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1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B0F0"/>
    <a:srgbClr val="AC0000"/>
    <a:srgbClr val="8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11" autoAdjust="0"/>
  </p:normalViewPr>
  <p:slideViewPr>
    <p:cSldViewPr>
      <p:cViewPr varScale="1">
        <p:scale>
          <a:sx n="112" d="100"/>
          <a:sy n="112" d="100"/>
        </p:scale>
        <p:origin x="120" y="414"/>
      </p:cViewPr>
      <p:guideLst>
        <p:guide pos="2880"/>
        <p:guide orient="horz" pos="162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824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642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768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38C23A5-1F35-4F5A-2FFC-745058E93C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1" b="3333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F466CC4-660D-FC9D-8AEA-54683D2E9449}"/>
              </a:ext>
            </a:extLst>
          </p:cNvPr>
          <p:cNvSpPr/>
          <p:nvPr userDrawn="1"/>
        </p:nvSpPr>
        <p:spPr>
          <a:xfrm>
            <a:off x="6581306" y="4587974"/>
            <a:ext cx="2323500" cy="648072"/>
          </a:xfrm>
          <a:custGeom>
            <a:avLst/>
            <a:gdLst>
              <a:gd name="connsiteX0" fmla="*/ 1161750 w 2323500"/>
              <a:gd name="connsiteY0" fmla="*/ 0 h 648072"/>
              <a:gd name="connsiteX1" fmla="*/ 2296243 w 2323500"/>
              <a:gd name="connsiteY1" fmla="*/ 603206 h 648072"/>
              <a:gd name="connsiteX2" fmla="*/ 2323500 w 2323500"/>
              <a:gd name="connsiteY2" fmla="*/ 648072 h 648072"/>
              <a:gd name="connsiteX3" fmla="*/ 0 w 2323500"/>
              <a:gd name="connsiteY3" fmla="*/ 648072 h 648072"/>
              <a:gd name="connsiteX4" fmla="*/ 27257 w 2323500"/>
              <a:gd name="connsiteY4" fmla="*/ 603206 h 648072"/>
              <a:gd name="connsiteX5" fmla="*/ 1161750 w 2323500"/>
              <a:gd name="connsiteY5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23500" h="648072">
                <a:moveTo>
                  <a:pt x="1161750" y="0"/>
                </a:moveTo>
                <a:cubicBezTo>
                  <a:pt x="1634006" y="0"/>
                  <a:pt x="2050376" y="239275"/>
                  <a:pt x="2296243" y="603206"/>
                </a:cubicBezTo>
                <a:lnTo>
                  <a:pt x="2323500" y="648072"/>
                </a:lnTo>
                <a:lnTo>
                  <a:pt x="0" y="648072"/>
                </a:lnTo>
                <a:lnTo>
                  <a:pt x="27257" y="603206"/>
                </a:lnTo>
                <a:cubicBezTo>
                  <a:pt x="273124" y="239275"/>
                  <a:pt x="689495" y="0"/>
                  <a:pt x="116175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21D4EE8-0F6C-8743-40B2-B8EFF3AC1116}"/>
              </a:ext>
            </a:extLst>
          </p:cNvPr>
          <p:cNvSpPr/>
          <p:nvPr userDrawn="1"/>
        </p:nvSpPr>
        <p:spPr>
          <a:xfrm>
            <a:off x="8676456" y="4587974"/>
            <a:ext cx="288032" cy="2880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2CE7FF-121B-DADA-ADC0-0A9EB509A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295CF42-FA67-EB1B-E47A-4A593E451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C29291F-FE9E-03E2-E242-B2454E344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D781023-9F48-A645-D4B1-2059F5FDA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7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直接连接符 15"/>
          <p:cNvCxnSpPr/>
          <p:nvPr userDrawn="1"/>
        </p:nvCxnSpPr>
        <p:spPr>
          <a:xfrm>
            <a:off x="107504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F7C1E51F-6996-A1B1-2A4C-2A39DDA024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1" b="3333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59E0E8A-4595-8642-282F-B4705CD9ED7E}"/>
              </a:ext>
            </a:extLst>
          </p:cNvPr>
          <p:cNvSpPr/>
          <p:nvPr/>
        </p:nvSpPr>
        <p:spPr>
          <a:xfrm>
            <a:off x="-108520" y="2404276"/>
            <a:ext cx="9361040" cy="2462342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405251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lnTo>
                  <a:pt x="9144000" y="2405251"/>
                </a:lnTo>
                <a:lnTo>
                  <a:pt x="0" y="2405251"/>
                </a:lnTo>
                <a:lnTo>
                  <a:pt x="0" y="367742"/>
                </a:ln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BFBFBF">
                  <a:alpha val="18000"/>
                </a:srgbClr>
              </a:gs>
              <a:gs pos="100000">
                <a:srgbClr val="FFFFFF">
                  <a:tint val="0"/>
                  <a:alpha val="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2F2F2"/>
            </a:solidFill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F72E2541-78B6-538C-D042-6FC2A5887962}"/>
              </a:ext>
            </a:extLst>
          </p:cNvPr>
          <p:cNvSpPr/>
          <p:nvPr/>
        </p:nvSpPr>
        <p:spPr>
          <a:xfrm>
            <a:off x="0" y="2738250"/>
            <a:ext cx="9144000" cy="2405251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405251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lnTo>
                  <a:pt x="9144000" y="2405251"/>
                </a:lnTo>
                <a:lnTo>
                  <a:pt x="0" y="2405251"/>
                </a:lnTo>
                <a:lnTo>
                  <a:pt x="0" y="367742"/>
                </a:ln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1743262-5BAE-7222-86AE-FA3BCD3982A6}"/>
              </a:ext>
            </a:extLst>
          </p:cNvPr>
          <p:cNvSpPr/>
          <p:nvPr/>
        </p:nvSpPr>
        <p:spPr>
          <a:xfrm>
            <a:off x="0" y="2738250"/>
            <a:ext cx="9144000" cy="2405251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405251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lnTo>
                  <a:pt x="9144000" y="2405251"/>
                </a:lnTo>
                <a:lnTo>
                  <a:pt x="0" y="2405251"/>
                </a:lnTo>
                <a:lnTo>
                  <a:pt x="0" y="367742"/>
                </a:ln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blipFill dpi="0"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alphaModFix amt="20000"/>
            </a:blip>
            <a:srcRect/>
            <a:tile tx="0" ty="-191770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87046F9-CD69-8FC8-9167-9C02B5CCA3F4}"/>
              </a:ext>
            </a:extLst>
          </p:cNvPr>
          <p:cNvSpPr/>
          <p:nvPr/>
        </p:nvSpPr>
        <p:spPr>
          <a:xfrm>
            <a:off x="2029780" y="838791"/>
            <a:ext cx="5084440" cy="1449694"/>
          </a:xfrm>
          <a:custGeom>
            <a:avLst/>
            <a:gdLst>
              <a:gd name="connsiteX0" fmla="*/ 724847 w 5084440"/>
              <a:gd name="connsiteY0" fmla="*/ 0 h 1449694"/>
              <a:gd name="connsiteX1" fmla="*/ 1325901 w 5084440"/>
              <a:gd name="connsiteY1" fmla="*/ 319578 h 1449694"/>
              <a:gd name="connsiteX2" fmla="*/ 1330638 w 5084440"/>
              <a:gd name="connsiteY2" fmla="*/ 328304 h 1449694"/>
              <a:gd name="connsiteX3" fmla="*/ 1335374 w 5084440"/>
              <a:gd name="connsiteY3" fmla="*/ 319578 h 1449694"/>
              <a:gd name="connsiteX4" fmla="*/ 1936429 w 5084440"/>
              <a:gd name="connsiteY4" fmla="*/ 0 h 1449694"/>
              <a:gd name="connsiteX5" fmla="*/ 2537483 w 5084440"/>
              <a:gd name="connsiteY5" fmla="*/ 319578 h 1449694"/>
              <a:gd name="connsiteX6" fmla="*/ 2542220 w 5084440"/>
              <a:gd name="connsiteY6" fmla="*/ 328304 h 1449694"/>
              <a:gd name="connsiteX7" fmla="*/ 2546956 w 5084440"/>
              <a:gd name="connsiteY7" fmla="*/ 319578 h 1449694"/>
              <a:gd name="connsiteX8" fmla="*/ 3148011 w 5084440"/>
              <a:gd name="connsiteY8" fmla="*/ 0 h 1449694"/>
              <a:gd name="connsiteX9" fmla="*/ 3749066 w 5084440"/>
              <a:gd name="connsiteY9" fmla="*/ 319578 h 1449694"/>
              <a:gd name="connsiteX10" fmla="*/ 3753802 w 5084440"/>
              <a:gd name="connsiteY10" fmla="*/ 328305 h 1449694"/>
              <a:gd name="connsiteX11" fmla="*/ 3758539 w 5084440"/>
              <a:gd name="connsiteY11" fmla="*/ 319578 h 1449694"/>
              <a:gd name="connsiteX12" fmla="*/ 4359593 w 5084440"/>
              <a:gd name="connsiteY12" fmla="*/ 0 h 1449694"/>
              <a:gd name="connsiteX13" fmla="*/ 5084440 w 5084440"/>
              <a:gd name="connsiteY13" fmla="*/ 724847 h 1449694"/>
              <a:gd name="connsiteX14" fmla="*/ 4359593 w 5084440"/>
              <a:gd name="connsiteY14" fmla="*/ 1449694 h 1449694"/>
              <a:gd name="connsiteX15" fmla="*/ 3758539 w 5084440"/>
              <a:gd name="connsiteY15" fmla="*/ 1130116 h 1449694"/>
              <a:gd name="connsiteX16" fmla="*/ 3753802 w 5084440"/>
              <a:gd name="connsiteY16" fmla="*/ 1121390 h 1449694"/>
              <a:gd name="connsiteX17" fmla="*/ 3749066 w 5084440"/>
              <a:gd name="connsiteY17" fmla="*/ 1130116 h 1449694"/>
              <a:gd name="connsiteX18" fmla="*/ 3148011 w 5084440"/>
              <a:gd name="connsiteY18" fmla="*/ 1449694 h 1449694"/>
              <a:gd name="connsiteX19" fmla="*/ 2546956 w 5084440"/>
              <a:gd name="connsiteY19" fmla="*/ 1130116 h 1449694"/>
              <a:gd name="connsiteX20" fmla="*/ 2542220 w 5084440"/>
              <a:gd name="connsiteY20" fmla="*/ 1121390 h 1449694"/>
              <a:gd name="connsiteX21" fmla="*/ 2537483 w 5084440"/>
              <a:gd name="connsiteY21" fmla="*/ 1130116 h 1449694"/>
              <a:gd name="connsiteX22" fmla="*/ 1936429 w 5084440"/>
              <a:gd name="connsiteY22" fmla="*/ 1449694 h 1449694"/>
              <a:gd name="connsiteX23" fmla="*/ 1335374 w 5084440"/>
              <a:gd name="connsiteY23" fmla="*/ 1130116 h 1449694"/>
              <a:gd name="connsiteX24" fmla="*/ 1330638 w 5084440"/>
              <a:gd name="connsiteY24" fmla="*/ 1121390 h 1449694"/>
              <a:gd name="connsiteX25" fmla="*/ 1325901 w 5084440"/>
              <a:gd name="connsiteY25" fmla="*/ 1130116 h 1449694"/>
              <a:gd name="connsiteX26" fmla="*/ 724847 w 5084440"/>
              <a:gd name="connsiteY26" fmla="*/ 1449694 h 1449694"/>
              <a:gd name="connsiteX27" fmla="*/ 0 w 5084440"/>
              <a:gd name="connsiteY27" fmla="*/ 724847 h 1449694"/>
              <a:gd name="connsiteX28" fmla="*/ 724847 w 5084440"/>
              <a:gd name="connsiteY28" fmla="*/ 0 h 1449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084440" h="1449694">
                <a:moveTo>
                  <a:pt x="724847" y="0"/>
                </a:moveTo>
                <a:cubicBezTo>
                  <a:pt x="975048" y="0"/>
                  <a:pt x="1195641" y="126768"/>
                  <a:pt x="1325901" y="319578"/>
                </a:cubicBezTo>
                <a:lnTo>
                  <a:pt x="1330638" y="328304"/>
                </a:lnTo>
                <a:lnTo>
                  <a:pt x="1335374" y="319578"/>
                </a:lnTo>
                <a:cubicBezTo>
                  <a:pt x="1465635" y="126768"/>
                  <a:pt x="1686228" y="0"/>
                  <a:pt x="1936429" y="0"/>
                </a:cubicBezTo>
                <a:cubicBezTo>
                  <a:pt x="2186630" y="0"/>
                  <a:pt x="2407223" y="126768"/>
                  <a:pt x="2537483" y="319578"/>
                </a:cubicBezTo>
                <a:lnTo>
                  <a:pt x="2542220" y="328304"/>
                </a:lnTo>
                <a:lnTo>
                  <a:pt x="2546956" y="319578"/>
                </a:lnTo>
                <a:cubicBezTo>
                  <a:pt x="2677217" y="126768"/>
                  <a:pt x="2897810" y="0"/>
                  <a:pt x="3148011" y="0"/>
                </a:cubicBezTo>
                <a:cubicBezTo>
                  <a:pt x="3398212" y="0"/>
                  <a:pt x="3618805" y="126768"/>
                  <a:pt x="3749066" y="319578"/>
                </a:cubicBezTo>
                <a:lnTo>
                  <a:pt x="3753802" y="328305"/>
                </a:lnTo>
                <a:lnTo>
                  <a:pt x="3758539" y="319578"/>
                </a:lnTo>
                <a:cubicBezTo>
                  <a:pt x="3888799" y="126768"/>
                  <a:pt x="4109392" y="0"/>
                  <a:pt x="4359593" y="0"/>
                </a:cubicBezTo>
                <a:cubicBezTo>
                  <a:pt x="4759915" y="0"/>
                  <a:pt x="5084440" y="324525"/>
                  <a:pt x="5084440" y="724847"/>
                </a:cubicBezTo>
                <a:cubicBezTo>
                  <a:pt x="5084440" y="1125169"/>
                  <a:pt x="4759915" y="1449694"/>
                  <a:pt x="4359593" y="1449694"/>
                </a:cubicBezTo>
                <a:cubicBezTo>
                  <a:pt x="4109392" y="1449694"/>
                  <a:pt x="3888799" y="1322927"/>
                  <a:pt x="3758539" y="1130116"/>
                </a:cubicBezTo>
                <a:lnTo>
                  <a:pt x="3753802" y="1121390"/>
                </a:lnTo>
                <a:lnTo>
                  <a:pt x="3749066" y="1130116"/>
                </a:lnTo>
                <a:cubicBezTo>
                  <a:pt x="3618805" y="1322927"/>
                  <a:pt x="3398212" y="1449694"/>
                  <a:pt x="3148011" y="1449694"/>
                </a:cubicBezTo>
                <a:cubicBezTo>
                  <a:pt x="2897810" y="1449694"/>
                  <a:pt x="2677217" y="1322927"/>
                  <a:pt x="2546956" y="1130116"/>
                </a:cubicBezTo>
                <a:lnTo>
                  <a:pt x="2542220" y="1121390"/>
                </a:lnTo>
                <a:lnTo>
                  <a:pt x="2537483" y="1130116"/>
                </a:lnTo>
                <a:cubicBezTo>
                  <a:pt x="2407223" y="1322927"/>
                  <a:pt x="2186630" y="1449694"/>
                  <a:pt x="1936429" y="1449694"/>
                </a:cubicBezTo>
                <a:cubicBezTo>
                  <a:pt x="1686228" y="1449694"/>
                  <a:pt x="1465635" y="1322927"/>
                  <a:pt x="1335374" y="1130116"/>
                </a:cubicBezTo>
                <a:lnTo>
                  <a:pt x="1330638" y="1121390"/>
                </a:lnTo>
                <a:lnTo>
                  <a:pt x="1325901" y="1130116"/>
                </a:lnTo>
                <a:cubicBezTo>
                  <a:pt x="1195641" y="1322927"/>
                  <a:pt x="975048" y="1449694"/>
                  <a:pt x="724847" y="1449694"/>
                </a:cubicBezTo>
                <a:cubicBezTo>
                  <a:pt x="324525" y="1449694"/>
                  <a:pt x="0" y="1125169"/>
                  <a:pt x="0" y="724847"/>
                </a:cubicBezTo>
                <a:cubicBezTo>
                  <a:pt x="0" y="324525"/>
                  <a:pt x="324525" y="0"/>
                  <a:pt x="724847" y="0"/>
                </a:cubicBezTo>
                <a:close/>
              </a:path>
            </a:pathLst>
          </a:custGeom>
          <a:solidFill>
            <a:srgbClr val="0070C0"/>
          </a:solidFill>
          <a:ln w="63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6069941-4378-4FB6-CB71-94659E172050}"/>
              </a:ext>
            </a:extLst>
          </p:cNvPr>
          <p:cNvGrpSpPr/>
          <p:nvPr/>
        </p:nvGrpSpPr>
        <p:grpSpPr>
          <a:xfrm>
            <a:off x="2294028" y="1090415"/>
            <a:ext cx="922815" cy="922815"/>
            <a:chOff x="4967145" y="3923836"/>
            <a:chExt cx="922815" cy="922815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B283C75A-7C99-FA49-3548-DF7D59F558EA}"/>
                </a:ext>
              </a:extLst>
            </p:cNvPr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7A1D2EB-369E-17A1-599B-3E5B8C20A04E}"/>
                </a:ext>
              </a:extLst>
            </p:cNvPr>
            <p:cNvSpPr txBox="1"/>
            <p:nvPr/>
          </p:nvSpPr>
          <p:spPr>
            <a:xfrm>
              <a:off x="5062936" y="4018491"/>
              <a:ext cx="73184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0070C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工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C336B32-ECAC-F2FD-B1CC-8003764B17FA}"/>
              </a:ext>
            </a:extLst>
          </p:cNvPr>
          <p:cNvGrpSpPr/>
          <p:nvPr/>
        </p:nvGrpSpPr>
        <p:grpSpPr>
          <a:xfrm>
            <a:off x="3510915" y="1090415"/>
            <a:ext cx="922815" cy="922815"/>
            <a:chOff x="4967145" y="3923836"/>
            <a:chExt cx="922815" cy="92281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2DA54C5-3301-E8DB-0FEE-FBE322552E9B}"/>
                </a:ext>
              </a:extLst>
            </p:cNvPr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518A5FC-6F81-C3C6-561A-4825B27E7B7C}"/>
                </a:ext>
              </a:extLst>
            </p:cNvPr>
            <p:cNvSpPr txBox="1"/>
            <p:nvPr/>
          </p:nvSpPr>
          <p:spPr>
            <a:xfrm>
              <a:off x="5070186" y="4018491"/>
              <a:ext cx="6715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0070C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作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A268604-E40C-2BC0-BE94-50FEF3EF28A5}"/>
              </a:ext>
            </a:extLst>
          </p:cNvPr>
          <p:cNvGrpSpPr/>
          <p:nvPr/>
        </p:nvGrpSpPr>
        <p:grpSpPr>
          <a:xfrm>
            <a:off x="4727802" y="1090415"/>
            <a:ext cx="922815" cy="922815"/>
            <a:chOff x="4967145" y="3923836"/>
            <a:chExt cx="922815" cy="92281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625A5C9-403A-505F-F3E8-2E2AD2DD1383}"/>
                </a:ext>
              </a:extLst>
            </p:cNvPr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9611640-8F41-F748-C61D-357E1FA601A2}"/>
                </a:ext>
              </a:extLst>
            </p:cNvPr>
            <p:cNvSpPr txBox="1"/>
            <p:nvPr/>
          </p:nvSpPr>
          <p:spPr>
            <a:xfrm>
              <a:off x="5077435" y="4018491"/>
              <a:ext cx="65352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0070C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总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EBC7427-A5D1-021C-1E19-025922DD4DE8}"/>
              </a:ext>
            </a:extLst>
          </p:cNvPr>
          <p:cNvGrpSpPr/>
          <p:nvPr/>
        </p:nvGrpSpPr>
        <p:grpSpPr>
          <a:xfrm>
            <a:off x="5944689" y="1090415"/>
            <a:ext cx="922815" cy="922815"/>
            <a:chOff x="4967145" y="3923836"/>
            <a:chExt cx="922815" cy="922815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D9B3EC7-CC07-BC43-A29A-F4A501DACE71}"/>
                </a:ext>
              </a:extLst>
            </p:cNvPr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349A2D1-4C28-5C13-C799-B78263DB701D}"/>
                </a:ext>
              </a:extLst>
            </p:cNvPr>
            <p:cNvSpPr txBox="1"/>
            <p:nvPr/>
          </p:nvSpPr>
          <p:spPr>
            <a:xfrm>
              <a:off x="5084684" y="4018491"/>
              <a:ext cx="64807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0070C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结</a:t>
              </a:r>
            </a:p>
          </p:txBody>
        </p:sp>
      </p:grpSp>
      <p:sp>
        <p:nvSpPr>
          <p:cNvPr id="16" name="AutoShape 3">
            <a:extLst>
              <a:ext uri="{FF2B5EF4-FFF2-40B4-BE49-F238E27FC236}">
                <a16:creationId xmlns:a16="http://schemas.microsoft.com/office/drawing/2014/main" id="{668184B4-4A78-52D0-139E-94797E7619F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415735" y="225791"/>
            <a:ext cx="2086704" cy="2062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19F002E-A4A9-315E-C777-2F9F2BF29749}"/>
              </a:ext>
            </a:extLst>
          </p:cNvPr>
          <p:cNvSpPr/>
          <p:nvPr/>
        </p:nvSpPr>
        <p:spPr>
          <a:xfrm>
            <a:off x="3208479" y="548956"/>
            <a:ext cx="277098" cy="27709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A39B18D8-FEC9-4845-810D-EB878B3ECDC1}"/>
              </a:ext>
            </a:extLst>
          </p:cNvPr>
          <p:cNvSpPr/>
          <p:nvPr/>
        </p:nvSpPr>
        <p:spPr>
          <a:xfrm>
            <a:off x="5701331" y="2147565"/>
            <a:ext cx="176755" cy="17675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E83DD30-E1E0-355C-A042-C12282D9DCC2}"/>
              </a:ext>
            </a:extLst>
          </p:cNvPr>
          <p:cNvSpPr/>
          <p:nvPr/>
        </p:nvSpPr>
        <p:spPr>
          <a:xfrm>
            <a:off x="1304279" y="1491630"/>
            <a:ext cx="790857" cy="1440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4594D869-0A6F-8AFF-113F-9EEF3C41CE87}"/>
              </a:ext>
            </a:extLst>
          </p:cNvPr>
          <p:cNvSpPr/>
          <p:nvPr/>
        </p:nvSpPr>
        <p:spPr>
          <a:xfrm>
            <a:off x="7048864" y="1491630"/>
            <a:ext cx="790857" cy="1440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2915816" y="3648104"/>
            <a:ext cx="3312368" cy="4176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3081772" y="3728465"/>
            <a:ext cx="2980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cs typeface="+mn-ea"/>
                <a:sym typeface="+mn-lt"/>
              </a:rPr>
              <a:t>汇报人：</a:t>
            </a:r>
            <a:r>
              <a:rPr lang="en-US" altLang="zh-CN" sz="1200" b="1" dirty="0">
                <a:cs typeface="+mn-ea"/>
                <a:sym typeface="+mn-lt"/>
              </a:rPr>
              <a:t>51PPT</a:t>
            </a:r>
            <a:r>
              <a:rPr lang="zh-CN" altLang="en-US" sz="1200" b="1" dirty="0">
                <a:cs typeface="+mn-ea"/>
                <a:sym typeface="+mn-lt"/>
              </a:rPr>
              <a:t>模板网    时间：</a:t>
            </a:r>
            <a:r>
              <a:rPr lang="en-US" altLang="zh-CN" sz="1200" b="1" dirty="0">
                <a:cs typeface="+mn-ea"/>
                <a:sym typeface="+mn-lt"/>
              </a:rPr>
              <a:t>2022.11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9765BC86-9ED9-E142-2B86-49A46B8481B7}"/>
              </a:ext>
            </a:extLst>
          </p:cNvPr>
          <p:cNvSpPr/>
          <p:nvPr/>
        </p:nvSpPr>
        <p:spPr>
          <a:xfrm>
            <a:off x="7562623" y="2738250"/>
            <a:ext cx="277098" cy="27709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E25931D9-6F3C-6E8E-50EE-270146A6285A}"/>
              </a:ext>
            </a:extLst>
          </p:cNvPr>
          <p:cNvSpPr/>
          <p:nvPr/>
        </p:nvSpPr>
        <p:spPr>
          <a:xfrm>
            <a:off x="8179726" y="2029103"/>
            <a:ext cx="709147" cy="709147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479596FA-19C9-696B-3C44-1FB21E39C266}"/>
              </a:ext>
            </a:extLst>
          </p:cNvPr>
          <p:cNvSpPr/>
          <p:nvPr/>
        </p:nvSpPr>
        <p:spPr>
          <a:xfrm>
            <a:off x="755576" y="3245193"/>
            <a:ext cx="390254" cy="39025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9261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818AEADC-AC3F-B6FD-C8C6-6A9B52F4B3F7}"/>
              </a:ext>
            </a:extLst>
          </p:cNvPr>
          <p:cNvGrpSpPr/>
          <p:nvPr/>
        </p:nvGrpSpPr>
        <p:grpSpPr>
          <a:xfrm>
            <a:off x="2372546" y="1696858"/>
            <a:ext cx="1146259" cy="1146259"/>
            <a:chOff x="5252030" y="2008764"/>
            <a:chExt cx="809336" cy="809336"/>
          </a:xfrm>
          <a:solidFill>
            <a:srgbClr val="0070C0"/>
          </a:solidFill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EBF414C8-1816-6BB4-F0D0-6AC820F8B22F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73AEE87-3344-EDD6-E674-4C85EEBAB067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02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5C4058D-9B7E-720E-CF67-8177CA4F96F4}"/>
              </a:ext>
            </a:extLst>
          </p:cNvPr>
          <p:cNvGrpSpPr/>
          <p:nvPr/>
        </p:nvGrpSpPr>
        <p:grpSpPr>
          <a:xfrm>
            <a:off x="3146390" y="1146143"/>
            <a:ext cx="2851220" cy="28512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>
              <a:extLst>
                <a:ext uri="{FF2B5EF4-FFF2-40B4-BE49-F238E27FC236}">
                  <a16:creationId xmlns:a16="http://schemas.microsoft.com/office/drawing/2014/main" id="{42E1419E-7BD8-C515-CB77-57E23925A721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63FAED5-6B2A-C9A3-A81C-9E1881F6CC01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15BE32F-314F-5785-3663-D2E1485E9C71}"/>
              </a:ext>
            </a:extLst>
          </p:cNvPr>
          <p:cNvGrpSpPr/>
          <p:nvPr/>
        </p:nvGrpSpPr>
        <p:grpSpPr>
          <a:xfrm>
            <a:off x="2440608" y="1615321"/>
            <a:ext cx="282390" cy="2823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3">
              <a:extLst>
                <a:ext uri="{FF2B5EF4-FFF2-40B4-BE49-F238E27FC236}">
                  <a16:creationId xmlns:a16="http://schemas.microsoft.com/office/drawing/2014/main" id="{5CA06D7E-984C-3BC3-AACE-9E730BEF0192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26C0E53-FC52-CD4D-B0F7-DC8D669CE053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C93FC61-A997-06B5-82E5-73863DE5C49A}"/>
              </a:ext>
            </a:extLst>
          </p:cNvPr>
          <p:cNvGrpSpPr/>
          <p:nvPr/>
        </p:nvGrpSpPr>
        <p:grpSpPr>
          <a:xfrm>
            <a:off x="5807021" y="1283545"/>
            <a:ext cx="343725" cy="3437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>
              <a:extLst>
                <a:ext uri="{FF2B5EF4-FFF2-40B4-BE49-F238E27FC236}">
                  <a16:creationId xmlns:a16="http://schemas.microsoft.com/office/drawing/2014/main" id="{0DDDBB38-B95F-C86C-C84C-EB1319F09A08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030EE3E-23C4-E3AF-A855-2AF9719BAC56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8EFF1CA-806E-E0B5-16C4-291D04DB1C2C}"/>
              </a:ext>
            </a:extLst>
          </p:cNvPr>
          <p:cNvGrpSpPr/>
          <p:nvPr/>
        </p:nvGrpSpPr>
        <p:grpSpPr>
          <a:xfrm>
            <a:off x="5959656" y="3250692"/>
            <a:ext cx="218415" cy="21841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2">
              <a:extLst>
                <a:ext uri="{FF2B5EF4-FFF2-40B4-BE49-F238E27FC236}">
                  <a16:creationId xmlns:a16="http://schemas.microsoft.com/office/drawing/2014/main" id="{3A268745-095F-AE53-926D-6B2CC076115B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B6F0112-DF8A-47EF-089D-5FD2B2794152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roup 30">
            <a:extLst>
              <a:ext uri="{FF2B5EF4-FFF2-40B4-BE49-F238E27FC236}">
                <a16:creationId xmlns:a16="http://schemas.microsoft.com/office/drawing/2014/main" id="{EFE0342A-1203-C2DE-4B69-408B1DC48BF1}"/>
              </a:ext>
            </a:extLst>
          </p:cNvPr>
          <p:cNvGrpSpPr/>
          <p:nvPr/>
        </p:nvGrpSpPr>
        <p:grpSpPr>
          <a:xfrm>
            <a:off x="4365590" y="1797378"/>
            <a:ext cx="576066" cy="491765"/>
            <a:chOff x="3440113" y="1050925"/>
            <a:chExt cx="390525" cy="333376"/>
          </a:xfrm>
          <a:solidFill>
            <a:srgbClr val="0070C0"/>
          </a:solidFill>
        </p:grpSpPr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37981A49-FCB4-71EA-CF7F-0C77DFCCB707}"/>
                </a:ext>
              </a:extLst>
            </p:cNvPr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Rectangle 9">
              <a:extLst>
                <a:ext uri="{FF2B5EF4-FFF2-40B4-BE49-F238E27FC236}">
                  <a16:creationId xmlns:a16="http://schemas.microsoft.com/office/drawing/2014/main" id="{E73B8696-AC79-69DB-C317-4467AD55D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9CEBDEE-0E7B-1C0E-7E57-FDB5727ABD96}"/>
                </a:ext>
              </a:extLst>
            </p:cNvPr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E16975EE-6D36-4C51-7DD4-1CFF65C2379B}"/>
                </a:ext>
              </a:extLst>
            </p:cNvPr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5A986986-1376-FC7A-2761-D19F1FA565EE}"/>
                </a:ext>
              </a:extLst>
            </p:cNvPr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538E9A39-15A9-8D18-25B1-6D041B29EC39}"/>
                </a:ext>
              </a:extLst>
            </p:cNvPr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5" name="矩形 1">
            <a:extLst>
              <a:ext uri="{FF2B5EF4-FFF2-40B4-BE49-F238E27FC236}">
                <a16:creationId xmlns:a16="http://schemas.microsoft.com/office/drawing/2014/main" id="{8A803160-CDA0-8819-18CE-CA32DCEC1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1670" y="2516839"/>
            <a:ext cx="1852502" cy="69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900" b="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b="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489AF1F-1EC8-2FB4-E08F-327CC5F0D257}"/>
              </a:ext>
            </a:extLst>
          </p:cNvPr>
          <p:cNvGrpSpPr/>
          <p:nvPr/>
        </p:nvGrpSpPr>
        <p:grpSpPr>
          <a:xfrm>
            <a:off x="5695638" y="3565209"/>
            <a:ext cx="444479" cy="444479"/>
            <a:chOff x="5252030" y="2008764"/>
            <a:chExt cx="809336" cy="809336"/>
          </a:xfrm>
          <a:solidFill>
            <a:srgbClr val="0070C0"/>
          </a:solidFill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6E41DF8-3E0E-C1CB-ABAC-4C122557B001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2A13521-492E-3923-1918-A0917AB0F20D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0646316-A0A8-E32D-1C38-40EC2881FCC0}"/>
              </a:ext>
            </a:extLst>
          </p:cNvPr>
          <p:cNvGrpSpPr/>
          <p:nvPr/>
        </p:nvGrpSpPr>
        <p:grpSpPr>
          <a:xfrm>
            <a:off x="6175104" y="1501549"/>
            <a:ext cx="2844678" cy="708612"/>
            <a:chOff x="558799" y="4409828"/>
            <a:chExt cx="2844678" cy="70861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CB0178F-B075-1306-0273-E448ADE42604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91657A8-7FD7-9881-6884-5B71E536F8D1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28E23FD-E9C3-51CF-8CE4-9D7AB0585103}"/>
              </a:ext>
            </a:extLst>
          </p:cNvPr>
          <p:cNvGrpSpPr/>
          <p:nvPr/>
        </p:nvGrpSpPr>
        <p:grpSpPr>
          <a:xfrm>
            <a:off x="251520" y="3005593"/>
            <a:ext cx="2881446" cy="708612"/>
            <a:chOff x="558799" y="4409828"/>
            <a:chExt cx="2881446" cy="708612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404A82D-7679-112E-CB1A-12CDEAA6FA81}"/>
                </a:ext>
              </a:extLst>
            </p:cNvPr>
            <p:cNvSpPr txBox="1"/>
            <p:nvPr/>
          </p:nvSpPr>
          <p:spPr>
            <a:xfrm>
              <a:off x="1684827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C1621C3-3BF4-967E-51B3-D3DBB75953C2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DD7FA93-6719-154F-A2F6-1DF9B6535633}"/>
              </a:ext>
            </a:extLst>
          </p:cNvPr>
          <p:cNvGrpSpPr/>
          <p:nvPr/>
        </p:nvGrpSpPr>
        <p:grpSpPr>
          <a:xfrm>
            <a:off x="6228184" y="3359899"/>
            <a:ext cx="2844678" cy="708612"/>
            <a:chOff x="558799" y="4409828"/>
            <a:chExt cx="2844678" cy="708612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08C817A-B564-5B37-78F7-F9084E62E5A9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5D777B2-DBE9-B6D0-956B-6F913027A1D9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1252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02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3427A5B-C730-9D4A-6E82-B89236E6A455}"/>
              </a:ext>
            </a:extLst>
          </p:cNvPr>
          <p:cNvSpPr/>
          <p:nvPr/>
        </p:nvSpPr>
        <p:spPr>
          <a:xfrm>
            <a:off x="-171450" y="1864341"/>
            <a:ext cx="9515475" cy="1826097"/>
          </a:xfrm>
          <a:custGeom>
            <a:avLst/>
            <a:gdLst>
              <a:gd name="connsiteX0" fmla="*/ 0 w 9515475"/>
              <a:gd name="connsiteY0" fmla="*/ 1042708 h 1911951"/>
              <a:gd name="connsiteX1" fmla="*/ 2076450 w 9515475"/>
              <a:gd name="connsiteY1" fmla="*/ 1880908 h 1911951"/>
              <a:gd name="connsiteX2" fmla="*/ 4752975 w 9515475"/>
              <a:gd name="connsiteY2" fmla="*/ 71158 h 1911951"/>
              <a:gd name="connsiteX3" fmla="*/ 9515475 w 9515475"/>
              <a:gd name="connsiteY3" fmla="*/ 537883 h 1911951"/>
              <a:gd name="connsiteX0" fmla="*/ 0 w 9515475"/>
              <a:gd name="connsiteY0" fmla="*/ 961466 h 1826097"/>
              <a:gd name="connsiteX1" fmla="*/ 2076450 w 9515475"/>
              <a:gd name="connsiteY1" fmla="*/ 1799666 h 1826097"/>
              <a:gd name="connsiteX2" fmla="*/ 5657850 w 9515475"/>
              <a:gd name="connsiteY2" fmla="*/ 85166 h 1826097"/>
              <a:gd name="connsiteX3" fmla="*/ 9515475 w 9515475"/>
              <a:gd name="connsiteY3" fmla="*/ 456641 h 182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15475" h="1826097">
                <a:moveTo>
                  <a:pt x="0" y="961466"/>
                </a:moveTo>
                <a:cubicBezTo>
                  <a:pt x="642144" y="1461528"/>
                  <a:pt x="1133475" y="1945716"/>
                  <a:pt x="2076450" y="1799666"/>
                </a:cubicBezTo>
                <a:cubicBezTo>
                  <a:pt x="3019425" y="1653616"/>
                  <a:pt x="4418013" y="309003"/>
                  <a:pt x="5657850" y="85166"/>
                </a:cubicBezTo>
                <a:cubicBezTo>
                  <a:pt x="6897687" y="-138671"/>
                  <a:pt x="7754143" y="111360"/>
                  <a:pt x="9515475" y="456641"/>
                </a:cubicBezTo>
              </a:path>
            </a:pathLst>
          </a:cu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94F197D-5643-DF5F-7152-3B6983202714}"/>
              </a:ext>
            </a:extLst>
          </p:cNvPr>
          <p:cNvGrpSpPr/>
          <p:nvPr/>
        </p:nvGrpSpPr>
        <p:grpSpPr>
          <a:xfrm>
            <a:off x="1050100" y="3396725"/>
            <a:ext cx="360040" cy="3600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50">
              <a:extLst>
                <a:ext uri="{FF2B5EF4-FFF2-40B4-BE49-F238E27FC236}">
                  <a16:creationId xmlns:a16="http://schemas.microsoft.com/office/drawing/2014/main" id="{645DF5E7-A060-82AC-D8BD-1398350A4093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20278D5-2B19-FC60-46D1-EED9C184A35F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74A02BA-F5F0-2D20-9864-8482D49FFB1C}"/>
              </a:ext>
            </a:extLst>
          </p:cNvPr>
          <p:cNvGrpSpPr/>
          <p:nvPr/>
        </p:nvGrpSpPr>
        <p:grpSpPr>
          <a:xfrm>
            <a:off x="4932040" y="1883343"/>
            <a:ext cx="360040" cy="3600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50">
              <a:extLst>
                <a:ext uri="{FF2B5EF4-FFF2-40B4-BE49-F238E27FC236}">
                  <a16:creationId xmlns:a16="http://schemas.microsoft.com/office/drawing/2014/main" id="{31DF2253-2934-8FDC-B3CA-A251C7846CD8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1520EA0-5509-0063-B740-0212A09F3DB0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AC6D9A9-DF56-CAC7-7D25-6F112FF97DFE}"/>
              </a:ext>
            </a:extLst>
          </p:cNvPr>
          <p:cNvGrpSpPr/>
          <p:nvPr/>
        </p:nvGrpSpPr>
        <p:grpSpPr>
          <a:xfrm>
            <a:off x="3131840" y="2848280"/>
            <a:ext cx="352181" cy="352181"/>
            <a:chOff x="5252030" y="2008764"/>
            <a:chExt cx="809336" cy="809336"/>
          </a:xfrm>
          <a:solidFill>
            <a:srgbClr val="0070C0"/>
          </a:soli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03CDBDD-B507-980F-2216-201FFFF77EBF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6A19491-4AE1-5406-49DA-16833BAC501D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6E9710D-6B4E-1DF6-F95B-B6669C4E770B}"/>
              </a:ext>
            </a:extLst>
          </p:cNvPr>
          <p:cNvGrpSpPr/>
          <p:nvPr/>
        </p:nvGrpSpPr>
        <p:grpSpPr>
          <a:xfrm>
            <a:off x="7380312" y="1805873"/>
            <a:ext cx="352181" cy="352181"/>
            <a:chOff x="5252030" y="2008764"/>
            <a:chExt cx="809336" cy="809336"/>
          </a:xfrm>
          <a:solidFill>
            <a:srgbClr val="0070C0"/>
          </a:soli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ED063DB-BF1C-CF2E-5DBA-D0D4A1C4F4D8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AF0DC73-D3DC-F423-84AB-4A0308F85BEC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7E0E1A1-209C-B12A-D56F-45E194C02372}"/>
              </a:ext>
            </a:extLst>
          </p:cNvPr>
          <p:cNvGrpSpPr/>
          <p:nvPr/>
        </p:nvGrpSpPr>
        <p:grpSpPr>
          <a:xfrm>
            <a:off x="951515" y="3947112"/>
            <a:ext cx="2844678" cy="708612"/>
            <a:chOff x="558799" y="4409828"/>
            <a:chExt cx="2844678" cy="70861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15C76CB-8919-7025-7491-F9074BD1F7CE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1C2D07E-DC89-8D40-DC51-47731340ACBB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95B3DB8-B774-81EF-26BE-23DD0DB84953}"/>
              </a:ext>
            </a:extLst>
          </p:cNvPr>
          <p:cNvGrpSpPr/>
          <p:nvPr/>
        </p:nvGrpSpPr>
        <p:grpSpPr>
          <a:xfrm>
            <a:off x="3569345" y="2981826"/>
            <a:ext cx="2844678" cy="708612"/>
            <a:chOff x="558799" y="4409828"/>
            <a:chExt cx="2844678" cy="70861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EEFF1CE-0640-77A4-BC9A-3C84C4E42565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093DB38-1B46-9A0E-4E6F-233C5BF6D191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1938DB4-DEBA-BD3A-C8C2-BC4E41B5FA38}"/>
              </a:ext>
            </a:extLst>
          </p:cNvPr>
          <p:cNvGrpSpPr/>
          <p:nvPr/>
        </p:nvGrpSpPr>
        <p:grpSpPr>
          <a:xfrm>
            <a:off x="1948972" y="1492575"/>
            <a:ext cx="2881446" cy="708612"/>
            <a:chOff x="558799" y="4409828"/>
            <a:chExt cx="2881446" cy="70861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D781DD0-9652-AAFC-3CD2-35CF09A75EAB}"/>
                </a:ext>
              </a:extLst>
            </p:cNvPr>
            <p:cNvSpPr txBox="1"/>
            <p:nvPr/>
          </p:nvSpPr>
          <p:spPr>
            <a:xfrm>
              <a:off x="1684827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5EB2EAB-FEC8-2402-C03A-E82AD981AC26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D27FFC5-A293-882A-80E3-687EBB984EDB}"/>
              </a:ext>
            </a:extLst>
          </p:cNvPr>
          <p:cNvGrpSpPr/>
          <p:nvPr/>
        </p:nvGrpSpPr>
        <p:grpSpPr>
          <a:xfrm>
            <a:off x="5001227" y="915566"/>
            <a:ext cx="2881446" cy="708612"/>
            <a:chOff x="558799" y="4409828"/>
            <a:chExt cx="2881446" cy="70861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6C02CF1-861D-85E0-ABDF-7B06141CFDCB}"/>
                </a:ext>
              </a:extLst>
            </p:cNvPr>
            <p:cNvSpPr txBox="1"/>
            <p:nvPr/>
          </p:nvSpPr>
          <p:spPr>
            <a:xfrm>
              <a:off x="1684827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86B0324-4AA0-E590-DCAE-B97D75406058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5" name="箭头: V 形 44">
            <a:extLst>
              <a:ext uri="{FF2B5EF4-FFF2-40B4-BE49-F238E27FC236}">
                <a16:creationId xmlns:a16="http://schemas.microsoft.com/office/drawing/2014/main" id="{3C14CA7A-4825-DA7C-D171-6ACEE56F651D}"/>
              </a:ext>
            </a:extLst>
          </p:cNvPr>
          <p:cNvSpPr/>
          <p:nvPr/>
        </p:nvSpPr>
        <p:spPr>
          <a:xfrm rot="19349997">
            <a:off x="2228559" y="3476242"/>
            <a:ext cx="163249" cy="163249"/>
          </a:xfrm>
          <a:prstGeom prst="chevron">
            <a:avLst>
              <a:gd name="adj" fmla="val 69654"/>
            </a:avLst>
          </a:prstGeom>
          <a:solidFill>
            <a:schemeClr val="accent1"/>
          </a:solidFill>
          <a:ln w="28575" cap="flat" cmpd="sng" algn="ctr">
            <a:noFill/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箭头: V 形 6">
            <a:extLst>
              <a:ext uri="{FF2B5EF4-FFF2-40B4-BE49-F238E27FC236}">
                <a16:creationId xmlns:a16="http://schemas.microsoft.com/office/drawing/2014/main" id="{52336666-7A9E-39B1-6AEC-9D123D87BAEA}"/>
              </a:ext>
            </a:extLst>
          </p:cNvPr>
          <p:cNvSpPr/>
          <p:nvPr/>
        </p:nvSpPr>
        <p:spPr>
          <a:xfrm rot="19349997">
            <a:off x="4172775" y="2361616"/>
            <a:ext cx="163249" cy="163249"/>
          </a:xfrm>
          <a:prstGeom prst="chevron">
            <a:avLst>
              <a:gd name="adj" fmla="val 69654"/>
            </a:avLst>
          </a:prstGeom>
          <a:solidFill>
            <a:schemeClr val="accent1"/>
          </a:solidFill>
          <a:ln w="28575" cap="flat" cmpd="sng" algn="ctr">
            <a:noFill/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箭头: V 形 7">
            <a:extLst>
              <a:ext uri="{FF2B5EF4-FFF2-40B4-BE49-F238E27FC236}">
                <a16:creationId xmlns:a16="http://schemas.microsoft.com/office/drawing/2014/main" id="{C329B200-8556-6767-9E33-FB24B7382DEC}"/>
              </a:ext>
            </a:extLst>
          </p:cNvPr>
          <p:cNvSpPr/>
          <p:nvPr/>
        </p:nvSpPr>
        <p:spPr>
          <a:xfrm rot="158997">
            <a:off x="6427253" y="1782717"/>
            <a:ext cx="163249" cy="163249"/>
          </a:xfrm>
          <a:prstGeom prst="chevron">
            <a:avLst>
              <a:gd name="adj" fmla="val 69654"/>
            </a:avLst>
          </a:prstGeom>
          <a:solidFill>
            <a:schemeClr val="accent1"/>
          </a:solidFill>
          <a:ln w="28575" cap="flat" cmpd="sng" algn="ctr">
            <a:noFill/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3411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02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BC2A598-AF2E-7645-3379-30CA8E87DF90}"/>
              </a:ext>
            </a:extLst>
          </p:cNvPr>
          <p:cNvGrpSpPr/>
          <p:nvPr/>
        </p:nvGrpSpPr>
        <p:grpSpPr>
          <a:xfrm rot="635756">
            <a:off x="3172076" y="1404168"/>
            <a:ext cx="1077642" cy="1385911"/>
            <a:chOff x="3102484" y="1163896"/>
            <a:chExt cx="1077642" cy="1385911"/>
          </a:xfrm>
        </p:grpSpPr>
        <p:sp>
          <p:nvSpPr>
            <p:cNvPr id="7" name="椭圆 34">
              <a:extLst>
                <a:ext uri="{FF2B5EF4-FFF2-40B4-BE49-F238E27FC236}">
                  <a16:creationId xmlns:a16="http://schemas.microsoft.com/office/drawing/2014/main" id="{8659220E-3507-05FD-65BB-C86887BB360B}"/>
                </a:ext>
              </a:extLst>
            </p:cNvPr>
            <p:cNvSpPr/>
            <p:nvPr/>
          </p:nvSpPr>
          <p:spPr>
            <a:xfrm rot="10094606">
              <a:off x="3102484" y="1163896"/>
              <a:ext cx="1077642" cy="1385911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solidFill>
              <a:srgbClr val="0070C0"/>
            </a:solidFill>
            <a:ln w="28575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A9584DF-3F44-DF67-6B4A-22E83C2A9F41}"/>
                </a:ext>
              </a:extLst>
            </p:cNvPr>
            <p:cNvSpPr/>
            <p:nvPr/>
          </p:nvSpPr>
          <p:spPr>
            <a:xfrm rot="16200000">
              <a:off x="3123442" y="1198146"/>
              <a:ext cx="967866" cy="967866"/>
            </a:xfrm>
            <a:prstGeom prst="ellipse">
              <a:avLst/>
            </a:prstGeom>
            <a:solidFill>
              <a:srgbClr val="0070C0"/>
            </a:solidFill>
            <a:ln w="28575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088AC7B-C46A-0C53-55C4-D5ADDC9AFBC0}"/>
              </a:ext>
            </a:extLst>
          </p:cNvPr>
          <p:cNvGrpSpPr/>
          <p:nvPr/>
        </p:nvGrpSpPr>
        <p:grpSpPr>
          <a:xfrm rot="635756">
            <a:off x="6809093" y="1404169"/>
            <a:ext cx="1077642" cy="1385911"/>
            <a:chOff x="3102484" y="1163896"/>
            <a:chExt cx="1077642" cy="1385911"/>
          </a:xfrm>
        </p:grpSpPr>
        <p:sp>
          <p:nvSpPr>
            <p:cNvPr id="10" name="椭圆 34">
              <a:extLst>
                <a:ext uri="{FF2B5EF4-FFF2-40B4-BE49-F238E27FC236}">
                  <a16:creationId xmlns:a16="http://schemas.microsoft.com/office/drawing/2014/main" id="{A778A638-3564-9413-515D-19EE7946EAB1}"/>
                </a:ext>
              </a:extLst>
            </p:cNvPr>
            <p:cNvSpPr/>
            <p:nvPr/>
          </p:nvSpPr>
          <p:spPr>
            <a:xfrm rot="10094606">
              <a:off x="3102484" y="1163896"/>
              <a:ext cx="1077642" cy="1385911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solidFill>
              <a:srgbClr val="0070C0"/>
            </a:solidFill>
            <a:ln w="28575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18CE216-E977-59B3-944C-B5DB02E954B2}"/>
                </a:ext>
              </a:extLst>
            </p:cNvPr>
            <p:cNvSpPr/>
            <p:nvPr/>
          </p:nvSpPr>
          <p:spPr>
            <a:xfrm rot="16200000">
              <a:off x="3123442" y="1198146"/>
              <a:ext cx="967866" cy="967866"/>
            </a:xfrm>
            <a:prstGeom prst="ellipse">
              <a:avLst/>
            </a:prstGeom>
            <a:solidFill>
              <a:srgbClr val="0070C0"/>
            </a:solidFill>
            <a:ln w="28575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A1C7F41-89F3-06CC-1F8A-B2F1E815A8FD}"/>
              </a:ext>
            </a:extLst>
          </p:cNvPr>
          <p:cNvGrpSpPr/>
          <p:nvPr/>
        </p:nvGrpSpPr>
        <p:grpSpPr>
          <a:xfrm rot="10800000">
            <a:off x="1372395" y="1423521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等腰三角形 43">
              <a:extLst>
                <a:ext uri="{FF2B5EF4-FFF2-40B4-BE49-F238E27FC236}">
                  <a16:creationId xmlns:a16="http://schemas.microsoft.com/office/drawing/2014/main" id="{5E48FFE9-34CE-1AFE-A9A9-2D95472232A9}"/>
                </a:ext>
              </a:extLst>
            </p:cNvPr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等腰三角形 42">
              <a:extLst>
                <a:ext uri="{FF2B5EF4-FFF2-40B4-BE49-F238E27FC236}">
                  <a16:creationId xmlns:a16="http://schemas.microsoft.com/office/drawing/2014/main" id="{49024209-3703-17D4-EF4A-0221797E9B78}"/>
                </a:ext>
              </a:extLst>
            </p:cNvPr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43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4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C162629C-D0AD-961A-B7BE-10FE4DC37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8266" y="1661775"/>
            <a:ext cx="792088" cy="514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描述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D311EF3-6D50-3D01-F3F4-CC2F668A036D}"/>
              </a:ext>
            </a:extLst>
          </p:cNvPr>
          <p:cNvGrpSpPr/>
          <p:nvPr/>
        </p:nvGrpSpPr>
        <p:grpSpPr>
          <a:xfrm rot="10800000">
            <a:off x="5001407" y="1423521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等腰三角形 43">
              <a:extLst>
                <a:ext uri="{FF2B5EF4-FFF2-40B4-BE49-F238E27FC236}">
                  <a16:creationId xmlns:a16="http://schemas.microsoft.com/office/drawing/2014/main" id="{E7022170-DC00-F77A-BABF-3E06A82DFF6B}"/>
                </a:ext>
              </a:extLst>
            </p:cNvPr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等腰三角形 42">
              <a:extLst>
                <a:ext uri="{FF2B5EF4-FFF2-40B4-BE49-F238E27FC236}">
                  <a16:creationId xmlns:a16="http://schemas.microsoft.com/office/drawing/2014/main" id="{DEE4D04B-9455-4AE6-977B-69B6AECA486E}"/>
                </a:ext>
              </a:extLst>
            </p:cNvPr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43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4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ED7295E9-5F6E-A716-CBE4-B1CAC3249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0192" y="1661775"/>
            <a:ext cx="792088" cy="514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描述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46C997C-5A48-4EBE-0B94-473745120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6199" y="1661775"/>
            <a:ext cx="792088" cy="514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描述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B02007C-0BE1-B101-5945-DA1D4D3B3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6346" y="1661775"/>
            <a:ext cx="792088" cy="514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描述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E792C9C-6FAA-8DD5-37B2-B438BEE64FDF}"/>
              </a:ext>
            </a:extLst>
          </p:cNvPr>
          <p:cNvGrpSpPr/>
          <p:nvPr/>
        </p:nvGrpSpPr>
        <p:grpSpPr>
          <a:xfrm>
            <a:off x="1042950" y="2996993"/>
            <a:ext cx="1755418" cy="1129943"/>
            <a:chOff x="653637" y="4403996"/>
            <a:chExt cx="1755418" cy="112994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AEEFFE3-C4E8-BD6C-FEA7-43E69438B194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B8FFD96-3AB4-9BFD-42DA-7EAB58AA75CB}"/>
                </a:ext>
              </a:extLst>
            </p:cNvPr>
            <p:cNvSpPr txBox="1"/>
            <p:nvPr/>
          </p:nvSpPr>
          <p:spPr>
            <a:xfrm>
              <a:off x="793157" y="4630037"/>
              <a:ext cx="147638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DFF3B2C-8AFA-8883-E743-C6CD99BD9A60}"/>
              </a:ext>
            </a:extLst>
          </p:cNvPr>
          <p:cNvGrpSpPr/>
          <p:nvPr/>
        </p:nvGrpSpPr>
        <p:grpSpPr>
          <a:xfrm>
            <a:off x="2848527" y="2996993"/>
            <a:ext cx="1755418" cy="1129943"/>
            <a:chOff x="653637" y="4403996"/>
            <a:chExt cx="1755418" cy="112994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A492018-341E-C140-DFA2-052878E6C1D4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B7757AE-F078-21C4-FC58-52099DC4AFA4}"/>
                </a:ext>
              </a:extLst>
            </p:cNvPr>
            <p:cNvSpPr txBox="1"/>
            <p:nvPr/>
          </p:nvSpPr>
          <p:spPr>
            <a:xfrm>
              <a:off x="793157" y="4630037"/>
              <a:ext cx="147638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364F86C-21D2-614C-F950-80785AAE367B}"/>
              </a:ext>
            </a:extLst>
          </p:cNvPr>
          <p:cNvGrpSpPr/>
          <p:nvPr/>
        </p:nvGrpSpPr>
        <p:grpSpPr>
          <a:xfrm>
            <a:off x="4729734" y="2996993"/>
            <a:ext cx="1755418" cy="1129943"/>
            <a:chOff x="653637" y="4403996"/>
            <a:chExt cx="1755418" cy="112994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559B5AD-870D-5DB0-93BB-0001585220D4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A6ED0D9-35A3-3112-557D-58F804F3E774}"/>
                </a:ext>
              </a:extLst>
            </p:cNvPr>
            <p:cNvSpPr txBox="1"/>
            <p:nvPr/>
          </p:nvSpPr>
          <p:spPr>
            <a:xfrm>
              <a:off x="793157" y="4630037"/>
              <a:ext cx="147638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0836498-7F28-4713-122D-FF7102A65542}"/>
              </a:ext>
            </a:extLst>
          </p:cNvPr>
          <p:cNvGrpSpPr/>
          <p:nvPr/>
        </p:nvGrpSpPr>
        <p:grpSpPr>
          <a:xfrm>
            <a:off x="6468991" y="2996993"/>
            <a:ext cx="1755418" cy="1129943"/>
            <a:chOff x="653637" y="4403996"/>
            <a:chExt cx="1755418" cy="112994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D13B7DD-A6F7-C8FD-E9A6-14CEEFA03A8B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0A8C976-36EE-BE53-D999-4EB390C2E7B5}"/>
                </a:ext>
              </a:extLst>
            </p:cNvPr>
            <p:cNvSpPr txBox="1"/>
            <p:nvPr/>
          </p:nvSpPr>
          <p:spPr>
            <a:xfrm>
              <a:off x="793157" y="4630037"/>
              <a:ext cx="147638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5132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13BAB39-7308-49E6-57CD-EB551A5F39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1" b="3333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59E0E8A-4595-8642-282F-B4705CD9ED7E}"/>
              </a:ext>
            </a:extLst>
          </p:cNvPr>
          <p:cNvSpPr/>
          <p:nvPr/>
        </p:nvSpPr>
        <p:spPr>
          <a:xfrm>
            <a:off x="-108520" y="1984484"/>
            <a:ext cx="9361040" cy="4605467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  <a:gd name="connsiteX0" fmla="*/ 4572000 w 9144000"/>
              <a:gd name="connsiteY0" fmla="*/ 0 h 4498686"/>
              <a:gd name="connsiteX1" fmla="*/ 8798140 w 9144000"/>
              <a:gd name="connsiteY1" fmla="*/ 302075 h 4498686"/>
              <a:gd name="connsiteX2" fmla="*/ 9144000 w 9144000"/>
              <a:gd name="connsiteY2" fmla="*/ 367742 h 4498686"/>
              <a:gd name="connsiteX3" fmla="*/ 9144000 w 9144000"/>
              <a:gd name="connsiteY3" fmla="*/ 2405251 h 4498686"/>
              <a:gd name="connsiteX4" fmla="*/ 9304 w 9144000"/>
              <a:gd name="connsiteY4" fmla="*/ 4498686 h 4498686"/>
              <a:gd name="connsiteX5" fmla="*/ 0 w 9144000"/>
              <a:gd name="connsiteY5" fmla="*/ 367742 h 4498686"/>
              <a:gd name="connsiteX6" fmla="*/ 345861 w 9144000"/>
              <a:gd name="connsiteY6" fmla="*/ 302075 h 4498686"/>
              <a:gd name="connsiteX7" fmla="*/ 4572000 w 9144000"/>
              <a:gd name="connsiteY7" fmla="*/ 0 h 4498686"/>
              <a:gd name="connsiteX0" fmla="*/ 4572000 w 9144000"/>
              <a:gd name="connsiteY0" fmla="*/ 0 h 4498686"/>
              <a:gd name="connsiteX1" fmla="*/ 8798140 w 9144000"/>
              <a:gd name="connsiteY1" fmla="*/ 302075 h 4498686"/>
              <a:gd name="connsiteX2" fmla="*/ 9144000 w 9144000"/>
              <a:gd name="connsiteY2" fmla="*/ 367742 h 4498686"/>
              <a:gd name="connsiteX3" fmla="*/ 9134696 w 9144000"/>
              <a:gd name="connsiteY3" fmla="*/ 4433557 h 4498686"/>
              <a:gd name="connsiteX4" fmla="*/ 9304 w 9144000"/>
              <a:gd name="connsiteY4" fmla="*/ 4498686 h 4498686"/>
              <a:gd name="connsiteX5" fmla="*/ 0 w 9144000"/>
              <a:gd name="connsiteY5" fmla="*/ 367742 h 4498686"/>
              <a:gd name="connsiteX6" fmla="*/ 345861 w 9144000"/>
              <a:gd name="connsiteY6" fmla="*/ 302075 h 4498686"/>
              <a:gd name="connsiteX7" fmla="*/ 4572000 w 9144000"/>
              <a:gd name="connsiteY7" fmla="*/ 0 h 449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98686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cubicBezTo>
                  <a:pt x="9140899" y="1723014"/>
                  <a:pt x="9137797" y="3078285"/>
                  <a:pt x="9134696" y="4433557"/>
                </a:cubicBezTo>
                <a:lnTo>
                  <a:pt x="9304" y="4498686"/>
                </a:lnTo>
                <a:cubicBezTo>
                  <a:pt x="6203" y="3121705"/>
                  <a:pt x="3101" y="1744723"/>
                  <a:pt x="0" y="367742"/>
                </a:cubicBez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BFBFBF">
                  <a:alpha val="18000"/>
                </a:srgbClr>
              </a:gs>
              <a:gs pos="100000">
                <a:srgbClr val="FFFFFF">
                  <a:tint val="0"/>
                  <a:alpha val="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2F2F2"/>
            </a:solidFill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3482927" y="433616"/>
            <a:ext cx="2116707" cy="2086370"/>
            <a:chOff x="2862404" y="341549"/>
            <a:chExt cx="1502407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3125297" y="628062"/>
              <a:ext cx="1090948" cy="922815"/>
              <a:chOff x="4906957" y="3923836"/>
              <a:chExt cx="1090948" cy="922815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906957" y="3983816"/>
                <a:ext cx="1090948" cy="8519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03</a:t>
                </a:r>
                <a:endParaRPr lang="zh-CN" altLang="en-US" sz="72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F76C1FC-3472-1FBD-3FB3-7572CFA04089}"/>
              </a:ext>
            </a:extLst>
          </p:cNvPr>
          <p:cNvGrpSpPr/>
          <p:nvPr/>
        </p:nvGrpSpPr>
        <p:grpSpPr>
          <a:xfrm>
            <a:off x="2911556" y="2755407"/>
            <a:ext cx="3312368" cy="417638"/>
            <a:chOff x="2915816" y="3648104"/>
            <a:chExt cx="3312368" cy="417638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F49F5C4B-14D6-4A02-37A2-2C85158EFD17}"/>
                </a:ext>
              </a:extLst>
            </p:cNvPr>
            <p:cNvSpPr/>
            <p:nvPr/>
          </p:nvSpPr>
          <p:spPr>
            <a:xfrm>
              <a:off x="2915816" y="3648104"/>
              <a:ext cx="3312368" cy="417638"/>
            </a:xfrm>
            <a:prstGeom prst="roundRect">
              <a:avLst>
                <a:gd name="adj" fmla="val 20807"/>
              </a:avLst>
            </a:prstGeom>
            <a:solidFill>
              <a:srgbClr val="0070C0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2D39CAC-E2B4-1F9F-F277-79CF6ACB8962}"/>
                </a:ext>
              </a:extLst>
            </p:cNvPr>
            <p:cNvSpPr txBox="1"/>
            <p:nvPr/>
          </p:nvSpPr>
          <p:spPr>
            <a:xfrm>
              <a:off x="3430073" y="3710931"/>
              <a:ext cx="22838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1C69E-A4B2-8BC5-19B4-C30082FC8FDA}"/>
              </a:ext>
            </a:extLst>
          </p:cNvPr>
          <p:cNvSpPr txBox="1"/>
          <p:nvPr/>
        </p:nvSpPr>
        <p:spPr>
          <a:xfrm>
            <a:off x="1509428" y="3410278"/>
            <a:ext cx="6086908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097122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03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641139A-6B1C-B436-7EB4-BCCF9305B6C7}"/>
              </a:ext>
            </a:extLst>
          </p:cNvPr>
          <p:cNvGrpSpPr/>
          <p:nvPr/>
        </p:nvGrpSpPr>
        <p:grpSpPr>
          <a:xfrm>
            <a:off x="5495569" y="3524592"/>
            <a:ext cx="2419136" cy="57406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6">
              <a:extLst>
                <a:ext uri="{FF2B5EF4-FFF2-40B4-BE49-F238E27FC236}">
                  <a16:creationId xmlns:a16="http://schemas.microsoft.com/office/drawing/2014/main" id="{5762DBD9-D956-0000-85CE-48D209060E23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圆角矩形 7">
              <a:extLst>
                <a:ext uri="{FF2B5EF4-FFF2-40B4-BE49-F238E27FC236}">
                  <a16:creationId xmlns:a16="http://schemas.microsoft.com/office/drawing/2014/main" id="{704ED900-5FF1-A89B-6B2D-5F259F46EB06}"/>
                </a:ext>
              </a:extLst>
            </p:cNvPr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A2BE8D2-88C7-68EF-DF19-2B2483EEA4DD}"/>
              </a:ext>
            </a:extLst>
          </p:cNvPr>
          <p:cNvGrpSpPr/>
          <p:nvPr/>
        </p:nvGrpSpPr>
        <p:grpSpPr>
          <a:xfrm>
            <a:off x="1216760" y="3524592"/>
            <a:ext cx="2419136" cy="57406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3" name="圆角矩形 9">
              <a:extLst>
                <a:ext uri="{FF2B5EF4-FFF2-40B4-BE49-F238E27FC236}">
                  <a16:creationId xmlns:a16="http://schemas.microsoft.com/office/drawing/2014/main" id="{043ED636-F2FB-8E5D-F20F-F033836C8B7D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圆角矩形 10">
              <a:extLst>
                <a:ext uri="{FF2B5EF4-FFF2-40B4-BE49-F238E27FC236}">
                  <a16:creationId xmlns:a16="http://schemas.microsoft.com/office/drawing/2014/main" id="{E692A973-0D4C-2E32-A05A-AF03DF9EA0E9}"/>
                </a:ext>
              </a:extLst>
            </p:cNvPr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F0F7647-CEA1-7D7C-2587-1517FAAD981F}"/>
              </a:ext>
            </a:extLst>
          </p:cNvPr>
          <p:cNvGrpSpPr/>
          <p:nvPr/>
        </p:nvGrpSpPr>
        <p:grpSpPr>
          <a:xfrm>
            <a:off x="5868144" y="2425731"/>
            <a:ext cx="2419136" cy="57406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6" name="圆角矩形 13">
              <a:extLst>
                <a:ext uri="{FF2B5EF4-FFF2-40B4-BE49-F238E27FC236}">
                  <a16:creationId xmlns:a16="http://schemas.microsoft.com/office/drawing/2014/main" id="{08EB4875-5E1F-6A36-4543-1381119032E6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圆角矩形 14">
              <a:extLst>
                <a:ext uri="{FF2B5EF4-FFF2-40B4-BE49-F238E27FC236}">
                  <a16:creationId xmlns:a16="http://schemas.microsoft.com/office/drawing/2014/main" id="{FF56581A-71C8-34F6-D026-D79C9D3D9A09}"/>
                </a:ext>
              </a:extLst>
            </p:cNvPr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B3C090A-DB09-1D49-16E3-17C5C97AC34E}"/>
              </a:ext>
            </a:extLst>
          </p:cNvPr>
          <p:cNvGrpSpPr/>
          <p:nvPr/>
        </p:nvGrpSpPr>
        <p:grpSpPr>
          <a:xfrm>
            <a:off x="819738" y="2425731"/>
            <a:ext cx="2419136" cy="57406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圆角矩形 16">
              <a:extLst>
                <a:ext uri="{FF2B5EF4-FFF2-40B4-BE49-F238E27FC236}">
                  <a16:creationId xmlns:a16="http://schemas.microsoft.com/office/drawing/2014/main" id="{529BB798-89CF-9099-2C71-96571355DFDA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圆角矩形 17">
              <a:extLst>
                <a:ext uri="{FF2B5EF4-FFF2-40B4-BE49-F238E27FC236}">
                  <a16:creationId xmlns:a16="http://schemas.microsoft.com/office/drawing/2014/main" id="{E9B42097-F8C7-F67B-B3D9-9057A96B3261}"/>
                </a:ext>
              </a:extLst>
            </p:cNvPr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C22EAC1-6A82-C04F-FB47-AF7D367370B1}"/>
              </a:ext>
            </a:extLst>
          </p:cNvPr>
          <p:cNvGrpSpPr/>
          <p:nvPr/>
        </p:nvGrpSpPr>
        <p:grpSpPr>
          <a:xfrm>
            <a:off x="5495569" y="1347615"/>
            <a:ext cx="2419136" cy="57406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2" name="圆角矩形 19">
              <a:extLst>
                <a:ext uri="{FF2B5EF4-FFF2-40B4-BE49-F238E27FC236}">
                  <a16:creationId xmlns:a16="http://schemas.microsoft.com/office/drawing/2014/main" id="{8171C4A3-AD5A-9EF5-2D8C-045D6BB0E85C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圆角矩形 20">
              <a:extLst>
                <a:ext uri="{FF2B5EF4-FFF2-40B4-BE49-F238E27FC236}">
                  <a16:creationId xmlns:a16="http://schemas.microsoft.com/office/drawing/2014/main" id="{92994D5B-8B2F-B33E-66E9-1F29801E08C7}"/>
                </a:ext>
              </a:extLst>
            </p:cNvPr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0D747E9-8536-4843-36B6-AD266D334364}"/>
              </a:ext>
            </a:extLst>
          </p:cNvPr>
          <p:cNvGrpSpPr/>
          <p:nvPr/>
        </p:nvGrpSpPr>
        <p:grpSpPr>
          <a:xfrm>
            <a:off x="1216760" y="1347615"/>
            <a:ext cx="2419136" cy="57406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5" name="圆角矩形 22">
              <a:extLst>
                <a:ext uri="{FF2B5EF4-FFF2-40B4-BE49-F238E27FC236}">
                  <a16:creationId xmlns:a16="http://schemas.microsoft.com/office/drawing/2014/main" id="{75E3D600-EC44-CB72-F701-3C39E681EFAC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圆角矩形 24">
              <a:extLst>
                <a:ext uri="{FF2B5EF4-FFF2-40B4-BE49-F238E27FC236}">
                  <a16:creationId xmlns:a16="http://schemas.microsoft.com/office/drawing/2014/main" id="{3884091F-1062-CB0D-269A-9019CA155D39}"/>
                </a:ext>
              </a:extLst>
            </p:cNvPr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TextBox 53">
            <a:extLst>
              <a:ext uri="{FF2B5EF4-FFF2-40B4-BE49-F238E27FC236}">
                <a16:creationId xmlns:a16="http://schemas.microsoft.com/office/drawing/2014/main" id="{5F3CBE94-B544-0C31-9F2C-9343CB8B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8280" y="1491630"/>
            <a:ext cx="2328776" cy="30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单击此处添加描述文本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TextBox 53">
            <a:extLst>
              <a:ext uri="{FF2B5EF4-FFF2-40B4-BE49-F238E27FC236}">
                <a16:creationId xmlns:a16="http://schemas.microsoft.com/office/drawing/2014/main" id="{B15C9773-3681-B242-D5E0-1D5CFA4BB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8" y="2581200"/>
            <a:ext cx="2413261" cy="30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单击此处添加描述文本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TextBox 53">
            <a:extLst>
              <a:ext uri="{FF2B5EF4-FFF2-40B4-BE49-F238E27FC236}">
                <a16:creationId xmlns:a16="http://schemas.microsoft.com/office/drawing/2014/main" id="{BB0A9657-D15B-2ECA-CAA6-A72D3A323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4321" y="3649868"/>
            <a:ext cx="2319291" cy="30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单击此处添加描述文本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TextBox 53">
            <a:extLst>
              <a:ext uri="{FF2B5EF4-FFF2-40B4-BE49-F238E27FC236}">
                <a16:creationId xmlns:a16="http://schemas.microsoft.com/office/drawing/2014/main" id="{80EA913C-6614-1141-D96B-C3BCA137FF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5090" y="3655075"/>
            <a:ext cx="2291309" cy="30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单击此处添加描述文本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TextBox 53">
            <a:extLst>
              <a:ext uri="{FF2B5EF4-FFF2-40B4-BE49-F238E27FC236}">
                <a16:creationId xmlns:a16="http://schemas.microsoft.com/office/drawing/2014/main" id="{F1C01507-EC18-368C-538A-9D4660EE5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3159" y="2558877"/>
            <a:ext cx="2413261" cy="30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单击此处添加描述文本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TextBox 30">
            <a:extLst>
              <a:ext uri="{FF2B5EF4-FFF2-40B4-BE49-F238E27FC236}">
                <a16:creationId xmlns:a16="http://schemas.microsoft.com/office/drawing/2014/main" id="{40D8D353-7CDD-2000-8791-4A3418FD3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6295" y="1481902"/>
            <a:ext cx="2312961" cy="30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单击此处添加描述文本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C52176E-33B3-AE13-F709-D6164A81EA00}"/>
              </a:ext>
            </a:extLst>
          </p:cNvPr>
          <p:cNvGrpSpPr/>
          <p:nvPr/>
        </p:nvGrpSpPr>
        <p:grpSpPr>
          <a:xfrm>
            <a:off x="3660365" y="1689389"/>
            <a:ext cx="1835204" cy="1835202"/>
            <a:chOff x="680580" y="1491630"/>
            <a:chExt cx="1479184" cy="1479182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965BDCFE-C753-6824-3FA1-CA4506D5FC4F}"/>
                </a:ext>
              </a:extLst>
            </p:cNvPr>
            <p:cNvGrpSpPr/>
            <p:nvPr/>
          </p:nvGrpSpPr>
          <p:grpSpPr>
            <a:xfrm>
              <a:off x="680580" y="1491630"/>
              <a:ext cx="1479184" cy="147918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37">
                <a:extLst>
                  <a:ext uri="{FF2B5EF4-FFF2-40B4-BE49-F238E27FC236}">
                    <a16:creationId xmlns:a16="http://schemas.microsoft.com/office/drawing/2014/main" id="{337CE423-872C-DDBD-E434-EF13DA35F95C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2DA30DD1-9CCF-04C9-130A-28EC0FF99081}"/>
                  </a:ext>
                </a:extLst>
              </p:cNvPr>
              <p:cNvSpPr/>
              <p:nvPr/>
            </p:nvSpPr>
            <p:spPr>
              <a:xfrm>
                <a:off x="407840" y="776140"/>
                <a:ext cx="3794420" cy="3794420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Group 162">
              <a:extLst>
                <a:ext uri="{FF2B5EF4-FFF2-40B4-BE49-F238E27FC236}">
                  <a16:creationId xmlns:a16="http://schemas.microsoft.com/office/drawing/2014/main" id="{703CC968-A830-D55A-30DB-A94CB1B1CD90}"/>
                </a:ext>
              </a:extLst>
            </p:cNvPr>
            <p:cNvGrpSpPr/>
            <p:nvPr/>
          </p:nvGrpSpPr>
          <p:grpSpPr>
            <a:xfrm>
              <a:off x="1106119" y="1857043"/>
              <a:ext cx="628107" cy="671776"/>
              <a:chOff x="4267200" y="1196975"/>
              <a:chExt cx="593725" cy="635001"/>
            </a:xfrm>
            <a:solidFill>
              <a:srgbClr val="ED7D31"/>
            </a:solidFill>
          </p:grpSpPr>
          <p:sp>
            <p:nvSpPr>
              <p:cNvPr id="66" name="Freeform 272">
                <a:extLst>
                  <a:ext uri="{FF2B5EF4-FFF2-40B4-BE49-F238E27FC236}">
                    <a16:creationId xmlns:a16="http://schemas.microsoft.com/office/drawing/2014/main" id="{29D1D776-D494-C156-3845-CD5EF5899F6B}"/>
                  </a:ext>
                </a:extLst>
              </p:cNvPr>
              <p:cNvSpPr/>
              <p:nvPr/>
            </p:nvSpPr>
            <p:spPr bwMode="auto">
              <a:xfrm>
                <a:off x="4267200" y="1566863"/>
                <a:ext cx="593725" cy="265113"/>
              </a:xfrm>
              <a:custGeom>
                <a:avLst/>
                <a:gdLst>
                  <a:gd name="T0" fmla="*/ 364 w 374"/>
                  <a:gd name="T1" fmla="*/ 47 h 167"/>
                  <a:gd name="T2" fmla="*/ 350 w 374"/>
                  <a:gd name="T3" fmla="*/ 33 h 167"/>
                  <a:gd name="T4" fmla="*/ 332 w 374"/>
                  <a:gd name="T5" fmla="*/ 22 h 167"/>
                  <a:gd name="T6" fmla="*/ 295 w 374"/>
                  <a:gd name="T7" fmla="*/ 8 h 167"/>
                  <a:gd name="T8" fmla="*/ 265 w 374"/>
                  <a:gd name="T9" fmla="*/ 1 h 167"/>
                  <a:gd name="T10" fmla="*/ 253 w 374"/>
                  <a:gd name="T11" fmla="*/ 26 h 167"/>
                  <a:gd name="T12" fmla="*/ 269 w 374"/>
                  <a:gd name="T13" fmla="*/ 30 h 167"/>
                  <a:gd name="T14" fmla="*/ 284 w 374"/>
                  <a:gd name="T15" fmla="*/ 37 h 167"/>
                  <a:gd name="T16" fmla="*/ 305 w 374"/>
                  <a:gd name="T17" fmla="*/ 49 h 167"/>
                  <a:gd name="T18" fmla="*/ 310 w 374"/>
                  <a:gd name="T19" fmla="*/ 56 h 167"/>
                  <a:gd name="T20" fmla="*/ 316 w 374"/>
                  <a:gd name="T21" fmla="*/ 66 h 167"/>
                  <a:gd name="T22" fmla="*/ 316 w 374"/>
                  <a:gd name="T23" fmla="*/ 70 h 167"/>
                  <a:gd name="T24" fmla="*/ 303 w 374"/>
                  <a:gd name="T25" fmla="*/ 83 h 167"/>
                  <a:gd name="T26" fmla="*/ 295 w 374"/>
                  <a:gd name="T27" fmla="*/ 88 h 167"/>
                  <a:gd name="T28" fmla="*/ 266 w 374"/>
                  <a:gd name="T29" fmla="*/ 101 h 167"/>
                  <a:gd name="T30" fmla="*/ 224 w 374"/>
                  <a:gd name="T31" fmla="*/ 107 h 167"/>
                  <a:gd name="T32" fmla="*/ 202 w 374"/>
                  <a:gd name="T33" fmla="*/ 109 h 167"/>
                  <a:gd name="T34" fmla="*/ 158 w 374"/>
                  <a:gd name="T35" fmla="*/ 109 h 167"/>
                  <a:gd name="T36" fmla="*/ 136 w 374"/>
                  <a:gd name="T37" fmla="*/ 105 h 167"/>
                  <a:gd name="T38" fmla="*/ 94 w 374"/>
                  <a:gd name="T39" fmla="*/ 94 h 167"/>
                  <a:gd name="T40" fmla="*/ 84 w 374"/>
                  <a:gd name="T41" fmla="*/ 91 h 167"/>
                  <a:gd name="T42" fmla="*/ 68 w 374"/>
                  <a:gd name="T43" fmla="*/ 80 h 167"/>
                  <a:gd name="T44" fmla="*/ 62 w 374"/>
                  <a:gd name="T45" fmla="*/ 73 h 167"/>
                  <a:gd name="T46" fmla="*/ 58 w 374"/>
                  <a:gd name="T47" fmla="*/ 66 h 167"/>
                  <a:gd name="T48" fmla="*/ 58 w 374"/>
                  <a:gd name="T49" fmla="*/ 65 h 167"/>
                  <a:gd name="T50" fmla="*/ 60 w 374"/>
                  <a:gd name="T51" fmla="*/ 59 h 167"/>
                  <a:gd name="T52" fmla="*/ 72 w 374"/>
                  <a:gd name="T53" fmla="*/ 47 h 167"/>
                  <a:gd name="T54" fmla="*/ 83 w 374"/>
                  <a:gd name="T55" fmla="*/ 38 h 167"/>
                  <a:gd name="T56" fmla="*/ 108 w 374"/>
                  <a:gd name="T57" fmla="*/ 29 h 167"/>
                  <a:gd name="T58" fmla="*/ 121 w 374"/>
                  <a:gd name="T59" fmla="*/ 26 h 167"/>
                  <a:gd name="T60" fmla="*/ 109 w 374"/>
                  <a:gd name="T61" fmla="*/ 0 h 167"/>
                  <a:gd name="T62" fmla="*/ 68 w 374"/>
                  <a:gd name="T63" fmla="*/ 11 h 167"/>
                  <a:gd name="T64" fmla="*/ 29 w 374"/>
                  <a:gd name="T65" fmla="*/ 27 h 167"/>
                  <a:gd name="T66" fmla="*/ 22 w 374"/>
                  <a:gd name="T67" fmla="*/ 33 h 167"/>
                  <a:gd name="T68" fmla="*/ 8 w 374"/>
                  <a:gd name="T69" fmla="*/ 47 h 167"/>
                  <a:gd name="T70" fmla="*/ 3 w 374"/>
                  <a:gd name="T71" fmla="*/ 55 h 167"/>
                  <a:gd name="T72" fmla="*/ 0 w 374"/>
                  <a:gd name="T73" fmla="*/ 71 h 167"/>
                  <a:gd name="T74" fmla="*/ 1 w 374"/>
                  <a:gd name="T75" fmla="*/ 83 h 167"/>
                  <a:gd name="T76" fmla="*/ 4 w 374"/>
                  <a:gd name="T77" fmla="*/ 94 h 167"/>
                  <a:gd name="T78" fmla="*/ 12 w 374"/>
                  <a:gd name="T79" fmla="*/ 109 h 167"/>
                  <a:gd name="T80" fmla="*/ 25 w 374"/>
                  <a:gd name="T81" fmla="*/ 123 h 167"/>
                  <a:gd name="T82" fmla="*/ 55 w 374"/>
                  <a:gd name="T83" fmla="*/ 143 h 167"/>
                  <a:gd name="T84" fmla="*/ 73 w 374"/>
                  <a:gd name="T85" fmla="*/ 150 h 167"/>
                  <a:gd name="T86" fmla="*/ 111 w 374"/>
                  <a:gd name="T87" fmla="*/ 160 h 167"/>
                  <a:gd name="T88" fmla="*/ 150 w 374"/>
                  <a:gd name="T89" fmla="*/ 166 h 167"/>
                  <a:gd name="T90" fmla="*/ 206 w 374"/>
                  <a:gd name="T91" fmla="*/ 167 h 167"/>
                  <a:gd name="T92" fmla="*/ 241 w 374"/>
                  <a:gd name="T93" fmla="*/ 164 h 167"/>
                  <a:gd name="T94" fmla="*/ 276 w 374"/>
                  <a:gd name="T95" fmla="*/ 159 h 167"/>
                  <a:gd name="T96" fmla="*/ 310 w 374"/>
                  <a:gd name="T97" fmla="*/ 148 h 167"/>
                  <a:gd name="T98" fmla="*/ 341 w 374"/>
                  <a:gd name="T99" fmla="*/ 132 h 167"/>
                  <a:gd name="T100" fmla="*/ 352 w 374"/>
                  <a:gd name="T101" fmla="*/ 124 h 167"/>
                  <a:gd name="T102" fmla="*/ 367 w 374"/>
                  <a:gd name="T103" fmla="*/ 102 h 167"/>
                  <a:gd name="T104" fmla="*/ 371 w 374"/>
                  <a:gd name="T105" fmla="*/ 89 h 167"/>
                  <a:gd name="T106" fmla="*/ 374 w 374"/>
                  <a:gd name="T107" fmla="*/ 74 h 167"/>
                  <a:gd name="T108" fmla="*/ 374 w 374"/>
                  <a:gd name="T109" fmla="*/ 67 h 167"/>
                  <a:gd name="T110" fmla="*/ 368 w 374"/>
                  <a:gd name="T111" fmla="*/ 54 h 167"/>
                  <a:gd name="T112" fmla="*/ 364 w 374"/>
                  <a:gd name="T113" fmla="*/ 4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167">
                    <a:moveTo>
                      <a:pt x="364" y="47"/>
                    </a:moveTo>
                    <a:lnTo>
                      <a:pt x="364" y="47"/>
                    </a:lnTo>
                    <a:lnTo>
                      <a:pt x="357" y="40"/>
                    </a:lnTo>
                    <a:lnTo>
                      <a:pt x="350" y="33"/>
                    </a:lnTo>
                    <a:lnTo>
                      <a:pt x="342" y="27"/>
                    </a:lnTo>
                    <a:lnTo>
                      <a:pt x="332" y="22"/>
                    </a:lnTo>
                    <a:lnTo>
                      <a:pt x="314" y="15"/>
                    </a:lnTo>
                    <a:lnTo>
                      <a:pt x="295" y="8"/>
                    </a:lnTo>
                    <a:lnTo>
                      <a:pt x="295" y="8"/>
                    </a:lnTo>
                    <a:lnTo>
                      <a:pt x="265" y="1"/>
                    </a:lnTo>
                    <a:lnTo>
                      <a:pt x="265" y="1"/>
                    </a:lnTo>
                    <a:lnTo>
                      <a:pt x="253" y="26"/>
                    </a:lnTo>
                    <a:lnTo>
                      <a:pt x="253" y="26"/>
                    </a:lnTo>
                    <a:lnTo>
                      <a:pt x="269" y="30"/>
                    </a:lnTo>
                    <a:lnTo>
                      <a:pt x="284" y="37"/>
                    </a:lnTo>
                    <a:lnTo>
                      <a:pt x="284" y="37"/>
                    </a:lnTo>
                    <a:lnTo>
                      <a:pt x="299" y="45"/>
                    </a:lnTo>
                    <a:lnTo>
                      <a:pt x="305" y="49"/>
                    </a:lnTo>
                    <a:lnTo>
                      <a:pt x="310" y="56"/>
                    </a:lnTo>
                    <a:lnTo>
                      <a:pt x="310" y="56"/>
                    </a:lnTo>
                    <a:lnTo>
                      <a:pt x="316" y="63"/>
                    </a:lnTo>
                    <a:lnTo>
                      <a:pt x="316" y="66"/>
                    </a:lnTo>
                    <a:lnTo>
                      <a:pt x="316" y="70"/>
                    </a:lnTo>
                    <a:lnTo>
                      <a:pt x="316" y="70"/>
                    </a:lnTo>
                    <a:lnTo>
                      <a:pt x="310" y="77"/>
                    </a:lnTo>
                    <a:lnTo>
                      <a:pt x="303" y="83"/>
                    </a:lnTo>
                    <a:lnTo>
                      <a:pt x="303" y="83"/>
                    </a:lnTo>
                    <a:lnTo>
                      <a:pt x="295" y="88"/>
                    </a:lnTo>
                    <a:lnTo>
                      <a:pt x="285" y="94"/>
                    </a:lnTo>
                    <a:lnTo>
                      <a:pt x="266" y="101"/>
                    </a:lnTo>
                    <a:lnTo>
                      <a:pt x="245" y="105"/>
                    </a:lnTo>
                    <a:lnTo>
                      <a:pt x="224" y="107"/>
                    </a:lnTo>
                    <a:lnTo>
                      <a:pt x="224" y="107"/>
                    </a:lnTo>
                    <a:lnTo>
                      <a:pt x="202" y="109"/>
                    </a:lnTo>
                    <a:lnTo>
                      <a:pt x="180" y="110"/>
                    </a:lnTo>
                    <a:lnTo>
                      <a:pt x="158" y="109"/>
                    </a:lnTo>
                    <a:lnTo>
                      <a:pt x="136" y="105"/>
                    </a:lnTo>
                    <a:lnTo>
                      <a:pt x="136" y="105"/>
                    </a:lnTo>
                    <a:lnTo>
                      <a:pt x="115" y="101"/>
                    </a:lnTo>
                    <a:lnTo>
                      <a:pt x="94" y="94"/>
                    </a:lnTo>
                    <a:lnTo>
                      <a:pt x="94" y="94"/>
                    </a:lnTo>
                    <a:lnTo>
                      <a:pt x="84" y="91"/>
                    </a:lnTo>
                    <a:lnTo>
                      <a:pt x="76" y="85"/>
                    </a:lnTo>
                    <a:lnTo>
                      <a:pt x="68" y="80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58" y="69"/>
                    </a:lnTo>
                    <a:lnTo>
                      <a:pt x="58" y="66"/>
                    </a:lnTo>
                    <a:lnTo>
                      <a:pt x="58" y="65"/>
                    </a:lnTo>
                    <a:lnTo>
                      <a:pt x="58" y="65"/>
                    </a:lnTo>
                    <a:lnTo>
                      <a:pt x="60" y="59"/>
                    </a:lnTo>
                    <a:lnTo>
                      <a:pt x="60" y="59"/>
                    </a:lnTo>
                    <a:lnTo>
                      <a:pt x="65" y="52"/>
                    </a:lnTo>
                    <a:lnTo>
                      <a:pt x="72" y="47"/>
                    </a:lnTo>
                    <a:lnTo>
                      <a:pt x="72" y="47"/>
                    </a:lnTo>
                    <a:lnTo>
                      <a:pt x="83" y="38"/>
                    </a:lnTo>
                    <a:lnTo>
                      <a:pt x="96" y="33"/>
                    </a:lnTo>
                    <a:lnTo>
                      <a:pt x="108" y="29"/>
                    </a:lnTo>
                    <a:lnTo>
                      <a:pt x="121" y="26"/>
                    </a:lnTo>
                    <a:lnTo>
                      <a:pt x="121" y="26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89" y="4"/>
                    </a:lnTo>
                    <a:lnTo>
                      <a:pt x="68" y="11"/>
                    </a:lnTo>
                    <a:lnTo>
                      <a:pt x="48" y="18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2" y="33"/>
                    </a:lnTo>
                    <a:lnTo>
                      <a:pt x="14" y="40"/>
                    </a:lnTo>
                    <a:lnTo>
                      <a:pt x="8" y="47"/>
                    </a:lnTo>
                    <a:lnTo>
                      <a:pt x="3" y="55"/>
                    </a:lnTo>
                    <a:lnTo>
                      <a:pt x="3" y="55"/>
                    </a:lnTo>
                    <a:lnTo>
                      <a:pt x="0" y="63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1" y="83"/>
                    </a:lnTo>
                    <a:lnTo>
                      <a:pt x="4" y="94"/>
                    </a:lnTo>
                    <a:lnTo>
                      <a:pt x="4" y="94"/>
                    </a:lnTo>
                    <a:lnTo>
                      <a:pt x="7" y="102"/>
                    </a:lnTo>
                    <a:lnTo>
                      <a:pt x="12" y="109"/>
                    </a:lnTo>
                    <a:lnTo>
                      <a:pt x="18" y="117"/>
                    </a:lnTo>
                    <a:lnTo>
                      <a:pt x="25" y="123"/>
                    </a:lnTo>
                    <a:lnTo>
                      <a:pt x="40" y="135"/>
                    </a:lnTo>
                    <a:lnTo>
                      <a:pt x="55" y="143"/>
                    </a:lnTo>
                    <a:lnTo>
                      <a:pt x="55" y="143"/>
                    </a:lnTo>
                    <a:lnTo>
                      <a:pt x="73" y="150"/>
                    </a:lnTo>
                    <a:lnTo>
                      <a:pt x="91" y="156"/>
                    </a:lnTo>
                    <a:lnTo>
                      <a:pt x="111" y="160"/>
                    </a:lnTo>
                    <a:lnTo>
                      <a:pt x="130" y="163"/>
                    </a:lnTo>
                    <a:lnTo>
                      <a:pt x="150" y="166"/>
                    </a:lnTo>
                    <a:lnTo>
                      <a:pt x="168" y="167"/>
                    </a:lnTo>
                    <a:lnTo>
                      <a:pt x="206" y="167"/>
                    </a:lnTo>
                    <a:lnTo>
                      <a:pt x="206" y="167"/>
                    </a:lnTo>
                    <a:lnTo>
                      <a:pt x="241" y="164"/>
                    </a:lnTo>
                    <a:lnTo>
                      <a:pt x="259" y="161"/>
                    </a:lnTo>
                    <a:lnTo>
                      <a:pt x="276" y="159"/>
                    </a:lnTo>
                    <a:lnTo>
                      <a:pt x="294" y="153"/>
                    </a:lnTo>
                    <a:lnTo>
                      <a:pt x="310" y="148"/>
                    </a:lnTo>
                    <a:lnTo>
                      <a:pt x="326" y="141"/>
                    </a:lnTo>
                    <a:lnTo>
                      <a:pt x="341" y="132"/>
                    </a:lnTo>
                    <a:lnTo>
                      <a:pt x="341" y="132"/>
                    </a:lnTo>
                    <a:lnTo>
                      <a:pt x="352" y="124"/>
                    </a:lnTo>
                    <a:lnTo>
                      <a:pt x="360" y="114"/>
                    </a:lnTo>
                    <a:lnTo>
                      <a:pt x="367" y="102"/>
                    </a:lnTo>
                    <a:lnTo>
                      <a:pt x="370" y="95"/>
                    </a:lnTo>
                    <a:lnTo>
                      <a:pt x="371" y="89"/>
                    </a:lnTo>
                    <a:lnTo>
                      <a:pt x="371" y="89"/>
                    </a:lnTo>
                    <a:lnTo>
                      <a:pt x="374" y="74"/>
                    </a:lnTo>
                    <a:lnTo>
                      <a:pt x="374" y="74"/>
                    </a:lnTo>
                    <a:lnTo>
                      <a:pt x="374" y="67"/>
                    </a:lnTo>
                    <a:lnTo>
                      <a:pt x="373" y="60"/>
                    </a:lnTo>
                    <a:lnTo>
                      <a:pt x="368" y="54"/>
                    </a:lnTo>
                    <a:lnTo>
                      <a:pt x="364" y="47"/>
                    </a:lnTo>
                    <a:lnTo>
                      <a:pt x="364" y="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Rectangle 273">
                <a:extLst>
                  <a:ext uri="{FF2B5EF4-FFF2-40B4-BE49-F238E27FC236}">
                    <a16:creationId xmlns:a16="http://schemas.microsoft.com/office/drawing/2014/main" id="{C82C9CC1-5838-E089-4030-C9487D07F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5050" y="164147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 274">
                <a:extLst>
                  <a:ext uri="{FF2B5EF4-FFF2-40B4-BE49-F238E27FC236}">
                    <a16:creationId xmlns:a16="http://schemas.microsoft.com/office/drawing/2014/main" id="{C8FCA7C0-9224-DA00-CAFC-B0FED6AD8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2775" y="1196975"/>
                <a:ext cx="282575" cy="508000"/>
              </a:xfrm>
              <a:custGeom>
                <a:avLst/>
                <a:gdLst>
                  <a:gd name="T0" fmla="*/ 89 w 178"/>
                  <a:gd name="T1" fmla="*/ 320 h 320"/>
                  <a:gd name="T2" fmla="*/ 133 w 178"/>
                  <a:gd name="T3" fmla="*/ 221 h 320"/>
                  <a:gd name="T4" fmla="*/ 164 w 178"/>
                  <a:gd name="T5" fmla="*/ 144 h 320"/>
                  <a:gd name="T6" fmla="*/ 176 w 178"/>
                  <a:gd name="T7" fmla="*/ 98 h 320"/>
                  <a:gd name="T8" fmla="*/ 178 w 178"/>
                  <a:gd name="T9" fmla="*/ 87 h 320"/>
                  <a:gd name="T10" fmla="*/ 176 w 178"/>
                  <a:gd name="T11" fmla="*/ 71 h 320"/>
                  <a:gd name="T12" fmla="*/ 171 w 178"/>
                  <a:gd name="T13" fmla="*/ 54 h 320"/>
                  <a:gd name="T14" fmla="*/ 153 w 178"/>
                  <a:gd name="T15" fmla="*/ 26 h 320"/>
                  <a:gd name="T16" fmla="*/ 125 w 178"/>
                  <a:gd name="T17" fmla="*/ 7 h 320"/>
                  <a:gd name="T18" fmla="*/ 108 w 178"/>
                  <a:gd name="T19" fmla="*/ 3 h 320"/>
                  <a:gd name="T20" fmla="*/ 90 w 178"/>
                  <a:gd name="T21" fmla="*/ 0 h 320"/>
                  <a:gd name="T22" fmla="*/ 89 w 178"/>
                  <a:gd name="T23" fmla="*/ 0 h 320"/>
                  <a:gd name="T24" fmla="*/ 89 w 178"/>
                  <a:gd name="T25" fmla="*/ 0 h 320"/>
                  <a:gd name="T26" fmla="*/ 89 w 178"/>
                  <a:gd name="T27" fmla="*/ 0 h 320"/>
                  <a:gd name="T28" fmla="*/ 88 w 178"/>
                  <a:gd name="T29" fmla="*/ 0 h 320"/>
                  <a:gd name="T30" fmla="*/ 78 w 178"/>
                  <a:gd name="T31" fmla="*/ 1 h 320"/>
                  <a:gd name="T32" fmla="*/ 61 w 178"/>
                  <a:gd name="T33" fmla="*/ 4 h 320"/>
                  <a:gd name="T34" fmla="*/ 39 w 178"/>
                  <a:gd name="T35" fmla="*/ 15 h 320"/>
                  <a:gd name="T36" fmla="*/ 16 w 178"/>
                  <a:gd name="T37" fmla="*/ 39 h 320"/>
                  <a:gd name="T38" fmla="*/ 5 w 178"/>
                  <a:gd name="T39" fmla="*/ 62 h 320"/>
                  <a:gd name="T40" fmla="*/ 0 w 178"/>
                  <a:gd name="T41" fmla="*/ 79 h 320"/>
                  <a:gd name="T42" fmla="*/ 0 w 178"/>
                  <a:gd name="T43" fmla="*/ 87 h 320"/>
                  <a:gd name="T44" fmla="*/ 5 w 178"/>
                  <a:gd name="T45" fmla="*/ 111 h 320"/>
                  <a:gd name="T46" fmla="*/ 28 w 178"/>
                  <a:gd name="T47" fmla="*/ 181 h 320"/>
                  <a:gd name="T48" fmla="*/ 75 w 178"/>
                  <a:gd name="T49" fmla="*/ 291 h 320"/>
                  <a:gd name="T50" fmla="*/ 89 w 178"/>
                  <a:gd name="T51" fmla="*/ 320 h 320"/>
                  <a:gd name="T52" fmla="*/ 89 w 178"/>
                  <a:gd name="T53" fmla="*/ 40 h 320"/>
                  <a:gd name="T54" fmla="*/ 104 w 178"/>
                  <a:gd name="T55" fmla="*/ 43 h 320"/>
                  <a:gd name="T56" fmla="*/ 117 w 178"/>
                  <a:gd name="T57" fmla="*/ 51 h 320"/>
                  <a:gd name="T58" fmla="*/ 125 w 178"/>
                  <a:gd name="T59" fmla="*/ 64 h 320"/>
                  <a:gd name="T60" fmla="*/ 129 w 178"/>
                  <a:gd name="T61" fmla="*/ 80 h 320"/>
                  <a:gd name="T62" fmla="*/ 128 w 178"/>
                  <a:gd name="T63" fmla="*/ 87 h 320"/>
                  <a:gd name="T64" fmla="*/ 122 w 178"/>
                  <a:gd name="T65" fmla="*/ 102 h 320"/>
                  <a:gd name="T66" fmla="*/ 111 w 178"/>
                  <a:gd name="T67" fmla="*/ 113 h 320"/>
                  <a:gd name="T68" fmla="*/ 97 w 178"/>
                  <a:gd name="T69" fmla="*/ 119 h 320"/>
                  <a:gd name="T70" fmla="*/ 89 w 178"/>
                  <a:gd name="T71" fmla="*/ 119 h 320"/>
                  <a:gd name="T72" fmla="*/ 74 w 178"/>
                  <a:gd name="T73" fmla="*/ 116 h 320"/>
                  <a:gd name="T74" fmla="*/ 60 w 178"/>
                  <a:gd name="T75" fmla="*/ 108 h 320"/>
                  <a:gd name="T76" fmla="*/ 52 w 178"/>
                  <a:gd name="T77" fmla="*/ 96 h 320"/>
                  <a:gd name="T78" fmla="*/ 49 w 178"/>
                  <a:gd name="T79" fmla="*/ 80 h 320"/>
                  <a:gd name="T80" fmla="*/ 50 w 178"/>
                  <a:gd name="T81" fmla="*/ 72 h 320"/>
                  <a:gd name="T82" fmla="*/ 56 w 178"/>
                  <a:gd name="T83" fmla="*/ 58 h 320"/>
                  <a:gd name="T84" fmla="*/ 67 w 178"/>
                  <a:gd name="T85" fmla="*/ 47 h 320"/>
                  <a:gd name="T86" fmla="*/ 81 w 178"/>
                  <a:gd name="T87" fmla="*/ 40 h 320"/>
                  <a:gd name="T88" fmla="*/ 89 w 178"/>
                  <a:gd name="T89" fmla="*/ 4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8" h="320">
                    <a:moveTo>
                      <a:pt x="89" y="320"/>
                    </a:moveTo>
                    <a:lnTo>
                      <a:pt x="89" y="320"/>
                    </a:lnTo>
                    <a:lnTo>
                      <a:pt x="103" y="291"/>
                    </a:lnTo>
                    <a:lnTo>
                      <a:pt x="133" y="221"/>
                    </a:lnTo>
                    <a:lnTo>
                      <a:pt x="150" y="181"/>
                    </a:lnTo>
                    <a:lnTo>
                      <a:pt x="164" y="144"/>
                    </a:lnTo>
                    <a:lnTo>
                      <a:pt x="173" y="111"/>
                    </a:lnTo>
                    <a:lnTo>
                      <a:pt x="176" y="98"/>
                    </a:lnTo>
                    <a:lnTo>
                      <a:pt x="178" y="87"/>
                    </a:lnTo>
                    <a:lnTo>
                      <a:pt x="178" y="87"/>
                    </a:lnTo>
                    <a:lnTo>
                      <a:pt x="178" y="79"/>
                    </a:lnTo>
                    <a:lnTo>
                      <a:pt x="176" y="71"/>
                    </a:lnTo>
                    <a:lnTo>
                      <a:pt x="173" y="62"/>
                    </a:lnTo>
                    <a:lnTo>
                      <a:pt x="171" y="54"/>
                    </a:lnTo>
                    <a:lnTo>
                      <a:pt x="162" y="39"/>
                    </a:lnTo>
                    <a:lnTo>
                      <a:pt x="153" y="26"/>
                    </a:lnTo>
                    <a:lnTo>
                      <a:pt x="139" y="15"/>
                    </a:lnTo>
                    <a:lnTo>
                      <a:pt x="125" y="7"/>
                    </a:lnTo>
                    <a:lnTo>
                      <a:pt x="117" y="4"/>
                    </a:lnTo>
                    <a:lnTo>
                      <a:pt x="108" y="3"/>
                    </a:lnTo>
                    <a:lnTo>
                      <a:pt x="100" y="1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78" y="1"/>
                    </a:lnTo>
                    <a:lnTo>
                      <a:pt x="70" y="3"/>
                    </a:lnTo>
                    <a:lnTo>
                      <a:pt x="61" y="4"/>
                    </a:lnTo>
                    <a:lnTo>
                      <a:pt x="53" y="7"/>
                    </a:lnTo>
                    <a:lnTo>
                      <a:pt x="39" y="15"/>
                    </a:lnTo>
                    <a:lnTo>
                      <a:pt x="25" y="26"/>
                    </a:lnTo>
                    <a:lnTo>
                      <a:pt x="16" y="39"/>
                    </a:lnTo>
                    <a:lnTo>
                      <a:pt x="7" y="54"/>
                    </a:lnTo>
                    <a:lnTo>
                      <a:pt x="5" y="62"/>
                    </a:lnTo>
                    <a:lnTo>
                      <a:pt x="2" y="71"/>
                    </a:lnTo>
                    <a:lnTo>
                      <a:pt x="0" y="79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2" y="98"/>
                    </a:lnTo>
                    <a:lnTo>
                      <a:pt x="5" y="111"/>
                    </a:lnTo>
                    <a:lnTo>
                      <a:pt x="14" y="144"/>
                    </a:lnTo>
                    <a:lnTo>
                      <a:pt x="28" y="181"/>
                    </a:lnTo>
                    <a:lnTo>
                      <a:pt x="45" y="221"/>
                    </a:lnTo>
                    <a:lnTo>
                      <a:pt x="75" y="291"/>
                    </a:lnTo>
                    <a:lnTo>
                      <a:pt x="89" y="320"/>
                    </a:lnTo>
                    <a:lnTo>
                      <a:pt x="89" y="320"/>
                    </a:lnTo>
                    <a:close/>
                    <a:moveTo>
                      <a:pt x="89" y="40"/>
                    </a:moveTo>
                    <a:lnTo>
                      <a:pt x="89" y="40"/>
                    </a:lnTo>
                    <a:lnTo>
                      <a:pt x="97" y="40"/>
                    </a:lnTo>
                    <a:lnTo>
                      <a:pt x="104" y="43"/>
                    </a:lnTo>
                    <a:lnTo>
                      <a:pt x="111" y="47"/>
                    </a:lnTo>
                    <a:lnTo>
                      <a:pt x="117" y="51"/>
                    </a:lnTo>
                    <a:lnTo>
                      <a:pt x="122" y="58"/>
                    </a:lnTo>
                    <a:lnTo>
                      <a:pt x="125" y="64"/>
                    </a:lnTo>
                    <a:lnTo>
                      <a:pt x="128" y="72"/>
                    </a:lnTo>
                    <a:lnTo>
                      <a:pt x="129" y="80"/>
                    </a:lnTo>
                    <a:lnTo>
                      <a:pt x="129" y="80"/>
                    </a:lnTo>
                    <a:lnTo>
                      <a:pt x="128" y="87"/>
                    </a:lnTo>
                    <a:lnTo>
                      <a:pt x="125" y="96"/>
                    </a:lnTo>
                    <a:lnTo>
                      <a:pt x="122" y="102"/>
                    </a:lnTo>
                    <a:lnTo>
                      <a:pt x="117" y="108"/>
                    </a:lnTo>
                    <a:lnTo>
                      <a:pt x="111" y="113"/>
                    </a:lnTo>
                    <a:lnTo>
                      <a:pt x="104" y="116"/>
                    </a:lnTo>
                    <a:lnTo>
                      <a:pt x="97" y="119"/>
                    </a:lnTo>
                    <a:lnTo>
                      <a:pt x="89" y="119"/>
                    </a:lnTo>
                    <a:lnTo>
                      <a:pt x="89" y="119"/>
                    </a:lnTo>
                    <a:lnTo>
                      <a:pt x="81" y="119"/>
                    </a:lnTo>
                    <a:lnTo>
                      <a:pt x="74" y="116"/>
                    </a:lnTo>
                    <a:lnTo>
                      <a:pt x="67" y="113"/>
                    </a:lnTo>
                    <a:lnTo>
                      <a:pt x="60" y="108"/>
                    </a:lnTo>
                    <a:lnTo>
                      <a:pt x="56" y="102"/>
                    </a:lnTo>
                    <a:lnTo>
                      <a:pt x="52" y="96"/>
                    </a:lnTo>
                    <a:lnTo>
                      <a:pt x="50" y="87"/>
                    </a:lnTo>
                    <a:lnTo>
                      <a:pt x="49" y="80"/>
                    </a:lnTo>
                    <a:lnTo>
                      <a:pt x="49" y="80"/>
                    </a:lnTo>
                    <a:lnTo>
                      <a:pt x="50" y="72"/>
                    </a:lnTo>
                    <a:lnTo>
                      <a:pt x="52" y="64"/>
                    </a:lnTo>
                    <a:lnTo>
                      <a:pt x="56" y="58"/>
                    </a:lnTo>
                    <a:lnTo>
                      <a:pt x="60" y="51"/>
                    </a:lnTo>
                    <a:lnTo>
                      <a:pt x="67" y="47"/>
                    </a:lnTo>
                    <a:lnTo>
                      <a:pt x="74" y="43"/>
                    </a:lnTo>
                    <a:lnTo>
                      <a:pt x="81" y="40"/>
                    </a:lnTo>
                    <a:lnTo>
                      <a:pt x="89" y="40"/>
                    </a:lnTo>
                    <a:lnTo>
                      <a:pt x="89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5823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03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74456DD-D8F1-D8A2-4E2F-B41C180BA64F}"/>
              </a:ext>
            </a:extLst>
          </p:cNvPr>
          <p:cNvGrpSpPr/>
          <p:nvPr/>
        </p:nvGrpSpPr>
        <p:grpSpPr>
          <a:xfrm>
            <a:off x="1261296" y="1931019"/>
            <a:ext cx="963909" cy="923289"/>
            <a:chOff x="1664154" y="1934950"/>
            <a:chExt cx="963741" cy="89725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DF60D01-EBCD-69E5-7524-078B06FE946D}"/>
                </a:ext>
              </a:extLst>
            </p:cNvPr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" name="同心圆 8">
                <a:extLst>
                  <a:ext uri="{FF2B5EF4-FFF2-40B4-BE49-F238E27FC236}">
                    <a16:creationId xmlns:a16="http://schemas.microsoft.com/office/drawing/2014/main" id="{96C3903A-23ED-4BCD-C6FE-31A7AA4E9CF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14A4DA72-E281-E1F9-769E-64CC49CC5AE8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FF225E8-8886-CF98-0555-DAC9111C8544}"/>
                </a:ext>
              </a:extLst>
            </p:cNvPr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rPr>
                <a:t>45%</a:t>
              </a:r>
              <a:endParaRPr kumimoji="0" lang="zh-CN" altLang="en-US" sz="21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6DFFBB5-0ABD-1305-418A-7644F5A723E6}"/>
              </a:ext>
            </a:extLst>
          </p:cNvPr>
          <p:cNvGrpSpPr/>
          <p:nvPr/>
        </p:nvGrpSpPr>
        <p:grpSpPr>
          <a:xfrm>
            <a:off x="3214868" y="1941102"/>
            <a:ext cx="897415" cy="923289"/>
            <a:chOff x="3293884" y="1912625"/>
            <a:chExt cx="897259" cy="89725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4700171-9651-79ED-A9EA-B3003ABDA9C3}"/>
                </a:ext>
              </a:extLst>
            </p:cNvPr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4">
                <a:extLst>
                  <a:ext uri="{FF2B5EF4-FFF2-40B4-BE49-F238E27FC236}">
                    <a16:creationId xmlns:a16="http://schemas.microsoft.com/office/drawing/2014/main" id="{55E16ACC-A220-4907-D194-33735051A0A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02732CE4-72C5-D0C0-D87F-6C5348500A3F}"/>
                  </a:ext>
                </a:extLst>
              </p:cNvPr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6AE7B8DD-B840-024E-23AF-C5E901512E16}"/>
                </a:ext>
              </a:extLst>
            </p:cNvPr>
            <p:cNvSpPr txBox="1"/>
            <p:nvPr/>
          </p:nvSpPr>
          <p:spPr>
            <a:xfrm>
              <a:off x="3404406" y="2201081"/>
              <a:ext cx="753231" cy="38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rPr>
                <a:t>68%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22B5B7F-746D-0CBA-19A8-DA2370E0924D}"/>
              </a:ext>
            </a:extLst>
          </p:cNvPr>
          <p:cNvGrpSpPr/>
          <p:nvPr/>
        </p:nvGrpSpPr>
        <p:grpSpPr>
          <a:xfrm>
            <a:off x="5020650" y="1935588"/>
            <a:ext cx="942085" cy="923289"/>
            <a:chOff x="4849324" y="1995712"/>
            <a:chExt cx="941921" cy="897257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847B0AC-1BD2-DD9A-266C-9C95DE82E10A}"/>
                </a:ext>
              </a:extLst>
            </p:cNvPr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19">
                <a:extLst>
                  <a:ext uri="{FF2B5EF4-FFF2-40B4-BE49-F238E27FC236}">
                    <a16:creationId xmlns:a16="http://schemas.microsoft.com/office/drawing/2014/main" id="{0DD8FB9B-C3A2-E148-6ED6-CDC89A6EBF2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11DEDC60-3259-CEB0-C8F4-5615521FC68A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22CF064-7821-9B28-0457-726039D1694A}"/>
                </a:ext>
              </a:extLst>
            </p:cNvPr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rPr>
                <a:t>79%</a:t>
              </a:r>
              <a:endParaRPr kumimoji="0" lang="zh-CN" altLang="en-US" sz="21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1C99514-1F29-1DAE-4674-40221812F7D7}"/>
              </a:ext>
            </a:extLst>
          </p:cNvPr>
          <p:cNvGrpSpPr/>
          <p:nvPr/>
        </p:nvGrpSpPr>
        <p:grpSpPr>
          <a:xfrm>
            <a:off x="6869946" y="2040262"/>
            <a:ext cx="951205" cy="923289"/>
            <a:chOff x="6380261" y="2029113"/>
            <a:chExt cx="951040" cy="8972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4082659-C610-B2FE-C0C1-52774359989B}"/>
                </a:ext>
              </a:extLst>
            </p:cNvPr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5">
                <a:extLst>
                  <a:ext uri="{FF2B5EF4-FFF2-40B4-BE49-F238E27FC236}">
                    <a16:creationId xmlns:a16="http://schemas.microsoft.com/office/drawing/2014/main" id="{3608E8B7-6AC3-5967-9B01-58186D204383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865C47BC-26C2-CD60-ABFA-00D5823E25FF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7" name="TextBox 24">
              <a:extLst>
                <a:ext uri="{FF2B5EF4-FFF2-40B4-BE49-F238E27FC236}">
                  <a16:creationId xmlns:a16="http://schemas.microsoft.com/office/drawing/2014/main" id="{1F174CBD-3528-D817-9A07-9162B41270AC}"/>
                </a:ext>
              </a:extLst>
            </p:cNvPr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rPr>
                <a:t>92%</a:t>
              </a:r>
              <a:endParaRPr kumimoji="0" lang="zh-CN" altLang="en-US" sz="21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Freeform 8">
            <a:extLst>
              <a:ext uri="{FF2B5EF4-FFF2-40B4-BE49-F238E27FC236}">
                <a16:creationId xmlns:a16="http://schemas.microsoft.com/office/drawing/2014/main" id="{572FABC6-FD8E-240B-ED13-0878941FBC50}"/>
              </a:ext>
            </a:extLst>
          </p:cNvPr>
          <p:cNvSpPr/>
          <p:nvPr/>
        </p:nvSpPr>
        <p:spPr bwMode="auto">
          <a:xfrm rot="18900000">
            <a:off x="1305051" y="2273373"/>
            <a:ext cx="1215555" cy="66072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70C0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7">
            <a:extLst>
              <a:ext uri="{FF2B5EF4-FFF2-40B4-BE49-F238E27FC236}">
                <a16:creationId xmlns:a16="http://schemas.microsoft.com/office/drawing/2014/main" id="{6B3EBBC6-405A-AA65-BA33-4549F996D188}"/>
              </a:ext>
            </a:extLst>
          </p:cNvPr>
          <p:cNvSpPr/>
          <p:nvPr/>
        </p:nvSpPr>
        <p:spPr bwMode="auto">
          <a:xfrm rot="19087048">
            <a:off x="3213433" y="2170364"/>
            <a:ext cx="1187878" cy="80277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0070C0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 6">
            <a:extLst>
              <a:ext uri="{FF2B5EF4-FFF2-40B4-BE49-F238E27FC236}">
                <a16:creationId xmlns:a16="http://schemas.microsoft.com/office/drawing/2014/main" id="{148EE656-BA7E-ED10-76A2-FDDBE22753CE}"/>
              </a:ext>
            </a:extLst>
          </p:cNvPr>
          <p:cNvSpPr/>
          <p:nvPr/>
        </p:nvSpPr>
        <p:spPr bwMode="auto">
          <a:xfrm rot="19290703">
            <a:off x="4953824" y="2029037"/>
            <a:ext cx="1214489" cy="94574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70C0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CB501726-DF35-9FF4-C1E3-06020ADC7125}"/>
              </a:ext>
            </a:extLst>
          </p:cNvPr>
          <p:cNvSpPr/>
          <p:nvPr/>
        </p:nvSpPr>
        <p:spPr bwMode="auto">
          <a:xfrm rot="19810786">
            <a:off x="6753057" y="1959909"/>
            <a:ext cx="1169909" cy="1141444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0070C0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流程图: 可选过程 34">
            <a:extLst>
              <a:ext uri="{FF2B5EF4-FFF2-40B4-BE49-F238E27FC236}">
                <a16:creationId xmlns:a16="http://schemas.microsoft.com/office/drawing/2014/main" id="{7DA9BDDE-154C-3E37-D27D-59BA10F6397F}"/>
              </a:ext>
            </a:extLst>
          </p:cNvPr>
          <p:cNvSpPr/>
          <p:nvPr/>
        </p:nvSpPr>
        <p:spPr>
          <a:xfrm>
            <a:off x="1283362" y="1322812"/>
            <a:ext cx="960832" cy="226229"/>
          </a:xfrm>
          <a:prstGeom prst="flowChartAlternateProcess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TextBox 33">
            <a:extLst>
              <a:ext uri="{FF2B5EF4-FFF2-40B4-BE49-F238E27FC236}">
                <a16:creationId xmlns:a16="http://schemas.microsoft.com/office/drawing/2014/main" id="{1A861BF0-4A5A-090B-6D23-753FE4D5F9B5}"/>
              </a:ext>
            </a:extLst>
          </p:cNvPr>
          <p:cNvSpPr txBox="1"/>
          <p:nvPr/>
        </p:nvSpPr>
        <p:spPr>
          <a:xfrm>
            <a:off x="1427341" y="1320510"/>
            <a:ext cx="6399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38" name="流程图: 可选过程 37">
            <a:extLst>
              <a:ext uri="{FF2B5EF4-FFF2-40B4-BE49-F238E27FC236}">
                <a16:creationId xmlns:a16="http://schemas.microsoft.com/office/drawing/2014/main" id="{108EE58C-0858-E3BF-3BAA-357C70856D93}"/>
              </a:ext>
            </a:extLst>
          </p:cNvPr>
          <p:cNvSpPr/>
          <p:nvPr/>
        </p:nvSpPr>
        <p:spPr>
          <a:xfrm>
            <a:off x="3099145" y="1322812"/>
            <a:ext cx="960832" cy="226229"/>
          </a:xfrm>
          <a:prstGeom prst="flowChartAlternateProcess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流程图: 可选过程 40">
            <a:extLst>
              <a:ext uri="{FF2B5EF4-FFF2-40B4-BE49-F238E27FC236}">
                <a16:creationId xmlns:a16="http://schemas.microsoft.com/office/drawing/2014/main" id="{D3D88A6B-E3AA-EBAB-5637-ECB8F6D97BEC}"/>
              </a:ext>
            </a:extLst>
          </p:cNvPr>
          <p:cNvSpPr/>
          <p:nvPr/>
        </p:nvSpPr>
        <p:spPr>
          <a:xfrm>
            <a:off x="4889577" y="1322812"/>
            <a:ext cx="960832" cy="226229"/>
          </a:xfrm>
          <a:prstGeom prst="flowChartAlternateProcess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流程图: 可选过程 44">
            <a:extLst>
              <a:ext uri="{FF2B5EF4-FFF2-40B4-BE49-F238E27FC236}">
                <a16:creationId xmlns:a16="http://schemas.microsoft.com/office/drawing/2014/main" id="{15C4B79B-BF32-3572-6F31-2220B163B750}"/>
              </a:ext>
            </a:extLst>
          </p:cNvPr>
          <p:cNvSpPr/>
          <p:nvPr/>
        </p:nvSpPr>
        <p:spPr>
          <a:xfrm>
            <a:off x="6785145" y="1322812"/>
            <a:ext cx="960832" cy="226229"/>
          </a:xfrm>
          <a:prstGeom prst="flowChartAlternateProcess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TextBox 33">
            <a:extLst>
              <a:ext uri="{FF2B5EF4-FFF2-40B4-BE49-F238E27FC236}">
                <a16:creationId xmlns:a16="http://schemas.microsoft.com/office/drawing/2014/main" id="{769F6AC6-4226-8C44-761A-2B469786377F}"/>
              </a:ext>
            </a:extLst>
          </p:cNvPr>
          <p:cNvSpPr txBox="1"/>
          <p:nvPr/>
        </p:nvSpPr>
        <p:spPr>
          <a:xfrm>
            <a:off x="3259601" y="1320510"/>
            <a:ext cx="6399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TextBox 33">
            <a:extLst>
              <a:ext uri="{FF2B5EF4-FFF2-40B4-BE49-F238E27FC236}">
                <a16:creationId xmlns:a16="http://schemas.microsoft.com/office/drawing/2014/main" id="{0C6D1BED-6ABD-8B38-9482-4F64D486F6EC}"/>
              </a:ext>
            </a:extLst>
          </p:cNvPr>
          <p:cNvSpPr txBox="1"/>
          <p:nvPr/>
        </p:nvSpPr>
        <p:spPr>
          <a:xfrm>
            <a:off x="5050033" y="1320510"/>
            <a:ext cx="6399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9" name="TextBox 33">
            <a:extLst>
              <a:ext uri="{FF2B5EF4-FFF2-40B4-BE49-F238E27FC236}">
                <a16:creationId xmlns:a16="http://schemas.microsoft.com/office/drawing/2014/main" id="{C4DEE6F6-FFBE-8E0C-870D-54B39A9DBE60}"/>
              </a:ext>
            </a:extLst>
          </p:cNvPr>
          <p:cNvSpPr txBox="1"/>
          <p:nvPr/>
        </p:nvSpPr>
        <p:spPr>
          <a:xfrm>
            <a:off x="6945601" y="1320510"/>
            <a:ext cx="6399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8A926D7-5A44-1521-487B-C347623D120B}"/>
              </a:ext>
            </a:extLst>
          </p:cNvPr>
          <p:cNvGrpSpPr/>
          <p:nvPr/>
        </p:nvGrpSpPr>
        <p:grpSpPr>
          <a:xfrm>
            <a:off x="936310" y="3188282"/>
            <a:ext cx="1755418" cy="1129943"/>
            <a:chOff x="653637" y="4403996"/>
            <a:chExt cx="1755418" cy="1129943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065386B-2EE7-FCDF-F0A3-759F250F9650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B9748FD-48C6-42FD-B177-1C2476D01EFB}"/>
                </a:ext>
              </a:extLst>
            </p:cNvPr>
            <p:cNvSpPr txBox="1"/>
            <p:nvPr/>
          </p:nvSpPr>
          <p:spPr>
            <a:xfrm>
              <a:off x="793157" y="4630037"/>
              <a:ext cx="147638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F24D22F-7D4E-9E5D-05E3-7467B4D2F06C}"/>
              </a:ext>
            </a:extLst>
          </p:cNvPr>
          <p:cNvGrpSpPr/>
          <p:nvPr/>
        </p:nvGrpSpPr>
        <p:grpSpPr>
          <a:xfrm>
            <a:off x="2785866" y="3188282"/>
            <a:ext cx="1755418" cy="1129943"/>
            <a:chOff x="653637" y="4403996"/>
            <a:chExt cx="1755418" cy="1129943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61FD5E5-A854-4358-8AED-A3F2AB9C542F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CD4BE06-E250-A7EA-07E1-4BB88F78421A}"/>
                </a:ext>
              </a:extLst>
            </p:cNvPr>
            <p:cNvSpPr txBox="1"/>
            <p:nvPr/>
          </p:nvSpPr>
          <p:spPr>
            <a:xfrm>
              <a:off x="793157" y="4630037"/>
              <a:ext cx="147638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DB1C157-3C8F-FCB9-6F0E-A6B7D289D45A}"/>
              </a:ext>
            </a:extLst>
          </p:cNvPr>
          <p:cNvGrpSpPr/>
          <p:nvPr/>
        </p:nvGrpSpPr>
        <p:grpSpPr>
          <a:xfrm>
            <a:off x="4591648" y="3188282"/>
            <a:ext cx="1755418" cy="1129943"/>
            <a:chOff x="653637" y="4403996"/>
            <a:chExt cx="1755418" cy="1129943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81ACE2B-F06F-E563-37DE-676DEC0ED881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58C7182-8AD4-3A94-A3AD-8EEF4268CC29}"/>
                </a:ext>
              </a:extLst>
            </p:cNvPr>
            <p:cNvSpPr txBox="1"/>
            <p:nvPr/>
          </p:nvSpPr>
          <p:spPr>
            <a:xfrm>
              <a:off x="793157" y="4630037"/>
              <a:ext cx="147638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E2D3623-FBDF-FE2D-7781-5CFC41095429}"/>
              </a:ext>
            </a:extLst>
          </p:cNvPr>
          <p:cNvGrpSpPr/>
          <p:nvPr/>
        </p:nvGrpSpPr>
        <p:grpSpPr>
          <a:xfrm>
            <a:off x="6440944" y="3188282"/>
            <a:ext cx="1755418" cy="1129943"/>
            <a:chOff x="653637" y="4403996"/>
            <a:chExt cx="1755418" cy="1129943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C3F95CD-06E5-37CB-297B-06A0FD3EF4D4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980414E-ABC2-0080-2FD9-BA717C63740F}"/>
                </a:ext>
              </a:extLst>
            </p:cNvPr>
            <p:cNvSpPr txBox="1"/>
            <p:nvPr/>
          </p:nvSpPr>
          <p:spPr>
            <a:xfrm>
              <a:off x="793157" y="4630037"/>
              <a:ext cx="147638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5062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03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sp>
        <p:nvSpPr>
          <p:cNvPr id="7" name="椭圆 34">
            <a:extLst>
              <a:ext uri="{FF2B5EF4-FFF2-40B4-BE49-F238E27FC236}">
                <a16:creationId xmlns:a16="http://schemas.microsoft.com/office/drawing/2014/main" id="{A505C00D-8A52-2B62-4160-1C4366FDC907}"/>
              </a:ext>
            </a:extLst>
          </p:cNvPr>
          <p:cNvSpPr/>
          <p:nvPr/>
        </p:nvSpPr>
        <p:spPr>
          <a:xfrm rot="16200000">
            <a:off x="3775979" y="2287911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1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D8966C0-EBCC-6EDB-FDE1-0FEE4C74D557}"/>
              </a:ext>
            </a:extLst>
          </p:cNvPr>
          <p:cNvGrpSpPr/>
          <p:nvPr/>
        </p:nvGrpSpPr>
        <p:grpSpPr>
          <a:xfrm rot="5400000">
            <a:off x="5217037" y="2262526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等腰三角形 43">
              <a:extLst>
                <a:ext uri="{FF2B5EF4-FFF2-40B4-BE49-F238E27FC236}">
                  <a16:creationId xmlns:a16="http://schemas.microsoft.com/office/drawing/2014/main" id="{2504A561-7B42-963B-0B11-40F8F46A2CC7}"/>
                </a:ext>
              </a:extLst>
            </p:cNvPr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1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等腰三角形 42">
              <a:extLst>
                <a:ext uri="{FF2B5EF4-FFF2-40B4-BE49-F238E27FC236}">
                  <a16:creationId xmlns:a16="http://schemas.microsoft.com/office/drawing/2014/main" id="{E69E6BC7-77C4-D51E-2BC2-70A6098462A3}"/>
                </a:ext>
              </a:extLst>
            </p:cNvPr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43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4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椭圆 34">
            <a:extLst>
              <a:ext uri="{FF2B5EF4-FFF2-40B4-BE49-F238E27FC236}">
                <a16:creationId xmlns:a16="http://schemas.microsoft.com/office/drawing/2014/main" id="{266D9755-9B5D-E74F-BDD3-98CA37EECFFE}"/>
              </a:ext>
            </a:extLst>
          </p:cNvPr>
          <p:cNvSpPr/>
          <p:nvPr/>
        </p:nvSpPr>
        <p:spPr>
          <a:xfrm rot="5400000">
            <a:off x="4638340" y="3376797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1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ED374BF-F021-272F-DF81-1469CF9824D3}"/>
              </a:ext>
            </a:extLst>
          </p:cNvPr>
          <p:cNvGrpSpPr/>
          <p:nvPr/>
        </p:nvGrpSpPr>
        <p:grpSpPr>
          <a:xfrm rot="16200000">
            <a:off x="3236123" y="3353090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等腰三角形 43">
              <a:extLst>
                <a:ext uri="{FF2B5EF4-FFF2-40B4-BE49-F238E27FC236}">
                  <a16:creationId xmlns:a16="http://schemas.microsoft.com/office/drawing/2014/main" id="{51565800-0110-B837-D557-5629E733B078}"/>
                </a:ext>
              </a:extLst>
            </p:cNvPr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4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1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等腰三角形 42">
              <a:extLst>
                <a:ext uri="{FF2B5EF4-FFF2-40B4-BE49-F238E27FC236}">
                  <a16:creationId xmlns:a16="http://schemas.microsoft.com/office/drawing/2014/main" id="{6C01BF6F-796D-D600-871E-C6DD6D45CDB2}"/>
                </a:ext>
              </a:extLst>
            </p:cNvPr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4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椭圆 34">
            <a:extLst>
              <a:ext uri="{FF2B5EF4-FFF2-40B4-BE49-F238E27FC236}">
                <a16:creationId xmlns:a16="http://schemas.microsoft.com/office/drawing/2014/main" id="{388A7F13-3AE9-A808-4A3C-9B7E84540D60}"/>
              </a:ext>
            </a:extLst>
          </p:cNvPr>
          <p:cNvSpPr/>
          <p:nvPr/>
        </p:nvSpPr>
        <p:spPr>
          <a:xfrm rot="5400000">
            <a:off x="4654158" y="1216455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1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312ABE2-9DBB-2905-41E3-9D51768AB46B}"/>
              </a:ext>
            </a:extLst>
          </p:cNvPr>
          <p:cNvGrpSpPr/>
          <p:nvPr/>
        </p:nvGrpSpPr>
        <p:grpSpPr>
          <a:xfrm rot="16200000">
            <a:off x="3251941" y="1192748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等腰三角形 43">
              <a:extLst>
                <a:ext uri="{FF2B5EF4-FFF2-40B4-BE49-F238E27FC236}">
                  <a16:creationId xmlns:a16="http://schemas.microsoft.com/office/drawing/2014/main" id="{EC79E92C-10B1-D33F-0CB6-EBAC8AE107C5}"/>
                </a:ext>
              </a:extLst>
            </p:cNvPr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4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1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等腰三角形 42">
              <a:extLst>
                <a:ext uri="{FF2B5EF4-FFF2-40B4-BE49-F238E27FC236}">
                  <a16:creationId xmlns:a16="http://schemas.microsoft.com/office/drawing/2014/main" id="{1040FC38-7A8B-87B8-2739-FB674CBC3B06}"/>
                </a:ext>
              </a:extLst>
            </p:cNvPr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4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KSO_Shape">
            <a:extLst>
              <a:ext uri="{FF2B5EF4-FFF2-40B4-BE49-F238E27FC236}">
                <a16:creationId xmlns:a16="http://schemas.microsoft.com/office/drawing/2014/main" id="{1231EA55-88D9-A2A1-6E86-90C2A7424B3E}"/>
              </a:ext>
            </a:extLst>
          </p:cNvPr>
          <p:cNvSpPr/>
          <p:nvPr/>
        </p:nvSpPr>
        <p:spPr bwMode="auto">
          <a:xfrm>
            <a:off x="3572445" y="1559755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id="{B336960A-A9A2-3F01-6F35-4043AF078E9F}"/>
              </a:ext>
            </a:extLst>
          </p:cNvPr>
          <p:cNvSpPr/>
          <p:nvPr/>
        </p:nvSpPr>
        <p:spPr bwMode="auto">
          <a:xfrm>
            <a:off x="4132238" y="2610203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F284854E-1B5D-7EB1-2E71-B3454BA927A7}"/>
              </a:ext>
            </a:extLst>
          </p:cNvPr>
          <p:cNvSpPr/>
          <p:nvPr/>
        </p:nvSpPr>
        <p:spPr bwMode="auto">
          <a:xfrm>
            <a:off x="3567374" y="3719594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KSO_Shape">
            <a:extLst>
              <a:ext uri="{FF2B5EF4-FFF2-40B4-BE49-F238E27FC236}">
                <a16:creationId xmlns:a16="http://schemas.microsoft.com/office/drawing/2014/main" id="{4D06861C-BBEE-0081-7030-28D2C610B249}"/>
              </a:ext>
            </a:extLst>
          </p:cNvPr>
          <p:cNvSpPr/>
          <p:nvPr/>
        </p:nvSpPr>
        <p:spPr bwMode="auto">
          <a:xfrm>
            <a:off x="4695260" y="1599689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D664535D-8434-DCBA-A512-F07AB9002402}"/>
              </a:ext>
            </a:extLst>
          </p:cNvPr>
          <p:cNvSpPr/>
          <p:nvPr/>
        </p:nvSpPr>
        <p:spPr bwMode="auto">
          <a:xfrm>
            <a:off x="5264907" y="2596453"/>
            <a:ext cx="522958" cy="51772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id="{56B4A0BA-DCC1-C086-3A2D-CF989AD3CDB0}"/>
              </a:ext>
            </a:extLst>
          </p:cNvPr>
          <p:cNvSpPr/>
          <p:nvPr/>
        </p:nvSpPr>
        <p:spPr>
          <a:xfrm>
            <a:off x="4722641" y="3727837"/>
            <a:ext cx="480292" cy="480292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EEF0C92-BC3D-EDC1-326E-826E2B92E910}"/>
              </a:ext>
            </a:extLst>
          </p:cNvPr>
          <p:cNvGrpSpPr/>
          <p:nvPr/>
        </p:nvGrpSpPr>
        <p:grpSpPr>
          <a:xfrm>
            <a:off x="5750991" y="1468207"/>
            <a:ext cx="2844678" cy="708612"/>
            <a:chOff x="558799" y="4409828"/>
            <a:chExt cx="2844678" cy="70861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8E13ABC-87C0-A814-06F9-9C4CC99906DB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10F7591-EEE7-22DF-A398-A96D67B4D195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3E3928-53DA-069F-8182-61DFE14ABEC7}"/>
              </a:ext>
            </a:extLst>
          </p:cNvPr>
          <p:cNvGrpSpPr/>
          <p:nvPr/>
        </p:nvGrpSpPr>
        <p:grpSpPr>
          <a:xfrm>
            <a:off x="215730" y="1468207"/>
            <a:ext cx="2881446" cy="708612"/>
            <a:chOff x="558799" y="4409828"/>
            <a:chExt cx="2881446" cy="70861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42F49F5-6401-FC49-51D5-EC00994969D1}"/>
                </a:ext>
              </a:extLst>
            </p:cNvPr>
            <p:cNvSpPr txBox="1"/>
            <p:nvPr/>
          </p:nvSpPr>
          <p:spPr>
            <a:xfrm>
              <a:off x="1684827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0176022-1B94-A9B5-6644-1F84527B4971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D610720-C563-A759-46FF-E7BF95BE843B}"/>
              </a:ext>
            </a:extLst>
          </p:cNvPr>
          <p:cNvGrpSpPr/>
          <p:nvPr/>
        </p:nvGrpSpPr>
        <p:grpSpPr>
          <a:xfrm>
            <a:off x="215730" y="3611697"/>
            <a:ext cx="2881446" cy="708612"/>
            <a:chOff x="558799" y="4409828"/>
            <a:chExt cx="2881446" cy="70861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5082F70-BF95-4540-FF81-A571183FC898}"/>
                </a:ext>
              </a:extLst>
            </p:cNvPr>
            <p:cNvSpPr txBox="1"/>
            <p:nvPr/>
          </p:nvSpPr>
          <p:spPr>
            <a:xfrm>
              <a:off x="1684827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4B50137-4D25-8D13-92BD-A1C185737326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4497D2C-7ED3-7B89-484F-7FEFE4079C56}"/>
              </a:ext>
            </a:extLst>
          </p:cNvPr>
          <p:cNvGrpSpPr/>
          <p:nvPr/>
        </p:nvGrpSpPr>
        <p:grpSpPr>
          <a:xfrm>
            <a:off x="5750991" y="3585205"/>
            <a:ext cx="2844678" cy="708612"/>
            <a:chOff x="558799" y="4409828"/>
            <a:chExt cx="2844678" cy="70861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284BBC1-8A8E-06E1-ED30-8BB875B85F2D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454DB71-9FA5-2793-BC7E-F2CA0472C419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5D95828-550C-930A-2057-E5F372ED17F5}"/>
              </a:ext>
            </a:extLst>
          </p:cNvPr>
          <p:cNvGrpSpPr/>
          <p:nvPr/>
        </p:nvGrpSpPr>
        <p:grpSpPr>
          <a:xfrm>
            <a:off x="6291154" y="2494641"/>
            <a:ext cx="2844678" cy="708612"/>
            <a:chOff x="558799" y="4409828"/>
            <a:chExt cx="2844678" cy="70861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9CB9833-EDA0-4438-5F4A-CDF4DFA27E5B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4FC54FD-EC07-8DA1-5987-16DDEC7E4F49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4771205-3338-D1E9-CE9A-808D1E1FB264}"/>
              </a:ext>
            </a:extLst>
          </p:cNvPr>
          <p:cNvGrpSpPr/>
          <p:nvPr/>
        </p:nvGrpSpPr>
        <p:grpSpPr>
          <a:xfrm>
            <a:off x="681860" y="2547674"/>
            <a:ext cx="2881446" cy="708612"/>
            <a:chOff x="558799" y="4409828"/>
            <a:chExt cx="2881446" cy="70861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280E528-E954-AA80-F3DA-689F7E32175F}"/>
                </a:ext>
              </a:extLst>
            </p:cNvPr>
            <p:cNvSpPr txBox="1"/>
            <p:nvPr/>
          </p:nvSpPr>
          <p:spPr>
            <a:xfrm>
              <a:off x="1684827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C1659EF-6BC7-411C-04BA-40802B61D6A8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55714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03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A8464E5-1AC8-30A3-4329-4A1970D9CB46}"/>
              </a:ext>
            </a:extLst>
          </p:cNvPr>
          <p:cNvGrpSpPr/>
          <p:nvPr/>
        </p:nvGrpSpPr>
        <p:grpSpPr>
          <a:xfrm>
            <a:off x="1967287" y="292540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>
              <a:extLst>
                <a:ext uri="{FF2B5EF4-FFF2-40B4-BE49-F238E27FC236}">
                  <a16:creationId xmlns:a16="http://schemas.microsoft.com/office/drawing/2014/main" id="{5EA5B08F-558E-C8B3-82D2-6BBC20104F45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圆角矩形 100">
              <a:extLst>
                <a:ext uri="{FF2B5EF4-FFF2-40B4-BE49-F238E27FC236}">
                  <a16:creationId xmlns:a16="http://schemas.microsoft.com/office/drawing/2014/main" id="{6C856E43-9DEF-78B9-984C-4B27EA550DD7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BCBE24E-6316-C38D-AED4-44EBB10A70AB}"/>
              </a:ext>
            </a:extLst>
          </p:cNvPr>
          <p:cNvGrpSpPr/>
          <p:nvPr/>
        </p:nvGrpSpPr>
        <p:grpSpPr>
          <a:xfrm>
            <a:off x="826839" y="111870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>
              <a:extLst>
                <a:ext uri="{FF2B5EF4-FFF2-40B4-BE49-F238E27FC236}">
                  <a16:creationId xmlns:a16="http://schemas.microsoft.com/office/drawing/2014/main" id="{A75A400B-CBFC-A79B-B7FC-47D408B008EB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圆角矩形 100">
              <a:extLst>
                <a:ext uri="{FF2B5EF4-FFF2-40B4-BE49-F238E27FC236}">
                  <a16:creationId xmlns:a16="http://schemas.microsoft.com/office/drawing/2014/main" id="{B6235FB6-9254-CDC0-7019-FFBA3671378F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Freeform 9">
            <a:extLst>
              <a:ext uri="{FF2B5EF4-FFF2-40B4-BE49-F238E27FC236}">
                <a16:creationId xmlns:a16="http://schemas.microsoft.com/office/drawing/2014/main" id="{86DF6573-CB5F-4A15-4887-A607D3D50724}"/>
              </a:ext>
            </a:extLst>
          </p:cNvPr>
          <p:cNvSpPr>
            <a:spLocks noEditPoints="1"/>
          </p:cNvSpPr>
          <p:nvPr/>
        </p:nvSpPr>
        <p:spPr bwMode="auto">
          <a:xfrm>
            <a:off x="1185937" y="1640232"/>
            <a:ext cx="583929" cy="581800"/>
          </a:xfrm>
          <a:custGeom>
            <a:avLst/>
            <a:gdLst>
              <a:gd name="T0" fmla="*/ 86 w 116"/>
              <a:gd name="T1" fmla="*/ 17 h 116"/>
              <a:gd name="T2" fmla="*/ 8 w 116"/>
              <a:gd name="T3" fmla="*/ 45 h 116"/>
              <a:gd name="T4" fmla="*/ 11 w 116"/>
              <a:gd name="T5" fmla="*/ 50 h 116"/>
              <a:gd name="T6" fmla="*/ 12 w 116"/>
              <a:gd name="T7" fmla="*/ 59 h 116"/>
              <a:gd name="T8" fmla="*/ 16 w 116"/>
              <a:gd name="T9" fmla="*/ 69 h 116"/>
              <a:gd name="T10" fmla="*/ 20 w 116"/>
              <a:gd name="T11" fmla="*/ 77 h 116"/>
              <a:gd name="T12" fmla="*/ 24 w 116"/>
              <a:gd name="T13" fmla="*/ 83 h 116"/>
              <a:gd name="T14" fmla="*/ 27 w 116"/>
              <a:gd name="T15" fmla="*/ 98 h 116"/>
              <a:gd name="T16" fmla="*/ 33 w 116"/>
              <a:gd name="T17" fmla="*/ 105 h 116"/>
              <a:gd name="T18" fmla="*/ 34 w 116"/>
              <a:gd name="T19" fmla="*/ 101 h 116"/>
              <a:gd name="T20" fmla="*/ 37 w 116"/>
              <a:gd name="T21" fmla="*/ 93 h 116"/>
              <a:gd name="T22" fmla="*/ 41 w 116"/>
              <a:gd name="T23" fmla="*/ 83 h 116"/>
              <a:gd name="T24" fmla="*/ 49 w 116"/>
              <a:gd name="T25" fmla="*/ 73 h 116"/>
              <a:gd name="T26" fmla="*/ 53 w 116"/>
              <a:gd name="T27" fmla="*/ 66 h 116"/>
              <a:gd name="T28" fmla="*/ 45 w 116"/>
              <a:gd name="T29" fmla="*/ 61 h 116"/>
              <a:gd name="T30" fmla="*/ 38 w 116"/>
              <a:gd name="T31" fmla="*/ 58 h 116"/>
              <a:gd name="T32" fmla="*/ 33 w 116"/>
              <a:gd name="T33" fmla="*/ 51 h 116"/>
              <a:gd name="T34" fmla="*/ 25 w 116"/>
              <a:gd name="T35" fmla="*/ 47 h 116"/>
              <a:gd name="T36" fmla="*/ 17 w 116"/>
              <a:gd name="T37" fmla="*/ 49 h 116"/>
              <a:gd name="T38" fmla="*/ 13 w 116"/>
              <a:gd name="T39" fmla="*/ 44 h 116"/>
              <a:gd name="T40" fmla="*/ 12 w 116"/>
              <a:gd name="T41" fmla="*/ 37 h 116"/>
              <a:gd name="T42" fmla="*/ 8 w 116"/>
              <a:gd name="T43" fmla="*/ 37 h 116"/>
              <a:gd name="T44" fmla="*/ 12 w 116"/>
              <a:gd name="T45" fmla="*/ 30 h 116"/>
              <a:gd name="T46" fmla="*/ 18 w 116"/>
              <a:gd name="T47" fmla="*/ 30 h 116"/>
              <a:gd name="T48" fmla="*/ 24 w 116"/>
              <a:gd name="T49" fmla="*/ 25 h 116"/>
              <a:gd name="T50" fmla="*/ 30 w 116"/>
              <a:gd name="T51" fmla="*/ 18 h 116"/>
              <a:gd name="T52" fmla="*/ 32 w 116"/>
              <a:gd name="T53" fmla="*/ 15 h 116"/>
              <a:gd name="T54" fmla="*/ 42 w 116"/>
              <a:gd name="T55" fmla="*/ 12 h 116"/>
              <a:gd name="T56" fmla="*/ 34 w 116"/>
              <a:gd name="T57" fmla="*/ 8 h 116"/>
              <a:gd name="T58" fmla="*/ 32 w 116"/>
              <a:gd name="T59" fmla="*/ 8 h 116"/>
              <a:gd name="T60" fmla="*/ 49 w 116"/>
              <a:gd name="T61" fmla="*/ 2 h 116"/>
              <a:gd name="T62" fmla="*/ 56 w 116"/>
              <a:gd name="T63" fmla="*/ 5 h 116"/>
              <a:gd name="T64" fmla="*/ 82 w 116"/>
              <a:gd name="T65" fmla="*/ 6 h 116"/>
              <a:gd name="T66" fmla="*/ 79 w 116"/>
              <a:gd name="T67" fmla="*/ 11 h 116"/>
              <a:gd name="T68" fmla="*/ 85 w 116"/>
              <a:gd name="T69" fmla="*/ 19 h 116"/>
              <a:gd name="T70" fmla="*/ 89 w 116"/>
              <a:gd name="T71" fmla="*/ 19 h 116"/>
              <a:gd name="T72" fmla="*/ 93 w 116"/>
              <a:gd name="T73" fmla="*/ 17 h 116"/>
              <a:gd name="T74" fmla="*/ 97 w 116"/>
              <a:gd name="T75" fmla="*/ 23 h 116"/>
              <a:gd name="T76" fmla="*/ 101 w 116"/>
              <a:gd name="T77" fmla="*/ 27 h 116"/>
              <a:gd name="T78" fmla="*/ 95 w 116"/>
              <a:gd name="T79" fmla="*/ 27 h 116"/>
              <a:gd name="T80" fmla="*/ 89 w 116"/>
              <a:gd name="T81" fmla="*/ 25 h 116"/>
              <a:gd name="T82" fmla="*/ 81 w 116"/>
              <a:gd name="T83" fmla="*/ 24 h 116"/>
              <a:gd name="T84" fmla="*/ 74 w 116"/>
              <a:gd name="T85" fmla="*/ 30 h 116"/>
              <a:gd name="T86" fmla="*/ 70 w 116"/>
              <a:gd name="T87" fmla="*/ 39 h 116"/>
              <a:gd name="T88" fmla="*/ 73 w 116"/>
              <a:gd name="T89" fmla="*/ 50 h 116"/>
              <a:gd name="T90" fmla="*/ 82 w 116"/>
              <a:gd name="T91" fmla="*/ 53 h 116"/>
              <a:gd name="T92" fmla="*/ 91 w 116"/>
              <a:gd name="T93" fmla="*/ 53 h 116"/>
              <a:gd name="T94" fmla="*/ 95 w 116"/>
              <a:gd name="T95" fmla="*/ 61 h 116"/>
              <a:gd name="T96" fmla="*/ 96 w 116"/>
              <a:gd name="T97" fmla="*/ 71 h 116"/>
              <a:gd name="T98" fmla="*/ 95 w 116"/>
              <a:gd name="T99" fmla="*/ 81 h 116"/>
              <a:gd name="T100" fmla="*/ 100 w 116"/>
              <a:gd name="T101" fmla="*/ 90 h 116"/>
              <a:gd name="T102" fmla="*/ 107 w 116"/>
              <a:gd name="T103" fmla="*/ 82 h 116"/>
              <a:gd name="T104" fmla="*/ 112 w 116"/>
              <a:gd name="T105" fmla="*/ 69 h 116"/>
              <a:gd name="T106" fmla="*/ 114 w 116"/>
              <a:gd name="T107" fmla="*/ 53 h 116"/>
              <a:gd name="T108" fmla="*/ 109 w 116"/>
              <a:gd name="T109" fmla="*/ 39 h 116"/>
              <a:gd name="T110" fmla="*/ 105 w 116"/>
              <a:gd name="T111" fmla="*/ 32 h 116"/>
              <a:gd name="T112" fmla="*/ 111 w 116"/>
              <a:gd name="T113" fmla="*/ 41 h 116"/>
              <a:gd name="T114" fmla="*/ 79 w 116"/>
              <a:gd name="T115" fmla="*/ 10 h 116"/>
              <a:gd name="T116" fmla="*/ 75 w 116"/>
              <a:gd name="T117" fmla="*/ 5 h 116"/>
              <a:gd name="T118" fmla="*/ 76 w 116"/>
              <a:gd name="T119" fmla="*/ 9 h 116"/>
              <a:gd name="T120" fmla="*/ 73 w 116"/>
              <a:gd name="T121" fmla="*/ 4 h 116"/>
              <a:gd name="T122" fmla="*/ 109 w 116"/>
              <a:gd name="T123" fmla="*/ 8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6" h="116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3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88" y="18"/>
                </a:move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6" y="17"/>
                  <a:pt x="86" y="17"/>
                  <a:pt x="86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8"/>
                  <a:pt x="87" y="18"/>
                  <a:pt x="87" y="18"/>
                </a:cubicBezTo>
                <a:cubicBezTo>
                  <a:pt x="86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lose/>
                <a:moveTo>
                  <a:pt x="112" y="37"/>
                </a:moveTo>
                <a:cubicBezTo>
                  <a:pt x="114" y="44"/>
                  <a:pt x="116" y="51"/>
                  <a:pt x="116" y="58"/>
                </a:cubicBezTo>
                <a:cubicBezTo>
                  <a:pt x="116" y="90"/>
                  <a:pt x="90" y="116"/>
                  <a:pt x="58" y="116"/>
                </a:cubicBezTo>
                <a:cubicBezTo>
                  <a:pt x="26" y="116"/>
                  <a:pt x="0" y="90"/>
                  <a:pt x="0" y="58"/>
                </a:cubicBezTo>
                <a:cubicBezTo>
                  <a:pt x="0" y="50"/>
                  <a:pt x="2" y="42"/>
                  <a:pt x="5" y="35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4"/>
                  <a:pt x="8" y="44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4" y="51"/>
                  <a:pt x="14" y="51"/>
                </a:cubicBezTo>
                <a:cubicBezTo>
                  <a:pt x="14" y="51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5" y="53"/>
                  <a:pt x="15" y="53"/>
                  <a:pt x="15" y="54"/>
                </a:cubicBezTo>
                <a:cubicBezTo>
                  <a:pt x="15" y="54"/>
                  <a:pt x="15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3" y="64"/>
                  <a:pt x="13" y="65"/>
                </a:cubicBezTo>
                <a:cubicBezTo>
                  <a:pt x="13" y="65"/>
                  <a:pt x="13" y="65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6" y="71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7" y="73"/>
                </a:cubicBezTo>
                <a:cubicBezTo>
                  <a:pt x="17" y="73"/>
                  <a:pt x="17" y="73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5"/>
                  <a:pt x="17" y="75"/>
                </a:cubicBezTo>
                <a:cubicBezTo>
                  <a:pt x="17" y="75"/>
                  <a:pt x="17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9"/>
                  <a:pt x="22" y="79"/>
                </a:cubicBezTo>
                <a:cubicBezTo>
                  <a:pt x="22" y="79"/>
                  <a:pt x="22" y="79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3"/>
                  <a:pt x="23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4" y="85"/>
                  <a:pt x="24" y="85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90"/>
                  <a:pt x="24" y="90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90"/>
                  <a:pt x="25" y="91"/>
                  <a:pt x="25" y="91"/>
                </a:cubicBezTo>
                <a:cubicBezTo>
                  <a:pt x="25" y="91"/>
                  <a:pt x="25" y="92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6"/>
                  <a:pt x="26" y="96"/>
                  <a:pt x="26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7" y="97"/>
                  <a:pt x="27" y="97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8" y="98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9" y="99"/>
                </a:cubicBezTo>
                <a:cubicBezTo>
                  <a:pt x="29" y="100"/>
                  <a:pt x="29" y="100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1"/>
                  <a:pt x="30" y="101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1" y="103"/>
                </a:cubicBezTo>
                <a:cubicBezTo>
                  <a:pt x="31" y="103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2" y="104"/>
                  <a:pt x="32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35" y="103"/>
                  <a:pt x="35" y="102"/>
                  <a:pt x="35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7" y="95"/>
                  <a:pt x="37" y="95"/>
                </a:cubicBezTo>
                <a:cubicBezTo>
                  <a:pt x="37" y="94"/>
                  <a:pt x="37" y="94"/>
                  <a:pt x="37" y="93"/>
                </a:cubicBezTo>
                <a:cubicBezTo>
                  <a:pt x="37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5" y="93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8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0" y="89"/>
                  <a:pt x="40" y="89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40" y="84"/>
                  <a:pt x="40" y="84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3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2" y="82"/>
                </a:cubicBezTo>
                <a:cubicBezTo>
                  <a:pt x="42" y="82"/>
                  <a:pt x="42" y="82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0"/>
                  <a:pt x="46" y="80"/>
                  <a:pt x="46" y="80"/>
                </a:cubicBezTo>
                <a:cubicBezTo>
                  <a:pt x="46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8" y="80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8"/>
                  <a:pt x="48" y="78"/>
                  <a:pt x="48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7"/>
                  <a:pt x="49" y="76"/>
                  <a:pt x="49" y="76"/>
                </a:cubicBezTo>
                <a:cubicBezTo>
                  <a:pt x="49" y="75"/>
                  <a:pt x="49" y="75"/>
                  <a:pt x="49" y="7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2" y="69"/>
                  <a:pt x="52" y="69"/>
                </a:cubicBezTo>
                <a:cubicBezTo>
                  <a:pt x="52" y="69"/>
                  <a:pt x="52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4" y="68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1"/>
                  <a:pt x="49" y="61"/>
                </a:cubicBezTo>
                <a:cubicBezTo>
                  <a:pt x="49" y="61"/>
                  <a:pt x="49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0"/>
                  <a:pt x="44" y="60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8" y="59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39" y="57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5" y="48"/>
                  <a:pt x="26" y="48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4" y="47"/>
                  <a:pt x="24" y="47"/>
                </a:cubicBezTo>
                <a:cubicBezTo>
                  <a:pt x="24" y="47"/>
                  <a:pt x="24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2" y="46"/>
                  <a:pt x="22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3" y="46"/>
                  <a:pt x="13" y="45"/>
                </a:cubicBezTo>
                <a:cubicBezTo>
                  <a:pt x="13" y="45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2"/>
                </a:cubicBez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2" y="40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8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1" y="37"/>
                  <a:pt x="10" y="37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8" y="40"/>
                  <a:pt x="8" y="40"/>
                </a:cubicBezTo>
                <a:cubicBezTo>
                  <a:pt x="8" y="40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6"/>
                </a:cubicBezTo>
                <a:cubicBezTo>
                  <a:pt x="9" y="36"/>
                  <a:pt x="8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7" y="30"/>
                  <a:pt x="17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2"/>
                  <a:pt x="25" y="22"/>
                </a:cubicBezTo>
                <a:cubicBezTo>
                  <a:pt x="26" y="22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3" y="17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42" y="11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39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1" y="11"/>
                </a:cubicBezTo>
                <a:cubicBezTo>
                  <a:pt x="31" y="11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6"/>
                  <a:pt x="34" y="6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5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3"/>
                  <a:pt x="45" y="2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5"/>
                  <a:pt x="49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7"/>
                  <a:pt x="49" y="7"/>
                  <a:pt x="49" y="7"/>
                </a:cubicBezTo>
                <a:cubicBezTo>
                  <a:pt x="49" y="7"/>
                  <a:pt x="49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6" y="6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7" y="5"/>
                </a:cubicBezTo>
                <a:cubicBezTo>
                  <a:pt x="57" y="5"/>
                  <a:pt x="57" y="5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9" y="2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1"/>
                  <a:pt x="75" y="3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9"/>
                  <a:pt x="82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83" y="9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8" y="11"/>
                  <a:pt x="78" y="11"/>
                  <a:pt x="78" y="12"/>
                </a:cubicBezTo>
                <a:cubicBezTo>
                  <a:pt x="77" y="12"/>
                  <a:pt x="77" y="12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8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79" y="18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8"/>
                </a:cubicBezTo>
                <a:cubicBezTo>
                  <a:pt x="83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6" y="19"/>
                  <a:pt x="86" y="19"/>
                </a:cubicBezTo>
                <a:cubicBezTo>
                  <a:pt x="86" y="19"/>
                  <a:pt x="86" y="19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8" y="20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8" y="23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19"/>
                  <a:pt x="90" y="19"/>
                  <a:pt x="89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4" y="22"/>
                  <a:pt x="94" y="22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0"/>
                  <a:pt x="94" y="20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4" y="16"/>
                  <a:pt x="94" y="16"/>
                  <a:pt x="94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6" y="17"/>
                </a:cubicBezTo>
                <a:cubicBezTo>
                  <a:pt x="96" y="17"/>
                  <a:pt x="96" y="17"/>
                  <a:pt x="96" y="17"/>
                </a:cubicBezTo>
                <a:cubicBezTo>
                  <a:pt x="96" y="17"/>
                  <a:pt x="96" y="18"/>
                  <a:pt x="96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97" y="18"/>
                  <a:pt x="97" y="18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6" y="19"/>
                  <a:pt x="96" y="19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1"/>
                  <a:pt x="95" y="21"/>
                  <a:pt x="96" y="21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3"/>
                  <a:pt x="100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8"/>
                  <a:pt x="101" y="28"/>
                </a:cubicBezTo>
                <a:cubicBezTo>
                  <a:pt x="101" y="28"/>
                  <a:pt x="101" y="27"/>
                  <a:pt x="101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99" y="28"/>
                  <a:pt x="99" y="28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7"/>
                  <a:pt x="99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7"/>
                  <a:pt x="97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3"/>
                  <a:pt x="89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8" y="22"/>
                  <a:pt x="88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0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5"/>
                </a:cubicBezTo>
                <a:cubicBezTo>
                  <a:pt x="78" y="25"/>
                  <a:pt x="78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6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5" y="26"/>
                </a:cubicBezTo>
                <a:cubicBezTo>
                  <a:pt x="75" y="26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5" y="29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1"/>
                </a:cubicBezTo>
                <a:cubicBezTo>
                  <a:pt x="71" y="31"/>
                  <a:pt x="71" y="31"/>
                  <a:pt x="71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2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6"/>
                </a:cubicBezTo>
                <a:cubicBezTo>
                  <a:pt x="70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3"/>
                  <a:pt x="69" y="43"/>
                  <a:pt x="69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5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45"/>
                  <a:pt x="70" y="45"/>
                  <a:pt x="71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50"/>
                  <a:pt x="73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3"/>
                  <a:pt x="77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9" y="53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3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6" y="54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2"/>
                </a:cubicBezTo>
                <a:cubicBezTo>
                  <a:pt x="86" y="52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3"/>
                </a:cubicBezTo>
                <a:cubicBezTo>
                  <a:pt x="89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2" y="53"/>
                </a:cubicBezTo>
                <a:cubicBezTo>
                  <a:pt x="92" y="53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4"/>
                  <a:pt x="93" y="54"/>
                  <a:pt x="94" y="55"/>
                </a:cubicBezTo>
                <a:cubicBezTo>
                  <a:pt x="94" y="55"/>
                  <a:pt x="94" y="55"/>
                  <a:pt x="94" y="56"/>
                </a:cubicBezTo>
                <a:cubicBezTo>
                  <a:pt x="94" y="56"/>
                  <a:pt x="94" y="56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3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5" y="60"/>
                  <a:pt x="95" y="61"/>
                  <a:pt x="95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5"/>
                  <a:pt x="96" y="65"/>
                  <a:pt x="96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70"/>
                  <a:pt x="97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6" y="70"/>
                  <a:pt x="96" y="70"/>
                </a:cubicBezTo>
                <a:cubicBezTo>
                  <a:pt x="96" y="70"/>
                  <a:pt x="96" y="70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4"/>
                  <a:pt x="95" y="74"/>
                  <a:pt x="94" y="74"/>
                </a:cubicBezTo>
                <a:cubicBezTo>
                  <a:pt x="94" y="74"/>
                  <a:pt x="94" y="74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5" y="87"/>
                  <a:pt x="95" y="87"/>
                </a:cubicBezTo>
                <a:cubicBezTo>
                  <a:pt x="95" y="87"/>
                  <a:pt x="95" y="88"/>
                  <a:pt x="95" y="88"/>
                </a:cubicBezTo>
                <a:cubicBezTo>
                  <a:pt x="95" y="88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2"/>
                  <a:pt x="93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5" y="92"/>
                </a:cubicBezTo>
                <a:cubicBezTo>
                  <a:pt x="95" y="92"/>
                  <a:pt x="95" y="92"/>
                  <a:pt x="96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7" y="92"/>
                  <a:pt x="98" y="92"/>
                  <a:pt x="98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100" y="91"/>
                  <a:pt x="100" y="91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89"/>
                  <a:pt x="101" y="88"/>
                  <a:pt x="101" y="88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2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4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5" y="85"/>
                  <a:pt x="104" y="85"/>
                  <a:pt x="104" y="85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6" y="83"/>
                  <a:pt x="107" y="82"/>
                  <a:pt x="107" y="82"/>
                </a:cubicBezTo>
                <a:cubicBezTo>
                  <a:pt x="107" y="81"/>
                  <a:pt x="107" y="81"/>
                  <a:pt x="107" y="80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0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8"/>
                  <a:pt x="107" y="78"/>
                </a:cubicBezTo>
                <a:cubicBezTo>
                  <a:pt x="107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5"/>
                  <a:pt x="109" y="75"/>
                </a:cubicBezTo>
                <a:cubicBezTo>
                  <a:pt x="110" y="75"/>
                  <a:pt x="110" y="74"/>
                  <a:pt x="111" y="74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11" y="74"/>
                  <a:pt x="111" y="73"/>
                  <a:pt x="111" y="73"/>
                </a:cubicBezTo>
                <a:cubicBezTo>
                  <a:pt x="111" y="73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1"/>
                  <a:pt x="111" y="71"/>
                  <a:pt x="111" y="70"/>
                </a:cubicBezTo>
                <a:cubicBezTo>
                  <a:pt x="111" y="70"/>
                  <a:pt x="111" y="70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7"/>
                  <a:pt x="112" y="66"/>
                  <a:pt x="112" y="65"/>
                </a:cubicBezTo>
                <a:cubicBezTo>
                  <a:pt x="112" y="65"/>
                  <a:pt x="112" y="64"/>
                  <a:pt x="112" y="64"/>
                </a:cubicBezTo>
                <a:cubicBezTo>
                  <a:pt x="112" y="63"/>
                  <a:pt x="112" y="62"/>
                  <a:pt x="113" y="62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4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4" y="57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7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9"/>
                  <a:pt x="115" y="49"/>
                  <a:pt x="114" y="49"/>
                </a:cubicBezTo>
                <a:cubicBezTo>
                  <a:pt x="114" y="48"/>
                  <a:pt x="113" y="48"/>
                  <a:pt x="113" y="48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3" y="46"/>
                  <a:pt x="112" y="46"/>
                  <a:pt x="112" y="46"/>
                </a:cubicBezTo>
                <a:cubicBezTo>
                  <a:pt x="112" y="46"/>
                  <a:pt x="112" y="46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4"/>
                </a:cubicBezTo>
                <a:cubicBezTo>
                  <a:pt x="112" y="44"/>
                  <a:pt x="112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2"/>
                  <a:pt x="111" y="42"/>
                </a:cubicBezTo>
                <a:cubicBezTo>
                  <a:pt x="111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9" y="41"/>
                  <a:pt x="109" y="40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35"/>
                  <a:pt x="106" y="35"/>
                  <a:pt x="106" y="35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4" y="32"/>
                  <a:pt x="104" y="31"/>
                  <a:pt x="103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7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7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7"/>
                  <a:pt x="10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3"/>
                  <a:pt x="111" y="43"/>
                </a:cubicBezTo>
                <a:cubicBezTo>
                  <a:pt x="112" y="43"/>
                  <a:pt x="112" y="43"/>
                  <a:pt x="112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42"/>
                  <a:pt x="112" y="41"/>
                  <a:pt x="112" y="39"/>
                </a:cubicBezTo>
                <a:cubicBezTo>
                  <a:pt x="112" y="38"/>
                  <a:pt x="112" y="38"/>
                  <a:pt x="112" y="37"/>
                </a:cubicBezTo>
                <a:close/>
                <a:moveTo>
                  <a:pt x="79" y="5"/>
                </a:moveTo>
                <a:cubicBezTo>
                  <a:pt x="79" y="5"/>
                  <a:pt x="78" y="5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8" y="7"/>
                  <a:pt x="79" y="7"/>
                  <a:pt x="79" y="7"/>
                </a:cubicBezTo>
                <a:cubicBezTo>
                  <a:pt x="79" y="8"/>
                  <a:pt x="79" y="8"/>
                  <a:pt x="79" y="8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8"/>
                  <a:pt x="79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7"/>
                </a:cubicBezTo>
                <a:cubicBezTo>
                  <a:pt x="81" y="7"/>
                  <a:pt x="81" y="7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9"/>
                  <a:pt x="74" y="9"/>
                </a:cubicBezTo>
                <a:cubicBezTo>
                  <a:pt x="74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8"/>
                </a:cubicBezTo>
                <a:cubicBezTo>
                  <a:pt x="78" y="8"/>
                  <a:pt x="78" y="8"/>
                  <a:pt x="78" y="7"/>
                </a:cubicBezTo>
                <a:cubicBezTo>
                  <a:pt x="78" y="7"/>
                  <a:pt x="78" y="7"/>
                  <a:pt x="77" y="7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6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lose/>
                <a:moveTo>
                  <a:pt x="112" y="77"/>
                </a:moveTo>
                <a:cubicBezTo>
                  <a:pt x="113" y="76"/>
                  <a:pt x="113" y="75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2" y="73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8"/>
                  <a:pt x="109" y="78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80"/>
                  <a:pt x="109" y="81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81"/>
                  <a:pt x="111" y="80"/>
                  <a:pt x="111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0"/>
                  <a:pt x="111" y="80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2" y="78"/>
                  <a:pt x="112" y="78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B09E55AF-051E-0272-31ED-9CE6FCB07130}"/>
              </a:ext>
            </a:extLst>
          </p:cNvPr>
          <p:cNvSpPr>
            <a:spLocks noEditPoints="1"/>
          </p:cNvSpPr>
          <p:nvPr/>
        </p:nvSpPr>
        <p:spPr bwMode="auto">
          <a:xfrm>
            <a:off x="2183898" y="3406792"/>
            <a:ext cx="634333" cy="555779"/>
          </a:xfrm>
          <a:custGeom>
            <a:avLst/>
            <a:gdLst>
              <a:gd name="T0" fmla="*/ 92 w 137"/>
              <a:gd name="T1" fmla="*/ 69 h 120"/>
              <a:gd name="T2" fmla="*/ 76 w 137"/>
              <a:gd name="T3" fmla="*/ 52 h 120"/>
              <a:gd name="T4" fmla="*/ 75 w 137"/>
              <a:gd name="T5" fmla="*/ 38 h 120"/>
              <a:gd name="T6" fmla="*/ 69 w 137"/>
              <a:gd name="T7" fmla="*/ 44 h 120"/>
              <a:gd name="T8" fmla="*/ 52 w 137"/>
              <a:gd name="T9" fmla="*/ 28 h 120"/>
              <a:gd name="T10" fmla="*/ 41 w 137"/>
              <a:gd name="T11" fmla="*/ 37 h 120"/>
              <a:gd name="T12" fmla="*/ 18 w 137"/>
              <a:gd name="T13" fmla="*/ 38 h 120"/>
              <a:gd name="T14" fmla="*/ 16 w 137"/>
              <a:gd name="T15" fmla="*/ 52 h 120"/>
              <a:gd name="T16" fmla="*/ 0 w 137"/>
              <a:gd name="T17" fmla="*/ 69 h 120"/>
              <a:gd name="T18" fmla="*/ 9 w 137"/>
              <a:gd name="T19" fmla="*/ 80 h 120"/>
              <a:gd name="T20" fmla="*/ 10 w 137"/>
              <a:gd name="T21" fmla="*/ 103 h 120"/>
              <a:gd name="T22" fmla="*/ 24 w 137"/>
              <a:gd name="T23" fmla="*/ 104 h 120"/>
              <a:gd name="T24" fmla="*/ 41 w 137"/>
              <a:gd name="T25" fmla="*/ 120 h 120"/>
              <a:gd name="T26" fmla="*/ 52 w 137"/>
              <a:gd name="T27" fmla="*/ 111 h 120"/>
              <a:gd name="T28" fmla="*/ 72 w 137"/>
              <a:gd name="T29" fmla="*/ 107 h 120"/>
              <a:gd name="T30" fmla="*/ 83 w 137"/>
              <a:gd name="T31" fmla="*/ 103 h 120"/>
              <a:gd name="T32" fmla="*/ 83 w 137"/>
              <a:gd name="T33" fmla="*/ 80 h 120"/>
              <a:gd name="T34" fmla="*/ 72 w 137"/>
              <a:gd name="T35" fmla="*/ 84 h 120"/>
              <a:gd name="T36" fmla="*/ 46 w 137"/>
              <a:gd name="T37" fmla="*/ 101 h 120"/>
              <a:gd name="T38" fmla="*/ 46 w 137"/>
              <a:gd name="T39" fmla="*/ 47 h 120"/>
              <a:gd name="T40" fmla="*/ 73 w 137"/>
              <a:gd name="T41" fmla="*/ 74 h 120"/>
              <a:gd name="T42" fmla="*/ 129 w 137"/>
              <a:gd name="T43" fmla="*/ 77 h 120"/>
              <a:gd name="T44" fmla="*/ 137 w 137"/>
              <a:gd name="T45" fmla="*/ 85 h 120"/>
              <a:gd name="T46" fmla="*/ 133 w 137"/>
              <a:gd name="T47" fmla="*/ 91 h 120"/>
              <a:gd name="T48" fmla="*/ 132 w 137"/>
              <a:gd name="T49" fmla="*/ 102 h 120"/>
              <a:gd name="T50" fmla="*/ 125 w 137"/>
              <a:gd name="T51" fmla="*/ 103 h 120"/>
              <a:gd name="T52" fmla="*/ 117 w 137"/>
              <a:gd name="T53" fmla="*/ 111 h 120"/>
              <a:gd name="T54" fmla="*/ 111 w 137"/>
              <a:gd name="T55" fmla="*/ 107 h 120"/>
              <a:gd name="T56" fmla="*/ 100 w 137"/>
              <a:gd name="T57" fmla="*/ 106 h 120"/>
              <a:gd name="T58" fmla="*/ 99 w 137"/>
              <a:gd name="T59" fmla="*/ 99 h 120"/>
              <a:gd name="T60" fmla="*/ 91 w 137"/>
              <a:gd name="T61" fmla="*/ 91 h 120"/>
              <a:gd name="T62" fmla="*/ 96 w 137"/>
              <a:gd name="T63" fmla="*/ 85 h 120"/>
              <a:gd name="T64" fmla="*/ 96 w 137"/>
              <a:gd name="T65" fmla="*/ 74 h 120"/>
              <a:gd name="T66" fmla="*/ 103 w 137"/>
              <a:gd name="T67" fmla="*/ 73 h 120"/>
              <a:gd name="T68" fmla="*/ 111 w 137"/>
              <a:gd name="T69" fmla="*/ 65 h 120"/>
              <a:gd name="T70" fmla="*/ 117 w 137"/>
              <a:gd name="T71" fmla="*/ 70 h 120"/>
              <a:gd name="T72" fmla="*/ 128 w 137"/>
              <a:gd name="T73" fmla="*/ 70 h 120"/>
              <a:gd name="T74" fmla="*/ 129 w 137"/>
              <a:gd name="T75" fmla="*/ 77 h 120"/>
              <a:gd name="T76" fmla="*/ 128 w 137"/>
              <a:gd name="T77" fmla="*/ 88 h 120"/>
              <a:gd name="T78" fmla="*/ 101 w 137"/>
              <a:gd name="T79" fmla="*/ 88 h 120"/>
              <a:gd name="T80" fmla="*/ 114 w 137"/>
              <a:gd name="T81" fmla="*/ 102 h 120"/>
              <a:gd name="T82" fmla="*/ 137 w 137"/>
              <a:gd name="T83" fmla="*/ 27 h 120"/>
              <a:gd name="T84" fmla="*/ 131 w 137"/>
              <a:gd name="T85" fmla="*/ 34 h 120"/>
              <a:gd name="T86" fmla="*/ 131 w 137"/>
              <a:gd name="T87" fmla="*/ 50 h 120"/>
              <a:gd name="T88" fmla="*/ 122 w 137"/>
              <a:gd name="T89" fmla="*/ 51 h 120"/>
              <a:gd name="T90" fmla="*/ 111 w 137"/>
              <a:gd name="T91" fmla="*/ 61 h 120"/>
              <a:gd name="T92" fmla="*/ 103 w 137"/>
              <a:gd name="T93" fmla="*/ 55 h 120"/>
              <a:gd name="T94" fmla="*/ 88 w 137"/>
              <a:gd name="T95" fmla="*/ 55 h 120"/>
              <a:gd name="T96" fmla="*/ 87 w 137"/>
              <a:gd name="T97" fmla="*/ 46 h 120"/>
              <a:gd name="T98" fmla="*/ 76 w 137"/>
              <a:gd name="T99" fmla="*/ 34 h 120"/>
              <a:gd name="T100" fmla="*/ 82 w 137"/>
              <a:gd name="T101" fmla="*/ 27 h 120"/>
              <a:gd name="T102" fmla="*/ 83 w 137"/>
              <a:gd name="T103" fmla="*/ 12 h 120"/>
              <a:gd name="T104" fmla="*/ 92 w 137"/>
              <a:gd name="T105" fmla="*/ 11 h 120"/>
              <a:gd name="T106" fmla="*/ 103 w 137"/>
              <a:gd name="T107" fmla="*/ 0 h 120"/>
              <a:gd name="T108" fmla="*/ 110 w 137"/>
              <a:gd name="T109" fmla="*/ 6 h 120"/>
              <a:gd name="T110" fmla="*/ 126 w 137"/>
              <a:gd name="T111" fmla="*/ 7 h 120"/>
              <a:gd name="T112" fmla="*/ 127 w 137"/>
              <a:gd name="T113" fmla="*/ 16 h 120"/>
              <a:gd name="T114" fmla="*/ 107 w 137"/>
              <a:gd name="T115" fmla="*/ 49 h 120"/>
              <a:gd name="T116" fmla="*/ 89 w 137"/>
              <a:gd name="T117" fmla="*/ 31 h 120"/>
              <a:gd name="T118" fmla="*/ 125 w 137"/>
              <a:gd name="T119" fmla="*/ 3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" h="120">
                <a:moveTo>
                  <a:pt x="92" y="80"/>
                </a:moveTo>
                <a:cubicBezTo>
                  <a:pt x="92" y="69"/>
                  <a:pt x="92" y="69"/>
                  <a:pt x="92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2" y="62"/>
                  <a:pt x="80" y="57"/>
                  <a:pt x="76" y="52"/>
                </a:cubicBezTo>
                <a:cubicBezTo>
                  <a:pt x="83" y="45"/>
                  <a:pt x="83" y="45"/>
                  <a:pt x="83" y="45"/>
                </a:cubicBezTo>
                <a:cubicBezTo>
                  <a:pt x="75" y="38"/>
                  <a:pt x="75" y="38"/>
                  <a:pt x="75" y="38"/>
                </a:cubicBezTo>
                <a:cubicBezTo>
                  <a:pt x="72" y="41"/>
                  <a:pt x="72" y="41"/>
                  <a:pt x="72" y="41"/>
                </a:cubicBezTo>
                <a:cubicBezTo>
                  <a:pt x="69" y="44"/>
                  <a:pt x="69" y="44"/>
                  <a:pt x="69" y="44"/>
                </a:cubicBezTo>
                <a:cubicBezTo>
                  <a:pt x="64" y="40"/>
                  <a:pt x="58" y="38"/>
                  <a:pt x="52" y="37"/>
                </a:cubicBez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35" y="38"/>
                  <a:pt x="29" y="40"/>
                  <a:pt x="24" y="44"/>
                </a:cubicBezTo>
                <a:cubicBezTo>
                  <a:pt x="18" y="38"/>
                  <a:pt x="18" y="38"/>
                  <a:pt x="18" y="38"/>
                </a:cubicBezTo>
                <a:cubicBezTo>
                  <a:pt x="10" y="46"/>
                  <a:pt x="10" y="46"/>
                  <a:pt x="10" y="46"/>
                </a:cubicBezTo>
                <a:cubicBezTo>
                  <a:pt x="16" y="52"/>
                  <a:pt x="16" y="52"/>
                  <a:pt x="16" y="52"/>
                </a:cubicBezTo>
                <a:cubicBezTo>
                  <a:pt x="13" y="57"/>
                  <a:pt x="10" y="63"/>
                  <a:pt x="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10" y="86"/>
                  <a:pt x="13" y="92"/>
                  <a:pt x="16" y="97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9" y="108"/>
                  <a:pt x="35" y="110"/>
                  <a:pt x="41" y="111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8" y="110"/>
                  <a:pt x="64" y="108"/>
                  <a:pt x="69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77" y="96"/>
                  <a:pt x="77" y="96"/>
                  <a:pt x="77" y="96"/>
                </a:cubicBezTo>
                <a:cubicBezTo>
                  <a:pt x="80" y="91"/>
                  <a:pt x="83" y="86"/>
                  <a:pt x="83" y="80"/>
                </a:cubicBezTo>
                <a:cubicBezTo>
                  <a:pt x="92" y="80"/>
                  <a:pt x="92" y="80"/>
                  <a:pt x="92" y="80"/>
                </a:cubicBezTo>
                <a:close/>
                <a:moveTo>
                  <a:pt x="72" y="84"/>
                </a:moveTo>
                <a:cubicBezTo>
                  <a:pt x="72" y="84"/>
                  <a:pt x="72" y="84"/>
                  <a:pt x="72" y="84"/>
                </a:cubicBezTo>
                <a:cubicBezTo>
                  <a:pt x="68" y="94"/>
                  <a:pt x="58" y="101"/>
                  <a:pt x="46" y="101"/>
                </a:cubicBezTo>
                <a:cubicBezTo>
                  <a:pt x="31" y="101"/>
                  <a:pt x="19" y="89"/>
                  <a:pt x="19" y="74"/>
                </a:cubicBezTo>
                <a:cubicBezTo>
                  <a:pt x="19" y="59"/>
                  <a:pt x="31" y="47"/>
                  <a:pt x="46" y="47"/>
                </a:cubicBezTo>
                <a:cubicBezTo>
                  <a:pt x="58" y="47"/>
                  <a:pt x="68" y="54"/>
                  <a:pt x="72" y="64"/>
                </a:cubicBezTo>
                <a:cubicBezTo>
                  <a:pt x="73" y="67"/>
                  <a:pt x="73" y="71"/>
                  <a:pt x="73" y="74"/>
                </a:cubicBezTo>
                <a:cubicBezTo>
                  <a:pt x="73" y="78"/>
                  <a:pt x="73" y="81"/>
                  <a:pt x="72" y="84"/>
                </a:cubicBezTo>
                <a:close/>
                <a:moveTo>
                  <a:pt x="129" y="77"/>
                </a:moveTo>
                <a:cubicBezTo>
                  <a:pt x="131" y="79"/>
                  <a:pt x="132" y="82"/>
                  <a:pt x="133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2" y="94"/>
                  <a:pt x="131" y="97"/>
                  <a:pt x="129" y="99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5"/>
                  <a:pt x="120" y="106"/>
                  <a:pt x="117" y="107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8" y="106"/>
                  <a:pt x="105" y="105"/>
                  <a:pt x="103" y="103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9" y="99"/>
                  <a:pt x="99" y="99"/>
                  <a:pt x="99" y="99"/>
                </a:cubicBezTo>
                <a:cubicBezTo>
                  <a:pt x="97" y="97"/>
                  <a:pt x="96" y="94"/>
                  <a:pt x="9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6" y="85"/>
                  <a:pt x="96" y="85"/>
                  <a:pt x="96" y="85"/>
                </a:cubicBezTo>
                <a:cubicBezTo>
                  <a:pt x="96" y="82"/>
                  <a:pt x="97" y="79"/>
                  <a:pt x="99" y="77"/>
                </a:cubicBezTo>
                <a:cubicBezTo>
                  <a:pt x="96" y="74"/>
                  <a:pt x="96" y="74"/>
                  <a:pt x="96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5" y="71"/>
                  <a:pt x="108" y="70"/>
                  <a:pt x="111" y="70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20" y="70"/>
                  <a:pt x="123" y="71"/>
                  <a:pt x="125" y="73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29" y="77"/>
                  <a:pt x="129" y="77"/>
                  <a:pt x="129" y="77"/>
                </a:cubicBezTo>
                <a:close/>
                <a:moveTo>
                  <a:pt x="114" y="102"/>
                </a:moveTo>
                <a:cubicBezTo>
                  <a:pt x="122" y="102"/>
                  <a:pt x="128" y="96"/>
                  <a:pt x="128" y="88"/>
                </a:cubicBezTo>
                <a:cubicBezTo>
                  <a:pt x="128" y="81"/>
                  <a:pt x="122" y="75"/>
                  <a:pt x="114" y="75"/>
                </a:cubicBezTo>
                <a:cubicBezTo>
                  <a:pt x="107" y="75"/>
                  <a:pt x="101" y="81"/>
                  <a:pt x="101" y="88"/>
                </a:cubicBezTo>
                <a:cubicBezTo>
                  <a:pt x="101" y="96"/>
                  <a:pt x="107" y="102"/>
                  <a:pt x="114" y="102"/>
                </a:cubicBezTo>
                <a:cubicBezTo>
                  <a:pt x="114" y="102"/>
                  <a:pt x="114" y="102"/>
                  <a:pt x="114" y="102"/>
                </a:cubicBezTo>
                <a:close/>
                <a:moveTo>
                  <a:pt x="131" y="27"/>
                </a:moveTo>
                <a:cubicBezTo>
                  <a:pt x="137" y="27"/>
                  <a:pt x="137" y="27"/>
                  <a:pt x="137" y="27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1" y="34"/>
                  <a:pt x="131" y="34"/>
                  <a:pt x="131" y="34"/>
                </a:cubicBezTo>
                <a:cubicBezTo>
                  <a:pt x="131" y="38"/>
                  <a:pt x="129" y="42"/>
                  <a:pt x="127" y="45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18" y="53"/>
                  <a:pt x="115" y="55"/>
                  <a:pt x="111" y="55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99" y="55"/>
                  <a:pt x="95" y="53"/>
                  <a:pt x="92" y="51"/>
                </a:cubicBezTo>
                <a:cubicBezTo>
                  <a:pt x="88" y="55"/>
                  <a:pt x="88" y="55"/>
                  <a:pt x="88" y="55"/>
                </a:cubicBezTo>
                <a:cubicBezTo>
                  <a:pt x="83" y="50"/>
                  <a:pt x="83" y="50"/>
                  <a:pt x="83" y="50"/>
                </a:cubicBezTo>
                <a:cubicBezTo>
                  <a:pt x="87" y="46"/>
                  <a:pt x="87" y="46"/>
                  <a:pt x="87" y="46"/>
                </a:cubicBezTo>
                <a:cubicBezTo>
                  <a:pt x="85" y="42"/>
                  <a:pt x="83" y="39"/>
                  <a:pt x="82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27"/>
                  <a:pt x="76" y="27"/>
                  <a:pt x="76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3" y="23"/>
                  <a:pt x="84" y="19"/>
                  <a:pt x="87" y="16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7"/>
                  <a:pt x="88" y="7"/>
                  <a:pt x="88" y="7"/>
                </a:cubicBezTo>
                <a:cubicBezTo>
                  <a:pt x="92" y="11"/>
                  <a:pt x="92" y="11"/>
                  <a:pt x="92" y="11"/>
                </a:cubicBezTo>
                <a:cubicBezTo>
                  <a:pt x="95" y="8"/>
                  <a:pt x="99" y="7"/>
                  <a:pt x="103" y="6"/>
                </a:cubicBezTo>
                <a:cubicBezTo>
                  <a:pt x="103" y="0"/>
                  <a:pt x="103" y="0"/>
                  <a:pt x="103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6"/>
                  <a:pt x="110" y="6"/>
                  <a:pt x="110" y="6"/>
                </a:cubicBezTo>
                <a:cubicBezTo>
                  <a:pt x="115" y="7"/>
                  <a:pt x="118" y="8"/>
                  <a:pt x="121" y="11"/>
                </a:cubicBezTo>
                <a:cubicBezTo>
                  <a:pt x="126" y="7"/>
                  <a:pt x="126" y="7"/>
                  <a:pt x="126" y="7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9" y="19"/>
                  <a:pt x="131" y="23"/>
                  <a:pt x="131" y="27"/>
                </a:cubicBezTo>
                <a:close/>
                <a:moveTo>
                  <a:pt x="107" y="49"/>
                </a:moveTo>
                <a:cubicBezTo>
                  <a:pt x="107" y="49"/>
                  <a:pt x="107" y="49"/>
                  <a:pt x="107" y="49"/>
                </a:cubicBezTo>
                <a:cubicBezTo>
                  <a:pt x="97" y="49"/>
                  <a:pt x="89" y="41"/>
                  <a:pt x="89" y="31"/>
                </a:cubicBezTo>
                <a:cubicBezTo>
                  <a:pt x="89" y="21"/>
                  <a:pt x="97" y="13"/>
                  <a:pt x="107" y="13"/>
                </a:cubicBezTo>
                <a:cubicBezTo>
                  <a:pt x="117" y="13"/>
                  <a:pt x="125" y="21"/>
                  <a:pt x="125" y="31"/>
                </a:cubicBezTo>
                <a:cubicBezTo>
                  <a:pt x="125" y="41"/>
                  <a:pt x="117" y="49"/>
                  <a:pt x="107" y="4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D9FBECD-553D-22C7-0EF8-BB9F3D397F02}"/>
              </a:ext>
            </a:extLst>
          </p:cNvPr>
          <p:cNvGrpSpPr/>
          <p:nvPr/>
        </p:nvGrpSpPr>
        <p:grpSpPr>
          <a:xfrm>
            <a:off x="4175346" y="111870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圆角矩形 104">
              <a:extLst>
                <a:ext uri="{FF2B5EF4-FFF2-40B4-BE49-F238E27FC236}">
                  <a16:creationId xmlns:a16="http://schemas.microsoft.com/office/drawing/2014/main" id="{A9BB73EB-0A8E-2A6C-DD78-750D5C4CF75A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圆角矩形 100">
              <a:extLst>
                <a:ext uri="{FF2B5EF4-FFF2-40B4-BE49-F238E27FC236}">
                  <a16:creationId xmlns:a16="http://schemas.microsoft.com/office/drawing/2014/main" id="{A21E7BBF-429D-6E42-D251-A9999C61853B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Freeform 6">
            <a:extLst>
              <a:ext uri="{FF2B5EF4-FFF2-40B4-BE49-F238E27FC236}">
                <a16:creationId xmlns:a16="http://schemas.microsoft.com/office/drawing/2014/main" id="{4F920E64-BF33-5BAC-B088-9BD6EF61FBAB}"/>
              </a:ext>
            </a:extLst>
          </p:cNvPr>
          <p:cNvSpPr>
            <a:spLocks noEditPoints="1"/>
          </p:cNvSpPr>
          <p:nvPr/>
        </p:nvSpPr>
        <p:spPr bwMode="auto">
          <a:xfrm>
            <a:off x="4362663" y="1700334"/>
            <a:ext cx="664409" cy="417387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B8933B3-7124-BD9F-38CB-96892A896727}"/>
              </a:ext>
            </a:extLst>
          </p:cNvPr>
          <p:cNvGrpSpPr/>
          <p:nvPr/>
        </p:nvGrpSpPr>
        <p:grpSpPr>
          <a:xfrm>
            <a:off x="5256631" y="292540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圆角矩形 104">
              <a:extLst>
                <a:ext uri="{FF2B5EF4-FFF2-40B4-BE49-F238E27FC236}">
                  <a16:creationId xmlns:a16="http://schemas.microsoft.com/office/drawing/2014/main" id="{0E0DC401-55D6-AA1D-A45A-42D076FB9AE8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圆角矩形 100">
              <a:extLst>
                <a:ext uri="{FF2B5EF4-FFF2-40B4-BE49-F238E27FC236}">
                  <a16:creationId xmlns:a16="http://schemas.microsoft.com/office/drawing/2014/main" id="{BD922000-989B-5B80-9513-0F24A04AB725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Freeform 7">
            <a:extLst>
              <a:ext uri="{FF2B5EF4-FFF2-40B4-BE49-F238E27FC236}">
                <a16:creationId xmlns:a16="http://schemas.microsoft.com/office/drawing/2014/main" id="{3DE0BCF4-72A6-BD52-2FAF-A8C0895AA941}"/>
              </a:ext>
            </a:extLst>
          </p:cNvPr>
          <p:cNvSpPr>
            <a:spLocks noEditPoints="1"/>
          </p:cNvSpPr>
          <p:nvPr/>
        </p:nvSpPr>
        <p:spPr bwMode="auto">
          <a:xfrm>
            <a:off x="5449076" y="3442890"/>
            <a:ext cx="605984" cy="489370"/>
          </a:xfrm>
          <a:custGeom>
            <a:avLst/>
            <a:gdLst>
              <a:gd name="T0" fmla="*/ 67 w 123"/>
              <a:gd name="T1" fmla="*/ 62 h 100"/>
              <a:gd name="T2" fmla="*/ 67 w 123"/>
              <a:gd name="T3" fmla="*/ 65 h 100"/>
              <a:gd name="T4" fmla="*/ 66 w 123"/>
              <a:gd name="T5" fmla="*/ 67 h 100"/>
              <a:gd name="T6" fmla="*/ 62 w 123"/>
              <a:gd name="T7" fmla="*/ 67 h 100"/>
              <a:gd name="T8" fmla="*/ 58 w 123"/>
              <a:gd name="T9" fmla="*/ 67 h 100"/>
              <a:gd name="T10" fmla="*/ 56 w 123"/>
              <a:gd name="T11" fmla="*/ 65 h 100"/>
              <a:gd name="T12" fmla="*/ 56 w 123"/>
              <a:gd name="T13" fmla="*/ 62 h 100"/>
              <a:gd name="T14" fmla="*/ 0 w 123"/>
              <a:gd name="T15" fmla="*/ 44 h 100"/>
              <a:gd name="T16" fmla="*/ 0 w 123"/>
              <a:gd name="T17" fmla="*/ 81 h 100"/>
              <a:gd name="T18" fmla="*/ 19 w 123"/>
              <a:gd name="T19" fmla="*/ 100 h 100"/>
              <a:gd name="T20" fmla="*/ 62 w 123"/>
              <a:gd name="T21" fmla="*/ 100 h 100"/>
              <a:gd name="T22" fmla="*/ 104 w 123"/>
              <a:gd name="T23" fmla="*/ 100 h 100"/>
              <a:gd name="T24" fmla="*/ 123 w 123"/>
              <a:gd name="T25" fmla="*/ 81 h 100"/>
              <a:gd name="T26" fmla="*/ 123 w 123"/>
              <a:gd name="T27" fmla="*/ 44 h 100"/>
              <a:gd name="T28" fmla="*/ 67 w 123"/>
              <a:gd name="T29" fmla="*/ 62 h 100"/>
              <a:gd name="T30" fmla="*/ 62 w 123"/>
              <a:gd name="T31" fmla="*/ 58 h 100"/>
              <a:gd name="T32" fmla="*/ 64 w 123"/>
              <a:gd name="T33" fmla="*/ 58 h 100"/>
              <a:gd name="T34" fmla="*/ 66 w 123"/>
              <a:gd name="T35" fmla="*/ 59 h 100"/>
              <a:gd name="T36" fmla="*/ 66 w 123"/>
              <a:gd name="T37" fmla="*/ 64 h 100"/>
              <a:gd name="T38" fmla="*/ 64 w 123"/>
              <a:gd name="T39" fmla="*/ 65 h 100"/>
              <a:gd name="T40" fmla="*/ 62 w 123"/>
              <a:gd name="T41" fmla="*/ 65 h 100"/>
              <a:gd name="T42" fmla="*/ 60 w 123"/>
              <a:gd name="T43" fmla="*/ 65 h 100"/>
              <a:gd name="T44" fmla="*/ 58 w 123"/>
              <a:gd name="T45" fmla="*/ 64 h 100"/>
              <a:gd name="T46" fmla="*/ 58 w 123"/>
              <a:gd name="T47" fmla="*/ 59 h 100"/>
              <a:gd name="T48" fmla="*/ 60 w 123"/>
              <a:gd name="T49" fmla="*/ 58 h 100"/>
              <a:gd name="T50" fmla="*/ 62 w 123"/>
              <a:gd name="T51" fmla="*/ 58 h 100"/>
              <a:gd name="T52" fmla="*/ 56 w 123"/>
              <a:gd name="T53" fmla="*/ 58 h 100"/>
              <a:gd name="T54" fmla="*/ 56 w 123"/>
              <a:gd name="T55" fmla="*/ 60 h 100"/>
              <a:gd name="T56" fmla="*/ 1 w 123"/>
              <a:gd name="T57" fmla="*/ 42 h 100"/>
              <a:gd name="T58" fmla="*/ 19 w 123"/>
              <a:gd name="T59" fmla="*/ 24 h 100"/>
              <a:gd name="T60" fmla="*/ 62 w 123"/>
              <a:gd name="T61" fmla="*/ 24 h 100"/>
              <a:gd name="T62" fmla="*/ 104 w 123"/>
              <a:gd name="T63" fmla="*/ 24 h 100"/>
              <a:gd name="T64" fmla="*/ 123 w 123"/>
              <a:gd name="T65" fmla="*/ 42 h 100"/>
              <a:gd name="T66" fmla="*/ 67 w 123"/>
              <a:gd name="T67" fmla="*/ 60 h 100"/>
              <a:gd name="T68" fmla="*/ 67 w 123"/>
              <a:gd name="T69" fmla="*/ 58 h 100"/>
              <a:gd name="T70" fmla="*/ 66 w 123"/>
              <a:gd name="T71" fmla="*/ 56 h 100"/>
              <a:gd name="T72" fmla="*/ 62 w 123"/>
              <a:gd name="T73" fmla="*/ 56 h 100"/>
              <a:gd name="T74" fmla="*/ 58 w 123"/>
              <a:gd name="T75" fmla="*/ 56 h 100"/>
              <a:gd name="T76" fmla="*/ 56 w 123"/>
              <a:gd name="T77" fmla="*/ 58 h 100"/>
              <a:gd name="T78" fmla="*/ 62 w 123"/>
              <a:gd name="T79" fmla="*/ 4 h 100"/>
              <a:gd name="T80" fmla="*/ 62 w 123"/>
              <a:gd name="T81" fmla="*/ 4 h 100"/>
              <a:gd name="T82" fmla="*/ 81 w 123"/>
              <a:gd name="T83" fmla="*/ 23 h 100"/>
              <a:gd name="T84" fmla="*/ 84 w 123"/>
              <a:gd name="T85" fmla="*/ 23 h 100"/>
              <a:gd name="T86" fmla="*/ 62 w 123"/>
              <a:gd name="T87" fmla="*/ 0 h 100"/>
              <a:gd name="T88" fmla="*/ 62 w 123"/>
              <a:gd name="T89" fmla="*/ 0 h 100"/>
              <a:gd name="T90" fmla="*/ 39 w 123"/>
              <a:gd name="T91" fmla="*/ 23 h 100"/>
              <a:gd name="T92" fmla="*/ 43 w 123"/>
              <a:gd name="T93" fmla="*/ 23 h 100"/>
              <a:gd name="T94" fmla="*/ 62 w 123"/>
              <a:gd name="T95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3" h="100">
                <a:moveTo>
                  <a:pt x="67" y="62"/>
                </a:move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7"/>
                  <a:pt x="66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7" y="67"/>
                  <a:pt x="56" y="66"/>
                  <a:pt x="56" y="65"/>
                </a:cubicBezTo>
                <a:cubicBezTo>
                  <a:pt x="56" y="62"/>
                  <a:pt x="56" y="62"/>
                  <a:pt x="56" y="6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2"/>
                  <a:pt x="9" y="100"/>
                  <a:pt x="19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4" y="100"/>
                  <a:pt x="123" y="92"/>
                  <a:pt x="123" y="81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62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6" y="58"/>
                  <a:pt x="66" y="59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5"/>
                  <a:pt x="65" y="65"/>
                  <a:pt x="64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8" y="65"/>
                  <a:pt x="58" y="64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8"/>
                  <a:pt x="59" y="58"/>
                  <a:pt x="60" y="58"/>
                </a:cubicBezTo>
                <a:cubicBezTo>
                  <a:pt x="62" y="58"/>
                  <a:pt x="62" y="58"/>
                  <a:pt x="62" y="58"/>
                </a:cubicBezTo>
                <a:close/>
                <a:moveTo>
                  <a:pt x="56" y="58"/>
                </a:moveTo>
                <a:cubicBezTo>
                  <a:pt x="56" y="60"/>
                  <a:pt x="56" y="60"/>
                  <a:pt x="56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32"/>
                  <a:pt x="9" y="24"/>
                  <a:pt x="19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14" y="24"/>
                  <a:pt x="122" y="32"/>
                  <a:pt x="123" y="42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6"/>
                  <a:pt x="67" y="56"/>
                  <a:pt x="66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6" y="56"/>
                  <a:pt x="56" y="58"/>
                </a:cubicBezTo>
                <a:close/>
                <a:moveTo>
                  <a:pt x="62" y="4"/>
                </a:moveTo>
                <a:cubicBezTo>
                  <a:pt x="62" y="4"/>
                  <a:pt x="62" y="4"/>
                  <a:pt x="62" y="4"/>
                </a:cubicBezTo>
                <a:cubicBezTo>
                  <a:pt x="72" y="4"/>
                  <a:pt x="81" y="13"/>
                  <a:pt x="81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1"/>
                  <a:pt x="74" y="1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1"/>
                  <a:pt x="39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13"/>
                  <a:pt x="51" y="4"/>
                  <a:pt x="62" y="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92FD9DF-E011-6BE0-8506-1AF6330F31E1}"/>
              </a:ext>
            </a:extLst>
          </p:cNvPr>
          <p:cNvGrpSpPr/>
          <p:nvPr/>
        </p:nvGrpSpPr>
        <p:grpSpPr>
          <a:xfrm>
            <a:off x="1844997" y="1305670"/>
            <a:ext cx="1830551" cy="1118762"/>
            <a:chOff x="558799" y="4409828"/>
            <a:chExt cx="1830551" cy="111876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5B98242-60B1-E646-92A7-336B2B1F952D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2F2644C-C6B8-4B43-68D4-2DB8C703A61C}"/>
                </a:ext>
              </a:extLst>
            </p:cNvPr>
            <p:cNvSpPr txBox="1"/>
            <p:nvPr/>
          </p:nvSpPr>
          <p:spPr>
            <a:xfrm>
              <a:off x="558799" y="4832437"/>
              <a:ext cx="183055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6D68491-946E-8168-5E07-2197C02F00DA}"/>
              </a:ext>
            </a:extLst>
          </p:cNvPr>
          <p:cNvGrpSpPr/>
          <p:nvPr/>
        </p:nvGrpSpPr>
        <p:grpSpPr>
          <a:xfrm>
            <a:off x="5196738" y="1305670"/>
            <a:ext cx="1830551" cy="1118762"/>
            <a:chOff x="558799" y="4409828"/>
            <a:chExt cx="1830551" cy="111876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D4C175D-41F8-4226-D87C-726BC42FC6A6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87F195F-F9F1-620A-68BC-145E280EA988}"/>
                </a:ext>
              </a:extLst>
            </p:cNvPr>
            <p:cNvSpPr txBox="1"/>
            <p:nvPr/>
          </p:nvSpPr>
          <p:spPr>
            <a:xfrm>
              <a:off x="558799" y="4832437"/>
              <a:ext cx="183055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7997DAD-9FCF-05F7-9354-EDA9D0F8C951}"/>
              </a:ext>
            </a:extLst>
          </p:cNvPr>
          <p:cNvGrpSpPr/>
          <p:nvPr/>
        </p:nvGrpSpPr>
        <p:grpSpPr>
          <a:xfrm>
            <a:off x="2971348" y="3088685"/>
            <a:ext cx="1830551" cy="1118762"/>
            <a:chOff x="558799" y="4409828"/>
            <a:chExt cx="1830551" cy="111876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BF64124-3B40-4C18-113E-0268C155AE71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18CCF41-2490-F07E-63A4-2C566EE351A1}"/>
                </a:ext>
              </a:extLst>
            </p:cNvPr>
            <p:cNvSpPr txBox="1"/>
            <p:nvPr/>
          </p:nvSpPr>
          <p:spPr>
            <a:xfrm>
              <a:off x="558799" y="4832437"/>
              <a:ext cx="183055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A00EF67-A101-80A1-50AA-951D5E268466}"/>
              </a:ext>
            </a:extLst>
          </p:cNvPr>
          <p:cNvGrpSpPr/>
          <p:nvPr/>
        </p:nvGrpSpPr>
        <p:grpSpPr>
          <a:xfrm>
            <a:off x="6261437" y="3088685"/>
            <a:ext cx="1830551" cy="1118762"/>
            <a:chOff x="558799" y="4409828"/>
            <a:chExt cx="1830551" cy="111876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B7378B2-3D97-91DA-9627-7AFE583085F2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01B9A40-DE93-8BD6-9E57-8E7028F1593B}"/>
                </a:ext>
              </a:extLst>
            </p:cNvPr>
            <p:cNvSpPr txBox="1"/>
            <p:nvPr/>
          </p:nvSpPr>
          <p:spPr>
            <a:xfrm>
              <a:off x="558799" y="4832437"/>
              <a:ext cx="183055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7011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13BAB39-7308-49E6-57CD-EB551A5F39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1" b="3333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59E0E8A-4595-8642-282F-B4705CD9ED7E}"/>
              </a:ext>
            </a:extLst>
          </p:cNvPr>
          <p:cNvSpPr/>
          <p:nvPr/>
        </p:nvSpPr>
        <p:spPr>
          <a:xfrm>
            <a:off x="-108520" y="1984484"/>
            <a:ext cx="9361040" cy="4605467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  <a:gd name="connsiteX0" fmla="*/ 4572000 w 9144000"/>
              <a:gd name="connsiteY0" fmla="*/ 0 h 4498686"/>
              <a:gd name="connsiteX1" fmla="*/ 8798140 w 9144000"/>
              <a:gd name="connsiteY1" fmla="*/ 302075 h 4498686"/>
              <a:gd name="connsiteX2" fmla="*/ 9144000 w 9144000"/>
              <a:gd name="connsiteY2" fmla="*/ 367742 h 4498686"/>
              <a:gd name="connsiteX3" fmla="*/ 9144000 w 9144000"/>
              <a:gd name="connsiteY3" fmla="*/ 2405251 h 4498686"/>
              <a:gd name="connsiteX4" fmla="*/ 9304 w 9144000"/>
              <a:gd name="connsiteY4" fmla="*/ 4498686 h 4498686"/>
              <a:gd name="connsiteX5" fmla="*/ 0 w 9144000"/>
              <a:gd name="connsiteY5" fmla="*/ 367742 h 4498686"/>
              <a:gd name="connsiteX6" fmla="*/ 345861 w 9144000"/>
              <a:gd name="connsiteY6" fmla="*/ 302075 h 4498686"/>
              <a:gd name="connsiteX7" fmla="*/ 4572000 w 9144000"/>
              <a:gd name="connsiteY7" fmla="*/ 0 h 4498686"/>
              <a:gd name="connsiteX0" fmla="*/ 4572000 w 9144000"/>
              <a:gd name="connsiteY0" fmla="*/ 0 h 4498686"/>
              <a:gd name="connsiteX1" fmla="*/ 8798140 w 9144000"/>
              <a:gd name="connsiteY1" fmla="*/ 302075 h 4498686"/>
              <a:gd name="connsiteX2" fmla="*/ 9144000 w 9144000"/>
              <a:gd name="connsiteY2" fmla="*/ 367742 h 4498686"/>
              <a:gd name="connsiteX3" fmla="*/ 9134696 w 9144000"/>
              <a:gd name="connsiteY3" fmla="*/ 4433557 h 4498686"/>
              <a:gd name="connsiteX4" fmla="*/ 9304 w 9144000"/>
              <a:gd name="connsiteY4" fmla="*/ 4498686 h 4498686"/>
              <a:gd name="connsiteX5" fmla="*/ 0 w 9144000"/>
              <a:gd name="connsiteY5" fmla="*/ 367742 h 4498686"/>
              <a:gd name="connsiteX6" fmla="*/ 345861 w 9144000"/>
              <a:gd name="connsiteY6" fmla="*/ 302075 h 4498686"/>
              <a:gd name="connsiteX7" fmla="*/ 4572000 w 9144000"/>
              <a:gd name="connsiteY7" fmla="*/ 0 h 449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98686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cubicBezTo>
                  <a:pt x="9140899" y="1723014"/>
                  <a:pt x="9137797" y="3078285"/>
                  <a:pt x="9134696" y="4433557"/>
                </a:cubicBezTo>
                <a:lnTo>
                  <a:pt x="9304" y="4498686"/>
                </a:lnTo>
                <a:cubicBezTo>
                  <a:pt x="6203" y="3121705"/>
                  <a:pt x="3101" y="1744723"/>
                  <a:pt x="0" y="367742"/>
                </a:cubicBez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BFBFBF">
                  <a:alpha val="18000"/>
                </a:srgbClr>
              </a:gs>
              <a:gs pos="100000">
                <a:srgbClr val="FFFFFF">
                  <a:tint val="0"/>
                  <a:alpha val="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2F2F2"/>
            </a:solidFill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3482927" y="433616"/>
            <a:ext cx="2116707" cy="2086370"/>
            <a:chOff x="2862404" y="341549"/>
            <a:chExt cx="1502407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3125297" y="628062"/>
              <a:ext cx="1090948" cy="922815"/>
              <a:chOff x="4906957" y="3923836"/>
              <a:chExt cx="1090948" cy="922815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906957" y="3983816"/>
                <a:ext cx="1090948" cy="8519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04</a:t>
                </a:r>
                <a:endParaRPr lang="zh-CN" altLang="en-US" sz="72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F76C1FC-3472-1FBD-3FB3-7572CFA04089}"/>
              </a:ext>
            </a:extLst>
          </p:cNvPr>
          <p:cNvGrpSpPr/>
          <p:nvPr/>
        </p:nvGrpSpPr>
        <p:grpSpPr>
          <a:xfrm>
            <a:off x="2911556" y="2755407"/>
            <a:ext cx="3312368" cy="417638"/>
            <a:chOff x="2915816" y="3648104"/>
            <a:chExt cx="3312368" cy="417638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F49F5C4B-14D6-4A02-37A2-2C85158EFD17}"/>
                </a:ext>
              </a:extLst>
            </p:cNvPr>
            <p:cNvSpPr/>
            <p:nvPr/>
          </p:nvSpPr>
          <p:spPr>
            <a:xfrm>
              <a:off x="2915816" y="3648104"/>
              <a:ext cx="3312368" cy="417638"/>
            </a:xfrm>
            <a:prstGeom prst="roundRect">
              <a:avLst>
                <a:gd name="adj" fmla="val 20807"/>
              </a:avLst>
            </a:prstGeom>
            <a:solidFill>
              <a:srgbClr val="0070C0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2D39CAC-E2B4-1F9F-F277-79CF6ACB8962}"/>
                </a:ext>
              </a:extLst>
            </p:cNvPr>
            <p:cNvSpPr txBox="1"/>
            <p:nvPr/>
          </p:nvSpPr>
          <p:spPr>
            <a:xfrm>
              <a:off x="3430073" y="3710931"/>
              <a:ext cx="22838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1C69E-A4B2-8BC5-19B4-C30082FC8FDA}"/>
              </a:ext>
            </a:extLst>
          </p:cNvPr>
          <p:cNvSpPr txBox="1"/>
          <p:nvPr/>
        </p:nvSpPr>
        <p:spPr>
          <a:xfrm>
            <a:off x="1509428" y="3410278"/>
            <a:ext cx="6086908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96121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04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14BA0DE-8ACF-6C70-3CD2-7A6D13F7DB1F}"/>
              </a:ext>
            </a:extLst>
          </p:cNvPr>
          <p:cNvGrpSpPr/>
          <p:nvPr/>
        </p:nvGrpSpPr>
        <p:grpSpPr>
          <a:xfrm>
            <a:off x="619688" y="2232769"/>
            <a:ext cx="1335946" cy="13359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6">
              <a:extLst>
                <a:ext uri="{FF2B5EF4-FFF2-40B4-BE49-F238E27FC236}">
                  <a16:creationId xmlns:a16="http://schemas.microsoft.com/office/drawing/2014/main" id="{F9C083C4-A177-4AF8-3BB1-BF2E919CA80E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63A5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73CC239-5274-AE37-BFB2-91E31C9E0D7D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cs typeface="+mn-ea"/>
                  <a:sym typeface="+mn-lt"/>
                </a:rPr>
                <a:t>添加描述文本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263B5C5F-F611-CCC4-032E-5F2490105027}"/>
              </a:ext>
            </a:extLst>
          </p:cNvPr>
          <p:cNvSpPr/>
          <p:nvPr/>
        </p:nvSpPr>
        <p:spPr>
          <a:xfrm>
            <a:off x="2706448" y="1120076"/>
            <a:ext cx="727041" cy="727041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1A6A18D-D2EC-35FC-DCFA-F9599EB936F6}"/>
              </a:ext>
            </a:extLst>
          </p:cNvPr>
          <p:cNvGrpSpPr/>
          <p:nvPr/>
        </p:nvGrpSpPr>
        <p:grpSpPr>
          <a:xfrm>
            <a:off x="2727183" y="2453607"/>
            <a:ext cx="811400" cy="81140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10">
              <a:extLst>
                <a:ext uri="{FF2B5EF4-FFF2-40B4-BE49-F238E27FC236}">
                  <a16:creationId xmlns:a16="http://schemas.microsoft.com/office/drawing/2014/main" id="{555C721D-DF0A-037D-9A6A-01A39841E2EF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2FC7207-5B91-8AB8-ADC1-A9E989CDC46A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左大括号 32">
            <a:extLst>
              <a:ext uri="{FF2B5EF4-FFF2-40B4-BE49-F238E27FC236}">
                <a16:creationId xmlns:a16="http://schemas.microsoft.com/office/drawing/2014/main" id="{561517E1-5C76-F1C6-334F-9B088B551ED4}"/>
              </a:ext>
            </a:extLst>
          </p:cNvPr>
          <p:cNvSpPr/>
          <p:nvPr/>
        </p:nvSpPr>
        <p:spPr>
          <a:xfrm>
            <a:off x="2070395" y="1419386"/>
            <a:ext cx="370707" cy="2934157"/>
          </a:xfrm>
          <a:prstGeom prst="leftBrace">
            <a:avLst/>
          </a:prstGeom>
          <a:noFill/>
          <a:ln w="38100" cap="flat" cmpd="sng" algn="ctr">
            <a:solidFill>
              <a:srgbClr val="0070C0"/>
            </a:solidFill>
            <a:prstDash val="solid"/>
          </a:ln>
          <a:effectLst>
            <a:outerShdw blurRad="139700" dist="63500" dir="8100000" sx="98000" sy="98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0E891660-CE87-6D69-3DDE-4580ABA39A74}"/>
              </a:ext>
            </a:extLst>
          </p:cNvPr>
          <p:cNvSpPr/>
          <p:nvPr/>
        </p:nvSpPr>
        <p:spPr>
          <a:xfrm>
            <a:off x="2791518" y="3976111"/>
            <a:ext cx="727041" cy="727041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TextBox 15">
            <a:extLst>
              <a:ext uri="{FF2B5EF4-FFF2-40B4-BE49-F238E27FC236}">
                <a16:creationId xmlns:a16="http://schemas.microsoft.com/office/drawing/2014/main" id="{381561BB-2A9F-9268-614B-06F633329177}"/>
              </a:ext>
            </a:extLst>
          </p:cNvPr>
          <p:cNvSpPr txBox="1"/>
          <p:nvPr/>
        </p:nvSpPr>
        <p:spPr>
          <a:xfrm>
            <a:off x="2786880" y="1332332"/>
            <a:ext cx="727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项目一</a:t>
            </a:r>
          </a:p>
        </p:txBody>
      </p:sp>
      <p:sp>
        <p:nvSpPr>
          <p:cNvPr id="49" name="TextBox 16">
            <a:extLst>
              <a:ext uri="{FF2B5EF4-FFF2-40B4-BE49-F238E27FC236}">
                <a16:creationId xmlns:a16="http://schemas.microsoft.com/office/drawing/2014/main" id="{16D647FD-61B6-7993-B23C-C5525FAA5344}"/>
              </a:ext>
            </a:extLst>
          </p:cNvPr>
          <p:cNvSpPr txBox="1"/>
          <p:nvPr/>
        </p:nvSpPr>
        <p:spPr>
          <a:xfrm>
            <a:off x="2839222" y="2690030"/>
            <a:ext cx="6816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项目一</a:t>
            </a:r>
          </a:p>
        </p:txBody>
      </p:sp>
      <p:sp>
        <p:nvSpPr>
          <p:cNvPr id="50" name="TextBox 17">
            <a:extLst>
              <a:ext uri="{FF2B5EF4-FFF2-40B4-BE49-F238E27FC236}">
                <a16:creationId xmlns:a16="http://schemas.microsoft.com/office/drawing/2014/main" id="{4CA24328-5AB8-6197-DD8F-82EBF554B6BF}"/>
              </a:ext>
            </a:extLst>
          </p:cNvPr>
          <p:cNvSpPr txBox="1"/>
          <p:nvPr/>
        </p:nvSpPr>
        <p:spPr>
          <a:xfrm>
            <a:off x="2868046" y="4201131"/>
            <a:ext cx="6705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项目一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3016DC8-E553-326F-AB87-C08B554A62E2}"/>
              </a:ext>
            </a:extLst>
          </p:cNvPr>
          <p:cNvGrpSpPr/>
          <p:nvPr/>
        </p:nvGrpSpPr>
        <p:grpSpPr>
          <a:xfrm>
            <a:off x="3594352" y="1220399"/>
            <a:ext cx="5226119" cy="500863"/>
            <a:chOff x="558798" y="4409828"/>
            <a:chExt cx="5226119" cy="50086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AF5FC4C-7013-FC5A-F2AC-1B831A1CF7A8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613AF14-9821-A9B9-44EE-D22BA6B22F3C}"/>
                </a:ext>
              </a:extLst>
            </p:cNvPr>
            <p:cNvSpPr txBox="1"/>
            <p:nvPr/>
          </p:nvSpPr>
          <p:spPr>
            <a:xfrm>
              <a:off x="558798" y="4630037"/>
              <a:ext cx="5226119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662A19F-94B7-B189-D25C-D6C0C0CCF344}"/>
              </a:ext>
            </a:extLst>
          </p:cNvPr>
          <p:cNvGrpSpPr/>
          <p:nvPr/>
        </p:nvGrpSpPr>
        <p:grpSpPr>
          <a:xfrm>
            <a:off x="3594352" y="2650310"/>
            <a:ext cx="5226119" cy="500863"/>
            <a:chOff x="558798" y="4409828"/>
            <a:chExt cx="5226119" cy="50086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8213A84-8F82-81E2-7939-912ED9D47BB6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247B084-17BF-9C82-5F12-489B2F3EBAA7}"/>
                </a:ext>
              </a:extLst>
            </p:cNvPr>
            <p:cNvSpPr txBox="1"/>
            <p:nvPr/>
          </p:nvSpPr>
          <p:spPr>
            <a:xfrm>
              <a:off x="558798" y="4630037"/>
              <a:ext cx="5226119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DDBD74B-00F9-864A-D6FA-388632FD9CB1}"/>
              </a:ext>
            </a:extLst>
          </p:cNvPr>
          <p:cNvGrpSpPr/>
          <p:nvPr/>
        </p:nvGrpSpPr>
        <p:grpSpPr>
          <a:xfrm>
            <a:off x="3594352" y="4103111"/>
            <a:ext cx="5226119" cy="500863"/>
            <a:chOff x="558798" y="4409828"/>
            <a:chExt cx="5226119" cy="500863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5FCFD95-D43B-CE8B-6E99-3AC4ECCFFF1B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364AB8D-FEE1-3C5F-39FB-4A7F8A5B5944}"/>
                </a:ext>
              </a:extLst>
            </p:cNvPr>
            <p:cNvSpPr txBox="1"/>
            <p:nvPr/>
          </p:nvSpPr>
          <p:spPr>
            <a:xfrm>
              <a:off x="558798" y="4630037"/>
              <a:ext cx="5226119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92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>
            <a:extLst>
              <a:ext uri="{FF2B5EF4-FFF2-40B4-BE49-F238E27FC236}">
                <a16:creationId xmlns:a16="http://schemas.microsoft.com/office/drawing/2014/main" id="{FECD21D9-456F-5AF8-41D7-9496EF1F0A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1" b="3333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59E0E8A-4595-8642-282F-B4705CD9ED7E}"/>
              </a:ext>
            </a:extLst>
          </p:cNvPr>
          <p:cNvSpPr/>
          <p:nvPr/>
        </p:nvSpPr>
        <p:spPr>
          <a:xfrm>
            <a:off x="-108520" y="783674"/>
            <a:ext cx="9361040" cy="4605467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  <a:gd name="connsiteX0" fmla="*/ 4572000 w 9144000"/>
              <a:gd name="connsiteY0" fmla="*/ 0 h 4498686"/>
              <a:gd name="connsiteX1" fmla="*/ 8798140 w 9144000"/>
              <a:gd name="connsiteY1" fmla="*/ 302075 h 4498686"/>
              <a:gd name="connsiteX2" fmla="*/ 9144000 w 9144000"/>
              <a:gd name="connsiteY2" fmla="*/ 367742 h 4498686"/>
              <a:gd name="connsiteX3" fmla="*/ 9144000 w 9144000"/>
              <a:gd name="connsiteY3" fmla="*/ 2405251 h 4498686"/>
              <a:gd name="connsiteX4" fmla="*/ 9304 w 9144000"/>
              <a:gd name="connsiteY4" fmla="*/ 4498686 h 4498686"/>
              <a:gd name="connsiteX5" fmla="*/ 0 w 9144000"/>
              <a:gd name="connsiteY5" fmla="*/ 367742 h 4498686"/>
              <a:gd name="connsiteX6" fmla="*/ 345861 w 9144000"/>
              <a:gd name="connsiteY6" fmla="*/ 302075 h 4498686"/>
              <a:gd name="connsiteX7" fmla="*/ 4572000 w 9144000"/>
              <a:gd name="connsiteY7" fmla="*/ 0 h 4498686"/>
              <a:gd name="connsiteX0" fmla="*/ 4572000 w 9144000"/>
              <a:gd name="connsiteY0" fmla="*/ 0 h 4498686"/>
              <a:gd name="connsiteX1" fmla="*/ 8798140 w 9144000"/>
              <a:gd name="connsiteY1" fmla="*/ 302075 h 4498686"/>
              <a:gd name="connsiteX2" fmla="*/ 9144000 w 9144000"/>
              <a:gd name="connsiteY2" fmla="*/ 367742 h 4498686"/>
              <a:gd name="connsiteX3" fmla="*/ 9134696 w 9144000"/>
              <a:gd name="connsiteY3" fmla="*/ 4433557 h 4498686"/>
              <a:gd name="connsiteX4" fmla="*/ 9304 w 9144000"/>
              <a:gd name="connsiteY4" fmla="*/ 4498686 h 4498686"/>
              <a:gd name="connsiteX5" fmla="*/ 0 w 9144000"/>
              <a:gd name="connsiteY5" fmla="*/ 367742 h 4498686"/>
              <a:gd name="connsiteX6" fmla="*/ 345861 w 9144000"/>
              <a:gd name="connsiteY6" fmla="*/ 302075 h 4498686"/>
              <a:gd name="connsiteX7" fmla="*/ 4572000 w 9144000"/>
              <a:gd name="connsiteY7" fmla="*/ 0 h 449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98686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cubicBezTo>
                  <a:pt x="9140899" y="1723014"/>
                  <a:pt x="9137797" y="3078285"/>
                  <a:pt x="9134696" y="4433557"/>
                </a:cubicBezTo>
                <a:lnTo>
                  <a:pt x="9304" y="4498686"/>
                </a:lnTo>
                <a:cubicBezTo>
                  <a:pt x="6203" y="3121705"/>
                  <a:pt x="3101" y="1744723"/>
                  <a:pt x="0" y="367742"/>
                </a:cubicBez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BFBFBF">
                  <a:alpha val="18000"/>
                </a:srgbClr>
              </a:gs>
              <a:gs pos="100000">
                <a:srgbClr val="FFFFFF">
                  <a:tint val="0"/>
                  <a:alpha val="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2F2F2"/>
            </a:solidFill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3494155" y="197348"/>
            <a:ext cx="2125260" cy="1154434"/>
            <a:chOff x="2862404" y="341549"/>
            <a:chExt cx="2726221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0B09BA88-442E-B53B-B9A1-BFF74774B30E}"/>
                </a:ext>
              </a:extLst>
            </p:cNvPr>
            <p:cNvSpPr/>
            <p:nvPr/>
          </p:nvSpPr>
          <p:spPr>
            <a:xfrm>
              <a:off x="413893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3185485" y="628062"/>
              <a:ext cx="922815" cy="923749"/>
              <a:chOff x="4967145" y="3923836"/>
              <a:chExt cx="922815" cy="9237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5023704" y="4018492"/>
                <a:ext cx="731843" cy="829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0070C0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目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C336B32-ECAC-F2FD-B1CC-8003764B17FA}"/>
                </a:ext>
              </a:extLst>
            </p:cNvPr>
            <p:cNvGrpSpPr/>
            <p:nvPr/>
          </p:nvGrpSpPr>
          <p:grpSpPr>
            <a:xfrm>
              <a:off x="4402372" y="628062"/>
              <a:ext cx="922815" cy="923749"/>
              <a:chOff x="4967145" y="3923836"/>
              <a:chExt cx="922815" cy="923749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B2DA54C5-3301-E8DB-0FEE-FBE322552E9B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518A5FC-6F81-C3C6-561A-4825B27E7B7C}"/>
                  </a:ext>
                </a:extLst>
              </p:cNvPr>
              <p:cNvSpPr txBox="1"/>
              <p:nvPr/>
            </p:nvSpPr>
            <p:spPr>
              <a:xfrm>
                <a:off x="5018787" y="4018492"/>
                <a:ext cx="671596" cy="829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0070C0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录</a:t>
                </a: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5236809" y="1611881"/>
              <a:ext cx="176755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F76C1FC-3472-1FBD-3FB3-7572CFA04089}"/>
              </a:ext>
            </a:extLst>
          </p:cNvPr>
          <p:cNvGrpSpPr/>
          <p:nvPr/>
        </p:nvGrpSpPr>
        <p:grpSpPr>
          <a:xfrm>
            <a:off x="1089373" y="1861013"/>
            <a:ext cx="3312368" cy="710737"/>
            <a:chOff x="2915816" y="3355005"/>
            <a:chExt cx="3312368" cy="710737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F49F5C4B-14D6-4A02-37A2-2C85158EFD17}"/>
                </a:ext>
              </a:extLst>
            </p:cNvPr>
            <p:cNvSpPr/>
            <p:nvPr/>
          </p:nvSpPr>
          <p:spPr>
            <a:xfrm>
              <a:off x="2915816" y="3648104"/>
              <a:ext cx="3312368" cy="417638"/>
            </a:xfrm>
            <a:prstGeom prst="roundRect">
              <a:avLst>
                <a:gd name="adj" fmla="val 20807"/>
              </a:avLst>
            </a:prstGeom>
            <a:solidFill>
              <a:srgbClr val="0070C0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2D39CAC-E2B4-1F9F-F277-79CF6ACB8962}"/>
                </a:ext>
              </a:extLst>
            </p:cNvPr>
            <p:cNvSpPr txBox="1"/>
            <p:nvPr/>
          </p:nvSpPr>
          <p:spPr>
            <a:xfrm>
              <a:off x="3901333" y="3710931"/>
              <a:ext cx="22838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479596FA-19C9-696B-3C44-1FB21E39C266}"/>
                </a:ext>
              </a:extLst>
            </p:cNvPr>
            <p:cNvSpPr/>
            <p:nvPr/>
          </p:nvSpPr>
          <p:spPr>
            <a:xfrm>
              <a:off x="3166178" y="3355005"/>
              <a:ext cx="652946" cy="6529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809BC04-2311-4C77-39D3-A2194FA8F1A4}"/>
                </a:ext>
              </a:extLst>
            </p:cNvPr>
            <p:cNvSpPr txBox="1"/>
            <p:nvPr/>
          </p:nvSpPr>
          <p:spPr>
            <a:xfrm>
              <a:off x="3202530" y="3419868"/>
              <a:ext cx="7317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800" b="1" dirty="0">
                <a:solidFill>
                  <a:srgbClr val="0070C0"/>
                </a:solidFill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F4E26C6-01A4-8931-5164-F387E0691253}"/>
              </a:ext>
            </a:extLst>
          </p:cNvPr>
          <p:cNvGrpSpPr/>
          <p:nvPr/>
        </p:nvGrpSpPr>
        <p:grpSpPr>
          <a:xfrm>
            <a:off x="4734914" y="1861013"/>
            <a:ext cx="3312368" cy="710737"/>
            <a:chOff x="2915816" y="3355005"/>
            <a:chExt cx="3312368" cy="710737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7F1ACD9C-8695-A98E-67BA-CF9BDADBA174}"/>
                </a:ext>
              </a:extLst>
            </p:cNvPr>
            <p:cNvSpPr/>
            <p:nvPr/>
          </p:nvSpPr>
          <p:spPr>
            <a:xfrm>
              <a:off x="2915816" y="3648104"/>
              <a:ext cx="3312368" cy="417638"/>
            </a:xfrm>
            <a:prstGeom prst="roundRect">
              <a:avLst>
                <a:gd name="adj" fmla="val 20807"/>
              </a:avLst>
            </a:prstGeom>
            <a:solidFill>
              <a:srgbClr val="0070C0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592E700-A0EA-E9E3-9B95-1E4936B6C73B}"/>
                </a:ext>
              </a:extLst>
            </p:cNvPr>
            <p:cNvSpPr txBox="1"/>
            <p:nvPr/>
          </p:nvSpPr>
          <p:spPr>
            <a:xfrm>
              <a:off x="3901333" y="3710931"/>
              <a:ext cx="22838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17A7B76-CB35-386A-7792-0D47BD1C6543}"/>
                </a:ext>
              </a:extLst>
            </p:cNvPr>
            <p:cNvSpPr/>
            <p:nvPr/>
          </p:nvSpPr>
          <p:spPr>
            <a:xfrm>
              <a:off x="3166178" y="3355005"/>
              <a:ext cx="652946" cy="6529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7DF7CF1-D3D6-0CC6-0AE5-BC635BCEC878}"/>
                </a:ext>
              </a:extLst>
            </p:cNvPr>
            <p:cNvSpPr txBox="1"/>
            <p:nvPr/>
          </p:nvSpPr>
          <p:spPr>
            <a:xfrm>
              <a:off x="3202530" y="3419868"/>
              <a:ext cx="7317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  <a:endParaRPr lang="zh-CN" altLang="en-US" sz="2800" b="1" dirty="0">
                <a:solidFill>
                  <a:srgbClr val="0070C0"/>
                </a:solidFill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691DD93-9F46-B823-65F4-2A896F381C65}"/>
              </a:ext>
            </a:extLst>
          </p:cNvPr>
          <p:cNvGrpSpPr/>
          <p:nvPr/>
        </p:nvGrpSpPr>
        <p:grpSpPr>
          <a:xfrm>
            <a:off x="1089373" y="2787774"/>
            <a:ext cx="3312368" cy="710737"/>
            <a:chOff x="2915816" y="3355005"/>
            <a:chExt cx="3312368" cy="710737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9969F5BC-8356-84AE-560E-9E161E55D613}"/>
                </a:ext>
              </a:extLst>
            </p:cNvPr>
            <p:cNvSpPr/>
            <p:nvPr/>
          </p:nvSpPr>
          <p:spPr>
            <a:xfrm>
              <a:off x="2915816" y="3648104"/>
              <a:ext cx="3312368" cy="417638"/>
            </a:xfrm>
            <a:prstGeom prst="roundRect">
              <a:avLst>
                <a:gd name="adj" fmla="val 20807"/>
              </a:avLst>
            </a:prstGeom>
            <a:solidFill>
              <a:srgbClr val="0070C0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272DF7D-CB33-87F1-8B88-6C278129303A}"/>
                </a:ext>
              </a:extLst>
            </p:cNvPr>
            <p:cNvSpPr txBox="1"/>
            <p:nvPr/>
          </p:nvSpPr>
          <p:spPr>
            <a:xfrm>
              <a:off x="3901333" y="3710931"/>
              <a:ext cx="22838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9B1004E-58EF-79AD-47DE-981F1EEB9133}"/>
                </a:ext>
              </a:extLst>
            </p:cNvPr>
            <p:cNvSpPr/>
            <p:nvPr/>
          </p:nvSpPr>
          <p:spPr>
            <a:xfrm>
              <a:off x="3166178" y="3355005"/>
              <a:ext cx="652946" cy="6529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D88D130-B37C-7E0E-1908-AD6C0924CFC1}"/>
                </a:ext>
              </a:extLst>
            </p:cNvPr>
            <p:cNvSpPr txBox="1"/>
            <p:nvPr/>
          </p:nvSpPr>
          <p:spPr>
            <a:xfrm>
              <a:off x="3202530" y="3419868"/>
              <a:ext cx="7317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  <a:endParaRPr lang="zh-CN" altLang="en-US" sz="2800" b="1" dirty="0">
                <a:solidFill>
                  <a:srgbClr val="0070C0"/>
                </a:solidFill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BEC9D60-202A-A1D1-7770-8901CBA4EDA9}"/>
              </a:ext>
            </a:extLst>
          </p:cNvPr>
          <p:cNvGrpSpPr/>
          <p:nvPr/>
        </p:nvGrpSpPr>
        <p:grpSpPr>
          <a:xfrm>
            <a:off x="4734914" y="2787774"/>
            <a:ext cx="3312368" cy="710737"/>
            <a:chOff x="2915816" y="3355005"/>
            <a:chExt cx="3312368" cy="710737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7C2B2324-C5B4-FA5D-13B5-1D780BD2987E}"/>
                </a:ext>
              </a:extLst>
            </p:cNvPr>
            <p:cNvSpPr/>
            <p:nvPr/>
          </p:nvSpPr>
          <p:spPr>
            <a:xfrm>
              <a:off x="2915816" y="3648104"/>
              <a:ext cx="3312368" cy="417638"/>
            </a:xfrm>
            <a:prstGeom prst="roundRect">
              <a:avLst>
                <a:gd name="adj" fmla="val 20807"/>
              </a:avLst>
            </a:prstGeom>
            <a:solidFill>
              <a:srgbClr val="0070C0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42123CE-17D0-8FE8-5445-795CD6D63797}"/>
                </a:ext>
              </a:extLst>
            </p:cNvPr>
            <p:cNvSpPr txBox="1"/>
            <p:nvPr/>
          </p:nvSpPr>
          <p:spPr>
            <a:xfrm>
              <a:off x="3901333" y="3710931"/>
              <a:ext cx="22838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52A1E0F0-AFAC-57F2-C27C-919461252277}"/>
                </a:ext>
              </a:extLst>
            </p:cNvPr>
            <p:cNvSpPr/>
            <p:nvPr/>
          </p:nvSpPr>
          <p:spPr>
            <a:xfrm>
              <a:off x="3166178" y="3355005"/>
              <a:ext cx="652946" cy="6529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A45383E-0667-A523-3577-2AFE3952F91C}"/>
                </a:ext>
              </a:extLst>
            </p:cNvPr>
            <p:cNvSpPr txBox="1"/>
            <p:nvPr/>
          </p:nvSpPr>
          <p:spPr>
            <a:xfrm>
              <a:off x="3202530" y="3419868"/>
              <a:ext cx="7317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  <a:endParaRPr lang="zh-CN" altLang="en-US" sz="2800" b="1" dirty="0">
                <a:solidFill>
                  <a:srgbClr val="0070C0"/>
                </a:solidFill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155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04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6502292-4043-211C-11F9-DC4884B89D13}"/>
              </a:ext>
            </a:extLst>
          </p:cNvPr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noFill/>
          <a:ln w="76200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2A39FD9-BCC0-B0D7-8C95-7ED7E305109C}"/>
              </a:ext>
            </a:extLst>
          </p:cNvPr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noFill/>
          <a:ln w="76200" cap="flat" cmpd="sng" algn="ctr">
            <a:solidFill>
              <a:srgbClr val="0070C0"/>
            </a:solidFill>
            <a:prstDash val="solid"/>
          </a:ln>
          <a:effectLst/>
        </p:spPr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134E5579-1D45-1B17-1C5F-F6D7A733CA99}"/>
              </a:ext>
            </a:extLst>
          </p:cNvPr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圆角矩形 104">
              <a:extLst>
                <a:ext uri="{FF2B5EF4-FFF2-40B4-BE49-F238E27FC236}">
                  <a16:creationId xmlns:a16="http://schemas.microsoft.com/office/drawing/2014/main" id="{5239C780-5B7E-10DB-91E1-9E8DA36E1695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圆角矩形 100">
              <a:extLst>
                <a:ext uri="{FF2B5EF4-FFF2-40B4-BE49-F238E27FC236}">
                  <a16:creationId xmlns:a16="http://schemas.microsoft.com/office/drawing/2014/main" id="{D1FB284A-48CE-8023-FE1B-3E65203EEF46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081C345-9D17-EB05-2EBA-040C75A95087}"/>
              </a:ext>
            </a:extLst>
          </p:cNvPr>
          <p:cNvGrpSpPr/>
          <p:nvPr/>
        </p:nvGrpSpPr>
        <p:grpSpPr>
          <a:xfrm>
            <a:off x="1444736" y="3296277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圆角矩形 104">
              <a:extLst>
                <a:ext uri="{FF2B5EF4-FFF2-40B4-BE49-F238E27FC236}">
                  <a16:creationId xmlns:a16="http://schemas.microsoft.com/office/drawing/2014/main" id="{D0BFECED-511D-6BB5-4187-2DE11DC98FFF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圆角矩形 100">
              <a:extLst>
                <a:ext uri="{FF2B5EF4-FFF2-40B4-BE49-F238E27FC236}">
                  <a16:creationId xmlns:a16="http://schemas.microsoft.com/office/drawing/2014/main" id="{87FC17E4-5BE0-F573-A33F-9786DEF8702D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C1E25AA-F811-D29D-3105-1E908719BE4F}"/>
              </a:ext>
            </a:extLst>
          </p:cNvPr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圆角矩形 104">
              <a:extLst>
                <a:ext uri="{FF2B5EF4-FFF2-40B4-BE49-F238E27FC236}">
                  <a16:creationId xmlns:a16="http://schemas.microsoft.com/office/drawing/2014/main" id="{1B677F91-B5F0-A0DC-EC7F-71E04F66A9D0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圆角矩形 100">
              <a:extLst>
                <a:ext uri="{FF2B5EF4-FFF2-40B4-BE49-F238E27FC236}">
                  <a16:creationId xmlns:a16="http://schemas.microsoft.com/office/drawing/2014/main" id="{1C9F7893-01E0-2737-233C-05411FCAAFCF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A18B364-3A1E-63D8-62D3-7390458823B6}"/>
              </a:ext>
            </a:extLst>
          </p:cNvPr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圆角矩形 104">
              <a:extLst>
                <a:ext uri="{FF2B5EF4-FFF2-40B4-BE49-F238E27FC236}">
                  <a16:creationId xmlns:a16="http://schemas.microsoft.com/office/drawing/2014/main" id="{CAF2706B-99A0-CF2D-BB8F-9B4C74B71A21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圆角矩形 100">
              <a:extLst>
                <a:ext uri="{FF2B5EF4-FFF2-40B4-BE49-F238E27FC236}">
                  <a16:creationId xmlns:a16="http://schemas.microsoft.com/office/drawing/2014/main" id="{D5FD29F7-D84C-67F2-E58F-62B28BE4CCB6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TextBox 20">
            <a:extLst>
              <a:ext uri="{FF2B5EF4-FFF2-40B4-BE49-F238E27FC236}">
                <a16:creationId xmlns:a16="http://schemas.microsoft.com/office/drawing/2014/main" id="{00494315-6DF9-A505-A7AF-36DBE839E305}"/>
              </a:ext>
            </a:extLst>
          </p:cNvPr>
          <p:cNvSpPr txBox="1"/>
          <p:nvPr/>
        </p:nvSpPr>
        <p:spPr>
          <a:xfrm>
            <a:off x="1891669" y="1358541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关键词一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21">
            <a:extLst>
              <a:ext uri="{FF2B5EF4-FFF2-40B4-BE49-F238E27FC236}">
                <a16:creationId xmlns:a16="http://schemas.microsoft.com/office/drawing/2014/main" id="{5E074145-E522-8DFD-608B-F436ED6D85F6}"/>
              </a:ext>
            </a:extLst>
          </p:cNvPr>
          <p:cNvSpPr txBox="1"/>
          <p:nvPr/>
        </p:nvSpPr>
        <p:spPr>
          <a:xfrm>
            <a:off x="5981486" y="3338812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关键词三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TextBox 22">
            <a:extLst>
              <a:ext uri="{FF2B5EF4-FFF2-40B4-BE49-F238E27FC236}">
                <a16:creationId xmlns:a16="http://schemas.microsoft.com/office/drawing/2014/main" id="{8577D1E0-9CD3-B084-900D-9CFE8BF7E9C6}"/>
              </a:ext>
            </a:extLst>
          </p:cNvPr>
          <p:cNvSpPr txBox="1"/>
          <p:nvPr/>
        </p:nvSpPr>
        <p:spPr>
          <a:xfrm>
            <a:off x="6747580" y="1111435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关键词四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24">
            <a:extLst>
              <a:ext uri="{FF2B5EF4-FFF2-40B4-BE49-F238E27FC236}">
                <a16:creationId xmlns:a16="http://schemas.microsoft.com/office/drawing/2014/main" id="{7DBFFFB1-14F7-4D9A-A5C0-569D995E63C5}"/>
              </a:ext>
            </a:extLst>
          </p:cNvPr>
          <p:cNvSpPr txBox="1"/>
          <p:nvPr/>
        </p:nvSpPr>
        <p:spPr>
          <a:xfrm>
            <a:off x="1555735" y="3321676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关键词二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6C07EBA-282A-2EA3-8697-7E4BC7E4AE09}"/>
              </a:ext>
            </a:extLst>
          </p:cNvPr>
          <p:cNvSpPr txBox="1"/>
          <p:nvPr/>
        </p:nvSpPr>
        <p:spPr>
          <a:xfrm>
            <a:off x="1927239" y="1635646"/>
            <a:ext cx="1088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cs typeface="+mn-ea"/>
                <a:sym typeface="+mn-lt"/>
              </a:rPr>
              <a:t>添加描述文本</a:t>
            </a:r>
          </a:p>
        </p:txBody>
      </p:sp>
      <p:sp>
        <p:nvSpPr>
          <p:cNvPr id="29" name="TextBox 26">
            <a:extLst>
              <a:ext uri="{FF2B5EF4-FFF2-40B4-BE49-F238E27FC236}">
                <a16:creationId xmlns:a16="http://schemas.microsoft.com/office/drawing/2014/main" id="{1F000C7F-B961-8DDC-BE77-EF77F36DC05C}"/>
              </a:ext>
            </a:extLst>
          </p:cNvPr>
          <p:cNvSpPr txBox="1"/>
          <p:nvPr/>
        </p:nvSpPr>
        <p:spPr>
          <a:xfrm>
            <a:off x="6751775" y="1373225"/>
            <a:ext cx="1088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0" name="TextBox 27">
            <a:extLst>
              <a:ext uri="{FF2B5EF4-FFF2-40B4-BE49-F238E27FC236}">
                <a16:creationId xmlns:a16="http://schemas.microsoft.com/office/drawing/2014/main" id="{48B3490D-C38B-0549-CAA0-797867FC0932}"/>
              </a:ext>
            </a:extLst>
          </p:cNvPr>
          <p:cNvSpPr txBox="1"/>
          <p:nvPr/>
        </p:nvSpPr>
        <p:spPr>
          <a:xfrm>
            <a:off x="1567199" y="3555503"/>
            <a:ext cx="1088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1" name="TextBox 28">
            <a:extLst>
              <a:ext uri="{FF2B5EF4-FFF2-40B4-BE49-F238E27FC236}">
                <a16:creationId xmlns:a16="http://schemas.microsoft.com/office/drawing/2014/main" id="{271ECCCB-FDAE-0A81-CD32-DFD987FF8F32}"/>
              </a:ext>
            </a:extLst>
          </p:cNvPr>
          <p:cNvSpPr txBox="1"/>
          <p:nvPr/>
        </p:nvSpPr>
        <p:spPr>
          <a:xfrm>
            <a:off x="5959687" y="3586553"/>
            <a:ext cx="1088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cs typeface="+mn-ea"/>
                <a:sym typeface="+mn-lt"/>
              </a:rPr>
              <a:t>添加描述文本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1B78BA4-2DEA-A364-9DA8-16834544AE3B}"/>
              </a:ext>
            </a:extLst>
          </p:cNvPr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AC01D11-60F8-26B0-2FE6-280F84AEB22F}"/>
                </a:ext>
              </a:extLst>
            </p:cNvPr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32">
                <a:extLst>
                  <a:ext uri="{FF2B5EF4-FFF2-40B4-BE49-F238E27FC236}">
                    <a16:creationId xmlns:a16="http://schemas.microsoft.com/office/drawing/2014/main" id="{12196D30-DB50-490D-0912-5AD445AA0B12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6A83CDA5-71C5-CBFE-7299-E6B6A2174FB8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4" name="TextBox 31">
              <a:extLst>
                <a:ext uri="{FF2B5EF4-FFF2-40B4-BE49-F238E27FC236}">
                  <a16:creationId xmlns:a16="http://schemas.microsoft.com/office/drawing/2014/main" id="{0CF67CA0-FFA7-3A62-D084-EA5043B9CC26}"/>
                </a:ext>
              </a:extLst>
            </p:cNvPr>
            <p:cNvSpPr txBox="1"/>
            <p:nvPr/>
          </p:nvSpPr>
          <p:spPr>
            <a:xfrm>
              <a:off x="4003070" y="2296294"/>
              <a:ext cx="926418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cs typeface="+mn-ea"/>
                  <a:sym typeface="+mn-lt"/>
                </a:rPr>
                <a:t>添加描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cs typeface="+mn-ea"/>
                  <a:sym typeface="+mn-lt"/>
                </a:rPr>
                <a:t>述文本</a:t>
              </a: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AC96DDC5-9838-39FC-8E6C-F71407E56A47}"/>
              </a:ext>
            </a:extLst>
          </p:cNvPr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47234DCF-C021-D371-749D-62E67170C1C3}"/>
              </a:ext>
            </a:extLst>
          </p:cNvPr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74A5E5CD-B34B-1DFF-4FEF-41D25C09F2B1}"/>
              </a:ext>
            </a:extLst>
          </p:cNvPr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AA3CECAC-1547-9F0E-13B7-E4A52BE783EA}"/>
              </a:ext>
            </a:extLst>
          </p:cNvPr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A075F82-372E-4EB0-5CBF-B9FD1F33C748}"/>
              </a:ext>
            </a:extLst>
          </p:cNvPr>
          <p:cNvSpPr txBox="1"/>
          <p:nvPr/>
        </p:nvSpPr>
        <p:spPr>
          <a:xfrm>
            <a:off x="6584971" y="1789355"/>
            <a:ext cx="1947469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8F4B4C1-9068-B017-B585-11D3E47CC362}"/>
              </a:ext>
            </a:extLst>
          </p:cNvPr>
          <p:cNvSpPr txBox="1"/>
          <p:nvPr/>
        </p:nvSpPr>
        <p:spPr>
          <a:xfrm>
            <a:off x="1273215" y="2081367"/>
            <a:ext cx="1947469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2A037D2-55AC-D5AD-7CBF-FF0FB8D9B6BF}"/>
              </a:ext>
            </a:extLst>
          </p:cNvPr>
          <p:cNvSpPr txBox="1"/>
          <p:nvPr/>
        </p:nvSpPr>
        <p:spPr>
          <a:xfrm>
            <a:off x="953504" y="4009699"/>
            <a:ext cx="1947469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A31E071-B005-BEA0-AF14-44E6C4D5D31E}"/>
              </a:ext>
            </a:extLst>
          </p:cNvPr>
          <p:cNvSpPr txBox="1"/>
          <p:nvPr/>
        </p:nvSpPr>
        <p:spPr>
          <a:xfrm>
            <a:off x="5780211" y="4009700"/>
            <a:ext cx="1947469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849946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04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sp>
        <p:nvSpPr>
          <p:cNvPr id="3" name="Freeform 7">
            <a:extLst>
              <a:ext uri="{FF2B5EF4-FFF2-40B4-BE49-F238E27FC236}">
                <a16:creationId xmlns:a16="http://schemas.microsoft.com/office/drawing/2014/main" id="{B91B5BA3-17F0-F933-0759-A14064C1B032}"/>
              </a:ext>
            </a:extLst>
          </p:cNvPr>
          <p:cNvSpPr>
            <a:spLocks noEditPoints="1"/>
          </p:cNvSpPr>
          <p:nvPr/>
        </p:nvSpPr>
        <p:spPr bwMode="auto">
          <a:xfrm>
            <a:off x="4228596" y="3248405"/>
            <a:ext cx="773247" cy="1827207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ysClr val="windowText" lastClr="000000">
              <a:lumMod val="85000"/>
              <a:lumOff val="15000"/>
            </a:sys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91452" tIns="45726" rIns="91452" bIns="45726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" name="Straight Connector 23">
            <a:extLst>
              <a:ext uri="{FF2B5EF4-FFF2-40B4-BE49-F238E27FC236}">
                <a16:creationId xmlns:a16="http://schemas.microsoft.com/office/drawing/2014/main" id="{0510EA70-B331-9D4D-550D-0A7366FCC327}"/>
              </a:ext>
            </a:extLst>
          </p:cNvPr>
          <p:cNvCxnSpPr/>
          <p:nvPr/>
        </p:nvCxnSpPr>
        <p:spPr>
          <a:xfrm flipV="1">
            <a:off x="4572794" y="2623174"/>
            <a:ext cx="0" cy="594499"/>
          </a:xfrm>
          <a:prstGeom prst="line">
            <a:avLst/>
          </a:prstGeom>
          <a:noFill/>
          <a:ln w="19050" cap="flat" cmpd="sng" algn="ctr">
            <a:solidFill>
              <a:srgbClr val="7F7F7F">
                <a:lumMod val="5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8" name="文本框 13">
            <a:extLst>
              <a:ext uri="{FF2B5EF4-FFF2-40B4-BE49-F238E27FC236}">
                <a16:creationId xmlns:a16="http://schemas.microsoft.com/office/drawing/2014/main" id="{98A496C7-ABBE-3268-91A4-2F957FF54CFC}"/>
              </a:ext>
            </a:extLst>
          </p:cNvPr>
          <p:cNvSpPr txBox="1"/>
          <p:nvPr/>
        </p:nvSpPr>
        <p:spPr>
          <a:xfrm>
            <a:off x="3734594" y="1965881"/>
            <a:ext cx="1676400" cy="4542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7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6CEC8954-0B35-67D1-A21B-A4399C44C842}"/>
              </a:ext>
            </a:extLst>
          </p:cNvPr>
          <p:cNvSpPr>
            <a:spLocks noEditPoints="1"/>
          </p:cNvSpPr>
          <p:nvPr/>
        </p:nvSpPr>
        <p:spPr bwMode="auto">
          <a:xfrm>
            <a:off x="3588360" y="3265061"/>
            <a:ext cx="551184" cy="1718558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91452" tIns="45726" rIns="91452" bIns="45726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" name="Straight Connector 26">
            <a:extLst>
              <a:ext uri="{FF2B5EF4-FFF2-40B4-BE49-F238E27FC236}">
                <a16:creationId xmlns:a16="http://schemas.microsoft.com/office/drawing/2014/main" id="{D9B26629-B238-0E48-4E70-93FC5656132E}"/>
              </a:ext>
            </a:extLst>
          </p:cNvPr>
          <p:cNvCxnSpPr/>
          <p:nvPr/>
        </p:nvCxnSpPr>
        <p:spPr>
          <a:xfrm flipH="1" flipV="1">
            <a:off x="3877092" y="2813669"/>
            <a:ext cx="0" cy="310356"/>
          </a:xfrm>
          <a:prstGeom prst="line">
            <a:avLst/>
          </a:prstGeom>
          <a:noFill/>
          <a:ln w="19050" cap="flat" cmpd="sng" algn="ctr">
            <a:solidFill>
              <a:srgbClr val="7F7F7F">
                <a:lumMod val="5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1" name="Straight Connector 27">
            <a:extLst>
              <a:ext uri="{FF2B5EF4-FFF2-40B4-BE49-F238E27FC236}">
                <a16:creationId xmlns:a16="http://schemas.microsoft.com/office/drawing/2014/main" id="{0CE050A9-A9B9-A608-5C45-B019FE3C3468}"/>
              </a:ext>
            </a:extLst>
          </p:cNvPr>
          <p:cNvCxnSpPr/>
          <p:nvPr/>
        </p:nvCxnSpPr>
        <p:spPr>
          <a:xfrm flipH="1">
            <a:off x="3461982" y="2801779"/>
            <a:ext cx="415110" cy="0"/>
          </a:xfrm>
          <a:prstGeom prst="line">
            <a:avLst/>
          </a:prstGeom>
          <a:noFill/>
          <a:ln w="19050" cap="flat" cmpd="sng" algn="ctr">
            <a:solidFill>
              <a:srgbClr val="7F7F7F">
                <a:lumMod val="5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12" name="文本框 13">
            <a:extLst>
              <a:ext uri="{FF2B5EF4-FFF2-40B4-BE49-F238E27FC236}">
                <a16:creationId xmlns:a16="http://schemas.microsoft.com/office/drawing/2014/main" id="{56E0EAF8-AAFC-878D-A7E5-00CF55F492DE}"/>
              </a:ext>
            </a:extLst>
          </p:cNvPr>
          <p:cNvSpPr txBox="1"/>
          <p:nvPr/>
        </p:nvSpPr>
        <p:spPr>
          <a:xfrm>
            <a:off x="1685603" y="2489705"/>
            <a:ext cx="1676400" cy="4542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7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E2FEDBE-A9B2-C327-12F5-7908F91D16E0}"/>
              </a:ext>
            </a:extLst>
          </p:cNvPr>
          <p:cNvSpPr>
            <a:spLocks noEditPoints="1"/>
          </p:cNvSpPr>
          <p:nvPr/>
        </p:nvSpPr>
        <p:spPr bwMode="auto">
          <a:xfrm>
            <a:off x="5088638" y="3217673"/>
            <a:ext cx="468318" cy="1741445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91452" tIns="45726" rIns="91452" bIns="45726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4" name="Straight Connector 24">
            <a:extLst>
              <a:ext uri="{FF2B5EF4-FFF2-40B4-BE49-F238E27FC236}">
                <a16:creationId xmlns:a16="http://schemas.microsoft.com/office/drawing/2014/main" id="{CD03F3F3-363A-F518-1780-35D0AA5DFA0D}"/>
              </a:ext>
            </a:extLst>
          </p:cNvPr>
          <p:cNvCxnSpPr/>
          <p:nvPr/>
        </p:nvCxnSpPr>
        <p:spPr>
          <a:xfrm flipV="1">
            <a:off x="5302922" y="2813669"/>
            <a:ext cx="0" cy="310356"/>
          </a:xfrm>
          <a:prstGeom prst="line">
            <a:avLst/>
          </a:prstGeom>
          <a:noFill/>
          <a:ln w="19050" cap="flat" cmpd="sng" algn="ctr">
            <a:solidFill>
              <a:srgbClr val="7F7F7F">
                <a:lumMod val="5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5" name="Straight Connector 25">
            <a:extLst>
              <a:ext uri="{FF2B5EF4-FFF2-40B4-BE49-F238E27FC236}">
                <a16:creationId xmlns:a16="http://schemas.microsoft.com/office/drawing/2014/main" id="{6A8EEEF4-EEB0-9E11-0C9B-EEE9C308722C}"/>
              </a:ext>
            </a:extLst>
          </p:cNvPr>
          <p:cNvCxnSpPr/>
          <p:nvPr/>
        </p:nvCxnSpPr>
        <p:spPr>
          <a:xfrm>
            <a:off x="5302922" y="2801779"/>
            <a:ext cx="415110" cy="0"/>
          </a:xfrm>
          <a:prstGeom prst="line">
            <a:avLst/>
          </a:prstGeom>
          <a:noFill/>
          <a:ln w="19050" cap="flat" cmpd="sng" algn="ctr">
            <a:solidFill>
              <a:srgbClr val="7F7F7F">
                <a:lumMod val="5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16" name="文本框 13">
            <a:extLst>
              <a:ext uri="{FF2B5EF4-FFF2-40B4-BE49-F238E27FC236}">
                <a16:creationId xmlns:a16="http://schemas.microsoft.com/office/drawing/2014/main" id="{A916C913-CCC0-052D-92D1-0574A28AADCD}"/>
              </a:ext>
            </a:extLst>
          </p:cNvPr>
          <p:cNvSpPr txBox="1"/>
          <p:nvPr/>
        </p:nvSpPr>
        <p:spPr>
          <a:xfrm>
            <a:off x="5823447" y="2489705"/>
            <a:ext cx="1676400" cy="4542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7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3">
            <a:extLst>
              <a:ext uri="{FF2B5EF4-FFF2-40B4-BE49-F238E27FC236}">
                <a16:creationId xmlns:a16="http://schemas.microsoft.com/office/drawing/2014/main" id="{3BEC26D4-5515-4233-7CD7-6DE18D76B744}"/>
              </a:ext>
            </a:extLst>
          </p:cNvPr>
          <p:cNvSpPr>
            <a:spLocks noEditPoints="1"/>
          </p:cNvSpPr>
          <p:nvPr/>
        </p:nvSpPr>
        <p:spPr bwMode="auto">
          <a:xfrm>
            <a:off x="3156217" y="3124025"/>
            <a:ext cx="403621" cy="1621786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91452" tIns="45726" rIns="91452" bIns="45726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" name="Straight Connector 28">
            <a:extLst>
              <a:ext uri="{FF2B5EF4-FFF2-40B4-BE49-F238E27FC236}">
                <a16:creationId xmlns:a16="http://schemas.microsoft.com/office/drawing/2014/main" id="{466E394B-0725-7472-0566-214390BF9DC6}"/>
              </a:ext>
            </a:extLst>
          </p:cNvPr>
          <p:cNvCxnSpPr/>
          <p:nvPr/>
        </p:nvCxnSpPr>
        <p:spPr>
          <a:xfrm flipH="1">
            <a:off x="2557566" y="3934918"/>
            <a:ext cx="598651" cy="0"/>
          </a:xfrm>
          <a:prstGeom prst="line">
            <a:avLst/>
          </a:prstGeom>
          <a:noFill/>
          <a:ln w="19050" cap="flat" cmpd="sng" algn="ctr">
            <a:solidFill>
              <a:srgbClr val="7F7F7F">
                <a:lumMod val="5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20" name="文本框 13">
            <a:extLst>
              <a:ext uri="{FF2B5EF4-FFF2-40B4-BE49-F238E27FC236}">
                <a16:creationId xmlns:a16="http://schemas.microsoft.com/office/drawing/2014/main" id="{33B083B1-9F95-C97D-B3EC-8F993906C52E}"/>
              </a:ext>
            </a:extLst>
          </p:cNvPr>
          <p:cNvSpPr txBox="1"/>
          <p:nvPr/>
        </p:nvSpPr>
        <p:spPr>
          <a:xfrm>
            <a:off x="890535" y="4020344"/>
            <a:ext cx="1676400" cy="4542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7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0ED9AA92-C476-DB9B-73D4-A0B0F02074B7}"/>
              </a:ext>
            </a:extLst>
          </p:cNvPr>
          <p:cNvSpPr>
            <a:spLocks noEditPoints="1"/>
          </p:cNvSpPr>
          <p:nvPr/>
        </p:nvSpPr>
        <p:spPr bwMode="auto">
          <a:xfrm>
            <a:off x="5585569" y="3154293"/>
            <a:ext cx="525774" cy="1661593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91452" tIns="45726" rIns="91452" bIns="45726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5" name="Straight Connector 29">
            <a:extLst>
              <a:ext uri="{FF2B5EF4-FFF2-40B4-BE49-F238E27FC236}">
                <a16:creationId xmlns:a16="http://schemas.microsoft.com/office/drawing/2014/main" id="{33E96F0E-78E5-8F7F-1115-4DD64749508F}"/>
              </a:ext>
            </a:extLst>
          </p:cNvPr>
          <p:cNvCxnSpPr/>
          <p:nvPr/>
        </p:nvCxnSpPr>
        <p:spPr>
          <a:xfrm flipH="1">
            <a:off x="6048968" y="3934918"/>
            <a:ext cx="598651" cy="0"/>
          </a:xfrm>
          <a:prstGeom prst="line">
            <a:avLst/>
          </a:prstGeom>
          <a:noFill/>
          <a:ln w="19050" cap="flat" cmpd="sng" algn="ctr">
            <a:solidFill>
              <a:srgbClr val="7F7F7F">
                <a:lumMod val="5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26" name="文本框 13">
            <a:extLst>
              <a:ext uri="{FF2B5EF4-FFF2-40B4-BE49-F238E27FC236}">
                <a16:creationId xmlns:a16="http://schemas.microsoft.com/office/drawing/2014/main" id="{D72CB6DF-4C87-5FFA-4AB1-060AF39BEDA2}"/>
              </a:ext>
            </a:extLst>
          </p:cNvPr>
          <p:cNvSpPr txBox="1"/>
          <p:nvPr/>
        </p:nvSpPr>
        <p:spPr>
          <a:xfrm>
            <a:off x="6608936" y="4020344"/>
            <a:ext cx="1676400" cy="4542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7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512931C-E53B-F85C-C3C2-D5159C30E50A}"/>
              </a:ext>
            </a:extLst>
          </p:cNvPr>
          <p:cNvGrpSpPr/>
          <p:nvPr/>
        </p:nvGrpSpPr>
        <p:grpSpPr>
          <a:xfrm>
            <a:off x="1384356" y="2970787"/>
            <a:ext cx="918014" cy="1060212"/>
            <a:chOff x="1384356" y="2970787"/>
            <a:chExt cx="918014" cy="1060212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74408BE2-6AE7-2A3A-4F2B-EF9DEED7BBB1}"/>
                </a:ext>
              </a:extLst>
            </p:cNvPr>
            <p:cNvGrpSpPr/>
            <p:nvPr/>
          </p:nvGrpSpPr>
          <p:grpSpPr>
            <a:xfrm>
              <a:off x="1384356" y="2970787"/>
              <a:ext cx="918014" cy="1060212"/>
              <a:chOff x="1135987" y="1137186"/>
              <a:chExt cx="1163482" cy="1343702"/>
            </a:xfrm>
          </p:grpSpPr>
          <p:sp>
            <p:nvSpPr>
              <p:cNvPr id="36" name="Freeform 27">
                <a:extLst>
                  <a:ext uri="{FF2B5EF4-FFF2-40B4-BE49-F238E27FC236}">
                    <a16:creationId xmlns:a16="http://schemas.microsoft.com/office/drawing/2014/main" id="{29C34CC5-3F3C-4783-6D75-4545AA10EC3D}"/>
                  </a:ext>
                </a:extLst>
              </p:cNvPr>
              <p:cNvSpPr/>
              <p:nvPr/>
            </p:nvSpPr>
            <p:spPr bwMode="auto">
              <a:xfrm>
                <a:off x="1254921" y="1262101"/>
                <a:ext cx="925613" cy="1068988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0070C0"/>
              </a:solidFill>
              <a:ln w="28575" cap="flat">
                <a:solidFill>
                  <a:srgbClr val="0070C0"/>
                </a:solidFill>
                <a:prstDash val="solid"/>
                <a:miter lim="800000"/>
              </a:ln>
              <a:effectLst>
                <a:outerShdw blurRad="152400" dist="762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27">
                <a:extLst>
                  <a:ext uri="{FF2B5EF4-FFF2-40B4-BE49-F238E27FC236}">
                    <a16:creationId xmlns:a16="http://schemas.microsoft.com/office/drawing/2014/main" id="{0E4D003A-8D74-3ACE-771A-CABFF389FA12}"/>
                  </a:ext>
                </a:extLst>
              </p:cNvPr>
              <p:cNvSpPr/>
              <p:nvPr/>
            </p:nvSpPr>
            <p:spPr bwMode="auto">
              <a:xfrm>
                <a:off x="1135987" y="1137186"/>
                <a:ext cx="1163482" cy="13437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ysClr val="window" lastClr="FFFFFF"/>
                    </a:gs>
                    <a:gs pos="100000">
                      <a:sysClr val="window" lastClr="FFFFFF"/>
                    </a:gs>
                  </a:gsLst>
                  <a:lin ang="2700000" scaled="0"/>
                </a:gradFill>
                <a:prstDash val="solid"/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E0E95674-75D1-8390-EA86-667D78951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849" y="3262466"/>
              <a:ext cx="660339" cy="45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938" tIns="41468" rIns="82938" bIns="4146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添加描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述文本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753A2FA-2FBF-C955-8D23-D2212C701A30}"/>
              </a:ext>
            </a:extLst>
          </p:cNvPr>
          <p:cNvGrpSpPr/>
          <p:nvPr/>
        </p:nvGrpSpPr>
        <p:grpSpPr>
          <a:xfrm>
            <a:off x="2361187" y="1391244"/>
            <a:ext cx="918014" cy="1060212"/>
            <a:chOff x="1384356" y="2970787"/>
            <a:chExt cx="918014" cy="1060212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7006564-7681-B129-9531-2131C235744D}"/>
                </a:ext>
              </a:extLst>
            </p:cNvPr>
            <p:cNvGrpSpPr/>
            <p:nvPr/>
          </p:nvGrpSpPr>
          <p:grpSpPr>
            <a:xfrm>
              <a:off x="1384356" y="2970787"/>
              <a:ext cx="918014" cy="1060212"/>
              <a:chOff x="1135987" y="1137186"/>
              <a:chExt cx="1163482" cy="1343702"/>
            </a:xfrm>
          </p:grpSpPr>
          <p:sp>
            <p:nvSpPr>
              <p:cNvPr id="53" name="Freeform 27">
                <a:extLst>
                  <a:ext uri="{FF2B5EF4-FFF2-40B4-BE49-F238E27FC236}">
                    <a16:creationId xmlns:a16="http://schemas.microsoft.com/office/drawing/2014/main" id="{1B46568D-692C-1EB9-1A6F-06A78ED12823}"/>
                  </a:ext>
                </a:extLst>
              </p:cNvPr>
              <p:cNvSpPr/>
              <p:nvPr/>
            </p:nvSpPr>
            <p:spPr bwMode="auto">
              <a:xfrm>
                <a:off x="1254921" y="1262101"/>
                <a:ext cx="925613" cy="1068988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0070C0"/>
              </a:solidFill>
              <a:ln w="28575" cap="flat">
                <a:solidFill>
                  <a:srgbClr val="0070C0"/>
                </a:solidFill>
                <a:prstDash val="solid"/>
                <a:miter lim="800000"/>
              </a:ln>
              <a:effectLst>
                <a:outerShdw blurRad="152400" dist="762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27">
                <a:extLst>
                  <a:ext uri="{FF2B5EF4-FFF2-40B4-BE49-F238E27FC236}">
                    <a16:creationId xmlns:a16="http://schemas.microsoft.com/office/drawing/2014/main" id="{FF9CF6B7-2057-EB12-81C5-D4742F03F4D8}"/>
                  </a:ext>
                </a:extLst>
              </p:cNvPr>
              <p:cNvSpPr/>
              <p:nvPr/>
            </p:nvSpPr>
            <p:spPr bwMode="auto">
              <a:xfrm>
                <a:off x="1135987" y="1137186"/>
                <a:ext cx="1163482" cy="13437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ysClr val="window" lastClr="FFFFFF"/>
                    </a:gs>
                    <a:gs pos="100000">
                      <a:sysClr val="window" lastClr="FFFFFF"/>
                    </a:gs>
                  </a:gsLst>
                  <a:lin ang="2700000" scaled="0"/>
                </a:gradFill>
                <a:prstDash val="solid"/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EBF72300-8A23-90B3-0734-0C71DF8E0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849" y="3262466"/>
              <a:ext cx="660339" cy="45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938" tIns="41468" rIns="82938" bIns="4146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添加描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述文本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3709150-CD3E-DB25-C627-AB37D0446CC4}"/>
              </a:ext>
            </a:extLst>
          </p:cNvPr>
          <p:cNvGrpSpPr/>
          <p:nvPr/>
        </p:nvGrpSpPr>
        <p:grpSpPr>
          <a:xfrm>
            <a:off x="5729605" y="1391244"/>
            <a:ext cx="918014" cy="1060212"/>
            <a:chOff x="1384356" y="2970787"/>
            <a:chExt cx="918014" cy="1060212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E9935F0-D4E9-F344-6E12-2F8BF4499342}"/>
                </a:ext>
              </a:extLst>
            </p:cNvPr>
            <p:cNvGrpSpPr/>
            <p:nvPr/>
          </p:nvGrpSpPr>
          <p:grpSpPr>
            <a:xfrm>
              <a:off x="1384356" y="2970787"/>
              <a:ext cx="918014" cy="1060212"/>
              <a:chOff x="1135987" y="1137186"/>
              <a:chExt cx="1163482" cy="1343702"/>
            </a:xfrm>
          </p:grpSpPr>
          <p:sp>
            <p:nvSpPr>
              <p:cNvPr id="58" name="Freeform 27">
                <a:extLst>
                  <a:ext uri="{FF2B5EF4-FFF2-40B4-BE49-F238E27FC236}">
                    <a16:creationId xmlns:a16="http://schemas.microsoft.com/office/drawing/2014/main" id="{83ABA84D-5457-4959-8890-FF483C1D4CFB}"/>
                  </a:ext>
                </a:extLst>
              </p:cNvPr>
              <p:cNvSpPr/>
              <p:nvPr/>
            </p:nvSpPr>
            <p:spPr bwMode="auto">
              <a:xfrm>
                <a:off x="1254921" y="1262101"/>
                <a:ext cx="925613" cy="1068988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0070C0"/>
              </a:solidFill>
              <a:ln w="28575" cap="flat">
                <a:solidFill>
                  <a:srgbClr val="0070C0"/>
                </a:solidFill>
                <a:prstDash val="solid"/>
                <a:miter lim="800000"/>
              </a:ln>
              <a:effectLst>
                <a:outerShdw blurRad="152400" dist="762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 27">
                <a:extLst>
                  <a:ext uri="{FF2B5EF4-FFF2-40B4-BE49-F238E27FC236}">
                    <a16:creationId xmlns:a16="http://schemas.microsoft.com/office/drawing/2014/main" id="{CD005871-963D-7F29-691F-5C6740039073}"/>
                  </a:ext>
                </a:extLst>
              </p:cNvPr>
              <p:cNvSpPr/>
              <p:nvPr/>
            </p:nvSpPr>
            <p:spPr bwMode="auto">
              <a:xfrm>
                <a:off x="1135987" y="1137186"/>
                <a:ext cx="1163482" cy="13437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ysClr val="window" lastClr="FFFFFF"/>
                    </a:gs>
                    <a:gs pos="100000">
                      <a:sysClr val="window" lastClr="FFFFFF"/>
                    </a:gs>
                  </a:gsLst>
                  <a:lin ang="2700000" scaled="0"/>
                </a:gradFill>
                <a:prstDash val="solid"/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BAD6B52F-D99F-F3BD-354B-F59007416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849" y="3262466"/>
              <a:ext cx="660339" cy="45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938" tIns="41468" rIns="82938" bIns="4146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添加描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述文本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5824302-E9AD-05CD-5085-B340D836B671}"/>
              </a:ext>
            </a:extLst>
          </p:cNvPr>
          <p:cNvGrpSpPr/>
          <p:nvPr/>
        </p:nvGrpSpPr>
        <p:grpSpPr>
          <a:xfrm>
            <a:off x="6856987" y="2970787"/>
            <a:ext cx="918014" cy="1060212"/>
            <a:chOff x="1384356" y="2970787"/>
            <a:chExt cx="918014" cy="1060212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3DE47F23-EF20-F647-B1B9-2AA8A8228F75}"/>
                </a:ext>
              </a:extLst>
            </p:cNvPr>
            <p:cNvGrpSpPr/>
            <p:nvPr/>
          </p:nvGrpSpPr>
          <p:grpSpPr>
            <a:xfrm>
              <a:off x="1384356" y="2970787"/>
              <a:ext cx="918014" cy="1060212"/>
              <a:chOff x="1135987" y="1137186"/>
              <a:chExt cx="1163482" cy="1343702"/>
            </a:xfrm>
          </p:grpSpPr>
          <p:sp>
            <p:nvSpPr>
              <p:cNvPr id="63" name="Freeform 27">
                <a:extLst>
                  <a:ext uri="{FF2B5EF4-FFF2-40B4-BE49-F238E27FC236}">
                    <a16:creationId xmlns:a16="http://schemas.microsoft.com/office/drawing/2014/main" id="{3ECE28DE-300E-C3CD-246D-2C8CE798CB2A}"/>
                  </a:ext>
                </a:extLst>
              </p:cNvPr>
              <p:cNvSpPr/>
              <p:nvPr/>
            </p:nvSpPr>
            <p:spPr bwMode="auto">
              <a:xfrm>
                <a:off x="1254921" y="1262101"/>
                <a:ext cx="925613" cy="1068988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0070C0"/>
              </a:solidFill>
              <a:ln w="28575" cap="flat">
                <a:solidFill>
                  <a:srgbClr val="0070C0"/>
                </a:solidFill>
                <a:prstDash val="solid"/>
                <a:miter lim="800000"/>
              </a:ln>
              <a:effectLst>
                <a:outerShdw blurRad="152400" dist="762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27">
                <a:extLst>
                  <a:ext uri="{FF2B5EF4-FFF2-40B4-BE49-F238E27FC236}">
                    <a16:creationId xmlns:a16="http://schemas.microsoft.com/office/drawing/2014/main" id="{93A20311-E6BE-57B2-DA27-52C30502DA63}"/>
                  </a:ext>
                </a:extLst>
              </p:cNvPr>
              <p:cNvSpPr/>
              <p:nvPr/>
            </p:nvSpPr>
            <p:spPr bwMode="auto">
              <a:xfrm>
                <a:off x="1135987" y="1137186"/>
                <a:ext cx="1163482" cy="13437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ysClr val="window" lastClr="FFFFFF"/>
                    </a:gs>
                    <a:gs pos="100000">
                      <a:sysClr val="window" lastClr="FFFFFF"/>
                    </a:gs>
                  </a:gsLst>
                  <a:lin ang="2700000" scaled="0"/>
                </a:gradFill>
                <a:prstDash val="solid"/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C516322A-0581-0B5B-7D63-093242917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849" y="3262466"/>
              <a:ext cx="660339" cy="45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938" tIns="41468" rIns="82938" bIns="4146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添加描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述文本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3C8BF24-8661-76D4-08A9-5A2390FFC1CE}"/>
              </a:ext>
            </a:extLst>
          </p:cNvPr>
          <p:cNvGrpSpPr/>
          <p:nvPr/>
        </p:nvGrpSpPr>
        <p:grpSpPr>
          <a:xfrm>
            <a:off x="4083829" y="890303"/>
            <a:ext cx="918014" cy="1060212"/>
            <a:chOff x="1384356" y="2970787"/>
            <a:chExt cx="918014" cy="1060212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AA0D106C-9255-D1CE-B152-C9649F762CAE}"/>
                </a:ext>
              </a:extLst>
            </p:cNvPr>
            <p:cNvGrpSpPr/>
            <p:nvPr/>
          </p:nvGrpSpPr>
          <p:grpSpPr>
            <a:xfrm>
              <a:off x="1384356" y="2970787"/>
              <a:ext cx="918014" cy="1060212"/>
              <a:chOff x="1135987" y="1137186"/>
              <a:chExt cx="1163482" cy="1343702"/>
            </a:xfrm>
          </p:grpSpPr>
          <p:sp>
            <p:nvSpPr>
              <p:cNvPr id="68" name="Freeform 27">
                <a:extLst>
                  <a:ext uri="{FF2B5EF4-FFF2-40B4-BE49-F238E27FC236}">
                    <a16:creationId xmlns:a16="http://schemas.microsoft.com/office/drawing/2014/main" id="{506CAA32-B083-78DC-F634-0C973A7C97F5}"/>
                  </a:ext>
                </a:extLst>
              </p:cNvPr>
              <p:cNvSpPr/>
              <p:nvPr/>
            </p:nvSpPr>
            <p:spPr bwMode="auto">
              <a:xfrm>
                <a:off x="1254921" y="1262101"/>
                <a:ext cx="925613" cy="1068988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0070C0"/>
              </a:solidFill>
              <a:ln w="28575" cap="flat">
                <a:solidFill>
                  <a:srgbClr val="0070C0"/>
                </a:solidFill>
                <a:prstDash val="solid"/>
                <a:miter lim="800000"/>
              </a:ln>
              <a:effectLst>
                <a:outerShdw blurRad="152400" dist="762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Freeform 27">
                <a:extLst>
                  <a:ext uri="{FF2B5EF4-FFF2-40B4-BE49-F238E27FC236}">
                    <a16:creationId xmlns:a16="http://schemas.microsoft.com/office/drawing/2014/main" id="{7751ACF7-9FD0-68D2-AE8A-66E0E67B1973}"/>
                  </a:ext>
                </a:extLst>
              </p:cNvPr>
              <p:cNvSpPr/>
              <p:nvPr/>
            </p:nvSpPr>
            <p:spPr bwMode="auto">
              <a:xfrm>
                <a:off x="1135987" y="1137186"/>
                <a:ext cx="1163482" cy="13437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ysClr val="window" lastClr="FFFFFF"/>
                    </a:gs>
                    <a:gs pos="100000">
                      <a:sysClr val="window" lastClr="FFFFFF"/>
                    </a:gs>
                  </a:gsLst>
                  <a:lin ang="2700000" scaled="0"/>
                </a:gradFill>
                <a:prstDash val="solid"/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E9298B41-387C-5D05-56DF-A2D355DF6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849" y="3262466"/>
              <a:ext cx="660339" cy="45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938" tIns="41468" rIns="82938" bIns="4146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添加描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述文本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2285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04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sp>
        <p:nvSpPr>
          <p:cNvPr id="3" name="空心弧 2">
            <a:extLst>
              <a:ext uri="{FF2B5EF4-FFF2-40B4-BE49-F238E27FC236}">
                <a16:creationId xmlns:a16="http://schemas.microsoft.com/office/drawing/2014/main" id="{3D9C8953-21EC-BDC0-F05E-0EB102F06308}"/>
              </a:ext>
            </a:extLst>
          </p:cNvPr>
          <p:cNvSpPr/>
          <p:nvPr/>
        </p:nvSpPr>
        <p:spPr>
          <a:xfrm>
            <a:off x="2644105" y="3002873"/>
            <a:ext cx="3938918" cy="3938915"/>
          </a:xfrm>
          <a:prstGeom prst="blockArc">
            <a:avLst>
              <a:gd name="adj1" fmla="val 9811922"/>
              <a:gd name="adj2" fmla="val 978085"/>
              <a:gd name="adj3" fmla="val 27998"/>
            </a:avLst>
          </a:prstGeom>
          <a:blipFill>
            <a:blip r:embed="rId2"/>
            <a:stretch>
              <a:fillRect l="-28000" r="-1000"/>
            </a:stretch>
          </a:blipFill>
          <a:ln w="38100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34">
            <a:extLst>
              <a:ext uri="{FF2B5EF4-FFF2-40B4-BE49-F238E27FC236}">
                <a16:creationId xmlns:a16="http://schemas.microsoft.com/office/drawing/2014/main" id="{858EBBD1-BE88-5E7E-459E-E4B78D57ED9C}"/>
              </a:ext>
            </a:extLst>
          </p:cNvPr>
          <p:cNvSpPr/>
          <p:nvPr/>
        </p:nvSpPr>
        <p:spPr>
          <a:xfrm rot="10800000">
            <a:off x="4212225" y="1703890"/>
            <a:ext cx="709624" cy="912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86F6117-1698-5FB8-3AC6-5E9113359DF8}"/>
              </a:ext>
            </a:extLst>
          </p:cNvPr>
          <p:cNvGrpSpPr/>
          <p:nvPr/>
        </p:nvGrpSpPr>
        <p:grpSpPr>
          <a:xfrm rot="13079930">
            <a:off x="5875433" y="2361875"/>
            <a:ext cx="759550" cy="98683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等腰三角形 43">
              <a:extLst>
                <a:ext uri="{FF2B5EF4-FFF2-40B4-BE49-F238E27FC236}">
                  <a16:creationId xmlns:a16="http://schemas.microsoft.com/office/drawing/2014/main" id="{45D0D2ED-9D1F-32BB-A8A6-478D836FBA81}"/>
                </a:ext>
              </a:extLst>
            </p:cNvPr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4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等腰三角形 42">
              <a:extLst>
                <a:ext uri="{FF2B5EF4-FFF2-40B4-BE49-F238E27FC236}">
                  <a16:creationId xmlns:a16="http://schemas.microsoft.com/office/drawing/2014/main" id="{5C4F25C8-0A00-3AC4-0CAC-A89D2006320F}"/>
                </a:ext>
              </a:extLst>
            </p:cNvPr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43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4926D0C-6F7F-2632-3E21-D21F350E5F5A}"/>
              </a:ext>
            </a:extLst>
          </p:cNvPr>
          <p:cNvGrpSpPr/>
          <p:nvPr/>
        </p:nvGrpSpPr>
        <p:grpSpPr>
          <a:xfrm rot="8381682">
            <a:off x="2529633" y="2359982"/>
            <a:ext cx="759550" cy="98683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>
              <a:extLst>
                <a:ext uri="{FF2B5EF4-FFF2-40B4-BE49-F238E27FC236}">
                  <a16:creationId xmlns:a16="http://schemas.microsoft.com/office/drawing/2014/main" id="{2BC68B37-5F35-4888-7E63-E771606BCE82}"/>
                </a:ext>
              </a:extLst>
            </p:cNvPr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4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等腰三角形 42">
              <a:extLst>
                <a:ext uri="{FF2B5EF4-FFF2-40B4-BE49-F238E27FC236}">
                  <a16:creationId xmlns:a16="http://schemas.microsoft.com/office/drawing/2014/main" id="{E6F8397A-C3DA-A726-FBD8-CF31DA1B657E}"/>
                </a:ext>
              </a:extLst>
            </p:cNvPr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43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椭圆 34">
            <a:extLst>
              <a:ext uri="{FF2B5EF4-FFF2-40B4-BE49-F238E27FC236}">
                <a16:creationId xmlns:a16="http://schemas.microsoft.com/office/drawing/2014/main" id="{8E598BDA-70CA-F232-A8E6-CF576F627DED}"/>
              </a:ext>
            </a:extLst>
          </p:cNvPr>
          <p:cNvSpPr/>
          <p:nvPr/>
        </p:nvSpPr>
        <p:spPr>
          <a:xfrm rot="7084314">
            <a:off x="1781094" y="3527312"/>
            <a:ext cx="709624" cy="912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Box 55">
            <a:extLst>
              <a:ext uri="{FF2B5EF4-FFF2-40B4-BE49-F238E27FC236}">
                <a16:creationId xmlns:a16="http://schemas.microsoft.com/office/drawing/2014/main" id="{16B1796B-BDAA-43CF-11AF-4DF6DC9B36D2}"/>
              </a:ext>
            </a:extLst>
          </p:cNvPr>
          <p:cNvSpPr txBox="1"/>
          <p:nvPr/>
        </p:nvSpPr>
        <p:spPr>
          <a:xfrm>
            <a:off x="1967693" y="386715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TextBox 56">
            <a:extLst>
              <a:ext uri="{FF2B5EF4-FFF2-40B4-BE49-F238E27FC236}">
                <a16:creationId xmlns:a16="http://schemas.microsoft.com/office/drawing/2014/main" id="{4352403D-F179-66A3-F372-169297FD45EE}"/>
              </a:ext>
            </a:extLst>
          </p:cNvPr>
          <p:cNvSpPr txBox="1"/>
          <p:nvPr/>
        </p:nvSpPr>
        <p:spPr>
          <a:xfrm>
            <a:off x="2598211" y="2465179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TextBox 57">
            <a:extLst>
              <a:ext uri="{FF2B5EF4-FFF2-40B4-BE49-F238E27FC236}">
                <a16:creationId xmlns:a16="http://schemas.microsoft.com/office/drawing/2014/main" id="{25EF4B62-9FFB-8541-A3E4-F3ED4E277EEE}"/>
              </a:ext>
            </a:extLst>
          </p:cNvPr>
          <p:cNvSpPr txBox="1"/>
          <p:nvPr/>
        </p:nvSpPr>
        <p:spPr>
          <a:xfrm>
            <a:off x="6128825" y="2465179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TextBox 60">
            <a:extLst>
              <a:ext uri="{FF2B5EF4-FFF2-40B4-BE49-F238E27FC236}">
                <a16:creationId xmlns:a16="http://schemas.microsoft.com/office/drawing/2014/main" id="{FECE8298-1AD1-FB88-4C2E-D448D1F33DF3}"/>
              </a:ext>
            </a:extLst>
          </p:cNvPr>
          <p:cNvSpPr txBox="1"/>
          <p:nvPr/>
        </p:nvSpPr>
        <p:spPr>
          <a:xfrm>
            <a:off x="4367099" y="1773133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TextBox 61">
            <a:extLst>
              <a:ext uri="{FF2B5EF4-FFF2-40B4-BE49-F238E27FC236}">
                <a16:creationId xmlns:a16="http://schemas.microsoft.com/office/drawing/2014/main" id="{22EF66C8-AE6E-DC6E-FF51-64D54526C131}"/>
              </a:ext>
            </a:extLst>
          </p:cNvPr>
          <p:cNvSpPr txBox="1"/>
          <p:nvPr/>
        </p:nvSpPr>
        <p:spPr>
          <a:xfrm>
            <a:off x="1855688" y="3625521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060A42D-7105-DA3C-A8D7-9DE3FA944546}"/>
              </a:ext>
            </a:extLst>
          </p:cNvPr>
          <p:cNvSpPr txBox="1"/>
          <p:nvPr/>
        </p:nvSpPr>
        <p:spPr>
          <a:xfrm>
            <a:off x="3251522" y="1106395"/>
            <a:ext cx="2631030" cy="48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9" name="椭圆 34">
            <a:extLst>
              <a:ext uri="{FF2B5EF4-FFF2-40B4-BE49-F238E27FC236}">
                <a16:creationId xmlns:a16="http://schemas.microsoft.com/office/drawing/2014/main" id="{C6794D4B-CD00-F9D5-C5D8-E186AB32BD29}"/>
              </a:ext>
            </a:extLst>
          </p:cNvPr>
          <p:cNvSpPr/>
          <p:nvPr/>
        </p:nvSpPr>
        <p:spPr>
          <a:xfrm rot="14081304">
            <a:off x="6728559" y="3540917"/>
            <a:ext cx="709624" cy="912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TextBox 60">
            <a:extLst>
              <a:ext uri="{FF2B5EF4-FFF2-40B4-BE49-F238E27FC236}">
                <a16:creationId xmlns:a16="http://schemas.microsoft.com/office/drawing/2014/main" id="{09D9AB74-F82E-053F-3E61-B78C4C0BF8AB}"/>
              </a:ext>
            </a:extLst>
          </p:cNvPr>
          <p:cNvSpPr txBox="1"/>
          <p:nvPr/>
        </p:nvSpPr>
        <p:spPr>
          <a:xfrm>
            <a:off x="6967772" y="3654080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15E4994-BDD2-7851-C801-22E0AE620706}"/>
              </a:ext>
            </a:extLst>
          </p:cNvPr>
          <p:cNvSpPr txBox="1"/>
          <p:nvPr/>
        </p:nvSpPr>
        <p:spPr>
          <a:xfrm>
            <a:off x="5995008" y="1773133"/>
            <a:ext cx="2631030" cy="48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661D7E8-1F38-1C56-E5F7-D63E7E14770D}"/>
              </a:ext>
            </a:extLst>
          </p:cNvPr>
          <p:cNvSpPr txBox="1"/>
          <p:nvPr/>
        </p:nvSpPr>
        <p:spPr>
          <a:xfrm>
            <a:off x="6898700" y="2844627"/>
            <a:ext cx="1888064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1C70FA2-5F69-C9B4-AB5C-ED77A240EEC4}"/>
              </a:ext>
            </a:extLst>
          </p:cNvPr>
          <p:cNvSpPr txBox="1"/>
          <p:nvPr/>
        </p:nvSpPr>
        <p:spPr>
          <a:xfrm>
            <a:off x="298804" y="2844627"/>
            <a:ext cx="1888064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495AC6D-8088-08FE-66DB-C07F32F4C3D2}"/>
              </a:ext>
            </a:extLst>
          </p:cNvPr>
          <p:cNvSpPr txBox="1"/>
          <p:nvPr/>
        </p:nvSpPr>
        <p:spPr>
          <a:xfrm>
            <a:off x="501191" y="1773133"/>
            <a:ext cx="2631030" cy="48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815435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F7C1E51F-6996-A1B1-2A4C-2A39DDA024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1" b="3333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59E0E8A-4595-8642-282F-B4705CD9ED7E}"/>
              </a:ext>
            </a:extLst>
          </p:cNvPr>
          <p:cNvSpPr/>
          <p:nvPr/>
        </p:nvSpPr>
        <p:spPr>
          <a:xfrm>
            <a:off x="-108520" y="2404276"/>
            <a:ext cx="9361040" cy="2462342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405251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lnTo>
                  <a:pt x="9144000" y="2405251"/>
                </a:lnTo>
                <a:lnTo>
                  <a:pt x="0" y="2405251"/>
                </a:lnTo>
                <a:lnTo>
                  <a:pt x="0" y="367742"/>
                </a:ln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BFBFBF">
                  <a:alpha val="18000"/>
                </a:srgbClr>
              </a:gs>
              <a:gs pos="100000">
                <a:srgbClr val="FFFFFF">
                  <a:tint val="0"/>
                  <a:alpha val="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2F2F2"/>
            </a:solidFill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F72E2541-78B6-538C-D042-6FC2A5887962}"/>
              </a:ext>
            </a:extLst>
          </p:cNvPr>
          <p:cNvSpPr/>
          <p:nvPr/>
        </p:nvSpPr>
        <p:spPr>
          <a:xfrm>
            <a:off x="0" y="2738250"/>
            <a:ext cx="9144000" cy="2405251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405251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lnTo>
                  <a:pt x="9144000" y="2405251"/>
                </a:lnTo>
                <a:lnTo>
                  <a:pt x="0" y="2405251"/>
                </a:lnTo>
                <a:lnTo>
                  <a:pt x="0" y="367742"/>
                </a:ln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1743262-5BAE-7222-86AE-FA3BCD3982A6}"/>
              </a:ext>
            </a:extLst>
          </p:cNvPr>
          <p:cNvSpPr/>
          <p:nvPr/>
        </p:nvSpPr>
        <p:spPr>
          <a:xfrm>
            <a:off x="0" y="2738250"/>
            <a:ext cx="9144000" cy="2405251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405251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lnTo>
                  <a:pt x="9144000" y="2405251"/>
                </a:lnTo>
                <a:lnTo>
                  <a:pt x="0" y="2405251"/>
                </a:lnTo>
                <a:lnTo>
                  <a:pt x="0" y="367742"/>
                </a:ln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blipFill dpi="0" rotWithShape="1"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  <a:alphaModFix amt="20000"/>
            </a:blip>
            <a:srcRect/>
            <a:tile tx="0" ty="-191770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87046F9-CD69-8FC8-9167-9C02B5CCA3F4}"/>
              </a:ext>
            </a:extLst>
          </p:cNvPr>
          <p:cNvSpPr/>
          <p:nvPr/>
        </p:nvSpPr>
        <p:spPr>
          <a:xfrm>
            <a:off x="2029780" y="838791"/>
            <a:ext cx="5084440" cy="1449694"/>
          </a:xfrm>
          <a:custGeom>
            <a:avLst/>
            <a:gdLst>
              <a:gd name="connsiteX0" fmla="*/ 724847 w 5084440"/>
              <a:gd name="connsiteY0" fmla="*/ 0 h 1449694"/>
              <a:gd name="connsiteX1" fmla="*/ 1325901 w 5084440"/>
              <a:gd name="connsiteY1" fmla="*/ 319578 h 1449694"/>
              <a:gd name="connsiteX2" fmla="*/ 1330638 w 5084440"/>
              <a:gd name="connsiteY2" fmla="*/ 328304 h 1449694"/>
              <a:gd name="connsiteX3" fmla="*/ 1335374 w 5084440"/>
              <a:gd name="connsiteY3" fmla="*/ 319578 h 1449694"/>
              <a:gd name="connsiteX4" fmla="*/ 1936429 w 5084440"/>
              <a:gd name="connsiteY4" fmla="*/ 0 h 1449694"/>
              <a:gd name="connsiteX5" fmla="*/ 2537483 w 5084440"/>
              <a:gd name="connsiteY5" fmla="*/ 319578 h 1449694"/>
              <a:gd name="connsiteX6" fmla="*/ 2542220 w 5084440"/>
              <a:gd name="connsiteY6" fmla="*/ 328304 h 1449694"/>
              <a:gd name="connsiteX7" fmla="*/ 2546956 w 5084440"/>
              <a:gd name="connsiteY7" fmla="*/ 319578 h 1449694"/>
              <a:gd name="connsiteX8" fmla="*/ 3148011 w 5084440"/>
              <a:gd name="connsiteY8" fmla="*/ 0 h 1449694"/>
              <a:gd name="connsiteX9" fmla="*/ 3749066 w 5084440"/>
              <a:gd name="connsiteY9" fmla="*/ 319578 h 1449694"/>
              <a:gd name="connsiteX10" fmla="*/ 3753802 w 5084440"/>
              <a:gd name="connsiteY10" fmla="*/ 328305 h 1449694"/>
              <a:gd name="connsiteX11" fmla="*/ 3758539 w 5084440"/>
              <a:gd name="connsiteY11" fmla="*/ 319578 h 1449694"/>
              <a:gd name="connsiteX12" fmla="*/ 4359593 w 5084440"/>
              <a:gd name="connsiteY12" fmla="*/ 0 h 1449694"/>
              <a:gd name="connsiteX13" fmla="*/ 5084440 w 5084440"/>
              <a:gd name="connsiteY13" fmla="*/ 724847 h 1449694"/>
              <a:gd name="connsiteX14" fmla="*/ 4359593 w 5084440"/>
              <a:gd name="connsiteY14" fmla="*/ 1449694 h 1449694"/>
              <a:gd name="connsiteX15" fmla="*/ 3758539 w 5084440"/>
              <a:gd name="connsiteY15" fmla="*/ 1130116 h 1449694"/>
              <a:gd name="connsiteX16" fmla="*/ 3753802 w 5084440"/>
              <a:gd name="connsiteY16" fmla="*/ 1121390 h 1449694"/>
              <a:gd name="connsiteX17" fmla="*/ 3749066 w 5084440"/>
              <a:gd name="connsiteY17" fmla="*/ 1130116 h 1449694"/>
              <a:gd name="connsiteX18" fmla="*/ 3148011 w 5084440"/>
              <a:gd name="connsiteY18" fmla="*/ 1449694 h 1449694"/>
              <a:gd name="connsiteX19" fmla="*/ 2546956 w 5084440"/>
              <a:gd name="connsiteY19" fmla="*/ 1130116 h 1449694"/>
              <a:gd name="connsiteX20" fmla="*/ 2542220 w 5084440"/>
              <a:gd name="connsiteY20" fmla="*/ 1121390 h 1449694"/>
              <a:gd name="connsiteX21" fmla="*/ 2537483 w 5084440"/>
              <a:gd name="connsiteY21" fmla="*/ 1130116 h 1449694"/>
              <a:gd name="connsiteX22" fmla="*/ 1936429 w 5084440"/>
              <a:gd name="connsiteY22" fmla="*/ 1449694 h 1449694"/>
              <a:gd name="connsiteX23" fmla="*/ 1335374 w 5084440"/>
              <a:gd name="connsiteY23" fmla="*/ 1130116 h 1449694"/>
              <a:gd name="connsiteX24" fmla="*/ 1330638 w 5084440"/>
              <a:gd name="connsiteY24" fmla="*/ 1121390 h 1449694"/>
              <a:gd name="connsiteX25" fmla="*/ 1325901 w 5084440"/>
              <a:gd name="connsiteY25" fmla="*/ 1130116 h 1449694"/>
              <a:gd name="connsiteX26" fmla="*/ 724847 w 5084440"/>
              <a:gd name="connsiteY26" fmla="*/ 1449694 h 1449694"/>
              <a:gd name="connsiteX27" fmla="*/ 0 w 5084440"/>
              <a:gd name="connsiteY27" fmla="*/ 724847 h 1449694"/>
              <a:gd name="connsiteX28" fmla="*/ 724847 w 5084440"/>
              <a:gd name="connsiteY28" fmla="*/ 0 h 1449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084440" h="1449694">
                <a:moveTo>
                  <a:pt x="724847" y="0"/>
                </a:moveTo>
                <a:cubicBezTo>
                  <a:pt x="975048" y="0"/>
                  <a:pt x="1195641" y="126768"/>
                  <a:pt x="1325901" y="319578"/>
                </a:cubicBezTo>
                <a:lnTo>
                  <a:pt x="1330638" y="328304"/>
                </a:lnTo>
                <a:lnTo>
                  <a:pt x="1335374" y="319578"/>
                </a:lnTo>
                <a:cubicBezTo>
                  <a:pt x="1465635" y="126768"/>
                  <a:pt x="1686228" y="0"/>
                  <a:pt x="1936429" y="0"/>
                </a:cubicBezTo>
                <a:cubicBezTo>
                  <a:pt x="2186630" y="0"/>
                  <a:pt x="2407223" y="126768"/>
                  <a:pt x="2537483" y="319578"/>
                </a:cubicBezTo>
                <a:lnTo>
                  <a:pt x="2542220" y="328304"/>
                </a:lnTo>
                <a:lnTo>
                  <a:pt x="2546956" y="319578"/>
                </a:lnTo>
                <a:cubicBezTo>
                  <a:pt x="2677217" y="126768"/>
                  <a:pt x="2897810" y="0"/>
                  <a:pt x="3148011" y="0"/>
                </a:cubicBezTo>
                <a:cubicBezTo>
                  <a:pt x="3398212" y="0"/>
                  <a:pt x="3618805" y="126768"/>
                  <a:pt x="3749066" y="319578"/>
                </a:cubicBezTo>
                <a:lnTo>
                  <a:pt x="3753802" y="328305"/>
                </a:lnTo>
                <a:lnTo>
                  <a:pt x="3758539" y="319578"/>
                </a:lnTo>
                <a:cubicBezTo>
                  <a:pt x="3888799" y="126768"/>
                  <a:pt x="4109392" y="0"/>
                  <a:pt x="4359593" y="0"/>
                </a:cubicBezTo>
                <a:cubicBezTo>
                  <a:pt x="4759915" y="0"/>
                  <a:pt x="5084440" y="324525"/>
                  <a:pt x="5084440" y="724847"/>
                </a:cubicBezTo>
                <a:cubicBezTo>
                  <a:pt x="5084440" y="1125169"/>
                  <a:pt x="4759915" y="1449694"/>
                  <a:pt x="4359593" y="1449694"/>
                </a:cubicBezTo>
                <a:cubicBezTo>
                  <a:pt x="4109392" y="1449694"/>
                  <a:pt x="3888799" y="1322927"/>
                  <a:pt x="3758539" y="1130116"/>
                </a:cubicBezTo>
                <a:lnTo>
                  <a:pt x="3753802" y="1121390"/>
                </a:lnTo>
                <a:lnTo>
                  <a:pt x="3749066" y="1130116"/>
                </a:lnTo>
                <a:cubicBezTo>
                  <a:pt x="3618805" y="1322927"/>
                  <a:pt x="3398212" y="1449694"/>
                  <a:pt x="3148011" y="1449694"/>
                </a:cubicBezTo>
                <a:cubicBezTo>
                  <a:pt x="2897810" y="1449694"/>
                  <a:pt x="2677217" y="1322927"/>
                  <a:pt x="2546956" y="1130116"/>
                </a:cubicBezTo>
                <a:lnTo>
                  <a:pt x="2542220" y="1121390"/>
                </a:lnTo>
                <a:lnTo>
                  <a:pt x="2537483" y="1130116"/>
                </a:lnTo>
                <a:cubicBezTo>
                  <a:pt x="2407223" y="1322927"/>
                  <a:pt x="2186630" y="1449694"/>
                  <a:pt x="1936429" y="1449694"/>
                </a:cubicBezTo>
                <a:cubicBezTo>
                  <a:pt x="1686228" y="1449694"/>
                  <a:pt x="1465635" y="1322927"/>
                  <a:pt x="1335374" y="1130116"/>
                </a:cubicBezTo>
                <a:lnTo>
                  <a:pt x="1330638" y="1121390"/>
                </a:lnTo>
                <a:lnTo>
                  <a:pt x="1325901" y="1130116"/>
                </a:lnTo>
                <a:cubicBezTo>
                  <a:pt x="1195641" y="1322927"/>
                  <a:pt x="975048" y="1449694"/>
                  <a:pt x="724847" y="1449694"/>
                </a:cubicBezTo>
                <a:cubicBezTo>
                  <a:pt x="324525" y="1449694"/>
                  <a:pt x="0" y="1125169"/>
                  <a:pt x="0" y="724847"/>
                </a:cubicBezTo>
                <a:cubicBezTo>
                  <a:pt x="0" y="324525"/>
                  <a:pt x="324525" y="0"/>
                  <a:pt x="724847" y="0"/>
                </a:cubicBezTo>
                <a:close/>
              </a:path>
            </a:pathLst>
          </a:custGeom>
          <a:solidFill>
            <a:srgbClr val="0070C0"/>
          </a:solidFill>
          <a:ln w="63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6069941-4378-4FB6-CB71-94659E172050}"/>
              </a:ext>
            </a:extLst>
          </p:cNvPr>
          <p:cNvGrpSpPr/>
          <p:nvPr/>
        </p:nvGrpSpPr>
        <p:grpSpPr>
          <a:xfrm>
            <a:off x="2294028" y="1090415"/>
            <a:ext cx="922815" cy="922815"/>
            <a:chOff x="4967145" y="3923836"/>
            <a:chExt cx="922815" cy="922815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B283C75A-7C99-FA49-3548-DF7D59F558EA}"/>
                </a:ext>
              </a:extLst>
            </p:cNvPr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7A1D2EB-369E-17A1-599B-3E5B8C20A04E}"/>
                </a:ext>
              </a:extLst>
            </p:cNvPr>
            <p:cNvSpPr txBox="1"/>
            <p:nvPr/>
          </p:nvSpPr>
          <p:spPr>
            <a:xfrm>
              <a:off x="5062936" y="4018491"/>
              <a:ext cx="73184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0070C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谢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C336B32-ECAC-F2FD-B1CC-8003764B17FA}"/>
              </a:ext>
            </a:extLst>
          </p:cNvPr>
          <p:cNvGrpSpPr/>
          <p:nvPr/>
        </p:nvGrpSpPr>
        <p:grpSpPr>
          <a:xfrm>
            <a:off x="3510915" y="1090415"/>
            <a:ext cx="922815" cy="922815"/>
            <a:chOff x="4967145" y="3923836"/>
            <a:chExt cx="922815" cy="92281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2DA54C5-3301-E8DB-0FEE-FBE322552E9B}"/>
                </a:ext>
              </a:extLst>
            </p:cNvPr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518A5FC-6F81-C3C6-561A-4825B27E7B7C}"/>
                </a:ext>
              </a:extLst>
            </p:cNvPr>
            <p:cNvSpPr txBox="1"/>
            <p:nvPr/>
          </p:nvSpPr>
          <p:spPr>
            <a:xfrm>
              <a:off x="5070186" y="4018491"/>
              <a:ext cx="6715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0070C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谢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A268604-E40C-2BC0-BE94-50FEF3EF28A5}"/>
              </a:ext>
            </a:extLst>
          </p:cNvPr>
          <p:cNvGrpSpPr/>
          <p:nvPr/>
        </p:nvGrpSpPr>
        <p:grpSpPr>
          <a:xfrm>
            <a:off x="4727802" y="1090415"/>
            <a:ext cx="922815" cy="922815"/>
            <a:chOff x="4967145" y="3923836"/>
            <a:chExt cx="922815" cy="92281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625A5C9-403A-505F-F3E8-2E2AD2DD1383}"/>
                </a:ext>
              </a:extLst>
            </p:cNvPr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9611640-8F41-F748-C61D-357E1FA601A2}"/>
                </a:ext>
              </a:extLst>
            </p:cNvPr>
            <p:cNvSpPr txBox="1"/>
            <p:nvPr/>
          </p:nvSpPr>
          <p:spPr>
            <a:xfrm>
              <a:off x="5077435" y="4018491"/>
              <a:ext cx="65352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0070C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EBC7427-A5D1-021C-1E19-025922DD4DE8}"/>
              </a:ext>
            </a:extLst>
          </p:cNvPr>
          <p:cNvGrpSpPr/>
          <p:nvPr/>
        </p:nvGrpSpPr>
        <p:grpSpPr>
          <a:xfrm>
            <a:off x="5944689" y="1090415"/>
            <a:ext cx="922815" cy="922815"/>
            <a:chOff x="4967145" y="3923836"/>
            <a:chExt cx="922815" cy="922815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D9B3EC7-CC07-BC43-A29A-F4A501DACE71}"/>
                </a:ext>
              </a:extLst>
            </p:cNvPr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349A2D1-4C28-5C13-C799-B78263DB701D}"/>
                </a:ext>
              </a:extLst>
            </p:cNvPr>
            <p:cNvSpPr txBox="1"/>
            <p:nvPr/>
          </p:nvSpPr>
          <p:spPr>
            <a:xfrm>
              <a:off x="5084684" y="4018491"/>
              <a:ext cx="64807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0070C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看</a:t>
              </a:r>
            </a:p>
          </p:txBody>
        </p:sp>
      </p:grpSp>
      <p:sp>
        <p:nvSpPr>
          <p:cNvPr id="16" name="AutoShape 3">
            <a:extLst>
              <a:ext uri="{FF2B5EF4-FFF2-40B4-BE49-F238E27FC236}">
                <a16:creationId xmlns:a16="http://schemas.microsoft.com/office/drawing/2014/main" id="{668184B4-4A78-52D0-139E-94797E7619F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415735" y="225791"/>
            <a:ext cx="2086704" cy="2062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19F002E-A4A9-315E-C777-2F9F2BF29749}"/>
              </a:ext>
            </a:extLst>
          </p:cNvPr>
          <p:cNvSpPr/>
          <p:nvPr/>
        </p:nvSpPr>
        <p:spPr>
          <a:xfrm>
            <a:off x="3208479" y="548956"/>
            <a:ext cx="277098" cy="27709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A39B18D8-FEC9-4845-810D-EB878B3ECDC1}"/>
              </a:ext>
            </a:extLst>
          </p:cNvPr>
          <p:cNvSpPr/>
          <p:nvPr/>
        </p:nvSpPr>
        <p:spPr>
          <a:xfrm>
            <a:off x="5701331" y="2147565"/>
            <a:ext cx="176755" cy="17675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E83DD30-E1E0-355C-A042-C12282D9DCC2}"/>
              </a:ext>
            </a:extLst>
          </p:cNvPr>
          <p:cNvSpPr/>
          <p:nvPr/>
        </p:nvSpPr>
        <p:spPr>
          <a:xfrm>
            <a:off x="1304279" y="1491630"/>
            <a:ext cx="790857" cy="1440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4594D869-0A6F-8AFF-113F-9EEF3C41CE87}"/>
              </a:ext>
            </a:extLst>
          </p:cNvPr>
          <p:cNvSpPr/>
          <p:nvPr/>
        </p:nvSpPr>
        <p:spPr>
          <a:xfrm>
            <a:off x="7048864" y="1491630"/>
            <a:ext cx="790857" cy="1440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2915816" y="3648104"/>
            <a:ext cx="3312368" cy="4176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3081772" y="3728465"/>
            <a:ext cx="2980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cs typeface="+mn-ea"/>
                <a:sym typeface="+mn-lt"/>
              </a:rPr>
              <a:t>汇报人：</a:t>
            </a:r>
            <a:r>
              <a:rPr lang="en-US" altLang="zh-CN" sz="1200" b="1" dirty="0">
                <a:cs typeface="+mn-ea"/>
                <a:sym typeface="+mn-lt"/>
              </a:rPr>
              <a:t>51PPT</a:t>
            </a:r>
            <a:r>
              <a:rPr lang="zh-CN" altLang="en-US" sz="1200" b="1" dirty="0">
                <a:cs typeface="+mn-ea"/>
                <a:sym typeface="+mn-lt"/>
              </a:rPr>
              <a:t>模板网    时间：</a:t>
            </a:r>
            <a:r>
              <a:rPr lang="en-US" altLang="zh-CN" sz="1200" b="1" dirty="0">
                <a:cs typeface="+mn-ea"/>
                <a:sym typeface="+mn-lt"/>
              </a:rPr>
              <a:t>2022.11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9765BC86-9ED9-E142-2B86-49A46B8481B7}"/>
              </a:ext>
            </a:extLst>
          </p:cNvPr>
          <p:cNvSpPr/>
          <p:nvPr/>
        </p:nvSpPr>
        <p:spPr>
          <a:xfrm>
            <a:off x="7562623" y="2738250"/>
            <a:ext cx="277098" cy="27709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E25931D9-6F3C-6E8E-50EE-270146A6285A}"/>
              </a:ext>
            </a:extLst>
          </p:cNvPr>
          <p:cNvSpPr/>
          <p:nvPr/>
        </p:nvSpPr>
        <p:spPr>
          <a:xfrm>
            <a:off x="8179726" y="2029103"/>
            <a:ext cx="709147" cy="709147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479596FA-19C9-696B-3C44-1FB21E39C266}"/>
              </a:ext>
            </a:extLst>
          </p:cNvPr>
          <p:cNvSpPr/>
          <p:nvPr/>
        </p:nvSpPr>
        <p:spPr>
          <a:xfrm>
            <a:off x="755576" y="3245193"/>
            <a:ext cx="390254" cy="39025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6302E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15388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4BCD411-53BC-9661-F690-CCBAAA8D1C89}"/>
              </a:ext>
            </a:extLst>
          </p:cNvPr>
          <p:cNvSpPr txBox="1"/>
          <p:nvPr/>
        </p:nvSpPr>
        <p:spPr>
          <a:xfrm>
            <a:off x="395536" y="3291830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68535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13BAB39-7308-49E6-57CD-EB551A5F39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1" b="3333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59E0E8A-4595-8642-282F-B4705CD9ED7E}"/>
              </a:ext>
            </a:extLst>
          </p:cNvPr>
          <p:cNvSpPr/>
          <p:nvPr/>
        </p:nvSpPr>
        <p:spPr>
          <a:xfrm>
            <a:off x="-108520" y="1984484"/>
            <a:ext cx="9361040" cy="4605467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  <a:gd name="connsiteX0" fmla="*/ 4572000 w 9144000"/>
              <a:gd name="connsiteY0" fmla="*/ 0 h 4498686"/>
              <a:gd name="connsiteX1" fmla="*/ 8798140 w 9144000"/>
              <a:gd name="connsiteY1" fmla="*/ 302075 h 4498686"/>
              <a:gd name="connsiteX2" fmla="*/ 9144000 w 9144000"/>
              <a:gd name="connsiteY2" fmla="*/ 367742 h 4498686"/>
              <a:gd name="connsiteX3" fmla="*/ 9144000 w 9144000"/>
              <a:gd name="connsiteY3" fmla="*/ 2405251 h 4498686"/>
              <a:gd name="connsiteX4" fmla="*/ 9304 w 9144000"/>
              <a:gd name="connsiteY4" fmla="*/ 4498686 h 4498686"/>
              <a:gd name="connsiteX5" fmla="*/ 0 w 9144000"/>
              <a:gd name="connsiteY5" fmla="*/ 367742 h 4498686"/>
              <a:gd name="connsiteX6" fmla="*/ 345861 w 9144000"/>
              <a:gd name="connsiteY6" fmla="*/ 302075 h 4498686"/>
              <a:gd name="connsiteX7" fmla="*/ 4572000 w 9144000"/>
              <a:gd name="connsiteY7" fmla="*/ 0 h 4498686"/>
              <a:gd name="connsiteX0" fmla="*/ 4572000 w 9144000"/>
              <a:gd name="connsiteY0" fmla="*/ 0 h 4498686"/>
              <a:gd name="connsiteX1" fmla="*/ 8798140 w 9144000"/>
              <a:gd name="connsiteY1" fmla="*/ 302075 h 4498686"/>
              <a:gd name="connsiteX2" fmla="*/ 9144000 w 9144000"/>
              <a:gd name="connsiteY2" fmla="*/ 367742 h 4498686"/>
              <a:gd name="connsiteX3" fmla="*/ 9134696 w 9144000"/>
              <a:gd name="connsiteY3" fmla="*/ 4433557 h 4498686"/>
              <a:gd name="connsiteX4" fmla="*/ 9304 w 9144000"/>
              <a:gd name="connsiteY4" fmla="*/ 4498686 h 4498686"/>
              <a:gd name="connsiteX5" fmla="*/ 0 w 9144000"/>
              <a:gd name="connsiteY5" fmla="*/ 367742 h 4498686"/>
              <a:gd name="connsiteX6" fmla="*/ 345861 w 9144000"/>
              <a:gd name="connsiteY6" fmla="*/ 302075 h 4498686"/>
              <a:gd name="connsiteX7" fmla="*/ 4572000 w 9144000"/>
              <a:gd name="connsiteY7" fmla="*/ 0 h 449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98686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cubicBezTo>
                  <a:pt x="9140899" y="1723014"/>
                  <a:pt x="9137797" y="3078285"/>
                  <a:pt x="9134696" y="4433557"/>
                </a:cubicBezTo>
                <a:lnTo>
                  <a:pt x="9304" y="4498686"/>
                </a:lnTo>
                <a:cubicBezTo>
                  <a:pt x="6203" y="3121705"/>
                  <a:pt x="3101" y="1744723"/>
                  <a:pt x="0" y="367742"/>
                </a:cubicBez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BFBFBF">
                  <a:alpha val="18000"/>
                </a:srgbClr>
              </a:gs>
              <a:gs pos="100000">
                <a:srgbClr val="FFFFFF">
                  <a:tint val="0"/>
                  <a:alpha val="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2F2F2"/>
            </a:solidFill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3482927" y="433616"/>
            <a:ext cx="2116707" cy="2086370"/>
            <a:chOff x="2862404" y="341549"/>
            <a:chExt cx="1502407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3125297" y="628062"/>
              <a:ext cx="1090948" cy="922815"/>
              <a:chOff x="4906957" y="3923836"/>
              <a:chExt cx="1090948" cy="922815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906957" y="3983816"/>
                <a:ext cx="1090948" cy="8519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01</a:t>
                </a:r>
                <a:endParaRPr lang="zh-CN" altLang="en-US" sz="72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F76C1FC-3472-1FBD-3FB3-7572CFA04089}"/>
              </a:ext>
            </a:extLst>
          </p:cNvPr>
          <p:cNvGrpSpPr/>
          <p:nvPr/>
        </p:nvGrpSpPr>
        <p:grpSpPr>
          <a:xfrm>
            <a:off x="2911556" y="2755407"/>
            <a:ext cx="3312368" cy="417638"/>
            <a:chOff x="2915816" y="3648104"/>
            <a:chExt cx="3312368" cy="417638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F49F5C4B-14D6-4A02-37A2-2C85158EFD17}"/>
                </a:ext>
              </a:extLst>
            </p:cNvPr>
            <p:cNvSpPr/>
            <p:nvPr/>
          </p:nvSpPr>
          <p:spPr>
            <a:xfrm>
              <a:off x="2915816" y="3648104"/>
              <a:ext cx="3312368" cy="417638"/>
            </a:xfrm>
            <a:prstGeom prst="roundRect">
              <a:avLst>
                <a:gd name="adj" fmla="val 20807"/>
              </a:avLst>
            </a:prstGeom>
            <a:solidFill>
              <a:srgbClr val="0070C0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2D39CAC-E2B4-1F9F-F277-79CF6ACB8962}"/>
                </a:ext>
              </a:extLst>
            </p:cNvPr>
            <p:cNvSpPr txBox="1"/>
            <p:nvPr/>
          </p:nvSpPr>
          <p:spPr>
            <a:xfrm>
              <a:off x="3430073" y="3710931"/>
              <a:ext cx="22838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1C69E-A4B2-8BC5-19B4-C30082FC8FDA}"/>
              </a:ext>
            </a:extLst>
          </p:cNvPr>
          <p:cNvSpPr txBox="1"/>
          <p:nvPr/>
        </p:nvSpPr>
        <p:spPr>
          <a:xfrm>
            <a:off x="1509428" y="3410278"/>
            <a:ext cx="6086908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086026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01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3198BFE-3F53-743C-EF4E-645040F31A08}"/>
              </a:ext>
            </a:extLst>
          </p:cNvPr>
          <p:cNvGrpSpPr/>
          <p:nvPr/>
        </p:nvGrpSpPr>
        <p:grpSpPr>
          <a:xfrm>
            <a:off x="1218791" y="1851670"/>
            <a:ext cx="6961374" cy="1799366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12" name="Arc 54">
              <a:extLst>
                <a:ext uri="{FF2B5EF4-FFF2-40B4-BE49-F238E27FC236}">
                  <a16:creationId xmlns:a16="http://schemas.microsoft.com/office/drawing/2014/main" id="{DA74E0EC-2E1B-04CF-9184-20F41B591CCE}"/>
                </a:ext>
              </a:extLst>
            </p:cNvPr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Arc 42">
              <a:extLst>
                <a:ext uri="{FF2B5EF4-FFF2-40B4-BE49-F238E27FC236}">
                  <a16:creationId xmlns:a16="http://schemas.microsoft.com/office/drawing/2014/main" id="{77B2C5DA-F135-8156-DF85-FADE2929C5DC}"/>
                </a:ext>
              </a:extLst>
            </p:cNvPr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Arc 40">
              <a:extLst>
                <a:ext uri="{FF2B5EF4-FFF2-40B4-BE49-F238E27FC236}">
                  <a16:creationId xmlns:a16="http://schemas.microsoft.com/office/drawing/2014/main" id="{51B42AC9-DA8D-EDD5-E14F-45FF24D5EACE}"/>
                </a:ext>
              </a:extLst>
            </p:cNvPr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Arc 52">
              <a:extLst>
                <a:ext uri="{FF2B5EF4-FFF2-40B4-BE49-F238E27FC236}">
                  <a16:creationId xmlns:a16="http://schemas.microsoft.com/office/drawing/2014/main" id="{B3BAD578-993E-994A-1EAD-059B288883EA}"/>
                </a:ext>
              </a:extLst>
            </p:cNvPr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E629FE5-4375-BB20-1CC2-EC810C03219E}"/>
              </a:ext>
            </a:extLst>
          </p:cNvPr>
          <p:cNvGrpSpPr/>
          <p:nvPr/>
        </p:nvGrpSpPr>
        <p:grpSpPr>
          <a:xfrm>
            <a:off x="1516672" y="2152467"/>
            <a:ext cx="1206806" cy="1206613"/>
            <a:chOff x="2201071" y="3406041"/>
            <a:chExt cx="1805286" cy="1805938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BE674F0-754E-FF61-720F-0DAD5D3F6B49}"/>
                </a:ext>
              </a:extLst>
            </p:cNvPr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D7CA5E9B-CC1B-2C31-0A30-E5E8B3395B7A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46">
                  <a:extLst>
                    <a:ext uri="{FF2B5EF4-FFF2-40B4-BE49-F238E27FC236}">
                      <a16:creationId xmlns:a16="http://schemas.microsoft.com/office/drawing/2014/main" id="{F4753FCD-3A17-4933-BDE3-6445C6514882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9423A823-75AD-27A1-A08F-1A2A5D26867B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291E3B6A-582F-7956-9861-76FC4E11851D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5" name="TextBox 43">
              <a:extLst>
                <a:ext uri="{FF2B5EF4-FFF2-40B4-BE49-F238E27FC236}">
                  <a16:creationId xmlns:a16="http://schemas.microsoft.com/office/drawing/2014/main" id="{4CC2E718-C5A8-7969-116A-F6DA44DDC14C}"/>
                </a:ext>
              </a:extLst>
            </p:cNvPr>
            <p:cNvSpPr txBox="1"/>
            <p:nvPr/>
          </p:nvSpPr>
          <p:spPr>
            <a:xfrm>
              <a:off x="2591907" y="3944406"/>
              <a:ext cx="1023614" cy="78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EC88794-2114-7078-15EF-2CA742A8BE2D}"/>
              </a:ext>
            </a:extLst>
          </p:cNvPr>
          <p:cNvGrpSpPr/>
          <p:nvPr/>
        </p:nvGrpSpPr>
        <p:grpSpPr>
          <a:xfrm>
            <a:off x="4980217" y="2152467"/>
            <a:ext cx="1206806" cy="1206613"/>
            <a:chOff x="7382260" y="3406041"/>
            <a:chExt cx="1805286" cy="180593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FF5F43C9-1D87-1B14-7F2D-99A30AD92D88}"/>
                </a:ext>
              </a:extLst>
            </p:cNvPr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A66CF0D6-6596-1EBD-3EBB-147B516B8BB4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7" name="同心圆 53">
                  <a:extLst>
                    <a:ext uri="{FF2B5EF4-FFF2-40B4-BE49-F238E27FC236}">
                      <a16:creationId xmlns:a16="http://schemas.microsoft.com/office/drawing/2014/main" id="{CC267AF7-AFA8-F80F-071E-CCEF1ED7C98E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41C6DB65-C3CF-3DBE-A855-0520A6AE74DF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287DD7EA-BD9D-16B4-2C89-DFC6536C1D77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4" name="TextBox 50">
              <a:extLst>
                <a:ext uri="{FF2B5EF4-FFF2-40B4-BE49-F238E27FC236}">
                  <a16:creationId xmlns:a16="http://schemas.microsoft.com/office/drawing/2014/main" id="{72069F88-53D7-1CD4-CB47-955ECAEB2A86}"/>
                </a:ext>
              </a:extLst>
            </p:cNvPr>
            <p:cNvSpPr txBox="1"/>
            <p:nvPr/>
          </p:nvSpPr>
          <p:spPr>
            <a:xfrm>
              <a:off x="7775187" y="3944406"/>
              <a:ext cx="1023614" cy="78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BAA5DBC-0F80-2CD8-9B00-CB67F0FA1405}"/>
              </a:ext>
            </a:extLst>
          </p:cNvPr>
          <p:cNvGrpSpPr/>
          <p:nvPr/>
        </p:nvGrpSpPr>
        <p:grpSpPr>
          <a:xfrm>
            <a:off x="3261429" y="2152467"/>
            <a:ext cx="1206806" cy="1206613"/>
            <a:chOff x="4811090" y="3406041"/>
            <a:chExt cx="1805286" cy="1805938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EDA20E5B-40C1-F27A-8F0D-A6E682FA9D93}"/>
                </a:ext>
              </a:extLst>
            </p:cNvPr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CB65FB70-E630-D809-25EE-F7215FD0FC24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4" name="同心圆 60">
                  <a:extLst>
                    <a:ext uri="{FF2B5EF4-FFF2-40B4-BE49-F238E27FC236}">
                      <a16:creationId xmlns:a16="http://schemas.microsoft.com/office/drawing/2014/main" id="{B59C312B-E175-E768-34EC-758AAF30C1DF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5423742C-41F4-B530-F666-213879447C4F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05326A6-DEA4-2BD9-7B97-B0A8BC000D2A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1" name="TextBox 57">
              <a:extLst>
                <a:ext uri="{FF2B5EF4-FFF2-40B4-BE49-F238E27FC236}">
                  <a16:creationId xmlns:a16="http://schemas.microsoft.com/office/drawing/2014/main" id="{055D3A9C-B4A8-647C-62F6-D86D7DCAA76F}"/>
                </a:ext>
              </a:extLst>
            </p:cNvPr>
            <p:cNvSpPr txBox="1"/>
            <p:nvPr/>
          </p:nvSpPr>
          <p:spPr>
            <a:xfrm>
              <a:off x="5216894" y="3944406"/>
              <a:ext cx="1023614" cy="78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9BD26D2-AC8D-E997-743C-F15F1ADA8A2B}"/>
              </a:ext>
            </a:extLst>
          </p:cNvPr>
          <p:cNvGrpSpPr/>
          <p:nvPr/>
        </p:nvGrpSpPr>
        <p:grpSpPr>
          <a:xfrm>
            <a:off x="6706590" y="2152467"/>
            <a:ext cx="1206806" cy="1206613"/>
            <a:chOff x="9964778" y="3406041"/>
            <a:chExt cx="1805286" cy="1805938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71A1F43F-AC41-5A54-59ED-5C81639D480F}"/>
                </a:ext>
              </a:extLst>
            </p:cNvPr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2E2FE71F-7681-CF0C-79DD-E20A68B96523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1" name="同心圆 67">
                  <a:extLst>
                    <a:ext uri="{FF2B5EF4-FFF2-40B4-BE49-F238E27FC236}">
                      <a16:creationId xmlns:a16="http://schemas.microsoft.com/office/drawing/2014/main" id="{26C4E49A-D013-77B7-22E7-D2861AADAB95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60DB9BF2-EFB9-90AB-2747-E437E072EAAF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5C76C20A-7DFB-7C0E-457D-C1BFF82560BC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8" name="TextBox 64">
              <a:extLst>
                <a:ext uri="{FF2B5EF4-FFF2-40B4-BE49-F238E27FC236}">
                  <a16:creationId xmlns:a16="http://schemas.microsoft.com/office/drawing/2014/main" id="{3F3392E4-D2EB-E8D7-316E-48F86307FD8D}"/>
                </a:ext>
              </a:extLst>
            </p:cNvPr>
            <p:cNvSpPr txBox="1"/>
            <p:nvPr/>
          </p:nvSpPr>
          <p:spPr>
            <a:xfrm>
              <a:off x="10378605" y="3944406"/>
              <a:ext cx="1023614" cy="78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396D2B4-04E7-6550-D2F7-A887FFF2B025}"/>
              </a:ext>
            </a:extLst>
          </p:cNvPr>
          <p:cNvGrpSpPr/>
          <p:nvPr/>
        </p:nvGrpSpPr>
        <p:grpSpPr>
          <a:xfrm>
            <a:off x="1218790" y="1062126"/>
            <a:ext cx="1929087" cy="913351"/>
            <a:chOff x="558799" y="4437900"/>
            <a:chExt cx="1929087" cy="913351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410FF6D-BFFE-1F81-CE50-5B4831DDA556}"/>
                </a:ext>
              </a:extLst>
            </p:cNvPr>
            <p:cNvSpPr txBox="1"/>
            <p:nvPr/>
          </p:nvSpPr>
          <p:spPr>
            <a:xfrm>
              <a:off x="558800" y="4437900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3427BA4-E712-BABC-9E1C-10ECBEBF62BC}"/>
                </a:ext>
              </a:extLst>
            </p:cNvPr>
            <p:cNvSpPr txBox="1"/>
            <p:nvPr/>
          </p:nvSpPr>
          <p:spPr>
            <a:xfrm>
              <a:off x="558799" y="4655098"/>
              <a:ext cx="1929087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86773CE-FB35-80A5-4163-19858CED41D5}"/>
              </a:ext>
            </a:extLst>
          </p:cNvPr>
          <p:cNvGrpSpPr/>
          <p:nvPr/>
        </p:nvGrpSpPr>
        <p:grpSpPr>
          <a:xfrm>
            <a:off x="4750967" y="1062126"/>
            <a:ext cx="1929087" cy="913351"/>
            <a:chOff x="558799" y="4437900"/>
            <a:chExt cx="1929087" cy="913351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A992CEC-4624-B08B-6DEF-50E25292B4AF}"/>
                </a:ext>
              </a:extLst>
            </p:cNvPr>
            <p:cNvSpPr txBox="1"/>
            <p:nvPr/>
          </p:nvSpPr>
          <p:spPr>
            <a:xfrm>
              <a:off x="558800" y="4437900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FAD6A25-FA9B-867C-8589-90000798930F}"/>
                </a:ext>
              </a:extLst>
            </p:cNvPr>
            <p:cNvSpPr txBox="1"/>
            <p:nvPr/>
          </p:nvSpPr>
          <p:spPr>
            <a:xfrm>
              <a:off x="558799" y="4655098"/>
              <a:ext cx="1929087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A6D8FFC-B922-AFEC-A936-447637424DF8}"/>
              </a:ext>
            </a:extLst>
          </p:cNvPr>
          <p:cNvGrpSpPr/>
          <p:nvPr/>
        </p:nvGrpSpPr>
        <p:grpSpPr>
          <a:xfrm>
            <a:off x="3071304" y="3536070"/>
            <a:ext cx="1929087" cy="913351"/>
            <a:chOff x="558799" y="4437900"/>
            <a:chExt cx="1929087" cy="913351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5DFFE52-A765-6221-9D2C-73544BFF554F}"/>
                </a:ext>
              </a:extLst>
            </p:cNvPr>
            <p:cNvSpPr txBox="1"/>
            <p:nvPr/>
          </p:nvSpPr>
          <p:spPr>
            <a:xfrm>
              <a:off x="558800" y="4437900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6267FA2-9E70-3B13-2B24-5E5B795D885D}"/>
                </a:ext>
              </a:extLst>
            </p:cNvPr>
            <p:cNvSpPr txBox="1"/>
            <p:nvPr/>
          </p:nvSpPr>
          <p:spPr>
            <a:xfrm>
              <a:off x="558799" y="4655098"/>
              <a:ext cx="1929087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73004C3-FF41-74B8-4A3E-EE986ACD928A}"/>
              </a:ext>
            </a:extLst>
          </p:cNvPr>
          <p:cNvGrpSpPr/>
          <p:nvPr/>
        </p:nvGrpSpPr>
        <p:grpSpPr>
          <a:xfrm>
            <a:off x="6680054" y="3536070"/>
            <a:ext cx="1929087" cy="913351"/>
            <a:chOff x="558799" y="4437900"/>
            <a:chExt cx="1929087" cy="913351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59D2FB7-7A01-7FB0-BDD1-A839C43DC6C9}"/>
                </a:ext>
              </a:extLst>
            </p:cNvPr>
            <p:cNvSpPr txBox="1"/>
            <p:nvPr/>
          </p:nvSpPr>
          <p:spPr>
            <a:xfrm>
              <a:off x="558800" y="4437900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6809DF18-DBA9-692F-9A7B-76C37F63C54B}"/>
                </a:ext>
              </a:extLst>
            </p:cNvPr>
            <p:cNvSpPr txBox="1"/>
            <p:nvPr/>
          </p:nvSpPr>
          <p:spPr>
            <a:xfrm>
              <a:off x="558799" y="4655098"/>
              <a:ext cx="1929087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5607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01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E02986A-DE20-DE7E-7FA0-DD105575271B}"/>
              </a:ext>
            </a:extLst>
          </p:cNvPr>
          <p:cNvGrpSpPr/>
          <p:nvPr/>
        </p:nvGrpSpPr>
        <p:grpSpPr>
          <a:xfrm>
            <a:off x="4648994" y="1203598"/>
            <a:ext cx="3258470" cy="85713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" name="圆角矩形 40">
              <a:extLst>
                <a:ext uri="{FF2B5EF4-FFF2-40B4-BE49-F238E27FC236}">
                  <a16:creationId xmlns:a16="http://schemas.microsoft.com/office/drawing/2014/main" id="{D37B51F8-7183-0C4A-7C4C-127250101E93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圆角矩形 41">
              <a:extLst>
                <a:ext uri="{FF2B5EF4-FFF2-40B4-BE49-F238E27FC236}">
                  <a16:creationId xmlns:a16="http://schemas.microsoft.com/office/drawing/2014/main" id="{80330C4D-23DA-735A-F833-5E5D35C0DC1E}"/>
                </a:ext>
              </a:extLst>
            </p:cNvPr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2678560-91CD-5B2F-EF3B-B0CE1F9BC34E}"/>
              </a:ext>
            </a:extLst>
          </p:cNvPr>
          <p:cNvGrpSpPr/>
          <p:nvPr/>
        </p:nvGrpSpPr>
        <p:grpSpPr>
          <a:xfrm>
            <a:off x="2554393" y="1790579"/>
            <a:ext cx="1005703" cy="1981199"/>
            <a:chOff x="2210594" y="1810545"/>
            <a:chExt cx="1005703" cy="1981199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B224597-341E-570A-2A66-322BF8AF570D}"/>
                </a:ext>
              </a:extLst>
            </p:cNvPr>
            <p:cNvCxnSpPr/>
            <p:nvPr/>
          </p:nvCxnSpPr>
          <p:spPr>
            <a:xfrm>
              <a:off x="2210594" y="3160810"/>
              <a:ext cx="1005703" cy="630934"/>
            </a:xfrm>
            <a:prstGeom prst="line">
              <a:avLst/>
            </a:prstGeom>
            <a:noFill/>
            <a:ln w="12700" cap="flat" cmpd="sng" algn="ctr">
              <a:solidFill>
                <a:srgbClr val="7F7F7F">
                  <a:lumMod val="75000"/>
                </a:srgbClr>
              </a:solidFill>
              <a:prstDash val="dash"/>
            </a:ln>
            <a:effectLst/>
          </p:spPr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94AA966-4A77-F986-3560-AD1CC87F8D79}"/>
                </a:ext>
              </a:extLst>
            </p:cNvPr>
            <p:cNvCxnSpPr/>
            <p:nvPr/>
          </p:nvCxnSpPr>
          <p:spPr>
            <a:xfrm flipV="1">
              <a:off x="2346670" y="2801144"/>
              <a:ext cx="777103" cy="1"/>
            </a:xfrm>
            <a:prstGeom prst="line">
              <a:avLst/>
            </a:prstGeom>
            <a:noFill/>
            <a:ln w="12700" cap="flat" cmpd="sng" algn="ctr">
              <a:solidFill>
                <a:srgbClr val="7F7F7F">
                  <a:lumMod val="75000"/>
                </a:srgbClr>
              </a:solidFill>
              <a:prstDash val="dash"/>
            </a:ln>
            <a:effectLst/>
          </p:spPr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C026E82-2E9B-F74B-E587-E95499FAC9FE}"/>
                </a:ext>
              </a:extLst>
            </p:cNvPr>
            <p:cNvCxnSpPr/>
            <p:nvPr/>
          </p:nvCxnSpPr>
          <p:spPr>
            <a:xfrm flipV="1">
              <a:off x="2210594" y="1810545"/>
              <a:ext cx="943881" cy="581419"/>
            </a:xfrm>
            <a:prstGeom prst="line">
              <a:avLst/>
            </a:prstGeom>
            <a:noFill/>
            <a:ln w="12700" cap="flat" cmpd="sng" algn="ctr">
              <a:solidFill>
                <a:srgbClr val="7F7F7F">
                  <a:lumMod val="75000"/>
                </a:srgbClr>
              </a:solidFill>
              <a:prstDash val="dash"/>
            </a:ln>
            <a:effectLst/>
          </p:spPr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DBED8EC-2805-A72E-1BAD-B485B1C2B311}"/>
              </a:ext>
            </a:extLst>
          </p:cNvPr>
          <p:cNvGrpSpPr/>
          <p:nvPr/>
        </p:nvGrpSpPr>
        <p:grpSpPr>
          <a:xfrm>
            <a:off x="1182060" y="1935628"/>
            <a:ext cx="1702088" cy="170208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47">
              <a:extLst>
                <a:ext uri="{FF2B5EF4-FFF2-40B4-BE49-F238E27FC236}">
                  <a16:creationId xmlns:a16="http://schemas.microsoft.com/office/drawing/2014/main" id="{ADE549D6-B577-56AC-55E0-8B9383BD4911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C2EFE90-0B49-3C68-470C-9E87DECE98F9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D2B561E-FF03-260B-48CB-9F53549CF4DB}"/>
              </a:ext>
            </a:extLst>
          </p:cNvPr>
          <p:cNvGrpSpPr/>
          <p:nvPr/>
        </p:nvGrpSpPr>
        <p:grpSpPr>
          <a:xfrm>
            <a:off x="3249865" y="1139362"/>
            <a:ext cx="941929" cy="9419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50">
              <a:extLst>
                <a:ext uri="{FF2B5EF4-FFF2-40B4-BE49-F238E27FC236}">
                  <a16:creationId xmlns:a16="http://schemas.microsoft.com/office/drawing/2014/main" id="{F33B7508-26B6-E495-1F93-315CB9C779A9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07C36E5-DE09-88F9-0A5F-42F12CA4DF0C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0FE86D9-CC46-57AB-803A-E100C25A799F}"/>
              </a:ext>
            </a:extLst>
          </p:cNvPr>
          <p:cNvGrpSpPr/>
          <p:nvPr/>
        </p:nvGrpSpPr>
        <p:grpSpPr>
          <a:xfrm>
            <a:off x="3249865" y="2328082"/>
            <a:ext cx="941929" cy="9419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53">
              <a:extLst>
                <a:ext uri="{FF2B5EF4-FFF2-40B4-BE49-F238E27FC236}">
                  <a16:creationId xmlns:a16="http://schemas.microsoft.com/office/drawing/2014/main" id="{F494F5A9-F58E-69A5-E0F4-8F0A0882774C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D04C9F2-8807-59E0-1086-AF9D94D60F00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7CAF396-2D6F-D9D8-F110-E902C708CC59}"/>
              </a:ext>
            </a:extLst>
          </p:cNvPr>
          <p:cNvGrpSpPr/>
          <p:nvPr/>
        </p:nvGrpSpPr>
        <p:grpSpPr>
          <a:xfrm>
            <a:off x="3249865" y="3471082"/>
            <a:ext cx="941929" cy="9419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56">
              <a:extLst>
                <a:ext uri="{FF2B5EF4-FFF2-40B4-BE49-F238E27FC236}">
                  <a16:creationId xmlns:a16="http://schemas.microsoft.com/office/drawing/2014/main" id="{487DDDEF-7EC1-EF77-4069-5FD09470D4D3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AB84923-D22D-561A-E16A-DD976B56AED0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文本框 37">
            <a:extLst>
              <a:ext uri="{FF2B5EF4-FFF2-40B4-BE49-F238E27FC236}">
                <a16:creationId xmlns:a16="http://schemas.microsoft.com/office/drawing/2014/main" id="{FB7AA025-FAD1-2251-EA27-F89D94F76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779" y="2494390"/>
            <a:ext cx="12426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文本框 37">
            <a:extLst>
              <a:ext uri="{FF2B5EF4-FFF2-40B4-BE49-F238E27FC236}">
                <a16:creationId xmlns:a16="http://schemas.microsoft.com/office/drawing/2014/main" id="{6A19BEA2-FDE5-29AB-46CA-515AA5D42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7814" y="1392861"/>
            <a:ext cx="4860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描述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39536CE-4AC3-3345-CC1D-EC8A74186585}"/>
              </a:ext>
            </a:extLst>
          </p:cNvPr>
          <p:cNvGrpSpPr/>
          <p:nvPr/>
        </p:nvGrpSpPr>
        <p:grpSpPr>
          <a:xfrm>
            <a:off x="4648994" y="2369218"/>
            <a:ext cx="3258470" cy="85713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5" name="圆角矩形 64">
              <a:extLst>
                <a:ext uri="{FF2B5EF4-FFF2-40B4-BE49-F238E27FC236}">
                  <a16:creationId xmlns:a16="http://schemas.microsoft.com/office/drawing/2014/main" id="{78CEB1AC-0D99-A100-5270-A4C1477E9E47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圆角矩形 65">
              <a:extLst>
                <a:ext uri="{FF2B5EF4-FFF2-40B4-BE49-F238E27FC236}">
                  <a16:creationId xmlns:a16="http://schemas.microsoft.com/office/drawing/2014/main" id="{EC7324CD-2CBD-184A-4337-F077560E1D94}"/>
                </a:ext>
              </a:extLst>
            </p:cNvPr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FC04052-C75E-596B-672E-5E8A7E96C8B9}"/>
              </a:ext>
            </a:extLst>
          </p:cNvPr>
          <p:cNvGrpSpPr/>
          <p:nvPr/>
        </p:nvGrpSpPr>
        <p:grpSpPr>
          <a:xfrm>
            <a:off x="4648994" y="3508648"/>
            <a:ext cx="3258470" cy="85713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9" name="圆角矩形 68">
              <a:extLst>
                <a:ext uri="{FF2B5EF4-FFF2-40B4-BE49-F238E27FC236}">
                  <a16:creationId xmlns:a16="http://schemas.microsoft.com/office/drawing/2014/main" id="{DA9E4814-F9CE-E989-86AE-9BB79D46501E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圆角矩形 69">
              <a:extLst>
                <a:ext uri="{FF2B5EF4-FFF2-40B4-BE49-F238E27FC236}">
                  <a16:creationId xmlns:a16="http://schemas.microsoft.com/office/drawing/2014/main" id="{ACDC5B45-762E-234B-4478-07AC60080B63}"/>
                </a:ext>
              </a:extLst>
            </p:cNvPr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FDC94392-AD00-9AEB-8E30-C5AA1E773C1A}"/>
              </a:ext>
            </a:extLst>
          </p:cNvPr>
          <p:cNvSpPr txBox="1"/>
          <p:nvPr/>
        </p:nvSpPr>
        <p:spPr>
          <a:xfrm>
            <a:off x="4833458" y="1366123"/>
            <a:ext cx="298938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DAF2272-BCD8-E23C-109B-8534AC50E34E}"/>
              </a:ext>
            </a:extLst>
          </p:cNvPr>
          <p:cNvSpPr txBox="1"/>
          <p:nvPr/>
        </p:nvSpPr>
        <p:spPr>
          <a:xfrm>
            <a:off x="4833458" y="2548769"/>
            <a:ext cx="298938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280A342-BCC0-F067-2BA5-D983D37BD5FA}"/>
              </a:ext>
            </a:extLst>
          </p:cNvPr>
          <p:cNvSpPr txBox="1"/>
          <p:nvPr/>
        </p:nvSpPr>
        <p:spPr>
          <a:xfrm>
            <a:off x="4833458" y="3693012"/>
            <a:ext cx="298938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6" name="文本框 37">
            <a:extLst>
              <a:ext uri="{FF2B5EF4-FFF2-40B4-BE49-F238E27FC236}">
                <a16:creationId xmlns:a16="http://schemas.microsoft.com/office/drawing/2014/main" id="{6DAC4EC8-3CF3-AB49-CD88-71AC8A7EE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7814" y="2555945"/>
            <a:ext cx="4860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描述</a:t>
            </a:r>
          </a:p>
        </p:txBody>
      </p:sp>
      <p:sp>
        <p:nvSpPr>
          <p:cNvPr id="47" name="文本框 37">
            <a:extLst>
              <a:ext uri="{FF2B5EF4-FFF2-40B4-BE49-F238E27FC236}">
                <a16:creationId xmlns:a16="http://schemas.microsoft.com/office/drawing/2014/main" id="{D87F3025-AD4D-197C-0A12-54ED1EC9C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7814" y="3715364"/>
            <a:ext cx="4860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描述</a:t>
            </a:r>
          </a:p>
        </p:txBody>
      </p:sp>
    </p:spTree>
    <p:extLst>
      <p:ext uri="{BB962C8B-B14F-4D97-AF65-F5344CB8AC3E}">
        <p14:creationId xmlns:p14="http://schemas.microsoft.com/office/powerpoint/2010/main" val="3129940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01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sp>
        <p:nvSpPr>
          <p:cNvPr id="3" name="空心弧 2">
            <a:extLst>
              <a:ext uri="{FF2B5EF4-FFF2-40B4-BE49-F238E27FC236}">
                <a16:creationId xmlns:a16="http://schemas.microsoft.com/office/drawing/2014/main" id="{DBDC9BB8-275C-AD0F-EF82-AD3665C5C816}"/>
              </a:ext>
            </a:extLst>
          </p:cNvPr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91431" tIns="45716" rIns="91431" bIns="45716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9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F57ADED-C83B-0489-D289-EBECECED5B71}"/>
              </a:ext>
            </a:extLst>
          </p:cNvPr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noFill/>
          <a:ln w="12700" cap="flat" cmpd="sng" algn="ctr">
            <a:solidFill>
              <a:srgbClr val="9DA8B1"/>
            </a:solidFill>
            <a:prstDash val="solid"/>
          </a:ln>
          <a:effectLst/>
        </p:spPr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0D0E339-3516-D67A-6739-53095345AB43}"/>
              </a:ext>
            </a:extLst>
          </p:cNvPr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noFill/>
          <a:ln w="12700" cap="flat" cmpd="sng" algn="ctr">
            <a:solidFill>
              <a:srgbClr val="9DA8B1"/>
            </a:solidFill>
            <a:prstDash val="solid"/>
          </a:ln>
          <a:effectLst/>
        </p:spPr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52EC55D-58AF-B82A-550F-1C7F228363A0}"/>
              </a:ext>
            </a:extLst>
          </p:cNvPr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noFill/>
          <a:ln w="12700" cap="flat" cmpd="sng" algn="ctr">
            <a:solidFill>
              <a:srgbClr val="9DA8B1"/>
            </a:solidFill>
            <a:prstDash val="solid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BEF7A5A-4CA5-72B1-3CD3-2B637FE919A7}"/>
              </a:ext>
            </a:extLst>
          </p:cNvPr>
          <p:cNvCxnSpPr>
            <a:endCxn id="38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noFill/>
          <a:ln w="12700" cap="flat" cmpd="sng" algn="ctr">
            <a:solidFill>
              <a:srgbClr val="9DA8B1"/>
            </a:solidFill>
            <a:prstDash val="solid"/>
          </a:ln>
          <a:effectLst/>
        </p:spPr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015A526-13BC-FD08-7A24-1193C92F0C06}"/>
              </a:ext>
            </a:extLst>
          </p:cNvPr>
          <p:cNvGrpSpPr/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0A539F1-D66B-D534-1DDE-D838D48C9951}"/>
                </a:ext>
              </a:extLst>
            </p:cNvPr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ysClr val="windowText" lastClr="000000">
                    <a:tint val="0"/>
                  </a:sysClr>
                </a:gs>
              </a:gsLst>
              <a:lin ang="2700000" scaled="1"/>
              <a:tileRect/>
            </a:gradFill>
            <a:ln w="28575" cap="flat" cmpd="sng" algn="ctr">
              <a:solidFill>
                <a:srgbClr val="F2F2F2"/>
              </a:solidFill>
              <a:prstDash val="solid"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 anchor="ctr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E7FD5F1-5105-3674-B42E-E29BFE444849}"/>
                </a:ext>
              </a:extLst>
            </p:cNvPr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28000" r="-1000"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44077C5E-B854-A7C7-0B52-974D4334BE28}"/>
              </a:ext>
            </a:extLst>
          </p:cNvPr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FF23A97-D592-21D6-A0C5-7C365F11BBF1}"/>
              </a:ext>
            </a:extLst>
          </p:cNvPr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31FF315-DDB7-31FC-A6B1-9E367A59F678}"/>
              </a:ext>
            </a:extLst>
          </p:cNvPr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3C34599-320B-73BF-36C6-B2902A7BC252}"/>
              </a:ext>
            </a:extLst>
          </p:cNvPr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0BA3A20-61EB-FBB9-8508-48EAF3FB9CBB}"/>
              </a:ext>
            </a:extLst>
          </p:cNvPr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43DCF68-617B-C413-9CC3-DCB95C8D24FC}"/>
                </a:ext>
              </a:extLst>
            </p:cNvPr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>
                <a:extLst>
                  <a:ext uri="{FF2B5EF4-FFF2-40B4-BE49-F238E27FC236}">
                    <a16:creationId xmlns:a16="http://schemas.microsoft.com/office/drawing/2014/main" id="{F941071C-8EE2-C729-6D21-DA77FCD86A78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DF32920-4429-E5A3-B0F2-4137A15FE26E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54">
              <a:extLst>
                <a:ext uri="{FF2B5EF4-FFF2-40B4-BE49-F238E27FC236}">
                  <a16:creationId xmlns:a16="http://schemas.microsoft.com/office/drawing/2014/main" id="{1773D0C4-7040-B700-F1BD-53300BE27AB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5" name="Freeform 846">
                <a:extLst>
                  <a:ext uri="{FF2B5EF4-FFF2-40B4-BE49-F238E27FC236}">
                    <a16:creationId xmlns:a16="http://schemas.microsoft.com/office/drawing/2014/main" id="{70D163C0-8697-0E38-8315-7D36BA04BC7D}"/>
                  </a:ext>
                </a:extLst>
              </p:cNvPr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9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847">
                <a:extLst>
                  <a:ext uri="{FF2B5EF4-FFF2-40B4-BE49-F238E27FC236}">
                    <a16:creationId xmlns:a16="http://schemas.microsoft.com/office/drawing/2014/main" id="{D607716C-DA6F-13FE-51B9-43BC75E64BD5}"/>
                  </a:ext>
                </a:extLst>
              </p:cNvPr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9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1740FC9-DBED-B000-9BD1-496907641C6B}"/>
              </a:ext>
            </a:extLst>
          </p:cNvPr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2B485FC-8C6E-8079-BD1B-BDB1402365AC}"/>
                </a:ext>
              </a:extLst>
            </p:cNvPr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>
                <a:extLst>
                  <a:ext uri="{FF2B5EF4-FFF2-40B4-BE49-F238E27FC236}">
                    <a16:creationId xmlns:a16="http://schemas.microsoft.com/office/drawing/2014/main" id="{816D8A21-8A83-5427-2083-45BA27E6DF3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90FE8E9-3B0F-5E6D-6583-1029916DDDB3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 168">
              <a:extLst>
                <a:ext uri="{FF2B5EF4-FFF2-40B4-BE49-F238E27FC236}">
                  <a16:creationId xmlns:a16="http://schemas.microsoft.com/office/drawing/2014/main" id="{C187A6D0-2153-BF34-C577-22AA78C1E2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9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7C84A67-E4D3-D2AA-26AB-4650D7785504}"/>
              </a:ext>
            </a:extLst>
          </p:cNvPr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37D8198-211B-EBE2-7899-C255873DE491}"/>
                </a:ext>
              </a:extLst>
            </p:cNvPr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>
                <a:extLst>
                  <a:ext uri="{FF2B5EF4-FFF2-40B4-BE49-F238E27FC236}">
                    <a16:creationId xmlns:a16="http://schemas.microsoft.com/office/drawing/2014/main" id="{BBF5D3EA-AEB2-6BC2-F665-98BF4EA84C9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CEC6F9F0-2C13-1F85-33AA-BAF2012FCA21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 203">
              <a:extLst>
                <a:ext uri="{FF2B5EF4-FFF2-40B4-BE49-F238E27FC236}">
                  <a16:creationId xmlns:a16="http://schemas.microsoft.com/office/drawing/2014/main" id="{9D495938-A49A-9889-F1D1-124433CC419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9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06FD5FE-3E1D-DF38-726E-965874BF12AD}"/>
              </a:ext>
            </a:extLst>
          </p:cNvPr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BD7ACD7-2E69-0D07-8C42-F56EA7702736}"/>
                </a:ext>
              </a:extLst>
            </p:cNvPr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1">
                <a:extLst>
                  <a:ext uri="{FF2B5EF4-FFF2-40B4-BE49-F238E27FC236}">
                    <a16:creationId xmlns:a16="http://schemas.microsoft.com/office/drawing/2014/main" id="{70BDFF1E-456D-0512-41CE-F1D9701F7356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64962F0-FAAA-1DA1-403E-DF47E1C06C2A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1" name="Freeform 110">
              <a:extLst>
                <a:ext uri="{FF2B5EF4-FFF2-40B4-BE49-F238E27FC236}">
                  <a16:creationId xmlns:a16="http://schemas.microsoft.com/office/drawing/2014/main" id="{7FC8B0A9-5D8D-0916-1128-E4EF4D56B1B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9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4506376-9F7A-55F4-6381-0FFD1468386F}"/>
              </a:ext>
            </a:extLst>
          </p:cNvPr>
          <p:cNvGrpSpPr/>
          <p:nvPr/>
        </p:nvGrpSpPr>
        <p:grpSpPr>
          <a:xfrm>
            <a:off x="4939642" y="1004398"/>
            <a:ext cx="3662452" cy="680540"/>
            <a:chOff x="558799" y="4437900"/>
            <a:chExt cx="3662452" cy="68054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29EC76D-8E99-9C49-6175-0AB42D2D9B16}"/>
                </a:ext>
              </a:extLst>
            </p:cNvPr>
            <p:cNvSpPr txBox="1"/>
            <p:nvPr/>
          </p:nvSpPr>
          <p:spPr>
            <a:xfrm>
              <a:off x="558800" y="4437900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C4245DD-5975-336D-FB95-B6C9F49DC04E}"/>
                </a:ext>
              </a:extLst>
            </p:cNvPr>
            <p:cNvSpPr txBox="1"/>
            <p:nvPr/>
          </p:nvSpPr>
          <p:spPr>
            <a:xfrm>
              <a:off x="558799" y="4630037"/>
              <a:ext cx="366245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BCBC329-A04E-FC32-0218-AACC75733DA8}"/>
              </a:ext>
            </a:extLst>
          </p:cNvPr>
          <p:cNvGrpSpPr/>
          <p:nvPr/>
        </p:nvGrpSpPr>
        <p:grpSpPr>
          <a:xfrm>
            <a:off x="4939642" y="4082254"/>
            <a:ext cx="3662452" cy="680540"/>
            <a:chOff x="558799" y="4437900"/>
            <a:chExt cx="3662452" cy="68054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A9BA7AD-4B4A-5753-143F-C01506F2DD5E}"/>
                </a:ext>
              </a:extLst>
            </p:cNvPr>
            <p:cNvSpPr txBox="1"/>
            <p:nvPr/>
          </p:nvSpPr>
          <p:spPr>
            <a:xfrm>
              <a:off x="558800" y="4437900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8110930-BF36-43BA-5293-AAB277E27AA6}"/>
                </a:ext>
              </a:extLst>
            </p:cNvPr>
            <p:cNvSpPr txBox="1"/>
            <p:nvPr/>
          </p:nvSpPr>
          <p:spPr>
            <a:xfrm>
              <a:off x="558799" y="4630037"/>
              <a:ext cx="366245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D409069-0A1F-E3D3-8F35-D3EFC4A4763D}"/>
              </a:ext>
            </a:extLst>
          </p:cNvPr>
          <p:cNvGrpSpPr/>
          <p:nvPr/>
        </p:nvGrpSpPr>
        <p:grpSpPr>
          <a:xfrm>
            <a:off x="5689316" y="2064305"/>
            <a:ext cx="2854361" cy="680540"/>
            <a:chOff x="558799" y="4437900"/>
            <a:chExt cx="2854361" cy="68054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62CBF89-934E-9AFB-D4DB-C655548CE8A7}"/>
                </a:ext>
              </a:extLst>
            </p:cNvPr>
            <p:cNvSpPr txBox="1"/>
            <p:nvPr/>
          </p:nvSpPr>
          <p:spPr>
            <a:xfrm>
              <a:off x="558800" y="4437900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A5CAE23-6171-41A2-B539-C2D5E10470EA}"/>
                </a:ext>
              </a:extLst>
            </p:cNvPr>
            <p:cNvSpPr txBox="1"/>
            <p:nvPr/>
          </p:nvSpPr>
          <p:spPr>
            <a:xfrm>
              <a:off x="558799" y="4630037"/>
              <a:ext cx="285436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2A37B31-DEF5-2097-1FBF-ED18A6CB8159}"/>
              </a:ext>
            </a:extLst>
          </p:cNvPr>
          <p:cNvGrpSpPr/>
          <p:nvPr/>
        </p:nvGrpSpPr>
        <p:grpSpPr>
          <a:xfrm>
            <a:off x="5689316" y="3080078"/>
            <a:ext cx="2727249" cy="680540"/>
            <a:chOff x="558799" y="4437900"/>
            <a:chExt cx="2727249" cy="68054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500A7C6-9640-910D-E070-F95751226615}"/>
                </a:ext>
              </a:extLst>
            </p:cNvPr>
            <p:cNvSpPr txBox="1"/>
            <p:nvPr/>
          </p:nvSpPr>
          <p:spPr>
            <a:xfrm>
              <a:off x="558800" y="4437900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FA6B839-82D1-A614-D653-5493872AA105}"/>
                </a:ext>
              </a:extLst>
            </p:cNvPr>
            <p:cNvSpPr txBox="1"/>
            <p:nvPr/>
          </p:nvSpPr>
          <p:spPr>
            <a:xfrm>
              <a:off x="558799" y="4630037"/>
              <a:ext cx="272724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9971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01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947201B-5E7D-40A6-4FD7-1B8746B58E44}"/>
              </a:ext>
            </a:extLst>
          </p:cNvPr>
          <p:cNvGrpSpPr/>
          <p:nvPr/>
        </p:nvGrpSpPr>
        <p:grpSpPr>
          <a:xfrm>
            <a:off x="3113888" y="1059582"/>
            <a:ext cx="2916224" cy="2448274"/>
            <a:chOff x="5252030" y="2008764"/>
            <a:chExt cx="809336" cy="809336"/>
          </a:xfrm>
          <a:solidFill>
            <a:srgbClr val="0070C0"/>
          </a:solidFill>
        </p:grpSpPr>
        <p:sp>
          <p:nvSpPr>
            <p:cNvPr id="7" name="椭圆 41">
              <a:extLst>
                <a:ext uri="{FF2B5EF4-FFF2-40B4-BE49-F238E27FC236}">
                  <a16:creationId xmlns:a16="http://schemas.microsoft.com/office/drawing/2014/main" id="{50F19564-764D-08DF-4E3A-B4F6133068F6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hexagon">
              <a:avLst/>
            </a:prstGeom>
            <a:grpFill/>
            <a:ln w="25400" cap="flat" cmpd="sng" algn="ctr">
              <a:solidFill>
                <a:srgbClr val="0070C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椭圆 42">
              <a:extLst>
                <a:ext uri="{FF2B5EF4-FFF2-40B4-BE49-F238E27FC236}">
                  <a16:creationId xmlns:a16="http://schemas.microsoft.com/office/drawing/2014/main" id="{540B0C9E-158D-2E9E-CD0D-EBD277FE4709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hexagon">
              <a:avLst/>
            </a:prstGeom>
            <a:blipFill>
              <a:blip r:embed="rId2"/>
              <a:stretch>
                <a:fillRect l="-28000" r="-1000"/>
              </a:stretch>
            </a:blipFill>
            <a:ln w="28575" cap="flat" cmpd="sng" algn="ctr">
              <a:solidFill>
                <a:srgbClr val="0070C0"/>
              </a:solidFill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4FFBCDD-017C-53CE-8495-0824B5336EA5}"/>
              </a:ext>
            </a:extLst>
          </p:cNvPr>
          <p:cNvGrpSpPr/>
          <p:nvPr/>
        </p:nvGrpSpPr>
        <p:grpSpPr>
          <a:xfrm>
            <a:off x="1403648" y="1670439"/>
            <a:ext cx="1509475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23">
              <a:extLst>
                <a:ext uri="{FF2B5EF4-FFF2-40B4-BE49-F238E27FC236}">
                  <a16:creationId xmlns:a16="http://schemas.microsoft.com/office/drawing/2014/main" id="{AABCAED5-A23F-E3CB-7C70-D72A258E9AE2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椭圆 24">
              <a:extLst>
                <a:ext uri="{FF2B5EF4-FFF2-40B4-BE49-F238E27FC236}">
                  <a16:creationId xmlns:a16="http://schemas.microsoft.com/office/drawing/2014/main" id="{B337C3A5-4BFD-106C-3DDE-9C7F02B0B7B0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39FE83C-DF6D-9433-9600-F3FE6FF91F0C}"/>
              </a:ext>
            </a:extLst>
          </p:cNvPr>
          <p:cNvGrpSpPr/>
          <p:nvPr/>
        </p:nvGrpSpPr>
        <p:grpSpPr>
          <a:xfrm>
            <a:off x="6302885" y="1670439"/>
            <a:ext cx="1509475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23">
              <a:extLst>
                <a:ext uri="{FF2B5EF4-FFF2-40B4-BE49-F238E27FC236}">
                  <a16:creationId xmlns:a16="http://schemas.microsoft.com/office/drawing/2014/main" id="{CCDC4D84-7076-DDE5-6DAA-6175320B198E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椭圆 24">
              <a:extLst>
                <a:ext uri="{FF2B5EF4-FFF2-40B4-BE49-F238E27FC236}">
                  <a16:creationId xmlns:a16="http://schemas.microsoft.com/office/drawing/2014/main" id="{59DEECB8-7CFD-09E6-535F-BF6A190C3BCE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8103120-0DB2-15CB-DF88-F7D0166F0E89}"/>
              </a:ext>
            </a:extLst>
          </p:cNvPr>
          <p:cNvGrpSpPr>
            <a:grpSpLocks noChangeAspect="1"/>
          </p:cNvGrpSpPr>
          <p:nvPr/>
        </p:nvGrpSpPr>
        <p:grpSpPr>
          <a:xfrm>
            <a:off x="1838292" y="1973313"/>
            <a:ext cx="723685" cy="620810"/>
            <a:chOff x="5084763" y="971550"/>
            <a:chExt cx="323850" cy="277813"/>
          </a:xfrm>
          <a:solidFill>
            <a:srgbClr val="4ABAB5"/>
          </a:solidFill>
        </p:grpSpPr>
        <p:sp>
          <p:nvSpPr>
            <p:cNvPr id="19" name="Freeform 301">
              <a:extLst>
                <a:ext uri="{FF2B5EF4-FFF2-40B4-BE49-F238E27FC236}">
                  <a16:creationId xmlns:a16="http://schemas.microsoft.com/office/drawing/2014/main" id="{F3E56A09-A6B0-BAE6-B4FB-1F99712F46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1125" y="1031875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20" name="Freeform 302">
              <a:extLst>
                <a:ext uri="{FF2B5EF4-FFF2-40B4-BE49-F238E27FC236}">
                  <a16:creationId xmlns:a16="http://schemas.microsoft.com/office/drawing/2014/main" id="{7AAF608F-57B8-88D3-0F42-547ACF89D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63" y="971550"/>
              <a:ext cx="139700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22" name="Freeform 303">
              <a:extLst>
                <a:ext uri="{FF2B5EF4-FFF2-40B4-BE49-F238E27FC236}">
                  <a16:creationId xmlns:a16="http://schemas.microsoft.com/office/drawing/2014/main" id="{85E28B0D-63CD-C229-155F-CEF0E8D2C1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27" name="Freeform 18">
            <a:extLst>
              <a:ext uri="{FF2B5EF4-FFF2-40B4-BE49-F238E27FC236}">
                <a16:creationId xmlns:a16="http://schemas.microsoft.com/office/drawing/2014/main" id="{6A87A0B0-3D6B-C2D5-E0F4-28C67A292464}"/>
              </a:ext>
            </a:extLst>
          </p:cNvPr>
          <p:cNvSpPr>
            <a:spLocks noEditPoints="1"/>
          </p:cNvSpPr>
          <p:nvPr/>
        </p:nvSpPr>
        <p:spPr bwMode="auto">
          <a:xfrm>
            <a:off x="6772585" y="1973313"/>
            <a:ext cx="570073" cy="603844"/>
          </a:xfrm>
          <a:custGeom>
            <a:avLst/>
            <a:gdLst>
              <a:gd name="T0" fmla="*/ 309263 w 568"/>
              <a:gd name="T1" fmla="*/ 627699 h 601"/>
              <a:gd name="T2" fmla="*/ 310356 w 568"/>
              <a:gd name="T3" fmla="*/ 364153 h 601"/>
              <a:gd name="T4" fmla="*/ 495040 w 568"/>
              <a:gd name="T5" fmla="*/ 329159 h 601"/>
              <a:gd name="T6" fmla="*/ 379203 w 568"/>
              <a:gd name="T7" fmla="*/ 375088 h 601"/>
              <a:gd name="T8" fmla="*/ 103816 w 568"/>
              <a:gd name="T9" fmla="*/ 234020 h 601"/>
              <a:gd name="T10" fmla="*/ 138786 w 568"/>
              <a:gd name="T11" fmla="*/ 238394 h 601"/>
              <a:gd name="T12" fmla="*/ 183591 w 568"/>
              <a:gd name="T13" fmla="*/ 242769 h 601"/>
              <a:gd name="T14" fmla="*/ 182498 w 568"/>
              <a:gd name="T15" fmla="*/ 213243 h 601"/>
              <a:gd name="T16" fmla="*/ 310356 w 568"/>
              <a:gd name="T17" fmla="*/ 331346 h 601"/>
              <a:gd name="T18" fmla="*/ 451328 w 568"/>
              <a:gd name="T19" fmla="*/ 228552 h 601"/>
              <a:gd name="T20" fmla="*/ 483019 w 568"/>
              <a:gd name="T21" fmla="*/ 223085 h 601"/>
              <a:gd name="T22" fmla="*/ 500504 w 568"/>
              <a:gd name="T23" fmla="*/ 229646 h 601"/>
              <a:gd name="T24" fmla="*/ 454606 w 568"/>
              <a:gd name="T25" fmla="*/ 279949 h 601"/>
              <a:gd name="T26" fmla="*/ 534381 w 568"/>
              <a:gd name="T27" fmla="*/ 372901 h 601"/>
              <a:gd name="T28" fmla="*/ 510339 w 568"/>
              <a:gd name="T29" fmla="*/ 287604 h 601"/>
              <a:gd name="T30" fmla="*/ 510339 w 568"/>
              <a:gd name="T31" fmla="*/ 546776 h 601"/>
              <a:gd name="T32" fmla="*/ 539845 w 568"/>
              <a:gd name="T33" fmla="*/ 540215 h 601"/>
              <a:gd name="T34" fmla="*/ 338769 w 568"/>
              <a:gd name="T35" fmla="*/ 650664 h 601"/>
              <a:gd name="T36" fmla="*/ 311449 w 568"/>
              <a:gd name="T37" fmla="*/ 657225 h 601"/>
              <a:gd name="T38" fmla="*/ 81960 w 568"/>
              <a:gd name="T39" fmla="*/ 540215 h 601"/>
              <a:gd name="T40" fmla="*/ 111466 w 568"/>
              <a:gd name="T41" fmla="*/ 546776 h 601"/>
              <a:gd name="T42" fmla="*/ 111466 w 568"/>
              <a:gd name="T43" fmla="*/ 287604 h 601"/>
              <a:gd name="T44" fmla="*/ 87424 w 568"/>
              <a:gd name="T45" fmla="*/ 372901 h 601"/>
              <a:gd name="T46" fmla="*/ 155178 w 568"/>
              <a:gd name="T47" fmla="*/ 275575 h 601"/>
              <a:gd name="T48" fmla="*/ 67754 w 568"/>
              <a:gd name="T49" fmla="*/ 437421 h 601"/>
              <a:gd name="T50" fmla="*/ 80867 w 568"/>
              <a:gd name="T51" fmla="*/ 463666 h 601"/>
              <a:gd name="T52" fmla="*/ 92888 w 568"/>
              <a:gd name="T53" fmla="*/ 487724 h 601"/>
              <a:gd name="T54" fmla="*/ 49176 w 568"/>
              <a:gd name="T55" fmla="*/ 519437 h 601"/>
              <a:gd name="T56" fmla="*/ 30598 w 568"/>
              <a:gd name="T57" fmla="*/ 412269 h 601"/>
              <a:gd name="T58" fmla="*/ 59011 w 568"/>
              <a:gd name="T59" fmla="*/ 364153 h 601"/>
              <a:gd name="T60" fmla="*/ 516896 w 568"/>
              <a:gd name="T61" fmla="*/ 416643 h 601"/>
              <a:gd name="T62" fmla="*/ 505968 w 568"/>
              <a:gd name="T63" fmla="*/ 443982 h 601"/>
              <a:gd name="T64" fmla="*/ 497225 w 568"/>
              <a:gd name="T65" fmla="*/ 471321 h 601"/>
              <a:gd name="T66" fmla="*/ 491761 w 568"/>
              <a:gd name="T67" fmla="*/ 492099 h 601"/>
              <a:gd name="T68" fmla="*/ 526731 w 568"/>
              <a:gd name="T69" fmla="*/ 396960 h 601"/>
              <a:gd name="T70" fmla="*/ 560608 w 568"/>
              <a:gd name="T71" fmla="*/ 393679 h 601"/>
              <a:gd name="T72" fmla="*/ 308170 w 568"/>
              <a:gd name="T73" fmla="*/ 0 h 601"/>
              <a:gd name="T74" fmla="*/ 456792 w 568"/>
              <a:gd name="T75" fmla="*/ 117010 h 601"/>
              <a:gd name="T76" fmla="*/ 430564 w 568"/>
              <a:gd name="T77" fmla="*/ 195746 h 601"/>
              <a:gd name="T78" fmla="*/ 398873 w 568"/>
              <a:gd name="T79" fmla="*/ 88578 h 601"/>
              <a:gd name="T80" fmla="*/ 212004 w 568"/>
              <a:gd name="T81" fmla="*/ 200120 h 601"/>
              <a:gd name="T82" fmla="*/ 166106 w 568"/>
              <a:gd name="T83" fmla="*/ 168407 h 601"/>
              <a:gd name="T84" fmla="*/ 216375 w 568"/>
              <a:gd name="T85" fmla="*/ 44836 h 60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57" tIns="34279" rIns="68557" bIns="34279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294A5A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4E85D5F-E393-1E92-FA9F-46EF823ADBE3}"/>
              </a:ext>
            </a:extLst>
          </p:cNvPr>
          <p:cNvGrpSpPr/>
          <p:nvPr/>
        </p:nvGrpSpPr>
        <p:grpSpPr>
          <a:xfrm>
            <a:off x="6085073" y="3046759"/>
            <a:ext cx="1945095" cy="922194"/>
            <a:chOff x="558799" y="4403996"/>
            <a:chExt cx="1945095" cy="92219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26042CB-265B-99E8-2F71-D0F0E8013D62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AE0635F-29E3-3784-A4F1-4846AF52896E}"/>
                </a:ext>
              </a:extLst>
            </p:cNvPr>
            <p:cNvSpPr txBox="1"/>
            <p:nvPr/>
          </p:nvSpPr>
          <p:spPr>
            <a:xfrm>
              <a:off x="558799" y="4630037"/>
              <a:ext cx="194509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2272618-EB70-2DC4-2754-552C9DF55A8D}"/>
              </a:ext>
            </a:extLst>
          </p:cNvPr>
          <p:cNvGrpSpPr/>
          <p:nvPr/>
        </p:nvGrpSpPr>
        <p:grpSpPr>
          <a:xfrm>
            <a:off x="1103424" y="3046759"/>
            <a:ext cx="1945095" cy="922194"/>
            <a:chOff x="558799" y="4403996"/>
            <a:chExt cx="1945095" cy="92219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95216B8-8753-53EB-C518-5E5C70656529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36DA98F-E845-51DE-4895-20C8B5F020E1}"/>
                </a:ext>
              </a:extLst>
            </p:cNvPr>
            <p:cNvSpPr txBox="1"/>
            <p:nvPr/>
          </p:nvSpPr>
          <p:spPr>
            <a:xfrm>
              <a:off x="558799" y="4630037"/>
              <a:ext cx="194509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B177E9D-3C4D-0668-C3B1-8B259D5DBC38}"/>
              </a:ext>
            </a:extLst>
          </p:cNvPr>
          <p:cNvGrpSpPr/>
          <p:nvPr/>
        </p:nvGrpSpPr>
        <p:grpSpPr>
          <a:xfrm>
            <a:off x="3589947" y="3733498"/>
            <a:ext cx="1945095" cy="922194"/>
            <a:chOff x="558799" y="4403996"/>
            <a:chExt cx="1945095" cy="92219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6440301-67BC-9FC4-5621-53FADADA9D37}"/>
                </a:ext>
              </a:extLst>
            </p:cNvPr>
            <p:cNvSpPr txBox="1"/>
            <p:nvPr/>
          </p:nvSpPr>
          <p:spPr>
            <a:xfrm>
              <a:off x="653637" y="4403996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7F3845C-D2F5-A71E-E140-710F9F7E8A65}"/>
                </a:ext>
              </a:extLst>
            </p:cNvPr>
            <p:cNvSpPr txBox="1"/>
            <p:nvPr/>
          </p:nvSpPr>
          <p:spPr>
            <a:xfrm>
              <a:off x="558799" y="4630037"/>
              <a:ext cx="194509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0750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13BAB39-7308-49E6-57CD-EB551A5F39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1" b="3333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59E0E8A-4595-8642-282F-B4705CD9ED7E}"/>
              </a:ext>
            </a:extLst>
          </p:cNvPr>
          <p:cNvSpPr/>
          <p:nvPr/>
        </p:nvSpPr>
        <p:spPr>
          <a:xfrm>
            <a:off x="-108520" y="1984484"/>
            <a:ext cx="9361040" cy="4605467"/>
          </a:xfrm>
          <a:custGeom>
            <a:avLst/>
            <a:gdLst>
              <a:gd name="connsiteX0" fmla="*/ 4572000 w 9144000"/>
              <a:gd name="connsiteY0" fmla="*/ 0 h 2405251"/>
              <a:gd name="connsiteX1" fmla="*/ 8798140 w 9144000"/>
              <a:gd name="connsiteY1" fmla="*/ 302075 h 2405251"/>
              <a:gd name="connsiteX2" fmla="*/ 9144000 w 9144000"/>
              <a:gd name="connsiteY2" fmla="*/ 367742 h 2405251"/>
              <a:gd name="connsiteX3" fmla="*/ 9144000 w 9144000"/>
              <a:gd name="connsiteY3" fmla="*/ 2405251 h 2405251"/>
              <a:gd name="connsiteX4" fmla="*/ 0 w 9144000"/>
              <a:gd name="connsiteY4" fmla="*/ 2405251 h 2405251"/>
              <a:gd name="connsiteX5" fmla="*/ 0 w 9144000"/>
              <a:gd name="connsiteY5" fmla="*/ 367742 h 2405251"/>
              <a:gd name="connsiteX6" fmla="*/ 345861 w 9144000"/>
              <a:gd name="connsiteY6" fmla="*/ 302075 h 2405251"/>
              <a:gd name="connsiteX7" fmla="*/ 4572000 w 9144000"/>
              <a:gd name="connsiteY7" fmla="*/ 0 h 2405251"/>
              <a:gd name="connsiteX0" fmla="*/ 4572000 w 9144000"/>
              <a:gd name="connsiteY0" fmla="*/ 0 h 4498686"/>
              <a:gd name="connsiteX1" fmla="*/ 8798140 w 9144000"/>
              <a:gd name="connsiteY1" fmla="*/ 302075 h 4498686"/>
              <a:gd name="connsiteX2" fmla="*/ 9144000 w 9144000"/>
              <a:gd name="connsiteY2" fmla="*/ 367742 h 4498686"/>
              <a:gd name="connsiteX3" fmla="*/ 9144000 w 9144000"/>
              <a:gd name="connsiteY3" fmla="*/ 2405251 h 4498686"/>
              <a:gd name="connsiteX4" fmla="*/ 9304 w 9144000"/>
              <a:gd name="connsiteY4" fmla="*/ 4498686 h 4498686"/>
              <a:gd name="connsiteX5" fmla="*/ 0 w 9144000"/>
              <a:gd name="connsiteY5" fmla="*/ 367742 h 4498686"/>
              <a:gd name="connsiteX6" fmla="*/ 345861 w 9144000"/>
              <a:gd name="connsiteY6" fmla="*/ 302075 h 4498686"/>
              <a:gd name="connsiteX7" fmla="*/ 4572000 w 9144000"/>
              <a:gd name="connsiteY7" fmla="*/ 0 h 4498686"/>
              <a:gd name="connsiteX0" fmla="*/ 4572000 w 9144000"/>
              <a:gd name="connsiteY0" fmla="*/ 0 h 4498686"/>
              <a:gd name="connsiteX1" fmla="*/ 8798140 w 9144000"/>
              <a:gd name="connsiteY1" fmla="*/ 302075 h 4498686"/>
              <a:gd name="connsiteX2" fmla="*/ 9144000 w 9144000"/>
              <a:gd name="connsiteY2" fmla="*/ 367742 h 4498686"/>
              <a:gd name="connsiteX3" fmla="*/ 9134696 w 9144000"/>
              <a:gd name="connsiteY3" fmla="*/ 4433557 h 4498686"/>
              <a:gd name="connsiteX4" fmla="*/ 9304 w 9144000"/>
              <a:gd name="connsiteY4" fmla="*/ 4498686 h 4498686"/>
              <a:gd name="connsiteX5" fmla="*/ 0 w 9144000"/>
              <a:gd name="connsiteY5" fmla="*/ 367742 h 4498686"/>
              <a:gd name="connsiteX6" fmla="*/ 345861 w 9144000"/>
              <a:gd name="connsiteY6" fmla="*/ 302075 h 4498686"/>
              <a:gd name="connsiteX7" fmla="*/ 4572000 w 9144000"/>
              <a:gd name="connsiteY7" fmla="*/ 0 h 449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98686">
                <a:moveTo>
                  <a:pt x="4572000" y="0"/>
                </a:moveTo>
                <a:cubicBezTo>
                  <a:pt x="6222410" y="0"/>
                  <a:pt x="7716576" y="115438"/>
                  <a:pt x="8798140" y="302075"/>
                </a:cubicBezTo>
                <a:lnTo>
                  <a:pt x="9144000" y="367742"/>
                </a:lnTo>
                <a:cubicBezTo>
                  <a:pt x="9140899" y="1723014"/>
                  <a:pt x="9137797" y="3078285"/>
                  <a:pt x="9134696" y="4433557"/>
                </a:cubicBezTo>
                <a:lnTo>
                  <a:pt x="9304" y="4498686"/>
                </a:lnTo>
                <a:cubicBezTo>
                  <a:pt x="6203" y="3121705"/>
                  <a:pt x="3101" y="1744723"/>
                  <a:pt x="0" y="367742"/>
                </a:cubicBezTo>
                <a:lnTo>
                  <a:pt x="345861" y="302075"/>
                </a:lnTo>
                <a:cubicBezTo>
                  <a:pt x="1427424" y="115438"/>
                  <a:pt x="2921590" y="0"/>
                  <a:pt x="4572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BFBFBF">
                  <a:alpha val="18000"/>
                </a:srgbClr>
              </a:gs>
              <a:gs pos="100000">
                <a:srgbClr val="FFFFFF">
                  <a:tint val="0"/>
                  <a:alpha val="0"/>
                </a:srgbClr>
              </a:gs>
            </a:gsLst>
            <a:lin ang="5400000" scaled="1"/>
            <a:tileRect/>
          </a:gradFill>
          <a:ln w="28575" cap="flat" cmpd="sng" algn="ctr">
            <a:solidFill>
              <a:srgbClr val="F2F2F2"/>
            </a:solidFill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3482927" y="433616"/>
            <a:ext cx="2116707" cy="2086370"/>
            <a:chOff x="2862404" y="341549"/>
            <a:chExt cx="1502407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3125297" y="628062"/>
              <a:ext cx="1090948" cy="922815"/>
              <a:chOff x="4906957" y="3923836"/>
              <a:chExt cx="1090948" cy="922815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906957" y="3983816"/>
                <a:ext cx="1090948" cy="8519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02</a:t>
                </a:r>
                <a:endParaRPr lang="zh-CN" altLang="en-US" sz="72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F76C1FC-3472-1FBD-3FB3-7572CFA04089}"/>
              </a:ext>
            </a:extLst>
          </p:cNvPr>
          <p:cNvGrpSpPr/>
          <p:nvPr/>
        </p:nvGrpSpPr>
        <p:grpSpPr>
          <a:xfrm>
            <a:off x="2911556" y="2755407"/>
            <a:ext cx="3312368" cy="417638"/>
            <a:chOff x="2915816" y="3648104"/>
            <a:chExt cx="3312368" cy="417638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F49F5C4B-14D6-4A02-37A2-2C85158EFD17}"/>
                </a:ext>
              </a:extLst>
            </p:cNvPr>
            <p:cNvSpPr/>
            <p:nvPr/>
          </p:nvSpPr>
          <p:spPr>
            <a:xfrm>
              <a:off x="2915816" y="3648104"/>
              <a:ext cx="3312368" cy="417638"/>
            </a:xfrm>
            <a:prstGeom prst="roundRect">
              <a:avLst>
                <a:gd name="adj" fmla="val 20807"/>
              </a:avLst>
            </a:prstGeom>
            <a:solidFill>
              <a:srgbClr val="0070C0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2D39CAC-E2B4-1F9F-F277-79CF6ACB8962}"/>
                </a:ext>
              </a:extLst>
            </p:cNvPr>
            <p:cNvSpPr txBox="1"/>
            <p:nvPr/>
          </p:nvSpPr>
          <p:spPr>
            <a:xfrm>
              <a:off x="3430073" y="3710931"/>
              <a:ext cx="22838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1C69E-A4B2-8BC5-19B4-C30082FC8FDA}"/>
              </a:ext>
            </a:extLst>
          </p:cNvPr>
          <p:cNvSpPr txBox="1"/>
          <p:nvPr/>
        </p:nvSpPr>
        <p:spPr>
          <a:xfrm>
            <a:off x="1509428" y="3410278"/>
            <a:ext cx="6086908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700450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49F5C4B-14D6-4A02-37A2-2C85158EFD17}"/>
              </a:ext>
            </a:extLst>
          </p:cNvPr>
          <p:cNvSpPr/>
          <p:nvPr/>
        </p:nvSpPr>
        <p:spPr>
          <a:xfrm>
            <a:off x="1050100" y="247067"/>
            <a:ext cx="3312368" cy="417638"/>
          </a:xfrm>
          <a:prstGeom prst="roundRect">
            <a:avLst>
              <a:gd name="adj" fmla="val 20807"/>
            </a:avLst>
          </a:prstGeom>
          <a:solidFill>
            <a:srgbClr val="0070C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D39CAC-E2B4-1F9F-F277-79CF6ACB8962}"/>
              </a:ext>
            </a:extLst>
          </p:cNvPr>
          <p:cNvSpPr txBox="1"/>
          <p:nvPr/>
        </p:nvSpPr>
        <p:spPr>
          <a:xfrm>
            <a:off x="1564357" y="309894"/>
            <a:ext cx="2283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359327-983F-B22C-4AAD-6E137E9031B4}"/>
              </a:ext>
            </a:extLst>
          </p:cNvPr>
          <p:cNvGrpSpPr/>
          <p:nvPr/>
        </p:nvGrpSpPr>
        <p:grpSpPr>
          <a:xfrm>
            <a:off x="251520" y="123478"/>
            <a:ext cx="678688" cy="638783"/>
            <a:chOff x="2862404" y="341549"/>
            <a:chExt cx="1573383" cy="148087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6073BCE-2FAD-A1F9-08B8-C4EDC2C62BA3}"/>
                </a:ext>
              </a:extLst>
            </p:cNvPr>
            <p:cNvSpPr/>
            <p:nvPr/>
          </p:nvSpPr>
          <p:spPr>
            <a:xfrm>
              <a:off x="2907542" y="372728"/>
              <a:ext cx="1449693" cy="14496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6069941-4378-4FB6-CB71-94659E172050}"/>
                </a:ext>
              </a:extLst>
            </p:cNvPr>
            <p:cNvGrpSpPr/>
            <p:nvPr/>
          </p:nvGrpSpPr>
          <p:grpSpPr>
            <a:xfrm>
              <a:off x="2862405" y="628062"/>
              <a:ext cx="1573382" cy="947549"/>
              <a:chOff x="4644065" y="3923836"/>
              <a:chExt cx="1573382" cy="947549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283C75A-7C99-FA49-3548-DF7D59F558EA}"/>
                  </a:ext>
                </a:extLst>
              </p:cNvPr>
              <p:cNvSpPr/>
              <p:nvPr/>
            </p:nvSpPr>
            <p:spPr>
              <a:xfrm>
                <a:off x="4967145" y="3923836"/>
                <a:ext cx="922815" cy="92281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rgbClr val="B6302E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A1D2EB-369E-17A1-599B-3E5B8C20A04E}"/>
                  </a:ext>
                </a:extLst>
              </p:cNvPr>
              <p:cNvSpPr txBox="1"/>
              <p:nvPr/>
            </p:nvSpPr>
            <p:spPr>
              <a:xfrm>
                <a:off x="4644065" y="3943822"/>
                <a:ext cx="1573382" cy="927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0070C0"/>
                    </a:solidFill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+mn-lt"/>
                  </a:rPr>
                  <a:t>02</a:t>
                </a:r>
                <a:endParaRPr lang="zh-CN" altLang="en-US" sz="2000" b="1" dirty="0">
                  <a:solidFill>
                    <a:srgbClr val="0070C0"/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9F002E-A4A9-315E-C777-2F9F2BF29749}"/>
                </a:ext>
              </a:extLst>
            </p:cNvPr>
            <p:cNvSpPr/>
            <p:nvPr/>
          </p:nvSpPr>
          <p:spPr>
            <a:xfrm>
              <a:off x="2862404" y="341549"/>
              <a:ext cx="364147" cy="36414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39B18D8-FEC9-4845-810D-EB878B3ECDC1}"/>
                </a:ext>
              </a:extLst>
            </p:cNvPr>
            <p:cNvSpPr/>
            <p:nvPr/>
          </p:nvSpPr>
          <p:spPr>
            <a:xfrm>
              <a:off x="4188055" y="1415002"/>
              <a:ext cx="176756" cy="17675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B6302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12ED928-3F4E-5B97-17E4-42394D3285FC}"/>
              </a:ext>
            </a:extLst>
          </p:cNvPr>
          <p:cNvGrpSpPr/>
          <p:nvPr/>
        </p:nvGrpSpPr>
        <p:grpSpPr>
          <a:xfrm rot="19800000">
            <a:off x="3524917" y="1468550"/>
            <a:ext cx="1077642" cy="1385911"/>
            <a:chOff x="3102484" y="1163896"/>
            <a:chExt cx="1077642" cy="1385911"/>
          </a:xfrm>
          <a:solidFill>
            <a:srgbClr val="0070C0"/>
          </a:solidFill>
        </p:grpSpPr>
        <p:sp>
          <p:nvSpPr>
            <p:cNvPr id="16" name="椭圆 34">
              <a:extLst>
                <a:ext uri="{FF2B5EF4-FFF2-40B4-BE49-F238E27FC236}">
                  <a16:creationId xmlns:a16="http://schemas.microsoft.com/office/drawing/2014/main" id="{CE592960-2C14-6722-9516-AE4BD848F739}"/>
                </a:ext>
              </a:extLst>
            </p:cNvPr>
            <p:cNvSpPr/>
            <p:nvPr/>
          </p:nvSpPr>
          <p:spPr>
            <a:xfrm rot="10094606">
              <a:off x="3102484" y="1163896"/>
              <a:ext cx="1077642" cy="1385911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grpFill/>
            <a:ln w="28575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70C9805-0625-C30A-DD4F-90DB940564A2}"/>
                </a:ext>
              </a:extLst>
            </p:cNvPr>
            <p:cNvSpPr/>
            <p:nvPr/>
          </p:nvSpPr>
          <p:spPr>
            <a:xfrm rot="16200000">
              <a:off x="3123442" y="1198146"/>
              <a:ext cx="967866" cy="967866"/>
            </a:xfrm>
            <a:prstGeom prst="ellipse">
              <a:avLst/>
            </a:prstGeom>
            <a:grpFill/>
            <a:ln w="28575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D1DA73E-C687-3F12-1DAA-2102236DDEA0}"/>
              </a:ext>
            </a:extLst>
          </p:cNvPr>
          <p:cNvGrpSpPr/>
          <p:nvPr/>
        </p:nvGrpSpPr>
        <p:grpSpPr>
          <a:xfrm rot="13301840">
            <a:off x="4587654" y="1464996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等腰三角形 43">
              <a:extLst>
                <a:ext uri="{FF2B5EF4-FFF2-40B4-BE49-F238E27FC236}">
                  <a16:creationId xmlns:a16="http://schemas.microsoft.com/office/drawing/2014/main" id="{227452D6-9831-F690-EFFE-5035231FCC96}"/>
                </a:ext>
              </a:extLst>
            </p:cNvPr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等腰三角形 42">
              <a:extLst>
                <a:ext uri="{FF2B5EF4-FFF2-40B4-BE49-F238E27FC236}">
                  <a16:creationId xmlns:a16="http://schemas.microsoft.com/office/drawing/2014/main" id="{5D6ADAEB-0530-4AE1-7C05-90750AFF9AC9}"/>
                </a:ext>
              </a:extLst>
            </p:cNvPr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43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4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13F74A1-4F92-1A94-D495-38CC17DBE54D}"/>
              </a:ext>
            </a:extLst>
          </p:cNvPr>
          <p:cNvGrpSpPr/>
          <p:nvPr/>
        </p:nvGrpSpPr>
        <p:grpSpPr>
          <a:xfrm rot="19800000" flipH="1" flipV="1">
            <a:off x="4571685" y="2618644"/>
            <a:ext cx="1077642" cy="1385911"/>
            <a:chOff x="3102484" y="1163896"/>
            <a:chExt cx="1077642" cy="1385911"/>
          </a:xfrm>
          <a:solidFill>
            <a:srgbClr val="0070C0"/>
          </a:solidFill>
        </p:grpSpPr>
        <p:sp>
          <p:nvSpPr>
            <p:cNvPr id="40" name="椭圆 34">
              <a:extLst>
                <a:ext uri="{FF2B5EF4-FFF2-40B4-BE49-F238E27FC236}">
                  <a16:creationId xmlns:a16="http://schemas.microsoft.com/office/drawing/2014/main" id="{FF2E5C51-E20C-FC68-7578-449989B5A5B8}"/>
                </a:ext>
              </a:extLst>
            </p:cNvPr>
            <p:cNvSpPr/>
            <p:nvPr/>
          </p:nvSpPr>
          <p:spPr>
            <a:xfrm rot="10094606">
              <a:off x="3102484" y="1163896"/>
              <a:ext cx="1077642" cy="1385911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grpFill/>
            <a:ln w="28575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FEB01F0-983B-2E6A-A8F2-541A746C01C2}"/>
                </a:ext>
              </a:extLst>
            </p:cNvPr>
            <p:cNvSpPr/>
            <p:nvPr/>
          </p:nvSpPr>
          <p:spPr>
            <a:xfrm rot="16200000">
              <a:off x="3123442" y="1198146"/>
              <a:ext cx="967866" cy="967866"/>
            </a:xfrm>
            <a:prstGeom prst="ellipse">
              <a:avLst/>
            </a:prstGeom>
            <a:grpFill/>
            <a:ln w="28575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418AAA2-901C-9F98-F172-53CD1FFEC93C}"/>
              </a:ext>
            </a:extLst>
          </p:cNvPr>
          <p:cNvGrpSpPr/>
          <p:nvPr/>
        </p:nvGrpSpPr>
        <p:grpSpPr>
          <a:xfrm rot="13301840" flipH="1" flipV="1">
            <a:off x="3524918" y="2615090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1DE66EED-C2C1-222E-50DD-A15E4597AB0A}"/>
                </a:ext>
              </a:extLst>
            </p:cNvPr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等腰三角形 42">
              <a:extLst>
                <a:ext uri="{FF2B5EF4-FFF2-40B4-BE49-F238E27FC236}">
                  <a16:creationId xmlns:a16="http://schemas.microsoft.com/office/drawing/2014/main" id="{D6470957-B3AC-7FD0-020C-20939F93A906}"/>
                </a:ext>
              </a:extLst>
            </p:cNvPr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43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4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6" name="TextBox 9">
            <a:extLst>
              <a:ext uri="{FF2B5EF4-FFF2-40B4-BE49-F238E27FC236}">
                <a16:creationId xmlns:a16="http://schemas.microsoft.com/office/drawing/2014/main" id="{D1033938-F425-7450-276E-D8AB212E3ABD}"/>
              </a:ext>
            </a:extLst>
          </p:cNvPr>
          <p:cNvSpPr txBox="1"/>
          <p:nvPr/>
        </p:nvSpPr>
        <p:spPr>
          <a:xfrm>
            <a:off x="3345210" y="1753003"/>
            <a:ext cx="120565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TextBox 9">
            <a:extLst>
              <a:ext uri="{FF2B5EF4-FFF2-40B4-BE49-F238E27FC236}">
                <a16:creationId xmlns:a16="http://schemas.microsoft.com/office/drawing/2014/main" id="{68269289-9E01-1E17-6599-B5E455458F6B}"/>
              </a:ext>
            </a:extLst>
          </p:cNvPr>
          <p:cNvSpPr txBox="1"/>
          <p:nvPr/>
        </p:nvSpPr>
        <p:spPr>
          <a:xfrm>
            <a:off x="3358755" y="1967938"/>
            <a:ext cx="120565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45%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TextBox 9">
            <a:extLst>
              <a:ext uri="{FF2B5EF4-FFF2-40B4-BE49-F238E27FC236}">
                <a16:creationId xmlns:a16="http://schemas.microsoft.com/office/drawing/2014/main" id="{4520116F-AD30-EE44-2FF1-7454CF6A6F7A}"/>
              </a:ext>
            </a:extLst>
          </p:cNvPr>
          <p:cNvSpPr txBox="1"/>
          <p:nvPr/>
        </p:nvSpPr>
        <p:spPr>
          <a:xfrm>
            <a:off x="4640610" y="1753003"/>
            <a:ext cx="120565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49" name="TextBox 9">
            <a:extLst>
              <a:ext uri="{FF2B5EF4-FFF2-40B4-BE49-F238E27FC236}">
                <a16:creationId xmlns:a16="http://schemas.microsoft.com/office/drawing/2014/main" id="{2F72BACD-03A0-4C95-45F1-C13F1F12B63C}"/>
              </a:ext>
            </a:extLst>
          </p:cNvPr>
          <p:cNvSpPr txBox="1"/>
          <p:nvPr/>
        </p:nvSpPr>
        <p:spPr>
          <a:xfrm>
            <a:off x="4632806" y="1912336"/>
            <a:ext cx="120565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22%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TextBox 9">
            <a:extLst>
              <a:ext uri="{FF2B5EF4-FFF2-40B4-BE49-F238E27FC236}">
                <a16:creationId xmlns:a16="http://schemas.microsoft.com/office/drawing/2014/main" id="{4ACFE166-FBF5-9191-6D1F-949EC96F2F9B}"/>
              </a:ext>
            </a:extLst>
          </p:cNvPr>
          <p:cNvSpPr txBox="1"/>
          <p:nvPr/>
        </p:nvSpPr>
        <p:spPr>
          <a:xfrm>
            <a:off x="4647154" y="3138739"/>
            <a:ext cx="120565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51" name="TextBox 9">
            <a:extLst>
              <a:ext uri="{FF2B5EF4-FFF2-40B4-BE49-F238E27FC236}">
                <a16:creationId xmlns:a16="http://schemas.microsoft.com/office/drawing/2014/main" id="{C0DC27D3-6832-DB81-E463-1C1EFF72632F}"/>
              </a:ext>
            </a:extLst>
          </p:cNvPr>
          <p:cNvSpPr txBox="1"/>
          <p:nvPr/>
        </p:nvSpPr>
        <p:spPr>
          <a:xfrm>
            <a:off x="4654155" y="3339538"/>
            <a:ext cx="120565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19%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TextBox 9">
            <a:extLst>
              <a:ext uri="{FF2B5EF4-FFF2-40B4-BE49-F238E27FC236}">
                <a16:creationId xmlns:a16="http://schemas.microsoft.com/office/drawing/2014/main" id="{C9F8C82C-F545-030E-C5C5-060F70AB4ACB}"/>
              </a:ext>
            </a:extLst>
          </p:cNvPr>
          <p:cNvSpPr txBox="1"/>
          <p:nvPr/>
        </p:nvSpPr>
        <p:spPr>
          <a:xfrm>
            <a:off x="3345210" y="3138739"/>
            <a:ext cx="120565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53" name="TextBox 9">
            <a:extLst>
              <a:ext uri="{FF2B5EF4-FFF2-40B4-BE49-F238E27FC236}">
                <a16:creationId xmlns:a16="http://schemas.microsoft.com/office/drawing/2014/main" id="{A8B1C58F-853E-0D5D-CE81-5EBA6D428D14}"/>
              </a:ext>
            </a:extLst>
          </p:cNvPr>
          <p:cNvSpPr txBox="1"/>
          <p:nvPr/>
        </p:nvSpPr>
        <p:spPr>
          <a:xfrm>
            <a:off x="3345210" y="3339538"/>
            <a:ext cx="120565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14%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186BFD8-6555-AB94-330B-2E88F371688A}"/>
              </a:ext>
            </a:extLst>
          </p:cNvPr>
          <p:cNvGrpSpPr/>
          <p:nvPr/>
        </p:nvGrpSpPr>
        <p:grpSpPr>
          <a:xfrm>
            <a:off x="5831778" y="1635646"/>
            <a:ext cx="2844678" cy="708612"/>
            <a:chOff x="558799" y="4409828"/>
            <a:chExt cx="2844678" cy="70861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9456C2E-DE02-9BF4-6D41-C264526FC1A0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53D89AC-C0B8-7A6F-B6F0-2DE1B7FA01B5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76C7D53-2E19-083D-58A9-7DB5BA210F65}"/>
              </a:ext>
            </a:extLst>
          </p:cNvPr>
          <p:cNvGrpSpPr/>
          <p:nvPr/>
        </p:nvGrpSpPr>
        <p:grpSpPr>
          <a:xfrm>
            <a:off x="5831778" y="3136206"/>
            <a:ext cx="2844678" cy="708612"/>
            <a:chOff x="558799" y="4409828"/>
            <a:chExt cx="2844678" cy="70861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6FE7F66-825B-812A-8823-1A0CF37527A0}"/>
                </a:ext>
              </a:extLst>
            </p:cNvPr>
            <p:cNvSpPr txBox="1"/>
            <p:nvPr/>
          </p:nvSpPr>
          <p:spPr>
            <a:xfrm>
              <a:off x="558800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F8FD005-7DAB-E3A3-C07A-EDDBDEFEE585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907EC67-E106-08BF-CB13-C77A9F116477}"/>
              </a:ext>
            </a:extLst>
          </p:cNvPr>
          <p:cNvGrpSpPr/>
          <p:nvPr/>
        </p:nvGrpSpPr>
        <p:grpSpPr>
          <a:xfrm>
            <a:off x="356095" y="1635646"/>
            <a:ext cx="2881446" cy="708612"/>
            <a:chOff x="558799" y="4409828"/>
            <a:chExt cx="2881446" cy="70861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C1E5080-20DD-D7F3-60DB-2E0CDF0D9DE6}"/>
                </a:ext>
              </a:extLst>
            </p:cNvPr>
            <p:cNvSpPr txBox="1"/>
            <p:nvPr/>
          </p:nvSpPr>
          <p:spPr>
            <a:xfrm>
              <a:off x="1684827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18F01D7-8905-D8B8-4786-A0068A8E7815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DE04781-60AC-EE7C-6425-CEE543171962}"/>
              </a:ext>
            </a:extLst>
          </p:cNvPr>
          <p:cNvGrpSpPr/>
          <p:nvPr/>
        </p:nvGrpSpPr>
        <p:grpSpPr>
          <a:xfrm>
            <a:off x="356095" y="3136206"/>
            <a:ext cx="2860024" cy="708612"/>
            <a:chOff x="558799" y="4409828"/>
            <a:chExt cx="2860024" cy="70861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6A42DDE-BB0C-7F2D-81B2-6C394B70C44D}"/>
                </a:ext>
              </a:extLst>
            </p:cNvPr>
            <p:cNvSpPr txBox="1"/>
            <p:nvPr/>
          </p:nvSpPr>
          <p:spPr>
            <a:xfrm>
              <a:off x="1663405" y="4409828"/>
              <a:ext cx="1755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/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D4782D3-EF99-C755-ADBE-6C8D8BB68FD0}"/>
                </a:ext>
              </a:extLst>
            </p:cNvPr>
            <p:cNvSpPr txBox="1"/>
            <p:nvPr/>
          </p:nvSpPr>
          <p:spPr>
            <a:xfrm>
              <a:off x="558799" y="4630037"/>
              <a:ext cx="284467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51230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BCF4BA0-7F21-4441-9240-98370127E37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BJzAkmj+2gjBj8AAK2dAAAXAAAAdW5pdmVyc2FsL3VuaXZlcnNhbC5wbmftfQdU00nXt6AogohIlWpZwUZTqlRRYXepVlSaEBSQEJrSQhEFkRKiuypIC8giINIhBAIEERIVJSICgQBBooYWYgwQICF8/7j7PCsIPPuc833nPef92HM2nl1n7szc+c29vzv/OzOxNlZmQgLSAmvWrBH65edjJ9es4ZNZs2btBf71wP/Z6J16FPiDx/+kmcmaolbZYeA/1rkdsTyyZk0pXJDtzMct4/Pzef81azY/5/7Lg/POc12zJt3kl2NHTgc5UvtoeLDteSMOx5LNw+b5KaxR6Rl2uinNDXvPrOfLrkf8WT+94jl18/TGO3cebX/2YJ1JnssNtppWptK6Y3a3eXh3ipXmvL2QBu+amykKDwx0GzfoytBkPqwr6krv1aX0lk+l1BVPppynhBdrHmKOKTph2J9UA1VrvzSOz1AQmFnODD5i3E5I6uJ1nvU//AzsXquslyCr/rVpuMuAquCb7XMC9WrN2k1qDT/8bFt7dz+yuKCE3izpJKbxa+62JQVevB/5QpI8mjE/g5g/33FEse/9WenWpQQ2ENbvdKvFteTi5F2FXcgtS5TxEeUWoUhipqPTYUjcwYYl5fzyrZDiSUvmDgO3JbsUurYRK2jxlEx+jvkSrZp27yfoFwjzmSe7Si9APhCbuLB0Zg2Pc3bJibxg5/VRMMXHI6K/jzIXiUR6ZpoTpt8eFaY+JiFmXruNvdbb0VATWzIc78QehHDmnitwfAgD6kWThFHoYKxS0RVGoXfYaNF7siLWSL5YYX4ax3R0YrPfeplbT7V502qaq18jQD2Yrgw3dKJ/Gu0krLe+b2M7YZvewmF0GyeV0M8Uh3SMW3qHtJtHNow6zc/2FdpVFdULNX7d/trzqqhzu8I8XYG2UyzRRpnDfmFmWBaP6Kv2p7hgx44qzNpUDewroiZvGUOT5sbPyJkKy5DVZUiMNVocOSMnFgEGgmL4GjTAoW88Hf2vQeoasf5pxZRatn9GSv62BUpXS4yEOJP1L95+O3itGNp35g6fxebXltEwxhflG1j+aZVLtYlC/HBdEogVl3LsS4gFgnLFX5SssMNO35Cit5ZMUn5r5x9G2Uy78Bb1uXdKzn+cQb2WMfvSIOZJUoj6ggkOxDd0N2Kl3vMfctlwkm1ggrPFzHbYoh8P6vHCtL742rHRfVpCxobTz4TrJxjIm2Vy2sICPZBclIFJ7AaF0C8jBBRp+rzgyR78BeOaqd5WPqZi4+OwD3brvOgMVBGSTLeen7AuDpf44Ms+wOmvzz3i19vZg0WUHi3pUBoxNCiiZiSAdvaC0fty9fbn4ipsJmrCB+0fUw4rpA5PYklGMy+t669a+c5zwT4TNxpvOFhvh/HttYwq1Vbn0KVu4zpDN4CgvRYR8vCCKUIC7iTUAkdW6mkm105qh1lgg46ztPrbkJOiEUjcTH34ZgPk5mhYaWqIE6kNX4rf0W44mJIY1j1XnbFhAspUNK20hS4ERB13FiYuvRcxbVIdF9GoyNzT2OShoym0k4yU0K9I8jVdI4Izvf62EYZSngXv+HCSQOgxNVK2AVPe3sA1lH/ubY0dB9TB3zpYtzFbi6rHi9LarHwuIXMPBN5jNiSRZW8PZXfz1qIK+X7zJRrNM4wwYhew9Pb0G752o7l9ZuwDifGMWOIFr1yeD+pzFf592lqsRqwODZXIv4Vcb4fSEUKTkXnm6HGUcit0lEyS12vHuSf460tcmJbskoqA466g+/N8ZYmQeIxZnlGEhWn6IMrDRp+aayAP2jRICDZ6WFIanUItlZtrvnachDOMsUAID9aTUzrr77HTtCbqwstO6VWCFixMCNa4q0Q9/Ajc6StZL0C0Mv2IcubtLZlhVUjlsXinMYpqc+Id9R5L9SbMrhcJCOVoWKGDoPDnsOa5QoMqf966/BLfGqIaRz7rIvEuIWAfcjRBTQWCuPW7yNuK7UV1Gz6Gap/rld/xdgLFL0aMKbG4WSdxcVxQJmn24a17uChYe9KdiHF/BHSvcQKiyr+H+duIxANIGJsIUpLYOFgq3QXM8oCPfEWlTQnfzfYS31lDhBfTV5B1IX2wVIqpGbbZHS9aiAf1q14ltWKnu9lU6Z2EhFHdKd0/+B609SdiUx+Gts5IvatSd10w5PEMLgg09iTYONfE50dvpB4FPY7ADpjlieIqks7jSGRJznDLI5nfgFVg8qARi9x1MNFg4mtLJSXAqkJbXMuRGblXRMvqZoOEIdJ6HyTC1Eay8vadsjqN6uhYOsNdEr2WgjteooGBu5McsX0cw75tScNuhoaMdFi7pzfiVd8Bq+fYGai0ldOVcJW1AOippaI7HKBPsQh1lfZ0GF0HrKoKgWfNtGI95HqgR6wC91fhnKCqL4bJRiN6QmpJV0L2gNNUT1sYHbs8q79lTiFkswdanUjUD8J0o7XVlXV90KXOC4ar0tVwHrAHX/hVeqwakVCfGlAe9V4cUnmPu5GnXoaL28l18FPGbW6s84rghAbX+nJ1kxh+sUeIsep00UnLKEtzheSDwrzEVuzwNbM3O10T5GKVa+MRzUFVSWfM1nTzvgwAy7b3r/WT/ywnIFM+N8EvQ9an0Nqk9GTwc/UwYHjtOCt2XZ33Fag+0jii5ncdiKe3/9ueyoHSDvQk0fFVr/0YlF2ZVIeQ1jIl+ZtRn3snhm320PMmHx6sfaxXjJ8518X8ZJWIxRIWurHRTWnKYDDtfmfAhuaixx4+OkIKO+3T1kd62Z4ezebbKMJrQSpXn3VHP+jxopIYcjYM4YJkjBsIMGgbuSsYTCD0J5XWvdfkxRKeSX2wi/Jrc4LSmju1eo6xhjdgjxGnmerOIOKO6scIeWfQhMgzl0OyFBHV3QrDBjJkaSKrAJl0yjpQC5lkVBWCJf8RzWCZNHrc3oZDvvXjTHvCu4ISgAGNQ8F4Ujn9rf/PeiTU1DDLtpX0nJ4GDwwrTq19b9m3wEVGtmi83Q1OMHYmsQqbVb9Qw0TJU1P5ldTn26XjUF6zHu/bB7w5v7S1y1kol7irQhNYnlVmQbokqsbc6T4UJqDVE0+1z/PeCU7osTBSDwlXPvH7TGLTVHi0yAErp31yOKRwoAdtre6k2pzYKD+tZ24cDZ8xrwLcStPriUOYjOHJ1mKD1ux07zTiRA2Z1G7dktH1UXY9xIWdC+8OSmjGEFWakOXF1K+e8DdIso58O3XOihmWcq3g0rpX7cxTteP0wLGY0jGoPS5YfkQPgh7Xdb0QMzU8SQ89OCdG9U8oNVT1N9FQwUYvIA46fYB7bjNOM9zSLt1/jOD6ejbxPD5Eer5FLjWD/FSV/Hohb1F7xONMnh8PramIFNdy6E/u/UOE7ARle79LYbnAFjGSKi4joQ82dva/qOpElLSJznW+Pux0eREBS/nGWwhBXN6SkWn5bjFVAndcL6E33nhcaOLXn7FuKfYWBWs01ZNZktcNuRgT+E9K/nxW5an9EtxwE79MNFB5/VIks0Zqi9aN93y/3RfcL7kUr2w0Bfp9dwnedj1SBejS9muRrp8aX/EtRf0MnFg9XQH1HUuxPuDHSnM7WAwpkLriiHIf9ydW+TX+OCQw6Tqgzj1g16WkZ8bzOO/62WH7+WAC59VNdY1bP5LXJ3/Ox4ulSKuxJDDsOzXGhzUnA2rviy7BWVnfZsN515JU3AHQ95ER3pevnk/Zyidkqf/QxchTQv95Rt7l51eRC9OWkE/UBhSnJfAfoCCPxHy9uAm247uKmkL6Mx9/R+ciwkOYY+X48dD86wJ5xvqSTf4m+tpPH0oCY8Ke8em86G/xZh4lFUj+LjJo+CQ9PduFqYdyZig5+/dl8u77EifQ5H9U38wV8RwYClYj5cBBqirTSGKh+bQhNlhHzJ4SiRfIuy4g+9QYKE/ZCGheHaYYb8HqmQ9W52AR35smze2gEzziNpE5An8K/kHJxifWmu+4STxjzHfamHDu6o0Xm2unktBl7uAEoe8L9t7jUY/jNnrgzHZWqKtbts87AcX/LOnsr4u02rSHO9iS05Fj9s7/WIjaqpBVIatC/tcJIeY1HMLrl0Mn2swCvYOeyxTV09C0+r46Zj/0BMnXisoetCenhcFOrNAM6NgOkNPxqAAmKWL+OF88bl26bysvTh0sIBNvtaU7sqt/cZ0GqRMvCLa+rCnqGz6YckKCP7NyTsCVIqAnE/37D12MkyaEbzrIEbcfNH8M7+6W8hrs7Qo14EyTPTf7v364bzv4wOEjrhscofuTF/kUt1eKV4mlvLj10KQeFbs4fmnyhVAHK74y/+h0WOMvPxQ/LmRvlfbBYvOZgZNHm0D4/YfKlN3FtC4/CeAgG7GPRI8FDFRW3Xi5yOVykhsN0i5EHs1yDB1kpOsFWlE5H8mIkJH8AutXhlczcP3PNAAh8naVqR5J6fvHwGJWF54t8p17rgxcfiTA9PuVz0qIblVNe12am0bR5za9L+IfNH3KpPYUTc+f3cPoldQQkDl03yiCuPxUUeB7e5/ni5+TGUwPwXSTu9IoWZknCMmFnGCi4LKzFbxLoI6Z15CypRg3d5n1IoNy7Qjg7ezmGEh8q3iAloBS4cVFO2Vimj79t01oBvvuCNFDeikphgcp1WJA77oSGmYSRbQk0reXrS2uE7dYxCEYzaIh42ciLW53jRp2TfiPBcuL/qvSy+Vbqg8ywdft8wEDtTidU/6vg+VluLUSG4MTRZdv6phoCPV8JMikNoNZhSzOYbxeB3j8ymyfDPLyAElTSnnriRc4EB1kQBu9V1+khwe/3QPWv/TTrML+ZWE4B9poMFXU0PkcqwmorbTqUftsy/KDubDuw1BqHrf0UQpmgpGaV8jSKeJdHgX27zM7+p4CPBtylhRm9he4X35jLnMbbi0AGspi7aN7LcVA2a8494lDrw0jBJdgbJGP1psK/2KKMnQm82ejqJ5b/lLh3KWifdKS5AW0VdvjIlHkZ1i5pFanFMW8/tWY/2/LLS2/hg+9HCc+pLxWf30Ya0DTnrlDHTvv9/fyLchZVClJ1E3n96PihBCCVFelos9Pg3777iy/hPwGN7kd9COg/iy4vFH4JrXtORY88HPTp9Pb9WwJ3XvSKhar1eZ9w6emba1/mBCSN8rGotIE+JddHN/K/UoI+mcCTxKCLL4VXN4kqyi1+ih2NGJzGu7ebsk3DigqKT+h48H3+6JwIC+yJfZQ2i/NJfSabwWvl5QOrbsrF0T9AVXfzNqTW7AYXrOdKrm83dWNraYf/vhhRTz6s+XuEnqbmUJd8iOuiUVDaXWBNGapUjBgq5PkIsZ8e9IxvP/ZHO7oPxueUc3xGEjWtSIyzq6glb9sy1mT5lOBWsgLlQ2lZtSJttzl23irFPe2RXe/z/wcUyE09mvOhru+4571O30mrumKv1h+Xen63jqkezrSTD7YtdwZlIYuptouPwVIhZsJEXx4fcbr8c5Cu1RBWXIauTfMC7OC7oAq71E3+Kn9U8gqL0WfBH9xjUTQqWVbwMYetY8VyGuoXgnT9h+iwgH3jV1hbhNEY1BbgdDC/8wKOq5u3Dj35LpAwikeZ1Dbxp16X3rsFrcmpbTZdzfAJyhPVgCcf7To7BkecakVZkfNSnbw19PGfK1nVuALFAGliQLefWpWfFGw40q3xxo8vRe3djFNp+k+EOmkFayg81ZxqyFbvtMXV1qeOr639wPBl47tCn4/bX/a22JgMnTEtyzrL3wHt9g+4t3nU7QCT9Gx1clyAibDdwX7Q27aUXSM7/SA/UpgLfIxwQCTQV7BSvxDAB1rDo/4clNhbLy3mhFHE6gM+vzQrahIj9PL7IDAiYletlkQu2rTZWFB+JVQGs0I/XjXLADgg7T99d59NZXQkfxcla9bB9OgoceTg0hhTKp82ERbXV/zXO0HIW9UjfIVsUhyffF0cO/4aNlK3SvbCfNCWArK5NqK7LCPAos0OQza4i/SpqhENIuGiaBdMh2YnSbDnfoC+lpNncm793XnUDZw+7o79VdP7+aFkJHCN1wylSHqF4Q5g+xfJtVP5BT0hZSi1R2vyGXZsQ/0VMmF093Y6DAz9JR45CXZdkgq5nRwiN3YgbR+edwxJyoBRZrqaK2q9DgykMW4zYr1dK/Cm+2FxI+mZUBH/aWRVjRVCGKq+4pm3RTqcQBCuQRcZV3sdQHvJVDTW95qyOT60uGow/EWLDrnqIsFbO93cwqSQvUGgaBuAXvACdef1l3VMWkmfJIklZLVGysl3hmwvzy3zbqArou+VWr3xcsbSuzw8kpyRSvfQPF/HUTqGHLkvYi20POBE9u8BqckdFqfY3OAHkIoBnXw4Z+bq1udUuT05Mm9jynvTTp1kgIs0FPDkBYUIgA6IVpVmXTFTOhC4eOuiHzV86SMofn5hHI8c6kdMGCBK2/YnhQw3v4FUqOnxls/9XVw6uCH4XEMP/2zqhHkw0V70Dowoy+OmvOijanxIj48lxYrFYG4FdGGrAt0GUV3+A7rD07xs4tYcRc1W8NqDqm3+obUtTNSbyF8LdbFKoPBlSnj2AQOOTkPx74wOD0MPeqYAldGwP9l3XDnojUSsQu6ZaVe8mnNx3etddEwkVeWGDJF+UAvMyNKpOg4y8N42weQIB8RggV06UysLUbuKpMjBRxGqvnOOh9gqEFq4r8kM5JpF9LgR1iZyUi0WmugNMQKn8+XzTDs0aUKepMv2J3rvqJl0A81zKCcuBuWWLqM4QPIoibUYOLgSI7agcZygrqOkAyZ1s5UAmc5VMDSb4o8qbzoFd47USdIQbBrxbQcA+VZjXVhuwzCuq/KHopANA+bv2KGGb/RAIP19CldUkdySuif5d3+bURnF7tRf9/maWaFFjgt/KR/wcnaqzr1xA2ZFgWSO+zG/MB6aykKL7aqHofoCR5yJl+jiDAjwAQpphx6PxHBClBBJkXijWwu1xB9Ob+NDSkFWCHTH5W2+HLKxsNwCao0tm3y8guSrX48HXpORgspDPHgcWZlPjhKa9GZ2/JgyjCemtPRztTQn7r0nir6tFgPbkGQ8iK2NOTSlLp/slj7ll+QrNdqVE9GIctL636CSu8xfdHj+EBuMtamvM5C/8arMAWbU2YDM0WnlzVorZLW70eDSSzR1oItRwbZBpuyLQX37XKPX+M1+46soxggh7R+kFHv7bLOT6TB0uhayKzHa1+n9ggzTPsatRu1U/kEc4oI7o3T1jD3eyDbyxN6pGvdJi0BVgwGokutp3JNWV3ux4nnfoPhjxypnz6xGt+EbGU5+S7v6zilUfKA7zUtWMH3SsSh5AFzz1nBlL81evA2GzDT7iu4ljYTka5s3n1vV6IXs7itIacB11u4guu9sGcwBHC9s7bLUwHj+XMmcMCzZJ9Z3rOYCh63hwvkGc+v4OmGFMyHTgCet2IFz+uedXsU8LxDTiswAW5sxGUmZ1dgJspivgZAl+f2L+9JMiMOZJkBM9G2guPNjt5ZZMZ3OjNiBSIwAd89kQcQkwsrEJMKm6ZJgJhMFBuvgmcVPKvg+d8LnqCpbjezlj+7hBNo8j/255w9NP39+OO6+YZF+woeAy+VEL1104PxctkbHfIB0ScjgyC3KbfHGFUlJwjJ3Fpzlzi5jSgpye9b4V9LYn/WDsQbMHv3zNwetQH6bRMZZHWbckuTEQVURAm0SoMT6QrblvhkB/4nnzLPuIyd2Uj2DP3h09qA1D+oftWirBAmvmW18T8rHhQKHbUj9cx9VDLqNmCNlduS6h0dIyUdgz7k9BxL51BJHOpHUg43H5JmOFUKp8qHDGX1ofsni/rWCuurjQXaO7ESPRM9mfY+D/F8BtjjhD3giTWLcgj3gLc3HnKaEWCzKUYkg5mPvxfI6ylMN2y4JSQB32jJRQvt0XqDG8ph9o7ue8EH9LOCjB37175LllrwVRf1y1rS3HggY2/qLscnDSkN6gEH5UVfnHEXRct6v0Ozah5SbAENtK1N/cEA8beEpp+NDIqd7MJwJrPlj9KgJNY6WHlSfMTIKcThJwE3GlM3CkDfnwfWsclwpJkCMThTZj+o+fvVwNqUJlGuW3Nmu2Nc/YQUlE3H8cGg/UkHHU/Wndar8h6dMecOPPPyYltsbE8o5uWOsDhMFsbZoZZbO8ZqM1OYlNV463+nxDfz2b0J7/3D2o7Y+AUZScjI8BOpGYNzqsIwt9DZr3ude4dw2JYW2hTo2RwTaiihJSBjkPmDKdkiMlXQUI43hH7xPT3XngvfaI75er84SF76Y/DPBJ0Xxr8OsHZ/uZL/YIEhazbG5Flan4g8qpoTDiDhihs5g+mZduuO468GrYwiYL26f7r+g0YrRT4Ih3+52ZeuF1hUD0QOxW4ZwZ9HKNYGk+8rjeBEOwUWJyG8Z+41DdTjq4ecA3NoR40w4/XFaMzolalshbkhcXhOpcImxnggBiqpqhreYtf/tSzz61v8LhT0y7MNxYmxNHdtIcbjqkqtdiPyFKo4rKoSYYm/1O/EZiXLJcT0NEEvnN04Y4ax4hq7S1cJRd5p4iIgjwPf6UQHEQmEEWj8+F9ff1hltBiF8Omcop1N8UTSl1vatU9ZM3jyVLARQLpZZvLBH59YsoOHCuTaId7ziXe8Z6/l9dX7o8Y5RQXdgqq1X+IaDtyo0dxhL+iJCBqMTZIjhRtStTmciXZrzOD7wdJ23kZ8+FR51+bAXvk5e2bH+KEbzbQwGrTYfbYNHn61oxI52wS1C6lF0OjhpyrFuTN454cZfBEFE9EwVZN0BkX5UtHRcOVePS1wwlQh3K4K4jAZxt2zDJdAC1pvlCHXugR+1I9Km4eGKFNpvkKemIzQry+TDDL6uWATGHisdzT32aA+OEEugTrKQMyzVUyeT0OcLwruz4YH2I3u4oCNPNGS2cX8KkR8bgSyL16ZAK5qDmvq8scbBFai/SxR0jigv/2nt38Ob5W8wv3ytUf+NAVqk1/Y871rbji7SVYm7/iXLpNm1bBhc1W9Axy5I87rbtGvgQk61D+ofmkxoblRMF+rdrmkmAAtebubIKKl069yPNSeAS9pLVMfwuzDGJjy6YRMIKIb5p8f9JRfg3RIpFMmkpHl6uPkt8FVWiI6VsSoGR0I5yv19SQOagf5VErWFzbCc3co5F/8wFtkZTIrHWDKNmkKXQGKSKaz/udL7ymbZYi6lUwnfTGtcSgNCxotK+6byHkvbDDx9qUziHic4PhIX0gmFy3NpO4B621WgI6VJqXjThKkeD6z62TsbkuptkB2XCbybPOy7m7TEfoJhCvY7k0U1OJSiLgN40gFFBY//X3erbHwWtytK14xH9hhUkR6e3psUll5KRUFpqQF44Hm/fIcau/N7neaeTWSqd5YJbHP9IXUB8dQs7faQC9opSjvDR+ybHz3gnsDHdr7EkX0M8jcPLPBlBBCJ64PmsjNLDG4/eN+ndZpogtBqmsKWVVHHdndrxyUgKkqljCc6u+WmsOZ51sHb5zUACd8UQ5QxNrWnp5VbMSOBmi1OgXIoZVyn5F7hJseTskcKSz5Mh4dndvpyLWHuuKJ5CpWpnbAwiTvlEjQc6xE5xujq7sT4cLOHjSKVATmXjrMF0KtUySaP2FGw3Cd29vHkwDPMe5AC7FNSocp13pGOkLPX2PrBxxGFoftcBJUNJrIEs5xNK2byICVHvLrd1uXRdecnxh7DdVCIkXeh2T0jDPuASZoiOf1D/RL0Tg13GViAjW9bngGqoF0uNkurOtBdUn6yB6VVdjSPp5NfVWbL3zbg6knTC7LIrJvXnys+jCR5f7BBeqE5d+1KxTMFFXFJBZPfR0dnlOtS5itKVEvKgizpBVT6xPuqEELGVMi7wUAhG0RS0/Wn65iDSzWwUFn0Dobrw3kOSYJE39djZOwRTXcUEjCLohg8mIYQ0HoyFFKxLSQmT6zlHdQdaviwnRKfTqsazI9H19Lzddjfwbq+3kxB4AZafCuGVVPTE08zrr40IIQNFRDzLV1CozIvfWUqs/1vS0pWima3d2otkgGgnd+7yIXr9NhrGURn/SL9c3nEopYPMWJIRctMk0VlCajuBbvCcnjZwkjuLViIoLGSgRdsNGdG0jpDAgx9MUwEAoj2uH9s62dbj2GAWIZZc+L64xALLGhoYIwY4v3HrOM4C3bKCKqVRlVD8dDEgw/H3Gt8Hb+VG9kx9KBI7PLHPzX3am7gdXBC4cOrG3Ewi6fBX429+aLxpHncqMWcZR7am9KW8SHttWnb7WH0AlV9ZOF/66SNi82bc2ziPbmr39APqhsld+Qr5rT7/IzgZEGchvNx8pFMPC/c+nOBpUfWHDuOo9EgyLeduETw9uazgztN1xndi6I4fwhX1MSCBpsrKLJ01QDAuyh+vdZz5HVkeTBg4VAQ07sZqe0iX6YuEnz0a7pz9qY8wTUs95fgZ8jDIV180cW53E5D9zb8qYUd2a7oXuO38WgkUouo9iqAzmA3qoFATeEWCjOfkFsXUTH1AZGL+/7khhYe3RgGoNQq1MMmjg5QjWw3QiA7Sy/1OJFjXqY96YulMNAOIlXFG6kmOp/BsxGHCVPyMBso4y2xrmz8lVJn2UOgbAL2DvYeFPQIfGg2eHcaNj+QC3ToNmhbLiAjPY9p2+VkvSP6GrPR7os/ErkNnD5kRZzq/j070YzopHkVw30rBh5YCR7MMCPe4lFLzEVtVh35lrb19dWC+jTm0QbsfedQWMQ7mj0k7hL5+yGH0dTnffGAAgmwDm8eEPWmIrj7PzH362LUmS4MeY9c8fz/hDi+UK1s9i479rwkiH8Ov1BHwgiIfW8eKN59vio03zIYR+uGWx3Z7u5EOcfqoVj4QstVCpctZcbMD7Y96UdwdFIl+Eq2EODAxo0UlyUvbEeKRaiYwsEoOhTkWOMuqWSFvdcGRg/Jjl+BgjVzP8dgc5JFdzBtukscIh7AWFB/xbmn7BMdN2bPtRYBwRs4HzeZfdNS3IanlcDZXrTVwggUXpt0dAzPOKEk8vH6QM1DeRoSUfCnzR/bqIdHTHPjGAWrt+06fJ2eSJdCo6bvea0fMxcJCjFIRtxQMxyxByYyWbgvT1EH/gDjeqU8dIJibgg/c5ooO1I8G9P6878uqj66CZ7SbUmiKkT9wuQ7cXh0ox0szGwmP0SWxfGBJ3wOx8Fzlz8UynGWsc7+0d2LzILv/E4k09uIgeIS2F4uWZA3Gyp7MxEhZ+qTcTPPble0hb17pLJ+Qt9fmhxmx9PNeVIYan71ML5ls4V5aaJ4oR/s88SOADE+e4mwwezzmXJRkS/k5IBfS/r3MHtYPs4594i3iSHSCf2oCRaL3B8zJB7umVi7iE+9DLzjXc4Y0hUUou7LhYnpF5V9xF1JjPrmXUOLMPDczpHn+vE8F8OzW/YIz5dPD9b3LfBaPpZ33Nho1omS3X+qyq85rRz9saclqiyippPAfszF+pnen2ruJZpHrNZNZy+b02s2k8m8OlDARf7YMX8lwbtB62d9qmZ8A2qS8ALfOaaRK1rD/wsTClFq0NYvRTDqqDqJQNJIIb8JlTKGTexn/cuv5FLzAfLiDAWkVQvoBfG7ag7PPeo86BGgn3I640ylnscFMX23yMX20iDQAt8tzlXDpaFa27FztiyQ2cd/URuHHPfSmIwk+P7zlOR0/7SyU1ebfVyJIgnzUmbpsqRY85xI4YcwyTe5BMme7vUL/MBXP1uwZq5mqr1/GTcGERsOaUWlagHaJm+EImQFzi6MyGh4Q++uDbDxoYpcVURGA1VV+lVdRxTmr2/8QG/yK7QhIu7OXJG3uh6FzNQ6PHUoYI+J5YaTB20x/ZMFi89aCPO3AlXIaqVYlNjsce8wA5SxbvwlF+C94C9M2hCLwyPDR6S2jHANhDLDoMOXxu7kIbZpHejESmjzts8HQgVxvJr7HIHf3DpjZhoC7DFerWnP/DCdZ20ARCNei8gK7oTW63QbgVYIDGtxef13jY36D7HDqHrnureeEY4TwhQsQrchkyHMfputSedw5No6omI+rHDnPCh3wOJMc8tAi1NI3DhJ2k5tyxbCwL4emKe2zMPjkiM0KDmNz0mo2CK91RE48Rf0W33wErVvw9eI3evpfDL7HpBZObjqbtbvarOQKsZ9cxLCcQe87xdah4AHea5PNaZcutAG8cmcyvOjKA7d3gi47dK8n5bTI6Aq+H2y9IVNLTpkvnbxpJc4USoZisr8UtJmN84ezdeRBZ5x89Jh2A4sHsWTHujIyycbcmKKznE29xJY4tCybK5qtX9J198tD+TeSaTCgF3EvG77BOuG6ThAivQkA1/rLjKua1tqKqwjk/0KaFagGnVUjQcgfcO/5HHAJ+BqZVRsXFGwKAA+AaBKUZzax5KaCCvq99I9tjSPZt6S9W3iCFMvG2YizvOmortHFQRR0UJRL0MOlBpQ68xKhaUjV7GdKTtAies+YMvsT39THt6FOOOq/RIs24znUrgn9t5PYE2HYdsZ3qCVQsTt5fIifJYCIqSacofE5C+8oz0xDYK262NNJGWDQcZzjG3muyh2BTwfqioo3iwtz0gq2/NmtO4ri+mI7DyUhPR6owLti8UsIfwuUjSNHzSxqUyMiqXzMnnpuOTP60/3mrBF3I6ky8x5gYWJbyilYmCGQzKhuU1IPcvnerOzXJHUe+86C4whgvwr9hRQNQj6f9O1L2cDuUqO55LC5MItLeDx0Q6ho7yIR14lsNeI9Yr5lirIzDMlS26j4MNHYjuaUBUj5h8cXAii3efT5b4ba6zK2ZdCJF/SAq3nlpDtTy72PIkOA/UXP/wzd9+iTHqbS5SIl1paEheP6guD7/mnN0HC9BevLB9yiIF+8CfKk4b86nk8XY379aTsbRSsrY6f7UHXsp7RRa2a8HZAp8jwbdOneARR70VcEWMLpOBL5nipaMM0BDBJ//eeK/C8HosPG6wKe3KwI2vm3IffRvcC0P8cjk30ZdlrMz5Tg/c+O6rQuaikUvec9MR57ZYuMLnAME3WmkPAFrGt8LGucoevM8+gC5IXlhhx3uJ8f2YKmaT8eE0V6kVK6WJaRB9LnBbO7383jkqU/95ft51AXv3lfJt3ZEf/prCZb8tlNxz02f2+qMxnFFM/1w3Yq57XJgzIBwA0IPUsAKetTLaW+CfgixwID15svmKlGxb+ES2AlU+aCCyDwhBaXZCUlLvjfWx5NLwvqTlFSKpFjr9XEFCTUhabeMdvqFTa+nnAFIiVnh4CUiO8q5HS/OdNHkpvX6wVAWskZWmn3Xu2Q/o8HFo2O7+RERjmxtZdpkzN0oyW7QEUqJgAJ2yVFSyVjyrWui4qMGoSE1nsqcTqyedVuq5/fpTSeOe7j0+YjpL9KvSmQyPYJPTaeqeXwgg+MzFzBsKm376q3/NFXGL+rcdLHtITX83v4RWJ7Fj6NL7G6ZHliR60TDGxZOAaUwzUnWVfDz+Uj6z7r7qYm6JVfvTRHneimcwP00cvLL/nMPZEjblYsK8rJQZeYG98fzrCJFzdtIJQWm+JSjKn7K4ZUR/Tdp4ifokifw0eeGIyQCZFfhLzDIG7c+/2QMo4OpDm6fHEsu3ehyALaDNTzX/bmlpehf1rwa+mcSnDpN+aeKnFjpS2b9bWs5I7/mrlW/E4v4L37M7YTml3y+lyMq/W1qa4Vz/dwPfzHxlgWNiucsiqgX6u6XlWPtfI/1GC0q36rb++kepxoKd75LOv1ta6pxXzXd6/+YFAzpafM9abFuYRfd3S8s51X+N9BtxPLsTdz5W4wH2t+/LdUr/dzPcWRSi2xq3d9F9AjzfTU30f4Ra868fdfbfxb47tyB2vfDfzfCrnjOquPPqi3yw+n8HtXOxsm67352TNl/gfT3/uxk+jx75pLP/8aJUyf8OamL775KfHpM2B71ceg3/sxn2tK2TdWu+t/CrPe6/g5rLbr+0+z8v/Jxx8WLhfzfD/6+NydQmGSP2B2HaoF7jfhLxybNreL5uShK0bIO791bQ4s+bm7hyQcUldLLC/LR4rnXYyKkbWKFbhY2maBkqZLFSB1y/FYeX0BGcYUQAaaY1MICeW+JrpydN3MwNfT993Ni87+OSmy/c85HyzmQ9oFJBX4KIBne0jqbKKDH7HzIKvo0CCA3GdZzJWjdNFbacusqrcynnVenZw4uQP7XtT7URhfih4fxwwJrLLuUw/zVBFeVtrn5fXV2Ot8ctpi3f9I/fpsUZp3GKmD69L5ROEZdxc1xppW6E6Q/CEUGSJOqnOvozdSD4n//6DgOtH7N1Cgt05QJXyXrPWfVCl4M/niY2eG7Kc5G05ovi6N4ll7NO95+w7IUYEw4lcPFrlWHz9OIP+zL/gozCll3uYhr/eRkl/8Dn/st1uCpgVcCqgFUB/3MCGnpK6JXFYdRWZrLm9H2nmfsOUdb1nh0DNZQbY43vDbrXVlR9bV58l4IUd58ciMd4In9/C4vk/RYzVdzouMTXErEZO42P9NVIXEhAG67xPI8xYjsfORWZ+XIz9oKeFBMWyN1KXzqEQqlcnG6Dh1eUo09s2Z0gS/wW7P0Vli1D2LsUN81DyYH1jPQ+hbk2he4P7jG71q6Vvo0L0Mcm1ZfhZ/rLT/jsRf2wEX9xr6sPmnsy/19JaeFLEpK/T++zXf7xkV3D/7HDw8/rifNT3vMBFOiY9FPfD8m++5fPkPQcvMsvDQSZCiz5ivVwgymCtETiNtQKuwidH3c1YktvnnUmp5g1E3DLZ/Ol3D4GoM6ejFUnrrRPokmP4WbLYWEgpN3y+xLnRCO4rt6zV+cyeoXkyRJFDteLd6F8XwesOGhhYFH4wmRw4KqVhtqkACCULK2d2A1ZITnUkr0DWFxFvuRk6kon5lKmj/5bH8vv5DyNNeJSO02IbHnfCl/DFuhj+UTR75W7AmQW6GP5LZ3vlbt8Xu4CfSyP5AXKXX6vaYE+VgDbd8pdBdsq2FbB9n8PbK197IENRoRv54q5+YMjrPzcjAtHW9RX3Lb2LBPi9mT8c2ehna0zmZtC2YjVrv0g5Omu+9lkpSH8WXFEkRdLrPLGJLyrY/ajbz0Arbi33ekqwx3QNYhLTHY6zFP+fBI0YQXYa3On+ShksE6avLujv9z3za5RP/jLFZTfz1U+szpWDnYDqwnPazEyXQFrstyu9FqugzH7Akkqhvd7uoJWnFkJEUB4LmTnxQThqOCJNrNiQ1hNmFkqStkwvacLuZKqdm75U1Um2Gnj5JnAilgmZMJZ3VP+UtI1ixWAeffWqhVctYKrVnAVbKtgWwXbPwebWRSsHlf4zIj93Oip84fkyJVQMhDalJN/XeDqCl+tr77aeTWbd5+azwr42JQGR2mI20RardAxq/NRkNPGfOuLVkBGJEMk6THvvrf5K9xQsjf+LUwgr6FhBUyo+RgOvgPaOrzCV/3Dl0RqTvCIS60URa9vNbNPEcgzzl0e88a5B0y0gWh/7Qqn8xoaZm6bn+IRH1rhk/7QveNDpnynLw6sgAApHQVfD6Ct9BXOUqaX8fflXRfYZL+CoVlL2aViyXc689TyCM88JZElA0zoKnhWwbMKnlXwrIJnFTyr4FkFzyp4VsGzCp5V8KyCZxU8q+BZBc8qeFbBswqeVfCsgmcVPKvgWQXPKnhWwbMKnlXwrIJnFTyr4FkFzyp4VsGzCp5V8KyCZxU8q+BZBc//PHjcEGHIU7LfuiSyfwte5M85c5W2lHg4xVn7fOH9RI8jlRChfszBeNXE5LsoRaCOKFBHiC57N4wj8e2+z7IXFZjX86elFr3d6DyQSmJ/Hq+mZOipP/BBASj7Wfw2JSoIcu6QNTeLt2Dg6bPPUvN3nX98kBur9U8e696NdbyvVo9N+qFIovo/qI77idhzjuf/r8YHMhDzbIoe6UrDmiUfYc/lXnxjF/1mqb/7dp/JunzBP06d8sbZ6S7Rd6S38ZKnt/99BlzkD5U7T/XBEZ+eSUkf/aF7Oh3/4HH69JQQvf5XG3+UXxL2Tx5s+OTM2i+MfSv1Qxcb8ld+nP6pgEzE198RY4Zzw9a0flY/c7yfnhg4xr3sK56VyIhjxDMSGAaa96/VuiJ+6MET6eTLR5KS18pBre6KNzOVDOmxpx3FuhRwFWR4HcYcHDhee0BOK3yeRSLVfVL2rkb50GuexTNgjKLZqIEay1s/DrazoQozR43vAwf8miwZfMKeeNLh0ZvOshLQyFaZycRqTs7sa2/rGJjCzAszLXEN5CA22C3e34LFvaQLPW34mJraP/G4j3vhs23FXKNkfQl0KCumqN5o+pmwfEeXOjP3zddjfpTW9KQr8w/xoZ8vVSISzSv0TuOlyrXCuXfMOHWq6BXFJEyg4Dn+wV+ebQjscqDkZ4TQbjuiod3BB4xUrOQ8cQXqC+65uf3GLmn2SSeItzJHi/vYhIR/snv5e/xZb3gpte6IqpwWRPMljDE+5yrJ87bAcfJJQeZwMvc1wMm4AJHTWPwuQhytq/azpm2EfDtCK9co2Iy6yzUhBcOZLMbMQt9rmjzXkvAljjoya24e8ZWV9BokuHdhd9sfu95l0jLNepdMPfSulXqPhRq3H7xAlm78Wj2WDjWbKEUnpeOG4Q93P4fYghbcmbQlVRNCqjcAv+3kbdxdbie0FW5AkyJneB9J3iwDN2gzB1dFKflDow6JHGhG4KJgpdm+TgQxve7HPNbEsAe6kl5dBnertpR2qAZMHm+Qmod8sEcr3/gkVTAduK7J6/WFc9090THIds1G9LAVzhYz2wFd2xIwtmOXJ21XURb1jzqglympFP9omHbprtnkvpZWUB+o2T+h5rsb7W3ajUM3Y3d/1qvDe7wMpLHQTRyXp0kjPmPURux9hMZ7R0gIWEfKuYN9qYa1/mUrNhXK661qmZF4NMqPTgvml91hT7wmleUrKLbLOE2epH/shTYphxBQIh/iI3+wbMpwkNM4/K66wthvmJ0YdrK7a1wx4JhCOTC7vb3kUTHVRE2r7wDZG7aW7hieJBWXTk57UJtONlQtxINIGL/8s77oEt9LBEIcFEyQ0sN9plG0FTL5UT3j1aD11qntGaFMmIOgDOUZUQPcK2nVajDmiRH7LHfwXasHNUwWqmJOCYyrSg3Z6nDYjOLbA7qcXw+xdVpw99sW1Xy5mTBpCkZGpboun7SbNjXX1JKfdMX3NaAGGQEZZp2kk0wm/w5ywBHyG8O9ThcIQS9ul9Ajs23bH2RMQEZioW+CxzaHhk1kKxjMzpaLfn4XXDN3GfH7e7u6v22oSnPDC4XbZTRmY04N6T3ttyQfI8R0k5LVZllggrZoYVtyheuKQetg9H44LjToxdbwKori46C9ExoD6fVuIHbo7F5yOxOc1qnrOGU4F0WfyoDRy6c48MK5a7TuoPS7p2hkgn81UU+Ge/s+tX6qspiaETKS39dz3WtY3eeUda9nK8ipE4XcjKt/SQf6Z8BMe+Q48vdtF2o3IrlPPRRo6/e+p9nX0dw8ekNIpBwms6M4fPKPBnpRNIzh9DQ3un4ceWq960Z8ChEevO3auliqgTyFKZJ1NgpGbc8j4z2CKj+nyfr3rpO8lrimBPZm4tKYiAYWdUyql/eDhKGV0fbLIRYTh4TEdv2UJn9IWCGXXOH6R/Sjh6zkcOPX6hS/qkZsIIbVh+a+saEKJURMlSMcNKuVu50YbN8h+8Eo4cmqz/qf8VBPTzWD3ByGD8sXLz7yx3coOrMplGsB+5qgfcUzfWNpuAMwmi6NtZW1ea2zc75KDERSKwNVrt74x/BmVFi04cRXwtTXYVTYbN17Us+zgN79Si/yrtVa6NbboQgjYjxOaOWAA0iEtdH2x3x3C/uujl1Qk6o6zh/cp2SgWvfasFUZqkBd6zJYC9dNGuXFn6LKhnxNUCrJRYTP5qQpc+q93cgguEFAh0rArIM2XTnd7fMv+uNKrZ9s8oLGS+gApyEe35Kq66aaPYUYyMFdJ2772x+iWo1r3Ug9pCMuz5vYeo7POmfjSbq5VThaMPedG0c6FF8fPuhGZ10cBZEKGh4Vu0tGXC52Hva9S1XtwVU3aVrBvShSXSJG8FGdq3W+0PeqEESnerj8HBZPZnYexRUXHtcjnerHnCAEuRBQ695RM15sm555pjQr8fm4T2CfVX1Q8OTEaKxSBkGmSbljlrBxp+J1flZPVyjlGptl7wyyt2PF+etcOuObLw9hspu+dyxvjGttSaWYQ1TPwKGwIbsBCYyb3GwcaeYCIqaniQZvezxXpDXvkF/nUsQX/NDzfIis62yKE06DnUCCkgvmwLN69HrbGez6e9MpHIjUM1BoZYjsgZFGWjfOvr2H6c3lJbbe8Q4hajV9f3RsGoNujRdPmxLnIV6zvhqToU/h+fRbtSZTXViciMGLaCE7qj28XBrtZXRUOp5T5bO/d39b1tfTYd5pYhpIoW3KazzRtMdZ5wRlcjG442oER2qnSeOwOis8xlNG4zF6PZkwHUdCJG5sKysWsGt3YxloFRXLRewB1xbNB1jYB7IhhMbO4LyeET25m5oUAyNFsCtCiXsU7dsD55aOrIyBHkhz0GCdioVngVZ7XzjdFe1deeVlz15nsr7rmJxWq9P6LfvPqcemffUbyQlB9YEWcP9GY7g1ol9yK7LvFh1NqC9RD+fM4CM4l9BzDxqxSKK39AHTL1JOnkau/sO+JYoVqZAUD57RlBL1cXRHKTWql/mqAfABzqB8QwYx+u9OdXmVwmM/1SiND7fEJZ198uCpgx8BRet12WrwKUwmaeRDANxy4QNgno0VM+pUZiV/3SA6+nZppIu0lunFzn43n/7H1Du9zBGkR0NnwFEkKemCVGCRbXRhvrWgJbn30XrqnCKZYq6anUGzAvN4yur17dU1KAZ65KvQTdnoTNZ0JnNvTR2XD5/+sH9LO236fO8DZeRURlOBNEoFbD/7/tPUZZQXXx4zsTEAEuP4JMzdjFzdCvLY2lI7//MZ7yKiv/J36NNda46JkfVnZZHye2JSK9TAszuyRBqbC/ofYyjHjOgM/t7HpHaHeOU/EoyI5nlJ/RmjNZ7nvvq9nqQJOpHZxGu4a/I93TqYzpnHacNci2xxgTA9H4ZqFBu8avPZuGvTSD3owZcK4q6fNz1lkiLmx9NpoZRxA1owvqWexJmqooWTtcPJT2Bv1ZnrAsak3LXPOlh3dxMSvX5/WW1SrxwFUw8eh56fzOqDy5uBDBITcul/E1WdpMjAWrKcEg2SRgOnReybYF96rxyUusET0F0iSSRXIe2do4nBfNNniwcVp7ssnNqFlJWlwMUET9WbGTSw/UjErJbrCcRMrj0+MFFlMqnaAHygwy0cnQ4rT4cZcejwQMykHaYy3lg9U36WSxMjOhR7sOrdjZ7ev+W5XiSJnof+ZlDBFxpuQZSI6JPhqHRM3Es6Ya2UgKyct4nITcNlGeYierWEZIlQvYyyhrKr9RBm6He3JTUQ1hsyq/HXNsoUs3x+C6N1E8LxqRHSk+oKfgf7dgSP0e5rz+j1amikj1v0Mg+OjIbbeilsl9Z8eOspw1KJ0tMtpVUGj3AmHwAnOCR4h5JlioWkc3lcK2Cgsuiu8DGlK2TWV3ofs0l3rulTTtJJa6OfLpMErEYj8sdxRf0WTmUGpF90I85PptyhERjJVamdB3hx04Gsn8o0KaWnVaugGd89ipGZGMm9lV+JL9Fcb6twmPQ16P3zRGrg0KX3jDVlVPeEKXMEX8mEHuE3Rg5ZuC7FO6S1neRJ0ZOhqGZDnrnUPkKG+bhD84PR4zOmaf5RMGeXfC0W4FesGrF6geP2dfqzNXIwFoRV6cSq7HOa63CicugK821M7JUvpfCwsZFPX+uFu7afNe/Ur7aA60406TvEHhbTwYKK+K7QKde8p9FXMx5u3JmRVyz4tXXSbzzHP219Ykx/3CDhy7V8R0gxQ8Ec5PX0b14RDkQU9ixW5zvaPpE7DpKzzbQHbZc5sW0iGZXCsFgWQbKW+8jWjsaqKcZrKLG4O6/0KjXG8Y12sVltWg1frK9Fb/hQSDbgUfx6DUlX22cf1l+t7WC+H6h0MGePyyl26mvzyyg5g0K/mNeakfVtEp7NoTEsdAFtylm8XQszz8JgWHUklsERMvYGVmKzoHTS805NaxWAzVJ3NyhrxN9/OJXvSneDOsUFsN5BfQ6kuwXcuK3UdZTIpJ0lSHWpkYKDh+wfAOZmPmvBjbL5kVwQKFEhrzmt1/ZSk+Q3JPllaAfLO82N2NrywU60oCW0+l0jE/s+MVIxM6m2iK0aQlt3GWTQziUgLIlNyHdczXMf5Irp21E90YS+yroGZ56LvEJr9x06esEl5gP7TbT3Fc0rb/w79k6eq8EEGxOvIB/Lm1OGA+a/W5QXMzMirSNm2z/x4nZTzDG5sACWmeHXux1Hskt8p8JhVZC+kOYi7FFVWAYtnG00T5n/dq8othv0xMBZ1YCO3dzIT89VLUjcosyRs2uA922N2CvaVN1Ktnnr7gaqm1+jss1fT/S72FkKFcYKyG/wzT9rjmlPvAoNnZ3oSbKuOgwYpY1mUTBNkv+7ljxaf0se1GiH06t1pfcZ5w5bV7GE931nAzWFuBzIaHhOBjpfFDjOeZCGYHFU8+e9I1hEJeqVinJfpKAnqSWPXNf2GS1DoREB5BM3742GUYSBtWuT5Gj9xFfBXDSKkTejkLNbEkK58d282ErfZo6NTrJ6cpjlGpykcE5dK83cafbdIK3DvHKrVmsjlllLMYAabf/szfns7SggS6YxkmxwG5pqAW87cfAKQHYOjqwFLBoTOjT5MTAPAeo/1Rg8bf1RXTRbK+07//xlflNvE82GwnGgJ3OSsKxkQ2T/52RSftLIe4g1JmFWMWB9Ouh6YvfkxCfViJl9B1JiYs3nOZNO85N9iPkZhKCMtpQWZ440P1fC41wsl4qZI2LCvr7CVlcN4Mh646DhWDzQKvk3kapD3204NbQINRXo4u+22/+KoMtHm4PkvVQ+heJ95dWx5povejM2y1SlXFFIfctppbFbx6mARtsiQYCNOni8q/PjmTbjWtpzXcX8oUOMjK2tz8nFg2S8pj/++4i7WtsrbZd+y0SwhWNFx4Gx5MOy6GAlshIQuIqcf+zDfQoxkN4P8w4btSsWkiXNc5hOlbFIX4vHQz0hv7n9sCNRKHXbUsYuLGf0WiSxNLhNorwEdBP7+nM6qO7xc+zQtL3ezcS9x5CWAV2n7J2iYugcGP1r27Q/5+AI90x7bciwV6+iu4auLOtie6L4YtHShJMSVy0C7r2Jf+IUgaU+KVH332AHYVXjwyDMgZvC4xAgqi7jemvkJ0//cUWdpXZM+tdHwTYYGlQFZk1SnrUssaGjVsO9D7Vts+UStf+8QffGe753Q/m1o+Vfm36sf0AGRZHETEeX/DLwYunNKKVtt9PoGdyXL/+w+qmmJbZIOl9kiYINQ+t3utVSkjDsnJITV96sJKtvPry7b895BYPzgWEJh34sRTm0ZcYl1CEaRp8EwEdS2p20fjT0Zg7yylLj98lfv9MW7KQKlL4p6RTqy32FR1DO6+Gl60vuQHkKHUuUCh6cGJ3nTQ8Kc3r6a3bkGuCfX45bHSsyuXjj/wBQSwMEFAACAAgAEnMCSQLxxKdNAAAAawAAABsAAAB1bml2ZXJzYWwvdW5pdmVyc2FsLnBuZy54bWyzsa/IzVEoSy0qzszPs1Uy1DNQsrfj5bIpKEoty0wtV6gAihnpGUCAkkKlrZIJErc8M6UkA6jCwMAUIZiRmpmeUWKrZG5qAhfUB5oJAFBLAQIAABQAAgAIAESUV0cjtE77+wIAALAIAAAUAAAAAAAAAAEAAAAAAAAAAAB1bml2ZXJzYWwvcGxheWVyLnhtbFBLAQIAABQAAgAIABJzAkmj+2gjBj8AAK2dAAAXAAAAAAAAAAAAAAAAAC0DAAB1bml2ZXJzYWwvdW5pdmVyc2FsLnBuZ1BLAQIAABQAAgAIABJzAkkC8cSnTQAAAGsAAAAbAAAAAAAAAAEAAAAAAGhCAAB1bml2ZXJzYWwvdW5pdmVyc2FsLnBuZy54bWxQSwUGAAAAAAMAAwDQAAAA7kIAAAAA"/>
  <p:tag name="ISPRING_PRESENTATION_TITLE" val="1115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vg2k3w2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20000">
              <a:srgbClr val="BFBFBF"/>
            </a:gs>
            <a:gs pos="80000">
              <a:srgbClr val="FFFFFF"/>
            </a:gs>
            <a:gs pos="100000">
              <a:srgbClr val="FFFFFF">
                <a:tint val="0"/>
              </a:srgbClr>
            </a:gs>
          </a:gsLst>
          <a:lin ang="2700000" scaled="1"/>
          <a:tileRect/>
        </a:gradFill>
        <a:ln w="28575" cap="flat" cmpd="sng" algn="ctr">
          <a:solidFill>
            <a:srgbClr val="F2F2F2"/>
          </a:solidFill>
          <a:prstDash val="solid"/>
        </a:ln>
        <a:effectLst>
          <a:outerShdw blurRad="88900" dist="75434" dir="2699985" rotWithShape="0">
            <a:scrgbClr r="0" g="0" b="0">
              <a:alpha val="23000"/>
            </a:scrgbClr>
          </a:outerShdw>
        </a:effectLst>
      </a:spPr>
      <a:bodyPr rtlCol="0" anchor="ctr"/>
      <a:lstStyle>
        <a:defPPr marL="0" marR="0" indent="0" algn="ctr" defTabSz="913765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>
            <a:ln>
              <a:noFill/>
            </a:ln>
            <a:solidFill>
              <a:srgbClr val="000000"/>
            </a:solidFill>
            <a:effectLst/>
            <a:uLnTx/>
            <a:uFillTx/>
            <a:cs typeface="+mn-ea"/>
            <a:sym typeface="+mn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2321</Words>
  <Application>Microsoft Office PowerPoint</Application>
  <PresentationFormat>全屏显示(16:9)</PresentationFormat>
  <Paragraphs>256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HarmonyOS Sans SC</vt:lpstr>
      <vt:lpstr>阿里巴巴普惠体 2.0 115 Black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微立体商务风工作总结报告ppt模板</dc:title>
  <dc:creator>51PPT模板网</dc:creator>
  <cp:keywords>www.51pptmoban.com</cp:keywords>
  <dc:description>www.51pptmoban.com</dc:description>
  <cp:lastModifiedBy>Win user</cp:lastModifiedBy>
  <cp:revision>141</cp:revision>
  <dcterms:created xsi:type="dcterms:W3CDTF">2015-12-30T09:37:00Z</dcterms:created>
  <dcterms:modified xsi:type="dcterms:W3CDTF">2022-11-09T13:53:31Z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2052-10.1.0.5803</vt:lpwstr>
  </property>
</Properties>
</file>