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90" r:id="rId2"/>
    <p:sldId id="288" r:id="rId3"/>
    <p:sldId id="298" r:id="rId4"/>
    <p:sldId id="291" r:id="rId5"/>
    <p:sldId id="292" r:id="rId6"/>
    <p:sldId id="299" r:id="rId7"/>
    <p:sldId id="293" r:id="rId8"/>
    <p:sldId id="294" r:id="rId9"/>
    <p:sldId id="300" r:id="rId10"/>
    <p:sldId id="295" r:id="rId11"/>
    <p:sldId id="296" r:id="rId12"/>
    <p:sldId id="301" r:id="rId13"/>
    <p:sldId id="297" r:id="rId14"/>
    <p:sldId id="302" r:id="rId15"/>
    <p:sldId id="303" r:id="rId16"/>
    <p:sldId id="1126" r:id="rId17"/>
    <p:sldId id="112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75" userDrawn="1">
          <p15:clr>
            <a:srgbClr val="A4A3A4"/>
          </p15:clr>
        </p15:guide>
        <p15:guide id="2" pos="7333" userDrawn="1">
          <p15:clr>
            <a:srgbClr val="A4A3A4"/>
          </p15:clr>
        </p15:guide>
        <p15:guide id="3" pos="2661" userDrawn="1">
          <p15:clr>
            <a:srgbClr val="A4A3A4"/>
          </p15:clr>
        </p15:guide>
        <p15:guide id="4" userDrawn="1">
          <p15:clr>
            <a:srgbClr val="A4A3A4"/>
          </p15:clr>
        </p15:guide>
        <p15:guide id="5" orient="horz" pos="1706" userDrawn="1">
          <p15:clr>
            <a:srgbClr val="A4A3A4"/>
          </p15:clr>
        </p15:guide>
        <p15:guide id="6" pos="5087" userDrawn="1">
          <p15:clr>
            <a:srgbClr val="A4A3A4"/>
          </p15:clr>
        </p15:guide>
        <p15:guide id="7" orient="horz" pos="913" userDrawn="1">
          <p15:clr>
            <a:srgbClr val="A4A3A4"/>
          </p15:clr>
        </p15:guide>
        <p15:guide id="8" pos="3522" userDrawn="1">
          <p15:clr>
            <a:srgbClr val="A4A3A4"/>
          </p15:clr>
        </p15:guide>
        <p15:guide id="9" orient="horz" pos="2908" userDrawn="1">
          <p15:clr>
            <a:srgbClr val="A4A3A4"/>
          </p15:clr>
        </p15:guide>
        <p15:guide id="10" pos="6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A3DE"/>
    <a:srgbClr val="E58FA0"/>
    <a:srgbClr val="EC5095"/>
    <a:srgbClr val="F9F6A4"/>
    <a:srgbClr val="58C8BA"/>
    <a:srgbClr val="E9734C"/>
    <a:srgbClr val="EFB3B4"/>
    <a:srgbClr val="F39469"/>
    <a:srgbClr val="3F3D56"/>
    <a:srgbClr val="6AA2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8" autoAdjust="0"/>
    <p:restoredTop sz="95811" autoAdjust="0"/>
  </p:normalViewPr>
  <p:slideViewPr>
    <p:cSldViewPr snapToGrid="0" snapToObjects="1" showGuides="1">
      <p:cViewPr varScale="1">
        <p:scale>
          <a:sx n="87" d="100"/>
          <a:sy n="87" d="100"/>
        </p:scale>
        <p:origin x="90" y="354"/>
      </p:cViewPr>
      <p:guideLst>
        <p:guide orient="horz" pos="1275"/>
        <p:guide pos="7333"/>
        <p:guide pos="2661"/>
        <p:guide/>
        <p:guide orient="horz" pos="1706"/>
        <p:guide pos="5087"/>
        <p:guide orient="horz" pos="913"/>
        <p:guide pos="3522"/>
        <p:guide orient="horz" pos="2908"/>
        <p:guide pos="665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8.emf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8E-BB46-85F2-5A9D4430E8E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retch"/>
            </c:pictureOptions>
            <c:extLst>
              <c:ext xmlns:c16="http://schemas.microsoft.com/office/drawing/2014/chart" uri="{C3380CC4-5D6E-409C-BE32-E72D297353CC}">
                <c16:uniqueId val="{00000002-168E-BB46-85F2-5A9D4430E8E5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retch"/>
            </c:pictureOptions>
            <c:extLst>
              <c:ext xmlns:c16="http://schemas.microsoft.com/office/drawing/2014/chart" uri="{C3380CC4-5D6E-409C-BE32-E72D297353CC}">
                <c16:uniqueId val="{00000004-168E-BB46-85F2-5A9D4430E8E5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retch"/>
            </c:pictureOptions>
            <c:extLst>
              <c:ext xmlns:c16="http://schemas.microsoft.com/office/drawing/2014/chart" uri="{C3380CC4-5D6E-409C-BE32-E72D297353CC}">
                <c16:uniqueId val="{00000006-168E-BB46-85F2-5A9D4430E8E5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retch"/>
            </c:pictureOptions>
            <c:extLst>
              <c:ext xmlns:c16="http://schemas.microsoft.com/office/drawing/2014/chart" uri="{C3380CC4-5D6E-409C-BE32-E72D297353CC}">
                <c16:uniqueId val="{00000008-168E-BB46-85F2-5A9D4430E8E5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68E-BB46-85F2-5A9D4430E8E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68E-BB46-85F2-5A9D4430E8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23684624"/>
        <c:axId val="-2123681728"/>
      </c:barChart>
      <c:catAx>
        <c:axId val="-21236846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123681728"/>
        <c:crosses val="autoZero"/>
        <c:auto val="1"/>
        <c:lblAlgn val="ctr"/>
        <c:lblOffset val="100"/>
        <c:noMultiLvlLbl val="0"/>
      </c:catAx>
      <c:valAx>
        <c:axId val="-2123681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12368462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58F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1BADB1"/>
                    </a:solidFill>
                    <a:latin typeface="YOUSHEhaoshenti" pitchFamily="18" charset="-122"/>
                    <a:ea typeface="YOUSHEhaoshenti" pitchFamily="18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B0-9149-B98F-711D569E289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26878784"/>
        <c:axId val="2126875760"/>
      </c:barChart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  <c:pictureStackUnit val="0.7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0D5C64"/>
                    </a:solidFill>
                    <a:latin typeface="YOUSHEhaoshenti" pitchFamily="18" charset="-122"/>
                    <a:ea typeface="YOUSHEhaoshenti" pitchFamily="18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B0-9149-B98F-711D569E289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26884288"/>
        <c:axId val="2126881568"/>
      </c:barChart>
      <c:valAx>
        <c:axId val="2126875760"/>
        <c:scaling>
          <c:orientation val="minMax"/>
          <c:min val="-5"/>
        </c:scaling>
        <c:delete val="1"/>
        <c:axPos val="b"/>
        <c:numFmt formatCode="General" sourceLinked="1"/>
        <c:majorTickMark val="out"/>
        <c:minorTickMark val="none"/>
        <c:tickLblPos val="nextTo"/>
        <c:crossAx val="2126878784"/>
        <c:crosses val="autoZero"/>
        <c:crossBetween val="between"/>
      </c:valAx>
      <c:catAx>
        <c:axId val="2126878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26875760"/>
        <c:crosses val="autoZero"/>
        <c:auto val="1"/>
        <c:lblAlgn val="ctr"/>
        <c:lblOffset val="100"/>
        <c:noMultiLvlLbl val="0"/>
      </c:catAx>
      <c:valAx>
        <c:axId val="2126881568"/>
        <c:scaling>
          <c:orientation val="maxMin"/>
          <c:min val="-5"/>
        </c:scaling>
        <c:delete val="1"/>
        <c:axPos val="t"/>
        <c:numFmt formatCode="General" sourceLinked="1"/>
        <c:majorTickMark val="out"/>
        <c:minorTickMark val="none"/>
        <c:tickLblPos val="nextTo"/>
        <c:crossAx val="2126884288"/>
        <c:crosses val="max"/>
        <c:crossBetween val="between"/>
      </c:valAx>
      <c:catAx>
        <c:axId val="2126884288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1268815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CN Normal" panose="020B0400000000000000" pitchFamily="34" charset="-122"/>
          <a:ea typeface="思源黑体 CN Normal" panose="020B0400000000000000" pitchFamily="34" charset="-122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endParaRPr kumimoji="1"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fld id="{1BB044C9-7582-E64E-A9B7-D944FE03E795}" type="datetimeFigureOut">
              <a:rPr kumimoji="1" lang="zh-CN" altLang="en-US" smtClean="0"/>
              <a:pPr/>
              <a:t>2022/11/9</a:t>
            </a:fld>
            <a:endParaRPr kumimoji="1"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endParaRPr kumimoji="1"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fld id="{867051E0-DC51-034A-8942-CD6CAA103887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2992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51E0-DC51-034A-8942-CD6CAA103887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851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51PPT</a:t>
            </a:r>
            <a:r>
              <a:rPr kumimoji="1" lang="zh-CN" altLang="en-US" dirty="0"/>
              <a:t>模板网   </a:t>
            </a:r>
            <a:r>
              <a:rPr kumimoji="1" lang="en-US" altLang="zh-CN" dirty="0"/>
              <a:t>www.51pptmoban.com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51E0-DC51-034A-8942-CD6CAA103887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2102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51E0-DC51-034A-8942-CD6CAA103887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4404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51E0-DC51-034A-8942-CD6CAA103887}" type="slidenum">
              <a:rPr kumimoji="1" lang="zh-CN" altLang="en-US" smtClean="0"/>
              <a:pPr/>
              <a:t>17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5837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64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3408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652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9" userDrawn="1">
          <p15:clr>
            <a:srgbClr val="F26B43"/>
          </p15:clr>
        </p15:guide>
        <p15:guide id="2" orient="horz" pos="4133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1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形状 2">
            <a:extLst>
              <a:ext uri="{FF2B5EF4-FFF2-40B4-BE49-F238E27FC236}">
                <a16:creationId xmlns:a16="http://schemas.microsoft.com/office/drawing/2014/main" id="{2E968C76-7DA9-F94B-A5E4-9DAA4A3B351A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3B05F08-B068-A24D-B904-B741E698484A}"/>
              </a:ext>
            </a:extLst>
          </p:cNvPr>
          <p:cNvGrpSpPr/>
          <p:nvPr/>
        </p:nvGrpSpPr>
        <p:grpSpPr>
          <a:xfrm>
            <a:off x="4977565" y="4146347"/>
            <a:ext cx="2236870" cy="632079"/>
            <a:chOff x="4977565" y="4424568"/>
            <a:chExt cx="2236870" cy="632079"/>
          </a:xfrm>
        </p:grpSpPr>
        <p:sp>
          <p:nvSpPr>
            <p:cNvPr id="8" name="圆角矩形 7">
              <a:extLst>
                <a:ext uri="{FF2B5EF4-FFF2-40B4-BE49-F238E27FC236}">
                  <a16:creationId xmlns:a16="http://schemas.microsoft.com/office/drawing/2014/main" id="{522C9DA2-8783-FC4A-B41C-43ED8AEA15C5}"/>
                </a:ext>
              </a:extLst>
            </p:cNvPr>
            <p:cNvSpPr/>
            <p:nvPr/>
          </p:nvSpPr>
          <p:spPr>
            <a:xfrm>
              <a:off x="4977565" y="4498552"/>
              <a:ext cx="2236870" cy="558095"/>
            </a:xfrm>
            <a:prstGeom prst="roundRect">
              <a:avLst>
                <a:gd name="adj" fmla="val 50000"/>
              </a:avLst>
            </a:prstGeom>
            <a:solidFill>
              <a:srgbClr val="6AA2DD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9" name="圆角矩形 8">
              <a:extLst>
                <a:ext uri="{FF2B5EF4-FFF2-40B4-BE49-F238E27FC236}">
                  <a16:creationId xmlns:a16="http://schemas.microsoft.com/office/drawing/2014/main" id="{66A51A92-F2F6-A24B-A610-E8510E35D38A}"/>
                </a:ext>
              </a:extLst>
            </p:cNvPr>
            <p:cNvSpPr/>
            <p:nvPr/>
          </p:nvSpPr>
          <p:spPr>
            <a:xfrm>
              <a:off x="4977565" y="4424568"/>
              <a:ext cx="2236870" cy="558095"/>
            </a:xfrm>
            <a:prstGeom prst="roundRect">
              <a:avLst>
                <a:gd name="adj" fmla="val 50000"/>
              </a:avLst>
            </a:prstGeom>
            <a:gradFill>
              <a:gsLst>
                <a:gs pos="58000">
                  <a:srgbClr val="6AA2DD">
                    <a:alpha val="87000"/>
                  </a:srgbClr>
                </a:gs>
                <a:gs pos="100000">
                  <a:srgbClr val="6AA2DD">
                    <a:alpha val="4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586F7D2-72DB-9C4C-BB97-D8700AEB6FD7}"/>
                </a:ext>
              </a:extLst>
            </p:cNvPr>
            <p:cNvSpPr/>
            <p:nvPr/>
          </p:nvSpPr>
          <p:spPr>
            <a:xfrm>
              <a:off x="5158470" y="4533270"/>
              <a:ext cx="18750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spc="100" dirty="0">
                  <a:solidFill>
                    <a:schemeClr val="bg1"/>
                  </a:solidFill>
                  <a:latin typeface="YOUSHEhaoshenti" pitchFamily="18" charset="-122"/>
                  <a:ea typeface="YOUSHEhaoshenti" pitchFamily="18" charset="-122"/>
                </a:rPr>
                <a:t>汇报人：文子有文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0167312F-27DE-6D47-8DA2-49A69855DF40}"/>
              </a:ext>
            </a:extLst>
          </p:cNvPr>
          <p:cNvSpPr/>
          <p:nvPr/>
        </p:nvSpPr>
        <p:spPr>
          <a:xfrm>
            <a:off x="1791886" y="3080808"/>
            <a:ext cx="86082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2D3236">
                    <a:alpha val="85000"/>
                  </a:srgb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SMALL FRESH STYLE WORK SUMMARY TEMPLATE</a:t>
            </a:r>
            <a:endParaRPr lang="zh-CN" altLang="en-US" sz="1400" dirty="0">
              <a:solidFill>
                <a:srgbClr val="2D3236">
                  <a:alpha val="85000"/>
                </a:srgb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134A49F-1CBA-4A45-A0A5-66912242F6BA}"/>
              </a:ext>
            </a:extLst>
          </p:cNvPr>
          <p:cNvGrpSpPr/>
          <p:nvPr/>
        </p:nvGrpSpPr>
        <p:grpSpPr>
          <a:xfrm>
            <a:off x="5931197" y="5300896"/>
            <a:ext cx="329606" cy="73808"/>
            <a:chOff x="8750649" y="5157662"/>
            <a:chExt cx="841093" cy="18834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C35F5B3-94A2-3F4A-A072-784E3022A63C}"/>
                </a:ext>
              </a:extLst>
            </p:cNvPr>
            <p:cNvSpPr/>
            <p:nvPr/>
          </p:nvSpPr>
          <p:spPr>
            <a:xfrm>
              <a:off x="8750649" y="5157662"/>
              <a:ext cx="188344" cy="188344"/>
            </a:xfrm>
            <a:prstGeom prst="ellipse">
              <a:avLst/>
            </a:prstGeom>
            <a:solidFill>
              <a:srgbClr val="6AA2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E36AAF2-7F2A-574D-AB90-479E48B27A8C}"/>
                </a:ext>
              </a:extLst>
            </p:cNvPr>
            <p:cNvSpPr/>
            <p:nvPr/>
          </p:nvSpPr>
          <p:spPr>
            <a:xfrm>
              <a:off x="9079262" y="5157662"/>
              <a:ext cx="188344" cy="188344"/>
            </a:xfrm>
            <a:prstGeom prst="ellipse">
              <a:avLst/>
            </a:prstGeom>
            <a:solidFill>
              <a:srgbClr val="6AA2DD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20C746D-E027-1E4A-8490-D677F6F7B58C}"/>
                </a:ext>
              </a:extLst>
            </p:cNvPr>
            <p:cNvSpPr/>
            <p:nvPr/>
          </p:nvSpPr>
          <p:spPr>
            <a:xfrm>
              <a:off x="9403398" y="5157662"/>
              <a:ext cx="188344" cy="188344"/>
            </a:xfrm>
            <a:prstGeom prst="ellipse">
              <a:avLst/>
            </a:prstGeom>
            <a:solidFill>
              <a:srgbClr val="6AA2DD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39" name="任意形状 38">
            <a:extLst>
              <a:ext uri="{FF2B5EF4-FFF2-40B4-BE49-F238E27FC236}">
                <a16:creationId xmlns:a16="http://schemas.microsoft.com/office/drawing/2014/main" id="{BBE042FF-1D71-F148-B92D-680224B9C198}"/>
              </a:ext>
            </a:extLst>
          </p:cNvPr>
          <p:cNvSpPr/>
          <p:nvPr/>
        </p:nvSpPr>
        <p:spPr>
          <a:xfrm>
            <a:off x="0" y="-6907"/>
            <a:ext cx="12192000" cy="1060593"/>
          </a:xfrm>
          <a:custGeom>
            <a:avLst/>
            <a:gdLst>
              <a:gd name="connsiteX0" fmla="*/ 0 w 12192000"/>
              <a:gd name="connsiteY0" fmla="*/ 0 h 1060593"/>
              <a:gd name="connsiteX1" fmla="*/ 12192000 w 12192000"/>
              <a:gd name="connsiteY1" fmla="*/ 0 h 1060593"/>
              <a:gd name="connsiteX2" fmla="*/ 12192000 w 12192000"/>
              <a:gd name="connsiteY2" fmla="*/ 849121 h 1060593"/>
              <a:gd name="connsiteX3" fmla="*/ 12134691 w 12192000"/>
              <a:gd name="connsiteY3" fmla="*/ 858602 h 1060593"/>
              <a:gd name="connsiteX4" fmla="*/ 10185575 w 12192000"/>
              <a:gd name="connsiteY4" fmla="*/ 402576 h 1060593"/>
              <a:gd name="connsiteX5" fmla="*/ 8664315 w 12192000"/>
              <a:gd name="connsiteY5" fmla="*/ 946051 h 1060593"/>
              <a:gd name="connsiteX6" fmla="*/ 7081428 w 12192000"/>
              <a:gd name="connsiteY6" fmla="*/ 402576 h 1060593"/>
              <a:gd name="connsiteX7" fmla="*/ 5412267 w 12192000"/>
              <a:gd name="connsiteY7" fmla="*/ 829257 h 1060593"/>
              <a:gd name="connsiteX8" fmla="*/ 3664459 w 12192000"/>
              <a:gd name="connsiteY8" fmla="*/ 282260 h 1060593"/>
              <a:gd name="connsiteX9" fmla="*/ 2100354 w 12192000"/>
              <a:gd name="connsiteY9" fmla="*/ 851559 h 1060593"/>
              <a:gd name="connsiteX10" fmla="*/ 921259 w 12192000"/>
              <a:gd name="connsiteY10" fmla="*/ 426639 h 1060593"/>
              <a:gd name="connsiteX11" fmla="*/ 43397 w 12192000"/>
              <a:gd name="connsiteY11" fmla="*/ 1058485 h 1060593"/>
              <a:gd name="connsiteX12" fmla="*/ 0 w 12192000"/>
              <a:gd name="connsiteY12" fmla="*/ 1060593 h 106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060593">
                <a:moveTo>
                  <a:pt x="0" y="0"/>
                </a:moveTo>
                <a:lnTo>
                  <a:pt x="12192000" y="0"/>
                </a:lnTo>
                <a:lnTo>
                  <a:pt x="12192000" y="849121"/>
                </a:lnTo>
                <a:lnTo>
                  <a:pt x="12134691" y="858602"/>
                </a:lnTo>
                <a:cubicBezTo>
                  <a:pt x="11681502" y="910739"/>
                  <a:pt x="10763971" y="388001"/>
                  <a:pt x="10185575" y="402576"/>
                </a:cubicBezTo>
                <a:cubicBezTo>
                  <a:pt x="9607179" y="417151"/>
                  <a:pt x="9181673" y="946051"/>
                  <a:pt x="8664315" y="946051"/>
                </a:cubicBezTo>
                <a:cubicBezTo>
                  <a:pt x="8146957" y="946051"/>
                  <a:pt x="7623436" y="422042"/>
                  <a:pt x="7081428" y="402576"/>
                </a:cubicBezTo>
                <a:cubicBezTo>
                  <a:pt x="6539420" y="383110"/>
                  <a:pt x="5981761" y="849310"/>
                  <a:pt x="5412267" y="829257"/>
                </a:cubicBezTo>
                <a:cubicBezTo>
                  <a:pt x="4842771" y="809204"/>
                  <a:pt x="4216445" y="278543"/>
                  <a:pt x="3664459" y="282260"/>
                </a:cubicBezTo>
                <a:cubicBezTo>
                  <a:pt x="3112474" y="285977"/>
                  <a:pt x="2774122" y="875622"/>
                  <a:pt x="2100354" y="851559"/>
                </a:cubicBezTo>
                <a:cubicBezTo>
                  <a:pt x="1426586" y="827496"/>
                  <a:pt x="1293064" y="393675"/>
                  <a:pt x="921259" y="426639"/>
                </a:cubicBezTo>
                <a:cubicBezTo>
                  <a:pt x="595930" y="455483"/>
                  <a:pt x="418511" y="1002727"/>
                  <a:pt x="43397" y="1058485"/>
                </a:cubicBezTo>
                <a:lnTo>
                  <a:pt x="0" y="1060593"/>
                </a:lnTo>
                <a:close/>
              </a:path>
            </a:pathLst>
          </a:cu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6" name="任意形状 35">
            <a:extLst>
              <a:ext uri="{FF2B5EF4-FFF2-40B4-BE49-F238E27FC236}">
                <a16:creationId xmlns:a16="http://schemas.microsoft.com/office/drawing/2014/main" id="{F3222A0E-7FBF-E34C-BF80-529AB10B3815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3" name="任意形状 32">
            <a:extLst>
              <a:ext uri="{FF2B5EF4-FFF2-40B4-BE49-F238E27FC236}">
                <a16:creationId xmlns:a16="http://schemas.microsoft.com/office/drawing/2014/main" id="{A44EA9B9-6911-9E4F-845A-8E29871C0D11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8" name="三角形 37">
            <a:extLst>
              <a:ext uri="{FF2B5EF4-FFF2-40B4-BE49-F238E27FC236}">
                <a16:creationId xmlns:a16="http://schemas.microsoft.com/office/drawing/2014/main" id="{B99AE7E5-777A-234B-B41D-EA9F5BBD2A8C}"/>
              </a:ext>
            </a:extLst>
          </p:cNvPr>
          <p:cNvSpPr/>
          <p:nvPr/>
        </p:nvSpPr>
        <p:spPr>
          <a:xfrm rot="18708823">
            <a:off x="3211033" y="4890511"/>
            <a:ext cx="293700" cy="253190"/>
          </a:xfrm>
          <a:prstGeom prst="triangle">
            <a:avLst/>
          </a:prstGeom>
          <a:solidFill>
            <a:srgbClr val="6AA3DE">
              <a:alpha val="1543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A8BA6C37-9517-B141-AF9F-F1F88A2B85C3}"/>
              </a:ext>
            </a:extLst>
          </p:cNvPr>
          <p:cNvSpPr/>
          <p:nvPr/>
        </p:nvSpPr>
        <p:spPr>
          <a:xfrm rot="1402336">
            <a:off x="10759218" y="1493533"/>
            <a:ext cx="193852" cy="193852"/>
          </a:xfrm>
          <a:prstGeom prst="rect">
            <a:avLst/>
          </a:prstGeom>
          <a:solidFill>
            <a:srgbClr val="E58FA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BF83766-525A-0B42-80A3-4797DF0D7176}"/>
              </a:ext>
            </a:extLst>
          </p:cNvPr>
          <p:cNvSpPr/>
          <p:nvPr/>
        </p:nvSpPr>
        <p:spPr>
          <a:xfrm rot="1402336">
            <a:off x="8751925" y="4511834"/>
            <a:ext cx="193852" cy="193852"/>
          </a:xfrm>
          <a:prstGeom prst="rect">
            <a:avLst/>
          </a:prstGeom>
          <a:noFill/>
          <a:ln>
            <a:solidFill>
              <a:srgbClr val="6AA3DE">
                <a:alpha val="1782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FFE392FA-9DC4-854C-B544-A89FF4364783}"/>
              </a:ext>
            </a:extLst>
          </p:cNvPr>
          <p:cNvSpPr/>
          <p:nvPr/>
        </p:nvSpPr>
        <p:spPr>
          <a:xfrm>
            <a:off x="2226883" y="2181746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4EF1710-8872-A843-AA8B-5450BAE8C4DE}"/>
              </a:ext>
            </a:extLst>
          </p:cNvPr>
          <p:cNvSpPr/>
          <p:nvPr/>
        </p:nvSpPr>
        <p:spPr>
          <a:xfrm>
            <a:off x="9739423" y="2121812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FC913E-B1F3-EB49-8DDB-3C8BC2DFD02A}"/>
              </a:ext>
            </a:extLst>
          </p:cNvPr>
          <p:cNvSpPr txBox="1"/>
          <p:nvPr/>
        </p:nvSpPr>
        <p:spPr>
          <a:xfrm>
            <a:off x="2162507" y="2098298"/>
            <a:ext cx="78669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小清新风格工作</a:t>
            </a:r>
            <a:r>
              <a:rPr lang="zh-CN" altLang="en-US" sz="6000" b="1" spc="100" dirty="0">
                <a:solidFill>
                  <a:srgbClr val="E58FA0"/>
                </a:solidFill>
                <a:latin typeface="YOUSHEhaoshenti" pitchFamily="18" charset="-122"/>
                <a:ea typeface="YOUSHEhaoshenti" pitchFamily="18" charset="-122"/>
              </a:rPr>
              <a:t>总结</a:t>
            </a:r>
            <a:r>
              <a:rPr lang="zh-CN" altLang="en-US" sz="6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模板</a:t>
            </a:r>
          </a:p>
        </p:txBody>
      </p:sp>
      <p:sp>
        <p:nvSpPr>
          <p:cNvPr id="45" name="三角形 44">
            <a:extLst>
              <a:ext uri="{FF2B5EF4-FFF2-40B4-BE49-F238E27FC236}">
                <a16:creationId xmlns:a16="http://schemas.microsoft.com/office/drawing/2014/main" id="{B7DABF6E-E3AB-F14C-AA27-8D286E3F6FC6}"/>
              </a:ext>
            </a:extLst>
          </p:cNvPr>
          <p:cNvSpPr/>
          <p:nvPr/>
        </p:nvSpPr>
        <p:spPr>
          <a:xfrm rot="3127233">
            <a:off x="723014" y="3317107"/>
            <a:ext cx="293700" cy="253190"/>
          </a:xfrm>
          <a:prstGeom prst="triangle">
            <a:avLst/>
          </a:prstGeom>
          <a:solidFill>
            <a:srgbClr val="6AA3DE">
              <a:alpha val="1277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E1C2A15-3D98-A54A-B321-D718071C40F5}"/>
              </a:ext>
            </a:extLst>
          </p:cNvPr>
          <p:cNvSpPr/>
          <p:nvPr/>
        </p:nvSpPr>
        <p:spPr>
          <a:xfrm rot="1402336">
            <a:off x="3774503" y="1066313"/>
            <a:ext cx="193852" cy="193852"/>
          </a:xfrm>
          <a:prstGeom prst="rect">
            <a:avLst/>
          </a:prstGeom>
          <a:noFill/>
          <a:ln>
            <a:solidFill>
              <a:srgbClr val="6AA3DE">
                <a:alpha val="23621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4" name="任意形状 43">
            <a:extLst>
              <a:ext uri="{FF2B5EF4-FFF2-40B4-BE49-F238E27FC236}">
                <a16:creationId xmlns:a16="http://schemas.microsoft.com/office/drawing/2014/main" id="{058B1CF7-C037-2147-8637-1DEBBF131A68}"/>
              </a:ext>
            </a:extLst>
          </p:cNvPr>
          <p:cNvSpPr/>
          <p:nvPr/>
        </p:nvSpPr>
        <p:spPr>
          <a:xfrm>
            <a:off x="1205" y="187253"/>
            <a:ext cx="12192000" cy="1060593"/>
          </a:xfrm>
          <a:custGeom>
            <a:avLst/>
            <a:gdLst>
              <a:gd name="connsiteX0" fmla="*/ 0 w 12192000"/>
              <a:gd name="connsiteY0" fmla="*/ 0 h 1060593"/>
              <a:gd name="connsiteX1" fmla="*/ 12192000 w 12192000"/>
              <a:gd name="connsiteY1" fmla="*/ 0 h 1060593"/>
              <a:gd name="connsiteX2" fmla="*/ 12192000 w 12192000"/>
              <a:gd name="connsiteY2" fmla="*/ 849121 h 1060593"/>
              <a:gd name="connsiteX3" fmla="*/ 12134691 w 12192000"/>
              <a:gd name="connsiteY3" fmla="*/ 858602 h 1060593"/>
              <a:gd name="connsiteX4" fmla="*/ 10185575 w 12192000"/>
              <a:gd name="connsiteY4" fmla="*/ 402576 h 1060593"/>
              <a:gd name="connsiteX5" fmla="*/ 8664315 w 12192000"/>
              <a:gd name="connsiteY5" fmla="*/ 946051 h 1060593"/>
              <a:gd name="connsiteX6" fmla="*/ 7081428 w 12192000"/>
              <a:gd name="connsiteY6" fmla="*/ 402576 h 1060593"/>
              <a:gd name="connsiteX7" fmla="*/ 5412267 w 12192000"/>
              <a:gd name="connsiteY7" fmla="*/ 829257 h 1060593"/>
              <a:gd name="connsiteX8" fmla="*/ 3664459 w 12192000"/>
              <a:gd name="connsiteY8" fmla="*/ 282260 h 1060593"/>
              <a:gd name="connsiteX9" fmla="*/ 2100354 w 12192000"/>
              <a:gd name="connsiteY9" fmla="*/ 851559 h 1060593"/>
              <a:gd name="connsiteX10" fmla="*/ 921259 w 12192000"/>
              <a:gd name="connsiteY10" fmla="*/ 426639 h 1060593"/>
              <a:gd name="connsiteX11" fmla="*/ 43397 w 12192000"/>
              <a:gd name="connsiteY11" fmla="*/ 1058485 h 1060593"/>
              <a:gd name="connsiteX12" fmla="*/ 0 w 12192000"/>
              <a:gd name="connsiteY12" fmla="*/ 1060593 h 106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060593">
                <a:moveTo>
                  <a:pt x="0" y="0"/>
                </a:moveTo>
                <a:lnTo>
                  <a:pt x="12192000" y="0"/>
                </a:lnTo>
                <a:lnTo>
                  <a:pt x="12192000" y="849121"/>
                </a:lnTo>
                <a:lnTo>
                  <a:pt x="12134691" y="858602"/>
                </a:lnTo>
                <a:cubicBezTo>
                  <a:pt x="11681502" y="910739"/>
                  <a:pt x="10763971" y="388001"/>
                  <a:pt x="10185575" y="402576"/>
                </a:cubicBezTo>
                <a:cubicBezTo>
                  <a:pt x="9607179" y="417151"/>
                  <a:pt x="9181673" y="946051"/>
                  <a:pt x="8664315" y="946051"/>
                </a:cubicBezTo>
                <a:cubicBezTo>
                  <a:pt x="8146957" y="946051"/>
                  <a:pt x="7623436" y="422042"/>
                  <a:pt x="7081428" y="402576"/>
                </a:cubicBezTo>
                <a:cubicBezTo>
                  <a:pt x="6539420" y="383110"/>
                  <a:pt x="5981761" y="849310"/>
                  <a:pt x="5412267" y="829257"/>
                </a:cubicBezTo>
                <a:cubicBezTo>
                  <a:pt x="4842771" y="809204"/>
                  <a:pt x="4216445" y="278543"/>
                  <a:pt x="3664459" y="282260"/>
                </a:cubicBezTo>
                <a:cubicBezTo>
                  <a:pt x="3112474" y="285977"/>
                  <a:pt x="2774122" y="875622"/>
                  <a:pt x="2100354" y="851559"/>
                </a:cubicBezTo>
                <a:cubicBezTo>
                  <a:pt x="1426586" y="827496"/>
                  <a:pt x="1293064" y="393675"/>
                  <a:pt x="921259" y="426639"/>
                </a:cubicBezTo>
                <a:cubicBezTo>
                  <a:pt x="595930" y="455483"/>
                  <a:pt x="418511" y="1002727"/>
                  <a:pt x="43397" y="1058485"/>
                </a:cubicBezTo>
                <a:lnTo>
                  <a:pt x="0" y="1060593"/>
                </a:lnTo>
                <a:close/>
              </a:path>
            </a:pathLst>
          </a:custGeom>
          <a:solidFill>
            <a:srgbClr val="6AA3DE">
              <a:alpha val="2605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8" name="任意形状 47">
            <a:extLst>
              <a:ext uri="{FF2B5EF4-FFF2-40B4-BE49-F238E27FC236}">
                <a16:creationId xmlns:a16="http://schemas.microsoft.com/office/drawing/2014/main" id="{A7EBDCFE-4FA9-3841-B5C9-3A8F38FC11DF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D8B4853-DEE5-C246-B147-9079F32A8AA6}"/>
              </a:ext>
            </a:extLst>
          </p:cNvPr>
          <p:cNvGrpSpPr/>
          <p:nvPr/>
        </p:nvGrpSpPr>
        <p:grpSpPr>
          <a:xfrm rot="1084223">
            <a:off x="11476334" y="602547"/>
            <a:ext cx="329606" cy="73808"/>
            <a:chOff x="8750649" y="5157662"/>
            <a:chExt cx="841093" cy="188344"/>
          </a:xfrm>
          <a:solidFill>
            <a:schemeClr val="bg1"/>
          </a:solidFill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F6B1D498-8139-E446-9147-4C44A48DD15C}"/>
                </a:ext>
              </a:extLst>
            </p:cNvPr>
            <p:cNvSpPr/>
            <p:nvPr/>
          </p:nvSpPr>
          <p:spPr>
            <a:xfrm>
              <a:off x="8750649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6A92DCCB-6DAF-8C4B-AD95-BA6367D53094}"/>
                </a:ext>
              </a:extLst>
            </p:cNvPr>
            <p:cNvSpPr/>
            <p:nvPr/>
          </p:nvSpPr>
          <p:spPr>
            <a:xfrm>
              <a:off x="9079262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B77705C7-CE80-B346-B1E2-F06FF7C15DB6}"/>
                </a:ext>
              </a:extLst>
            </p:cNvPr>
            <p:cNvSpPr/>
            <p:nvPr/>
          </p:nvSpPr>
          <p:spPr>
            <a:xfrm>
              <a:off x="9403398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EF542AE-7C58-EC4D-B090-689B29F3D59C}"/>
              </a:ext>
            </a:extLst>
          </p:cNvPr>
          <p:cNvGrpSpPr/>
          <p:nvPr/>
        </p:nvGrpSpPr>
        <p:grpSpPr>
          <a:xfrm rot="19207568">
            <a:off x="291011" y="470249"/>
            <a:ext cx="329606" cy="73808"/>
            <a:chOff x="8750649" y="5157662"/>
            <a:chExt cx="841093" cy="188344"/>
          </a:xfrm>
          <a:solidFill>
            <a:schemeClr val="bg1"/>
          </a:solidFill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ABB6791-FBF7-9142-A602-F1C34ECBC368}"/>
                </a:ext>
              </a:extLst>
            </p:cNvPr>
            <p:cNvSpPr/>
            <p:nvPr/>
          </p:nvSpPr>
          <p:spPr>
            <a:xfrm>
              <a:off x="8750649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AA75E66-EAFE-6948-8CFF-FEA370C422C6}"/>
                </a:ext>
              </a:extLst>
            </p:cNvPr>
            <p:cNvSpPr/>
            <p:nvPr/>
          </p:nvSpPr>
          <p:spPr>
            <a:xfrm>
              <a:off x="9079262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1F397CDA-B15F-894C-BDBF-A98513934C6C}"/>
                </a:ext>
              </a:extLst>
            </p:cNvPr>
            <p:cNvSpPr/>
            <p:nvPr/>
          </p:nvSpPr>
          <p:spPr>
            <a:xfrm>
              <a:off x="9403398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30B771CA-8F39-6043-ADCC-B5B6A0691ADD}"/>
              </a:ext>
            </a:extLst>
          </p:cNvPr>
          <p:cNvSpPr/>
          <p:nvPr/>
        </p:nvSpPr>
        <p:spPr>
          <a:xfrm rot="20349079">
            <a:off x="897008" y="1961187"/>
            <a:ext cx="263386" cy="263386"/>
          </a:xfrm>
          <a:prstGeom prst="rect">
            <a:avLst/>
          </a:prstGeom>
          <a:solidFill>
            <a:srgbClr val="E58FA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62" name="三角形 61">
            <a:extLst>
              <a:ext uri="{FF2B5EF4-FFF2-40B4-BE49-F238E27FC236}">
                <a16:creationId xmlns:a16="http://schemas.microsoft.com/office/drawing/2014/main" id="{B8402D2A-921E-AC4E-87E6-1FE52226E8A0}"/>
              </a:ext>
            </a:extLst>
          </p:cNvPr>
          <p:cNvSpPr/>
          <p:nvPr/>
        </p:nvSpPr>
        <p:spPr>
          <a:xfrm rot="18104927">
            <a:off x="10547077" y="4090227"/>
            <a:ext cx="433440" cy="373656"/>
          </a:xfrm>
          <a:prstGeom prst="triangle">
            <a:avLst/>
          </a:prstGeom>
          <a:solidFill>
            <a:srgbClr val="6AA3DE">
              <a:alpha val="97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1627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047EFBB8-549C-FA4A-9EE8-5164A510B083}"/>
              </a:ext>
            </a:extLst>
          </p:cNvPr>
          <p:cNvGrpSpPr/>
          <p:nvPr/>
        </p:nvGrpSpPr>
        <p:grpSpPr>
          <a:xfrm>
            <a:off x="4520347" y="2716577"/>
            <a:ext cx="3151306" cy="3151306"/>
            <a:chOff x="4517277" y="2716577"/>
            <a:chExt cx="3151306" cy="3151306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9E2E40-E712-274A-95E5-A67DC8358E97}"/>
                </a:ext>
              </a:extLst>
            </p:cNvPr>
            <p:cNvSpPr/>
            <p:nvPr/>
          </p:nvSpPr>
          <p:spPr>
            <a:xfrm>
              <a:off x="4517277" y="2716577"/>
              <a:ext cx="3151306" cy="3151306"/>
            </a:xfrm>
            <a:prstGeom prst="ellipse">
              <a:avLst/>
            </a:prstGeom>
            <a:solidFill>
              <a:srgbClr val="6AA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8BE29A58-96B8-154C-AE2B-CBF5EFAC0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651465" y="2850765"/>
              <a:ext cx="2882930" cy="2882930"/>
            </a:xfrm>
            <a:custGeom>
              <a:avLst/>
              <a:gdLst>
                <a:gd name="connsiteX0" fmla="*/ 1441465 w 2882930"/>
                <a:gd name="connsiteY0" fmla="*/ 0 h 2882930"/>
                <a:gd name="connsiteX1" fmla="*/ 2882930 w 2882930"/>
                <a:gd name="connsiteY1" fmla="*/ 1441465 h 2882930"/>
                <a:gd name="connsiteX2" fmla="*/ 1441465 w 2882930"/>
                <a:gd name="connsiteY2" fmla="*/ 2882930 h 2882930"/>
                <a:gd name="connsiteX3" fmla="*/ 0 w 2882930"/>
                <a:gd name="connsiteY3" fmla="*/ 1441465 h 2882930"/>
                <a:gd name="connsiteX4" fmla="*/ 1441465 w 2882930"/>
                <a:gd name="connsiteY4" fmla="*/ 0 h 288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2930" h="2882930">
                  <a:moveTo>
                    <a:pt x="1441465" y="0"/>
                  </a:moveTo>
                  <a:cubicBezTo>
                    <a:pt x="2237564" y="0"/>
                    <a:pt x="2882930" y="645366"/>
                    <a:pt x="2882930" y="1441465"/>
                  </a:cubicBezTo>
                  <a:cubicBezTo>
                    <a:pt x="2882930" y="2237564"/>
                    <a:pt x="2237564" y="2882930"/>
                    <a:pt x="1441465" y="2882930"/>
                  </a:cubicBezTo>
                  <a:cubicBezTo>
                    <a:pt x="645366" y="2882930"/>
                    <a:pt x="0" y="2237564"/>
                    <a:pt x="0" y="1441465"/>
                  </a:cubicBezTo>
                  <a:cubicBezTo>
                    <a:pt x="0" y="645366"/>
                    <a:pt x="645366" y="0"/>
                    <a:pt x="1441465" y="0"/>
                  </a:cubicBezTo>
                  <a:close/>
                </a:path>
              </a:pathLst>
            </a:custGeom>
          </p:spPr>
        </p:pic>
      </p:grpSp>
      <p:sp>
        <p:nvSpPr>
          <p:cNvPr id="6" name="任意形状 5">
            <a:extLst>
              <a:ext uri="{FF2B5EF4-FFF2-40B4-BE49-F238E27FC236}">
                <a16:creationId xmlns:a16="http://schemas.microsoft.com/office/drawing/2014/main" id="{C353BC74-23D1-D246-B744-682FBF79C703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4A1D4F-6DCD-B04D-94CE-245F07D0ECE3}"/>
              </a:ext>
            </a:extLst>
          </p:cNvPr>
          <p:cNvSpPr txBox="1"/>
          <p:nvPr/>
        </p:nvSpPr>
        <p:spPr>
          <a:xfrm>
            <a:off x="300038" y="296014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问题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解决措施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A08145-A325-C94A-9802-CFFC006599DD}"/>
              </a:ext>
            </a:extLst>
          </p:cNvPr>
          <p:cNvSpPr/>
          <p:nvPr/>
        </p:nvSpPr>
        <p:spPr>
          <a:xfrm>
            <a:off x="434176" y="789435"/>
            <a:ext cx="30010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PROBLEM SOLVING MEASURES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6954A1F-A1AA-5548-B307-EC90ABC7BE3F}"/>
              </a:ext>
            </a:extLst>
          </p:cNvPr>
          <p:cNvSpPr/>
          <p:nvPr/>
        </p:nvSpPr>
        <p:spPr>
          <a:xfrm>
            <a:off x="7952968" y="1426008"/>
            <a:ext cx="619805" cy="619805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4D26989-9950-7B46-8B67-15ECD931D187}"/>
              </a:ext>
            </a:extLst>
          </p:cNvPr>
          <p:cNvSpPr/>
          <p:nvPr/>
        </p:nvSpPr>
        <p:spPr>
          <a:xfrm>
            <a:off x="3601836" y="1444067"/>
            <a:ext cx="619805" cy="619805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C16B70B-7A42-3746-9401-9038757ECB1B}"/>
              </a:ext>
            </a:extLst>
          </p:cNvPr>
          <p:cNvSpPr/>
          <p:nvPr/>
        </p:nvSpPr>
        <p:spPr>
          <a:xfrm>
            <a:off x="3619247" y="3865825"/>
            <a:ext cx="619805" cy="619805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B3358AA-98CF-2D44-B703-B640FA832175}"/>
              </a:ext>
            </a:extLst>
          </p:cNvPr>
          <p:cNvSpPr/>
          <p:nvPr/>
        </p:nvSpPr>
        <p:spPr>
          <a:xfrm>
            <a:off x="7969856" y="3857582"/>
            <a:ext cx="619805" cy="619805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5B7570E-E0E1-7B41-97F0-587AE4E53768}"/>
              </a:ext>
            </a:extLst>
          </p:cNvPr>
          <p:cNvSpPr/>
          <p:nvPr/>
        </p:nvSpPr>
        <p:spPr>
          <a:xfrm>
            <a:off x="592132" y="2100121"/>
            <a:ext cx="3001076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本部分主要针对阶段内工作过程中出现的各种问题进行汇总，并给出这些问题的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解决方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案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9844277-5146-CE48-A83E-ACC465AAEDED}"/>
              </a:ext>
            </a:extLst>
          </p:cNvPr>
          <p:cNvSpPr txBox="1"/>
          <p:nvPr/>
        </p:nvSpPr>
        <p:spPr>
          <a:xfrm>
            <a:off x="2208804" y="1401460"/>
            <a:ext cx="1389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解决</a:t>
            </a: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措施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2AE5E64-73B8-3447-BE70-5D64886C4449}"/>
              </a:ext>
            </a:extLst>
          </p:cNvPr>
          <p:cNvSpPr/>
          <p:nvPr/>
        </p:nvSpPr>
        <p:spPr>
          <a:xfrm>
            <a:off x="1690764" y="1754816"/>
            <a:ext cx="18872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SOLVING MEASURES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65340AD-E36E-C648-9330-198E2CF35302}"/>
              </a:ext>
            </a:extLst>
          </p:cNvPr>
          <p:cNvSpPr/>
          <p:nvPr/>
        </p:nvSpPr>
        <p:spPr>
          <a:xfrm>
            <a:off x="8598792" y="2101795"/>
            <a:ext cx="3042346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本部分主要针对阶段内工作过程中出现的各种问题进行汇总，并给出这些问题的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解决方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案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BE19BFC-9024-DA4D-B058-665770BF8878}"/>
              </a:ext>
            </a:extLst>
          </p:cNvPr>
          <p:cNvSpPr txBox="1"/>
          <p:nvPr/>
        </p:nvSpPr>
        <p:spPr>
          <a:xfrm>
            <a:off x="8586696" y="1403955"/>
            <a:ext cx="1389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解决</a:t>
            </a: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措施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3F2279D-87FA-A342-B473-F0A64B0FBC70}"/>
              </a:ext>
            </a:extLst>
          </p:cNvPr>
          <p:cNvSpPr/>
          <p:nvPr/>
        </p:nvSpPr>
        <p:spPr>
          <a:xfrm>
            <a:off x="8598792" y="1757311"/>
            <a:ext cx="21299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SOLVING MEASURES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CF5081BA-E13F-7143-8793-B4C48DD91199}"/>
              </a:ext>
            </a:extLst>
          </p:cNvPr>
          <p:cNvCxnSpPr>
            <a:cxnSpLocks/>
          </p:cNvCxnSpPr>
          <p:nvPr/>
        </p:nvCxnSpPr>
        <p:spPr>
          <a:xfrm flipV="1">
            <a:off x="7140116" y="2026835"/>
            <a:ext cx="940636" cy="1116972"/>
          </a:xfrm>
          <a:prstGeom prst="line">
            <a:avLst/>
          </a:prstGeom>
          <a:ln>
            <a:gradFill>
              <a:gsLst>
                <a:gs pos="0">
                  <a:srgbClr val="6AA3DE"/>
                </a:gs>
                <a:gs pos="99000">
                  <a:srgbClr val="6AA3D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8">
            <a:extLst>
              <a:ext uri="{FF2B5EF4-FFF2-40B4-BE49-F238E27FC236}">
                <a16:creationId xmlns:a16="http://schemas.microsoft.com/office/drawing/2014/main" id="{EC9DEB20-514C-7B4D-990F-FC5447DE1E0D}"/>
              </a:ext>
            </a:extLst>
          </p:cNvPr>
          <p:cNvCxnSpPr>
            <a:cxnSpLocks/>
          </p:cNvCxnSpPr>
          <p:nvPr/>
        </p:nvCxnSpPr>
        <p:spPr>
          <a:xfrm flipV="1">
            <a:off x="7475452" y="4204618"/>
            <a:ext cx="677284" cy="247217"/>
          </a:xfrm>
          <a:prstGeom prst="line">
            <a:avLst/>
          </a:prstGeom>
          <a:ln>
            <a:gradFill>
              <a:gsLst>
                <a:gs pos="0">
                  <a:srgbClr val="6AA3DE"/>
                </a:gs>
                <a:gs pos="99000">
                  <a:srgbClr val="6AA3D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连接符 40">
            <a:extLst>
              <a:ext uri="{FF2B5EF4-FFF2-40B4-BE49-F238E27FC236}">
                <a16:creationId xmlns:a16="http://schemas.microsoft.com/office/drawing/2014/main" id="{01D56833-4BA2-7F4B-AFA6-B328BC480F88}"/>
              </a:ext>
            </a:extLst>
          </p:cNvPr>
          <p:cNvCxnSpPr>
            <a:cxnSpLocks/>
            <a:endCxn id="16" idx="5"/>
          </p:cNvCxnSpPr>
          <p:nvPr/>
        </p:nvCxnSpPr>
        <p:spPr>
          <a:xfrm flipH="1" flipV="1">
            <a:off x="4130873" y="1973104"/>
            <a:ext cx="921014" cy="1203400"/>
          </a:xfrm>
          <a:prstGeom prst="line">
            <a:avLst/>
          </a:prstGeom>
          <a:ln>
            <a:gradFill>
              <a:gsLst>
                <a:gs pos="0">
                  <a:srgbClr val="6AA3DE"/>
                </a:gs>
                <a:gs pos="99000">
                  <a:srgbClr val="6AA3D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线连接符 44">
            <a:extLst>
              <a:ext uri="{FF2B5EF4-FFF2-40B4-BE49-F238E27FC236}">
                <a16:creationId xmlns:a16="http://schemas.microsoft.com/office/drawing/2014/main" id="{EDC7BC0C-03D7-4C4D-8D42-9B16C7C247AF}"/>
              </a:ext>
            </a:extLst>
          </p:cNvPr>
          <p:cNvCxnSpPr>
            <a:cxnSpLocks/>
          </p:cNvCxnSpPr>
          <p:nvPr/>
        </p:nvCxnSpPr>
        <p:spPr>
          <a:xfrm flipH="1" flipV="1">
            <a:off x="3758630" y="4137702"/>
            <a:ext cx="889447" cy="347928"/>
          </a:xfrm>
          <a:prstGeom prst="line">
            <a:avLst/>
          </a:prstGeom>
          <a:ln>
            <a:gradFill>
              <a:gsLst>
                <a:gs pos="0">
                  <a:srgbClr val="6AA3DE"/>
                </a:gs>
                <a:gs pos="99000">
                  <a:srgbClr val="6AA3D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任意形状 53">
            <a:extLst>
              <a:ext uri="{FF2B5EF4-FFF2-40B4-BE49-F238E27FC236}">
                <a16:creationId xmlns:a16="http://schemas.microsoft.com/office/drawing/2014/main" id="{5BDAA497-4A83-1E46-B5E3-E65F5FF210B5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55" name="任意形状 54">
            <a:extLst>
              <a:ext uri="{FF2B5EF4-FFF2-40B4-BE49-F238E27FC236}">
                <a16:creationId xmlns:a16="http://schemas.microsoft.com/office/drawing/2014/main" id="{9A574013-85CF-4F48-974E-36E476509AB4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56" name="任意形状 55">
            <a:extLst>
              <a:ext uri="{FF2B5EF4-FFF2-40B4-BE49-F238E27FC236}">
                <a16:creationId xmlns:a16="http://schemas.microsoft.com/office/drawing/2014/main" id="{2525BC34-5C03-8744-918D-9857C8907CD9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57" name="任意形状 56">
            <a:extLst>
              <a:ext uri="{FF2B5EF4-FFF2-40B4-BE49-F238E27FC236}">
                <a16:creationId xmlns:a16="http://schemas.microsoft.com/office/drawing/2014/main" id="{29A2D9AE-5288-5F45-A573-6E53708ED3C0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31EB8C82-03C8-E546-9913-0BD4C1A7E1D6}"/>
              </a:ext>
            </a:extLst>
          </p:cNvPr>
          <p:cNvSpPr/>
          <p:nvPr/>
        </p:nvSpPr>
        <p:spPr>
          <a:xfrm>
            <a:off x="8601263" y="4520636"/>
            <a:ext cx="3042346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本部分主要针对阶段内工作过程中出现的各种问题进行汇总，并给出这些问题的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解决方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案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721B8F5-0723-864D-ABDF-3A7EF7E8B5EC}"/>
              </a:ext>
            </a:extLst>
          </p:cNvPr>
          <p:cNvSpPr txBox="1"/>
          <p:nvPr/>
        </p:nvSpPr>
        <p:spPr>
          <a:xfrm>
            <a:off x="8589167" y="3804508"/>
            <a:ext cx="1389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解决</a:t>
            </a: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措施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ADE2BD7E-47F4-8042-B49D-857AA0839189}"/>
              </a:ext>
            </a:extLst>
          </p:cNvPr>
          <p:cNvSpPr/>
          <p:nvPr/>
        </p:nvSpPr>
        <p:spPr>
          <a:xfrm>
            <a:off x="8601263" y="4157864"/>
            <a:ext cx="1997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SOLVING MEASURES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D4FAF2F9-BB5E-EA4B-ADF0-8AC49BFCDD7D}"/>
              </a:ext>
            </a:extLst>
          </p:cNvPr>
          <p:cNvSpPr/>
          <p:nvPr/>
        </p:nvSpPr>
        <p:spPr>
          <a:xfrm>
            <a:off x="574483" y="4498948"/>
            <a:ext cx="3001076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本部分主要针对阶段内工作过程中出现的各种问题进行汇总，并给出这些问题的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解决方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案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4247D2F-6FF1-794D-939B-184293D40AC7}"/>
              </a:ext>
            </a:extLst>
          </p:cNvPr>
          <p:cNvSpPr txBox="1"/>
          <p:nvPr/>
        </p:nvSpPr>
        <p:spPr>
          <a:xfrm>
            <a:off x="2191155" y="3800287"/>
            <a:ext cx="1389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解决</a:t>
            </a: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措施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B03B077C-3212-F949-AC9F-35717560BD93}"/>
              </a:ext>
            </a:extLst>
          </p:cNvPr>
          <p:cNvSpPr/>
          <p:nvPr/>
        </p:nvSpPr>
        <p:spPr>
          <a:xfrm>
            <a:off x="1690764" y="4153643"/>
            <a:ext cx="18695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SOLVING MEASURES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014FF1EB-499A-604C-88F4-CFC754A6C859}"/>
              </a:ext>
            </a:extLst>
          </p:cNvPr>
          <p:cNvGrpSpPr/>
          <p:nvPr/>
        </p:nvGrpSpPr>
        <p:grpSpPr>
          <a:xfrm>
            <a:off x="3785457" y="1605248"/>
            <a:ext cx="254330" cy="254330"/>
            <a:chOff x="3780259" y="1625128"/>
            <a:chExt cx="254330" cy="254330"/>
          </a:xfrm>
        </p:grpSpPr>
        <p:sp>
          <p:nvSpPr>
            <p:cNvPr id="77" name="图形 68">
              <a:extLst>
                <a:ext uri="{FF2B5EF4-FFF2-40B4-BE49-F238E27FC236}">
                  <a16:creationId xmlns:a16="http://schemas.microsoft.com/office/drawing/2014/main" id="{A36E19AA-8166-754D-BDC1-CD2DA30081D5}"/>
                </a:ext>
              </a:extLst>
            </p:cNvPr>
            <p:cNvSpPr/>
            <p:nvPr/>
          </p:nvSpPr>
          <p:spPr>
            <a:xfrm>
              <a:off x="3780259" y="1625128"/>
              <a:ext cx="254330" cy="254330"/>
            </a:xfrm>
            <a:custGeom>
              <a:avLst/>
              <a:gdLst>
                <a:gd name="connsiteX0" fmla="*/ 127165 w 254330"/>
                <a:gd name="connsiteY0" fmla="*/ 254330 h 254330"/>
                <a:gd name="connsiteX1" fmla="*/ 217084 w 254330"/>
                <a:gd name="connsiteY1" fmla="*/ 217084 h 254330"/>
                <a:gd name="connsiteX2" fmla="*/ 254330 w 254330"/>
                <a:gd name="connsiteY2" fmla="*/ 127165 h 254330"/>
                <a:gd name="connsiteX3" fmla="*/ 217084 w 254330"/>
                <a:gd name="connsiteY3" fmla="*/ 37246 h 254330"/>
                <a:gd name="connsiteX4" fmla="*/ 127165 w 254330"/>
                <a:gd name="connsiteY4" fmla="*/ 0 h 254330"/>
                <a:gd name="connsiteX5" fmla="*/ 37246 w 254330"/>
                <a:gd name="connsiteY5" fmla="*/ 37246 h 254330"/>
                <a:gd name="connsiteX6" fmla="*/ 0 w 254330"/>
                <a:gd name="connsiteY6" fmla="*/ 127165 h 254330"/>
                <a:gd name="connsiteX7" fmla="*/ 37246 w 254330"/>
                <a:gd name="connsiteY7" fmla="*/ 217084 h 254330"/>
                <a:gd name="connsiteX8" fmla="*/ 127165 w 254330"/>
                <a:gd name="connsiteY8" fmla="*/ 254330 h 25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330" h="254330">
                  <a:moveTo>
                    <a:pt x="127165" y="254330"/>
                  </a:moveTo>
                  <a:cubicBezTo>
                    <a:pt x="162280" y="254330"/>
                    <a:pt x="194072" y="240096"/>
                    <a:pt x="217084" y="217084"/>
                  </a:cubicBezTo>
                  <a:cubicBezTo>
                    <a:pt x="240096" y="194072"/>
                    <a:pt x="254330" y="162280"/>
                    <a:pt x="254330" y="127165"/>
                  </a:cubicBezTo>
                  <a:cubicBezTo>
                    <a:pt x="254330" y="92050"/>
                    <a:pt x="240096" y="60258"/>
                    <a:pt x="217084" y="37246"/>
                  </a:cubicBezTo>
                  <a:cubicBezTo>
                    <a:pt x="194072" y="14233"/>
                    <a:pt x="162280" y="0"/>
                    <a:pt x="127165" y="0"/>
                  </a:cubicBezTo>
                  <a:cubicBezTo>
                    <a:pt x="92050" y="0"/>
                    <a:pt x="60258" y="14233"/>
                    <a:pt x="37246" y="37246"/>
                  </a:cubicBezTo>
                  <a:cubicBezTo>
                    <a:pt x="14233" y="60258"/>
                    <a:pt x="0" y="92050"/>
                    <a:pt x="0" y="127165"/>
                  </a:cubicBezTo>
                  <a:cubicBezTo>
                    <a:pt x="0" y="162280"/>
                    <a:pt x="14233" y="194072"/>
                    <a:pt x="37246" y="217084"/>
                  </a:cubicBezTo>
                  <a:cubicBezTo>
                    <a:pt x="60258" y="240096"/>
                    <a:pt x="92050" y="254330"/>
                    <a:pt x="127165" y="254330"/>
                  </a:cubicBezTo>
                  <a:close/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78" name="图形 68">
              <a:extLst>
                <a:ext uri="{FF2B5EF4-FFF2-40B4-BE49-F238E27FC236}">
                  <a16:creationId xmlns:a16="http://schemas.microsoft.com/office/drawing/2014/main" id="{A36E19AA-8166-754D-BDC1-CD2DA30081D5}"/>
                </a:ext>
              </a:extLst>
            </p:cNvPr>
            <p:cNvSpPr/>
            <p:nvPr/>
          </p:nvSpPr>
          <p:spPr>
            <a:xfrm>
              <a:off x="3856558" y="1714143"/>
              <a:ext cx="114448" cy="76299"/>
            </a:xfrm>
            <a:custGeom>
              <a:avLst/>
              <a:gdLst>
                <a:gd name="connsiteX0" fmla="*/ 0 w 114448"/>
                <a:gd name="connsiteY0" fmla="*/ 38150 h 76299"/>
                <a:gd name="connsiteX1" fmla="*/ 38150 w 114448"/>
                <a:gd name="connsiteY1" fmla="*/ 76299 h 76299"/>
                <a:gd name="connsiteX2" fmla="*/ 114449 w 114448"/>
                <a:gd name="connsiteY2" fmla="*/ 0 h 7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448" h="76299">
                  <a:moveTo>
                    <a:pt x="0" y="38150"/>
                  </a:moveTo>
                  <a:lnTo>
                    <a:pt x="38150" y="76299"/>
                  </a:lnTo>
                  <a:lnTo>
                    <a:pt x="114449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B08C8270-5637-9D4C-8E41-6A767578F292}"/>
              </a:ext>
            </a:extLst>
          </p:cNvPr>
          <p:cNvGrpSpPr/>
          <p:nvPr/>
        </p:nvGrpSpPr>
        <p:grpSpPr>
          <a:xfrm>
            <a:off x="3812945" y="4044253"/>
            <a:ext cx="241882" cy="254330"/>
            <a:chOff x="3822570" y="4034628"/>
            <a:chExt cx="241882" cy="254330"/>
          </a:xfrm>
        </p:grpSpPr>
        <p:sp>
          <p:nvSpPr>
            <p:cNvPr id="80" name="图形 70">
              <a:extLst>
                <a:ext uri="{FF2B5EF4-FFF2-40B4-BE49-F238E27FC236}">
                  <a16:creationId xmlns:a16="http://schemas.microsoft.com/office/drawing/2014/main" id="{100307FD-A62E-6B4B-9243-394E7A2E5C65}"/>
                </a:ext>
              </a:extLst>
            </p:cNvPr>
            <p:cNvSpPr/>
            <p:nvPr/>
          </p:nvSpPr>
          <p:spPr>
            <a:xfrm>
              <a:off x="3822570" y="4034628"/>
              <a:ext cx="241882" cy="254330"/>
            </a:xfrm>
            <a:custGeom>
              <a:avLst/>
              <a:gdLst>
                <a:gd name="connsiteX0" fmla="*/ 120941 w 241882"/>
                <a:gd name="connsiteY0" fmla="*/ 0 h 254330"/>
                <a:gd name="connsiteX1" fmla="*/ 154343 w 241882"/>
                <a:gd name="connsiteY1" fmla="*/ 24365 h 254330"/>
                <a:gd name="connsiteX2" fmla="*/ 195687 w 241882"/>
                <a:gd name="connsiteY2" fmla="*/ 24286 h 254330"/>
                <a:gd name="connsiteX3" fmla="*/ 208388 w 241882"/>
                <a:gd name="connsiteY3" fmla="*/ 63631 h 254330"/>
                <a:gd name="connsiteX4" fmla="*/ 241882 w 241882"/>
                <a:gd name="connsiteY4" fmla="*/ 87869 h 254330"/>
                <a:gd name="connsiteX5" fmla="*/ 229031 w 241882"/>
                <a:gd name="connsiteY5" fmla="*/ 127165 h 254330"/>
                <a:gd name="connsiteX6" fmla="*/ 241882 w 241882"/>
                <a:gd name="connsiteY6" fmla="*/ 166461 h 254330"/>
                <a:gd name="connsiteX7" fmla="*/ 208388 w 241882"/>
                <a:gd name="connsiteY7" fmla="*/ 190699 h 254330"/>
                <a:gd name="connsiteX8" fmla="*/ 195687 w 241882"/>
                <a:gd name="connsiteY8" fmla="*/ 230043 h 254330"/>
                <a:gd name="connsiteX9" fmla="*/ 154343 w 241882"/>
                <a:gd name="connsiteY9" fmla="*/ 229965 h 254330"/>
                <a:gd name="connsiteX10" fmla="*/ 120941 w 241882"/>
                <a:gd name="connsiteY10" fmla="*/ 254330 h 254330"/>
                <a:gd name="connsiteX11" fmla="*/ 87539 w 241882"/>
                <a:gd name="connsiteY11" fmla="*/ 229965 h 254330"/>
                <a:gd name="connsiteX12" fmla="*/ 46195 w 241882"/>
                <a:gd name="connsiteY12" fmla="*/ 230043 h 254330"/>
                <a:gd name="connsiteX13" fmla="*/ 33494 w 241882"/>
                <a:gd name="connsiteY13" fmla="*/ 190699 h 254330"/>
                <a:gd name="connsiteX14" fmla="*/ 0 w 241882"/>
                <a:gd name="connsiteY14" fmla="*/ 166461 h 254330"/>
                <a:gd name="connsiteX15" fmla="*/ 12851 w 241882"/>
                <a:gd name="connsiteY15" fmla="*/ 127165 h 254330"/>
                <a:gd name="connsiteX16" fmla="*/ 0 w 241882"/>
                <a:gd name="connsiteY16" fmla="*/ 87869 h 254330"/>
                <a:gd name="connsiteX17" fmla="*/ 33494 w 241882"/>
                <a:gd name="connsiteY17" fmla="*/ 63631 h 254330"/>
                <a:gd name="connsiteX18" fmla="*/ 46195 w 241882"/>
                <a:gd name="connsiteY18" fmla="*/ 24286 h 254330"/>
                <a:gd name="connsiteX19" fmla="*/ 87539 w 241882"/>
                <a:gd name="connsiteY19" fmla="*/ 24365 h 254330"/>
                <a:gd name="connsiteX20" fmla="*/ 120941 w 241882"/>
                <a:gd name="connsiteY20" fmla="*/ 0 h 25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1882" h="254330">
                  <a:moveTo>
                    <a:pt x="120941" y="0"/>
                  </a:moveTo>
                  <a:lnTo>
                    <a:pt x="154343" y="24365"/>
                  </a:lnTo>
                  <a:lnTo>
                    <a:pt x="195687" y="24286"/>
                  </a:lnTo>
                  <a:lnTo>
                    <a:pt x="208388" y="63631"/>
                  </a:lnTo>
                  <a:lnTo>
                    <a:pt x="241882" y="87869"/>
                  </a:lnTo>
                  <a:lnTo>
                    <a:pt x="229031" y="127165"/>
                  </a:lnTo>
                  <a:lnTo>
                    <a:pt x="241882" y="166461"/>
                  </a:lnTo>
                  <a:lnTo>
                    <a:pt x="208388" y="190699"/>
                  </a:lnTo>
                  <a:lnTo>
                    <a:pt x="195687" y="230043"/>
                  </a:lnTo>
                  <a:lnTo>
                    <a:pt x="154343" y="229965"/>
                  </a:lnTo>
                  <a:lnTo>
                    <a:pt x="120941" y="254330"/>
                  </a:lnTo>
                  <a:lnTo>
                    <a:pt x="87539" y="229965"/>
                  </a:lnTo>
                  <a:lnTo>
                    <a:pt x="46195" y="230043"/>
                  </a:lnTo>
                  <a:lnTo>
                    <a:pt x="33494" y="190699"/>
                  </a:lnTo>
                  <a:lnTo>
                    <a:pt x="0" y="166461"/>
                  </a:lnTo>
                  <a:lnTo>
                    <a:pt x="12851" y="127165"/>
                  </a:lnTo>
                  <a:lnTo>
                    <a:pt x="0" y="87869"/>
                  </a:lnTo>
                  <a:lnTo>
                    <a:pt x="33494" y="63631"/>
                  </a:lnTo>
                  <a:lnTo>
                    <a:pt x="46195" y="24286"/>
                  </a:lnTo>
                  <a:lnTo>
                    <a:pt x="87539" y="24365"/>
                  </a:lnTo>
                  <a:lnTo>
                    <a:pt x="120941" y="0"/>
                  </a:ln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81" name="图形 70">
              <a:extLst>
                <a:ext uri="{FF2B5EF4-FFF2-40B4-BE49-F238E27FC236}">
                  <a16:creationId xmlns:a16="http://schemas.microsoft.com/office/drawing/2014/main" id="{100307FD-A62E-6B4B-9243-394E7A2E5C65}"/>
                </a:ext>
              </a:extLst>
            </p:cNvPr>
            <p:cNvSpPr/>
            <p:nvPr/>
          </p:nvSpPr>
          <p:spPr>
            <a:xfrm>
              <a:off x="3899004" y="4130001"/>
              <a:ext cx="95373" cy="63582"/>
            </a:xfrm>
            <a:custGeom>
              <a:avLst/>
              <a:gdLst>
                <a:gd name="connsiteX0" fmla="*/ 0 w 95373"/>
                <a:gd name="connsiteY0" fmla="*/ 31791 h 63582"/>
                <a:gd name="connsiteX1" fmla="*/ 31791 w 95373"/>
                <a:gd name="connsiteY1" fmla="*/ 63583 h 63582"/>
                <a:gd name="connsiteX2" fmla="*/ 95374 w 95373"/>
                <a:gd name="connsiteY2" fmla="*/ 0 h 6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373" h="63582">
                  <a:moveTo>
                    <a:pt x="0" y="31791"/>
                  </a:moveTo>
                  <a:lnTo>
                    <a:pt x="31791" y="63583"/>
                  </a:lnTo>
                  <a:lnTo>
                    <a:pt x="95374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grpSp>
        <p:nvGrpSpPr>
          <p:cNvPr id="89" name="图形 72">
            <a:extLst>
              <a:ext uri="{FF2B5EF4-FFF2-40B4-BE49-F238E27FC236}">
                <a16:creationId xmlns:a16="http://schemas.microsoft.com/office/drawing/2014/main" id="{42DEC913-2478-6C43-87F5-BB5D77516785}"/>
              </a:ext>
            </a:extLst>
          </p:cNvPr>
          <p:cNvGrpSpPr/>
          <p:nvPr/>
        </p:nvGrpSpPr>
        <p:grpSpPr>
          <a:xfrm>
            <a:off x="8181206" y="4046678"/>
            <a:ext cx="197105" cy="241613"/>
            <a:chOff x="8179251" y="4050386"/>
            <a:chExt cx="197105" cy="241613"/>
          </a:xfrm>
          <a:noFill/>
        </p:grpSpPr>
        <p:grpSp>
          <p:nvGrpSpPr>
            <p:cNvPr id="90" name="图形 72">
              <a:extLst>
                <a:ext uri="{FF2B5EF4-FFF2-40B4-BE49-F238E27FC236}">
                  <a16:creationId xmlns:a16="http://schemas.microsoft.com/office/drawing/2014/main" id="{B1E19495-FF50-8643-8ED9-AF9E1B434475}"/>
                </a:ext>
              </a:extLst>
            </p:cNvPr>
            <p:cNvGrpSpPr/>
            <p:nvPr/>
          </p:nvGrpSpPr>
          <p:grpSpPr>
            <a:xfrm>
              <a:off x="8223758" y="4094894"/>
              <a:ext cx="152598" cy="197105"/>
              <a:chOff x="8223758" y="4094894"/>
              <a:chExt cx="152598" cy="197105"/>
            </a:xfrm>
            <a:noFill/>
          </p:grpSpPr>
          <p:sp>
            <p:nvSpPr>
              <p:cNvPr id="91" name="任意形状 90">
                <a:extLst>
                  <a:ext uri="{FF2B5EF4-FFF2-40B4-BE49-F238E27FC236}">
                    <a16:creationId xmlns:a16="http://schemas.microsoft.com/office/drawing/2014/main" id="{B964C87C-5AD9-BD4B-B2F8-49B629A90608}"/>
                  </a:ext>
                </a:extLst>
              </p:cNvPr>
              <p:cNvSpPr/>
              <p:nvPr/>
            </p:nvSpPr>
            <p:spPr>
              <a:xfrm>
                <a:off x="8223758" y="4094894"/>
                <a:ext cx="38149" cy="89015"/>
              </a:xfrm>
              <a:custGeom>
                <a:avLst/>
                <a:gdLst>
                  <a:gd name="connsiteX0" fmla="*/ 15 w 38149"/>
                  <a:gd name="connsiteY0" fmla="*/ 89028 h 89015"/>
                  <a:gd name="connsiteX1" fmla="*/ 15 w 38149"/>
                  <a:gd name="connsiteY1" fmla="*/ 19087 h 89015"/>
                  <a:gd name="connsiteX2" fmla="*/ 19090 w 38149"/>
                  <a:gd name="connsiteY2" fmla="*/ 12 h 89015"/>
                  <a:gd name="connsiteX3" fmla="*/ 38165 w 38149"/>
                  <a:gd name="connsiteY3" fmla="*/ 19087 h 89015"/>
                  <a:gd name="connsiteX4" fmla="*/ 38165 w 38149"/>
                  <a:gd name="connsiteY4" fmla="*/ 89028 h 89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49" h="89015">
                    <a:moveTo>
                      <a:pt x="15" y="89028"/>
                    </a:moveTo>
                    <a:lnTo>
                      <a:pt x="15" y="19087"/>
                    </a:lnTo>
                    <a:cubicBezTo>
                      <a:pt x="15" y="8552"/>
                      <a:pt x="8555" y="12"/>
                      <a:pt x="19090" y="12"/>
                    </a:cubicBezTo>
                    <a:cubicBezTo>
                      <a:pt x="29624" y="12"/>
                      <a:pt x="38165" y="8552"/>
                      <a:pt x="38165" y="19087"/>
                    </a:cubicBezTo>
                    <a:lnTo>
                      <a:pt x="38165" y="89028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2" name="任意形状 91">
                <a:extLst>
                  <a:ext uri="{FF2B5EF4-FFF2-40B4-BE49-F238E27FC236}">
                    <a16:creationId xmlns:a16="http://schemas.microsoft.com/office/drawing/2014/main" id="{A7692EAE-83DA-1B44-A4EE-0D08DD348B51}"/>
                  </a:ext>
                </a:extLst>
              </p:cNvPr>
              <p:cNvSpPr/>
              <p:nvPr/>
            </p:nvSpPr>
            <p:spPr>
              <a:xfrm>
                <a:off x="8223758" y="4177551"/>
                <a:ext cx="152598" cy="114448"/>
              </a:xfrm>
              <a:custGeom>
                <a:avLst/>
                <a:gdLst>
                  <a:gd name="connsiteX0" fmla="*/ 152613 w 152598"/>
                  <a:gd name="connsiteY0" fmla="*/ 12 h 114448"/>
                  <a:gd name="connsiteX1" fmla="*/ 152613 w 152598"/>
                  <a:gd name="connsiteY1" fmla="*/ 41341 h 114448"/>
                  <a:gd name="connsiteX2" fmla="*/ 79493 w 152598"/>
                  <a:gd name="connsiteY2" fmla="*/ 114461 h 114448"/>
                  <a:gd name="connsiteX3" fmla="*/ 73135 w 152598"/>
                  <a:gd name="connsiteY3" fmla="*/ 114461 h 114448"/>
                  <a:gd name="connsiteX4" fmla="*/ 15 w 152598"/>
                  <a:gd name="connsiteY4" fmla="*/ 41341 h 114448"/>
                  <a:gd name="connsiteX5" fmla="*/ 15 w 152598"/>
                  <a:gd name="connsiteY5" fmla="*/ 12 h 114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598" h="114448">
                    <a:moveTo>
                      <a:pt x="152613" y="12"/>
                    </a:moveTo>
                    <a:lnTo>
                      <a:pt x="152613" y="41341"/>
                    </a:lnTo>
                    <a:cubicBezTo>
                      <a:pt x="152613" y="81724"/>
                      <a:pt x="119876" y="114461"/>
                      <a:pt x="79493" y="114461"/>
                    </a:cubicBezTo>
                    <a:lnTo>
                      <a:pt x="73135" y="114461"/>
                    </a:lnTo>
                    <a:cubicBezTo>
                      <a:pt x="32752" y="114461"/>
                      <a:pt x="15" y="81724"/>
                      <a:pt x="15" y="41341"/>
                    </a:cubicBezTo>
                    <a:lnTo>
                      <a:pt x="15" y="12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3" name="任意形状 92">
                <a:extLst>
                  <a:ext uri="{FF2B5EF4-FFF2-40B4-BE49-F238E27FC236}">
                    <a16:creationId xmlns:a16="http://schemas.microsoft.com/office/drawing/2014/main" id="{B074DCB4-E408-1046-9511-36B4E32E9F4F}"/>
                  </a:ext>
                </a:extLst>
              </p:cNvPr>
              <p:cNvSpPr/>
              <p:nvPr/>
            </p:nvSpPr>
            <p:spPr>
              <a:xfrm>
                <a:off x="8261908" y="4152118"/>
                <a:ext cx="38149" cy="50866"/>
              </a:xfrm>
              <a:custGeom>
                <a:avLst/>
                <a:gdLst>
                  <a:gd name="connsiteX0" fmla="*/ 15 w 38149"/>
                  <a:gd name="connsiteY0" fmla="*/ 50878 h 50866"/>
                  <a:gd name="connsiteX1" fmla="*/ 15 w 38149"/>
                  <a:gd name="connsiteY1" fmla="*/ 38834 h 50866"/>
                  <a:gd name="connsiteX2" fmla="*/ 15 w 38149"/>
                  <a:gd name="connsiteY2" fmla="*/ 19087 h 50866"/>
                  <a:gd name="connsiteX3" fmla="*/ 19090 w 38149"/>
                  <a:gd name="connsiteY3" fmla="*/ 12 h 50866"/>
                  <a:gd name="connsiteX4" fmla="*/ 38165 w 38149"/>
                  <a:gd name="connsiteY4" fmla="*/ 19087 h 50866"/>
                  <a:gd name="connsiteX5" fmla="*/ 38165 w 38149"/>
                  <a:gd name="connsiteY5" fmla="*/ 39317 h 50866"/>
                  <a:gd name="connsiteX6" fmla="*/ 38165 w 38149"/>
                  <a:gd name="connsiteY6" fmla="*/ 50878 h 5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49" h="50866">
                    <a:moveTo>
                      <a:pt x="15" y="50878"/>
                    </a:moveTo>
                    <a:lnTo>
                      <a:pt x="15" y="38834"/>
                    </a:lnTo>
                    <a:lnTo>
                      <a:pt x="15" y="19087"/>
                    </a:lnTo>
                    <a:cubicBezTo>
                      <a:pt x="15" y="8552"/>
                      <a:pt x="8555" y="12"/>
                      <a:pt x="19090" y="12"/>
                    </a:cubicBezTo>
                    <a:cubicBezTo>
                      <a:pt x="29625" y="12"/>
                      <a:pt x="38165" y="8552"/>
                      <a:pt x="38165" y="19087"/>
                    </a:cubicBezTo>
                    <a:lnTo>
                      <a:pt x="38165" y="39317"/>
                    </a:lnTo>
                    <a:lnTo>
                      <a:pt x="38165" y="50878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4" name="任意形状 93">
                <a:extLst>
                  <a:ext uri="{FF2B5EF4-FFF2-40B4-BE49-F238E27FC236}">
                    <a16:creationId xmlns:a16="http://schemas.microsoft.com/office/drawing/2014/main" id="{EE32F33D-EA91-4B49-BD99-F318BDD70081}"/>
                  </a:ext>
                </a:extLst>
              </p:cNvPr>
              <p:cNvSpPr/>
              <p:nvPr/>
            </p:nvSpPr>
            <p:spPr>
              <a:xfrm>
                <a:off x="8300057" y="4152118"/>
                <a:ext cx="38149" cy="50866"/>
              </a:xfrm>
              <a:custGeom>
                <a:avLst/>
                <a:gdLst>
                  <a:gd name="connsiteX0" fmla="*/ 15 w 38149"/>
                  <a:gd name="connsiteY0" fmla="*/ 50878 h 50866"/>
                  <a:gd name="connsiteX1" fmla="*/ 15 w 38149"/>
                  <a:gd name="connsiteY1" fmla="*/ 38834 h 50866"/>
                  <a:gd name="connsiteX2" fmla="*/ 15 w 38149"/>
                  <a:gd name="connsiteY2" fmla="*/ 19087 h 50866"/>
                  <a:gd name="connsiteX3" fmla="*/ 19090 w 38149"/>
                  <a:gd name="connsiteY3" fmla="*/ 12 h 50866"/>
                  <a:gd name="connsiteX4" fmla="*/ 38165 w 38149"/>
                  <a:gd name="connsiteY4" fmla="*/ 19087 h 50866"/>
                  <a:gd name="connsiteX5" fmla="*/ 38165 w 38149"/>
                  <a:gd name="connsiteY5" fmla="*/ 39317 h 50866"/>
                  <a:gd name="connsiteX6" fmla="*/ 38165 w 38149"/>
                  <a:gd name="connsiteY6" fmla="*/ 50878 h 5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49" h="50866">
                    <a:moveTo>
                      <a:pt x="15" y="50878"/>
                    </a:moveTo>
                    <a:lnTo>
                      <a:pt x="15" y="38834"/>
                    </a:lnTo>
                    <a:lnTo>
                      <a:pt x="15" y="19087"/>
                    </a:lnTo>
                    <a:cubicBezTo>
                      <a:pt x="15" y="8552"/>
                      <a:pt x="8555" y="12"/>
                      <a:pt x="19090" y="12"/>
                    </a:cubicBezTo>
                    <a:cubicBezTo>
                      <a:pt x="29625" y="12"/>
                      <a:pt x="38165" y="8552"/>
                      <a:pt x="38165" y="19087"/>
                    </a:cubicBezTo>
                    <a:lnTo>
                      <a:pt x="38165" y="39317"/>
                    </a:lnTo>
                    <a:lnTo>
                      <a:pt x="38165" y="50878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5" name="任意形状 94">
                <a:extLst>
                  <a:ext uri="{FF2B5EF4-FFF2-40B4-BE49-F238E27FC236}">
                    <a16:creationId xmlns:a16="http://schemas.microsoft.com/office/drawing/2014/main" id="{B33050BE-4C7A-BD44-A2CF-3738A25A0011}"/>
                  </a:ext>
                </a:extLst>
              </p:cNvPr>
              <p:cNvSpPr/>
              <p:nvPr/>
            </p:nvSpPr>
            <p:spPr>
              <a:xfrm>
                <a:off x="8338207" y="4152118"/>
                <a:ext cx="38149" cy="50866"/>
              </a:xfrm>
              <a:custGeom>
                <a:avLst/>
                <a:gdLst>
                  <a:gd name="connsiteX0" fmla="*/ 15 w 38149"/>
                  <a:gd name="connsiteY0" fmla="*/ 50878 h 50866"/>
                  <a:gd name="connsiteX1" fmla="*/ 15 w 38149"/>
                  <a:gd name="connsiteY1" fmla="*/ 38834 h 50866"/>
                  <a:gd name="connsiteX2" fmla="*/ 15 w 38149"/>
                  <a:gd name="connsiteY2" fmla="*/ 19087 h 50866"/>
                  <a:gd name="connsiteX3" fmla="*/ 19090 w 38149"/>
                  <a:gd name="connsiteY3" fmla="*/ 12 h 50866"/>
                  <a:gd name="connsiteX4" fmla="*/ 38165 w 38149"/>
                  <a:gd name="connsiteY4" fmla="*/ 19087 h 50866"/>
                  <a:gd name="connsiteX5" fmla="*/ 38165 w 38149"/>
                  <a:gd name="connsiteY5" fmla="*/ 39317 h 50866"/>
                  <a:gd name="connsiteX6" fmla="*/ 38165 w 38149"/>
                  <a:gd name="connsiteY6" fmla="*/ 50878 h 5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49" h="50866">
                    <a:moveTo>
                      <a:pt x="15" y="50878"/>
                    </a:moveTo>
                    <a:lnTo>
                      <a:pt x="15" y="38834"/>
                    </a:lnTo>
                    <a:lnTo>
                      <a:pt x="15" y="19087"/>
                    </a:lnTo>
                    <a:cubicBezTo>
                      <a:pt x="15" y="8552"/>
                      <a:pt x="8555" y="12"/>
                      <a:pt x="19090" y="12"/>
                    </a:cubicBezTo>
                    <a:cubicBezTo>
                      <a:pt x="29625" y="12"/>
                      <a:pt x="38165" y="8552"/>
                      <a:pt x="38165" y="19087"/>
                    </a:cubicBezTo>
                    <a:lnTo>
                      <a:pt x="38165" y="39317"/>
                    </a:lnTo>
                    <a:lnTo>
                      <a:pt x="38165" y="50878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sp>
          <p:nvSpPr>
            <p:cNvPr id="96" name="任意形状 95">
              <a:extLst>
                <a:ext uri="{FF2B5EF4-FFF2-40B4-BE49-F238E27FC236}">
                  <a16:creationId xmlns:a16="http://schemas.microsoft.com/office/drawing/2014/main" id="{5D51FF86-4B71-EF42-96DF-2CE84B98BE06}"/>
                </a:ext>
              </a:extLst>
            </p:cNvPr>
            <p:cNvSpPr/>
            <p:nvPr/>
          </p:nvSpPr>
          <p:spPr>
            <a:xfrm>
              <a:off x="8179251" y="4050386"/>
              <a:ext cx="127165" cy="63582"/>
            </a:xfrm>
            <a:custGeom>
              <a:avLst/>
              <a:gdLst>
                <a:gd name="connsiteX0" fmla="*/ 127173 w 127165"/>
                <a:gd name="connsiteY0" fmla="*/ 63588 h 63582"/>
                <a:gd name="connsiteX1" fmla="*/ 124230 w 127165"/>
                <a:gd name="connsiteY1" fmla="*/ 44411 h 63582"/>
                <a:gd name="connsiteX2" fmla="*/ 114720 w 127165"/>
                <a:gd name="connsiteY2" fmla="*/ 25786 h 63582"/>
                <a:gd name="connsiteX3" fmla="*/ 63591 w 127165"/>
                <a:gd name="connsiteY3" fmla="*/ 5 h 63582"/>
                <a:gd name="connsiteX4" fmla="*/ 12460 w 127165"/>
                <a:gd name="connsiteY4" fmla="*/ 25786 h 63582"/>
                <a:gd name="connsiteX5" fmla="*/ 2951 w 127165"/>
                <a:gd name="connsiteY5" fmla="*/ 44411 h 63582"/>
                <a:gd name="connsiteX6" fmla="*/ 8 w 127165"/>
                <a:gd name="connsiteY6" fmla="*/ 63588 h 6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165" h="63582">
                  <a:moveTo>
                    <a:pt x="127173" y="63588"/>
                  </a:moveTo>
                  <a:cubicBezTo>
                    <a:pt x="127173" y="56904"/>
                    <a:pt x="126142" y="50462"/>
                    <a:pt x="124230" y="44411"/>
                  </a:cubicBezTo>
                  <a:cubicBezTo>
                    <a:pt x="122091" y="37643"/>
                    <a:pt x="118852" y="31364"/>
                    <a:pt x="114720" y="25786"/>
                  </a:cubicBezTo>
                  <a:cubicBezTo>
                    <a:pt x="103138" y="10145"/>
                    <a:pt x="84548" y="5"/>
                    <a:pt x="63591" y="5"/>
                  </a:cubicBezTo>
                  <a:cubicBezTo>
                    <a:pt x="42633" y="5"/>
                    <a:pt x="24044" y="10145"/>
                    <a:pt x="12460" y="25786"/>
                  </a:cubicBezTo>
                  <a:cubicBezTo>
                    <a:pt x="8329" y="31364"/>
                    <a:pt x="5089" y="37643"/>
                    <a:pt x="2951" y="44411"/>
                  </a:cubicBezTo>
                  <a:cubicBezTo>
                    <a:pt x="1039" y="50462"/>
                    <a:pt x="8" y="56904"/>
                    <a:pt x="8" y="6358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35D73F22-32E7-F541-9A8E-F0CBC34999CF}"/>
              </a:ext>
            </a:extLst>
          </p:cNvPr>
          <p:cNvGrpSpPr/>
          <p:nvPr/>
        </p:nvGrpSpPr>
        <p:grpSpPr>
          <a:xfrm>
            <a:off x="8148208" y="1627040"/>
            <a:ext cx="229325" cy="217740"/>
            <a:chOff x="8161003" y="1616146"/>
            <a:chExt cx="229325" cy="217740"/>
          </a:xfrm>
        </p:grpSpPr>
        <p:sp>
          <p:nvSpPr>
            <p:cNvPr id="84" name="图形 74">
              <a:extLst>
                <a:ext uri="{FF2B5EF4-FFF2-40B4-BE49-F238E27FC236}">
                  <a16:creationId xmlns:a16="http://schemas.microsoft.com/office/drawing/2014/main" id="{F910EE13-8178-1C4B-A578-8BCB02A072A7}"/>
                </a:ext>
              </a:extLst>
            </p:cNvPr>
            <p:cNvSpPr/>
            <p:nvPr/>
          </p:nvSpPr>
          <p:spPr>
            <a:xfrm>
              <a:off x="8161003" y="1708473"/>
              <a:ext cx="126088" cy="125413"/>
            </a:xfrm>
            <a:custGeom>
              <a:avLst/>
              <a:gdLst>
                <a:gd name="connsiteX0" fmla="*/ 107252 w 126088"/>
                <a:gd name="connsiteY0" fmla="*/ 17658 h 125413"/>
                <a:gd name="connsiteX1" fmla="*/ 123967 w 126088"/>
                <a:gd name="connsiteY1" fmla="*/ 78621 h 125413"/>
                <a:gd name="connsiteX2" fmla="*/ 79049 w 126088"/>
                <a:gd name="connsiteY2" fmla="*/ 123304 h 125413"/>
                <a:gd name="connsiteX3" fmla="*/ 17763 w 126088"/>
                <a:gd name="connsiteY3" fmla="*/ 106677 h 125413"/>
                <a:gd name="connsiteX4" fmla="*/ 18534 w 126088"/>
                <a:gd name="connsiteY4" fmla="*/ 18437 h 125413"/>
                <a:gd name="connsiteX5" fmla="*/ 107241 w 126088"/>
                <a:gd name="connsiteY5" fmla="*/ 17670 h 125413"/>
                <a:gd name="connsiteX6" fmla="*/ 107252 w 126088"/>
                <a:gd name="connsiteY6" fmla="*/ 17658 h 12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88" h="125413">
                  <a:moveTo>
                    <a:pt x="107252" y="17658"/>
                  </a:moveTo>
                  <a:cubicBezTo>
                    <a:pt x="123417" y="33524"/>
                    <a:pt x="129796" y="56789"/>
                    <a:pt x="123967" y="78621"/>
                  </a:cubicBezTo>
                  <a:cubicBezTo>
                    <a:pt x="118139" y="100454"/>
                    <a:pt x="100997" y="117506"/>
                    <a:pt x="79049" y="123304"/>
                  </a:cubicBezTo>
                  <a:cubicBezTo>
                    <a:pt x="57101" y="129101"/>
                    <a:pt x="33713" y="122756"/>
                    <a:pt x="17763" y="106677"/>
                  </a:cubicBezTo>
                  <a:cubicBezTo>
                    <a:pt x="-6218" y="81977"/>
                    <a:pt x="-5875" y="42718"/>
                    <a:pt x="18534" y="18437"/>
                  </a:cubicBezTo>
                  <a:cubicBezTo>
                    <a:pt x="42944" y="-5844"/>
                    <a:pt x="82411" y="-6185"/>
                    <a:pt x="107241" y="17670"/>
                  </a:cubicBezTo>
                  <a:lnTo>
                    <a:pt x="107252" y="17658"/>
                  </a:lnTo>
                  <a:close/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85" name="图形 74">
              <a:extLst>
                <a:ext uri="{FF2B5EF4-FFF2-40B4-BE49-F238E27FC236}">
                  <a16:creationId xmlns:a16="http://schemas.microsoft.com/office/drawing/2014/main" id="{F910EE13-8178-1C4B-A578-8BCB02A072A7}"/>
                </a:ext>
              </a:extLst>
            </p:cNvPr>
            <p:cNvSpPr/>
            <p:nvPr/>
          </p:nvSpPr>
          <p:spPr>
            <a:xfrm>
              <a:off x="8269093" y="1616146"/>
              <a:ext cx="108090" cy="108090"/>
            </a:xfrm>
            <a:custGeom>
              <a:avLst/>
              <a:gdLst>
                <a:gd name="connsiteX0" fmla="*/ 0 w 108090"/>
                <a:gd name="connsiteY0" fmla="*/ 108090 h 108090"/>
                <a:gd name="connsiteX1" fmla="*/ 108090 w 108090"/>
                <a:gd name="connsiteY1" fmla="*/ 0 h 10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090" h="108090">
                  <a:moveTo>
                    <a:pt x="0" y="108090"/>
                  </a:moveTo>
                  <a:lnTo>
                    <a:pt x="108090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86" name="图形 74">
              <a:extLst>
                <a:ext uri="{FF2B5EF4-FFF2-40B4-BE49-F238E27FC236}">
                  <a16:creationId xmlns:a16="http://schemas.microsoft.com/office/drawing/2014/main" id="{F910EE13-8178-1C4B-A578-8BCB02A072A7}"/>
                </a:ext>
              </a:extLst>
            </p:cNvPr>
            <p:cNvSpPr/>
            <p:nvPr/>
          </p:nvSpPr>
          <p:spPr>
            <a:xfrm>
              <a:off x="8315543" y="1639036"/>
              <a:ext cx="74785" cy="74391"/>
            </a:xfrm>
            <a:custGeom>
              <a:avLst/>
              <a:gdLst>
                <a:gd name="connsiteX0" fmla="*/ 0 w 74785"/>
                <a:gd name="connsiteY0" fmla="*/ 40057 h 74391"/>
                <a:gd name="connsiteX1" fmla="*/ 34516 w 74785"/>
                <a:gd name="connsiteY1" fmla="*/ 74392 h 74391"/>
                <a:gd name="connsiteX2" fmla="*/ 74785 w 74785"/>
                <a:gd name="connsiteY2" fmla="*/ 34335 h 74391"/>
                <a:gd name="connsiteX3" fmla="*/ 40269 w 74785"/>
                <a:gd name="connsiteY3" fmla="*/ 0 h 74391"/>
                <a:gd name="connsiteX4" fmla="*/ 0 w 74785"/>
                <a:gd name="connsiteY4" fmla="*/ 40057 h 7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85" h="74391">
                  <a:moveTo>
                    <a:pt x="0" y="40057"/>
                  </a:moveTo>
                  <a:lnTo>
                    <a:pt x="34516" y="74392"/>
                  </a:lnTo>
                  <a:lnTo>
                    <a:pt x="74785" y="34335"/>
                  </a:lnTo>
                  <a:lnTo>
                    <a:pt x="40269" y="0"/>
                  </a:lnTo>
                  <a:lnTo>
                    <a:pt x="0" y="40057"/>
                  </a:lnTo>
                  <a:close/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D934E648-9287-FB48-B62D-272FB2DDC060}"/>
              </a:ext>
            </a:extLst>
          </p:cNvPr>
          <p:cNvGrpSpPr/>
          <p:nvPr/>
        </p:nvGrpSpPr>
        <p:grpSpPr>
          <a:xfrm>
            <a:off x="743269" y="1066313"/>
            <a:ext cx="10209801" cy="4097643"/>
            <a:chOff x="743269" y="1066313"/>
            <a:chExt cx="10209801" cy="4097643"/>
          </a:xfrm>
        </p:grpSpPr>
        <p:sp>
          <p:nvSpPr>
            <p:cNvPr id="101" name="三角形 100">
              <a:extLst>
                <a:ext uri="{FF2B5EF4-FFF2-40B4-BE49-F238E27FC236}">
                  <a16:creationId xmlns:a16="http://schemas.microsoft.com/office/drawing/2014/main" id="{1EEB1A71-0E55-3846-9D6F-182586DB42B6}"/>
                </a:ext>
              </a:extLst>
            </p:cNvPr>
            <p:cNvSpPr/>
            <p:nvPr/>
          </p:nvSpPr>
          <p:spPr>
            <a:xfrm rot="18708823">
              <a:off x="3211033" y="4890511"/>
              <a:ext cx="293700" cy="253190"/>
            </a:xfrm>
            <a:prstGeom prst="triangle">
              <a:avLst/>
            </a:prstGeom>
            <a:solidFill>
              <a:srgbClr val="6AA3DE">
                <a:alpha val="1543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A5F0D50D-3F3F-C14F-B263-908141FC0C5A}"/>
                </a:ext>
              </a:extLst>
            </p:cNvPr>
            <p:cNvSpPr/>
            <p:nvPr/>
          </p:nvSpPr>
          <p:spPr>
            <a:xfrm rot="1402336">
              <a:off x="10759218" y="1493533"/>
              <a:ext cx="193852" cy="193852"/>
            </a:xfrm>
            <a:prstGeom prst="rect">
              <a:avLst/>
            </a:prstGeom>
            <a:solidFill>
              <a:srgbClr val="E58FA0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82767DBC-0CAC-7B4F-85B9-90AC392712FE}"/>
                </a:ext>
              </a:extLst>
            </p:cNvPr>
            <p:cNvSpPr/>
            <p:nvPr/>
          </p:nvSpPr>
          <p:spPr>
            <a:xfrm rot="1402336">
              <a:off x="8751925" y="4511834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1782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4" name="三角形 103">
              <a:extLst>
                <a:ext uri="{FF2B5EF4-FFF2-40B4-BE49-F238E27FC236}">
                  <a16:creationId xmlns:a16="http://schemas.microsoft.com/office/drawing/2014/main" id="{F2B4D3C1-EA07-FD4A-B0BA-8AB3F5050117}"/>
                </a:ext>
              </a:extLst>
            </p:cNvPr>
            <p:cNvSpPr/>
            <p:nvPr/>
          </p:nvSpPr>
          <p:spPr>
            <a:xfrm rot="3127233">
              <a:off x="723014" y="3317107"/>
              <a:ext cx="293700" cy="253190"/>
            </a:xfrm>
            <a:prstGeom prst="triangle">
              <a:avLst/>
            </a:prstGeom>
            <a:solidFill>
              <a:srgbClr val="6AA3DE">
                <a:alpha val="1277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6AF3150D-E8B7-2941-B076-1BC78FE557C7}"/>
                </a:ext>
              </a:extLst>
            </p:cNvPr>
            <p:cNvSpPr/>
            <p:nvPr/>
          </p:nvSpPr>
          <p:spPr>
            <a:xfrm rot="1402336">
              <a:off x="3774503" y="1066313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23621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58" name="任意形状 57">
            <a:extLst>
              <a:ext uri="{FF2B5EF4-FFF2-40B4-BE49-F238E27FC236}">
                <a16:creationId xmlns:a16="http://schemas.microsoft.com/office/drawing/2014/main" id="{4B4F9EF9-6A28-094E-9B30-5CA9BF4BCBA1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1189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形状 42">
            <a:extLst>
              <a:ext uri="{FF2B5EF4-FFF2-40B4-BE49-F238E27FC236}">
                <a16:creationId xmlns:a16="http://schemas.microsoft.com/office/drawing/2014/main" id="{FF28F6B0-68F4-D845-9904-1E4DC01D8193}"/>
              </a:ext>
            </a:extLst>
          </p:cNvPr>
          <p:cNvSpPr/>
          <p:nvPr/>
        </p:nvSpPr>
        <p:spPr>
          <a:xfrm rot="20042538">
            <a:off x="5649014" y="4261692"/>
            <a:ext cx="893972" cy="893972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BD8A3872-C0BB-9947-BE7C-E3C5ACF0B0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52881" y="1392046"/>
            <a:ext cx="3286239" cy="3286239"/>
          </a:xfrm>
          <a:custGeom>
            <a:avLst/>
            <a:gdLst>
              <a:gd name="connsiteX0" fmla="*/ 1698883 w 3286239"/>
              <a:gd name="connsiteY0" fmla="*/ 113 h 3286239"/>
              <a:gd name="connsiteX1" fmla="*/ 1833885 w 3286239"/>
              <a:gd name="connsiteY1" fmla="*/ 61477 h 3286239"/>
              <a:gd name="connsiteX2" fmla="*/ 3234058 w 3286239"/>
              <a:gd name="connsiteY2" fmla="*/ 1560032 h 3286239"/>
              <a:gd name="connsiteX3" fmla="*/ 3224763 w 3286239"/>
              <a:gd name="connsiteY3" fmla="*/ 1833885 h 3286239"/>
              <a:gd name="connsiteX4" fmla="*/ 1726209 w 3286239"/>
              <a:gd name="connsiteY4" fmla="*/ 3234058 h 3286239"/>
              <a:gd name="connsiteX5" fmla="*/ 1452356 w 3286239"/>
              <a:gd name="connsiteY5" fmla="*/ 3224763 h 3286239"/>
              <a:gd name="connsiteX6" fmla="*/ 52183 w 3286239"/>
              <a:gd name="connsiteY6" fmla="*/ 1726209 h 3286239"/>
              <a:gd name="connsiteX7" fmla="*/ 61477 w 3286239"/>
              <a:gd name="connsiteY7" fmla="*/ 1452355 h 3286239"/>
              <a:gd name="connsiteX8" fmla="*/ 1560032 w 3286239"/>
              <a:gd name="connsiteY8" fmla="*/ 52182 h 3286239"/>
              <a:gd name="connsiteX9" fmla="*/ 1698883 w 3286239"/>
              <a:gd name="connsiteY9" fmla="*/ 113 h 3286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6239" h="3286239">
                <a:moveTo>
                  <a:pt x="1698883" y="113"/>
                </a:moveTo>
                <a:cubicBezTo>
                  <a:pt x="1748441" y="1795"/>
                  <a:pt x="1797357" y="22382"/>
                  <a:pt x="1833885" y="61477"/>
                </a:cubicBezTo>
                <a:lnTo>
                  <a:pt x="3234058" y="1560032"/>
                </a:lnTo>
                <a:cubicBezTo>
                  <a:pt x="3307114" y="1638221"/>
                  <a:pt x="3302952" y="1760829"/>
                  <a:pt x="3224763" y="1833885"/>
                </a:cubicBezTo>
                <a:lnTo>
                  <a:pt x="1726209" y="3234058"/>
                </a:lnTo>
                <a:cubicBezTo>
                  <a:pt x="1648020" y="3307114"/>
                  <a:pt x="1525411" y="3302952"/>
                  <a:pt x="1452356" y="3224763"/>
                </a:cubicBezTo>
                <a:lnTo>
                  <a:pt x="52183" y="1726209"/>
                </a:lnTo>
                <a:cubicBezTo>
                  <a:pt x="-20873" y="1648020"/>
                  <a:pt x="-16712" y="1525411"/>
                  <a:pt x="61477" y="1452355"/>
                </a:cubicBezTo>
                <a:lnTo>
                  <a:pt x="1560032" y="52182"/>
                </a:lnTo>
                <a:cubicBezTo>
                  <a:pt x="1599126" y="15655"/>
                  <a:pt x="1649326" y="-1569"/>
                  <a:pt x="1698883" y="113"/>
                </a:cubicBezTo>
                <a:close/>
              </a:path>
            </a:pathLst>
          </a:custGeom>
          <a:ln w="22225">
            <a:solidFill>
              <a:srgbClr val="6AA3DE"/>
            </a:solidFill>
          </a:ln>
        </p:spPr>
      </p:pic>
      <p:sp>
        <p:nvSpPr>
          <p:cNvPr id="6" name="任意形状 5">
            <a:extLst>
              <a:ext uri="{FF2B5EF4-FFF2-40B4-BE49-F238E27FC236}">
                <a16:creationId xmlns:a16="http://schemas.microsoft.com/office/drawing/2014/main" id="{C353BC74-23D1-D246-B744-682FBF79C703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4A1D4F-6DCD-B04D-94CE-245F07D0ECE3}"/>
              </a:ext>
            </a:extLst>
          </p:cNvPr>
          <p:cNvSpPr txBox="1"/>
          <p:nvPr/>
        </p:nvSpPr>
        <p:spPr>
          <a:xfrm>
            <a:off x="300038" y="296014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问题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解决措施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A08145-A325-C94A-9802-CFFC006599DD}"/>
              </a:ext>
            </a:extLst>
          </p:cNvPr>
          <p:cNvSpPr/>
          <p:nvPr/>
        </p:nvSpPr>
        <p:spPr>
          <a:xfrm>
            <a:off x="434176" y="789435"/>
            <a:ext cx="30010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PROBLEM SOLVING MEASURES</a:t>
            </a:r>
          </a:p>
        </p:txBody>
      </p:sp>
      <p:sp>
        <p:nvSpPr>
          <p:cNvPr id="31" name="圆角矩形 30">
            <a:extLst>
              <a:ext uri="{FF2B5EF4-FFF2-40B4-BE49-F238E27FC236}">
                <a16:creationId xmlns:a16="http://schemas.microsoft.com/office/drawing/2014/main" id="{E182D43F-E3A0-404A-A673-9EB8332C7A3A}"/>
              </a:ext>
            </a:extLst>
          </p:cNvPr>
          <p:cNvSpPr/>
          <p:nvPr/>
        </p:nvSpPr>
        <p:spPr>
          <a:xfrm rot="19016631">
            <a:off x="4431489" y="4246217"/>
            <a:ext cx="864136" cy="864136"/>
          </a:xfrm>
          <a:prstGeom prst="roundRect">
            <a:avLst>
              <a:gd name="adj" fmla="val 7946"/>
            </a:avLst>
          </a:prstGeom>
          <a:solidFill>
            <a:srgbClr val="6AA3DE"/>
          </a:solidFill>
          <a:ln>
            <a:solidFill>
              <a:srgbClr val="6AA3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2" name="圆角矩形 31">
            <a:extLst>
              <a:ext uri="{FF2B5EF4-FFF2-40B4-BE49-F238E27FC236}">
                <a16:creationId xmlns:a16="http://schemas.microsoft.com/office/drawing/2014/main" id="{4E2C0C7A-B76F-4043-9A1F-293782101D6E}"/>
              </a:ext>
            </a:extLst>
          </p:cNvPr>
          <p:cNvSpPr/>
          <p:nvPr/>
        </p:nvSpPr>
        <p:spPr>
          <a:xfrm rot="19016631">
            <a:off x="6962038" y="4232405"/>
            <a:ext cx="864136" cy="864136"/>
          </a:xfrm>
          <a:prstGeom prst="roundRect">
            <a:avLst>
              <a:gd name="adj" fmla="val 7946"/>
            </a:avLst>
          </a:prstGeom>
          <a:solidFill>
            <a:srgbClr val="6AA3DE"/>
          </a:solidFill>
          <a:ln>
            <a:solidFill>
              <a:srgbClr val="6AA3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3" name="圆角矩形 32">
            <a:extLst>
              <a:ext uri="{FF2B5EF4-FFF2-40B4-BE49-F238E27FC236}">
                <a16:creationId xmlns:a16="http://schemas.microsoft.com/office/drawing/2014/main" id="{6963C9D4-2C5D-4649-AD53-243537D6FB58}"/>
              </a:ext>
            </a:extLst>
          </p:cNvPr>
          <p:cNvSpPr/>
          <p:nvPr/>
        </p:nvSpPr>
        <p:spPr>
          <a:xfrm rot="19016631">
            <a:off x="3659675" y="3420500"/>
            <a:ext cx="864136" cy="864136"/>
          </a:xfrm>
          <a:prstGeom prst="roundRect">
            <a:avLst>
              <a:gd name="adj" fmla="val 7946"/>
            </a:avLst>
          </a:prstGeom>
          <a:solidFill>
            <a:srgbClr val="6AA3DE"/>
          </a:solidFill>
          <a:ln>
            <a:solidFill>
              <a:srgbClr val="6AA3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4" name="圆角矩形 33">
            <a:extLst>
              <a:ext uri="{FF2B5EF4-FFF2-40B4-BE49-F238E27FC236}">
                <a16:creationId xmlns:a16="http://schemas.microsoft.com/office/drawing/2014/main" id="{BA053F59-165F-2642-B1B4-EE2CCE919FC4}"/>
              </a:ext>
            </a:extLst>
          </p:cNvPr>
          <p:cNvSpPr/>
          <p:nvPr/>
        </p:nvSpPr>
        <p:spPr>
          <a:xfrm rot="19016631">
            <a:off x="7829315" y="3438143"/>
            <a:ext cx="864136" cy="864136"/>
          </a:xfrm>
          <a:prstGeom prst="roundRect">
            <a:avLst>
              <a:gd name="adj" fmla="val 7946"/>
            </a:avLst>
          </a:prstGeom>
          <a:solidFill>
            <a:srgbClr val="6AA3DE"/>
          </a:solidFill>
          <a:ln>
            <a:solidFill>
              <a:srgbClr val="6AA3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5BFC8D6-BB94-FA42-8CDF-57180D04D0B8}"/>
              </a:ext>
            </a:extLst>
          </p:cNvPr>
          <p:cNvSpPr/>
          <p:nvPr/>
        </p:nvSpPr>
        <p:spPr>
          <a:xfrm>
            <a:off x="434942" y="2623124"/>
            <a:ext cx="3603122" cy="634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本部分主要针对阶段内工作过程中出现的各种问题进行汇总，并给出这些问题的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解决方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案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243A292-DB18-274D-84F7-370D941C43AF}"/>
              </a:ext>
            </a:extLst>
          </p:cNvPr>
          <p:cNvSpPr txBox="1"/>
          <p:nvPr/>
        </p:nvSpPr>
        <p:spPr>
          <a:xfrm>
            <a:off x="1541525" y="1960418"/>
            <a:ext cx="1389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解决</a:t>
            </a: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措施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983F175-5655-D442-B3F1-0FBE66C105C5}"/>
              </a:ext>
            </a:extLst>
          </p:cNvPr>
          <p:cNvSpPr/>
          <p:nvPr/>
        </p:nvSpPr>
        <p:spPr>
          <a:xfrm>
            <a:off x="1351032" y="2313774"/>
            <a:ext cx="17709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SOLVING MEASURES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52FE9004-8508-4647-947E-D4D209106C82}"/>
              </a:ext>
            </a:extLst>
          </p:cNvPr>
          <p:cNvSpPr/>
          <p:nvPr/>
        </p:nvSpPr>
        <p:spPr>
          <a:xfrm>
            <a:off x="8004791" y="2614254"/>
            <a:ext cx="3603122" cy="634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本部分主要针对阶段内工作过程中出现的各种问题进行汇总，并给出这些问题的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解决方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案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E25A416-B918-A542-A529-1C7C2E8250B1}"/>
              </a:ext>
            </a:extLst>
          </p:cNvPr>
          <p:cNvSpPr txBox="1"/>
          <p:nvPr/>
        </p:nvSpPr>
        <p:spPr>
          <a:xfrm>
            <a:off x="9111374" y="1951548"/>
            <a:ext cx="1389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解决</a:t>
            </a: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措施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F008F31F-7B9E-684D-B2AF-5BF1AFD3A09E}"/>
              </a:ext>
            </a:extLst>
          </p:cNvPr>
          <p:cNvSpPr/>
          <p:nvPr/>
        </p:nvSpPr>
        <p:spPr>
          <a:xfrm>
            <a:off x="8939719" y="2304904"/>
            <a:ext cx="17332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SOLVING MEASURES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5F3D8E7-20AE-6045-BD06-AE2BA267A7AD}"/>
              </a:ext>
            </a:extLst>
          </p:cNvPr>
          <p:cNvSpPr txBox="1"/>
          <p:nvPr/>
        </p:nvSpPr>
        <p:spPr>
          <a:xfrm>
            <a:off x="3648978" y="3639378"/>
            <a:ext cx="88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100" dirty="0">
                <a:solidFill>
                  <a:schemeClr val="bg1"/>
                </a:solidFill>
                <a:latin typeface="YOUSHEhaoshenti" pitchFamily="18" charset="-122"/>
                <a:ea typeface="YOUSHEhaoshenti" pitchFamily="18" charset="-122"/>
              </a:rPr>
              <a:t>01</a:t>
            </a:r>
            <a:endParaRPr lang="zh-CN" altLang="en-US" sz="2400" b="1" spc="100" dirty="0">
              <a:solidFill>
                <a:schemeClr val="bg1"/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22358CD-65C8-D84D-8798-026E6C664E02}"/>
              </a:ext>
            </a:extLst>
          </p:cNvPr>
          <p:cNvSpPr txBox="1"/>
          <p:nvPr/>
        </p:nvSpPr>
        <p:spPr>
          <a:xfrm>
            <a:off x="7818618" y="3659231"/>
            <a:ext cx="88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100" dirty="0">
                <a:solidFill>
                  <a:schemeClr val="bg1"/>
                </a:solidFill>
                <a:latin typeface="YOUSHEhaoshenti" pitchFamily="18" charset="-122"/>
                <a:ea typeface="YOUSHEhaoshenti" pitchFamily="18" charset="-122"/>
              </a:rPr>
              <a:t>02</a:t>
            </a:r>
            <a:endParaRPr lang="zh-CN" altLang="en-US" sz="2400" b="1" spc="100" dirty="0">
              <a:solidFill>
                <a:schemeClr val="bg1"/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46" name="任意形状 45">
            <a:extLst>
              <a:ext uri="{FF2B5EF4-FFF2-40B4-BE49-F238E27FC236}">
                <a16:creationId xmlns:a16="http://schemas.microsoft.com/office/drawing/2014/main" id="{CF0CA60A-01F7-F44D-9630-36435BF7CE44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7" name="任意形状 46">
            <a:extLst>
              <a:ext uri="{FF2B5EF4-FFF2-40B4-BE49-F238E27FC236}">
                <a16:creationId xmlns:a16="http://schemas.microsoft.com/office/drawing/2014/main" id="{F2C49703-2081-F547-974C-AC3027799A54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8" name="任意形状 47">
            <a:extLst>
              <a:ext uri="{FF2B5EF4-FFF2-40B4-BE49-F238E27FC236}">
                <a16:creationId xmlns:a16="http://schemas.microsoft.com/office/drawing/2014/main" id="{FBAF4322-C910-2A4E-A4C1-C285BBF26D1D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9" name="任意形状 48">
            <a:extLst>
              <a:ext uri="{FF2B5EF4-FFF2-40B4-BE49-F238E27FC236}">
                <a16:creationId xmlns:a16="http://schemas.microsoft.com/office/drawing/2014/main" id="{AACD88DF-25D7-BD45-BCA3-9F9574B8BA35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50" name="图形 72">
            <a:extLst>
              <a:ext uri="{FF2B5EF4-FFF2-40B4-BE49-F238E27FC236}">
                <a16:creationId xmlns:a16="http://schemas.microsoft.com/office/drawing/2014/main" id="{BA3BFB6E-8DED-BC4F-A070-6B0EEE9A1987}"/>
              </a:ext>
            </a:extLst>
          </p:cNvPr>
          <p:cNvGrpSpPr/>
          <p:nvPr/>
        </p:nvGrpSpPr>
        <p:grpSpPr>
          <a:xfrm>
            <a:off x="7281117" y="4527727"/>
            <a:ext cx="197105" cy="241613"/>
            <a:chOff x="8179251" y="4050386"/>
            <a:chExt cx="197105" cy="241613"/>
          </a:xfrm>
          <a:noFill/>
        </p:grpSpPr>
        <p:grpSp>
          <p:nvGrpSpPr>
            <p:cNvPr id="51" name="图形 72">
              <a:extLst>
                <a:ext uri="{FF2B5EF4-FFF2-40B4-BE49-F238E27FC236}">
                  <a16:creationId xmlns:a16="http://schemas.microsoft.com/office/drawing/2014/main" id="{478CF32F-C467-454D-913C-541A9455449B}"/>
                </a:ext>
              </a:extLst>
            </p:cNvPr>
            <p:cNvGrpSpPr/>
            <p:nvPr/>
          </p:nvGrpSpPr>
          <p:grpSpPr>
            <a:xfrm>
              <a:off x="8223758" y="4094894"/>
              <a:ext cx="152598" cy="197105"/>
              <a:chOff x="8223758" y="4094894"/>
              <a:chExt cx="152598" cy="197105"/>
            </a:xfrm>
            <a:noFill/>
          </p:grpSpPr>
          <p:sp>
            <p:nvSpPr>
              <p:cNvPr id="53" name="任意形状 52">
                <a:extLst>
                  <a:ext uri="{FF2B5EF4-FFF2-40B4-BE49-F238E27FC236}">
                    <a16:creationId xmlns:a16="http://schemas.microsoft.com/office/drawing/2014/main" id="{D2DE5756-FEEB-894D-826F-5DAA2AF21AC9}"/>
                  </a:ext>
                </a:extLst>
              </p:cNvPr>
              <p:cNvSpPr/>
              <p:nvPr/>
            </p:nvSpPr>
            <p:spPr>
              <a:xfrm>
                <a:off x="8223758" y="4094894"/>
                <a:ext cx="38149" cy="89015"/>
              </a:xfrm>
              <a:custGeom>
                <a:avLst/>
                <a:gdLst>
                  <a:gd name="connsiteX0" fmla="*/ 15 w 38149"/>
                  <a:gd name="connsiteY0" fmla="*/ 89028 h 89015"/>
                  <a:gd name="connsiteX1" fmla="*/ 15 w 38149"/>
                  <a:gd name="connsiteY1" fmla="*/ 19087 h 89015"/>
                  <a:gd name="connsiteX2" fmla="*/ 19090 w 38149"/>
                  <a:gd name="connsiteY2" fmla="*/ 12 h 89015"/>
                  <a:gd name="connsiteX3" fmla="*/ 38165 w 38149"/>
                  <a:gd name="connsiteY3" fmla="*/ 19087 h 89015"/>
                  <a:gd name="connsiteX4" fmla="*/ 38165 w 38149"/>
                  <a:gd name="connsiteY4" fmla="*/ 89028 h 89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49" h="89015">
                    <a:moveTo>
                      <a:pt x="15" y="89028"/>
                    </a:moveTo>
                    <a:lnTo>
                      <a:pt x="15" y="19087"/>
                    </a:lnTo>
                    <a:cubicBezTo>
                      <a:pt x="15" y="8552"/>
                      <a:pt x="8555" y="12"/>
                      <a:pt x="19090" y="12"/>
                    </a:cubicBezTo>
                    <a:cubicBezTo>
                      <a:pt x="29624" y="12"/>
                      <a:pt x="38165" y="8552"/>
                      <a:pt x="38165" y="19087"/>
                    </a:cubicBezTo>
                    <a:lnTo>
                      <a:pt x="38165" y="89028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4" name="任意形状 53">
                <a:extLst>
                  <a:ext uri="{FF2B5EF4-FFF2-40B4-BE49-F238E27FC236}">
                    <a16:creationId xmlns:a16="http://schemas.microsoft.com/office/drawing/2014/main" id="{E4224891-BFD6-3B44-844E-CA806FD38A14}"/>
                  </a:ext>
                </a:extLst>
              </p:cNvPr>
              <p:cNvSpPr/>
              <p:nvPr/>
            </p:nvSpPr>
            <p:spPr>
              <a:xfrm>
                <a:off x="8223758" y="4177551"/>
                <a:ext cx="152598" cy="114448"/>
              </a:xfrm>
              <a:custGeom>
                <a:avLst/>
                <a:gdLst>
                  <a:gd name="connsiteX0" fmla="*/ 152613 w 152598"/>
                  <a:gd name="connsiteY0" fmla="*/ 12 h 114448"/>
                  <a:gd name="connsiteX1" fmla="*/ 152613 w 152598"/>
                  <a:gd name="connsiteY1" fmla="*/ 41341 h 114448"/>
                  <a:gd name="connsiteX2" fmla="*/ 79493 w 152598"/>
                  <a:gd name="connsiteY2" fmla="*/ 114461 h 114448"/>
                  <a:gd name="connsiteX3" fmla="*/ 73135 w 152598"/>
                  <a:gd name="connsiteY3" fmla="*/ 114461 h 114448"/>
                  <a:gd name="connsiteX4" fmla="*/ 15 w 152598"/>
                  <a:gd name="connsiteY4" fmla="*/ 41341 h 114448"/>
                  <a:gd name="connsiteX5" fmla="*/ 15 w 152598"/>
                  <a:gd name="connsiteY5" fmla="*/ 12 h 114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598" h="114448">
                    <a:moveTo>
                      <a:pt x="152613" y="12"/>
                    </a:moveTo>
                    <a:lnTo>
                      <a:pt x="152613" y="41341"/>
                    </a:lnTo>
                    <a:cubicBezTo>
                      <a:pt x="152613" y="81724"/>
                      <a:pt x="119876" y="114461"/>
                      <a:pt x="79493" y="114461"/>
                    </a:cubicBezTo>
                    <a:lnTo>
                      <a:pt x="73135" y="114461"/>
                    </a:lnTo>
                    <a:cubicBezTo>
                      <a:pt x="32752" y="114461"/>
                      <a:pt x="15" y="81724"/>
                      <a:pt x="15" y="41341"/>
                    </a:cubicBezTo>
                    <a:lnTo>
                      <a:pt x="15" y="12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5" name="任意形状 54">
                <a:extLst>
                  <a:ext uri="{FF2B5EF4-FFF2-40B4-BE49-F238E27FC236}">
                    <a16:creationId xmlns:a16="http://schemas.microsoft.com/office/drawing/2014/main" id="{B9FEA1B7-0ABB-864F-9151-121BE528ACC9}"/>
                  </a:ext>
                </a:extLst>
              </p:cNvPr>
              <p:cNvSpPr/>
              <p:nvPr/>
            </p:nvSpPr>
            <p:spPr>
              <a:xfrm>
                <a:off x="8261908" y="4152118"/>
                <a:ext cx="38149" cy="50866"/>
              </a:xfrm>
              <a:custGeom>
                <a:avLst/>
                <a:gdLst>
                  <a:gd name="connsiteX0" fmla="*/ 15 w 38149"/>
                  <a:gd name="connsiteY0" fmla="*/ 50878 h 50866"/>
                  <a:gd name="connsiteX1" fmla="*/ 15 w 38149"/>
                  <a:gd name="connsiteY1" fmla="*/ 38834 h 50866"/>
                  <a:gd name="connsiteX2" fmla="*/ 15 w 38149"/>
                  <a:gd name="connsiteY2" fmla="*/ 19087 h 50866"/>
                  <a:gd name="connsiteX3" fmla="*/ 19090 w 38149"/>
                  <a:gd name="connsiteY3" fmla="*/ 12 h 50866"/>
                  <a:gd name="connsiteX4" fmla="*/ 38165 w 38149"/>
                  <a:gd name="connsiteY4" fmla="*/ 19087 h 50866"/>
                  <a:gd name="connsiteX5" fmla="*/ 38165 w 38149"/>
                  <a:gd name="connsiteY5" fmla="*/ 39317 h 50866"/>
                  <a:gd name="connsiteX6" fmla="*/ 38165 w 38149"/>
                  <a:gd name="connsiteY6" fmla="*/ 50878 h 5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49" h="50866">
                    <a:moveTo>
                      <a:pt x="15" y="50878"/>
                    </a:moveTo>
                    <a:lnTo>
                      <a:pt x="15" y="38834"/>
                    </a:lnTo>
                    <a:lnTo>
                      <a:pt x="15" y="19087"/>
                    </a:lnTo>
                    <a:cubicBezTo>
                      <a:pt x="15" y="8552"/>
                      <a:pt x="8555" y="12"/>
                      <a:pt x="19090" y="12"/>
                    </a:cubicBezTo>
                    <a:cubicBezTo>
                      <a:pt x="29625" y="12"/>
                      <a:pt x="38165" y="8552"/>
                      <a:pt x="38165" y="19087"/>
                    </a:cubicBezTo>
                    <a:lnTo>
                      <a:pt x="38165" y="39317"/>
                    </a:lnTo>
                    <a:lnTo>
                      <a:pt x="38165" y="50878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6" name="任意形状 55">
                <a:extLst>
                  <a:ext uri="{FF2B5EF4-FFF2-40B4-BE49-F238E27FC236}">
                    <a16:creationId xmlns:a16="http://schemas.microsoft.com/office/drawing/2014/main" id="{10D9C55D-DA60-5F4B-8E44-ED9197748360}"/>
                  </a:ext>
                </a:extLst>
              </p:cNvPr>
              <p:cNvSpPr/>
              <p:nvPr/>
            </p:nvSpPr>
            <p:spPr>
              <a:xfrm>
                <a:off x="8300057" y="4152118"/>
                <a:ext cx="38149" cy="50866"/>
              </a:xfrm>
              <a:custGeom>
                <a:avLst/>
                <a:gdLst>
                  <a:gd name="connsiteX0" fmla="*/ 15 w 38149"/>
                  <a:gd name="connsiteY0" fmla="*/ 50878 h 50866"/>
                  <a:gd name="connsiteX1" fmla="*/ 15 w 38149"/>
                  <a:gd name="connsiteY1" fmla="*/ 38834 h 50866"/>
                  <a:gd name="connsiteX2" fmla="*/ 15 w 38149"/>
                  <a:gd name="connsiteY2" fmla="*/ 19087 h 50866"/>
                  <a:gd name="connsiteX3" fmla="*/ 19090 w 38149"/>
                  <a:gd name="connsiteY3" fmla="*/ 12 h 50866"/>
                  <a:gd name="connsiteX4" fmla="*/ 38165 w 38149"/>
                  <a:gd name="connsiteY4" fmla="*/ 19087 h 50866"/>
                  <a:gd name="connsiteX5" fmla="*/ 38165 w 38149"/>
                  <a:gd name="connsiteY5" fmla="*/ 39317 h 50866"/>
                  <a:gd name="connsiteX6" fmla="*/ 38165 w 38149"/>
                  <a:gd name="connsiteY6" fmla="*/ 50878 h 5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49" h="50866">
                    <a:moveTo>
                      <a:pt x="15" y="50878"/>
                    </a:moveTo>
                    <a:lnTo>
                      <a:pt x="15" y="38834"/>
                    </a:lnTo>
                    <a:lnTo>
                      <a:pt x="15" y="19087"/>
                    </a:lnTo>
                    <a:cubicBezTo>
                      <a:pt x="15" y="8552"/>
                      <a:pt x="8555" y="12"/>
                      <a:pt x="19090" y="12"/>
                    </a:cubicBezTo>
                    <a:cubicBezTo>
                      <a:pt x="29625" y="12"/>
                      <a:pt x="38165" y="8552"/>
                      <a:pt x="38165" y="19087"/>
                    </a:cubicBezTo>
                    <a:lnTo>
                      <a:pt x="38165" y="39317"/>
                    </a:lnTo>
                    <a:lnTo>
                      <a:pt x="38165" y="50878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7" name="任意形状 56">
                <a:extLst>
                  <a:ext uri="{FF2B5EF4-FFF2-40B4-BE49-F238E27FC236}">
                    <a16:creationId xmlns:a16="http://schemas.microsoft.com/office/drawing/2014/main" id="{B5973997-A7FE-214A-A99A-6E1D5E06D324}"/>
                  </a:ext>
                </a:extLst>
              </p:cNvPr>
              <p:cNvSpPr/>
              <p:nvPr/>
            </p:nvSpPr>
            <p:spPr>
              <a:xfrm>
                <a:off x="8338207" y="4152118"/>
                <a:ext cx="38149" cy="50866"/>
              </a:xfrm>
              <a:custGeom>
                <a:avLst/>
                <a:gdLst>
                  <a:gd name="connsiteX0" fmla="*/ 15 w 38149"/>
                  <a:gd name="connsiteY0" fmla="*/ 50878 h 50866"/>
                  <a:gd name="connsiteX1" fmla="*/ 15 w 38149"/>
                  <a:gd name="connsiteY1" fmla="*/ 38834 h 50866"/>
                  <a:gd name="connsiteX2" fmla="*/ 15 w 38149"/>
                  <a:gd name="connsiteY2" fmla="*/ 19087 h 50866"/>
                  <a:gd name="connsiteX3" fmla="*/ 19090 w 38149"/>
                  <a:gd name="connsiteY3" fmla="*/ 12 h 50866"/>
                  <a:gd name="connsiteX4" fmla="*/ 38165 w 38149"/>
                  <a:gd name="connsiteY4" fmla="*/ 19087 h 50866"/>
                  <a:gd name="connsiteX5" fmla="*/ 38165 w 38149"/>
                  <a:gd name="connsiteY5" fmla="*/ 39317 h 50866"/>
                  <a:gd name="connsiteX6" fmla="*/ 38165 w 38149"/>
                  <a:gd name="connsiteY6" fmla="*/ 50878 h 5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49" h="50866">
                    <a:moveTo>
                      <a:pt x="15" y="50878"/>
                    </a:moveTo>
                    <a:lnTo>
                      <a:pt x="15" y="38834"/>
                    </a:lnTo>
                    <a:lnTo>
                      <a:pt x="15" y="19087"/>
                    </a:lnTo>
                    <a:cubicBezTo>
                      <a:pt x="15" y="8552"/>
                      <a:pt x="8555" y="12"/>
                      <a:pt x="19090" y="12"/>
                    </a:cubicBezTo>
                    <a:cubicBezTo>
                      <a:pt x="29625" y="12"/>
                      <a:pt x="38165" y="8552"/>
                      <a:pt x="38165" y="19087"/>
                    </a:cubicBezTo>
                    <a:lnTo>
                      <a:pt x="38165" y="39317"/>
                    </a:lnTo>
                    <a:lnTo>
                      <a:pt x="38165" y="50878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sp>
          <p:nvSpPr>
            <p:cNvPr id="52" name="任意形状 51">
              <a:extLst>
                <a:ext uri="{FF2B5EF4-FFF2-40B4-BE49-F238E27FC236}">
                  <a16:creationId xmlns:a16="http://schemas.microsoft.com/office/drawing/2014/main" id="{03ACF0F4-85AC-E345-AE95-33DAFD3E9D9C}"/>
                </a:ext>
              </a:extLst>
            </p:cNvPr>
            <p:cNvSpPr/>
            <p:nvPr/>
          </p:nvSpPr>
          <p:spPr>
            <a:xfrm>
              <a:off x="8179251" y="4050386"/>
              <a:ext cx="127165" cy="63582"/>
            </a:xfrm>
            <a:custGeom>
              <a:avLst/>
              <a:gdLst>
                <a:gd name="connsiteX0" fmla="*/ 127173 w 127165"/>
                <a:gd name="connsiteY0" fmla="*/ 63588 h 63582"/>
                <a:gd name="connsiteX1" fmla="*/ 124230 w 127165"/>
                <a:gd name="connsiteY1" fmla="*/ 44411 h 63582"/>
                <a:gd name="connsiteX2" fmla="*/ 114720 w 127165"/>
                <a:gd name="connsiteY2" fmla="*/ 25786 h 63582"/>
                <a:gd name="connsiteX3" fmla="*/ 63591 w 127165"/>
                <a:gd name="connsiteY3" fmla="*/ 5 h 63582"/>
                <a:gd name="connsiteX4" fmla="*/ 12460 w 127165"/>
                <a:gd name="connsiteY4" fmla="*/ 25786 h 63582"/>
                <a:gd name="connsiteX5" fmla="*/ 2951 w 127165"/>
                <a:gd name="connsiteY5" fmla="*/ 44411 h 63582"/>
                <a:gd name="connsiteX6" fmla="*/ 8 w 127165"/>
                <a:gd name="connsiteY6" fmla="*/ 63588 h 6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165" h="63582">
                  <a:moveTo>
                    <a:pt x="127173" y="63588"/>
                  </a:moveTo>
                  <a:cubicBezTo>
                    <a:pt x="127173" y="56904"/>
                    <a:pt x="126142" y="50462"/>
                    <a:pt x="124230" y="44411"/>
                  </a:cubicBezTo>
                  <a:cubicBezTo>
                    <a:pt x="122091" y="37643"/>
                    <a:pt x="118852" y="31364"/>
                    <a:pt x="114720" y="25786"/>
                  </a:cubicBezTo>
                  <a:cubicBezTo>
                    <a:pt x="103138" y="10145"/>
                    <a:pt x="84548" y="5"/>
                    <a:pt x="63591" y="5"/>
                  </a:cubicBezTo>
                  <a:cubicBezTo>
                    <a:pt x="42633" y="5"/>
                    <a:pt x="24044" y="10145"/>
                    <a:pt x="12460" y="25786"/>
                  </a:cubicBezTo>
                  <a:cubicBezTo>
                    <a:pt x="8329" y="31364"/>
                    <a:pt x="5089" y="37643"/>
                    <a:pt x="2951" y="44411"/>
                  </a:cubicBezTo>
                  <a:cubicBezTo>
                    <a:pt x="1039" y="50462"/>
                    <a:pt x="8" y="56904"/>
                    <a:pt x="8" y="63588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4E23CB5-AB06-604A-9FA7-2D5A674044EE}"/>
              </a:ext>
            </a:extLst>
          </p:cNvPr>
          <p:cNvGrpSpPr/>
          <p:nvPr/>
        </p:nvGrpSpPr>
        <p:grpSpPr>
          <a:xfrm>
            <a:off x="4755915" y="4570781"/>
            <a:ext cx="229325" cy="217740"/>
            <a:chOff x="8161003" y="1616146"/>
            <a:chExt cx="229325" cy="217740"/>
          </a:xfrm>
        </p:grpSpPr>
        <p:sp>
          <p:nvSpPr>
            <p:cNvPr id="59" name="图形 74">
              <a:extLst>
                <a:ext uri="{FF2B5EF4-FFF2-40B4-BE49-F238E27FC236}">
                  <a16:creationId xmlns:a16="http://schemas.microsoft.com/office/drawing/2014/main" id="{A013932C-756D-A444-B816-A776057172E5}"/>
                </a:ext>
              </a:extLst>
            </p:cNvPr>
            <p:cNvSpPr/>
            <p:nvPr/>
          </p:nvSpPr>
          <p:spPr>
            <a:xfrm>
              <a:off x="8161003" y="1708473"/>
              <a:ext cx="126088" cy="125413"/>
            </a:xfrm>
            <a:custGeom>
              <a:avLst/>
              <a:gdLst>
                <a:gd name="connsiteX0" fmla="*/ 107252 w 126088"/>
                <a:gd name="connsiteY0" fmla="*/ 17658 h 125413"/>
                <a:gd name="connsiteX1" fmla="*/ 123967 w 126088"/>
                <a:gd name="connsiteY1" fmla="*/ 78621 h 125413"/>
                <a:gd name="connsiteX2" fmla="*/ 79049 w 126088"/>
                <a:gd name="connsiteY2" fmla="*/ 123304 h 125413"/>
                <a:gd name="connsiteX3" fmla="*/ 17763 w 126088"/>
                <a:gd name="connsiteY3" fmla="*/ 106677 h 125413"/>
                <a:gd name="connsiteX4" fmla="*/ 18534 w 126088"/>
                <a:gd name="connsiteY4" fmla="*/ 18437 h 125413"/>
                <a:gd name="connsiteX5" fmla="*/ 107241 w 126088"/>
                <a:gd name="connsiteY5" fmla="*/ 17670 h 125413"/>
                <a:gd name="connsiteX6" fmla="*/ 107252 w 126088"/>
                <a:gd name="connsiteY6" fmla="*/ 17658 h 12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88" h="125413">
                  <a:moveTo>
                    <a:pt x="107252" y="17658"/>
                  </a:moveTo>
                  <a:cubicBezTo>
                    <a:pt x="123417" y="33524"/>
                    <a:pt x="129796" y="56789"/>
                    <a:pt x="123967" y="78621"/>
                  </a:cubicBezTo>
                  <a:cubicBezTo>
                    <a:pt x="118139" y="100454"/>
                    <a:pt x="100997" y="117506"/>
                    <a:pt x="79049" y="123304"/>
                  </a:cubicBezTo>
                  <a:cubicBezTo>
                    <a:pt x="57101" y="129101"/>
                    <a:pt x="33713" y="122756"/>
                    <a:pt x="17763" y="106677"/>
                  </a:cubicBezTo>
                  <a:cubicBezTo>
                    <a:pt x="-6218" y="81977"/>
                    <a:pt x="-5875" y="42718"/>
                    <a:pt x="18534" y="18437"/>
                  </a:cubicBezTo>
                  <a:cubicBezTo>
                    <a:pt x="42944" y="-5844"/>
                    <a:pt x="82411" y="-6185"/>
                    <a:pt x="107241" y="17670"/>
                  </a:cubicBezTo>
                  <a:lnTo>
                    <a:pt x="107252" y="17658"/>
                  </a:lnTo>
                  <a:close/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0" name="图形 74">
              <a:extLst>
                <a:ext uri="{FF2B5EF4-FFF2-40B4-BE49-F238E27FC236}">
                  <a16:creationId xmlns:a16="http://schemas.microsoft.com/office/drawing/2014/main" id="{23EEF6E8-3B0D-8A41-86DF-D3B11953826E}"/>
                </a:ext>
              </a:extLst>
            </p:cNvPr>
            <p:cNvSpPr/>
            <p:nvPr/>
          </p:nvSpPr>
          <p:spPr>
            <a:xfrm>
              <a:off x="8269093" y="1616146"/>
              <a:ext cx="108090" cy="108090"/>
            </a:xfrm>
            <a:custGeom>
              <a:avLst/>
              <a:gdLst>
                <a:gd name="connsiteX0" fmla="*/ 0 w 108090"/>
                <a:gd name="connsiteY0" fmla="*/ 108090 h 108090"/>
                <a:gd name="connsiteX1" fmla="*/ 108090 w 108090"/>
                <a:gd name="connsiteY1" fmla="*/ 0 h 10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090" h="108090">
                  <a:moveTo>
                    <a:pt x="0" y="108090"/>
                  </a:moveTo>
                  <a:lnTo>
                    <a:pt x="108090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1" name="图形 74">
              <a:extLst>
                <a:ext uri="{FF2B5EF4-FFF2-40B4-BE49-F238E27FC236}">
                  <a16:creationId xmlns:a16="http://schemas.microsoft.com/office/drawing/2014/main" id="{72C61E66-1ADA-EC42-BF76-17CB10E33883}"/>
                </a:ext>
              </a:extLst>
            </p:cNvPr>
            <p:cNvSpPr/>
            <p:nvPr/>
          </p:nvSpPr>
          <p:spPr>
            <a:xfrm>
              <a:off x="8315543" y="1639036"/>
              <a:ext cx="74785" cy="74391"/>
            </a:xfrm>
            <a:custGeom>
              <a:avLst/>
              <a:gdLst>
                <a:gd name="connsiteX0" fmla="*/ 0 w 74785"/>
                <a:gd name="connsiteY0" fmla="*/ 40057 h 74391"/>
                <a:gd name="connsiteX1" fmla="*/ 34516 w 74785"/>
                <a:gd name="connsiteY1" fmla="*/ 74392 h 74391"/>
                <a:gd name="connsiteX2" fmla="*/ 74785 w 74785"/>
                <a:gd name="connsiteY2" fmla="*/ 34335 h 74391"/>
                <a:gd name="connsiteX3" fmla="*/ 40269 w 74785"/>
                <a:gd name="connsiteY3" fmla="*/ 0 h 74391"/>
                <a:gd name="connsiteX4" fmla="*/ 0 w 74785"/>
                <a:gd name="connsiteY4" fmla="*/ 40057 h 7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85" h="74391">
                  <a:moveTo>
                    <a:pt x="0" y="40057"/>
                  </a:moveTo>
                  <a:lnTo>
                    <a:pt x="34516" y="74392"/>
                  </a:lnTo>
                  <a:lnTo>
                    <a:pt x="74785" y="34335"/>
                  </a:lnTo>
                  <a:lnTo>
                    <a:pt x="40269" y="0"/>
                  </a:lnTo>
                  <a:lnTo>
                    <a:pt x="0" y="40057"/>
                  </a:lnTo>
                  <a:close/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3476D73-C282-784D-8E1A-33960F0971A8}"/>
              </a:ext>
            </a:extLst>
          </p:cNvPr>
          <p:cNvGrpSpPr/>
          <p:nvPr/>
        </p:nvGrpSpPr>
        <p:grpSpPr>
          <a:xfrm>
            <a:off x="743269" y="1066313"/>
            <a:ext cx="10209801" cy="4097643"/>
            <a:chOff x="743269" y="1066313"/>
            <a:chExt cx="10209801" cy="4097643"/>
          </a:xfrm>
        </p:grpSpPr>
        <p:sp>
          <p:nvSpPr>
            <p:cNvPr id="63" name="三角形 62">
              <a:extLst>
                <a:ext uri="{FF2B5EF4-FFF2-40B4-BE49-F238E27FC236}">
                  <a16:creationId xmlns:a16="http://schemas.microsoft.com/office/drawing/2014/main" id="{2A922CBF-904D-7E48-B9B0-5C6A74D929AF}"/>
                </a:ext>
              </a:extLst>
            </p:cNvPr>
            <p:cNvSpPr/>
            <p:nvPr/>
          </p:nvSpPr>
          <p:spPr>
            <a:xfrm rot="18708823">
              <a:off x="3211033" y="4890511"/>
              <a:ext cx="293700" cy="253190"/>
            </a:xfrm>
            <a:prstGeom prst="triangle">
              <a:avLst/>
            </a:prstGeom>
            <a:solidFill>
              <a:srgbClr val="6AA3DE">
                <a:alpha val="1543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570ED09A-B8D8-F94E-9CED-BC289BB3F5C7}"/>
                </a:ext>
              </a:extLst>
            </p:cNvPr>
            <p:cNvSpPr/>
            <p:nvPr/>
          </p:nvSpPr>
          <p:spPr>
            <a:xfrm rot="1402336">
              <a:off x="10759218" y="1493533"/>
              <a:ext cx="193852" cy="193852"/>
            </a:xfrm>
            <a:prstGeom prst="rect">
              <a:avLst/>
            </a:prstGeom>
            <a:solidFill>
              <a:srgbClr val="E58FA0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AFCBFA97-57C5-8647-8C12-7E0818960EDC}"/>
                </a:ext>
              </a:extLst>
            </p:cNvPr>
            <p:cNvSpPr/>
            <p:nvPr/>
          </p:nvSpPr>
          <p:spPr>
            <a:xfrm rot="1402336">
              <a:off x="8751925" y="4511834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1782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6" name="三角形 65">
              <a:extLst>
                <a:ext uri="{FF2B5EF4-FFF2-40B4-BE49-F238E27FC236}">
                  <a16:creationId xmlns:a16="http://schemas.microsoft.com/office/drawing/2014/main" id="{7EA7411E-9C01-8D42-A3E0-ADDBAEF51C6B}"/>
                </a:ext>
              </a:extLst>
            </p:cNvPr>
            <p:cNvSpPr/>
            <p:nvPr/>
          </p:nvSpPr>
          <p:spPr>
            <a:xfrm rot="3127233">
              <a:off x="723014" y="3317107"/>
              <a:ext cx="293700" cy="253190"/>
            </a:xfrm>
            <a:prstGeom prst="triangle">
              <a:avLst/>
            </a:prstGeom>
            <a:solidFill>
              <a:srgbClr val="6AA3DE">
                <a:alpha val="1277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908F2F61-1A80-834F-B40D-B03E142A8C86}"/>
                </a:ext>
              </a:extLst>
            </p:cNvPr>
            <p:cNvSpPr/>
            <p:nvPr/>
          </p:nvSpPr>
          <p:spPr>
            <a:xfrm rot="1402336">
              <a:off x="3774503" y="1066313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23621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68" name="任意形状 67">
            <a:extLst>
              <a:ext uri="{FF2B5EF4-FFF2-40B4-BE49-F238E27FC236}">
                <a16:creationId xmlns:a16="http://schemas.microsoft.com/office/drawing/2014/main" id="{F4A698F2-C4A6-4C49-8E8C-E15F354F878E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685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三角形 4">
            <a:extLst>
              <a:ext uri="{FF2B5EF4-FFF2-40B4-BE49-F238E27FC236}">
                <a16:creationId xmlns:a16="http://schemas.microsoft.com/office/drawing/2014/main" id="{779543ED-01C4-114C-BE3C-9650B1A12B40}"/>
              </a:ext>
            </a:extLst>
          </p:cNvPr>
          <p:cNvSpPr/>
          <p:nvPr/>
        </p:nvSpPr>
        <p:spPr>
          <a:xfrm rot="18708823">
            <a:off x="3211033" y="4890511"/>
            <a:ext cx="293700" cy="253190"/>
          </a:xfrm>
          <a:prstGeom prst="triangle">
            <a:avLst/>
          </a:prstGeom>
          <a:solidFill>
            <a:srgbClr val="6AA3DE">
              <a:alpha val="1543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7" name="任意形状 6">
            <a:extLst>
              <a:ext uri="{FF2B5EF4-FFF2-40B4-BE49-F238E27FC236}">
                <a16:creationId xmlns:a16="http://schemas.microsoft.com/office/drawing/2014/main" id="{57324156-5D9A-DF41-B519-9DC722F536F1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94556A-97DB-7944-90A9-750FA92C1EE9}"/>
              </a:ext>
            </a:extLst>
          </p:cNvPr>
          <p:cNvSpPr txBox="1"/>
          <p:nvPr/>
        </p:nvSpPr>
        <p:spPr>
          <a:xfrm>
            <a:off x="4965953" y="4734591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3DE"/>
                </a:solidFill>
                <a:latin typeface="YOUSHEhaoshenti" pitchFamily="18" charset="-122"/>
                <a:ea typeface="YOUSHEhaoshenti" pitchFamily="18" charset="-122"/>
              </a:rPr>
              <a:t>下步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工作计划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92D6EB5-38C2-9E45-A3E8-D93C78405DFA}"/>
              </a:ext>
            </a:extLst>
          </p:cNvPr>
          <p:cNvSpPr/>
          <p:nvPr/>
        </p:nvSpPr>
        <p:spPr>
          <a:xfrm>
            <a:off x="4692696" y="5271101"/>
            <a:ext cx="28066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NEXT WORK PLAN</a:t>
            </a:r>
          </a:p>
        </p:txBody>
      </p:sp>
      <p:sp>
        <p:nvSpPr>
          <p:cNvPr id="21" name="三角形 20">
            <a:extLst>
              <a:ext uri="{FF2B5EF4-FFF2-40B4-BE49-F238E27FC236}">
                <a16:creationId xmlns:a16="http://schemas.microsoft.com/office/drawing/2014/main" id="{C0C1F1A8-13DC-E543-9A8F-300FB4913CE8}"/>
              </a:ext>
            </a:extLst>
          </p:cNvPr>
          <p:cNvSpPr/>
          <p:nvPr/>
        </p:nvSpPr>
        <p:spPr>
          <a:xfrm rot="18708823">
            <a:off x="3211033" y="4890511"/>
            <a:ext cx="293700" cy="253190"/>
          </a:xfrm>
          <a:prstGeom prst="triangle">
            <a:avLst/>
          </a:prstGeom>
          <a:solidFill>
            <a:srgbClr val="6AA3DE">
              <a:alpha val="1543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79E089A-9C58-D947-8D7D-795E2C5F1DC6}"/>
              </a:ext>
            </a:extLst>
          </p:cNvPr>
          <p:cNvSpPr/>
          <p:nvPr/>
        </p:nvSpPr>
        <p:spPr>
          <a:xfrm rot="1402336">
            <a:off x="10759218" y="1791243"/>
            <a:ext cx="193852" cy="193852"/>
          </a:xfrm>
          <a:prstGeom prst="rect">
            <a:avLst/>
          </a:prstGeom>
          <a:solidFill>
            <a:srgbClr val="E58FA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3" name="三角形 22">
            <a:extLst>
              <a:ext uri="{FF2B5EF4-FFF2-40B4-BE49-F238E27FC236}">
                <a16:creationId xmlns:a16="http://schemas.microsoft.com/office/drawing/2014/main" id="{C58CAAD7-6FA5-9D4C-AAD6-3F8517D43FDF}"/>
              </a:ext>
            </a:extLst>
          </p:cNvPr>
          <p:cNvSpPr/>
          <p:nvPr/>
        </p:nvSpPr>
        <p:spPr>
          <a:xfrm rot="3127233">
            <a:off x="723014" y="3614817"/>
            <a:ext cx="293700" cy="253190"/>
          </a:xfrm>
          <a:prstGeom prst="triangle">
            <a:avLst/>
          </a:prstGeom>
          <a:solidFill>
            <a:srgbClr val="6AA3DE">
              <a:alpha val="1277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4" name="任意形状 23">
            <a:extLst>
              <a:ext uri="{FF2B5EF4-FFF2-40B4-BE49-F238E27FC236}">
                <a16:creationId xmlns:a16="http://schemas.microsoft.com/office/drawing/2014/main" id="{EBBD1209-A29B-764D-83CC-A7EF077868CF}"/>
              </a:ext>
            </a:extLst>
          </p:cNvPr>
          <p:cNvSpPr/>
          <p:nvPr/>
        </p:nvSpPr>
        <p:spPr>
          <a:xfrm rot="1586341">
            <a:off x="8724836" y="4479962"/>
            <a:ext cx="285216" cy="428061"/>
          </a:xfrm>
          <a:custGeom>
            <a:avLst/>
            <a:gdLst>
              <a:gd name="connsiteX0" fmla="*/ 356879 w 714658"/>
              <a:gd name="connsiteY0" fmla="*/ -87 h 1072582"/>
              <a:gd name="connsiteX1" fmla="*/ 356879 w 714658"/>
              <a:gd name="connsiteY1" fmla="*/ 628625 h 1072582"/>
              <a:gd name="connsiteX2" fmla="*/ 31831 w 714658"/>
              <a:gd name="connsiteY2" fmla="*/ 715786 h 1072582"/>
              <a:gd name="connsiteX3" fmla="*/ 119046 w 714658"/>
              <a:gd name="connsiteY3" fmla="*/ 1040634 h 1072582"/>
              <a:gd name="connsiteX4" fmla="*/ 444094 w 714658"/>
              <a:gd name="connsiteY4" fmla="*/ 953472 h 1072582"/>
              <a:gd name="connsiteX5" fmla="*/ 475936 w 714658"/>
              <a:gd name="connsiteY5" fmla="*/ 834192 h 1072582"/>
              <a:gd name="connsiteX6" fmla="*/ 475936 w 714658"/>
              <a:gd name="connsiteY6" fmla="*/ 238159 h 1072582"/>
              <a:gd name="connsiteX7" fmla="*/ 714608 w 714658"/>
              <a:gd name="connsiteY7" fmla="*/ 238159 h 1072582"/>
              <a:gd name="connsiteX8" fmla="*/ 714608 w 714658"/>
              <a:gd name="connsiteY8" fmla="*/ -87 h 107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658" h="1072582">
                <a:moveTo>
                  <a:pt x="356879" y="-87"/>
                </a:moveTo>
                <a:lnTo>
                  <a:pt x="356879" y="628625"/>
                </a:lnTo>
                <a:cubicBezTo>
                  <a:pt x="243036" y="562989"/>
                  <a:pt x="97507" y="602013"/>
                  <a:pt x="31831" y="715786"/>
                </a:cubicBezTo>
                <a:cubicBezTo>
                  <a:pt x="-33844" y="829559"/>
                  <a:pt x="5203" y="974998"/>
                  <a:pt x="119046" y="1040634"/>
                </a:cubicBezTo>
                <a:cubicBezTo>
                  <a:pt x="232890" y="1106269"/>
                  <a:pt x="378419" y="1067246"/>
                  <a:pt x="444094" y="953472"/>
                </a:cubicBezTo>
                <a:cubicBezTo>
                  <a:pt x="465029" y="917206"/>
                  <a:pt x="476013" y="876060"/>
                  <a:pt x="475936" y="834192"/>
                </a:cubicBezTo>
                <a:lnTo>
                  <a:pt x="475936" y="238159"/>
                </a:lnTo>
                <a:lnTo>
                  <a:pt x="714608" y="238159"/>
                </a:lnTo>
                <a:lnTo>
                  <a:pt x="714608" y="-87"/>
                </a:lnTo>
                <a:close/>
              </a:path>
            </a:pathLst>
          </a:custGeom>
          <a:solidFill>
            <a:srgbClr val="6AA2DD">
              <a:alpha val="8000"/>
            </a:srgbClr>
          </a:solidFill>
          <a:ln w="27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E3D20CE-E75D-0B4A-AF7A-1AE1D752A979}"/>
              </a:ext>
            </a:extLst>
          </p:cNvPr>
          <p:cNvGrpSpPr/>
          <p:nvPr/>
        </p:nvGrpSpPr>
        <p:grpSpPr>
          <a:xfrm>
            <a:off x="4145517" y="622337"/>
            <a:ext cx="3903564" cy="3903564"/>
            <a:chOff x="4145517" y="622337"/>
            <a:chExt cx="3903564" cy="390356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64C4C9E-51E9-8241-A9A9-FB6A1591BE83}"/>
                </a:ext>
              </a:extLst>
            </p:cNvPr>
            <p:cNvSpPr/>
            <p:nvPr/>
          </p:nvSpPr>
          <p:spPr>
            <a:xfrm>
              <a:off x="4145517" y="622337"/>
              <a:ext cx="3903564" cy="3903564"/>
            </a:xfrm>
            <a:prstGeom prst="ellipse">
              <a:avLst/>
            </a:prstGeom>
            <a:solidFill>
              <a:srgbClr val="6AA3DE">
                <a:alpha val="16918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011BCCF-AFE8-E64B-BFD7-0C791395D619}"/>
                </a:ext>
              </a:extLst>
            </p:cNvPr>
            <p:cNvSpPr/>
            <p:nvPr/>
          </p:nvSpPr>
          <p:spPr>
            <a:xfrm>
              <a:off x="4496662" y="973482"/>
              <a:ext cx="3201275" cy="3201275"/>
            </a:xfrm>
            <a:prstGeom prst="ellipse">
              <a:avLst/>
            </a:prstGeom>
            <a:solidFill>
              <a:srgbClr val="6AA3DE">
                <a:alpha val="50000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705236C-FA1E-E748-AED3-E8570BDBE209}"/>
                </a:ext>
              </a:extLst>
            </p:cNvPr>
            <p:cNvSpPr/>
            <p:nvPr/>
          </p:nvSpPr>
          <p:spPr>
            <a:xfrm>
              <a:off x="5312281" y="1789101"/>
              <a:ext cx="1570037" cy="1570037"/>
            </a:xfrm>
            <a:prstGeom prst="ellipse">
              <a:avLst/>
            </a:prstGeom>
            <a:solidFill>
              <a:srgbClr val="6AA3DE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1173EB2-A7E1-6945-9F3F-7E476EFDCC1A}"/>
                </a:ext>
              </a:extLst>
            </p:cNvPr>
            <p:cNvSpPr txBox="1"/>
            <p:nvPr/>
          </p:nvSpPr>
          <p:spPr>
            <a:xfrm>
              <a:off x="4967252" y="2250954"/>
              <a:ext cx="22600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100" dirty="0">
                  <a:solidFill>
                    <a:schemeClr val="bg1"/>
                  </a:solidFill>
                  <a:latin typeface="YOUSHEhaoshenti" pitchFamily="18" charset="-122"/>
                  <a:ea typeface="YOUSHEhaoshenti" pitchFamily="18" charset="-122"/>
                </a:rPr>
                <a:t>FOR</a:t>
              </a:r>
              <a:endParaRPr lang="zh-CN" altLang="en-US" sz="3600" b="1" spc="100" dirty="0">
                <a:solidFill>
                  <a:schemeClr val="bg1"/>
                </a:solidFill>
                <a:latin typeface="YOUSHEhaoshenti" pitchFamily="18" charset="-122"/>
                <a:ea typeface="YOUSHEhaoshenti" pitchFamily="18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34AE68D-A3DB-BF4F-A0CE-9ACEE32A61BA}"/>
              </a:ext>
            </a:extLst>
          </p:cNvPr>
          <p:cNvSpPr/>
          <p:nvPr/>
        </p:nvSpPr>
        <p:spPr>
          <a:xfrm rot="1402336">
            <a:off x="3774503" y="1066313"/>
            <a:ext cx="193852" cy="193852"/>
          </a:xfrm>
          <a:prstGeom prst="rect">
            <a:avLst/>
          </a:prstGeom>
          <a:noFill/>
          <a:ln>
            <a:solidFill>
              <a:srgbClr val="6AA3DE">
                <a:alpha val="23621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AB7A736-118A-C54F-9D76-0EBA83082B5A}"/>
              </a:ext>
            </a:extLst>
          </p:cNvPr>
          <p:cNvSpPr/>
          <p:nvPr/>
        </p:nvSpPr>
        <p:spPr>
          <a:xfrm flipH="1">
            <a:off x="7697937" y="3936731"/>
            <a:ext cx="83587" cy="83587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9B21DD3-C3A3-DF4B-953D-6B454CE30EA1}"/>
              </a:ext>
            </a:extLst>
          </p:cNvPr>
          <p:cNvSpPr/>
          <p:nvPr/>
        </p:nvSpPr>
        <p:spPr>
          <a:xfrm flipH="1">
            <a:off x="7575790" y="4071343"/>
            <a:ext cx="59184" cy="59184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109D1A9A-AF1C-1242-B3EE-FD88552951DE}"/>
              </a:ext>
            </a:extLst>
          </p:cNvPr>
          <p:cNvSpPr/>
          <p:nvPr/>
        </p:nvSpPr>
        <p:spPr>
          <a:xfrm>
            <a:off x="4144256" y="3271199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DFE281F-B065-EC48-AB13-DD2316EAAAAD}"/>
              </a:ext>
            </a:extLst>
          </p:cNvPr>
          <p:cNvSpPr/>
          <p:nvPr/>
        </p:nvSpPr>
        <p:spPr>
          <a:xfrm rot="1402336">
            <a:off x="1344147" y="1991933"/>
            <a:ext cx="263386" cy="263386"/>
          </a:xfrm>
          <a:prstGeom prst="rect">
            <a:avLst/>
          </a:prstGeom>
          <a:solidFill>
            <a:srgbClr val="E58FA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0" name="三角形 29">
            <a:extLst>
              <a:ext uri="{FF2B5EF4-FFF2-40B4-BE49-F238E27FC236}">
                <a16:creationId xmlns:a16="http://schemas.microsoft.com/office/drawing/2014/main" id="{176BDFC1-48D0-9341-B39F-FFA8D6FD2D2C}"/>
              </a:ext>
            </a:extLst>
          </p:cNvPr>
          <p:cNvSpPr/>
          <p:nvPr/>
        </p:nvSpPr>
        <p:spPr>
          <a:xfrm rot="3127233">
            <a:off x="10062423" y="3168156"/>
            <a:ext cx="433440" cy="373656"/>
          </a:xfrm>
          <a:prstGeom prst="triangle">
            <a:avLst/>
          </a:prstGeom>
          <a:solidFill>
            <a:srgbClr val="6AA3DE">
              <a:alpha val="97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1B073E1-4BA5-4B43-A841-F8F5EEBDA8D8}"/>
              </a:ext>
            </a:extLst>
          </p:cNvPr>
          <p:cNvSpPr/>
          <p:nvPr/>
        </p:nvSpPr>
        <p:spPr>
          <a:xfrm>
            <a:off x="7017285" y="835342"/>
            <a:ext cx="126000" cy="127424"/>
          </a:xfrm>
          <a:prstGeom prst="ellipse">
            <a:avLst/>
          </a:prstGeom>
          <a:solidFill>
            <a:srgbClr val="E58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3" name="任意形状 32">
            <a:extLst>
              <a:ext uri="{FF2B5EF4-FFF2-40B4-BE49-F238E27FC236}">
                <a16:creationId xmlns:a16="http://schemas.microsoft.com/office/drawing/2014/main" id="{2E47F77A-7A2A-934A-AAB3-F3476149FE0E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4" name="任意形状 33">
            <a:extLst>
              <a:ext uri="{FF2B5EF4-FFF2-40B4-BE49-F238E27FC236}">
                <a16:creationId xmlns:a16="http://schemas.microsoft.com/office/drawing/2014/main" id="{BB5C0434-449B-914F-95FD-48DF6AA89EE1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5" name="任意形状 34">
            <a:extLst>
              <a:ext uri="{FF2B5EF4-FFF2-40B4-BE49-F238E27FC236}">
                <a16:creationId xmlns:a16="http://schemas.microsoft.com/office/drawing/2014/main" id="{E58A8024-5CBA-3F4A-AA55-503E14A3857A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6" name="任意形状 35">
            <a:extLst>
              <a:ext uri="{FF2B5EF4-FFF2-40B4-BE49-F238E27FC236}">
                <a16:creationId xmlns:a16="http://schemas.microsoft.com/office/drawing/2014/main" id="{0FB19A36-491C-514A-ABA4-0A3E79FBF863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1" name="任意形状 30">
            <a:extLst>
              <a:ext uri="{FF2B5EF4-FFF2-40B4-BE49-F238E27FC236}">
                <a16:creationId xmlns:a16="http://schemas.microsoft.com/office/drawing/2014/main" id="{15691911-4A74-4C43-B8DB-365353FACB6C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076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形状 5">
            <a:extLst>
              <a:ext uri="{FF2B5EF4-FFF2-40B4-BE49-F238E27FC236}">
                <a16:creationId xmlns:a16="http://schemas.microsoft.com/office/drawing/2014/main" id="{C353BC74-23D1-D246-B744-682FBF79C703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4A1D4F-6DCD-B04D-94CE-245F07D0ECE3}"/>
              </a:ext>
            </a:extLst>
          </p:cNvPr>
          <p:cNvSpPr txBox="1"/>
          <p:nvPr/>
        </p:nvSpPr>
        <p:spPr>
          <a:xfrm>
            <a:off x="300038" y="296014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下步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工作计划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A08145-A325-C94A-9802-CFFC006599DD}"/>
              </a:ext>
            </a:extLst>
          </p:cNvPr>
          <p:cNvSpPr/>
          <p:nvPr/>
        </p:nvSpPr>
        <p:spPr>
          <a:xfrm>
            <a:off x="434176" y="789435"/>
            <a:ext cx="30010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NEXT WORK PLAN</a:t>
            </a:r>
          </a:p>
        </p:txBody>
      </p:sp>
      <p:sp>
        <p:nvSpPr>
          <p:cNvPr id="20" name="任意形状 19">
            <a:extLst>
              <a:ext uri="{FF2B5EF4-FFF2-40B4-BE49-F238E27FC236}">
                <a16:creationId xmlns:a16="http://schemas.microsoft.com/office/drawing/2014/main" id="{EB7DE29B-E907-F34D-808B-5E8E5CDAFAE5}"/>
              </a:ext>
            </a:extLst>
          </p:cNvPr>
          <p:cNvSpPr/>
          <p:nvPr/>
        </p:nvSpPr>
        <p:spPr>
          <a:xfrm rot="1586341">
            <a:off x="8496558" y="4789237"/>
            <a:ext cx="285216" cy="428061"/>
          </a:xfrm>
          <a:custGeom>
            <a:avLst/>
            <a:gdLst>
              <a:gd name="connsiteX0" fmla="*/ 356879 w 714658"/>
              <a:gd name="connsiteY0" fmla="*/ -87 h 1072582"/>
              <a:gd name="connsiteX1" fmla="*/ 356879 w 714658"/>
              <a:gd name="connsiteY1" fmla="*/ 628625 h 1072582"/>
              <a:gd name="connsiteX2" fmla="*/ 31831 w 714658"/>
              <a:gd name="connsiteY2" fmla="*/ 715786 h 1072582"/>
              <a:gd name="connsiteX3" fmla="*/ 119046 w 714658"/>
              <a:gd name="connsiteY3" fmla="*/ 1040634 h 1072582"/>
              <a:gd name="connsiteX4" fmla="*/ 444094 w 714658"/>
              <a:gd name="connsiteY4" fmla="*/ 953472 h 1072582"/>
              <a:gd name="connsiteX5" fmla="*/ 475936 w 714658"/>
              <a:gd name="connsiteY5" fmla="*/ 834192 h 1072582"/>
              <a:gd name="connsiteX6" fmla="*/ 475936 w 714658"/>
              <a:gd name="connsiteY6" fmla="*/ 238159 h 1072582"/>
              <a:gd name="connsiteX7" fmla="*/ 714608 w 714658"/>
              <a:gd name="connsiteY7" fmla="*/ 238159 h 1072582"/>
              <a:gd name="connsiteX8" fmla="*/ 714608 w 714658"/>
              <a:gd name="connsiteY8" fmla="*/ -87 h 107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658" h="1072582">
                <a:moveTo>
                  <a:pt x="356879" y="-87"/>
                </a:moveTo>
                <a:lnTo>
                  <a:pt x="356879" y="628625"/>
                </a:lnTo>
                <a:cubicBezTo>
                  <a:pt x="243036" y="562989"/>
                  <a:pt x="97507" y="602013"/>
                  <a:pt x="31831" y="715786"/>
                </a:cubicBezTo>
                <a:cubicBezTo>
                  <a:pt x="-33844" y="829559"/>
                  <a:pt x="5203" y="974998"/>
                  <a:pt x="119046" y="1040634"/>
                </a:cubicBezTo>
                <a:cubicBezTo>
                  <a:pt x="232890" y="1106269"/>
                  <a:pt x="378419" y="1067246"/>
                  <a:pt x="444094" y="953472"/>
                </a:cubicBezTo>
                <a:cubicBezTo>
                  <a:pt x="465029" y="917206"/>
                  <a:pt x="476013" y="876060"/>
                  <a:pt x="475936" y="834192"/>
                </a:cubicBezTo>
                <a:lnTo>
                  <a:pt x="475936" y="238159"/>
                </a:lnTo>
                <a:lnTo>
                  <a:pt x="714608" y="238159"/>
                </a:lnTo>
                <a:lnTo>
                  <a:pt x="714608" y="-87"/>
                </a:lnTo>
                <a:close/>
              </a:path>
            </a:pathLst>
          </a:custGeom>
          <a:solidFill>
            <a:srgbClr val="6AA2DD">
              <a:alpha val="8000"/>
            </a:srgbClr>
          </a:solidFill>
          <a:ln w="27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2" name="任意形状 21">
            <a:extLst>
              <a:ext uri="{FF2B5EF4-FFF2-40B4-BE49-F238E27FC236}">
                <a16:creationId xmlns:a16="http://schemas.microsoft.com/office/drawing/2014/main" id="{94F4375F-E19A-AD42-A039-E41E9B5DD3A9}"/>
              </a:ext>
            </a:extLst>
          </p:cNvPr>
          <p:cNvSpPr/>
          <p:nvPr/>
        </p:nvSpPr>
        <p:spPr>
          <a:xfrm rot="2167749">
            <a:off x="3255382" y="4524599"/>
            <a:ext cx="325014" cy="324827"/>
          </a:xfrm>
          <a:custGeom>
            <a:avLst/>
            <a:gdLst>
              <a:gd name="connsiteX0" fmla="*/ 349294 w 1397321"/>
              <a:gd name="connsiteY0" fmla="*/ -87 h 1396516"/>
              <a:gd name="connsiteX1" fmla="*/ 349294 w 1397321"/>
              <a:gd name="connsiteY1" fmla="*/ 936724 h 1396516"/>
              <a:gd name="connsiteX2" fmla="*/ 252512 w 1397321"/>
              <a:gd name="connsiteY2" fmla="*/ 921809 h 1396516"/>
              <a:gd name="connsiteX3" fmla="*/ -50 w 1397321"/>
              <a:gd name="connsiteY3" fmla="*/ 1159664 h 1396516"/>
              <a:gd name="connsiteX4" fmla="*/ 252512 w 1397321"/>
              <a:gd name="connsiteY4" fmla="*/ 1396429 h 1396516"/>
              <a:gd name="connsiteX5" fmla="*/ 505772 w 1397321"/>
              <a:gd name="connsiteY5" fmla="*/ 1145056 h 1396516"/>
              <a:gd name="connsiteX6" fmla="*/ 505772 w 1397321"/>
              <a:gd name="connsiteY6" fmla="*/ 494503 h 1396516"/>
              <a:gd name="connsiteX7" fmla="*/ 1240793 w 1397321"/>
              <a:gd name="connsiteY7" fmla="*/ 494503 h 1396516"/>
              <a:gd name="connsiteX8" fmla="*/ 1240793 w 1397321"/>
              <a:gd name="connsiteY8" fmla="*/ 936724 h 1396516"/>
              <a:gd name="connsiteX9" fmla="*/ 1144010 w 1397321"/>
              <a:gd name="connsiteY9" fmla="*/ 921809 h 1396516"/>
              <a:gd name="connsiteX10" fmla="*/ 891448 w 1397321"/>
              <a:gd name="connsiteY10" fmla="*/ 1159664 h 1396516"/>
              <a:gd name="connsiteX11" fmla="*/ 1144010 w 1397321"/>
              <a:gd name="connsiteY11" fmla="*/ 1396429 h 1396516"/>
              <a:gd name="connsiteX12" fmla="*/ 1397271 w 1397321"/>
              <a:gd name="connsiteY12" fmla="*/ 1145056 h 1396516"/>
              <a:gd name="connsiteX13" fmla="*/ 1397271 w 1397321"/>
              <a:gd name="connsiteY13" fmla="*/ -87 h 1396516"/>
              <a:gd name="connsiteX14" fmla="*/ 1240821 w 1397321"/>
              <a:gd name="connsiteY14" fmla="*/ 349042 h 1396516"/>
              <a:gd name="connsiteX15" fmla="*/ 505800 w 1397321"/>
              <a:gd name="connsiteY15" fmla="*/ 349042 h 1396516"/>
              <a:gd name="connsiteX16" fmla="*/ 505800 w 1397321"/>
              <a:gd name="connsiteY16" fmla="*/ 156323 h 1396516"/>
              <a:gd name="connsiteX17" fmla="*/ 1240821 w 1397321"/>
              <a:gd name="connsiteY17" fmla="*/ 156323 h 139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97321" h="1396516">
                <a:moveTo>
                  <a:pt x="349294" y="-87"/>
                </a:moveTo>
                <a:lnTo>
                  <a:pt x="349294" y="936724"/>
                </a:lnTo>
                <a:cubicBezTo>
                  <a:pt x="318026" y="926668"/>
                  <a:pt x="285359" y="921634"/>
                  <a:pt x="252512" y="921809"/>
                </a:cubicBezTo>
                <a:cubicBezTo>
                  <a:pt x="113137" y="921809"/>
                  <a:pt x="-50" y="1020376"/>
                  <a:pt x="-50" y="1159664"/>
                </a:cubicBezTo>
                <a:cubicBezTo>
                  <a:pt x="-50" y="1298953"/>
                  <a:pt x="113137" y="1396429"/>
                  <a:pt x="252512" y="1396429"/>
                </a:cubicBezTo>
                <a:cubicBezTo>
                  <a:pt x="391886" y="1396429"/>
                  <a:pt x="505772" y="1293869"/>
                  <a:pt x="505772" y="1145056"/>
                </a:cubicBezTo>
                <a:lnTo>
                  <a:pt x="505772" y="494503"/>
                </a:lnTo>
                <a:lnTo>
                  <a:pt x="1240793" y="494503"/>
                </a:lnTo>
                <a:lnTo>
                  <a:pt x="1240793" y="936724"/>
                </a:lnTo>
                <a:cubicBezTo>
                  <a:pt x="1209525" y="926665"/>
                  <a:pt x="1176858" y="921631"/>
                  <a:pt x="1144010" y="921809"/>
                </a:cubicBezTo>
                <a:cubicBezTo>
                  <a:pt x="1004636" y="921809"/>
                  <a:pt x="891448" y="1020376"/>
                  <a:pt x="891448" y="1159664"/>
                </a:cubicBezTo>
                <a:cubicBezTo>
                  <a:pt x="891448" y="1298953"/>
                  <a:pt x="1004636" y="1396429"/>
                  <a:pt x="1144010" y="1396429"/>
                </a:cubicBezTo>
                <a:cubicBezTo>
                  <a:pt x="1283385" y="1396429"/>
                  <a:pt x="1397271" y="1293869"/>
                  <a:pt x="1397271" y="1145056"/>
                </a:cubicBezTo>
                <a:lnTo>
                  <a:pt x="1397271" y="-87"/>
                </a:lnTo>
                <a:close/>
                <a:moveTo>
                  <a:pt x="1240821" y="349042"/>
                </a:moveTo>
                <a:lnTo>
                  <a:pt x="505800" y="349042"/>
                </a:lnTo>
                <a:lnTo>
                  <a:pt x="505800" y="156323"/>
                </a:lnTo>
                <a:lnTo>
                  <a:pt x="1240821" y="156323"/>
                </a:lnTo>
                <a:close/>
              </a:path>
            </a:pathLst>
          </a:custGeom>
          <a:solidFill>
            <a:srgbClr val="E58FA0">
              <a:alpha val="11000"/>
            </a:srgbClr>
          </a:solidFill>
          <a:ln w="27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75" name="任意形状 74">
            <a:extLst>
              <a:ext uri="{FF2B5EF4-FFF2-40B4-BE49-F238E27FC236}">
                <a16:creationId xmlns:a16="http://schemas.microsoft.com/office/drawing/2014/main" id="{8167494C-858A-384E-BCD4-51D6AA980275}"/>
              </a:ext>
            </a:extLst>
          </p:cNvPr>
          <p:cNvSpPr/>
          <p:nvPr/>
        </p:nvSpPr>
        <p:spPr>
          <a:xfrm flipV="1">
            <a:off x="1646096" y="2682670"/>
            <a:ext cx="9156201" cy="1356685"/>
          </a:xfrm>
          <a:custGeom>
            <a:avLst/>
            <a:gdLst>
              <a:gd name="connsiteX0" fmla="*/ 0 w 7046259"/>
              <a:gd name="connsiteY0" fmla="*/ 330390 h 2446064"/>
              <a:gd name="connsiteX1" fmla="*/ 502023 w 7046259"/>
              <a:gd name="connsiteY1" fmla="*/ 151096 h 2446064"/>
              <a:gd name="connsiteX2" fmla="*/ 1147482 w 7046259"/>
              <a:gd name="connsiteY2" fmla="*/ 2248837 h 2446064"/>
              <a:gd name="connsiteX3" fmla="*/ 2563906 w 7046259"/>
              <a:gd name="connsiteY3" fmla="*/ 186955 h 2446064"/>
              <a:gd name="connsiteX4" fmla="*/ 4267200 w 7046259"/>
              <a:gd name="connsiteY4" fmla="*/ 2446061 h 2446064"/>
              <a:gd name="connsiteX5" fmla="*/ 5880847 w 7046259"/>
              <a:gd name="connsiteY5" fmla="*/ 204884 h 2446064"/>
              <a:gd name="connsiteX6" fmla="*/ 7046259 w 7046259"/>
              <a:gd name="connsiteY6" fmla="*/ 1388225 h 2446064"/>
              <a:gd name="connsiteX0" fmla="*/ 0 w 7046259"/>
              <a:gd name="connsiteY0" fmla="*/ 326128 h 2441802"/>
              <a:gd name="connsiteX1" fmla="*/ 502023 w 7046259"/>
              <a:gd name="connsiteY1" fmla="*/ 146834 h 2441802"/>
              <a:gd name="connsiteX2" fmla="*/ 1682647 w 7046259"/>
              <a:gd name="connsiteY2" fmla="*/ 2187029 h 2441802"/>
              <a:gd name="connsiteX3" fmla="*/ 2563906 w 7046259"/>
              <a:gd name="connsiteY3" fmla="*/ 182693 h 2441802"/>
              <a:gd name="connsiteX4" fmla="*/ 4267200 w 7046259"/>
              <a:gd name="connsiteY4" fmla="*/ 2441799 h 2441802"/>
              <a:gd name="connsiteX5" fmla="*/ 5880847 w 7046259"/>
              <a:gd name="connsiteY5" fmla="*/ 200622 h 2441802"/>
              <a:gd name="connsiteX6" fmla="*/ 7046259 w 7046259"/>
              <a:gd name="connsiteY6" fmla="*/ 1383963 h 2441802"/>
              <a:gd name="connsiteX0" fmla="*/ 0 w 7046259"/>
              <a:gd name="connsiteY0" fmla="*/ 326128 h 2443770"/>
              <a:gd name="connsiteX1" fmla="*/ 502023 w 7046259"/>
              <a:gd name="connsiteY1" fmla="*/ 146834 h 2443770"/>
              <a:gd name="connsiteX2" fmla="*/ 1682647 w 7046259"/>
              <a:gd name="connsiteY2" fmla="*/ 2187029 h 2443770"/>
              <a:gd name="connsiteX3" fmla="*/ 3065624 w 7046259"/>
              <a:gd name="connsiteY3" fmla="*/ 623882 h 2443770"/>
              <a:gd name="connsiteX4" fmla="*/ 4267200 w 7046259"/>
              <a:gd name="connsiteY4" fmla="*/ 2441799 h 2443770"/>
              <a:gd name="connsiteX5" fmla="*/ 5880847 w 7046259"/>
              <a:gd name="connsiteY5" fmla="*/ 200622 h 2443770"/>
              <a:gd name="connsiteX6" fmla="*/ 7046259 w 7046259"/>
              <a:gd name="connsiteY6" fmla="*/ 1383963 h 2443770"/>
              <a:gd name="connsiteX0" fmla="*/ 0 w 7046259"/>
              <a:gd name="connsiteY0" fmla="*/ 326128 h 2189844"/>
              <a:gd name="connsiteX1" fmla="*/ 502023 w 7046259"/>
              <a:gd name="connsiteY1" fmla="*/ 146834 h 2189844"/>
              <a:gd name="connsiteX2" fmla="*/ 1682647 w 7046259"/>
              <a:gd name="connsiteY2" fmla="*/ 2187029 h 2189844"/>
              <a:gd name="connsiteX3" fmla="*/ 3065624 w 7046259"/>
              <a:gd name="connsiteY3" fmla="*/ 623882 h 2189844"/>
              <a:gd name="connsiteX4" fmla="*/ 4501336 w 7046259"/>
              <a:gd name="connsiteY4" fmla="*/ 2115701 h 2189844"/>
              <a:gd name="connsiteX5" fmla="*/ 5880847 w 7046259"/>
              <a:gd name="connsiteY5" fmla="*/ 200622 h 2189844"/>
              <a:gd name="connsiteX6" fmla="*/ 7046259 w 7046259"/>
              <a:gd name="connsiteY6" fmla="*/ 1383963 h 2189844"/>
              <a:gd name="connsiteX0" fmla="*/ 0 w 7046259"/>
              <a:gd name="connsiteY0" fmla="*/ 319282 h 2111179"/>
              <a:gd name="connsiteX1" fmla="*/ 502023 w 7046259"/>
              <a:gd name="connsiteY1" fmla="*/ 139988 h 2111179"/>
              <a:gd name="connsiteX2" fmla="*/ 1682647 w 7046259"/>
              <a:gd name="connsiteY2" fmla="*/ 2087760 h 2111179"/>
              <a:gd name="connsiteX3" fmla="*/ 3065624 w 7046259"/>
              <a:gd name="connsiteY3" fmla="*/ 617036 h 2111179"/>
              <a:gd name="connsiteX4" fmla="*/ 4501336 w 7046259"/>
              <a:gd name="connsiteY4" fmla="*/ 2108855 h 2111179"/>
              <a:gd name="connsiteX5" fmla="*/ 5880847 w 7046259"/>
              <a:gd name="connsiteY5" fmla="*/ 193776 h 2111179"/>
              <a:gd name="connsiteX6" fmla="*/ 7046259 w 7046259"/>
              <a:gd name="connsiteY6" fmla="*/ 1377117 h 2111179"/>
              <a:gd name="connsiteX0" fmla="*/ 0 w 7046259"/>
              <a:gd name="connsiteY0" fmla="*/ 319282 h 2111178"/>
              <a:gd name="connsiteX1" fmla="*/ 502023 w 7046259"/>
              <a:gd name="connsiteY1" fmla="*/ 139988 h 2111178"/>
              <a:gd name="connsiteX2" fmla="*/ 1682647 w 7046259"/>
              <a:gd name="connsiteY2" fmla="*/ 2087760 h 2111178"/>
              <a:gd name="connsiteX3" fmla="*/ 3065624 w 7046259"/>
              <a:gd name="connsiteY3" fmla="*/ 617036 h 2111178"/>
              <a:gd name="connsiteX4" fmla="*/ 4501336 w 7046259"/>
              <a:gd name="connsiteY4" fmla="*/ 2108855 h 2111178"/>
              <a:gd name="connsiteX5" fmla="*/ 5880847 w 7046259"/>
              <a:gd name="connsiteY5" fmla="*/ 193776 h 2111178"/>
              <a:gd name="connsiteX6" fmla="*/ 7046259 w 7046259"/>
              <a:gd name="connsiteY6" fmla="*/ 1377117 h 2111178"/>
              <a:gd name="connsiteX0" fmla="*/ 0 w 7046259"/>
              <a:gd name="connsiteY0" fmla="*/ 319282 h 2110910"/>
              <a:gd name="connsiteX1" fmla="*/ 502023 w 7046259"/>
              <a:gd name="connsiteY1" fmla="*/ 139988 h 2110910"/>
              <a:gd name="connsiteX2" fmla="*/ 1682647 w 7046259"/>
              <a:gd name="connsiteY2" fmla="*/ 2087760 h 2110910"/>
              <a:gd name="connsiteX3" fmla="*/ 3347650 w 7046259"/>
              <a:gd name="connsiteY3" fmla="*/ 593930 h 2110910"/>
              <a:gd name="connsiteX4" fmla="*/ 4501336 w 7046259"/>
              <a:gd name="connsiteY4" fmla="*/ 2108855 h 2110910"/>
              <a:gd name="connsiteX5" fmla="*/ 5880847 w 7046259"/>
              <a:gd name="connsiteY5" fmla="*/ 193776 h 2110910"/>
              <a:gd name="connsiteX6" fmla="*/ 7046259 w 7046259"/>
              <a:gd name="connsiteY6" fmla="*/ 1377117 h 2110910"/>
              <a:gd name="connsiteX0" fmla="*/ 0 w 7046259"/>
              <a:gd name="connsiteY0" fmla="*/ 319282 h 2110910"/>
              <a:gd name="connsiteX1" fmla="*/ 502023 w 7046259"/>
              <a:gd name="connsiteY1" fmla="*/ 139988 h 2110910"/>
              <a:gd name="connsiteX2" fmla="*/ 1682647 w 7046259"/>
              <a:gd name="connsiteY2" fmla="*/ 2087760 h 2110910"/>
              <a:gd name="connsiteX3" fmla="*/ 3347650 w 7046259"/>
              <a:gd name="connsiteY3" fmla="*/ 593930 h 2110910"/>
              <a:gd name="connsiteX4" fmla="*/ 4501336 w 7046259"/>
              <a:gd name="connsiteY4" fmla="*/ 2108855 h 2110910"/>
              <a:gd name="connsiteX5" fmla="*/ 5880847 w 7046259"/>
              <a:gd name="connsiteY5" fmla="*/ 193776 h 2110910"/>
              <a:gd name="connsiteX6" fmla="*/ 7046259 w 7046259"/>
              <a:gd name="connsiteY6" fmla="*/ 1377117 h 2110910"/>
              <a:gd name="connsiteX0" fmla="*/ 0 w 7046259"/>
              <a:gd name="connsiteY0" fmla="*/ 319282 h 2090416"/>
              <a:gd name="connsiteX1" fmla="*/ 502023 w 7046259"/>
              <a:gd name="connsiteY1" fmla="*/ 139988 h 2090416"/>
              <a:gd name="connsiteX2" fmla="*/ 1682647 w 7046259"/>
              <a:gd name="connsiteY2" fmla="*/ 2087760 h 2090416"/>
              <a:gd name="connsiteX3" fmla="*/ 3347650 w 7046259"/>
              <a:gd name="connsiteY3" fmla="*/ 593930 h 2090416"/>
              <a:gd name="connsiteX4" fmla="*/ 4763218 w 7046259"/>
              <a:gd name="connsiteY4" fmla="*/ 2062643 h 2090416"/>
              <a:gd name="connsiteX5" fmla="*/ 5880847 w 7046259"/>
              <a:gd name="connsiteY5" fmla="*/ 193776 h 2090416"/>
              <a:gd name="connsiteX6" fmla="*/ 7046259 w 7046259"/>
              <a:gd name="connsiteY6" fmla="*/ 1377117 h 2090416"/>
              <a:gd name="connsiteX0" fmla="*/ 0 w 7046259"/>
              <a:gd name="connsiteY0" fmla="*/ 319282 h 2090416"/>
              <a:gd name="connsiteX1" fmla="*/ 502023 w 7046259"/>
              <a:gd name="connsiteY1" fmla="*/ 139988 h 2090416"/>
              <a:gd name="connsiteX2" fmla="*/ 1682647 w 7046259"/>
              <a:gd name="connsiteY2" fmla="*/ 2087760 h 2090416"/>
              <a:gd name="connsiteX3" fmla="*/ 3347650 w 7046259"/>
              <a:gd name="connsiteY3" fmla="*/ 593930 h 2090416"/>
              <a:gd name="connsiteX4" fmla="*/ 4763218 w 7046259"/>
              <a:gd name="connsiteY4" fmla="*/ 2062643 h 2090416"/>
              <a:gd name="connsiteX5" fmla="*/ 5880847 w 7046259"/>
              <a:gd name="connsiteY5" fmla="*/ 193776 h 2090416"/>
              <a:gd name="connsiteX6" fmla="*/ 7046259 w 7046259"/>
              <a:gd name="connsiteY6" fmla="*/ 1377117 h 2090416"/>
              <a:gd name="connsiteX0" fmla="*/ 0 w 7046259"/>
              <a:gd name="connsiteY0" fmla="*/ 319282 h 2090416"/>
              <a:gd name="connsiteX1" fmla="*/ 502023 w 7046259"/>
              <a:gd name="connsiteY1" fmla="*/ 139988 h 2090416"/>
              <a:gd name="connsiteX2" fmla="*/ 1682647 w 7046259"/>
              <a:gd name="connsiteY2" fmla="*/ 2087760 h 2090416"/>
              <a:gd name="connsiteX3" fmla="*/ 3347650 w 7046259"/>
              <a:gd name="connsiteY3" fmla="*/ 593930 h 2090416"/>
              <a:gd name="connsiteX4" fmla="*/ 4763218 w 7046259"/>
              <a:gd name="connsiteY4" fmla="*/ 2062643 h 2090416"/>
              <a:gd name="connsiteX5" fmla="*/ 6283743 w 7046259"/>
              <a:gd name="connsiteY5" fmla="*/ 494151 h 2090416"/>
              <a:gd name="connsiteX6" fmla="*/ 7046259 w 7046259"/>
              <a:gd name="connsiteY6" fmla="*/ 1377117 h 2090416"/>
              <a:gd name="connsiteX0" fmla="*/ 0 w 7630457"/>
              <a:gd name="connsiteY0" fmla="*/ 319282 h 2090416"/>
              <a:gd name="connsiteX1" fmla="*/ 502023 w 7630457"/>
              <a:gd name="connsiteY1" fmla="*/ 139988 h 2090416"/>
              <a:gd name="connsiteX2" fmla="*/ 1682647 w 7630457"/>
              <a:gd name="connsiteY2" fmla="*/ 2087760 h 2090416"/>
              <a:gd name="connsiteX3" fmla="*/ 3347650 w 7630457"/>
              <a:gd name="connsiteY3" fmla="*/ 593930 h 2090416"/>
              <a:gd name="connsiteX4" fmla="*/ 4763218 w 7630457"/>
              <a:gd name="connsiteY4" fmla="*/ 2062643 h 2090416"/>
              <a:gd name="connsiteX5" fmla="*/ 6283743 w 7630457"/>
              <a:gd name="connsiteY5" fmla="*/ 494151 h 2090416"/>
              <a:gd name="connsiteX6" fmla="*/ 7630457 w 7630457"/>
              <a:gd name="connsiteY6" fmla="*/ 1561963 h 2090416"/>
              <a:gd name="connsiteX0" fmla="*/ 0 w 7630457"/>
              <a:gd name="connsiteY0" fmla="*/ 319282 h 2090416"/>
              <a:gd name="connsiteX1" fmla="*/ 502023 w 7630457"/>
              <a:gd name="connsiteY1" fmla="*/ 139988 h 2090416"/>
              <a:gd name="connsiteX2" fmla="*/ 1682647 w 7630457"/>
              <a:gd name="connsiteY2" fmla="*/ 2087760 h 2090416"/>
              <a:gd name="connsiteX3" fmla="*/ 3347650 w 7630457"/>
              <a:gd name="connsiteY3" fmla="*/ 593930 h 2090416"/>
              <a:gd name="connsiteX4" fmla="*/ 4763218 w 7630457"/>
              <a:gd name="connsiteY4" fmla="*/ 2062643 h 2090416"/>
              <a:gd name="connsiteX5" fmla="*/ 6283743 w 7630457"/>
              <a:gd name="connsiteY5" fmla="*/ 494151 h 2090416"/>
              <a:gd name="connsiteX6" fmla="*/ 7630457 w 7630457"/>
              <a:gd name="connsiteY6" fmla="*/ 1561963 h 2090416"/>
              <a:gd name="connsiteX0" fmla="*/ 0 w 7630457"/>
              <a:gd name="connsiteY0" fmla="*/ 292446 h 2035951"/>
              <a:gd name="connsiteX1" fmla="*/ 502023 w 7630457"/>
              <a:gd name="connsiteY1" fmla="*/ 113152 h 2035951"/>
              <a:gd name="connsiteX2" fmla="*/ 1682648 w 7630457"/>
              <a:gd name="connsiteY2" fmla="*/ 1698551 h 2035951"/>
              <a:gd name="connsiteX3" fmla="*/ 3347650 w 7630457"/>
              <a:gd name="connsiteY3" fmla="*/ 567094 h 2035951"/>
              <a:gd name="connsiteX4" fmla="*/ 4763218 w 7630457"/>
              <a:gd name="connsiteY4" fmla="*/ 2035807 h 2035951"/>
              <a:gd name="connsiteX5" fmla="*/ 6283743 w 7630457"/>
              <a:gd name="connsiteY5" fmla="*/ 467315 h 2035951"/>
              <a:gd name="connsiteX6" fmla="*/ 7630457 w 7630457"/>
              <a:gd name="connsiteY6" fmla="*/ 1535127 h 2035951"/>
              <a:gd name="connsiteX0" fmla="*/ 0 w 7630457"/>
              <a:gd name="connsiteY0" fmla="*/ 285290 h 2028796"/>
              <a:gd name="connsiteX1" fmla="*/ 502023 w 7630457"/>
              <a:gd name="connsiteY1" fmla="*/ 105996 h 2028796"/>
              <a:gd name="connsiteX2" fmla="*/ 1724773 w 7630457"/>
              <a:gd name="connsiteY2" fmla="*/ 1594762 h 2028796"/>
              <a:gd name="connsiteX3" fmla="*/ 3347650 w 7630457"/>
              <a:gd name="connsiteY3" fmla="*/ 559938 h 2028796"/>
              <a:gd name="connsiteX4" fmla="*/ 4763218 w 7630457"/>
              <a:gd name="connsiteY4" fmla="*/ 2028651 h 2028796"/>
              <a:gd name="connsiteX5" fmla="*/ 6283743 w 7630457"/>
              <a:gd name="connsiteY5" fmla="*/ 460159 h 2028796"/>
              <a:gd name="connsiteX6" fmla="*/ 7630457 w 7630457"/>
              <a:gd name="connsiteY6" fmla="*/ 1527971 h 2028796"/>
              <a:gd name="connsiteX0" fmla="*/ 0 w 7630457"/>
              <a:gd name="connsiteY0" fmla="*/ 285290 h 1666462"/>
              <a:gd name="connsiteX1" fmla="*/ 502023 w 7630457"/>
              <a:gd name="connsiteY1" fmla="*/ 105996 h 1666462"/>
              <a:gd name="connsiteX2" fmla="*/ 1724773 w 7630457"/>
              <a:gd name="connsiteY2" fmla="*/ 1594762 h 1666462"/>
              <a:gd name="connsiteX3" fmla="*/ 3347650 w 7630457"/>
              <a:gd name="connsiteY3" fmla="*/ 559938 h 1666462"/>
              <a:gd name="connsiteX4" fmla="*/ 4784280 w 7630457"/>
              <a:gd name="connsiteY4" fmla="*/ 1666278 h 1666462"/>
              <a:gd name="connsiteX5" fmla="*/ 6283743 w 7630457"/>
              <a:gd name="connsiteY5" fmla="*/ 460159 h 1666462"/>
              <a:gd name="connsiteX6" fmla="*/ 7630457 w 7630457"/>
              <a:gd name="connsiteY6" fmla="*/ 1527971 h 1666462"/>
              <a:gd name="connsiteX0" fmla="*/ 0 w 7630457"/>
              <a:gd name="connsiteY0" fmla="*/ 285290 h 1666531"/>
              <a:gd name="connsiteX1" fmla="*/ 502023 w 7630457"/>
              <a:gd name="connsiteY1" fmla="*/ 105996 h 1666531"/>
              <a:gd name="connsiteX2" fmla="*/ 1724773 w 7630457"/>
              <a:gd name="connsiteY2" fmla="*/ 1594762 h 1666531"/>
              <a:gd name="connsiteX3" fmla="*/ 3233589 w 7630457"/>
              <a:gd name="connsiteY3" fmla="*/ 576292 h 1666531"/>
              <a:gd name="connsiteX4" fmla="*/ 4784280 w 7630457"/>
              <a:gd name="connsiteY4" fmla="*/ 1666278 h 1666531"/>
              <a:gd name="connsiteX5" fmla="*/ 6283743 w 7630457"/>
              <a:gd name="connsiteY5" fmla="*/ 460159 h 1666531"/>
              <a:gd name="connsiteX6" fmla="*/ 7630457 w 7630457"/>
              <a:gd name="connsiteY6" fmla="*/ 1527971 h 1666531"/>
              <a:gd name="connsiteX0" fmla="*/ 0 w 7630457"/>
              <a:gd name="connsiteY0" fmla="*/ 275068 h 1656314"/>
              <a:gd name="connsiteX1" fmla="*/ 502023 w 7630457"/>
              <a:gd name="connsiteY1" fmla="*/ 95774 h 1656314"/>
              <a:gd name="connsiteX2" fmla="*/ 1351670 w 7630457"/>
              <a:gd name="connsiteY2" fmla="*/ 1446493 h 1656314"/>
              <a:gd name="connsiteX3" fmla="*/ 3233589 w 7630457"/>
              <a:gd name="connsiteY3" fmla="*/ 566070 h 1656314"/>
              <a:gd name="connsiteX4" fmla="*/ 4784280 w 7630457"/>
              <a:gd name="connsiteY4" fmla="*/ 1656056 h 1656314"/>
              <a:gd name="connsiteX5" fmla="*/ 6283743 w 7630457"/>
              <a:gd name="connsiteY5" fmla="*/ 449937 h 1656314"/>
              <a:gd name="connsiteX6" fmla="*/ 7630457 w 7630457"/>
              <a:gd name="connsiteY6" fmla="*/ 1517749 h 1656314"/>
              <a:gd name="connsiteX0" fmla="*/ 0 w 7630457"/>
              <a:gd name="connsiteY0" fmla="*/ 275068 h 1656314"/>
              <a:gd name="connsiteX1" fmla="*/ 502023 w 7630457"/>
              <a:gd name="connsiteY1" fmla="*/ 95774 h 1656314"/>
              <a:gd name="connsiteX2" fmla="*/ 1351670 w 7630457"/>
              <a:gd name="connsiteY2" fmla="*/ 1446493 h 1656314"/>
              <a:gd name="connsiteX3" fmla="*/ 3233589 w 7630457"/>
              <a:gd name="connsiteY3" fmla="*/ 566070 h 1656314"/>
              <a:gd name="connsiteX4" fmla="*/ 4784280 w 7630457"/>
              <a:gd name="connsiteY4" fmla="*/ 1656056 h 1656314"/>
              <a:gd name="connsiteX5" fmla="*/ 6283743 w 7630457"/>
              <a:gd name="connsiteY5" fmla="*/ 449937 h 1656314"/>
              <a:gd name="connsiteX6" fmla="*/ 7630457 w 7630457"/>
              <a:gd name="connsiteY6" fmla="*/ 1517749 h 1656314"/>
              <a:gd name="connsiteX0" fmla="*/ 0 w 7630457"/>
              <a:gd name="connsiteY0" fmla="*/ 275068 h 1587304"/>
              <a:gd name="connsiteX1" fmla="*/ 502023 w 7630457"/>
              <a:gd name="connsiteY1" fmla="*/ 95774 h 1587304"/>
              <a:gd name="connsiteX2" fmla="*/ 1351670 w 7630457"/>
              <a:gd name="connsiteY2" fmla="*/ 1446493 h 1587304"/>
              <a:gd name="connsiteX3" fmla="*/ 3233589 w 7630457"/>
              <a:gd name="connsiteY3" fmla="*/ 566070 h 1587304"/>
              <a:gd name="connsiteX4" fmla="*/ 5181455 w 7630457"/>
              <a:gd name="connsiteY4" fmla="*/ 1587032 h 1587304"/>
              <a:gd name="connsiteX5" fmla="*/ 6283743 w 7630457"/>
              <a:gd name="connsiteY5" fmla="*/ 449937 h 1587304"/>
              <a:gd name="connsiteX6" fmla="*/ 7630457 w 7630457"/>
              <a:gd name="connsiteY6" fmla="*/ 1517749 h 1587304"/>
              <a:gd name="connsiteX0" fmla="*/ 0 w 7630457"/>
              <a:gd name="connsiteY0" fmla="*/ 275068 h 1597433"/>
              <a:gd name="connsiteX1" fmla="*/ 502023 w 7630457"/>
              <a:gd name="connsiteY1" fmla="*/ 95774 h 1597433"/>
              <a:gd name="connsiteX2" fmla="*/ 1351670 w 7630457"/>
              <a:gd name="connsiteY2" fmla="*/ 1446493 h 1597433"/>
              <a:gd name="connsiteX3" fmla="*/ 3233589 w 7630457"/>
              <a:gd name="connsiteY3" fmla="*/ 566070 h 1597433"/>
              <a:gd name="connsiteX4" fmla="*/ 5181455 w 7630457"/>
              <a:gd name="connsiteY4" fmla="*/ 1587032 h 1597433"/>
              <a:gd name="connsiteX5" fmla="*/ 6283743 w 7630457"/>
              <a:gd name="connsiteY5" fmla="*/ 449937 h 1597433"/>
              <a:gd name="connsiteX6" fmla="*/ 7630457 w 7630457"/>
              <a:gd name="connsiteY6" fmla="*/ 1517749 h 1597433"/>
              <a:gd name="connsiteX0" fmla="*/ 0 w 8015596"/>
              <a:gd name="connsiteY0" fmla="*/ 275068 h 1597433"/>
              <a:gd name="connsiteX1" fmla="*/ 502023 w 8015596"/>
              <a:gd name="connsiteY1" fmla="*/ 95774 h 1597433"/>
              <a:gd name="connsiteX2" fmla="*/ 1351670 w 8015596"/>
              <a:gd name="connsiteY2" fmla="*/ 1446493 h 1597433"/>
              <a:gd name="connsiteX3" fmla="*/ 3233589 w 8015596"/>
              <a:gd name="connsiteY3" fmla="*/ 566070 h 1597433"/>
              <a:gd name="connsiteX4" fmla="*/ 5181455 w 8015596"/>
              <a:gd name="connsiteY4" fmla="*/ 1587032 h 1597433"/>
              <a:gd name="connsiteX5" fmla="*/ 6283743 w 8015596"/>
              <a:gd name="connsiteY5" fmla="*/ 449937 h 1597433"/>
              <a:gd name="connsiteX6" fmla="*/ 8015596 w 8015596"/>
              <a:gd name="connsiteY6" fmla="*/ 1503944 h 1597433"/>
              <a:gd name="connsiteX0" fmla="*/ 0 w 8015596"/>
              <a:gd name="connsiteY0" fmla="*/ 275068 h 1587146"/>
              <a:gd name="connsiteX1" fmla="*/ 502023 w 8015596"/>
              <a:gd name="connsiteY1" fmla="*/ 95774 h 1587146"/>
              <a:gd name="connsiteX2" fmla="*/ 1351670 w 8015596"/>
              <a:gd name="connsiteY2" fmla="*/ 1446493 h 1587146"/>
              <a:gd name="connsiteX3" fmla="*/ 3233589 w 8015596"/>
              <a:gd name="connsiteY3" fmla="*/ 566070 h 1587146"/>
              <a:gd name="connsiteX4" fmla="*/ 5181455 w 8015596"/>
              <a:gd name="connsiteY4" fmla="*/ 1587032 h 1587146"/>
              <a:gd name="connsiteX5" fmla="*/ 6680918 w 8015596"/>
              <a:gd name="connsiteY5" fmla="*/ 491351 h 1587146"/>
              <a:gd name="connsiteX6" fmla="*/ 8015596 w 8015596"/>
              <a:gd name="connsiteY6" fmla="*/ 1503944 h 1587146"/>
              <a:gd name="connsiteX0" fmla="*/ 0 w 8015596"/>
              <a:gd name="connsiteY0" fmla="*/ 275068 h 1559539"/>
              <a:gd name="connsiteX1" fmla="*/ 502023 w 8015596"/>
              <a:gd name="connsiteY1" fmla="*/ 95774 h 1559539"/>
              <a:gd name="connsiteX2" fmla="*/ 1351670 w 8015596"/>
              <a:gd name="connsiteY2" fmla="*/ 1446493 h 1559539"/>
              <a:gd name="connsiteX3" fmla="*/ 3233589 w 8015596"/>
              <a:gd name="connsiteY3" fmla="*/ 566070 h 1559539"/>
              <a:gd name="connsiteX4" fmla="*/ 5578631 w 8015596"/>
              <a:gd name="connsiteY4" fmla="*/ 1559423 h 1559539"/>
              <a:gd name="connsiteX5" fmla="*/ 6680918 w 8015596"/>
              <a:gd name="connsiteY5" fmla="*/ 491351 h 1559539"/>
              <a:gd name="connsiteX6" fmla="*/ 8015596 w 8015596"/>
              <a:gd name="connsiteY6" fmla="*/ 1503944 h 1559539"/>
              <a:gd name="connsiteX0" fmla="*/ 0 w 8015596"/>
              <a:gd name="connsiteY0" fmla="*/ 275068 h 1559821"/>
              <a:gd name="connsiteX1" fmla="*/ 502023 w 8015596"/>
              <a:gd name="connsiteY1" fmla="*/ 95774 h 1559821"/>
              <a:gd name="connsiteX2" fmla="*/ 1351670 w 8015596"/>
              <a:gd name="connsiteY2" fmla="*/ 1446493 h 1559821"/>
              <a:gd name="connsiteX3" fmla="*/ 3233589 w 8015596"/>
              <a:gd name="connsiteY3" fmla="*/ 566070 h 1559821"/>
              <a:gd name="connsiteX4" fmla="*/ 5578631 w 8015596"/>
              <a:gd name="connsiteY4" fmla="*/ 1559423 h 1559821"/>
              <a:gd name="connsiteX5" fmla="*/ 6849417 w 8015596"/>
              <a:gd name="connsiteY5" fmla="*/ 684618 h 1559821"/>
              <a:gd name="connsiteX6" fmla="*/ 8015596 w 8015596"/>
              <a:gd name="connsiteY6" fmla="*/ 1503944 h 1559821"/>
              <a:gd name="connsiteX0" fmla="*/ 0 w 8015596"/>
              <a:gd name="connsiteY0" fmla="*/ 119172 h 1403926"/>
              <a:gd name="connsiteX1" fmla="*/ 570670 w 8015596"/>
              <a:gd name="connsiteY1" fmla="*/ 254830 h 1403926"/>
              <a:gd name="connsiteX2" fmla="*/ 1351670 w 8015596"/>
              <a:gd name="connsiteY2" fmla="*/ 1290597 h 1403926"/>
              <a:gd name="connsiteX3" fmla="*/ 3233589 w 8015596"/>
              <a:gd name="connsiteY3" fmla="*/ 410174 h 1403926"/>
              <a:gd name="connsiteX4" fmla="*/ 5578631 w 8015596"/>
              <a:gd name="connsiteY4" fmla="*/ 1403527 h 1403926"/>
              <a:gd name="connsiteX5" fmla="*/ 6849417 w 8015596"/>
              <a:gd name="connsiteY5" fmla="*/ 528722 h 1403926"/>
              <a:gd name="connsiteX6" fmla="*/ 8015596 w 8015596"/>
              <a:gd name="connsiteY6" fmla="*/ 1348048 h 1403926"/>
              <a:gd name="connsiteX0" fmla="*/ 0 w 8015596"/>
              <a:gd name="connsiteY0" fmla="*/ 119172 h 1406156"/>
              <a:gd name="connsiteX1" fmla="*/ 570670 w 8015596"/>
              <a:gd name="connsiteY1" fmla="*/ 254830 h 1406156"/>
              <a:gd name="connsiteX2" fmla="*/ 1351670 w 8015596"/>
              <a:gd name="connsiteY2" fmla="*/ 1290597 h 1406156"/>
              <a:gd name="connsiteX3" fmla="*/ 3370884 w 8015596"/>
              <a:gd name="connsiteY3" fmla="*/ 213328 h 1406156"/>
              <a:gd name="connsiteX4" fmla="*/ 5578631 w 8015596"/>
              <a:gd name="connsiteY4" fmla="*/ 1403527 h 1406156"/>
              <a:gd name="connsiteX5" fmla="*/ 6849417 w 8015596"/>
              <a:gd name="connsiteY5" fmla="*/ 528722 h 1406156"/>
              <a:gd name="connsiteX6" fmla="*/ 8015596 w 8015596"/>
              <a:gd name="connsiteY6" fmla="*/ 1348048 h 1406156"/>
              <a:gd name="connsiteX0" fmla="*/ 0 w 8015596"/>
              <a:gd name="connsiteY0" fmla="*/ 119172 h 1700707"/>
              <a:gd name="connsiteX1" fmla="*/ 570670 w 8015596"/>
              <a:gd name="connsiteY1" fmla="*/ 254830 h 1700707"/>
              <a:gd name="connsiteX2" fmla="*/ 1351670 w 8015596"/>
              <a:gd name="connsiteY2" fmla="*/ 1290597 h 1700707"/>
              <a:gd name="connsiteX3" fmla="*/ 3370884 w 8015596"/>
              <a:gd name="connsiteY3" fmla="*/ 213328 h 1700707"/>
              <a:gd name="connsiteX4" fmla="*/ 5492821 w 8015596"/>
              <a:gd name="connsiteY4" fmla="*/ 1698794 h 1700707"/>
              <a:gd name="connsiteX5" fmla="*/ 6849417 w 8015596"/>
              <a:gd name="connsiteY5" fmla="*/ 528722 h 1700707"/>
              <a:gd name="connsiteX6" fmla="*/ 8015596 w 8015596"/>
              <a:gd name="connsiteY6" fmla="*/ 1348048 h 1700707"/>
              <a:gd name="connsiteX0" fmla="*/ 0 w 8015596"/>
              <a:gd name="connsiteY0" fmla="*/ 119172 h 1699488"/>
              <a:gd name="connsiteX1" fmla="*/ 570670 w 8015596"/>
              <a:gd name="connsiteY1" fmla="*/ 254830 h 1699488"/>
              <a:gd name="connsiteX2" fmla="*/ 1351670 w 8015596"/>
              <a:gd name="connsiteY2" fmla="*/ 1290597 h 1699488"/>
              <a:gd name="connsiteX3" fmla="*/ 3370884 w 8015596"/>
              <a:gd name="connsiteY3" fmla="*/ 213328 h 1699488"/>
              <a:gd name="connsiteX4" fmla="*/ 5492821 w 8015596"/>
              <a:gd name="connsiteY4" fmla="*/ 1698794 h 1699488"/>
              <a:gd name="connsiteX5" fmla="*/ 6952389 w 8015596"/>
              <a:gd name="connsiteY5" fmla="*/ 410616 h 1699488"/>
              <a:gd name="connsiteX6" fmla="*/ 8015596 w 8015596"/>
              <a:gd name="connsiteY6" fmla="*/ 1348048 h 1699488"/>
              <a:gd name="connsiteX0" fmla="*/ 0 w 8015596"/>
              <a:gd name="connsiteY0" fmla="*/ 130885 h 1711201"/>
              <a:gd name="connsiteX1" fmla="*/ 570670 w 8015596"/>
              <a:gd name="connsiteY1" fmla="*/ 266543 h 1711201"/>
              <a:gd name="connsiteX2" fmla="*/ 1539889 w 8015596"/>
              <a:gd name="connsiteY2" fmla="*/ 1590157 h 1711201"/>
              <a:gd name="connsiteX3" fmla="*/ 3370884 w 8015596"/>
              <a:gd name="connsiteY3" fmla="*/ 225041 h 1711201"/>
              <a:gd name="connsiteX4" fmla="*/ 5492821 w 8015596"/>
              <a:gd name="connsiteY4" fmla="*/ 1710507 h 1711201"/>
              <a:gd name="connsiteX5" fmla="*/ 6952389 w 8015596"/>
              <a:gd name="connsiteY5" fmla="*/ 422329 h 1711201"/>
              <a:gd name="connsiteX6" fmla="*/ 8015596 w 8015596"/>
              <a:gd name="connsiteY6" fmla="*/ 1359761 h 1711201"/>
              <a:gd name="connsiteX0" fmla="*/ 0 w 8062651"/>
              <a:gd name="connsiteY0" fmla="*/ 186737 h 1767053"/>
              <a:gd name="connsiteX1" fmla="*/ 570670 w 8062651"/>
              <a:gd name="connsiteY1" fmla="*/ 322395 h 1767053"/>
              <a:gd name="connsiteX2" fmla="*/ 1539889 w 8062651"/>
              <a:gd name="connsiteY2" fmla="*/ 1646009 h 1767053"/>
              <a:gd name="connsiteX3" fmla="*/ 3370884 w 8062651"/>
              <a:gd name="connsiteY3" fmla="*/ 280893 h 1767053"/>
              <a:gd name="connsiteX4" fmla="*/ 5492821 w 8062651"/>
              <a:gd name="connsiteY4" fmla="*/ 1766359 h 1767053"/>
              <a:gd name="connsiteX5" fmla="*/ 6952389 w 8062651"/>
              <a:gd name="connsiteY5" fmla="*/ 478181 h 1767053"/>
              <a:gd name="connsiteX6" fmla="*/ 8062651 w 8062651"/>
              <a:gd name="connsiteY6" fmla="*/ 228245 h 1767053"/>
              <a:gd name="connsiteX0" fmla="*/ 0 w 8062651"/>
              <a:gd name="connsiteY0" fmla="*/ 130886 h 1711202"/>
              <a:gd name="connsiteX1" fmla="*/ 570670 w 8062651"/>
              <a:gd name="connsiteY1" fmla="*/ 266544 h 1711202"/>
              <a:gd name="connsiteX2" fmla="*/ 1539889 w 8062651"/>
              <a:gd name="connsiteY2" fmla="*/ 1590158 h 1711202"/>
              <a:gd name="connsiteX3" fmla="*/ 3370884 w 8062651"/>
              <a:gd name="connsiteY3" fmla="*/ 225042 h 1711202"/>
              <a:gd name="connsiteX4" fmla="*/ 5492821 w 8062651"/>
              <a:gd name="connsiteY4" fmla="*/ 1710508 h 1711202"/>
              <a:gd name="connsiteX5" fmla="*/ 6952389 w 8062651"/>
              <a:gd name="connsiteY5" fmla="*/ 422330 h 1711202"/>
              <a:gd name="connsiteX6" fmla="*/ 8062651 w 8062651"/>
              <a:gd name="connsiteY6" fmla="*/ 172394 h 1711202"/>
              <a:gd name="connsiteX0" fmla="*/ 0 w 8344980"/>
              <a:gd name="connsiteY0" fmla="*/ 642128 h 2222444"/>
              <a:gd name="connsiteX1" fmla="*/ 570670 w 8344980"/>
              <a:gd name="connsiteY1" fmla="*/ 777786 h 2222444"/>
              <a:gd name="connsiteX2" fmla="*/ 1539889 w 8344980"/>
              <a:gd name="connsiteY2" fmla="*/ 2101400 h 2222444"/>
              <a:gd name="connsiteX3" fmla="*/ 3370884 w 8344980"/>
              <a:gd name="connsiteY3" fmla="*/ 736284 h 2222444"/>
              <a:gd name="connsiteX4" fmla="*/ 5492821 w 8344980"/>
              <a:gd name="connsiteY4" fmla="*/ 2221750 h 2222444"/>
              <a:gd name="connsiteX5" fmla="*/ 6952389 w 8344980"/>
              <a:gd name="connsiteY5" fmla="*/ 933572 h 2222444"/>
              <a:gd name="connsiteX6" fmla="*/ 8344980 w 8344980"/>
              <a:gd name="connsiteY6" fmla="*/ 0 h 2222444"/>
              <a:gd name="connsiteX0" fmla="*/ 0 w 6952389"/>
              <a:gd name="connsiteY0" fmla="*/ 130886 h 1711202"/>
              <a:gd name="connsiteX1" fmla="*/ 570670 w 6952389"/>
              <a:gd name="connsiteY1" fmla="*/ 266544 h 1711202"/>
              <a:gd name="connsiteX2" fmla="*/ 1539889 w 6952389"/>
              <a:gd name="connsiteY2" fmla="*/ 1590158 h 1711202"/>
              <a:gd name="connsiteX3" fmla="*/ 3370884 w 6952389"/>
              <a:gd name="connsiteY3" fmla="*/ 225042 h 1711202"/>
              <a:gd name="connsiteX4" fmla="*/ 5492821 w 6952389"/>
              <a:gd name="connsiteY4" fmla="*/ 1710508 h 1711202"/>
              <a:gd name="connsiteX5" fmla="*/ 6952389 w 6952389"/>
              <a:gd name="connsiteY5" fmla="*/ 422330 h 1711202"/>
              <a:gd name="connsiteX0" fmla="*/ 0 w 8097389"/>
              <a:gd name="connsiteY0" fmla="*/ 716021 h 2303729"/>
              <a:gd name="connsiteX1" fmla="*/ 570670 w 8097389"/>
              <a:gd name="connsiteY1" fmla="*/ 851679 h 2303729"/>
              <a:gd name="connsiteX2" fmla="*/ 1539889 w 8097389"/>
              <a:gd name="connsiteY2" fmla="*/ 2175293 h 2303729"/>
              <a:gd name="connsiteX3" fmla="*/ 3370884 w 8097389"/>
              <a:gd name="connsiteY3" fmla="*/ 810177 h 2303729"/>
              <a:gd name="connsiteX4" fmla="*/ 5492821 w 8097389"/>
              <a:gd name="connsiteY4" fmla="*/ 2295643 h 2303729"/>
              <a:gd name="connsiteX5" fmla="*/ 8097389 w 8097389"/>
              <a:gd name="connsiteY5" fmla="*/ 0 h 2303729"/>
              <a:gd name="connsiteX0" fmla="*/ 0 w 8097389"/>
              <a:gd name="connsiteY0" fmla="*/ 716021 h 2303729"/>
              <a:gd name="connsiteX1" fmla="*/ 570670 w 8097389"/>
              <a:gd name="connsiteY1" fmla="*/ 851679 h 2303729"/>
              <a:gd name="connsiteX2" fmla="*/ 1539889 w 8097389"/>
              <a:gd name="connsiteY2" fmla="*/ 2175293 h 2303729"/>
              <a:gd name="connsiteX3" fmla="*/ 3370884 w 8097389"/>
              <a:gd name="connsiteY3" fmla="*/ 810177 h 2303729"/>
              <a:gd name="connsiteX4" fmla="*/ 5492821 w 8097389"/>
              <a:gd name="connsiteY4" fmla="*/ 2295643 h 2303729"/>
              <a:gd name="connsiteX5" fmla="*/ 8097389 w 8097389"/>
              <a:gd name="connsiteY5" fmla="*/ 0 h 2303729"/>
              <a:gd name="connsiteX0" fmla="*/ 0 w 7526719"/>
              <a:gd name="connsiteY0" fmla="*/ 851679 h 2303729"/>
              <a:gd name="connsiteX1" fmla="*/ 969219 w 7526719"/>
              <a:gd name="connsiteY1" fmla="*/ 2175293 h 2303729"/>
              <a:gd name="connsiteX2" fmla="*/ 2800214 w 7526719"/>
              <a:gd name="connsiteY2" fmla="*/ 810177 h 2303729"/>
              <a:gd name="connsiteX3" fmla="*/ 4922151 w 7526719"/>
              <a:gd name="connsiteY3" fmla="*/ 2295643 h 2303729"/>
              <a:gd name="connsiteX4" fmla="*/ 7526719 w 7526719"/>
              <a:gd name="connsiteY4" fmla="*/ 0 h 2303729"/>
              <a:gd name="connsiteX0" fmla="*/ 0 w 8483499"/>
              <a:gd name="connsiteY0" fmla="*/ 0 h 2765350"/>
              <a:gd name="connsiteX1" fmla="*/ 1925999 w 8483499"/>
              <a:gd name="connsiteY1" fmla="*/ 2636914 h 2765350"/>
              <a:gd name="connsiteX2" fmla="*/ 3756994 w 8483499"/>
              <a:gd name="connsiteY2" fmla="*/ 1271798 h 2765350"/>
              <a:gd name="connsiteX3" fmla="*/ 5878931 w 8483499"/>
              <a:gd name="connsiteY3" fmla="*/ 2757264 h 2765350"/>
              <a:gd name="connsiteX4" fmla="*/ 8483499 w 8483499"/>
              <a:gd name="connsiteY4" fmla="*/ 461621 h 2765350"/>
              <a:gd name="connsiteX0" fmla="*/ 0 w 8483499"/>
              <a:gd name="connsiteY0" fmla="*/ 0 h 2765350"/>
              <a:gd name="connsiteX1" fmla="*/ 1925999 w 8483499"/>
              <a:gd name="connsiteY1" fmla="*/ 2636914 h 2765350"/>
              <a:gd name="connsiteX2" fmla="*/ 3756994 w 8483499"/>
              <a:gd name="connsiteY2" fmla="*/ 1271798 h 2765350"/>
              <a:gd name="connsiteX3" fmla="*/ 5878931 w 8483499"/>
              <a:gd name="connsiteY3" fmla="*/ 2757264 h 2765350"/>
              <a:gd name="connsiteX4" fmla="*/ 8483499 w 8483499"/>
              <a:gd name="connsiteY4" fmla="*/ 461621 h 2765350"/>
              <a:gd name="connsiteX0" fmla="*/ 0 w 8483499"/>
              <a:gd name="connsiteY0" fmla="*/ 0 h 2765350"/>
              <a:gd name="connsiteX1" fmla="*/ 1925999 w 8483499"/>
              <a:gd name="connsiteY1" fmla="*/ 2636914 h 2765350"/>
              <a:gd name="connsiteX2" fmla="*/ 3756994 w 8483499"/>
              <a:gd name="connsiteY2" fmla="*/ 1271798 h 2765350"/>
              <a:gd name="connsiteX3" fmla="*/ 5878931 w 8483499"/>
              <a:gd name="connsiteY3" fmla="*/ 2757264 h 2765350"/>
              <a:gd name="connsiteX4" fmla="*/ 8483499 w 8483499"/>
              <a:gd name="connsiteY4" fmla="*/ 461621 h 2765350"/>
              <a:gd name="connsiteX0" fmla="*/ 0 w 7950211"/>
              <a:gd name="connsiteY0" fmla="*/ 150054 h 2303729"/>
              <a:gd name="connsiteX1" fmla="*/ 1392711 w 7950211"/>
              <a:gd name="connsiteY1" fmla="*/ 2175293 h 2303729"/>
              <a:gd name="connsiteX2" fmla="*/ 3223706 w 7950211"/>
              <a:gd name="connsiteY2" fmla="*/ 810177 h 2303729"/>
              <a:gd name="connsiteX3" fmla="*/ 5345643 w 7950211"/>
              <a:gd name="connsiteY3" fmla="*/ 2295643 h 2303729"/>
              <a:gd name="connsiteX4" fmla="*/ 7950211 w 7950211"/>
              <a:gd name="connsiteY4" fmla="*/ 0 h 2303729"/>
              <a:gd name="connsiteX0" fmla="*/ 0 w 7950211"/>
              <a:gd name="connsiteY0" fmla="*/ 150054 h 2304094"/>
              <a:gd name="connsiteX1" fmla="*/ 1651114 w 7950211"/>
              <a:gd name="connsiteY1" fmla="*/ 1730717 h 2304094"/>
              <a:gd name="connsiteX2" fmla="*/ 3223706 w 7950211"/>
              <a:gd name="connsiteY2" fmla="*/ 810177 h 2304094"/>
              <a:gd name="connsiteX3" fmla="*/ 5345643 w 7950211"/>
              <a:gd name="connsiteY3" fmla="*/ 2295643 h 2304094"/>
              <a:gd name="connsiteX4" fmla="*/ 7950211 w 7950211"/>
              <a:gd name="connsiteY4" fmla="*/ 0 h 2304094"/>
              <a:gd name="connsiteX0" fmla="*/ 0 w 7950211"/>
              <a:gd name="connsiteY0" fmla="*/ 150054 h 2025602"/>
              <a:gd name="connsiteX1" fmla="*/ 1651114 w 7950211"/>
              <a:gd name="connsiteY1" fmla="*/ 1730717 h 2025602"/>
              <a:gd name="connsiteX2" fmla="*/ 3223706 w 7950211"/>
              <a:gd name="connsiteY2" fmla="*/ 810177 h 2025602"/>
              <a:gd name="connsiteX3" fmla="*/ 5905516 w 7950211"/>
              <a:gd name="connsiteY3" fmla="*/ 2015724 h 2025602"/>
              <a:gd name="connsiteX4" fmla="*/ 7950211 w 7950211"/>
              <a:gd name="connsiteY4" fmla="*/ 0 h 2025602"/>
              <a:gd name="connsiteX0" fmla="*/ 0 w 7950211"/>
              <a:gd name="connsiteY0" fmla="*/ 150054 h 2024662"/>
              <a:gd name="connsiteX1" fmla="*/ 1651114 w 7950211"/>
              <a:gd name="connsiteY1" fmla="*/ 1730717 h 2024662"/>
              <a:gd name="connsiteX2" fmla="*/ 3611311 w 7950211"/>
              <a:gd name="connsiteY2" fmla="*/ 777246 h 2024662"/>
              <a:gd name="connsiteX3" fmla="*/ 5905516 w 7950211"/>
              <a:gd name="connsiteY3" fmla="*/ 2015724 h 2024662"/>
              <a:gd name="connsiteX4" fmla="*/ 7950211 w 7950211"/>
              <a:gd name="connsiteY4" fmla="*/ 0 h 2024662"/>
              <a:gd name="connsiteX0" fmla="*/ 0 w 7950211"/>
              <a:gd name="connsiteY0" fmla="*/ 150054 h 2024594"/>
              <a:gd name="connsiteX1" fmla="*/ 1923872 w 7950211"/>
              <a:gd name="connsiteY1" fmla="*/ 1796580 h 2024594"/>
              <a:gd name="connsiteX2" fmla="*/ 3611311 w 7950211"/>
              <a:gd name="connsiteY2" fmla="*/ 777246 h 2024594"/>
              <a:gd name="connsiteX3" fmla="*/ 5905516 w 7950211"/>
              <a:gd name="connsiteY3" fmla="*/ 2015724 h 2024594"/>
              <a:gd name="connsiteX4" fmla="*/ 7950211 w 7950211"/>
              <a:gd name="connsiteY4" fmla="*/ 0 h 2024594"/>
              <a:gd name="connsiteX0" fmla="*/ 0 w 7950211"/>
              <a:gd name="connsiteY0" fmla="*/ 150054 h 2031890"/>
              <a:gd name="connsiteX1" fmla="*/ 1923872 w 7950211"/>
              <a:gd name="connsiteY1" fmla="*/ 1796580 h 2031890"/>
              <a:gd name="connsiteX2" fmla="*/ 3611311 w 7950211"/>
              <a:gd name="connsiteY2" fmla="*/ 990799 h 2031890"/>
              <a:gd name="connsiteX3" fmla="*/ 5905516 w 7950211"/>
              <a:gd name="connsiteY3" fmla="*/ 2015724 h 2031890"/>
              <a:gd name="connsiteX4" fmla="*/ 7950211 w 7950211"/>
              <a:gd name="connsiteY4" fmla="*/ 0 h 2031890"/>
              <a:gd name="connsiteX0" fmla="*/ 0 w 7471447"/>
              <a:gd name="connsiteY0" fmla="*/ 119546 h 2000505"/>
              <a:gd name="connsiteX1" fmla="*/ 1923872 w 7471447"/>
              <a:gd name="connsiteY1" fmla="*/ 1766072 h 2000505"/>
              <a:gd name="connsiteX2" fmla="*/ 3611311 w 7471447"/>
              <a:gd name="connsiteY2" fmla="*/ 960291 h 2000505"/>
              <a:gd name="connsiteX3" fmla="*/ 5905516 w 7471447"/>
              <a:gd name="connsiteY3" fmla="*/ 1985216 h 2000505"/>
              <a:gd name="connsiteX4" fmla="*/ 7471447 w 7471447"/>
              <a:gd name="connsiteY4" fmla="*/ 0 h 2000505"/>
              <a:gd name="connsiteX0" fmla="*/ 0 w 7471447"/>
              <a:gd name="connsiteY0" fmla="*/ 119546 h 2000505"/>
              <a:gd name="connsiteX1" fmla="*/ 1923872 w 7471447"/>
              <a:gd name="connsiteY1" fmla="*/ 1766072 h 2000505"/>
              <a:gd name="connsiteX2" fmla="*/ 3611311 w 7471447"/>
              <a:gd name="connsiteY2" fmla="*/ 960291 h 2000505"/>
              <a:gd name="connsiteX3" fmla="*/ 5905516 w 7471447"/>
              <a:gd name="connsiteY3" fmla="*/ 1985216 h 2000505"/>
              <a:gd name="connsiteX4" fmla="*/ 7471447 w 7471447"/>
              <a:gd name="connsiteY4" fmla="*/ 0 h 2000505"/>
              <a:gd name="connsiteX0" fmla="*/ 0 w 8084894"/>
              <a:gd name="connsiteY0" fmla="*/ 0 h 1880959"/>
              <a:gd name="connsiteX1" fmla="*/ 1923872 w 8084894"/>
              <a:gd name="connsiteY1" fmla="*/ 1646526 h 1880959"/>
              <a:gd name="connsiteX2" fmla="*/ 3611311 w 8084894"/>
              <a:gd name="connsiteY2" fmla="*/ 840745 h 1880959"/>
              <a:gd name="connsiteX3" fmla="*/ 5905516 w 8084894"/>
              <a:gd name="connsiteY3" fmla="*/ 1865670 h 1880959"/>
              <a:gd name="connsiteX4" fmla="*/ 8084894 w 8084894"/>
              <a:gd name="connsiteY4" fmla="*/ 404076 h 1880959"/>
              <a:gd name="connsiteX0" fmla="*/ 0 w 8084894"/>
              <a:gd name="connsiteY0" fmla="*/ 0 h 1880959"/>
              <a:gd name="connsiteX1" fmla="*/ 1923872 w 8084894"/>
              <a:gd name="connsiteY1" fmla="*/ 1646526 h 1880959"/>
              <a:gd name="connsiteX2" fmla="*/ 3611311 w 8084894"/>
              <a:gd name="connsiteY2" fmla="*/ 840745 h 1880959"/>
              <a:gd name="connsiteX3" fmla="*/ 5905516 w 8084894"/>
              <a:gd name="connsiteY3" fmla="*/ 1865670 h 1880959"/>
              <a:gd name="connsiteX4" fmla="*/ 8084894 w 8084894"/>
              <a:gd name="connsiteY4" fmla="*/ 404076 h 1880959"/>
              <a:gd name="connsiteX0" fmla="*/ 0 w 8256089"/>
              <a:gd name="connsiteY0" fmla="*/ 192674 h 1484559"/>
              <a:gd name="connsiteX1" fmla="*/ 2095067 w 8256089"/>
              <a:gd name="connsiteY1" fmla="*/ 1250126 h 1484559"/>
              <a:gd name="connsiteX2" fmla="*/ 3782506 w 8256089"/>
              <a:gd name="connsiteY2" fmla="*/ 444345 h 1484559"/>
              <a:gd name="connsiteX3" fmla="*/ 6076711 w 8256089"/>
              <a:gd name="connsiteY3" fmla="*/ 1469270 h 1484559"/>
              <a:gd name="connsiteX4" fmla="*/ 8256089 w 8256089"/>
              <a:gd name="connsiteY4" fmla="*/ 7676 h 1484559"/>
              <a:gd name="connsiteX0" fmla="*/ 0 w 8256089"/>
              <a:gd name="connsiteY0" fmla="*/ 192674 h 1484559"/>
              <a:gd name="connsiteX1" fmla="*/ 2095067 w 8256089"/>
              <a:gd name="connsiteY1" fmla="*/ 1250126 h 1484559"/>
              <a:gd name="connsiteX2" fmla="*/ 3782506 w 8256089"/>
              <a:gd name="connsiteY2" fmla="*/ 444345 h 1484559"/>
              <a:gd name="connsiteX3" fmla="*/ 6076711 w 8256089"/>
              <a:gd name="connsiteY3" fmla="*/ 1469270 h 1484559"/>
              <a:gd name="connsiteX4" fmla="*/ 8256089 w 8256089"/>
              <a:gd name="connsiteY4" fmla="*/ 7676 h 1484559"/>
              <a:gd name="connsiteX0" fmla="*/ 0 w 7856885"/>
              <a:gd name="connsiteY0" fmla="*/ 98452 h 1390337"/>
              <a:gd name="connsiteX1" fmla="*/ 2095067 w 7856885"/>
              <a:gd name="connsiteY1" fmla="*/ 1155904 h 1390337"/>
              <a:gd name="connsiteX2" fmla="*/ 3782506 w 7856885"/>
              <a:gd name="connsiteY2" fmla="*/ 350123 h 1390337"/>
              <a:gd name="connsiteX3" fmla="*/ 6076711 w 7856885"/>
              <a:gd name="connsiteY3" fmla="*/ 1375048 h 1390337"/>
              <a:gd name="connsiteX4" fmla="*/ 7856885 w 7856885"/>
              <a:gd name="connsiteY4" fmla="*/ 8188 h 1390337"/>
              <a:gd name="connsiteX0" fmla="*/ 0 w 7856885"/>
              <a:gd name="connsiteY0" fmla="*/ 90264 h 1382149"/>
              <a:gd name="connsiteX1" fmla="*/ 2095067 w 7856885"/>
              <a:gd name="connsiteY1" fmla="*/ 1147716 h 1382149"/>
              <a:gd name="connsiteX2" fmla="*/ 3782506 w 7856885"/>
              <a:gd name="connsiteY2" fmla="*/ 341935 h 1382149"/>
              <a:gd name="connsiteX3" fmla="*/ 6076711 w 7856885"/>
              <a:gd name="connsiteY3" fmla="*/ 1366860 h 1382149"/>
              <a:gd name="connsiteX4" fmla="*/ 7856885 w 7856885"/>
              <a:gd name="connsiteY4" fmla="*/ 0 h 1382149"/>
              <a:gd name="connsiteX0" fmla="*/ 0 w 7856885"/>
              <a:gd name="connsiteY0" fmla="*/ 90264 h 1350898"/>
              <a:gd name="connsiteX1" fmla="*/ 2095067 w 7856885"/>
              <a:gd name="connsiteY1" fmla="*/ 1147716 h 1350898"/>
              <a:gd name="connsiteX2" fmla="*/ 3782506 w 7856885"/>
              <a:gd name="connsiteY2" fmla="*/ 341935 h 1350898"/>
              <a:gd name="connsiteX3" fmla="*/ 5732571 w 7856885"/>
              <a:gd name="connsiteY3" fmla="*/ 1335281 h 1350898"/>
              <a:gd name="connsiteX4" fmla="*/ 7856885 w 7856885"/>
              <a:gd name="connsiteY4" fmla="*/ 0 h 1350898"/>
              <a:gd name="connsiteX0" fmla="*/ 0 w 7856885"/>
              <a:gd name="connsiteY0" fmla="*/ 90264 h 1335281"/>
              <a:gd name="connsiteX1" fmla="*/ 2095067 w 7856885"/>
              <a:gd name="connsiteY1" fmla="*/ 1147716 h 1335281"/>
              <a:gd name="connsiteX2" fmla="*/ 3782506 w 7856885"/>
              <a:gd name="connsiteY2" fmla="*/ 341935 h 1335281"/>
              <a:gd name="connsiteX3" fmla="*/ 5732571 w 7856885"/>
              <a:gd name="connsiteY3" fmla="*/ 1335281 h 1335281"/>
              <a:gd name="connsiteX4" fmla="*/ 7856885 w 7856885"/>
              <a:gd name="connsiteY4" fmla="*/ 0 h 1335281"/>
              <a:gd name="connsiteX0" fmla="*/ 0 w 7856885"/>
              <a:gd name="connsiteY0" fmla="*/ 90264 h 1335281"/>
              <a:gd name="connsiteX1" fmla="*/ 2095067 w 7856885"/>
              <a:gd name="connsiteY1" fmla="*/ 1147716 h 1335281"/>
              <a:gd name="connsiteX2" fmla="*/ 3782506 w 7856885"/>
              <a:gd name="connsiteY2" fmla="*/ 341935 h 1335281"/>
              <a:gd name="connsiteX3" fmla="*/ 5732571 w 7856885"/>
              <a:gd name="connsiteY3" fmla="*/ 1335281 h 1335281"/>
              <a:gd name="connsiteX4" fmla="*/ 7856885 w 7856885"/>
              <a:gd name="connsiteY4" fmla="*/ 0 h 1335281"/>
              <a:gd name="connsiteX0" fmla="*/ 0 w 7856885"/>
              <a:gd name="connsiteY0" fmla="*/ 90264 h 1335281"/>
              <a:gd name="connsiteX1" fmla="*/ 2095067 w 7856885"/>
              <a:gd name="connsiteY1" fmla="*/ 1147716 h 1335281"/>
              <a:gd name="connsiteX2" fmla="*/ 3782506 w 7856885"/>
              <a:gd name="connsiteY2" fmla="*/ 341935 h 1335281"/>
              <a:gd name="connsiteX3" fmla="*/ 5732571 w 7856885"/>
              <a:gd name="connsiteY3" fmla="*/ 1335281 h 1335281"/>
              <a:gd name="connsiteX4" fmla="*/ 7856885 w 7856885"/>
              <a:gd name="connsiteY4" fmla="*/ 0 h 133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6885" h="1335281">
                <a:moveTo>
                  <a:pt x="0" y="90264"/>
                </a:moveTo>
                <a:cubicBezTo>
                  <a:pt x="548986" y="-199909"/>
                  <a:pt x="1464649" y="1105771"/>
                  <a:pt x="2095067" y="1147716"/>
                </a:cubicBezTo>
                <a:cubicBezTo>
                  <a:pt x="2725485" y="1189661"/>
                  <a:pt x="2997301" y="389620"/>
                  <a:pt x="3782506" y="341935"/>
                </a:cubicBezTo>
                <a:cubicBezTo>
                  <a:pt x="4567711" y="294250"/>
                  <a:pt x="5006621" y="1163760"/>
                  <a:pt x="5732571" y="1335281"/>
                </a:cubicBezTo>
                <a:cubicBezTo>
                  <a:pt x="6375927" y="1175233"/>
                  <a:pt x="6398137" y="412457"/>
                  <a:pt x="7856885" y="0"/>
                </a:cubicBezTo>
              </a:path>
            </a:pathLst>
          </a:custGeom>
          <a:noFill/>
          <a:ln>
            <a:solidFill>
              <a:srgbClr val="E58FA0">
                <a:alpha val="29000"/>
              </a:srgb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76" name="任意形状 75">
            <a:extLst>
              <a:ext uri="{FF2B5EF4-FFF2-40B4-BE49-F238E27FC236}">
                <a16:creationId xmlns:a16="http://schemas.microsoft.com/office/drawing/2014/main" id="{C70703E2-A312-2248-9E8E-5DA4FB970238}"/>
              </a:ext>
            </a:extLst>
          </p:cNvPr>
          <p:cNvSpPr/>
          <p:nvPr/>
        </p:nvSpPr>
        <p:spPr>
          <a:xfrm>
            <a:off x="1558405" y="3848138"/>
            <a:ext cx="260934" cy="260933"/>
          </a:xfrm>
          <a:custGeom>
            <a:avLst/>
            <a:gdLst>
              <a:gd name="connsiteX0" fmla="*/ 171993 w 171993"/>
              <a:gd name="connsiteY0" fmla="*/ 85996 h 171992"/>
              <a:gd name="connsiteX1" fmla="*/ 85997 w 171993"/>
              <a:gd name="connsiteY1" fmla="*/ 171993 h 171992"/>
              <a:gd name="connsiteX2" fmla="*/ 0 w 171993"/>
              <a:gd name="connsiteY2" fmla="*/ 85996 h 171992"/>
              <a:gd name="connsiteX3" fmla="*/ 85997 w 171993"/>
              <a:gd name="connsiteY3" fmla="*/ 0 h 171992"/>
              <a:gd name="connsiteX4" fmla="*/ 171993 w 171993"/>
              <a:gd name="connsiteY4" fmla="*/ 85996 h 17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993" h="171992">
                <a:moveTo>
                  <a:pt x="171993" y="85996"/>
                </a:moveTo>
                <a:cubicBezTo>
                  <a:pt x="171993" y="133491"/>
                  <a:pt x="133491" y="171993"/>
                  <a:pt x="85997" y="171993"/>
                </a:cubicBezTo>
                <a:cubicBezTo>
                  <a:pt x="38502" y="171993"/>
                  <a:pt x="0" y="133491"/>
                  <a:pt x="0" y="85996"/>
                </a:cubicBezTo>
                <a:cubicBezTo>
                  <a:pt x="0" y="38502"/>
                  <a:pt x="38502" y="0"/>
                  <a:pt x="85997" y="0"/>
                </a:cubicBezTo>
                <a:cubicBezTo>
                  <a:pt x="133491" y="0"/>
                  <a:pt x="171993" y="38502"/>
                  <a:pt x="171993" y="85996"/>
                </a:cubicBezTo>
                <a:close/>
              </a:path>
            </a:pathLst>
          </a:custGeom>
          <a:solidFill>
            <a:srgbClr val="6AA2DD"/>
          </a:solidFill>
          <a:ln w="43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77" name="任意形状 76">
            <a:extLst>
              <a:ext uri="{FF2B5EF4-FFF2-40B4-BE49-F238E27FC236}">
                <a16:creationId xmlns:a16="http://schemas.microsoft.com/office/drawing/2014/main" id="{57E121A1-9736-6948-9694-D87E92B14607}"/>
              </a:ext>
            </a:extLst>
          </p:cNvPr>
          <p:cNvSpPr/>
          <p:nvPr/>
        </p:nvSpPr>
        <p:spPr>
          <a:xfrm>
            <a:off x="4123571" y="2774828"/>
            <a:ext cx="199456" cy="199455"/>
          </a:xfrm>
          <a:custGeom>
            <a:avLst/>
            <a:gdLst>
              <a:gd name="connsiteX0" fmla="*/ 171993 w 171993"/>
              <a:gd name="connsiteY0" fmla="*/ 85996 h 171992"/>
              <a:gd name="connsiteX1" fmla="*/ 85997 w 171993"/>
              <a:gd name="connsiteY1" fmla="*/ 171993 h 171992"/>
              <a:gd name="connsiteX2" fmla="*/ 0 w 171993"/>
              <a:gd name="connsiteY2" fmla="*/ 85996 h 171992"/>
              <a:gd name="connsiteX3" fmla="*/ 85997 w 171993"/>
              <a:gd name="connsiteY3" fmla="*/ 0 h 171992"/>
              <a:gd name="connsiteX4" fmla="*/ 171993 w 171993"/>
              <a:gd name="connsiteY4" fmla="*/ 85996 h 17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993" h="171992">
                <a:moveTo>
                  <a:pt x="171993" y="85996"/>
                </a:moveTo>
                <a:cubicBezTo>
                  <a:pt x="171993" y="133491"/>
                  <a:pt x="133491" y="171993"/>
                  <a:pt x="85997" y="171993"/>
                </a:cubicBezTo>
                <a:cubicBezTo>
                  <a:pt x="38502" y="171993"/>
                  <a:pt x="0" y="133491"/>
                  <a:pt x="0" y="85996"/>
                </a:cubicBezTo>
                <a:cubicBezTo>
                  <a:pt x="0" y="38502"/>
                  <a:pt x="38502" y="0"/>
                  <a:pt x="85997" y="0"/>
                </a:cubicBezTo>
                <a:cubicBezTo>
                  <a:pt x="133491" y="0"/>
                  <a:pt x="171993" y="38502"/>
                  <a:pt x="171993" y="85996"/>
                </a:cubicBezTo>
                <a:close/>
              </a:path>
            </a:pathLst>
          </a:custGeom>
          <a:solidFill>
            <a:srgbClr val="E58FA0">
              <a:alpha val="61000"/>
            </a:srgbClr>
          </a:solidFill>
          <a:ln w="43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79" name="任意形状 78">
            <a:extLst>
              <a:ext uri="{FF2B5EF4-FFF2-40B4-BE49-F238E27FC236}">
                <a16:creationId xmlns:a16="http://schemas.microsoft.com/office/drawing/2014/main" id="{67A3FD5A-6E27-3241-9E80-DDACC97C618C}"/>
              </a:ext>
            </a:extLst>
          </p:cNvPr>
          <p:cNvSpPr/>
          <p:nvPr/>
        </p:nvSpPr>
        <p:spPr>
          <a:xfrm>
            <a:off x="10654683" y="3879917"/>
            <a:ext cx="215854" cy="215853"/>
          </a:xfrm>
          <a:custGeom>
            <a:avLst/>
            <a:gdLst>
              <a:gd name="connsiteX0" fmla="*/ 171993 w 171993"/>
              <a:gd name="connsiteY0" fmla="*/ 85996 h 171992"/>
              <a:gd name="connsiteX1" fmla="*/ 85997 w 171993"/>
              <a:gd name="connsiteY1" fmla="*/ 171993 h 171992"/>
              <a:gd name="connsiteX2" fmla="*/ 0 w 171993"/>
              <a:gd name="connsiteY2" fmla="*/ 85996 h 171992"/>
              <a:gd name="connsiteX3" fmla="*/ 85997 w 171993"/>
              <a:gd name="connsiteY3" fmla="*/ 0 h 171992"/>
              <a:gd name="connsiteX4" fmla="*/ 171993 w 171993"/>
              <a:gd name="connsiteY4" fmla="*/ 85996 h 17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993" h="171992">
                <a:moveTo>
                  <a:pt x="171993" y="85996"/>
                </a:moveTo>
                <a:cubicBezTo>
                  <a:pt x="171993" y="133491"/>
                  <a:pt x="133491" y="171993"/>
                  <a:pt x="85997" y="171993"/>
                </a:cubicBezTo>
                <a:cubicBezTo>
                  <a:pt x="38502" y="171993"/>
                  <a:pt x="0" y="133491"/>
                  <a:pt x="0" y="85996"/>
                </a:cubicBezTo>
                <a:cubicBezTo>
                  <a:pt x="0" y="38502"/>
                  <a:pt x="38502" y="0"/>
                  <a:pt x="85997" y="0"/>
                </a:cubicBezTo>
                <a:cubicBezTo>
                  <a:pt x="133491" y="0"/>
                  <a:pt x="171993" y="38502"/>
                  <a:pt x="171993" y="85996"/>
                </a:cubicBezTo>
                <a:close/>
              </a:path>
            </a:pathLst>
          </a:custGeom>
          <a:solidFill>
            <a:srgbClr val="6AA2DD"/>
          </a:solidFill>
          <a:ln w="43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88" name="任意形状 87">
            <a:extLst>
              <a:ext uri="{FF2B5EF4-FFF2-40B4-BE49-F238E27FC236}">
                <a16:creationId xmlns:a16="http://schemas.microsoft.com/office/drawing/2014/main" id="{6903A0AA-D417-CB4F-9F78-2FCA9ED329F1}"/>
              </a:ext>
            </a:extLst>
          </p:cNvPr>
          <p:cNvSpPr/>
          <p:nvPr/>
        </p:nvSpPr>
        <p:spPr>
          <a:xfrm>
            <a:off x="8198591" y="2598403"/>
            <a:ext cx="199456" cy="199455"/>
          </a:xfrm>
          <a:custGeom>
            <a:avLst/>
            <a:gdLst>
              <a:gd name="connsiteX0" fmla="*/ 171993 w 171993"/>
              <a:gd name="connsiteY0" fmla="*/ 85996 h 171992"/>
              <a:gd name="connsiteX1" fmla="*/ 85997 w 171993"/>
              <a:gd name="connsiteY1" fmla="*/ 171993 h 171992"/>
              <a:gd name="connsiteX2" fmla="*/ 0 w 171993"/>
              <a:gd name="connsiteY2" fmla="*/ 85996 h 171992"/>
              <a:gd name="connsiteX3" fmla="*/ 85997 w 171993"/>
              <a:gd name="connsiteY3" fmla="*/ 0 h 171992"/>
              <a:gd name="connsiteX4" fmla="*/ 171993 w 171993"/>
              <a:gd name="connsiteY4" fmla="*/ 85996 h 17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993" h="171992">
                <a:moveTo>
                  <a:pt x="171993" y="85996"/>
                </a:moveTo>
                <a:cubicBezTo>
                  <a:pt x="171993" y="133491"/>
                  <a:pt x="133491" y="171993"/>
                  <a:pt x="85997" y="171993"/>
                </a:cubicBezTo>
                <a:cubicBezTo>
                  <a:pt x="38502" y="171993"/>
                  <a:pt x="0" y="133491"/>
                  <a:pt x="0" y="85996"/>
                </a:cubicBezTo>
                <a:cubicBezTo>
                  <a:pt x="0" y="38502"/>
                  <a:pt x="38502" y="0"/>
                  <a:pt x="85997" y="0"/>
                </a:cubicBezTo>
                <a:cubicBezTo>
                  <a:pt x="133491" y="0"/>
                  <a:pt x="171993" y="38502"/>
                  <a:pt x="171993" y="85996"/>
                </a:cubicBezTo>
                <a:close/>
              </a:path>
            </a:pathLst>
          </a:custGeom>
          <a:solidFill>
            <a:srgbClr val="E58FA0">
              <a:alpha val="61000"/>
            </a:srgbClr>
          </a:solidFill>
          <a:ln w="43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35953D9-631D-DE4B-AABD-C574A1C10F08}"/>
              </a:ext>
            </a:extLst>
          </p:cNvPr>
          <p:cNvSpPr txBox="1"/>
          <p:nvPr/>
        </p:nvSpPr>
        <p:spPr>
          <a:xfrm>
            <a:off x="790470" y="2132957"/>
            <a:ext cx="16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工作</a:t>
            </a:r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计划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7B1D9892-7629-2242-B399-0AF11A2ED9D4}"/>
              </a:ext>
            </a:extLst>
          </p:cNvPr>
          <p:cNvSpPr/>
          <p:nvPr/>
        </p:nvSpPr>
        <p:spPr>
          <a:xfrm>
            <a:off x="688790" y="2465346"/>
            <a:ext cx="18153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WORK PLAN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6AEF2B5E-72E6-5F46-A4F3-368F13E78937}"/>
              </a:ext>
            </a:extLst>
          </p:cNvPr>
          <p:cNvSpPr/>
          <p:nvPr/>
        </p:nvSpPr>
        <p:spPr>
          <a:xfrm>
            <a:off x="271561" y="2703797"/>
            <a:ext cx="2649453" cy="906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本部分主要针对下个阶段的工作进行计划，制定工作内容，工作目标，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工作达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成节点等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105" name="任意形状 104">
            <a:extLst>
              <a:ext uri="{FF2B5EF4-FFF2-40B4-BE49-F238E27FC236}">
                <a16:creationId xmlns:a16="http://schemas.microsoft.com/office/drawing/2014/main" id="{E2D94F47-D189-5842-A723-3BDD072266BC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6" name="任意形状 105">
            <a:extLst>
              <a:ext uri="{FF2B5EF4-FFF2-40B4-BE49-F238E27FC236}">
                <a16:creationId xmlns:a16="http://schemas.microsoft.com/office/drawing/2014/main" id="{2B22D665-5419-F745-97B8-73624EADCCE0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7" name="任意形状 106">
            <a:extLst>
              <a:ext uri="{FF2B5EF4-FFF2-40B4-BE49-F238E27FC236}">
                <a16:creationId xmlns:a16="http://schemas.microsoft.com/office/drawing/2014/main" id="{35118573-15D0-AD4B-BC15-551B3F29A4F5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8" name="任意形状 107">
            <a:extLst>
              <a:ext uri="{FF2B5EF4-FFF2-40B4-BE49-F238E27FC236}">
                <a16:creationId xmlns:a16="http://schemas.microsoft.com/office/drawing/2014/main" id="{87993822-5D31-E54D-80AD-316FC13ABF6C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F7FAA2F1-2AF6-E149-8575-A983002C0C39}"/>
              </a:ext>
            </a:extLst>
          </p:cNvPr>
          <p:cNvSpPr txBox="1"/>
          <p:nvPr/>
        </p:nvSpPr>
        <p:spPr>
          <a:xfrm>
            <a:off x="3339426" y="3366734"/>
            <a:ext cx="16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工作</a:t>
            </a:r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计划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8B0189E4-A0B6-8742-B320-416EF4369EE3}"/>
              </a:ext>
            </a:extLst>
          </p:cNvPr>
          <p:cNvSpPr/>
          <p:nvPr/>
        </p:nvSpPr>
        <p:spPr>
          <a:xfrm>
            <a:off x="3237746" y="3699123"/>
            <a:ext cx="18153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WORK PLAN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A5DC80F8-82D1-7E4C-A319-8BB81B61C32F}"/>
              </a:ext>
            </a:extLst>
          </p:cNvPr>
          <p:cNvSpPr/>
          <p:nvPr/>
        </p:nvSpPr>
        <p:spPr>
          <a:xfrm>
            <a:off x="2820517" y="3937574"/>
            <a:ext cx="2649453" cy="906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本部分主要针对下个阶段的工作进行计划，制定工作内容，工作目标，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工作达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成节点等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8D549E35-1B67-EF48-9C17-99F8E004EBCF}"/>
              </a:ext>
            </a:extLst>
          </p:cNvPr>
          <p:cNvSpPr txBox="1"/>
          <p:nvPr/>
        </p:nvSpPr>
        <p:spPr>
          <a:xfrm>
            <a:off x="9932621" y="2257291"/>
            <a:ext cx="16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工作</a:t>
            </a:r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计划</a:t>
            </a: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BA8CDC29-46AB-8C40-9E61-28AA557B0A83}"/>
              </a:ext>
            </a:extLst>
          </p:cNvPr>
          <p:cNvSpPr/>
          <p:nvPr/>
        </p:nvSpPr>
        <p:spPr>
          <a:xfrm>
            <a:off x="9830941" y="2589680"/>
            <a:ext cx="18153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WORK PLAN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65B02E9C-5BDD-9342-B456-6E21E73E5146}"/>
              </a:ext>
            </a:extLst>
          </p:cNvPr>
          <p:cNvSpPr/>
          <p:nvPr/>
        </p:nvSpPr>
        <p:spPr>
          <a:xfrm>
            <a:off x="9413712" y="2828131"/>
            <a:ext cx="2649453" cy="906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本部分主要针对下个阶段的工作进行计划，制定工作内容，工作目标，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工作达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成节点等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2177B253-4E4D-BC42-94AF-8528FD00DE8F}"/>
              </a:ext>
            </a:extLst>
          </p:cNvPr>
          <p:cNvSpPr txBox="1"/>
          <p:nvPr/>
        </p:nvSpPr>
        <p:spPr>
          <a:xfrm>
            <a:off x="7506064" y="3444531"/>
            <a:ext cx="16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工作</a:t>
            </a:r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计划</a:t>
            </a: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8A644EA1-D3E0-7940-96E4-5C89E5346279}"/>
              </a:ext>
            </a:extLst>
          </p:cNvPr>
          <p:cNvSpPr/>
          <p:nvPr/>
        </p:nvSpPr>
        <p:spPr>
          <a:xfrm>
            <a:off x="7404384" y="3776920"/>
            <a:ext cx="18153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WORK PLAN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02039C35-3A57-4D42-855E-7983B6032432}"/>
              </a:ext>
            </a:extLst>
          </p:cNvPr>
          <p:cNvSpPr/>
          <p:nvPr/>
        </p:nvSpPr>
        <p:spPr>
          <a:xfrm>
            <a:off x="6987155" y="4015371"/>
            <a:ext cx="2649453" cy="906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本部分主要针对下个阶段的工作进行计划，制定工作内容，工作目标，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工作达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成节点等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14866E1E-C386-204C-AB67-DFEC24603C35}"/>
              </a:ext>
            </a:extLst>
          </p:cNvPr>
          <p:cNvGrpSpPr/>
          <p:nvPr/>
        </p:nvGrpSpPr>
        <p:grpSpPr>
          <a:xfrm>
            <a:off x="743269" y="1066313"/>
            <a:ext cx="10209801" cy="4097643"/>
            <a:chOff x="743269" y="1066313"/>
            <a:chExt cx="10209801" cy="4097643"/>
          </a:xfrm>
        </p:grpSpPr>
        <p:sp>
          <p:nvSpPr>
            <p:cNvPr id="125" name="三角形 124">
              <a:extLst>
                <a:ext uri="{FF2B5EF4-FFF2-40B4-BE49-F238E27FC236}">
                  <a16:creationId xmlns:a16="http://schemas.microsoft.com/office/drawing/2014/main" id="{39DA38E7-187C-A444-A647-A9CB65D7B3D0}"/>
                </a:ext>
              </a:extLst>
            </p:cNvPr>
            <p:cNvSpPr/>
            <p:nvPr/>
          </p:nvSpPr>
          <p:spPr>
            <a:xfrm rot="18708823">
              <a:off x="3211033" y="4890511"/>
              <a:ext cx="293700" cy="253190"/>
            </a:xfrm>
            <a:prstGeom prst="triangle">
              <a:avLst/>
            </a:prstGeom>
            <a:solidFill>
              <a:srgbClr val="6AA3DE">
                <a:alpha val="1543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E5850E40-670A-044E-B668-C631C09FEF9D}"/>
                </a:ext>
              </a:extLst>
            </p:cNvPr>
            <p:cNvSpPr/>
            <p:nvPr/>
          </p:nvSpPr>
          <p:spPr>
            <a:xfrm rot="1402336">
              <a:off x="10759218" y="1493533"/>
              <a:ext cx="193852" cy="193852"/>
            </a:xfrm>
            <a:prstGeom prst="rect">
              <a:avLst/>
            </a:prstGeom>
            <a:solidFill>
              <a:srgbClr val="E58FA0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130EA280-6297-474E-B500-6298DFFB4D40}"/>
                </a:ext>
              </a:extLst>
            </p:cNvPr>
            <p:cNvSpPr/>
            <p:nvPr/>
          </p:nvSpPr>
          <p:spPr>
            <a:xfrm rot="1402336">
              <a:off x="8751925" y="4511834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1782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28" name="三角形 127">
              <a:extLst>
                <a:ext uri="{FF2B5EF4-FFF2-40B4-BE49-F238E27FC236}">
                  <a16:creationId xmlns:a16="http://schemas.microsoft.com/office/drawing/2014/main" id="{99145054-DCB3-3647-8EBB-C6CD865C103C}"/>
                </a:ext>
              </a:extLst>
            </p:cNvPr>
            <p:cNvSpPr/>
            <p:nvPr/>
          </p:nvSpPr>
          <p:spPr>
            <a:xfrm rot="3127233">
              <a:off x="723014" y="3317107"/>
              <a:ext cx="293700" cy="253190"/>
            </a:xfrm>
            <a:prstGeom prst="triangle">
              <a:avLst/>
            </a:prstGeom>
            <a:solidFill>
              <a:srgbClr val="6AA3DE">
                <a:alpha val="1277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BDF0E53B-F1D7-2245-AB44-E1D55232A779}"/>
                </a:ext>
              </a:extLst>
            </p:cNvPr>
            <p:cNvSpPr/>
            <p:nvPr/>
          </p:nvSpPr>
          <p:spPr>
            <a:xfrm rot="1402336">
              <a:off x="3774503" y="1066313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23621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pic>
        <p:nvPicPr>
          <p:cNvPr id="111" name="图片 110">
            <a:extLst>
              <a:ext uri="{FF2B5EF4-FFF2-40B4-BE49-F238E27FC236}">
                <a16:creationId xmlns:a16="http://schemas.microsoft.com/office/drawing/2014/main" id="{A171ABC8-6AE4-C544-9949-9A697C80DB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33390" y="2956450"/>
            <a:ext cx="1361779" cy="1361781"/>
          </a:xfrm>
          <a:custGeom>
            <a:avLst/>
            <a:gdLst>
              <a:gd name="connsiteX0" fmla="*/ 572308 w 1144608"/>
              <a:gd name="connsiteY0" fmla="*/ 0 h 1144610"/>
              <a:gd name="connsiteX1" fmla="*/ 1144608 w 1144608"/>
              <a:gd name="connsiteY1" fmla="*/ 572302 h 1144610"/>
              <a:gd name="connsiteX2" fmla="*/ 572308 w 1144608"/>
              <a:gd name="connsiteY2" fmla="*/ 1144610 h 1144610"/>
              <a:gd name="connsiteX3" fmla="*/ 0 w 1144608"/>
              <a:gd name="connsiteY3" fmla="*/ 572302 h 1144610"/>
              <a:gd name="connsiteX4" fmla="*/ 572308 w 1144608"/>
              <a:gd name="connsiteY4" fmla="*/ 0 h 1144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608" h="1144610">
                <a:moveTo>
                  <a:pt x="572308" y="0"/>
                </a:moveTo>
                <a:cubicBezTo>
                  <a:pt x="888379" y="0"/>
                  <a:pt x="1144608" y="256230"/>
                  <a:pt x="1144608" y="572302"/>
                </a:cubicBezTo>
                <a:cubicBezTo>
                  <a:pt x="1144608" y="888380"/>
                  <a:pt x="888379" y="1144610"/>
                  <a:pt x="572308" y="1144610"/>
                </a:cubicBezTo>
                <a:cubicBezTo>
                  <a:pt x="256230" y="1144610"/>
                  <a:pt x="0" y="888380"/>
                  <a:pt x="0" y="572302"/>
                </a:cubicBezTo>
                <a:cubicBezTo>
                  <a:pt x="0" y="256230"/>
                  <a:pt x="256230" y="0"/>
                  <a:pt x="572308" y="0"/>
                </a:cubicBezTo>
                <a:close/>
              </a:path>
            </a:pathLst>
          </a:custGeom>
          <a:ln w="19050">
            <a:solidFill>
              <a:srgbClr val="6AA3DE"/>
            </a:solidFill>
          </a:ln>
        </p:spPr>
      </p:pic>
      <p:sp>
        <p:nvSpPr>
          <p:cNvPr id="36" name="任意形状 35">
            <a:extLst>
              <a:ext uri="{FF2B5EF4-FFF2-40B4-BE49-F238E27FC236}">
                <a16:creationId xmlns:a16="http://schemas.microsoft.com/office/drawing/2014/main" id="{E64749BB-ADBC-6345-BBA7-71DC39A74BF6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7940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形状 2">
            <a:extLst>
              <a:ext uri="{FF2B5EF4-FFF2-40B4-BE49-F238E27FC236}">
                <a16:creationId xmlns:a16="http://schemas.microsoft.com/office/drawing/2014/main" id="{2E968C76-7DA9-F94B-A5E4-9DAA4A3B351A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3B05F08-B068-A24D-B904-B741E698484A}"/>
              </a:ext>
            </a:extLst>
          </p:cNvPr>
          <p:cNvGrpSpPr/>
          <p:nvPr/>
        </p:nvGrpSpPr>
        <p:grpSpPr>
          <a:xfrm>
            <a:off x="4977565" y="4146347"/>
            <a:ext cx="2236870" cy="632079"/>
            <a:chOff x="4977565" y="4424568"/>
            <a:chExt cx="2236870" cy="632079"/>
          </a:xfrm>
        </p:grpSpPr>
        <p:sp>
          <p:nvSpPr>
            <p:cNvPr id="8" name="圆角矩形 7">
              <a:extLst>
                <a:ext uri="{FF2B5EF4-FFF2-40B4-BE49-F238E27FC236}">
                  <a16:creationId xmlns:a16="http://schemas.microsoft.com/office/drawing/2014/main" id="{522C9DA2-8783-FC4A-B41C-43ED8AEA15C5}"/>
                </a:ext>
              </a:extLst>
            </p:cNvPr>
            <p:cNvSpPr/>
            <p:nvPr/>
          </p:nvSpPr>
          <p:spPr>
            <a:xfrm>
              <a:off x="4977565" y="4498552"/>
              <a:ext cx="2236870" cy="558095"/>
            </a:xfrm>
            <a:prstGeom prst="roundRect">
              <a:avLst>
                <a:gd name="adj" fmla="val 50000"/>
              </a:avLst>
            </a:prstGeom>
            <a:solidFill>
              <a:srgbClr val="6AA2DD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9" name="圆角矩形 8">
              <a:extLst>
                <a:ext uri="{FF2B5EF4-FFF2-40B4-BE49-F238E27FC236}">
                  <a16:creationId xmlns:a16="http://schemas.microsoft.com/office/drawing/2014/main" id="{66A51A92-F2F6-A24B-A610-E8510E35D38A}"/>
                </a:ext>
              </a:extLst>
            </p:cNvPr>
            <p:cNvSpPr/>
            <p:nvPr/>
          </p:nvSpPr>
          <p:spPr>
            <a:xfrm>
              <a:off x="4977565" y="4424568"/>
              <a:ext cx="2236870" cy="558095"/>
            </a:xfrm>
            <a:prstGeom prst="roundRect">
              <a:avLst>
                <a:gd name="adj" fmla="val 50000"/>
              </a:avLst>
            </a:prstGeom>
            <a:gradFill>
              <a:gsLst>
                <a:gs pos="58000">
                  <a:srgbClr val="6AA2DD">
                    <a:alpha val="87000"/>
                  </a:srgbClr>
                </a:gs>
                <a:gs pos="100000">
                  <a:srgbClr val="6AA2DD">
                    <a:alpha val="4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586F7D2-72DB-9C4C-BB97-D8700AEB6FD7}"/>
                </a:ext>
              </a:extLst>
            </p:cNvPr>
            <p:cNvSpPr/>
            <p:nvPr/>
          </p:nvSpPr>
          <p:spPr>
            <a:xfrm>
              <a:off x="5158470" y="4533270"/>
              <a:ext cx="18750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spc="100" dirty="0">
                  <a:solidFill>
                    <a:schemeClr val="bg1"/>
                  </a:solidFill>
                  <a:latin typeface="YOUSHEhaoshenti" pitchFamily="18" charset="-122"/>
                  <a:ea typeface="YOUSHEhaoshenti" pitchFamily="18" charset="-122"/>
                </a:rPr>
                <a:t>汇报人：文子有文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0167312F-27DE-6D47-8DA2-49A69855DF40}"/>
              </a:ext>
            </a:extLst>
          </p:cNvPr>
          <p:cNvSpPr/>
          <p:nvPr/>
        </p:nvSpPr>
        <p:spPr>
          <a:xfrm>
            <a:off x="1791886" y="3080808"/>
            <a:ext cx="86082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2D3236">
                    <a:alpha val="85000"/>
                  </a:srgb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THANK YOU VERY MUCH FOR WATCHING</a:t>
            </a:r>
            <a:endParaRPr lang="zh-CN" altLang="en-US" sz="1400" dirty="0">
              <a:solidFill>
                <a:srgbClr val="2D3236">
                  <a:alpha val="85000"/>
                </a:srgb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134A49F-1CBA-4A45-A0A5-66912242F6BA}"/>
              </a:ext>
            </a:extLst>
          </p:cNvPr>
          <p:cNvGrpSpPr/>
          <p:nvPr/>
        </p:nvGrpSpPr>
        <p:grpSpPr>
          <a:xfrm>
            <a:off x="5931197" y="5300896"/>
            <a:ext cx="329606" cy="73808"/>
            <a:chOff x="8750649" y="5157662"/>
            <a:chExt cx="841093" cy="18834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C35F5B3-94A2-3F4A-A072-784E3022A63C}"/>
                </a:ext>
              </a:extLst>
            </p:cNvPr>
            <p:cNvSpPr/>
            <p:nvPr/>
          </p:nvSpPr>
          <p:spPr>
            <a:xfrm>
              <a:off x="8750649" y="5157662"/>
              <a:ext cx="188344" cy="188344"/>
            </a:xfrm>
            <a:prstGeom prst="ellipse">
              <a:avLst/>
            </a:prstGeom>
            <a:solidFill>
              <a:srgbClr val="6AA2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E36AAF2-7F2A-574D-AB90-479E48B27A8C}"/>
                </a:ext>
              </a:extLst>
            </p:cNvPr>
            <p:cNvSpPr/>
            <p:nvPr/>
          </p:nvSpPr>
          <p:spPr>
            <a:xfrm>
              <a:off x="9079262" y="5157662"/>
              <a:ext cx="188344" cy="188344"/>
            </a:xfrm>
            <a:prstGeom prst="ellipse">
              <a:avLst/>
            </a:prstGeom>
            <a:solidFill>
              <a:srgbClr val="6AA2DD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20C746D-E027-1E4A-8490-D677F6F7B58C}"/>
                </a:ext>
              </a:extLst>
            </p:cNvPr>
            <p:cNvSpPr/>
            <p:nvPr/>
          </p:nvSpPr>
          <p:spPr>
            <a:xfrm>
              <a:off x="9403398" y="5157662"/>
              <a:ext cx="188344" cy="188344"/>
            </a:xfrm>
            <a:prstGeom prst="ellipse">
              <a:avLst/>
            </a:prstGeom>
            <a:solidFill>
              <a:srgbClr val="6AA2DD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39" name="任意形状 38">
            <a:extLst>
              <a:ext uri="{FF2B5EF4-FFF2-40B4-BE49-F238E27FC236}">
                <a16:creationId xmlns:a16="http://schemas.microsoft.com/office/drawing/2014/main" id="{BBE042FF-1D71-F148-B92D-680224B9C198}"/>
              </a:ext>
            </a:extLst>
          </p:cNvPr>
          <p:cNvSpPr/>
          <p:nvPr/>
        </p:nvSpPr>
        <p:spPr>
          <a:xfrm>
            <a:off x="0" y="-6907"/>
            <a:ext cx="12192000" cy="1060593"/>
          </a:xfrm>
          <a:custGeom>
            <a:avLst/>
            <a:gdLst>
              <a:gd name="connsiteX0" fmla="*/ 0 w 12192000"/>
              <a:gd name="connsiteY0" fmla="*/ 0 h 1060593"/>
              <a:gd name="connsiteX1" fmla="*/ 12192000 w 12192000"/>
              <a:gd name="connsiteY1" fmla="*/ 0 h 1060593"/>
              <a:gd name="connsiteX2" fmla="*/ 12192000 w 12192000"/>
              <a:gd name="connsiteY2" fmla="*/ 849121 h 1060593"/>
              <a:gd name="connsiteX3" fmla="*/ 12134691 w 12192000"/>
              <a:gd name="connsiteY3" fmla="*/ 858602 h 1060593"/>
              <a:gd name="connsiteX4" fmla="*/ 10185575 w 12192000"/>
              <a:gd name="connsiteY4" fmla="*/ 402576 h 1060593"/>
              <a:gd name="connsiteX5" fmla="*/ 8664315 w 12192000"/>
              <a:gd name="connsiteY5" fmla="*/ 946051 h 1060593"/>
              <a:gd name="connsiteX6" fmla="*/ 7081428 w 12192000"/>
              <a:gd name="connsiteY6" fmla="*/ 402576 h 1060593"/>
              <a:gd name="connsiteX7" fmla="*/ 5412267 w 12192000"/>
              <a:gd name="connsiteY7" fmla="*/ 829257 h 1060593"/>
              <a:gd name="connsiteX8" fmla="*/ 3664459 w 12192000"/>
              <a:gd name="connsiteY8" fmla="*/ 282260 h 1060593"/>
              <a:gd name="connsiteX9" fmla="*/ 2100354 w 12192000"/>
              <a:gd name="connsiteY9" fmla="*/ 851559 h 1060593"/>
              <a:gd name="connsiteX10" fmla="*/ 921259 w 12192000"/>
              <a:gd name="connsiteY10" fmla="*/ 426639 h 1060593"/>
              <a:gd name="connsiteX11" fmla="*/ 43397 w 12192000"/>
              <a:gd name="connsiteY11" fmla="*/ 1058485 h 1060593"/>
              <a:gd name="connsiteX12" fmla="*/ 0 w 12192000"/>
              <a:gd name="connsiteY12" fmla="*/ 1060593 h 106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060593">
                <a:moveTo>
                  <a:pt x="0" y="0"/>
                </a:moveTo>
                <a:lnTo>
                  <a:pt x="12192000" y="0"/>
                </a:lnTo>
                <a:lnTo>
                  <a:pt x="12192000" y="849121"/>
                </a:lnTo>
                <a:lnTo>
                  <a:pt x="12134691" y="858602"/>
                </a:lnTo>
                <a:cubicBezTo>
                  <a:pt x="11681502" y="910739"/>
                  <a:pt x="10763971" y="388001"/>
                  <a:pt x="10185575" y="402576"/>
                </a:cubicBezTo>
                <a:cubicBezTo>
                  <a:pt x="9607179" y="417151"/>
                  <a:pt x="9181673" y="946051"/>
                  <a:pt x="8664315" y="946051"/>
                </a:cubicBezTo>
                <a:cubicBezTo>
                  <a:pt x="8146957" y="946051"/>
                  <a:pt x="7623436" y="422042"/>
                  <a:pt x="7081428" y="402576"/>
                </a:cubicBezTo>
                <a:cubicBezTo>
                  <a:pt x="6539420" y="383110"/>
                  <a:pt x="5981761" y="849310"/>
                  <a:pt x="5412267" y="829257"/>
                </a:cubicBezTo>
                <a:cubicBezTo>
                  <a:pt x="4842771" y="809204"/>
                  <a:pt x="4216445" y="278543"/>
                  <a:pt x="3664459" y="282260"/>
                </a:cubicBezTo>
                <a:cubicBezTo>
                  <a:pt x="3112474" y="285977"/>
                  <a:pt x="2774122" y="875622"/>
                  <a:pt x="2100354" y="851559"/>
                </a:cubicBezTo>
                <a:cubicBezTo>
                  <a:pt x="1426586" y="827496"/>
                  <a:pt x="1293064" y="393675"/>
                  <a:pt x="921259" y="426639"/>
                </a:cubicBezTo>
                <a:cubicBezTo>
                  <a:pt x="595930" y="455483"/>
                  <a:pt x="418511" y="1002727"/>
                  <a:pt x="43397" y="1058485"/>
                </a:cubicBezTo>
                <a:lnTo>
                  <a:pt x="0" y="1060593"/>
                </a:lnTo>
                <a:close/>
              </a:path>
            </a:pathLst>
          </a:cu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6" name="任意形状 35">
            <a:extLst>
              <a:ext uri="{FF2B5EF4-FFF2-40B4-BE49-F238E27FC236}">
                <a16:creationId xmlns:a16="http://schemas.microsoft.com/office/drawing/2014/main" id="{F3222A0E-7FBF-E34C-BF80-529AB10B3815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3" name="任意形状 32">
            <a:extLst>
              <a:ext uri="{FF2B5EF4-FFF2-40B4-BE49-F238E27FC236}">
                <a16:creationId xmlns:a16="http://schemas.microsoft.com/office/drawing/2014/main" id="{A44EA9B9-6911-9E4F-845A-8E29871C0D11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8" name="三角形 37">
            <a:extLst>
              <a:ext uri="{FF2B5EF4-FFF2-40B4-BE49-F238E27FC236}">
                <a16:creationId xmlns:a16="http://schemas.microsoft.com/office/drawing/2014/main" id="{B99AE7E5-777A-234B-B41D-EA9F5BBD2A8C}"/>
              </a:ext>
            </a:extLst>
          </p:cNvPr>
          <p:cNvSpPr/>
          <p:nvPr/>
        </p:nvSpPr>
        <p:spPr>
          <a:xfrm rot="18708823">
            <a:off x="3211033" y="4890511"/>
            <a:ext cx="293700" cy="253190"/>
          </a:xfrm>
          <a:prstGeom prst="triangle">
            <a:avLst/>
          </a:prstGeom>
          <a:solidFill>
            <a:srgbClr val="6AA3DE">
              <a:alpha val="1543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A8BA6C37-9517-B141-AF9F-F1F88A2B85C3}"/>
              </a:ext>
            </a:extLst>
          </p:cNvPr>
          <p:cNvSpPr/>
          <p:nvPr/>
        </p:nvSpPr>
        <p:spPr>
          <a:xfrm rot="1402336">
            <a:off x="10759218" y="1493533"/>
            <a:ext cx="193852" cy="193852"/>
          </a:xfrm>
          <a:prstGeom prst="rect">
            <a:avLst/>
          </a:prstGeom>
          <a:solidFill>
            <a:srgbClr val="E58FA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BF83766-525A-0B42-80A3-4797DF0D7176}"/>
              </a:ext>
            </a:extLst>
          </p:cNvPr>
          <p:cNvSpPr/>
          <p:nvPr/>
        </p:nvSpPr>
        <p:spPr>
          <a:xfrm rot="1402336">
            <a:off x="8751925" y="4511834"/>
            <a:ext cx="193852" cy="193852"/>
          </a:xfrm>
          <a:prstGeom prst="rect">
            <a:avLst/>
          </a:prstGeom>
          <a:noFill/>
          <a:ln>
            <a:solidFill>
              <a:srgbClr val="6AA3DE">
                <a:alpha val="1782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FFE392FA-9DC4-854C-B544-A89FF4364783}"/>
              </a:ext>
            </a:extLst>
          </p:cNvPr>
          <p:cNvSpPr/>
          <p:nvPr/>
        </p:nvSpPr>
        <p:spPr>
          <a:xfrm>
            <a:off x="2226883" y="2181746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4EF1710-8872-A843-AA8B-5450BAE8C4DE}"/>
              </a:ext>
            </a:extLst>
          </p:cNvPr>
          <p:cNvSpPr/>
          <p:nvPr/>
        </p:nvSpPr>
        <p:spPr>
          <a:xfrm>
            <a:off x="9739423" y="2121812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FC913E-B1F3-EB49-8DDB-3C8BC2DFD02A}"/>
              </a:ext>
            </a:extLst>
          </p:cNvPr>
          <p:cNvSpPr txBox="1"/>
          <p:nvPr/>
        </p:nvSpPr>
        <p:spPr>
          <a:xfrm>
            <a:off x="2162507" y="2098298"/>
            <a:ext cx="78669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非常感谢您的观看</a:t>
            </a:r>
          </a:p>
        </p:txBody>
      </p:sp>
      <p:sp>
        <p:nvSpPr>
          <p:cNvPr id="45" name="三角形 44">
            <a:extLst>
              <a:ext uri="{FF2B5EF4-FFF2-40B4-BE49-F238E27FC236}">
                <a16:creationId xmlns:a16="http://schemas.microsoft.com/office/drawing/2014/main" id="{B7DABF6E-E3AB-F14C-AA27-8D286E3F6FC6}"/>
              </a:ext>
            </a:extLst>
          </p:cNvPr>
          <p:cNvSpPr/>
          <p:nvPr/>
        </p:nvSpPr>
        <p:spPr>
          <a:xfrm rot="3127233">
            <a:off x="723014" y="3317107"/>
            <a:ext cx="293700" cy="253190"/>
          </a:xfrm>
          <a:prstGeom prst="triangle">
            <a:avLst/>
          </a:prstGeom>
          <a:solidFill>
            <a:srgbClr val="6AA3DE">
              <a:alpha val="1277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E1C2A15-3D98-A54A-B321-D718071C40F5}"/>
              </a:ext>
            </a:extLst>
          </p:cNvPr>
          <p:cNvSpPr/>
          <p:nvPr/>
        </p:nvSpPr>
        <p:spPr>
          <a:xfrm rot="1402336">
            <a:off x="3774503" y="1066313"/>
            <a:ext cx="193852" cy="193852"/>
          </a:xfrm>
          <a:prstGeom prst="rect">
            <a:avLst/>
          </a:prstGeom>
          <a:noFill/>
          <a:ln>
            <a:solidFill>
              <a:srgbClr val="6AA3DE">
                <a:alpha val="23621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4" name="任意形状 43">
            <a:extLst>
              <a:ext uri="{FF2B5EF4-FFF2-40B4-BE49-F238E27FC236}">
                <a16:creationId xmlns:a16="http://schemas.microsoft.com/office/drawing/2014/main" id="{058B1CF7-C037-2147-8637-1DEBBF131A68}"/>
              </a:ext>
            </a:extLst>
          </p:cNvPr>
          <p:cNvSpPr/>
          <p:nvPr/>
        </p:nvSpPr>
        <p:spPr>
          <a:xfrm>
            <a:off x="1205" y="187253"/>
            <a:ext cx="12192000" cy="1060593"/>
          </a:xfrm>
          <a:custGeom>
            <a:avLst/>
            <a:gdLst>
              <a:gd name="connsiteX0" fmla="*/ 0 w 12192000"/>
              <a:gd name="connsiteY0" fmla="*/ 0 h 1060593"/>
              <a:gd name="connsiteX1" fmla="*/ 12192000 w 12192000"/>
              <a:gd name="connsiteY1" fmla="*/ 0 h 1060593"/>
              <a:gd name="connsiteX2" fmla="*/ 12192000 w 12192000"/>
              <a:gd name="connsiteY2" fmla="*/ 849121 h 1060593"/>
              <a:gd name="connsiteX3" fmla="*/ 12134691 w 12192000"/>
              <a:gd name="connsiteY3" fmla="*/ 858602 h 1060593"/>
              <a:gd name="connsiteX4" fmla="*/ 10185575 w 12192000"/>
              <a:gd name="connsiteY4" fmla="*/ 402576 h 1060593"/>
              <a:gd name="connsiteX5" fmla="*/ 8664315 w 12192000"/>
              <a:gd name="connsiteY5" fmla="*/ 946051 h 1060593"/>
              <a:gd name="connsiteX6" fmla="*/ 7081428 w 12192000"/>
              <a:gd name="connsiteY6" fmla="*/ 402576 h 1060593"/>
              <a:gd name="connsiteX7" fmla="*/ 5412267 w 12192000"/>
              <a:gd name="connsiteY7" fmla="*/ 829257 h 1060593"/>
              <a:gd name="connsiteX8" fmla="*/ 3664459 w 12192000"/>
              <a:gd name="connsiteY8" fmla="*/ 282260 h 1060593"/>
              <a:gd name="connsiteX9" fmla="*/ 2100354 w 12192000"/>
              <a:gd name="connsiteY9" fmla="*/ 851559 h 1060593"/>
              <a:gd name="connsiteX10" fmla="*/ 921259 w 12192000"/>
              <a:gd name="connsiteY10" fmla="*/ 426639 h 1060593"/>
              <a:gd name="connsiteX11" fmla="*/ 43397 w 12192000"/>
              <a:gd name="connsiteY11" fmla="*/ 1058485 h 1060593"/>
              <a:gd name="connsiteX12" fmla="*/ 0 w 12192000"/>
              <a:gd name="connsiteY12" fmla="*/ 1060593 h 106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060593">
                <a:moveTo>
                  <a:pt x="0" y="0"/>
                </a:moveTo>
                <a:lnTo>
                  <a:pt x="12192000" y="0"/>
                </a:lnTo>
                <a:lnTo>
                  <a:pt x="12192000" y="849121"/>
                </a:lnTo>
                <a:lnTo>
                  <a:pt x="12134691" y="858602"/>
                </a:lnTo>
                <a:cubicBezTo>
                  <a:pt x="11681502" y="910739"/>
                  <a:pt x="10763971" y="388001"/>
                  <a:pt x="10185575" y="402576"/>
                </a:cubicBezTo>
                <a:cubicBezTo>
                  <a:pt x="9607179" y="417151"/>
                  <a:pt x="9181673" y="946051"/>
                  <a:pt x="8664315" y="946051"/>
                </a:cubicBezTo>
                <a:cubicBezTo>
                  <a:pt x="8146957" y="946051"/>
                  <a:pt x="7623436" y="422042"/>
                  <a:pt x="7081428" y="402576"/>
                </a:cubicBezTo>
                <a:cubicBezTo>
                  <a:pt x="6539420" y="383110"/>
                  <a:pt x="5981761" y="849310"/>
                  <a:pt x="5412267" y="829257"/>
                </a:cubicBezTo>
                <a:cubicBezTo>
                  <a:pt x="4842771" y="809204"/>
                  <a:pt x="4216445" y="278543"/>
                  <a:pt x="3664459" y="282260"/>
                </a:cubicBezTo>
                <a:cubicBezTo>
                  <a:pt x="3112474" y="285977"/>
                  <a:pt x="2774122" y="875622"/>
                  <a:pt x="2100354" y="851559"/>
                </a:cubicBezTo>
                <a:cubicBezTo>
                  <a:pt x="1426586" y="827496"/>
                  <a:pt x="1293064" y="393675"/>
                  <a:pt x="921259" y="426639"/>
                </a:cubicBezTo>
                <a:cubicBezTo>
                  <a:pt x="595930" y="455483"/>
                  <a:pt x="418511" y="1002727"/>
                  <a:pt x="43397" y="1058485"/>
                </a:cubicBezTo>
                <a:lnTo>
                  <a:pt x="0" y="1060593"/>
                </a:lnTo>
                <a:close/>
              </a:path>
            </a:pathLst>
          </a:custGeom>
          <a:solidFill>
            <a:srgbClr val="6AA3DE">
              <a:alpha val="2605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8" name="任意形状 47">
            <a:extLst>
              <a:ext uri="{FF2B5EF4-FFF2-40B4-BE49-F238E27FC236}">
                <a16:creationId xmlns:a16="http://schemas.microsoft.com/office/drawing/2014/main" id="{A7EBDCFE-4FA9-3841-B5C9-3A8F38FC11DF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D8B4853-DEE5-C246-B147-9079F32A8AA6}"/>
              </a:ext>
            </a:extLst>
          </p:cNvPr>
          <p:cNvGrpSpPr/>
          <p:nvPr/>
        </p:nvGrpSpPr>
        <p:grpSpPr>
          <a:xfrm rot="1084223">
            <a:off x="11476334" y="602547"/>
            <a:ext cx="329606" cy="73808"/>
            <a:chOff x="8750649" y="5157662"/>
            <a:chExt cx="841093" cy="188344"/>
          </a:xfrm>
          <a:solidFill>
            <a:schemeClr val="bg1"/>
          </a:solidFill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F6B1D498-8139-E446-9147-4C44A48DD15C}"/>
                </a:ext>
              </a:extLst>
            </p:cNvPr>
            <p:cNvSpPr/>
            <p:nvPr/>
          </p:nvSpPr>
          <p:spPr>
            <a:xfrm>
              <a:off x="8750649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6A92DCCB-6DAF-8C4B-AD95-BA6367D53094}"/>
                </a:ext>
              </a:extLst>
            </p:cNvPr>
            <p:cNvSpPr/>
            <p:nvPr/>
          </p:nvSpPr>
          <p:spPr>
            <a:xfrm>
              <a:off x="9079262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B77705C7-CE80-B346-B1E2-F06FF7C15DB6}"/>
                </a:ext>
              </a:extLst>
            </p:cNvPr>
            <p:cNvSpPr/>
            <p:nvPr/>
          </p:nvSpPr>
          <p:spPr>
            <a:xfrm>
              <a:off x="9403398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EF542AE-7C58-EC4D-B090-689B29F3D59C}"/>
              </a:ext>
            </a:extLst>
          </p:cNvPr>
          <p:cNvGrpSpPr/>
          <p:nvPr/>
        </p:nvGrpSpPr>
        <p:grpSpPr>
          <a:xfrm rot="19207568">
            <a:off x="291011" y="470249"/>
            <a:ext cx="329606" cy="73808"/>
            <a:chOff x="8750649" y="5157662"/>
            <a:chExt cx="841093" cy="188344"/>
          </a:xfrm>
          <a:solidFill>
            <a:schemeClr val="bg1"/>
          </a:solidFill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ABB6791-FBF7-9142-A602-F1C34ECBC368}"/>
                </a:ext>
              </a:extLst>
            </p:cNvPr>
            <p:cNvSpPr/>
            <p:nvPr/>
          </p:nvSpPr>
          <p:spPr>
            <a:xfrm>
              <a:off x="8750649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AA75E66-EAFE-6948-8CFF-FEA370C422C6}"/>
                </a:ext>
              </a:extLst>
            </p:cNvPr>
            <p:cNvSpPr/>
            <p:nvPr/>
          </p:nvSpPr>
          <p:spPr>
            <a:xfrm>
              <a:off x="9079262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1F397CDA-B15F-894C-BDBF-A98513934C6C}"/>
                </a:ext>
              </a:extLst>
            </p:cNvPr>
            <p:cNvSpPr/>
            <p:nvPr/>
          </p:nvSpPr>
          <p:spPr>
            <a:xfrm>
              <a:off x="9403398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30B771CA-8F39-6043-ADCC-B5B6A0691ADD}"/>
              </a:ext>
            </a:extLst>
          </p:cNvPr>
          <p:cNvSpPr/>
          <p:nvPr/>
        </p:nvSpPr>
        <p:spPr>
          <a:xfrm rot="20349079">
            <a:off x="897008" y="1961187"/>
            <a:ext cx="263386" cy="263386"/>
          </a:xfrm>
          <a:prstGeom prst="rect">
            <a:avLst/>
          </a:prstGeom>
          <a:solidFill>
            <a:srgbClr val="E58FA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62" name="三角形 61">
            <a:extLst>
              <a:ext uri="{FF2B5EF4-FFF2-40B4-BE49-F238E27FC236}">
                <a16:creationId xmlns:a16="http://schemas.microsoft.com/office/drawing/2014/main" id="{B8402D2A-921E-AC4E-87E6-1FE52226E8A0}"/>
              </a:ext>
            </a:extLst>
          </p:cNvPr>
          <p:cNvSpPr/>
          <p:nvPr/>
        </p:nvSpPr>
        <p:spPr>
          <a:xfrm rot="18104927">
            <a:off x="10547077" y="4090227"/>
            <a:ext cx="433440" cy="373656"/>
          </a:xfrm>
          <a:prstGeom prst="triangle">
            <a:avLst/>
          </a:prstGeom>
          <a:solidFill>
            <a:srgbClr val="6AA3DE">
              <a:alpha val="97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96402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形状 2">
            <a:extLst>
              <a:ext uri="{FF2B5EF4-FFF2-40B4-BE49-F238E27FC236}">
                <a16:creationId xmlns:a16="http://schemas.microsoft.com/office/drawing/2014/main" id="{2E968C76-7DA9-F94B-A5E4-9DAA4A3B351A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6" name="任意形状 35">
            <a:extLst>
              <a:ext uri="{FF2B5EF4-FFF2-40B4-BE49-F238E27FC236}">
                <a16:creationId xmlns:a16="http://schemas.microsoft.com/office/drawing/2014/main" id="{F3222A0E-7FBF-E34C-BF80-529AB10B3815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3" name="任意形状 32">
            <a:extLst>
              <a:ext uri="{FF2B5EF4-FFF2-40B4-BE49-F238E27FC236}">
                <a16:creationId xmlns:a16="http://schemas.microsoft.com/office/drawing/2014/main" id="{A44EA9B9-6911-9E4F-845A-8E29871C0D11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8" name="三角形 37">
            <a:extLst>
              <a:ext uri="{FF2B5EF4-FFF2-40B4-BE49-F238E27FC236}">
                <a16:creationId xmlns:a16="http://schemas.microsoft.com/office/drawing/2014/main" id="{B99AE7E5-777A-234B-B41D-EA9F5BBD2A8C}"/>
              </a:ext>
            </a:extLst>
          </p:cNvPr>
          <p:cNvSpPr/>
          <p:nvPr/>
        </p:nvSpPr>
        <p:spPr>
          <a:xfrm rot="18708823">
            <a:off x="3211033" y="4890511"/>
            <a:ext cx="293700" cy="253190"/>
          </a:xfrm>
          <a:prstGeom prst="triangle">
            <a:avLst/>
          </a:prstGeom>
          <a:solidFill>
            <a:srgbClr val="6AA3DE">
              <a:alpha val="1543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A8BA6C37-9517-B141-AF9F-F1F88A2B85C3}"/>
              </a:ext>
            </a:extLst>
          </p:cNvPr>
          <p:cNvSpPr/>
          <p:nvPr/>
        </p:nvSpPr>
        <p:spPr>
          <a:xfrm rot="1402336">
            <a:off x="10759218" y="1493533"/>
            <a:ext cx="193852" cy="193852"/>
          </a:xfrm>
          <a:prstGeom prst="rect">
            <a:avLst/>
          </a:prstGeom>
          <a:solidFill>
            <a:srgbClr val="E58FA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BF83766-525A-0B42-80A3-4797DF0D7176}"/>
              </a:ext>
            </a:extLst>
          </p:cNvPr>
          <p:cNvSpPr/>
          <p:nvPr/>
        </p:nvSpPr>
        <p:spPr>
          <a:xfrm rot="1402336">
            <a:off x="8751925" y="4511834"/>
            <a:ext cx="193852" cy="193852"/>
          </a:xfrm>
          <a:prstGeom prst="rect">
            <a:avLst/>
          </a:prstGeom>
          <a:noFill/>
          <a:ln>
            <a:solidFill>
              <a:srgbClr val="6AA3DE">
                <a:alpha val="1782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" name="三角形 44">
            <a:extLst>
              <a:ext uri="{FF2B5EF4-FFF2-40B4-BE49-F238E27FC236}">
                <a16:creationId xmlns:a16="http://schemas.microsoft.com/office/drawing/2014/main" id="{B7DABF6E-E3AB-F14C-AA27-8D286E3F6FC6}"/>
              </a:ext>
            </a:extLst>
          </p:cNvPr>
          <p:cNvSpPr/>
          <p:nvPr/>
        </p:nvSpPr>
        <p:spPr>
          <a:xfrm rot="3127233">
            <a:off x="723014" y="3317107"/>
            <a:ext cx="293700" cy="253190"/>
          </a:xfrm>
          <a:prstGeom prst="triangle">
            <a:avLst/>
          </a:prstGeom>
          <a:solidFill>
            <a:srgbClr val="6AA3DE">
              <a:alpha val="1277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E1C2A15-3D98-A54A-B321-D718071C40F5}"/>
              </a:ext>
            </a:extLst>
          </p:cNvPr>
          <p:cNvSpPr/>
          <p:nvPr/>
        </p:nvSpPr>
        <p:spPr>
          <a:xfrm rot="1402336">
            <a:off x="3774503" y="1066313"/>
            <a:ext cx="193852" cy="193852"/>
          </a:xfrm>
          <a:prstGeom prst="rect">
            <a:avLst/>
          </a:prstGeom>
          <a:noFill/>
          <a:ln>
            <a:solidFill>
              <a:srgbClr val="6AA3DE">
                <a:alpha val="23621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8" name="任意形状 47">
            <a:extLst>
              <a:ext uri="{FF2B5EF4-FFF2-40B4-BE49-F238E27FC236}">
                <a16:creationId xmlns:a16="http://schemas.microsoft.com/office/drawing/2014/main" id="{A7EBDCFE-4FA9-3841-B5C9-3A8F38FC11DF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D8B4853-DEE5-C246-B147-9079F32A8AA6}"/>
              </a:ext>
            </a:extLst>
          </p:cNvPr>
          <p:cNvGrpSpPr/>
          <p:nvPr/>
        </p:nvGrpSpPr>
        <p:grpSpPr>
          <a:xfrm rot="1084223">
            <a:off x="11476334" y="602547"/>
            <a:ext cx="329606" cy="73808"/>
            <a:chOff x="8750649" y="5157662"/>
            <a:chExt cx="841093" cy="188344"/>
          </a:xfrm>
          <a:solidFill>
            <a:schemeClr val="bg1"/>
          </a:solidFill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F6B1D498-8139-E446-9147-4C44A48DD15C}"/>
                </a:ext>
              </a:extLst>
            </p:cNvPr>
            <p:cNvSpPr/>
            <p:nvPr/>
          </p:nvSpPr>
          <p:spPr>
            <a:xfrm>
              <a:off x="8750649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6A92DCCB-6DAF-8C4B-AD95-BA6367D53094}"/>
                </a:ext>
              </a:extLst>
            </p:cNvPr>
            <p:cNvSpPr/>
            <p:nvPr/>
          </p:nvSpPr>
          <p:spPr>
            <a:xfrm>
              <a:off x="9079262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B77705C7-CE80-B346-B1E2-F06FF7C15DB6}"/>
                </a:ext>
              </a:extLst>
            </p:cNvPr>
            <p:cNvSpPr/>
            <p:nvPr/>
          </p:nvSpPr>
          <p:spPr>
            <a:xfrm>
              <a:off x="9403398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EF542AE-7C58-EC4D-B090-689B29F3D59C}"/>
              </a:ext>
            </a:extLst>
          </p:cNvPr>
          <p:cNvGrpSpPr/>
          <p:nvPr/>
        </p:nvGrpSpPr>
        <p:grpSpPr>
          <a:xfrm rot="19207568">
            <a:off x="291011" y="470249"/>
            <a:ext cx="329606" cy="73808"/>
            <a:chOff x="8750649" y="5157662"/>
            <a:chExt cx="841093" cy="188344"/>
          </a:xfrm>
          <a:solidFill>
            <a:schemeClr val="bg1"/>
          </a:solidFill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ABB6791-FBF7-9142-A602-F1C34ECBC368}"/>
                </a:ext>
              </a:extLst>
            </p:cNvPr>
            <p:cNvSpPr/>
            <p:nvPr/>
          </p:nvSpPr>
          <p:spPr>
            <a:xfrm>
              <a:off x="8750649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AA75E66-EAFE-6948-8CFF-FEA370C422C6}"/>
                </a:ext>
              </a:extLst>
            </p:cNvPr>
            <p:cNvSpPr/>
            <p:nvPr/>
          </p:nvSpPr>
          <p:spPr>
            <a:xfrm>
              <a:off x="9079262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1F397CDA-B15F-894C-BDBF-A98513934C6C}"/>
                </a:ext>
              </a:extLst>
            </p:cNvPr>
            <p:cNvSpPr/>
            <p:nvPr/>
          </p:nvSpPr>
          <p:spPr>
            <a:xfrm>
              <a:off x="9403398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30B771CA-8F39-6043-ADCC-B5B6A0691ADD}"/>
              </a:ext>
            </a:extLst>
          </p:cNvPr>
          <p:cNvSpPr/>
          <p:nvPr/>
        </p:nvSpPr>
        <p:spPr>
          <a:xfrm rot="20349079">
            <a:off x="897008" y="1961187"/>
            <a:ext cx="263386" cy="263386"/>
          </a:xfrm>
          <a:prstGeom prst="rect">
            <a:avLst/>
          </a:prstGeom>
          <a:solidFill>
            <a:srgbClr val="E58FA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62" name="三角形 61">
            <a:extLst>
              <a:ext uri="{FF2B5EF4-FFF2-40B4-BE49-F238E27FC236}">
                <a16:creationId xmlns:a16="http://schemas.microsoft.com/office/drawing/2014/main" id="{B8402D2A-921E-AC4E-87E6-1FE52226E8A0}"/>
              </a:ext>
            </a:extLst>
          </p:cNvPr>
          <p:cNvSpPr/>
          <p:nvPr/>
        </p:nvSpPr>
        <p:spPr>
          <a:xfrm rot="18104927">
            <a:off x="10547077" y="4090227"/>
            <a:ext cx="433440" cy="373656"/>
          </a:xfrm>
          <a:prstGeom prst="triangle">
            <a:avLst/>
          </a:prstGeom>
          <a:solidFill>
            <a:srgbClr val="6AA3DE">
              <a:alpha val="97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7" name="任意形状 36">
            <a:extLst>
              <a:ext uri="{FF2B5EF4-FFF2-40B4-BE49-F238E27FC236}">
                <a16:creationId xmlns:a16="http://schemas.microsoft.com/office/drawing/2014/main" id="{B9C33921-F5D6-6340-B555-DE15C9FBDEB1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C5B6547-5E38-A744-82CC-06970BCB2883}"/>
              </a:ext>
            </a:extLst>
          </p:cNvPr>
          <p:cNvSpPr txBox="1"/>
          <p:nvPr/>
        </p:nvSpPr>
        <p:spPr>
          <a:xfrm>
            <a:off x="300038" y="296014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模板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作者简介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72F52A06-3084-0F4C-ABDF-E3C6096936E5}"/>
              </a:ext>
            </a:extLst>
          </p:cNvPr>
          <p:cNvSpPr/>
          <p:nvPr/>
        </p:nvSpPr>
        <p:spPr>
          <a:xfrm>
            <a:off x="4291577" y="2619573"/>
            <a:ext cx="2124000" cy="171661"/>
          </a:xfrm>
          <a:prstGeom prst="rect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79F2112-B0E1-9F4E-85BA-4C4E39142377}"/>
              </a:ext>
            </a:extLst>
          </p:cNvPr>
          <p:cNvSpPr txBox="1"/>
          <p:nvPr/>
        </p:nvSpPr>
        <p:spPr>
          <a:xfrm>
            <a:off x="4192834" y="2207683"/>
            <a:ext cx="2158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文子有文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57D35EE-D924-6E45-B924-1142A2AC54B4}"/>
              </a:ext>
            </a:extLst>
          </p:cNvPr>
          <p:cNvSpPr/>
          <p:nvPr/>
        </p:nvSpPr>
        <p:spPr>
          <a:xfrm>
            <a:off x="5495358" y="3193193"/>
            <a:ext cx="56421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微软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&amp;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艾迪鹅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认证模板设计师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97CE853-3E27-7A48-AA3C-A5D02D09738E}"/>
              </a:ext>
            </a:extLst>
          </p:cNvPr>
          <p:cNvSpPr/>
          <p:nvPr/>
        </p:nvSpPr>
        <p:spPr>
          <a:xfrm>
            <a:off x="5492316" y="3977977"/>
            <a:ext cx="3470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微信号：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wenziyouwen1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177A008-2FE4-F94D-90F3-514334893B21}"/>
              </a:ext>
            </a:extLst>
          </p:cNvPr>
          <p:cNvSpPr/>
          <p:nvPr/>
        </p:nvSpPr>
        <p:spPr>
          <a:xfrm>
            <a:off x="5498483" y="3585585"/>
            <a:ext cx="56421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微信公众号、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B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站、微博等平台同名账号文子有文</a:t>
            </a:r>
          </a:p>
        </p:txBody>
      </p:sp>
      <p:sp>
        <p:nvSpPr>
          <p:cNvPr id="34" name="任意形状 33">
            <a:extLst>
              <a:ext uri="{FF2B5EF4-FFF2-40B4-BE49-F238E27FC236}">
                <a16:creationId xmlns:a16="http://schemas.microsoft.com/office/drawing/2014/main" id="{CAC6F32C-BE7D-8D4F-9C64-15A8ADF45312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37D8F5C-EBCA-E248-FDF3-FC231EE97B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35931" y="2194483"/>
            <a:ext cx="2296800" cy="2296800"/>
          </a:xfrm>
          <a:custGeom>
            <a:avLst/>
            <a:gdLst>
              <a:gd name="connsiteX0" fmla="*/ 1148400 w 2296800"/>
              <a:gd name="connsiteY0" fmla="*/ 0 h 2296800"/>
              <a:gd name="connsiteX1" fmla="*/ 2296800 w 2296800"/>
              <a:gd name="connsiteY1" fmla="*/ 1148400 h 2296800"/>
              <a:gd name="connsiteX2" fmla="*/ 1148400 w 2296800"/>
              <a:gd name="connsiteY2" fmla="*/ 2296800 h 2296800"/>
              <a:gd name="connsiteX3" fmla="*/ 0 w 2296800"/>
              <a:gd name="connsiteY3" fmla="*/ 1148400 h 2296800"/>
              <a:gd name="connsiteX4" fmla="*/ 1148400 w 2296800"/>
              <a:gd name="connsiteY4" fmla="*/ 0 h 22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800" h="2296800">
                <a:moveTo>
                  <a:pt x="1148400" y="0"/>
                </a:moveTo>
                <a:cubicBezTo>
                  <a:pt x="1782644" y="0"/>
                  <a:pt x="2296800" y="514156"/>
                  <a:pt x="2296800" y="1148400"/>
                </a:cubicBezTo>
                <a:cubicBezTo>
                  <a:pt x="2296800" y="1782644"/>
                  <a:pt x="1782644" y="2296800"/>
                  <a:pt x="1148400" y="2296800"/>
                </a:cubicBezTo>
                <a:cubicBezTo>
                  <a:pt x="514156" y="2296800"/>
                  <a:pt x="0" y="1782644"/>
                  <a:pt x="0" y="1148400"/>
                </a:cubicBezTo>
                <a:cubicBezTo>
                  <a:pt x="0" y="514156"/>
                  <a:pt x="514156" y="0"/>
                  <a:pt x="1148400" y="0"/>
                </a:cubicBez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 w="44450">
            <a:solidFill>
              <a:srgbClr val="6AA3DE"/>
            </a:solidFill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1ECF16C-D378-17E5-559C-2769B54918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884" y="3153987"/>
            <a:ext cx="1192780" cy="118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624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98F9979-4F5D-F535-ED8C-53BCFD50CC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00824" y="708405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1809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8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文子有文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2645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wenziyouwen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941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&amp;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3212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51PPT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「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界达人」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定制服务过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100+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企业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wenziyouwen1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46C0935-C6A5-C9B9-5160-06E9D99AFCD6}"/>
              </a:ext>
            </a:extLst>
          </p:cNvPr>
          <p:cNvSpPr/>
          <p:nvPr/>
        </p:nvSpPr>
        <p:spPr>
          <a:xfrm>
            <a:off x="695325" y="5110052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文子有文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64C20F8-E64A-7CF9-884E-591FF9F41BD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449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三角形 37">
            <a:extLst>
              <a:ext uri="{FF2B5EF4-FFF2-40B4-BE49-F238E27FC236}">
                <a16:creationId xmlns:a16="http://schemas.microsoft.com/office/drawing/2014/main" id="{B99AE7E5-777A-234B-B41D-EA9F5BBD2A8C}"/>
              </a:ext>
            </a:extLst>
          </p:cNvPr>
          <p:cNvSpPr/>
          <p:nvPr/>
        </p:nvSpPr>
        <p:spPr>
          <a:xfrm rot="18708823">
            <a:off x="2798529" y="5145908"/>
            <a:ext cx="293700" cy="253190"/>
          </a:xfrm>
          <a:prstGeom prst="triangle">
            <a:avLst/>
          </a:prstGeom>
          <a:solidFill>
            <a:srgbClr val="6AA3DE">
              <a:alpha val="966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A8BA6C37-9517-B141-AF9F-F1F88A2B85C3}"/>
              </a:ext>
            </a:extLst>
          </p:cNvPr>
          <p:cNvSpPr/>
          <p:nvPr/>
        </p:nvSpPr>
        <p:spPr>
          <a:xfrm rot="1402336">
            <a:off x="10759218" y="1791243"/>
            <a:ext cx="193852" cy="193852"/>
          </a:xfrm>
          <a:prstGeom prst="rect">
            <a:avLst/>
          </a:prstGeom>
          <a:solidFill>
            <a:srgbClr val="E58FA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FFE392FA-9DC4-854C-B544-A89FF4364783}"/>
              </a:ext>
            </a:extLst>
          </p:cNvPr>
          <p:cNvSpPr/>
          <p:nvPr/>
        </p:nvSpPr>
        <p:spPr>
          <a:xfrm>
            <a:off x="2426744" y="1510955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4EF1710-8872-A843-AA8B-5450BAE8C4DE}"/>
              </a:ext>
            </a:extLst>
          </p:cNvPr>
          <p:cNvSpPr/>
          <p:nvPr/>
        </p:nvSpPr>
        <p:spPr>
          <a:xfrm>
            <a:off x="9535703" y="1536254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" name="三角形 44">
            <a:extLst>
              <a:ext uri="{FF2B5EF4-FFF2-40B4-BE49-F238E27FC236}">
                <a16:creationId xmlns:a16="http://schemas.microsoft.com/office/drawing/2014/main" id="{B7DABF6E-E3AB-F14C-AA27-8D286E3F6FC6}"/>
              </a:ext>
            </a:extLst>
          </p:cNvPr>
          <p:cNvSpPr/>
          <p:nvPr/>
        </p:nvSpPr>
        <p:spPr>
          <a:xfrm rot="3127233">
            <a:off x="723014" y="3614817"/>
            <a:ext cx="293700" cy="253190"/>
          </a:xfrm>
          <a:prstGeom prst="triangle">
            <a:avLst/>
          </a:prstGeom>
          <a:solidFill>
            <a:srgbClr val="6AA3DE">
              <a:alpha val="1277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E1C2A15-3D98-A54A-B321-D718071C40F5}"/>
              </a:ext>
            </a:extLst>
          </p:cNvPr>
          <p:cNvSpPr/>
          <p:nvPr/>
        </p:nvSpPr>
        <p:spPr>
          <a:xfrm rot="1402336">
            <a:off x="3774503" y="1364023"/>
            <a:ext cx="193852" cy="193852"/>
          </a:xfrm>
          <a:prstGeom prst="rect">
            <a:avLst/>
          </a:prstGeom>
          <a:noFill/>
          <a:ln>
            <a:solidFill>
              <a:srgbClr val="6AA3DE">
                <a:alpha val="23621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4" name="任意形状 33">
            <a:extLst>
              <a:ext uri="{FF2B5EF4-FFF2-40B4-BE49-F238E27FC236}">
                <a16:creationId xmlns:a16="http://schemas.microsoft.com/office/drawing/2014/main" id="{A6932728-C49D-E741-81BA-2E60D4D07D07}"/>
              </a:ext>
            </a:extLst>
          </p:cNvPr>
          <p:cNvSpPr/>
          <p:nvPr/>
        </p:nvSpPr>
        <p:spPr>
          <a:xfrm>
            <a:off x="2472812" y="0"/>
            <a:ext cx="7246379" cy="3480129"/>
          </a:xfrm>
          <a:custGeom>
            <a:avLst/>
            <a:gdLst>
              <a:gd name="connsiteX0" fmla="*/ 0 w 7246379"/>
              <a:gd name="connsiteY0" fmla="*/ 0 h 3480129"/>
              <a:gd name="connsiteX1" fmla="*/ 7246379 w 7246379"/>
              <a:gd name="connsiteY1" fmla="*/ 0 h 3480129"/>
              <a:gd name="connsiteX2" fmla="*/ 7245371 w 7246379"/>
              <a:gd name="connsiteY2" fmla="*/ 39868 h 3480129"/>
              <a:gd name="connsiteX3" fmla="*/ 3623189 w 7246379"/>
              <a:gd name="connsiteY3" fmla="*/ 3480129 h 3480129"/>
              <a:gd name="connsiteX4" fmla="*/ 1008 w 7246379"/>
              <a:gd name="connsiteY4" fmla="*/ 39868 h 3480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6379" h="3480129">
                <a:moveTo>
                  <a:pt x="0" y="0"/>
                </a:moveTo>
                <a:lnTo>
                  <a:pt x="7246379" y="0"/>
                </a:lnTo>
                <a:lnTo>
                  <a:pt x="7245371" y="39868"/>
                </a:lnTo>
                <a:cubicBezTo>
                  <a:pt x="7148231" y="1956213"/>
                  <a:pt x="5563675" y="3480129"/>
                  <a:pt x="3623189" y="3480129"/>
                </a:cubicBezTo>
                <a:cubicBezTo>
                  <a:pt x="1682704" y="3480129"/>
                  <a:pt x="98147" y="1956213"/>
                  <a:pt x="1008" y="39868"/>
                </a:cubicBezTo>
                <a:close/>
              </a:path>
            </a:pathLst>
          </a:cu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5" name="任意形状 34">
            <a:extLst>
              <a:ext uri="{FF2B5EF4-FFF2-40B4-BE49-F238E27FC236}">
                <a16:creationId xmlns:a16="http://schemas.microsoft.com/office/drawing/2014/main" id="{FDD5DE4F-F25B-F84D-BD8C-631B0B68F0F3}"/>
              </a:ext>
            </a:extLst>
          </p:cNvPr>
          <p:cNvSpPr/>
          <p:nvPr/>
        </p:nvSpPr>
        <p:spPr>
          <a:xfrm>
            <a:off x="2121853" y="0"/>
            <a:ext cx="7948295" cy="3831086"/>
          </a:xfrm>
          <a:custGeom>
            <a:avLst/>
            <a:gdLst>
              <a:gd name="connsiteX0" fmla="*/ 0 w 7948295"/>
              <a:gd name="connsiteY0" fmla="*/ 0 h 3831086"/>
              <a:gd name="connsiteX1" fmla="*/ 7948295 w 7948295"/>
              <a:gd name="connsiteY1" fmla="*/ 0 h 3831086"/>
              <a:gd name="connsiteX2" fmla="*/ 7946830 w 7948295"/>
              <a:gd name="connsiteY2" fmla="*/ 57927 h 3831086"/>
              <a:gd name="connsiteX3" fmla="*/ 3974147 w 7948295"/>
              <a:gd name="connsiteY3" fmla="*/ 3831086 h 3831086"/>
              <a:gd name="connsiteX4" fmla="*/ 1464 w 7948295"/>
              <a:gd name="connsiteY4" fmla="*/ 57927 h 3831086"/>
              <a:gd name="connsiteX0" fmla="*/ 7948295 w 8039735"/>
              <a:gd name="connsiteY0" fmla="*/ 0 h 3831086"/>
              <a:gd name="connsiteX1" fmla="*/ 7946830 w 8039735"/>
              <a:gd name="connsiteY1" fmla="*/ 57927 h 3831086"/>
              <a:gd name="connsiteX2" fmla="*/ 3974147 w 8039735"/>
              <a:gd name="connsiteY2" fmla="*/ 3831086 h 3831086"/>
              <a:gd name="connsiteX3" fmla="*/ 1464 w 8039735"/>
              <a:gd name="connsiteY3" fmla="*/ 57927 h 3831086"/>
              <a:gd name="connsiteX4" fmla="*/ 0 w 8039735"/>
              <a:gd name="connsiteY4" fmla="*/ 0 h 3831086"/>
              <a:gd name="connsiteX5" fmla="*/ 8039735 w 8039735"/>
              <a:gd name="connsiteY5" fmla="*/ 91440 h 3831086"/>
              <a:gd name="connsiteX0" fmla="*/ 7948295 w 7948295"/>
              <a:gd name="connsiteY0" fmla="*/ 0 h 3831086"/>
              <a:gd name="connsiteX1" fmla="*/ 7946830 w 7948295"/>
              <a:gd name="connsiteY1" fmla="*/ 57927 h 3831086"/>
              <a:gd name="connsiteX2" fmla="*/ 3974147 w 7948295"/>
              <a:gd name="connsiteY2" fmla="*/ 3831086 h 3831086"/>
              <a:gd name="connsiteX3" fmla="*/ 1464 w 7948295"/>
              <a:gd name="connsiteY3" fmla="*/ 57927 h 3831086"/>
              <a:gd name="connsiteX4" fmla="*/ 0 w 7948295"/>
              <a:gd name="connsiteY4" fmla="*/ 0 h 383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8295" h="3831086">
                <a:moveTo>
                  <a:pt x="7948295" y="0"/>
                </a:moveTo>
                <a:cubicBezTo>
                  <a:pt x="7947807" y="19309"/>
                  <a:pt x="7947318" y="38618"/>
                  <a:pt x="7946830" y="57927"/>
                </a:cubicBezTo>
                <a:cubicBezTo>
                  <a:pt x="7840290" y="2159708"/>
                  <a:pt x="6102405" y="3831086"/>
                  <a:pt x="3974147" y="3831086"/>
                </a:cubicBezTo>
                <a:cubicBezTo>
                  <a:pt x="1845890" y="3831086"/>
                  <a:pt x="108004" y="2159708"/>
                  <a:pt x="1464" y="57927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rgbClr val="6AA3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A537B22-13BE-6E4B-A6C0-E28421108D90}"/>
              </a:ext>
            </a:extLst>
          </p:cNvPr>
          <p:cNvSpPr txBox="1"/>
          <p:nvPr/>
        </p:nvSpPr>
        <p:spPr>
          <a:xfrm>
            <a:off x="4700791" y="1014588"/>
            <a:ext cx="2790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100" dirty="0">
                <a:solidFill>
                  <a:schemeClr val="bg1"/>
                </a:solidFill>
                <a:latin typeface="YOUSHEhaoshenti" pitchFamily="18" charset="-122"/>
                <a:ea typeface="YOUSHEhaoshenti" pitchFamily="18" charset="-122"/>
              </a:rPr>
              <a:t>目录页面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D0D59B1-B634-3F41-9983-3D74A55F7668}"/>
              </a:ext>
            </a:extLst>
          </p:cNvPr>
          <p:cNvSpPr txBox="1"/>
          <p:nvPr/>
        </p:nvSpPr>
        <p:spPr>
          <a:xfrm>
            <a:off x="4654277" y="1784030"/>
            <a:ext cx="2883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100" dirty="0">
                <a:solidFill>
                  <a:schemeClr val="bg1"/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CONTENS</a:t>
            </a:r>
            <a:r>
              <a:rPr lang="zh-CN" altLang="en-US" spc="100" dirty="0">
                <a:solidFill>
                  <a:schemeClr val="bg1"/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 </a:t>
            </a:r>
            <a:r>
              <a:rPr lang="en-US" altLang="zh-CN" spc="100" dirty="0">
                <a:solidFill>
                  <a:schemeClr val="bg1"/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PAGE</a:t>
            </a:r>
            <a:endParaRPr lang="zh-CN" altLang="en-US" spc="100" dirty="0">
              <a:solidFill>
                <a:schemeClr val="bg1"/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ED783B06-6F2B-D648-854B-500BB93B4E30}"/>
              </a:ext>
            </a:extLst>
          </p:cNvPr>
          <p:cNvSpPr/>
          <p:nvPr/>
        </p:nvSpPr>
        <p:spPr>
          <a:xfrm>
            <a:off x="4186826" y="3262853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D5B07DF5-B259-2447-940F-E641E70A4B21}"/>
              </a:ext>
            </a:extLst>
          </p:cNvPr>
          <p:cNvSpPr/>
          <p:nvPr/>
        </p:nvSpPr>
        <p:spPr>
          <a:xfrm>
            <a:off x="8227033" y="3018269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D9D98AF-5193-8F4C-B508-AD0896B306B5}"/>
              </a:ext>
            </a:extLst>
          </p:cNvPr>
          <p:cNvSpPr txBox="1"/>
          <p:nvPr/>
        </p:nvSpPr>
        <p:spPr>
          <a:xfrm>
            <a:off x="617372" y="2337245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工作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内容回顾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28DFF090-D7BD-EA47-980C-309B89E73088}"/>
              </a:ext>
            </a:extLst>
          </p:cNvPr>
          <p:cNvSpPr/>
          <p:nvPr/>
        </p:nvSpPr>
        <p:spPr>
          <a:xfrm>
            <a:off x="420602" y="2858506"/>
            <a:ext cx="26536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REVIEW OF WORK CONTENTS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6166065-75B9-B947-882A-EAA7FB7DF80C}"/>
              </a:ext>
            </a:extLst>
          </p:cNvPr>
          <p:cNvSpPr txBox="1"/>
          <p:nvPr/>
        </p:nvSpPr>
        <p:spPr>
          <a:xfrm>
            <a:off x="3137639" y="3918712"/>
            <a:ext cx="2244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数据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分析展示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A9CEA0AC-4743-3947-9F2C-AEB55850EAD4}"/>
              </a:ext>
            </a:extLst>
          </p:cNvPr>
          <p:cNvSpPr/>
          <p:nvPr/>
        </p:nvSpPr>
        <p:spPr>
          <a:xfrm>
            <a:off x="3091808" y="4454317"/>
            <a:ext cx="23365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DATA ANALYSIS DISPLAY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67768CF-0E79-DB4F-ADF7-F8F6FFA46882}"/>
              </a:ext>
            </a:extLst>
          </p:cNvPr>
          <p:cNvSpPr txBox="1"/>
          <p:nvPr/>
        </p:nvSpPr>
        <p:spPr>
          <a:xfrm>
            <a:off x="7537724" y="3916763"/>
            <a:ext cx="2439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问题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解决措施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071EFC79-CE6B-7743-AF02-5FBCA3D351AF}"/>
              </a:ext>
            </a:extLst>
          </p:cNvPr>
          <p:cNvSpPr/>
          <p:nvPr/>
        </p:nvSpPr>
        <p:spPr>
          <a:xfrm>
            <a:off x="7316394" y="4441283"/>
            <a:ext cx="28825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PROBLEM SOLVING MEASURES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9EF77BD-E03D-5440-90F0-FAAFA70B0F4C}"/>
              </a:ext>
            </a:extLst>
          </p:cNvPr>
          <p:cNvSpPr txBox="1"/>
          <p:nvPr/>
        </p:nvSpPr>
        <p:spPr>
          <a:xfrm>
            <a:off x="9441044" y="2331349"/>
            <a:ext cx="2330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下步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工作计划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1AF05043-292D-9C49-866B-AFDE6DE93CCD}"/>
              </a:ext>
            </a:extLst>
          </p:cNvPr>
          <p:cNvSpPr/>
          <p:nvPr/>
        </p:nvSpPr>
        <p:spPr>
          <a:xfrm>
            <a:off x="9661381" y="2850719"/>
            <a:ext cx="18896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NEXT WORK PLAN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58" name="任意形状 57">
            <a:extLst>
              <a:ext uri="{FF2B5EF4-FFF2-40B4-BE49-F238E27FC236}">
                <a16:creationId xmlns:a16="http://schemas.microsoft.com/office/drawing/2014/main" id="{CEF4D8FF-0871-6445-8BB1-406B99AEBA28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59" name="任意形状 58">
            <a:extLst>
              <a:ext uri="{FF2B5EF4-FFF2-40B4-BE49-F238E27FC236}">
                <a16:creationId xmlns:a16="http://schemas.microsoft.com/office/drawing/2014/main" id="{FAD88FBE-A080-8B4B-80EE-7838C8C1E80A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60" name="任意形状 59">
            <a:extLst>
              <a:ext uri="{FF2B5EF4-FFF2-40B4-BE49-F238E27FC236}">
                <a16:creationId xmlns:a16="http://schemas.microsoft.com/office/drawing/2014/main" id="{0E42AA51-396B-114F-80FD-2BE0E76CACFF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61" name="任意形状 60">
            <a:extLst>
              <a:ext uri="{FF2B5EF4-FFF2-40B4-BE49-F238E27FC236}">
                <a16:creationId xmlns:a16="http://schemas.microsoft.com/office/drawing/2014/main" id="{8E612095-0FF4-AA44-AA6D-B6BBEBFE1AFB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E291E5C-F20B-2444-97A6-421A5B81C983}"/>
              </a:ext>
            </a:extLst>
          </p:cNvPr>
          <p:cNvGrpSpPr/>
          <p:nvPr/>
        </p:nvGrpSpPr>
        <p:grpSpPr>
          <a:xfrm>
            <a:off x="5931197" y="2503590"/>
            <a:ext cx="329606" cy="73808"/>
            <a:chOff x="8750649" y="5157662"/>
            <a:chExt cx="841093" cy="188344"/>
          </a:xfrm>
          <a:solidFill>
            <a:schemeClr val="bg1"/>
          </a:solidFill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3BC21406-DB20-B14C-AB3B-582A60610820}"/>
                </a:ext>
              </a:extLst>
            </p:cNvPr>
            <p:cNvSpPr/>
            <p:nvPr/>
          </p:nvSpPr>
          <p:spPr>
            <a:xfrm>
              <a:off x="8750649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7FBAF7C-88C0-0B47-927F-962E5FFC76B4}"/>
                </a:ext>
              </a:extLst>
            </p:cNvPr>
            <p:cNvSpPr/>
            <p:nvPr/>
          </p:nvSpPr>
          <p:spPr>
            <a:xfrm>
              <a:off x="9079262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0EE857E-E563-714F-9B77-81FD1678721E}"/>
                </a:ext>
              </a:extLst>
            </p:cNvPr>
            <p:cNvSpPr/>
            <p:nvPr/>
          </p:nvSpPr>
          <p:spPr>
            <a:xfrm>
              <a:off x="9403398" y="5157662"/>
              <a:ext cx="188344" cy="188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119AA871-8C68-294F-88FE-5067E369F3F8}"/>
              </a:ext>
            </a:extLst>
          </p:cNvPr>
          <p:cNvSpPr/>
          <p:nvPr/>
        </p:nvSpPr>
        <p:spPr>
          <a:xfrm rot="3302615">
            <a:off x="682378" y="904156"/>
            <a:ext cx="263386" cy="263386"/>
          </a:xfrm>
          <a:prstGeom prst="rect">
            <a:avLst/>
          </a:prstGeom>
          <a:solidFill>
            <a:srgbClr val="E58FA0">
              <a:alpha val="5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67" name="三角形 66">
            <a:extLst>
              <a:ext uri="{FF2B5EF4-FFF2-40B4-BE49-F238E27FC236}">
                <a16:creationId xmlns:a16="http://schemas.microsoft.com/office/drawing/2014/main" id="{BAD3DD19-9739-0344-879A-EDEA9C8FACB2}"/>
              </a:ext>
            </a:extLst>
          </p:cNvPr>
          <p:cNvSpPr/>
          <p:nvPr/>
        </p:nvSpPr>
        <p:spPr>
          <a:xfrm rot="17960065">
            <a:off x="10991198" y="4374305"/>
            <a:ext cx="433440" cy="373656"/>
          </a:xfrm>
          <a:prstGeom prst="triangle">
            <a:avLst/>
          </a:prstGeom>
          <a:solidFill>
            <a:srgbClr val="E58FA0">
              <a:alpha val="50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5294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三角形 4">
            <a:extLst>
              <a:ext uri="{FF2B5EF4-FFF2-40B4-BE49-F238E27FC236}">
                <a16:creationId xmlns:a16="http://schemas.microsoft.com/office/drawing/2014/main" id="{779543ED-01C4-114C-BE3C-9650B1A12B40}"/>
              </a:ext>
            </a:extLst>
          </p:cNvPr>
          <p:cNvSpPr/>
          <p:nvPr/>
        </p:nvSpPr>
        <p:spPr>
          <a:xfrm rot="18708823">
            <a:off x="3211033" y="4890511"/>
            <a:ext cx="293700" cy="253190"/>
          </a:xfrm>
          <a:prstGeom prst="triangle">
            <a:avLst/>
          </a:prstGeom>
          <a:solidFill>
            <a:srgbClr val="6AA3DE">
              <a:alpha val="1543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1" name="任意形状 30">
            <a:extLst>
              <a:ext uri="{FF2B5EF4-FFF2-40B4-BE49-F238E27FC236}">
                <a16:creationId xmlns:a16="http://schemas.microsoft.com/office/drawing/2014/main" id="{E40543BA-2452-0649-8DEA-3F97B13934B7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7" name="任意形状 6">
            <a:extLst>
              <a:ext uri="{FF2B5EF4-FFF2-40B4-BE49-F238E27FC236}">
                <a16:creationId xmlns:a16="http://schemas.microsoft.com/office/drawing/2014/main" id="{57324156-5D9A-DF41-B519-9DC722F536F1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94556A-97DB-7944-90A9-750FA92C1EE9}"/>
              </a:ext>
            </a:extLst>
          </p:cNvPr>
          <p:cNvSpPr txBox="1"/>
          <p:nvPr/>
        </p:nvSpPr>
        <p:spPr>
          <a:xfrm>
            <a:off x="4965952" y="4734591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工作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内容回顾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92D6EB5-38C2-9E45-A3E8-D93C78405DFA}"/>
              </a:ext>
            </a:extLst>
          </p:cNvPr>
          <p:cNvSpPr/>
          <p:nvPr/>
        </p:nvSpPr>
        <p:spPr>
          <a:xfrm>
            <a:off x="4769182" y="5271101"/>
            <a:ext cx="26536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REVIEW OF WORK CONTENTS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21" name="三角形 20">
            <a:extLst>
              <a:ext uri="{FF2B5EF4-FFF2-40B4-BE49-F238E27FC236}">
                <a16:creationId xmlns:a16="http://schemas.microsoft.com/office/drawing/2014/main" id="{C0C1F1A8-13DC-E543-9A8F-300FB4913CE8}"/>
              </a:ext>
            </a:extLst>
          </p:cNvPr>
          <p:cNvSpPr/>
          <p:nvPr/>
        </p:nvSpPr>
        <p:spPr>
          <a:xfrm rot="18708823">
            <a:off x="3211033" y="4890511"/>
            <a:ext cx="293700" cy="253190"/>
          </a:xfrm>
          <a:prstGeom prst="triangle">
            <a:avLst/>
          </a:prstGeom>
          <a:solidFill>
            <a:srgbClr val="6AA3DE">
              <a:alpha val="1543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79E089A-9C58-D947-8D7D-795E2C5F1DC6}"/>
              </a:ext>
            </a:extLst>
          </p:cNvPr>
          <p:cNvSpPr/>
          <p:nvPr/>
        </p:nvSpPr>
        <p:spPr>
          <a:xfrm rot="1402336">
            <a:off x="10759218" y="1791243"/>
            <a:ext cx="193852" cy="193852"/>
          </a:xfrm>
          <a:prstGeom prst="rect">
            <a:avLst/>
          </a:prstGeom>
          <a:solidFill>
            <a:srgbClr val="E58FA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3" name="三角形 22">
            <a:extLst>
              <a:ext uri="{FF2B5EF4-FFF2-40B4-BE49-F238E27FC236}">
                <a16:creationId xmlns:a16="http://schemas.microsoft.com/office/drawing/2014/main" id="{C58CAAD7-6FA5-9D4C-AAD6-3F8517D43FDF}"/>
              </a:ext>
            </a:extLst>
          </p:cNvPr>
          <p:cNvSpPr/>
          <p:nvPr/>
        </p:nvSpPr>
        <p:spPr>
          <a:xfrm rot="3127233">
            <a:off x="723014" y="3614817"/>
            <a:ext cx="293700" cy="253190"/>
          </a:xfrm>
          <a:prstGeom prst="triangle">
            <a:avLst/>
          </a:prstGeom>
          <a:solidFill>
            <a:srgbClr val="6AA3DE">
              <a:alpha val="1277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4" name="任意形状 23">
            <a:extLst>
              <a:ext uri="{FF2B5EF4-FFF2-40B4-BE49-F238E27FC236}">
                <a16:creationId xmlns:a16="http://schemas.microsoft.com/office/drawing/2014/main" id="{EBBD1209-A29B-764D-83CC-A7EF077868CF}"/>
              </a:ext>
            </a:extLst>
          </p:cNvPr>
          <p:cNvSpPr/>
          <p:nvPr/>
        </p:nvSpPr>
        <p:spPr>
          <a:xfrm rot="1586341">
            <a:off x="8724836" y="4479962"/>
            <a:ext cx="285216" cy="428061"/>
          </a:xfrm>
          <a:custGeom>
            <a:avLst/>
            <a:gdLst>
              <a:gd name="connsiteX0" fmla="*/ 356879 w 714658"/>
              <a:gd name="connsiteY0" fmla="*/ -87 h 1072582"/>
              <a:gd name="connsiteX1" fmla="*/ 356879 w 714658"/>
              <a:gd name="connsiteY1" fmla="*/ 628625 h 1072582"/>
              <a:gd name="connsiteX2" fmla="*/ 31831 w 714658"/>
              <a:gd name="connsiteY2" fmla="*/ 715786 h 1072582"/>
              <a:gd name="connsiteX3" fmla="*/ 119046 w 714658"/>
              <a:gd name="connsiteY3" fmla="*/ 1040634 h 1072582"/>
              <a:gd name="connsiteX4" fmla="*/ 444094 w 714658"/>
              <a:gd name="connsiteY4" fmla="*/ 953472 h 1072582"/>
              <a:gd name="connsiteX5" fmla="*/ 475936 w 714658"/>
              <a:gd name="connsiteY5" fmla="*/ 834192 h 1072582"/>
              <a:gd name="connsiteX6" fmla="*/ 475936 w 714658"/>
              <a:gd name="connsiteY6" fmla="*/ 238159 h 1072582"/>
              <a:gd name="connsiteX7" fmla="*/ 714608 w 714658"/>
              <a:gd name="connsiteY7" fmla="*/ 238159 h 1072582"/>
              <a:gd name="connsiteX8" fmla="*/ 714608 w 714658"/>
              <a:gd name="connsiteY8" fmla="*/ -87 h 107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658" h="1072582">
                <a:moveTo>
                  <a:pt x="356879" y="-87"/>
                </a:moveTo>
                <a:lnTo>
                  <a:pt x="356879" y="628625"/>
                </a:lnTo>
                <a:cubicBezTo>
                  <a:pt x="243036" y="562989"/>
                  <a:pt x="97507" y="602013"/>
                  <a:pt x="31831" y="715786"/>
                </a:cubicBezTo>
                <a:cubicBezTo>
                  <a:pt x="-33844" y="829559"/>
                  <a:pt x="5203" y="974998"/>
                  <a:pt x="119046" y="1040634"/>
                </a:cubicBezTo>
                <a:cubicBezTo>
                  <a:pt x="232890" y="1106269"/>
                  <a:pt x="378419" y="1067246"/>
                  <a:pt x="444094" y="953472"/>
                </a:cubicBezTo>
                <a:cubicBezTo>
                  <a:pt x="465029" y="917206"/>
                  <a:pt x="476013" y="876060"/>
                  <a:pt x="475936" y="834192"/>
                </a:cubicBezTo>
                <a:lnTo>
                  <a:pt x="475936" y="238159"/>
                </a:lnTo>
                <a:lnTo>
                  <a:pt x="714608" y="238159"/>
                </a:lnTo>
                <a:lnTo>
                  <a:pt x="714608" y="-87"/>
                </a:lnTo>
                <a:close/>
              </a:path>
            </a:pathLst>
          </a:custGeom>
          <a:solidFill>
            <a:srgbClr val="6AA2DD">
              <a:alpha val="8000"/>
            </a:srgbClr>
          </a:solidFill>
          <a:ln w="27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E3D20CE-E75D-0B4A-AF7A-1AE1D752A979}"/>
              </a:ext>
            </a:extLst>
          </p:cNvPr>
          <p:cNvGrpSpPr/>
          <p:nvPr/>
        </p:nvGrpSpPr>
        <p:grpSpPr>
          <a:xfrm>
            <a:off x="4145517" y="622337"/>
            <a:ext cx="3903564" cy="3903564"/>
            <a:chOff x="4145517" y="622337"/>
            <a:chExt cx="3903564" cy="390356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64C4C9E-51E9-8241-A9A9-FB6A1591BE83}"/>
                </a:ext>
              </a:extLst>
            </p:cNvPr>
            <p:cNvSpPr/>
            <p:nvPr/>
          </p:nvSpPr>
          <p:spPr>
            <a:xfrm>
              <a:off x="4145517" y="622337"/>
              <a:ext cx="3903564" cy="3903564"/>
            </a:xfrm>
            <a:prstGeom prst="ellipse">
              <a:avLst/>
            </a:prstGeom>
            <a:solidFill>
              <a:srgbClr val="6AA3DE">
                <a:alpha val="16918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011BCCF-AFE8-E64B-BFD7-0C791395D619}"/>
                </a:ext>
              </a:extLst>
            </p:cNvPr>
            <p:cNvSpPr/>
            <p:nvPr/>
          </p:nvSpPr>
          <p:spPr>
            <a:xfrm>
              <a:off x="4496662" y="973482"/>
              <a:ext cx="3201275" cy="3201275"/>
            </a:xfrm>
            <a:prstGeom prst="ellipse">
              <a:avLst/>
            </a:prstGeom>
            <a:solidFill>
              <a:srgbClr val="6AA3DE">
                <a:alpha val="50000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705236C-FA1E-E748-AED3-E8570BDBE209}"/>
                </a:ext>
              </a:extLst>
            </p:cNvPr>
            <p:cNvSpPr/>
            <p:nvPr/>
          </p:nvSpPr>
          <p:spPr>
            <a:xfrm>
              <a:off x="5312281" y="1789101"/>
              <a:ext cx="1570037" cy="1570037"/>
            </a:xfrm>
            <a:prstGeom prst="ellipse">
              <a:avLst/>
            </a:prstGeom>
            <a:solidFill>
              <a:srgbClr val="6AA3DE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1173EB2-A7E1-6945-9F3F-7E476EFDCC1A}"/>
                </a:ext>
              </a:extLst>
            </p:cNvPr>
            <p:cNvSpPr txBox="1"/>
            <p:nvPr/>
          </p:nvSpPr>
          <p:spPr>
            <a:xfrm>
              <a:off x="4967252" y="2250954"/>
              <a:ext cx="22600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100" dirty="0">
                  <a:solidFill>
                    <a:schemeClr val="bg1"/>
                  </a:solidFill>
                  <a:latin typeface="YOUSHEhaoshenti" pitchFamily="18" charset="-122"/>
                  <a:ea typeface="YOUSHEhaoshenti" pitchFamily="18" charset="-122"/>
                </a:rPr>
                <a:t>ONE</a:t>
              </a:r>
              <a:endParaRPr lang="zh-CN" altLang="en-US" sz="3600" b="1" spc="100" dirty="0">
                <a:solidFill>
                  <a:schemeClr val="bg1"/>
                </a:solidFill>
                <a:latin typeface="YOUSHEhaoshenti" pitchFamily="18" charset="-122"/>
                <a:ea typeface="YOUSHEhaoshenti" pitchFamily="18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34AE68D-A3DB-BF4F-A0CE-9ACEE32A61BA}"/>
              </a:ext>
            </a:extLst>
          </p:cNvPr>
          <p:cNvSpPr/>
          <p:nvPr/>
        </p:nvSpPr>
        <p:spPr>
          <a:xfrm rot="1402336">
            <a:off x="3774503" y="1066313"/>
            <a:ext cx="193852" cy="193852"/>
          </a:xfrm>
          <a:prstGeom prst="rect">
            <a:avLst/>
          </a:prstGeom>
          <a:noFill/>
          <a:ln>
            <a:solidFill>
              <a:srgbClr val="6AA3DE">
                <a:alpha val="23621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AB7A736-118A-C54F-9D76-0EBA83082B5A}"/>
              </a:ext>
            </a:extLst>
          </p:cNvPr>
          <p:cNvSpPr/>
          <p:nvPr/>
        </p:nvSpPr>
        <p:spPr>
          <a:xfrm flipH="1">
            <a:off x="7697937" y="3936731"/>
            <a:ext cx="83587" cy="83587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9B21DD3-C3A3-DF4B-953D-6B454CE30EA1}"/>
              </a:ext>
            </a:extLst>
          </p:cNvPr>
          <p:cNvSpPr/>
          <p:nvPr/>
        </p:nvSpPr>
        <p:spPr>
          <a:xfrm flipH="1">
            <a:off x="7575790" y="4071343"/>
            <a:ext cx="59184" cy="59184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109D1A9A-AF1C-1242-B3EE-FD88552951DE}"/>
              </a:ext>
            </a:extLst>
          </p:cNvPr>
          <p:cNvSpPr/>
          <p:nvPr/>
        </p:nvSpPr>
        <p:spPr>
          <a:xfrm>
            <a:off x="4144256" y="3271199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DFE281F-B065-EC48-AB13-DD2316EAAAAD}"/>
              </a:ext>
            </a:extLst>
          </p:cNvPr>
          <p:cNvSpPr/>
          <p:nvPr/>
        </p:nvSpPr>
        <p:spPr>
          <a:xfrm rot="1402336">
            <a:off x="1344147" y="1991933"/>
            <a:ext cx="263386" cy="263386"/>
          </a:xfrm>
          <a:prstGeom prst="rect">
            <a:avLst/>
          </a:prstGeom>
          <a:solidFill>
            <a:srgbClr val="E58FA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0" name="三角形 29">
            <a:extLst>
              <a:ext uri="{FF2B5EF4-FFF2-40B4-BE49-F238E27FC236}">
                <a16:creationId xmlns:a16="http://schemas.microsoft.com/office/drawing/2014/main" id="{176BDFC1-48D0-9341-B39F-FFA8D6FD2D2C}"/>
              </a:ext>
            </a:extLst>
          </p:cNvPr>
          <p:cNvSpPr/>
          <p:nvPr/>
        </p:nvSpPr>
        <p:spPr>
          <a:xfrm rot="3127233">
            <a:off x="10062423" y="3168156"/>
            <a:ext cx="433440" cy="373656"/>
          </a:xfrm>
          <a:prstGeom prst="triangle">
            <a:avLst/>
          </a:prstGeom>
          <a:solidFill>
            <a:srgbClr val="6AA3DE">
              <a:alpha val="97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1B073E1-4BA5-4B43-A841-F8F5EEBDA8D8}"/>
              </a:ext>
            </a:extLst>
          </p:cNvPr>
          <p:cNvSpPr/>
          <p:nvPr/>
        </p:nvSpPr>
        <p:spPr>
          <a:xfrm>
            <a:off x="7017285" y="835342"/>
            <a:ext cx="126000" cy="127424"/>
          </a:xfrm>
          <a:prstGeom prst="ellipse">
            <a:avLst/>
          </a:prstGeom>
          <a:solidFill>
            <a:srgbClr val="E58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3" name="任意形状 32">
            <a:extLst>
              <a:ext uri="{FF2B5EF4-FFF2-40B4-BE49-F238E27FC236}">
                <a16:creationId xmlns:a16="http://schemas.microsoft.com/office/drawing/2014/main" id="{2E47F77A-7A2A-934A-AAB3-F3476149FE0E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4" name="任意形状 33">
            <a:extLst>
              <a:ext uri="{FF2B5EF4-FFF2-40B4-BE49-F238E27FC236}">
                <a16:creationId xmlns:a16="http://schemas.microsoft.com/office/drawing/2014/main" id="{BB5C0434-449B-914F-95FD-48DF6AA89EE1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5" name="任意形状 34">
            <a:extLst>
              <a:ext uri="{FF2B5EF4-FFF2-40B4-BE49-F238E27FC236}">
                <a16:creationId xmlns:a16="http://schemas.microsoft.com/office/drawing/2014/main" id="{E58A8024-5CBA-3F4A-AA55-503E14A3857A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6" name="任意形状 35">
            <a:extLst>
              <a:ext uri="{FF2B5EF4-FFF2-40B4-BE49-F238E27FC236}">
                <a16:creationId xmlns:a16="http://schemas.microsoft.com/office/drawing/2014/main" id="{0FB19A36-491C-514A-ABA4-0A3E79FBF863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2722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形状 5">
            <a:extLst>
              <a:ext uri="{FF2B5EF4-FFF2-40B4-BE49-F238E27FC236}">
                <a16:creationId xmlns:a16="http://schemas.microsoft.com/office/drawing/2014/main" id="{C353BC74-23D1-D246-B744-682FBF79C703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4A1D4F-6DCD-B04D-94CE-245F07D0ECE3}"/>
              </a:ext>
            </a:extLst>
          </p:cNvPr>
          <p:cNvSpPr txBox="1"/>
          <p:nvPr/>
        </p:nvSpPr>
        <p:spPr>
          <a:xfrm>
            <a:off x="300038" y="296014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工作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内容回顾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A08145-A325-C94A-9802-CFFC006599DD}"/>
              </a:ext>
            </a:extLst>
          </p:cNvPr>
          <p:cNvSpPr/>
          <p:nvPr/>
        </p:nvSpPr>
        <p:spPr>
          <a:xfrm>
            <a:off x="434176" y="789435"/>
            <a:ext cx="30010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REVIEW OF WORK CONTENTS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47DAF68-E190-7344-89D0-63EC05AB8E86}"/>
              </a:ext>
            </a:extLst>
          </p:cNvPr>
          <p:cNvGrpSpPr/>
          <p:nvPr/>
        </p:nvGrpSpPr>
        <p:grpSpPr>
          <a:xfrm>
            <a:off x="903310" y="1764375"/>
            <a:ext cx="3001076" cy="3407978"/>
            <a:chOff x="720435" y="1864125"/>
            <a:chExt cx="3001076" cy="340797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5806145-563A-A64D-A26E-27A6B3D99AC6}"/>
                </a:ext>
              </a:extLst>
            </p:cNvPr>
            <p:cNvSpPr/>
            <p:nvPr/>
          </p:nvSpPr>
          <p:spPr>
            <a:xfrm>
              <a:off x="720435" y="4357237"/>
              <a:ext cx="3001076" cy="9148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  <a:alpha val="85000"/>
                    </a:schemeClr>
                  </a:solidFill>
                  <a:latin typeface="YOUSHEhaoshenti" pitchFamily="18" charset="-122"/>
                  <a:ea typeface="YOUSHEhaoshenti" pitchFamily="18" charset="-122"/>
                </a:rPr>
                <a:t>本部分主要针对阶段内工作内容方面进行回顾和阐述，内容包括哪些方面，</a:t>
              </a:r>
              <a:r>
                <a:rPr lang="zh-CN" altLang="en-US" sz="1400" spc="100" dirty="0">
                  <a:solidFill>
                    <a:srgbClr val="6AA2DD">
                      <a:alpha val="85000"/>
                    </a:srgbClr>
                  </a:solidFill>
                  <a:latin typeface="YOUSHEhaoshenti" pitchFamily="18" charset="-122"/>
                  <a:ea typeface="YOUSHEhaoshenti" pitchFamily="18" charset="-122"/>
                </a:rPr>
                <a:t>重要的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  <a:alpha val="85000"/>
                    </a:schemeClr>
                  </a:solidFill>
                  <a:latin typeface="YOUSHEhaoshenti" pitchFamily="18" charset="-122"/>
                  <a:ea typeface="YOUSHEhaoshenti" pitchFamily="18" charset="-122"/>
                </a:rPr>
                <a:t>工作成果有哪些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385F54D-F654-6F47-AB0E-EB97A97A44EC}"/>
                </a:ext>
              </a:extLst>
            </p:cNvPr>
            <p:cNvSpPr txBox="1"/>
            <p:nvPr/>
          </p:nvSpPr>
          <p:spPr>
            <a:xfrm>
              <a:off x="1415000" y="3689079"/>
              <a:ext cx="1611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YOUSHEhaoshenti" pitchFamily="18" charset="-122"/>
                  <a:ea typeface="YOUSHEhaoshenti" pitchFamily="18" charset="-122"/>
                </a:rPr>
                <a:t>内容</a:t>
              </a:r>
              <a:r>
                <a:rPr lang="zh-CN" altLang="en-US" sz="2000" b="1" spc="100" dirty="0">
                  <a:solidFill>
                    <a:srgbClr val="6AA2DD"/>
                  </a:solidFill>
                  <a:latin typeface="YOUSHEhaoshenti" pitchFamily="18" charset="-122"/>
                  <a:ea typeface="YOUSHEhaoshenti" pitchFamily="18" charset="-122"/>
                </a:rPr>
                <a:t>回顾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7118D5B-C71E-7C49-8FED-B8AE116DFE4E}"/>
                </a:ext>
              </a:extLst>
            </p:cNvPr>
            <p:cNvSpPr/>
            <p:nvPr/>
          </p:nvSpPr>
          <p:spPr>
            <a:xfrm>
              <a:off x="1313320" y="4057911"/>
              <a:ext cx="181530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  <a:alpha val="90000"/>
                    </a:schemeClr>
                  </a:solidFill>
                  <a:latin typeface="OPPOSans L" pitchFamily="18" charset="-122"/>
                  <a:ea typeface="baotuxiaobaiti" panose="02010601030101010101" pitchFamily="2" charset="-122"/>
                  <a:cs typeface="OPPOSans L" pitchFamily="18" charset="-122"/>
                </a:rPr>
                <a:t>REVIEW CONTENTS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C691F7D1-E6D0-5E4A-B201-AABC4F0EF953}"/>
                </a:ext>
              </a:extLst>
            </p:cNvPr>
            <p:cNvGrpSpPr/>
            <p:nvPr/>
          </p:nvGrpSpPr>
          <p:grpSpPr>
            <a:xfrm>
              <a:off x="1438244" y="1864125"/>
              <a:ext cx="1565459" cy="1552465"/>
              <a:chOff x="1663127" y="1864125"/>
              <a:chExt cx="1565459" cy="1552465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22EAEF9C-2276-EC4D-A005-FF999E8725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663127" y="1893821"/>
                <a:ext cx="1522770" cy="1522769"/>
              </a:xfrm>
              <a:custGeom>
                <a:avLst/>
                <a:gdLst>
                  <a:gd name="connsiteX0" fmla="*/ 761385 w 1522770"/>
                  <a:gd name="connsiteY0" fmla="*/ 0 h 1522769"/>
                  <a:gd name="connsiteX1" fmla="*/ 1522770 w 1522770"/>
                  <a:gd name="connsiteY1" fmla="*/ 761385 h 1522769"/>
                  <a:gd name="connsiteX2" fmla="*/ 839232 w 1522770"/>
                  <a:gd name="connsiteY2" fmla="*/ 1518839 h 1522769"/>
                  <a:gd name="connsiteX3" fmla="*/ 761405 w 1522770"/>
                  <a:gd name="connsiteY3" fmla="*/ 1522769 h 1522769"/>
                  <a:gd name="connsiteX4" fmla="*/ 761365 w 1522770"/>
                  <a:gd name="connsiteY4" fmla="*/ 1522769 h 1522769"/>
                  <a:gd name="connsiteX5" fmla="*/ 683538 w 1522770"/>
                  <a:gd name="connsiteY5" fmla="*/ 1518839 h 1522769"/>
                  <a:gd name="connsiteX6" fmla="*/ 0 w 1522770"/>
                  <a:gd name="connsiteY6" fmla="*/ 761385 h 1522769"/>
                  <a:gd name="connsiteX7" fmla="*/ 761385 w 1522770"/>
                  <a:gd name="connsiteY7" fmla="*/ 0 h 152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2770" h="1522769">
                    <a:moveTo>
                      <a:pt x="761385" y="0"/>
                    </a:moveTo>
                    <a:cubicBezTo>
                      <a:pt x="1181886" y="0"/>
                      <a:pt x="1522770" y="340884"/>
                      <a:pt x="1522770" y="761385"/>
                    </a:cubicBezTo>
                    <a:cubicBezTo>
                      <a:pt x="1522770" y="1155605"/>
                      <a:pt x="1223165" y="1479849"/>
                      <a:pt x="839232" y="1518839"/>
                    </a:cubicBezTo>
                    <a:lnTo>
                      <a:pt x="761405" y="1522769"/>
                    </a:lnTo>
                    <a:lnTo>
                      <a:pt x="761365" y="1522769"/>
                    </a:lnTo>
                    <a:lnTo>
                      <a:pt x="683538" y="1518839"/>
                    </a:lnTo>
                    <a:cubicBezTo>
                      <a:pt x="299605" y="1479849"/>
                      <a:pt x="0" y="1155605"/>
                      <a:pt x="0" y="761385"/>
                    </a:cubicBezTo>
                    <a:cubicBezTo>
                      <a:pt x="0" y="340884"/>
                      <a:pt x="340884" y="0"/>
                      <a:pt x="761385" y="0"/>
                    </a:cubicBezTo>
                    <a:close/>
                  </a:path>
                </a:pathLst>
              </a:custGeom>
              <a:ln w="28575">
                <a:solidFill>
                  <a:srgbClr val="6AA3DE"/>
                </a:solidFill>
              </a:ln>
            </p:spPr>
          </p:pic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F765A8C8-B128-D443-A2E6-5E374978F5C7}"/>
                  </a:ext>
                </a:extLst>
              </p:cNvPr>
              <p:cNvSpPr/>
              <p:nvPr/>
            </p:nvSpPr>
            <p:spPr>
              <a:xfrm>
                <a:off x="2798478" y="1864125"/>
                <a:ext cx="430108" cy="430108"/>
              </a:xfrm>
              <a:prstGeom prst="ellipse">
                <a:avLst/>
              </a:prstGeom>
              <a:solidFill>
                <a:srgbClr val="E58F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sp>
        <p:nvSpPr>
          <p:cNvPr id="39" name="任意形状 38">
            <a:extLst>
              <a:ext uri="{FF2B5EF4-FFF2-40B4-BE49-F238E27FC236}">
                <a16:creationId xmlns:a16="http://schemas.microsoft.com/office/drawing/2014/main" id="{5B488A4B-C777-4344-8C46-D5A0FEAE874E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0" name="任意形状 39">
            <a:extLst>
              <a:ext uri="{FF2B5EF4-FFF2-40B4-BE49-F238E27FC236}">
                <a16:creationId xmlns:a16="http://schemas.microsoft.com/office/drawing/2014/main" id="{57C03C0F-BDE8-7B48-8480-DDAD7769E21D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1" name="任意形状 40">
            <a:extLst>
              <a:ext uri="{FF2B5EF4-FFF2-40B4-BE49-F238E27FC236}">
                <a16:creationId xmlns:a16="http://schemas.microsoft.com/office/drawing/2014/main" id="{39A38869-670F-E04E-AC63-354F88CF7D26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2" name="任意形状 41">
            <a:extLst>
              <a:ext uri="{FF2B5EF4-FFF2-40B4-BE49-F238E27FC236}">
                <a16:creationId xmlns:a16="http://schemas.microsoft.com/office/drawing/2014/main" id="{6DDF4047-C154-3D4E-8A30-4D5CFFDF1BB0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C3973B87-E8CC-9949-822D-54AD8B2CBB07}"/>
              </a:ext>
            </a:extLst>
          </p:cNvPr>
          <p:cNvGrpSpPr/>
          <p:nvPr/>
        </p:nvGrpSpPr>
        <p:grpSpPr>
          <a:xfrm>
            <a:off x="4596214" y="1777600"/>
            <a:ext cx="3001076" cy="3402623"/>
            <a:chOff x="4511038" y="1877350"/>
            <a:chExt cx="3001076" cy="3402623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E3DF29AB-6A64-C747-9AFE-857894387A82}"/>
                </a:ext>
              </a:extLst>
            </p:cNvPr>
            <p:cNvGrpSpPr/>
            <p:nvPr/>
          </p:nvGrpSpPr>
          <p:grpSpPr>
            <a:xfrm>
              <a:off x="5199352" y="1877350"/>
              <a:ext cx="1624449" cy="1537617"/>
              <a:chOff x="5193100" y="1877350"/>
              <a:chExt cx="1624449" cy="1537617"/>
            </a:xfrm>
          </p:grpSpPr>
          <p:pic>
            <p:nvPicPr>
              <p:cNvPr id="52" name="图片 51">
                <a:extLst>
                  <a:ext uri="{FF2B5EF4-FFF2-40B4-BE49-F238E27FC236}">
                    <a16:creationId xmlns:a16="http://schemas.microsoft.com/office/drawing/2014/main" id="{C497962D-7DAE-EB4D-8E2D-3723C87EE0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193100" y="1892197"/>
                <a:ext cx="1522770" cy="1522770"/>
              </a:xfrm>
              <a:custGeom>
                <a:avLst/>
                <a:gdLst>
                  <a:gd name="connsiteX0" fmla="*/ 761385 w 1522770"/>
                  <a:gd name="connsiteY0" fmla="*/ 0 h 1522770"/>
                  <a:gd name="connsiteX1" fmla="*/ 1522770 w 1522770"/>
                  <a:gd name="connsiteY1" fmla="*/ 761385 h 1522770"/>
                  <a:gd name="connsiteX2" fmla="*/ 761385 w 1522770"/>
                  <a:gd name="connsiteY2" fmla="*/ 1522770 h 1522770"/>
                  <a:gd name="connsiteX3" fmla="*/ 0 w 1522770"/>
                  <a:gd name="connsiteY3" fmla="*/ 761385 h 1522770"/>
                  <a:gd name="connsiteX4" fmla="*/ 761385 w 1522770"/>
                  <a:gd name="connsiteY4" fmla="*/ 0 h 1522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2770" h="1522770">
                    <a:moveTo>
                      <a:pt x="761385" y="0"/>
                    </a:moveTo>
                    <a:cubicBezTo>
                      <a:pt x="1181886" y="0"/>
                      <a:pt x="1522770" y="340884"/>
                      <a:pt x="1522770" y="761385"/>
                    </a:cubicBezTo>
                    <a:cubicBezTo>
                      <a:pt x="1522770" y="1181886"/>
                      <a:pt x="1181886" y="1522770"/>
                      <a:pt x="761385" y="1522770"/>
                    </a:cubicBezTo>
                    <a:cubicBezTo>
                      <a:pt x="340884" y="1522770"/>
                      <a:pt x="0" y="1181886"/>
                      <a:pt x="0" y="761385"/>
                    </a:cubicBezTo>
                    <a:cubicBezTo>
                      <a:pt x="0" y="340884"/>
                      <a:pt x="340884" y="0"/>
                      <a:pt x="761385" y="0"/>
                    </a:cubicBezTo>
                    <a:close/>
                  </a:path>
                </a:pathLst>
              </a:custGeom>
              <a:ln w="28575">
                <a:solidFill>
                  <a:srgbClr val="6AA3DE"/>
                </a:solidFill>
              </a:ln>
            </p:spPr>
          </p:pic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ADF03D8-1D35-5C4A-81F4-DCEDA809B138}"/>
                  </a:ext>
                </a:extLst>
              </p:cNvPr>
              <p:cNvSpPr/>
              <p:nvPr/>
            </p:nvSpPr>
            <p:spPr>
              <a:xfrm>
                <a:off x="6387441" y="1877350"/>
                <a:ext cx="430108" cy="430108"/>
              </a:xfrm>
              <a:prstGeom prst="ellipse">
                <a:avLst/>
              </a:prstGeom>
              <a:solidFill>
                <a:srgbClr val="E58F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09395617-DDEB-E04D-AABE-7655CFEE8BC6}"/>
                </a:ext>
              </a:extLst>
            </p:cNvPr>
            <p:cNvSpPr/>
            <p:nvPr/>
          </p:nvSpPr>
          <p:spPr>
            <a:xfrm>
              <a:off x="4511038" y="4365107"/>
              <a:ext cx="3001076" cy="9148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  <a:alpha val="85000"/>
                    </a:schemeClr>
                  </a:solidFill>
                  <a:latin typeface="YOUSHEhaoshenti" pitchFamily="18" charset="-122"/>
                  <a:ea typeface="YOUSHEhaoshenti" pitchFamily="18" charset="-122"/>
                </a:rPr>
                <a:t>本部分主要针对阶段内工作内容方面进行回顾和阐述，内容包括哪些方面，</a:t>
              </a:r>
              <a:r>
                <a:rPr lang="zh-CN" altLang="en-US" sz="1400" spc="100" dirty="0">
                  <a:solidFill>
                    <a:srgbClr val="6AA2DD">
                      <a:alpha val="85000"/>
                    </a:srgbClr>
                  </a:solidFill>
                  <a:latin typeface="YOUSHEhaoshenti" pitchFamily="18" charset="-122"/>
                  <a:ea typeface="YOUSHEhaoshenti" pitchFamily="18" charset="-122"/>
                </a:rPr>
                <a:t>重要的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  <a:alpha val="85000"/>
                    </a:schemeClr>
                  </a:solidFill>
                  <a:latin typeface="YOUSHEhaoshenti" pitchFamily="18" charset="-122"/>
                  <a:ea typeface="YOUSHEhaoshenti" pitchFamily="18" charset="-122"/>
                </a:rPr>
                <a:t>工作成果有哪些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DCFAB7C-1C14-F647-8096-0E3D73B57614}"/>
                </a:ext>
              </a:extLst>
            </p:cNvPr>
            <p:cNvSpPr txBox="1"/>
            <p:nvPr/>
          </p:nvSpPr>
          <p:spPr>
            <a:xfrm>
              <a:off x="5205603" y="3696949"/>
              <a:ext cx="1611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YOUSHEhaoshenti" pitchFamily="18" charset="-122"/>
                  <a:ea typeface="YOUSHEhaoshenti" pitchFamily="18" charset="-122"/>
                </a:rPr>
                <a:t>内容</a:t>
              </a:r>
              <a:r>
                <a:rPr lang="zh-CN" altLang="en-US" sz="2000" b="1" spc="100" dirty="0">
                  <a:solidFill>
                    <a:srgbClr val="6AA2DD"/>
                  </a:solidFill>
                  <a:latin typeface="YOUSHEhaoshenti" pitchFamily="18" charset="-122"/>
                  <a:ea typeface="YOUSHEhaoshenti" pitchFamily="18" charset="-122"/>
                </a:rPr>
                <a:t>回顾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4471F390-4CA7-B54A-9258-970A2C312C08}"/>
                </a:ext>
              </a:extLst>
            </p:cNvPr>
            <p:cNvSpPr/>
            <p:nvPr/>
          </p:nvSpPr>
          <p:spPr>
            <a:xfrm>
              <a:off x="5103923" y="4065781"/>
              <a:ext cx="181530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  <a:alpha val="90000"/>
                    </a:schemeClr>
                  </a:solidFill>
                  <a:latin typeface="OPPOSans L" pitchFamily="18" charset="-122"/>
                  <a:ea typeface="baotuxiaobaiti" panose="02010601030101010101" pitchFamily="2" charset="-122"/>
                  <a:cs typeface="OPPOSans L" pitchFamily="18" charset="-122"/>
                </a:rPr>
                <a:t>REVIEW CONTENTS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1ED2957E-5650-A24E-A80A-8C7168C750B6}"/>
              </a:ext>
            </a:extLst>
          </p:cNvPr>
          <p:cNvGrpSpPr/>
          <p:nvPr/>
        </p:nvGrpSpPr>
        <p:grpSpPr>
          <a:xfrm>
            <a:off x="8289119" y="1795668"/>
            <a:ext cx="3001076" cy="3377396"/>
            <a:chOff x="8106244" y="1895418"/>
            <a:chExt cx="3001076" cy="3377396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31E48918-49F7-AB4E-B734-4B18BA08E0A4}"/>
                </a:ext>
              </a:extLst>
            </p:cNvPr>
            <p:cNvGrpSpPr/>
            <p:nvPr/>
          </p:nvGrpSpPr>
          <p:grpSpPr>
            <a:xfrm>
              <a:off x="8794558" y="1895418"/>
              <a:ext cx="1624449" cy="1522770"/>
              <a:chOff x="8794348" y="1895418"/>
              <a:chExt cx="1624449" cy="1522770"/>
            </a:xfrm>
          </p:grpSpPr>
          <p:pic>
            <p:nvPicPr>
              <p:cNvPr id="54" name="图片 53">
                <a:extLst>
                  <a:ext uri="{FF2B5EF4-FFF2-40B4-BE49-F238E27FC236}">
                    <a16:creationId xmlns:a16="http://schemas.microsoft.com/office/drawing/2014/main" id="{94306AD6-B7EF-2248-B92B-D61E837B93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794348" y="1895418"/>
                <a:ext cx="1522770" cy="1522770"/>
              </a:xfrm>
              <a:custGeom>
                <a:avLst/>
                <a:gdLst>
                  <a:gd name="connsiteX0" fmla="*/ 761385 w 1522770"/>
                  <a:gd name="connsiteY0" fmla="*/ 0 h 1522770"/>
                  <a:gd name="connsiteX1" fmla="*/ 1522770 w 1522770"/>
                  <a:gd name="connsiteY1" fmla="*/ 761385 h 1522770"/>
                  <a:gd name="connsiteX2" fmla="*/ 761385 w 1522770"/>
                  <a:gd name="connsiteY2" fmla="*/ 1522770 h 1522770"/>
                  <a:gd name="connsiteX3" fmla="*/ 0 w 1522770"/>
                  <a:gd name="connsiteY3" fmla="*/ 761385 h 1522770"/>
                  <a:gd name="connsiteX4" fmla="*/ 761385 w 1522770"/>
                  <a:gd name="connsiteY4" fmla="*/ 0 h 1522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2770" h="1522770">
                    <a:moveTo>
                      <a:pt x="761385" y="0"/>
                    </a:moveTo>
                    <a:cubicBezTo>
                      <a:pt x="1181886" y="0"/>
                      <a:pt x="1522770" y="340884"/>
                      <a:pt x="1522770" y="761385"/>
                    </a:cubicBezTo>
                    <a:cubicBezTo>
                      <a:pt x="1522770" y="1181886"/>
                      <a:pt x="1181886" y="1522770"/>
                      <a:pt x="761385" y="1522770"/>
                    </a:cubicBezTo>
                    <a:cubicBezTo>
                      <a:pt x="340884" y="1522770"/>
                      <a:pt x="0" y="1181886"/>
                      <a:pt x="0" y="761385"/>
                    </a:cubicBezTo>
                    <a:cubicBezTo>
                      <a:pt x="0" y="340884"/>
                      <a:pt x="340884" y="0"/>
                      <a:pt x="761385" y="0"/>
                    </a:cubicBezTo>
                    <a:close/>
                  </a:path>
                </a:pathLst>
              </a:custGeom>
              <a:ln w="28575">
                <a:solidFill>
                  <a:srgbClr val="6AA3DE"/>
                </a:solidFill>
              </a:ln>
            </p:spPr>
          </p:pic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B9F93235-0A79-2A40-A855-B57020059894}"/>
                  </a:ext>
                </a:extLst>
              </p:cNvPr>
              <p:cNvSpPr/>
              <p:nvPr/>
            </p:nvSpPr>
            <p:spPr>
              <a:xfrm>
                <a:off x="9988689" y="1903431"/>
                <a:ext cx="430108" cy="430108"/>
              </a:xfrm>
              <a:prstGeom prst="ellipse">
                <a:avLst/>
              </a:prstGeom>
              <a:solidFill>
                <a:srgbClr val="E58F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58BA0E55-348C-624A-AF31-CBC91A9EFCD9}"/>
                </a:ext>
              </a:extLst>
            </p:cNvPr>
            <p:cNvSpPr/>
            <p:nvPr/>
          </p:nvSpPr>
          <p:spPr>
            <a:xfrm>
              <a:off x="8106244" y="4357948"/>
              <a:ext cx="3001076" cy="9148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  <a:alpha val="85000"/>
                    </a:schemeClr>
                  </a:solidFill>
                  <a:latin typeface="YOUSHEhaoshenti" pitchFamily="18" charset="-122"/>
                  <a:ea typeface="YOUSHEhaoshenti" pitchFamily="18" charset="-122"/>
                </a:rPr>
                <a:t>本部分主要针对阶段内工作内容方面进行回顾和阐述，内容包括哪些方面，</a:t>
              </a:r>
              <a:r>
                <a:rPr lang="zh-CN" altLang="en-US" sz="1400" spc="100" dirty="0">
                  <a:solidFill>
                    <a:srgbClr val="6AA2DD">
                      <a:alpha val="85000"/>
                    </a:srgbClr>
                  </a:solidFill>
                  <a:latin typeface="YOUSHEhaoshenti" pitchFamily="18" charset="-122"/>
                  <a:ea typeface="YOUSHEhaoshenti" pitchFamily="18" charset="-122"/>
                </a:rPr>
                <a:t>重要的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  <a:alpha val="85000"/>
                    </a:schemeClr>
                  </a:solidFill>
                  <a:latin typeface="YOUSHEhaoshenti" pitchFamily="18" charset="-122"/>
                  <a:ea typeface="YOUSHEhaoshenti" pitchFamily="18" charset="-122"/>
                </a:rPr>
                <a:t>工作成果有哪些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BD1E9CB-C166-F64C-902C-80208B51B5BC}"/>
                </a:ext>
              </a:extLst>
            </p:cNvPr>
            <p:cNvSpPr txBox="1"/>
            <p:nvPr/>
          </p:nvSpPr>
          <p:spPr>
            <a:xfrm>
              <a:off x="8800809" y="3689790"/>
              <a:ext cx="1611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YOUSHEhaoshenti" pitchFamily="18" charset="-122"/>
                  <a:ea typeface="YOUSHEhaoshenti" pitchFamily="18" charset="-122"/>
                </a:rPr>
                <a:t>内容</a:t>
              </a:r>
              <a:r>
                <a:rPr lang="zh-CN" altLang="en-US" sz="2000" b="1" spc="100" dirty="0">
                  <a:solidFill>
                    <a:srgbClr val="6AA2DD"/>
                  </a:solidFill>
                  <a:latin typeface="YOUSHEhaoshenti" pitchFamily="18" charset="-122"/>
                  <a:ea typeface="YOUSHEhaoshenti" pitchFamily="18" charset="-122"/>
                </a:rPr>
                <a:t>回顾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D13DC62-466D-5141-A72A-4DAC3080FE7F}"/>
                </a:ext>
              </a:extLst>
            </p:cNvPr>
            <p:cNvSpPr/>
            <p:nvPr/>
          </p:nvSpPr>
          <p:spPr>
            <a:xfrm>
              <a:off x="8699129" y="4058622"/>
              <a:ext cx="181530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  <a:alpha val="90000"/>
                    </a:schemeClr>
                  </a:solidFill>
                  <a:latin typeface="OPPOSans L" pitchFamily="18" charset="-122"/>
                  <a:ea typeface="baotuxiaobaiti" panose="02010601030101010101" pitchFamily="2" charset="-122"/>
                  <a:cs typeface="OPPOSans L" pitchFamily="18" charset="-122"/>
                </a:rPr>
                <a:t>REVIEW CONTENTS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C8CC2D0-4753-7E45-8B56-5D3A1D6A2C4C}"/>
              </a:ext>
            </a:extLst>
          </p:cNvPr>
          <p:cNvGrpSpPr/>
          <p:nvPr/>
        </p:nvGrpSpPr>
        <p:grpSpPr>
          <a:xfrm>
            <a:off x="743269" y="1066313"/>
            <a:ext cx="10209801" cy="4097643"/>
            <a:chOff x="743269" y="1066313"/>
            <a:chExt cx="10209801" cy="4097643"/>
          </a:xfrm>
        </p:grpSpPr>
        <p:sp>
          <p:nvSpPr>
            <p:cNvPr id="69" name="三角形 68">
              <a:extLst>
                <a:ext uri="{FF2B5EF4-FFF2-40B4-BE49-F238E27FC236}">
                  <a16:creationId xmlns:a16="http://schemas.microsoft.com/office/drawing/2014/main" id="{E572D263-127E-7A4A-91E1-4BFD2C2A0305}"/>
                </a:ext>
              </a:extLst>
            </p:cNvPr>
            <p:cNvSpPr/>
            <p:nvPr/>
          </p:nvSpPr>
          <p:spPr>
            <a:xfrm rot="18708823">
              <a:off x="3211033" y="4890511"/>
              <a:ext cx="293700" cy="253190"/>
            </a:xfrm>
            <a:prstGeom prst="triangle">
              <a:avLst/>
            </a:prstGeom>
            <a:solidFill>
              <a:srgbClr val="6AA3DE">
                <a:alpha val="1543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CE220D83-B16F-EA44-A96F-7F1C2B7221C4}"/>
                </a:ext>
              </a:extLst>
            </p:cNvPr>
            <p:cNvSpPr/>
            <p:nvPr/>
          </p:nvSpPr>
          <p:spPr>
            <a:xfrm rot="1402336">
              <a:off x="10759218" y="1493533"/>
              <a:ext cx="193852" cy="193852"/>
            </a:xfrm>
            <a:prstGeom prst="rect">
              <a:avLst/>
            </a:prstGeom>
            <a:solidFill>
              <a:srgbClr val="E58FA0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45BC5701-EAB2-3440-ADAC-7BF8ACC37E13}"/>
                </a:ext>
              </a:extLst>
            </p:cNvPr>
            <p:cNvSpPr/>
            <p:nvPr/>
          </p:nvSpPr>
          <p:spPr>
            <a:xfrm rot="1402336">
              <a:off x="8751925" y="4511834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1782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72" name="三角形 71">
              <a:extLst>
                <a:ext uri="{FF2B5EF4-FFF2-40B4-BE49-F238E27FC236}">
                  <a16:creationId xmlns:a16="http://schemas.microsoft.com/office/drawing/2014/main" id="{FEFE4C01-58A8-7049-A11F-BCAA204AC0AE}"/>
                </a:ext>
              </a:extLst>
            </p:cNvPr>
            <p:cNvSpPr/>
            <p:nvPr/>
          </p:nvSpPr>
          <p:spPr>
            <a:xfrm rot="3127233">
              <a:off x="723014" y="3317107"/>
              <a:ext cx="293700" cy="253190"/>
            </a:xfrm>
            <a:prstGeom prst="triangle">
              <a:avLst/>
            </a:prstGeom>
            <a:solidFill>
              <a:srgbClr val="6AA3DE">
                <a:alpha val="1277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3DE6AC61-A531-234C-8D44-B5152E224AD4}"/>
                </a:ext>
              </a:extLst>
            </p:cNvPr>
            <p:cNvSpPr/>
            <p:nvPr/>
          </p:nvSpPr>
          <p:spPr>
            <a:xfrm rot="1402336">
              <a:off x="3774503" y="1066313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23621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43" name="任意形状 42">
            <a:extLst>
              <a:ext uri="{FF2B5EF4-FFF2-40B4-BE49-F238E27FC236}">
                <a16:creationId xmlns:a16="http://schemas.microsoft.com/office/drawing/2014/main" id="{DA3B4A5B-9866-8D4F-908D-D0389977B22C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5673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形状 5">
            <a:extLst>
              <a:ext uri="{FF2B5EF4-FFF2-40B4-BE49-F238E27FC236}">
                <a16:creationId xmlns:a16="http://schemas.microsoft.com/office/drawing/2014/main" id="{C353BC74-23D1-D246-B744-682FBF79C703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4A1D4F-6DCD-B04D-94CE-245F07D0ECE3}"/>
              </a:ext>
            </a:extLst>
          </p:cNvPr>
          <p:cNvSpPr txBox="1"/>
          <p:nvPr/>
        </p:nvSpPr>
        <p:spPr>
          <a:xfrm>
            <a:off x="300038" y="296014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工作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内容回顾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A08145-A325-C94A-9802-CFFC006599DD}"/>
              </a:ext>
            </a:extLst>
          </p:cNvPr>
          <p:cNvSpPr/>
          <p:nvPr/>
        </p:nvSpPr>
        <p:spPr>
          <a:xfrm>
            <a:off x="434176" y="789435"/>
            <a:ext cx="30010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REVIEW OF WORK CONTENTS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B0E74DF-DE53-CD4E-8C05-A873A755B7BE}"/>
              </a:ext>
            </a:extLst>
          </p:cNvPr>
          <p:cNvSpPr/>
          <p:nvPr/>
        </p:nvSpPr>
        <p:spPr>
          <a:xfrm>
            <a:off x="7975484" y="2823277"/>
            <a:ext cx="3318978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本部分主要针对阶段内工作内容方面进行回顾和阐述，内容包括哪些方面，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重要的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工作成果有哪些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8A3A0A8-768D-2C45-A41F-DC03191B9761}"/>
              </a:ext>
            </a:extLst>
          </p:cNvPr>
          <p:cNvSpPr txBox="1"/>
          <p:nvPr/>
        </p:nvSpPr>
        <p:spPr>
          <a:xfrm>
            <a:off x="7960370" y="2100346"/>
            <a:ext cx="16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内容</a:t>
            </a:r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回顾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0569F90-7145-CF42-BF17-9194A6D985DB}"/>
              </a:ext>
            </a:extLst>
          </p:cNvPr>
          <p:cNvSpPr/>
          <p:nvPr/>
        </p:nvSpPr>
        <p:spPr>
          <a:xfrm>
            <a:off x="7975484" y="2455487"/>
            <a:ext cx="18153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REVIEW CONTENTS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0DAF45A8-1009-7E42-88B0-04FD8ADC1FC6}"/>
              </a:ext>
            </a:extLst>
          </p:cNvPr>
          <p:cNvSpPr/>
          <p:nvPr/>
        </p:nvSpPr>
        <p:spPr>
          <a:xfrm>
            <a:off x="7520844" y="2143613"/>
            <a:ext cx="276999" cy="276999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21DA4A72-60DD-6A44-9457-169D407360EA}"/>
              </a:ext>
            </a:extLst>
          </p:cNvPr>
          <p:cNvSpPr/>
          <p:nvPr/>
        </p:nvSpPr>
        <p:spPr>
          <a:xfrm>
            <a:off x="1038738" y="2742391"/>
            <a:ext cx="3318978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本部分主要针对阶段内工作内容方面进行回顾和阐述，内容包括哪些方面，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重要的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工作成果有哪些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587AB76-00B6-674B-8CCF-7696C34BB950}"/>
              </a:ext>
            </a:extLst>
          </p:cNvPr>
          <p:cNvSpPr txBox="1"/>
          <p:nvPr/>
        </p:nvSpPr>
        <p:spPr>
          <a:xfrm>
            <a:off x="2744887" y="2083810"/>
            <a:ext cx="16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内容</a:t>
            </a:r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回顾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B5E55988-52B6-BA45-9718-BE5B9B9F981F}"/>
              </a:ext>
            </a:extLst>
          </p:cNvPr>
          <p:cNvSpPr/>
          <p:nvPr/>
        </p:nvSpPr>
        <p:spPr>
          <a:xfrm>
            <a:off x="2520633" y="2459349"/>
            <a:ext cx="18153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REVIEW CONTENTS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CE11D7E4-FD28-0D40-A351-0D17868EFE72}"/>
              </a:ext>
            </a:extLst>
          </p:cNvPr>
          <p:cNvSpPr/>
          <p:nvPr/>
        </p:nvSpPr>
        <p:spPr>
          <a:xfrm>
            <a:off x="4368176" y="5051579"/>
            <a:ext cx="3318978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本部分主要针对阶段内工作内容方面进行回顾和阐述，内容包括哪些方面，</a:t>
            </a:r>
            <a:r>
              <a:rPr lang="zh-CN" altLang="en-US" sz="1400" spc="100" dirty="0">
                <a:solidFill>
                  <a:srgbClr val="6AA2DD">
                    <a:alpha val="85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重要的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工作成果有哪些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0EDBB52-FD65-BC48-995C-6F699319F0B9}"/>
              </a:ext>
            </a:extLst>
          </p:cNvPr>
          <p:cNvSpPr txBox="1"/>
          <p:nvPr/>
        </p:nvSpPr>
        <p:spPr>
          <a:xfrm>
            <a:off x="5221692" y="4458288"/>
            <a:ext cx="16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内容</a:t>
            </a:r>
            <a:r>
              <a:rPr lang="zh-CN" altLang="en-US" sz="20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回顾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0D07E518-FB4D-2C47-BE36-BCD6CF78C483}"/>
              </a:ext>
            </a:extLst>
          </p:cNvPr>
          <p:cNvSpPr/>
          <p:nvPr/>
        </p:nvSpPr>
        <p:spPr>
          <a:xfrm>
            <a:off x="5120012" y="4798455"/>
            <a:ext cx="18153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REVIEW CONTENTS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34ECE2E-8FA7-5A40-9545-B7DF772C32DD}"/>
              </a:ext>
            </a:extLst>
          </p:cNvPr>
          <p:cNvSpPr/>
          <p:nvPr/>
        </p:nvSpPr>
        <p:spPr>
          <a:xfrm>
            <a:off x="4455299" y="2149098"/>
            <a:ext cx="276999" cy="276999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284BB281-CAC5-5C45-BE6B-4AFD8CCEBEEF}"/>
              </a:ext>
            </a:extLst>
          </p:cNvPr>
          <p:cNvSpPr/>
          <p:nvPr/>
        </p:nvSpPr>
        <p:spPr>
          <a:xfrm>
            <a:off x="5925742" y="4015528"/>
            <a:ext cx="276999" cy="276999"/>
          </a:xfrm>
          <a:prstGeom prst="ellipse">
            <a:avLst/>
          </a:prstGeom>
          <a:solidFill>
            <a:srgbClr val="E58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6" name="任意形状 45">
            <a:extLst>
              <a:ext uri="{FF2B5EF4-FFF2-40B4-BE49-F238E27FC236}">
                <a16:creationId xmlns:a16="http://schemas.microsoft.com/office/drawing/2014/main" id="{549D8709-669D-F640-BF38-F22F8D3DACCD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7" name="任意形状 46">
            <a:extLst>
              <a:ext uri="{FF2B5EF4-FFF2-40B4-BE49-F238E27FC236}">
                <a16:creationId xmlns:a16="http://schemas.microsoft.com/office/drawing/2014/main" id="{4698FA4B-2193-564D-810D-21E12C6E1CD9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8" name="任意形状 47">
            <a:extLst>
              <a:ext uri="{FF2B5EF4-FFF2-40B4-BE49-F238E27FC236}">
                <a16:creationId xmlns:a16="http://schemas.microsoft.com/office/drawing/2014/main" id="{7FADAE4E-1528-8641-82B0-1C91FCC23F8D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9" name="任意形状 48">
            <a:extLst>
              <a:ext uri="{FF2B5EF4-FFF2-40B4-BE49-F238E27FC236}">
                <a16:creationId xmlns:a16="http://schemas.microsoft.com/office/drawing/2014/main" id="{6A692631-D9B5-8642-A4C9-04E4C67B1C52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6716FEB-EA10-E542-95DD-652FA8C1F6E0}"/>
              </a:ext>
            </a:extLst>
          </p:cNvPr>
          <p:cNvGrpSpPr/>
          <p:nvPr/>
        </p:nvGrpSpPr>
        <p:grpSpPr>
          <a:xfrm>
            <a:off x="4545740" y="1040037"/>
            <a:ext cx="3100520" cy="3100520"/>
            <a:chOff x="4545740" y="1040037"/>
            <a:chExt cx="3100520" cy="310052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EBFD9385-D90C-0B43-A63E-A4EEE0B92F79}"/>
                </a:ext>
              </a:extLst>
            </p:cNvPr>
            <p:cNvSpPr/>
            <p:nvPr/>
          </p:nvSpPr>
          <p:spPr>
            <a:xfrm>
              <a:off x="5043044" y="1537341"/>
              <a:ext cx="2105912" cy="2105912"/>
            </a:xfrm>
            <a:prstGeom prst="ellipse">
              <a:avLst/>
            </a:prstGeom>
            <a:solidFill>
              <a:srgbClr val="6AA3DE"/>
            </a:solidFill>
            <a:ln w="28575">
              <a:solidFill>
                <a:srgbClr val="6AA3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EFBD358-452E-8648-BC05-0D42913CFECC}"/>
                </a:ext>
              </a:extLst>
            </p:cNvPr>
            <p:cNvSpPr/>
            <p:nvPr/>
          </p:nvSpPr>
          <p:spPr>
            <a:xfrm>
              <a:off x="4545740" y="1040037"/>
              <a:ext cx="3100520" cy="3100520"/>
            </a:xfrm>
            <a:prstGeom prst="ellipse">
              <a:avLst/>
            </a:prstGeom>
            <a:noFill/>
            <a:ln>
              <a:solidFill>
                <a:srgbClr val="6AA3DE">
                  <a:alpha val="3716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1F1F9B32-56A7-A149-8416-33287096B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178828" y="1673125"/>
              <a:ext cx="1834344" cy="1834344"/>
            </a:xfrm>
            <a:custGeom>
              <a:avLst/>
              <a:gdLst>
                <a:gd name="connsiteX0" fmla="*/ 917172 w 1834344"/>
                <a:gd name="connsiteY0" fmla="*/ 0 h 1834344"/>
                <a:gd name="connsiteX1" fmla="*/ 1834344 w 1834344"/>
                <a:gd name="connsiteY1" fmla="*/ 917172 h 1834344"/>
                <a:gd name="connsiteX2" fmla="*/ 917172 w 1834344"/>
                <a:gd name="connsiteY2" fmla="*/ 1834344 h 1834344"/>
                <a:gd name="connsiteX3" fmla="*/ 0 w 1834344"/>
                <a:gd name="connsiteY3" fmla="*/ 917172 h 1834344"/>
                <a:gd name="connsiteX4" fmla="*/ 917172 w 1834344"/>
                <a:gd name="connsiteY4" fmla="*/ 0 h 183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344" h="1834344">
                  <a:moveTo>
                    <a:pt x="917172" y="0"/>
                  </a:moveTo>
                  <a:cubicBezTo>
                    <a:pt x="1423712" y="0"/>
                    <a:pt x="1834344" y="410632"/>
                    <a:pt x="1834344" y="917172"/>
                  </a:cubicBezTo>
                  <a:cubicBezTo>
                    <a:pt x="1834344" y="1423712"/>
                    <a:pt x="1423712" y="1834344"/>
                    <a:pt x="917172" y="1834344"/>
                  </a:cubicBezTo>
                  <a:cubicBezTo>
                    <a:pt x="410632" y="1834344"/>
                    <a:pt x="0" y="1423712"/>
                    <a:pt x="0" y="917172"/>
                  </a:cubicBezTo>
                  <a:cubicBezTo>
                    <a:pt x="0" y="410632"/>
                    <a:pt x="410632" y="0"/>
                    <a:pt x="917172" y="0"/>
                  </a:cubicBezTo>
                  <a:close/>
                </a:path>
              </a:pathLst>
            </a:custGeom>
            <a:ln w="34925">
              <a:solidFill>
                <a:schemeClr val="bg1"/>
              </a:solidFill>
            </a:ln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66D2DC7-1A5E-6D4B-97AE-D811C5BED05E}"/>
              </a:ext>
            </a:extLst>
          </p:cNvPr>
          <p:cNvGrpSpPr/>
          <p:nvPr/>
        </p:nvGrpSpPr>
        <p:grpSpPr>
          <a:xfrm>
            <a:off x="743269" y="1066313"/>
            <a:ext cx="10209801" cy="4097643"/>
            <a:chOff x="743269" y="1066313"/>
            <a:chExt cx="10209801" cy="4097643"/>
          </a:xfrm>
        </p:grpSpPr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5DE284D0-549A-6C4C-949B-F849DAB38B54}"/>
                </a:ext>
              </a:extLst>
            </p:cNvPr>
            <p:cNvSpPr/>
            <p:nvPr/>
          </p:nvSpPr>
          <p:spPr>
            <a:xfrm rot="18708823">
              <a:off x="3211033" y="4890511"/>
              <a:ext cx="293700" cy="253190"/>
            </a:xfrm>
            <a:prstGeom prst="triangle">
              <a:avLst/>
            </a:prstGeom>
            <a:solidFill>
              <a:srgbClr val="6AA3DE">
                <a:alpha val="1543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E94309E4-42AF-0F4E-962F-DBDD690AFDDE}"/>
                </a:ext>
              </a:extLst>
            </p:cNvPr>
            <p:cNvSpPr/>
            <p:nvPr/>
          </p:nvSpPr>
          <p:spPr>
            <a:xfrm rot="1402336">
              <a:off x="10759218" y="1493533"/>
              <a:ext cx="193852" cy="193852"/>
            </a:xfrm>
            <a:prstGeom prst="rect">
              <a:avLst/>
            </a:prstGeom>
            <a:solidFill>
              <a:srgbClr val="E58FA0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4E0F2497-DDE1-4048-A139-7E92FAE2DB3A}"/>
                </a:ext>
              </a:extLst>
            </p:cNvPr>
            <p:cNvSpPr/>
            <p:nvPr/>
          </p:nvSpPr>
          <p:spPr>
            <a:xfrm rot="1402336">
              <a:off x="8751925" y="4511834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1782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1" name="三角形 60">
              <a:extLst>
                <a:ext uri="{FF2B5EF4-FFF2-40B4-BE49-F238E27FC236}">
                  <a16:creationId xmlns:a16="http://schemas.microsoft.com/office/drawing/2014/main" id="{E557CAD6-F68E-6D41-8720-2B5754F93128}"/>
                </a:ext>
              </a:extLst>
            </p:cNvPr>
            <p:cNvSpPr/>
            <p:nvPr/>
          </p:nvSpPr>
          <p:spPr>
            <a:xfrm rot="3127233">
              <a:off x="723014" y="3317107"/>
              <a:ext cx="293700" cy="253190"/>
            </a:xfrm>
            <a:prstGeom prst="triangle">
              <a:avLst/>
            </a:prstGeom>
            <a:solidFill>
              <a:srgbClr val="6AA3DE">
                <a:alpha val="1277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53FF40D-C4CF-B146-95EA-6C054E96A46B}"/>
                </a:ext>
              </a:extLst>
            </p:cNvPr>
            <p:cNvSpPr/>
            <p:nvPr/>
          </p:nvSpPr>
          <p:spPr>
            <a:xfrm rot="1402336">
              <a:off x="3774503" y="1066313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23621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33" name="任意形状 32">
            <a:extLst>
              <a:ext uri="{FF2B5EF4-FFF2-40B4-BE49-F238E27FC236}">
                <a16:creationId xmlns:a16="http://schemas.microsoft.com/office/drawing/2014/main" id="{D21287F8-8644-1941-835F-6EB451BCDF19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9032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三角形 4">
            <a:extLst>
              <a:ext uri="{FF2B5EF4-FFF2-40B4-BE49-F238E27FC236}">
                <a16:creationId xmlns:a16="http://schemas.microsoft.com/office/drawing/2014/main" id="{779543ED-01C4-114C-BE3C-9650B1A12B40}"/>
              </a:ext>
            </a:extLst>
          </p:cNvPr>
          <p:cNvSpPr/>
          <p:nvPr/>
        </p:nvSpPr>
        <p:spPr>
          <a:xfrm rot="18708823">
            <a:off x="3211033" y="4890511"/>
            <a:ext cx="293700" cy="253190"/>
          </a:xfrm>
          <a:prstGeom prst="triangle">
            <a:avLst/>
          </a:prstGeom>
          <a:solidFill>
            <a:srgbClr val="6AA3DE">
              <a:alpha val="1543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7" name="任意形状 6">
            <a:extLst>
              <a:ext uri="{FF2B5EF4-FFF2-40B4-BE49-F238E27FC236}">
                <a16:creationId xmlns:a16="http://schemas.microsoft.com/office/drawing/2014/main" id="{57324156-5D9A-DF41-B519-9DC722F536F1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94556A-97DB-7944-90A9-750FA92C1EE9}"/>
              </a:ext>
            </a:extLst>
          </p:cNvPr>
          <p:cNvSpPr txBox="1"/>
          <p:nvPr/>
        </p:nvSpPr>
        <p:spPr>
          <a:xfrm>
            <a:off x="4965952" y="4734591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3DE"/>
                </a:solidFill>
                <a:latin typeface="YOUSHEhaoshenti" pitchFamily="18" charset="-122"/>
                <a:ea typeface="YOUSHEhaoshenti" pitchFamily="18" charset="-122"/>
              </a:rPr>
              <a:t>数据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分析展示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92D6EB5-38C2-9E45-A3E8-D93C78405DFA}"/>
              </a:ext>
            </a:extLst>
          </p:cNvPr>
          <p:cNvSpPr/>
          <p:nvPr/>
        </p:nvSpPr>
        <p:spPr>
          <a:xfrm>
            <a:off x="4769182" y="5271101"/>
            <a:ext cx="26536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DATA ANALYSIS DISPLAY</a:t>
            </a:r>
          </a:p>
        </p:txBody>
      </p:sp>
      <p:sp>
        <p:nvSpPr>
          <p:cNvPr id="21" name="三角形 20">
            <a:extLst>
              <a:ext uri="{FF2B5EF4-FFF2-40B4-BE49-F238E27FC236}">
                <a16:creationId xmlns:a16="http://schemas.microsoft.com/office/drawing/2014/main" id="{C0C1F1A8-13DC-E543-9A8F-300FB4913CE8}"/>
              </a:ext>
            </a:extLst>
          </p:cNvPr>
          <p:cNvSpPr/>
          <p:nvPr/>
        </p:nvSpPr>
        <p:spPr>
          <a:xfrm rot="18708823">
            <a:off x="3211033" y="4890511"/>
            <a:ext cx="293700" cy="253190"/>
          </a:xfrm>
          <a:prstGeom prst="triangle">
            <a:avLst/>
          </a:prstGeom>
          <a:solidFill>
            <a:srgbClr val="6AA3DE">
              <a:alpha val="1543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79E089A-9C58-D947-8D7D-795E2C5F1DC6}"/>
              </a:ext>
            </a:extLst>
          </p:cNvPr>
          <p:cNvSpPr/>
          <p:nvPr/>
        </p:nvSpPr>
        <p:spPr>
          <a:xfrm rot="1402336">
            <a:off x="10759218" y="1791243"/>
            <a:ext cx="193852" cy="193852"/>
          </a:xfrm>
          <a:prstGeom prst="rect">
            <a:avLst/>
          </a:prstGeom>
          <a:solidFill>
            <a:srgbClr val="E58FA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3" name="三角形 22">
            <a:extLst>
              <a:ext uri="{FF2B5EF4-FFF2-40B4-BE49-F238E27FC236}">
                <a16:creationId xmlns:a16="http://schemas.microsoft.com/office/drawing/2014/main" id="{C58CAAD7-6FA5-9D4C-AAD6-3F8517D43FDF}"/>
              </a:ext>
            </a:extLst>
          </p:cNvPr>
          <p:cNvSpPr/>
          <p:nvPr/>
        </p:nvSpPr>
        <p:spPr>
          <a:xfrm rot="3127233">
            <a:off x="723014" y="3614817"/>
            <a:ext cx="293700" cy="253190"/>
          </a:xfrm>
          <a:prstGeom prst="triangle">
            <a:avLst/>
          </a:prstGeom>
          <a:solidFill>
            <a:srgbClr val="6AA3DE">
              <a:alpha val="1277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4" name="任意形状 23">
            <a:extLst>
              <a:ext uri="{FF2B5EF4-FFF2-40B4-BE49-F238E27FC236}">
                <a16:creationId xmlns:a16="http://schemas.microsoft.com/office/drawing/2014/main" id="{EBBD1209-A29B-764D-83CC-A7EF077868CF}"/>
              </a:ext>
            </a:extLst>
          </p:cNvPr>
          <p:cNvSpPr/>
          <p:nvPr/>
        </p:nvSpPr>
        <p:spPr>
          <a:xfrm rot="1586341">
            <a:off x="8724836" y="4479962"/>
            <a:ext cx="285216" cy="428061"/>
          </a:xfrm>
          <a:custGeom>
            <a:avLst/>
            <a:gdLst>
              <a:gd name="connsiteX0" fmla="*/ 356879 w 714658"/>
              <a:gd name="connsiteY0" fmla="*/ -87 h 1072582"/>
              <a:gd name="connsiteX1" fmla="*/ 356879 w 714658"/>
              <a:gd name="connsiteY1" fmla="*/ 628625 h 1072582"/>
              <a:gd name="connsiteX2" fmla="*/ 31831 w 714658"/>
              <a:gd name="connsiteY2" fmla="*/ 715786 h 1072582"/>
              <a:gd name="connsiteX3" fmla="*/ 119046 w 714658"/>
              <a:gd name="connsiteY3" fmla="*/ 1040634 h 1072582"/>
              <a:gd name="connsiteX4" fmla="*/ 444094 w 714658"/>
              <a:gd name="connsiteY4" fmla="*/ 953472 h 1072582"/>
              <a:gd name="connsiteX5" fmla="*/ 475936 w 714658"/>
              <a:gd name="connsiteY5" fmla="*/ 834192 h 1072582"/>
              <a:gd name="connsiteX6" fmla="*/ 475936 w 714658"/>
              <a:gd name="connsiteY6" fmla="*/ 238159 h 1072582"/>
              <a:gd name="connsiteX7" fmla="*/ 714608 w 714658"/>
              <a:gd name="connsiteY7" fmla="*/ 238159 h 1072582"/>
              <a:gd name="connsiteX8" fmla="*/ 714608 w 714658"/>
              <a:gd name="connsiteY8" fmla="*/ -87 h 107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658" h="1072582">
                <a:moveTo>
                  <a:pt x="356879" y="-87"/>
                </a:moveTo>
                <a:lnTo>
                  <a:pt x="356879" y="628625"/>
                </a:lnTo>
                <a:cubicBezTo>
                  <a:pt x="243036" y="562989"/>
                  <a:pt x="97507" y="602013"/>
                  <a:pt x="31831" y="715786"/>
                </a:cubicBezTo>
                <a:cubicBezTo>
                  <a:pt x="-33844" y="829559"/>
                  <a:pt x="5203" y="974998"/>
                  <a:pt x="119046" y="1040634"/>
                </a:cubicBezTo>
                <a:cubicBezTo>
                  <a:pt x="232890" y="1106269"/>
                  <a:pt x="378419" y="1067246"/>
                  <a:pt x="444094" y="953472"/>
                </a:cubicBezTo>
                <a:cubicBezTo>
                  <a:pt x="465029" y="917206"/>
                  <a:pt x="476013" y="876060"/>
                  <a:pt x="475936" y="834192"/>
                </a:cubicBezTo>
                <a:lnTo>
                  <a:pt x="475936" y="238159"/>
                </a:lnTo>
                <a:lnTo>
                  <a:pt x="714608" y="238159"/>
                </a:lnTo>
                <a:lnTo>
                  <a:pt x="714608" y="-87"/>
                </a:lnTo>
                <a:close/>
              </a:path>
            </a:pathLst>
          </a:custGeom>
          <a:solidFill>
            <a:srgbClr val="6AA2DD">
              <a:alpha val="8000"/>
            </a:srgbClr>
          </a:solidFill>
          <a:ln w="27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E3D20CE-E75D-0B4A-AF7A-1AE1D752A979}"/>
              </a:ext>
            </a:extLst>
          </p:cNvPr>
          <p:cNvGrpSpPr/>
          <p:nvPr/>
        </p:nvGrpSpPr>
        <p:grpSpPr>
          <a:xfrm>
            <a:off x="4144218" y="622337"/>
            <a:ext cx="3903564" cy="3903564"/>
            <a:chOff x="4145517" y="622337"/>
            <a:chExt cx="3903564" cy="390356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64C4C9E-51E9-8241-A9A9-FB6A1591BE83}"/>
                </a:ext>
              </a:extLst>
            </p:cNvPr>
            <p:cNvSpPr/>
            <p:nvPr/>
          </p:nvSpPr>
          <p:spPr>
            <a:xfrm>
              <a:off x="4145517" y="622337"/>
              <a:ext cx="3903564" cy="3903564"/>
            </a:xfrm>
            <a:prstGeom prst="ellipse">
              <a:avLst/>
            </a:prstGeom>
            <a:solidFill>
              <a:srgbClr val="6AA3DE">
                <a:alpha val="16918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011BCCF-AFE8-E64B-BFD7-0C791395D619}"/>
                </a:ext>
              </a:extLst>
            </p:cNvPr>
            <p:cNvSpPr/>
            <p:nvPr/>
          </p:nvSpPr>
          <p:spPr>
            <a:xfrm>
              <a:off x="4496662" y="973482"/>
              <a:ext cx="3201275" cy="3201275"/>
            </a:xfrm>
            <a:prstGeom prst="ellipse">
              <a:avLst/>
            </a:prstGeom>
            <a:solidFill>
              <a:srgbClr val="6AA3DE">
                <a:alpha val="50000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705236C-FA1E-E748-AED3-E8570BDBE209}"/>
                </a:ext>
              </a:extLst>
            </p:cNvPr>
            <p:cNvSpPr/>
            <p:nvPr/>
          </p:nvSpPr>
          <p:spPr>
            <a:xfrm>
              <a:off x="5312281" y="1789101"/>
              <a:ext cx="1570037" cy="1570037"/>
            </a:xfrm>
            <a:prstGeom prst="ellipse">
              <a:avLst/>
            </a:prstGeom>
            <a:solidFill>
              <a:srgbClr val="6AA3DE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1173EB2-A7E1-6945-9F3F-7E476EFDCC1A}"/>
                </a:ext>
              </a:extLst>
            </p:cNvPr>
            <p:cNvSpPr txBox="1"/>
            <p:nvPr/>
          </p:nvSpPr>
          <p:spPr>
            <a:xfrm>
              <a:off x="5012222" y="2250954"/>
              <a:ext cx="22600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100" dirty="0">
                  <a:solidFill>
                    <a:schemeClr val="bg1"/>
                  </a:solidFill>
                  <a:latin typeface="YOUSHEhaoshenti" pitchFamily="18" charset="-122"/>
                  <a:ea typeface="YOUSHEhaoshenti" pitchFamily="18" charset="-122"/>
                </a:rPr>
                <a:t>TWO</a:t>
              </a:r>
              <a:endParaRPr lang="zh-CN" altLang="en-US" sz="3600" b="1" spc="100" dirty="0">
                <a:solidFill>
                  <a:schemeClr val="bg1"/>
                </a:solidFill>
                <a:latin typeface="YOUSHEhaoshenti" pitchFamily="18" charset="-122"/>
                <a:ea typeface="YOUSHEhaoshenti" pitchFamily="18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34AE68D-A3DB-BF4F-A0CE-9ACEE32A61BA}"/>
              </a:ext>
            </a:extLst>
          </p:cNvPr>
          <p:cNvSpPr/>
          <p:nvPr/>
        </p:nvSpPr>
        <p:spPr>
          <a:xfrm rot="1402336">
            <a:off x="3774503" y="1066313"/>
            <a:ext cx="193852" cy="193852"/>
          </a:xfrm>
          <a:prstGeom prst="rect">
            <a:avLst/>
          </a:prstGeom>
          <a:noFill/>
          <a:ln>
            <a:solidFill>
              <a:srgbClr val="6AA3DE">
                <a:alpha val="23621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AB7A736-118A-C54F-9D76-0EBA83082B5A}"/>
              </a:ext>
            </a:extLst>
          </p:cNvPr>
          <p:cNvSpPr/>
          <p:nvPr/>
        </p:nvSpPr>
        <p:spPr>
          <a:xfrm flipH="1">
            <a:off x="7697937" y="3936731"/>
            <a:ext cx="83587" cy="83587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9B21DD3-C3A3-DF4B-953D-6B454CE30EA1}"/>
              </a:ext>
            </a:extLst>
          </p:cNvPr>
          <p:cNvSpPr/>
          <p:nvPr/>
        </p:nvSpPr>
        <p:spPr>
          <a:xfrm flipH="1">
            <a:off x="7575790" y="4071343"/>
            <a:ext cx="59184" cy="59184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109D1A9A-AF1C-1242-B3EE-FD88552951DE}"/>
              </a:ext>
            </a:extLst>
          </p:cNvPr>
          <p:cNvSpPr/>
          <p:nvPr/>
        </p:nvSpPr>
        <p:spPr>
          <a:xfrm>
            <a:off x="4144256" y="3271199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DFE281F-B065-EC48-AB13-DD2316EAAAAD}"/>
              </a:ext>
            </a:extLst>
          </p:cNvPr>
          <p:cNvSpPr/>
          <p:nvPr/>
        </p:nvSpPr>
        <p:spPr>
          <a:xfrm rot="1402336">
            <a:off x="1344147" y="1991933"/>
            <a:ext cx="263386" cy="263386"/>
          </a:xfrm>
          <a:prstGeom prst="rect">
            <a:avLst/>
          </a:prstGeom>
          <a:solidFill>
            <a:srgbClr val="E58FA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0" name="三角形 29">
            <a:extLst>
              <a:ext uri="{FF2B5EF4-FFF2-40B4-BE49-F238E27FC236}">
                <a16:creationId xmlns:a16="http://schemas.microsoft.com/office/drawing/2014/main" id="{176BDFC1-48D0-9341-B39F-FFA8D6FD2D2C}"/>
              </a:ext>
            </a:extLst>
          </p:cNvPr>
          <p:cNvSpPr/>
          <p:nvPr/>
        </p:nvSpPr>
        <p:spPr>
          <a:xfrm rot="3127233">
            <a:off x="10062423" y="3168156"/>
            <a:ext cx="433440" cy="373656"/>
          </a:xfrm>
          <a:prstGeom prst="triangle">
            <a:avLst/>
          </a:prstGeom>
          <a:solidFill>
            <a:srgbClr val="6AA3DE">
              <a:alpha val="97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1B073E1-4BA5-4B43-A841-F8F5EEBDA8D8}"/>
              </a:ext>
            </a:extLst>
          </p:cNvPr>
          <p:cNvSpPr/>
          <p:nvPr/>
        </p:nvSpPr>
        <p:spPr>
          <a:xfrm>
            <a:off x="7017285" y="835342"/>
            <a:ext cx="126000" cy="127424"/>
          </a:xfrm>
          <a:prstGeom prst="ellipse">
            <a:avLst/>
          </a:prstGeom>
          <a:solidFill>
            <a:srgbClr val="E58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3" name="任意形状 32">
            <a:extLst>
              <a:ext uri="{FF2B5EF4-FFF2-40B4-BE49-F238E27FC236}">
                <a16:creationId xmlns:a16="http://schemas.microsoft.com/office/drawing/2014/main" id="{2E47F77A-7A2A-934A-AAB3-F3476149FE0E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4" name="任意形状 33">
            <a:extLst>
              <a:ext uri="{FF2B5EF4-FFF2-40B4-BE49-F238E27FC236}">
                <a16:creationId xmlns:a16="http://schemas.microsoft.com/office/drawing/2014/main" id="{BB5C0434-449B-914F-95FD-48DF6AA89EE1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5" name="任意形状 34">
            <a:extLst>
              <a:ext uri="{FF2B5EF4-FFF2-40B4-BE49-F238E27FC236}">
                <a16:creationId xmlns:a16="http://schemas.microsoft.com/office/drawing/2014/main" id="{E58A8024-5CBA-3F4A-AA55-503E14A3857A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6" name="任意形状 35">
            <a:extLst>
              <a:ext uri="{FF2B5EF4-FFF2-40B4-BE49-F238E27FC236}">
                <a16:creationId xmlns:a16="http://schemas.microsoft.com/office/drawing/2014/main" id="{0FB19A36-491C-514A-ABA4-0A3E79FBF863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1" name="任意形状 30">
            <a:extLst>
              <a:ext uri="{FF2B5EF4-FFF2-40B4-BE49-F238E27FC236}">
                <a16:creationId xmlns:a16="http://schemas.microsoft.com/office/drawing/2014/main" id="{3B0F0A77-1EEF-E042-964B-D6FF796DFB61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2006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形状 5">
            <a:extLst>
              <a:ext uri="{FF2B5EF4-FFF2-40B4-BE49-F238E27FC236}">
                <a16:creationId xmlns:a16="http://schemas.microsoft.com/office/drawing/2014/main" id="{C353BC74-23D1-D246-B744-682FBF79C703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4A1D4F-6DCD-B04D-94CE-245F07D0ECE3}"/>
              </a:ext>
            </a:extLst>
          </p:cNvPr>
          <p:cNvSpPr txBox="1"/>
          <p:nvPr/>
        </p:nvSpPr>
        <p:spPr>
          <a:xfrm>
            <a:off x="300038" y="296014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数据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分析展示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A08145-A325-C94A-9802-CFFC006599DD}"/>
              </a:ext>
            </a:extLst>
          </p:cNvPr>
          <p:cNvSpPr/>
          <p:nvPr/>
        </p:nvSpPr>
        <p:spPr>
          <a:xfrm>
            <a:off x="434176" y="789435"/>
            <a:ext cx="30010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DATA ANALYSIS DISPLAY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7D32A57-6A40-7541-AC9E-516629CB386B}"/>
              </a:ext>
            </a:extLst>
          </p:cNvPr>
          <p:cNvSpPr/>
          <p:nvPr/>
        </p:nvSpPr>
        <p:spPr>
          <a:xfrm>
            <a:off x="550818" y="3897743"/>
            <a:ext cx="2928467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本部分主要针对阶段内工作过程中产生的销售数据进行分析展示，在数据展示中起到很好的</a:t>
            </a:r>
            <a:r>
              <a:rPr lang="zh-CN" altLang="en-US" sz="1400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展示效果</a:t>
            </a:r>
            <a:endParaRPr lang="en-US" altLang="zh-CN" sz="1400" spc="100" dirty="0">
              <a:solidFill>
                <a:srgbClr val="6AA2DD"/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62BBF8E-43D6-6A42-BFB0-10667EC6A401}"/>
              </a:ext>
            </a:extLst>
          </p:cNvPr>
          <p:cNvSpPr txBox="1"/>
          <p:nvPr/>
        </p:nvSpPr>
        <p:spPr>
          <a:xfrm>
            <a:off x="1351825" y="3167812"/>
            <a:ext cx="1326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数据</a:t>
            </a:r>
            <a:r>
              <a:rPr lang="zh-CN" altLang="en-US" sz="2000" b="1" spc="100" dirty="0">
                <a:solidFill>
                  <a:srgbClr val="6AA2DD">
                    <a:alpha val="80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分析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18E4EE1-9644-144E-9E4C-C203AEB8B7DF}"/>
              </a:ext>
            </a:extLst>
          </p:cNvPr>
          <p:cNvSpPr/>
          <p:nvPr/>
        </p:nvSpPr>
        <p:spPr>
          <a:xfrm>
            <a:off x="1213726" y="3562468"/>
            <a:ext cx="16026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HappyZcool-2016" panose="02010600030101010101" pitchFamily="2" charset="-122"/>
                <a:cs typeface="OPPOSans L" pitchFamily="18" charset="-122"/>
              </a:rPr>
              <a:t>DATA ANALYSIS 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HappyZcool-2016" panose="02010600030101010101" pitchFamily="2" charset="-122"/>
              <a:cs typeface="OPPOSans L" pitchFamily="18" charset="-122"/>
            </a:endParaRPr>
          </a:p>
        </p:txBody>
      </p:sp>
      <p:graphicFrame>
        <p:nvGraphicFramePr>
          <p:cNvPr id="36" name="图表 35">
            <a:extLst>
              <a:ext uri="{FF2B5EF4-FFF2-40B4-BE49-F238E27FC236}">
                <a16:creationId xmlns:a16="http://schemas.microsoft.com/office/drawing/2014/main" id="{2B272FC8-E203-2B48-BF2A-9B54B83A3C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1470248"/>
              </p:ext>
            </p:extLst>
          </p:nvPr>
        </p:nvGraphicFramePr>
        <p:xfrm>
          <a:off x="3548335" y="1970944"/>
          <a:ext cx="5095330" cy="3597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矩形 36">
            <a:extLst>
              <a:ext uri="{FF2B5EF4-FFF2-40B4-BE49-F238E27FC236}">
                <a16:creationId xmlns:a16="http://schemas.microsoft.com/office/drawing/2014/main" id="{3627D51F-2690-B944-AAAF-B6BA0C15D7B5}"/>
              </a:ext>
            </a:extLst>
          </p:cNvPr>
          <p:cNvSpPr/>
          <p:nvPr/>
        </p:nvSpPr>
        <p:spPr>
          <a:xfrm>
            <a:off x="8643665" y="3897743"/>
            <a:ext cx="2928467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本部分主要针对阶段内工作过程中产生的销售数据进行分析展示，在数据展示中起到很好的</a:t>
            </a:r>
            <a:r>
              <a:rPr lang="zh-CN" altLang="en-US" sz="1400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展示效果</a:t>
            </a:r>
            <a:endParaRPr lang="en-US" altLang="zh-CN" sz="1400" spc="100" dirty="0">
              <a:solidFill>
                <a:srgbClr val="6AA2DD"/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4F9A063-35B7-C644-A55A-107668AA11E7}"/>
              </a:ext>
            </a:extLst>
          </p:cNvPr>
          <p:cNvSpPr txBox="1"/>
          <p:nvPr/>
        </p:nvSpPr>
        <p:spPr>
          <a:xfrm>
            <a:off x="9444672" y="3167812"/>
            <a:ext cx="1326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数据</a:t>
            </a:r>
            <a:r>
              <a:rPr lang="zh-CN" altLang="en-US" sz="2000" b="1" spc="100" dirty="0">
                <a:solidFill>
                  <a:srgbClr val="6AA2DD">
                    <a:alpha val="80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分析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EAB2E7EF-94C0-4646-948B-23CF1E05F5F4}"/>
              </a:ext>
            </a:extLst>
          </p:cNvPr>
          <p:cNvSpPr/>
          <p:nvPr/>
        </p:nvSpPr>
        <p:spPr>
          <a:xfrm>
            <a:off x="9306573" y="3562468"/>
            <a:ext cx="16026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HappyZcool-2016" panose="02010600030101010101" pitchFamily="2" charset="-122"/>
                <a:cs typeface="OPPOSans L" pitchFamily="18" charset="-122"/>
              </a:rPr>
              <a:t>DATA ANALYSIS 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HappyZcool-2016" panose="02010600030101010101" pitchFamily="2" charset="-122"/>
              <a:cs typeface="OPPOSans L" pitchFamily="18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105D2A76-5286-7845-A731-A9D753AE60E4}"/>
              </a:ext>
            </a:extLst>
          </p:cNvPr>
          <p:cNvSpPr/>
          <p:nvPr/>
        </p:nvSpPr>
        <p:spPr>
          <a:xfrm>
            <a:off x="3937277" y="1843841"/>
            <a:ext cx="4286869" cy="634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本部分主要针对阶段内工作过程中产生的销售数据进行分析展示，在数据展示中起到很好的</a:t>
            </a:r>
            <a:r>
              <a:rPr lang="zh-CN" altLang="en-US" sz="1400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展示效果</a:t>
            </a:r>
            <a:endParaRPr lang="en-US" altLang="zh-CN" sz="1400" spc="100" dirty="0">
              <a:solidFill>
                <a:srgbClr val="6AA2DD"/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1349596-53EE-7146-9A39-2AABAFF55976}"/>
              </a:ext>
            </a:extLst>
          </p:cNvPr>
          <p:cNvSpPr txBox="1"/>
          <p:nvPr/>
        </p:nvSpPr>
        <p:spPr>
          <a:xfrm>
            <a:off x="5417485" y="1097212"/>
            <a:ext cx="1326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数据</a:t>
            </a:r>
            <a:r>
              <a:rPr lang="zh-CN" altLang="en-US" sz="2000" b="1" spc="100" dirty="0">
                <a:solidFill>
                  <a:srgbClr val="6AA2DD">
                    <a:alpha val="80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分析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20EAD1F9-142B-234A-B405-912672E48489}"/>
              </a:ext>
            </a:extLst>
          </p:cNvPr>
          <p:cNvSpPr/>
          <p:nvPr/>
        </p:nvSpPr>
        <p:spPr>
          <a:xfrm>
            <a:off x="5279386" y="1491868"/>
            <a:ext cx="16026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HappyZcool-2016" panose="02010600030101010101" pitchFamily="2" charset="-122"/>
                <a:cs typeface="OPPOSans L" pitchFamily="18" charset="-122"/>
              </a:rPr>
              <a:t>DATA ANALYSIS 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HappyZcool-2016" panose="02010600030101010101" pitchFamily="2" charset="-122"/>
              <a:cs typeface="OPPOSans L" pitchFamily="18" charset="-122"/>
            </a:endParaRPr>
          </a:p>
        </p:txBody>
      </p:sp>
      <p:sp>
        <p:nvSpPr>
          <p:cNvPr id="46" name="任意形状 45">
            <a:extLst>
              <a:ext uri="{FF2B5EF4-FFF2-40B4-BE49-F238E27FC236}">
                <a16:creationId xmlns:a16="http://schemas.microsoft.com/office/drawing/2014/main" id="{3065A60B-58B3-1045-9A20-A19FAB1B8447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7" name="任意形状 46">
            <a:extLst>
              <a:ext uri="{FF2B5EF4-FFF2-40B4-BE49-F238E27FC236}">
                <a16:creationId xmlns:a16="http://schemas.microsoft.com/office/drawing/2014/main" id="{E3E2F509-929B-6145-BABA-D7875B34D87A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8" name="任意形状 47">
            <a:extLst>
              <a:ext uri="{FF2B5EF4-FFF2-40B4-BE49-F238E27FC236}">
                <a16:creationId xmlns:a16="http://schemas.microsoft.com/office/drawing/2014/main" id="{A0E77D94-7923-B745-87F9-E85D95B1632B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9" name="任意形状 48">
            <a:extLst>
              <a:ext uri="{FF2B5EF4-FFF2-40B4-BE49-F238E27FC236}">
                <a16:creationId xmlns:a16="http://schemas.microsoft.com/office/drawing/2014/main" id="{8D95FCA3-10AC-194F-8B2F-960002A141E1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E96BEFC-536C-5241-A3D2-E72BA9180B7C}"/>
              </a:ext>
            </a:extLst>
          </p:cNvPr>
          <p:cNvGrpSpPr/>
          <p:nvPr/>
        </p:nvGrpSpPr>
        <p:grpSpPr>
          <a:xfrm>
            <a:off x="743269" y="1066313"/>
            <a:ext cx="10209801" cy="4097643"/>
            <a:chOff x="743269" y="1066313"/>
            <a:chExt cx="10209801" cy="4097643"/>
          </a:xfrm>
        </p:grpSpPr>
        <p:sp>
          <p:nvSpPr>
            <p:cNvPr id="51" name="三角形 50">
              <a:extLst>
                <a:ext uri="{FF2B5EF4-FFF2-40B4-BE49-F238E27FC236}">
                  <a16:creationId xmlns:a16="http://schemas.microsoft.com/office/drawing/2014/main" id="{0EAEF650-48E2-614C-A82A-8014770FB779}"/>
                </a:ext>
              </a:extLst>
            </p:cNvPr>
            <p:cNvSpPr/>
            <p:nvPr/>
          </p:nvSpPr>
          <p:spPr>
            <a:xfrm rot="18708823">
              <a:off x="3211033" y="4890511"/>
              <a:ext cx="293700" cy="253190"/>
            </a:xfrm>
            <a:prstGeom prst="triangle">
              <a:avLst/>
            </a:prstGeom>
            <a:solidFill>
              <a:srgbClr val="6AA3DE">
                <a:alpha val="1543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B5BDA6F-7795-8F4F-A963-2F09DC265973}"/>
                </a:ext>
              </a:extLst>
            </p:cNvPr>
            <p:cNvSpPr/>
            <p:nvPr/>
          </p:nvSpPr>
          <p:spPr>
            <a:xfrm rot="1402336">
              <a:off x="10759218" y="1493533"/>
              <a:ext cx="193852" cy="193852"/>
            </a:xfrm>
            <a:prstGeom prst="rect">
              <a:avLst/>
            </a:prstGeom>
            <a:solidFill>
              <a:srgbClr val="E58FA0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EC155868-BB4A-E449-9DFD-B672A8DFB6BC}"/>
                </a:ext>
              </a:extLst>
            </p:cNvPr>
            <p:cNvSpPr/>
            <p:nvPr/>
          </p:nvSpPr>
          <p:spPr>
            <a:xfrm rot="1402336">
              <a:off x="8751925" y="4511834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1782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4" name="三角形 53">
              <a:extLst>
                <a:ext uri="{FF2B5EF4-FFF2-40B4-BE49-F238E27FC236}">
                  <a16:creationId xmlns:a16="http://schemas.microsoft.com/office/drawing/2014/main" id="{8F22FD3B-D516-7148-AA88-28BCD07F3557}"/>
                </a:ext>
              </a:extLst>
            </p:cNvPr>
            <p:cNvSpPr/>
            <p:nvPr/>
          </p:nvSpPr>
          <p:spPr>
            <a:xfrm rot="3127233">
              <a:off x="723014" y="3317107"/>
              <a:ext cx="293700" cy="253190"/>
            </a:xfrm>
            <a:prstGeom prst="triangle">
              <a:avLst/>
            </a:prstGeom>
            <a:solidFill>
              <a:srgbClr val="6AA3DE">
                <a:alpha val="1277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749EAF2F-1CEE-D44D-8346-21C9B3A040B5}"/>
                </a:ext>
              </a:extLst>
            </p:cNvPr>
            <p:cNvSpPr/>
            <p:nvPr/>
          </p:nvSpPr>
          <p:spPr>
            <a:xfrm rot="1402336">
              <a:off x="3774503" y="1066313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23621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26" name="任意形状 25">
            <a:extLst>
              <a:ext uri="{FF2B5EF4-FFF2-40B4-BE49-F238E27FC236}">
                <a16:creationId xmlns:a16="http://schemas.microsoft.com/office/drawing/2014/main" id="{78DBB05C-E9BC-024F-9980-FACED0C858A5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155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形状 5">
            <a:extLst>
              <a:ext uri="{FF2B5EF4-FFF2-40B4-BE49-F238E27FC236}">
                <a16:creationId xmlns:a16="http://schemas.microsoft.com/office/drawing/2014/main" id="{C353BC74-23D1-D246-B744-682FBF79C703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4A1D4F-6DCD-B04D-94CE-245F07D0ECE3}"/>
              </a:ext>
            </a:extLst>
          </p:cNvPr>
          <p:cNvSpPr txBox="1"/>
          <p:nvPr/>
        </p:nvSpPr>
        <p:spPr>
          <a:xfrm>
            <a:off x="300038" y="296014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数据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分析展示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A08145-A325-C94A-9802-CFFC006599DD}"/>
              </a:ext>
            </a:extLst>
          </p:cNvPr>
          <p:cNvSpPr/>
          <p:nvPr/>
        </p:nvSpPr>
        <p:spPr>
          <a:xfrm>
            <a:off x="434176" y="789435"/>
            <a:ext cx="30010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DATA ANALYSIS DISPLAY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7D32A57-6A40-7541-AC9E-516629CB386B}"/>
              </a:ext>
            </a:extLst>
          </p:cNvPr>
          <p:cNvSpPr/>
          <p:nvPr/>
        </p:nvSpPr>
        <p:spPr>
          <a:xfrm>
            <a:off x="960838" y="2366537"/>
            <a:ext cx="4128299" cy="634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本部分主要针对阶段内工作过程中产生的销售数据进行分析展示，在数据展示中起到很好的</a:t>
            </a:r>
            <a:r>
              <a:rPr lang="zh-CN" altLang="en-US" sz="1400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展示效果</a:t>
            </a:r>
            <a:endParaRPr lang="en-US" altLang="zh-CN" sz="1400" spc="100" dirty="0">
              <a:solidFill>
                <a:srgbClr val="6AA2DD"/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62BBF8E-43D6-6A42-BFB0-10667EC6A401}"/>
              </a:ext>
            </a:extLst>
          </p:cNvPr>
          <p:cNvSpPr txBox="1"/>
          <p:nvPr/>
        </p:nvSpPr>
        <p:spPr>
          <a:xfrm>
            <a:off x="960838" y="1704288"/>
            <a:ext cx="1326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数据</a:t>
            </a:r>
            <a:r>
              <a:rPr lang="zh-CN" altLang="en-US" sz="2000" b="1" spc="100" dirty="0">
                <a:solidFill>
                  <a:srgbClr val="6AA2DD">
                    <a:alpha val="80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分析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18E4EE1-9644-144E-9E4C-C203AEB8B7DF}"/>
              </a:ext>
            </a:extLst>
          </p:cNvPr>
          <p:cNvSpPr/>
          <p:nvPr/>
        </p:nvSpPr>
        <p:spPr>
          <a:xfrm>
            <a:off x="972870" y="2076134"/>
            <a:ext cx="16026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HappyZcool-2016" panose="02010600030101010101" pitchFamily="2" charset="-122"/>
                <a:cs typeface="OPPOSans L" pitchFamily="18" charset="-122"/>
              </a:rPr>
              <a:t>DATA ANALYSIS 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HappyZcool-2016" panose="02010600030101010101" pitchFamily="2" charset="-122"/>
              <a:cs typeface="OPPOSans L" pitchFamily="18" charset="-122"/>
            </a:endParaRP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1D8F2DA8-1CD7-E24B-B65E-EF18207583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3155440"/>
              </p:ext>
            </p:extLst>
          </p:nvPr>
        </p:nvGraphicFramePr>
        <p:xfrm>
          <a:off x="5119632" y="1001767"/>
          <a:ext cx="6200670" cy="4232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>
            <a:extLst>
              <a:ext uri="{FF2B5EF4-FFF2-40B4-BE49-F238E27FC236}">
                <a16:creationId xmlns:a16="http://schemas.microsoft.com/office/drawing/2014/main" id="{509864FE-F641-0546-BEAB-7B5007852AEB}"/>
              </a:ext>
            </a:extLst>
          </p:cNvPr>
          <p:cNvSpPr/>
          <p:nvPr/>
        </p:nvSpPr>
        <p:spPr>
          <a:xfrm>
            <a:off x="961013" y="4242276"/>
            <a:ext cx="4128299" cy="634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本部分主要针对阶段内工作过程中产生的销售数据进行分析展示，在数据展示中起到很好的</a:t>
            </a:r>
            <a:r>
              <a:rPr lang="zh-CN" altLang="en-US" sz="1400" spc="100" dirty="0">
                <a:solidFill>
                  <a:srgbClr val="6AA2DD"/>
                </a:solidFill>
                <a:latin typeface="YOUSHEhaoshenti" pitchFamily="18" charset="-122"/>
                <a:ea typeface="YOUSHEhaoshenti" pitchFamily="18" charset="-122"/>
              </a:rPr>
              <a:t>展示效果</a:t>
            </a:r>
            <a:endParaRPr lang="en-US" altLang="zh-CN" sz="1400" spc="100" dirty="0">
              <a:solidFill>
                <a:srgbClr val="6AA2DD"/>
              </a:solidFill>
              <a:latin typeface="YOUSHEhaoshenti" pitchFamily="18" charset="-122"/>
              <a:ea typeface="YOUSHEhaoshenti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9643F4-9524-0B4A-A9A4-354F74BF5A50}"/>
              </a:ext>
            </a:extLst>
          </p:cNvPr>
          <p:cNvSpPr txBox="1"/>
          <p:nvPr/>
        </p:nvSpPr>
        <p:spPr>
          <a:xfrm>
            <a:off x="961013" y="3580027"/>
            <a:ext cx="1326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数据</a:t>
            </a:r>
            <a:r>
              <a:rPr lang="zh-CN" altLang="en-US" sz="2000" b="1" spc="100" dirty="0">
                <a:solidFill>
                  <a:srgbClr val="6AA2DD">
                    <a:alpha val="80000"/>
                  </a:srgbClr>
                </a:solidFill>
                <a:latin typeface="YOUSHEhaoshenti" pitchFamily="18" charset="-122"/>
                <a:ea typeface="YOUSHEhaoshenti" pitchFamily="18" charset="-122"/>
              </a:rPr>
              <a:t>分析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A1A30EC-2E56-274D-A29E-798AE74CE3AA}"/>
              </a:ext>
            </a:extLst>
          </p:cNvPr>
          <p:cNvSpPr/>
          <p:nvPr/>
        </p:nvSpPr>
        <p:spPr>
          <a:xfrm>
            <a:off x="973045" y="3951873"/>
            <a:ext cx="16026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HappyZcool-2016" panose="02010600030101010101" pitchFamily="2" charset="-122"/>
                <a:cs typeface="OPPOSans L" pitchFamily="18" charset="-122"/>
              </a:rPr>
              <a:t>DATA ANALYSIS 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HappyZcool-2016" panose="02010600030101010101" pitchFamily="2" charset="-122"/>
              <a:cs typeface="OPPOSans L" pitchFamily="18" charset="-122"/>
            </a:endParaRPr>
          </a:p>
        </p:txBody>
      </p:sp>
      <p:sp>
        <p:nvSpPr>
          <p:cNvPr id="26" name="任意形状 25">
            <a:extLst>
              <a:ext uri="{FF2B5EF4-FFF2-40B4-BE49-F238E27FC236}">
                <a16:creationId xmlns:a16="http://schemas.microsoft.com/office/drawing/2014/main" id="{47915517-E9AE-BB45-AE99-7EA9D3A5CD56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7" name="任意形状 26">
            <a:extLst>
              <a:ext uri="{FF2B5EF4-FFF2-40B4-BE49-F238E27FC236}">
                <a16:creationId xmlns:a16="http://schemas.microsoft.com/office/drawing/2014/main" id="{AC9ADB45-35E5-0944-9CF4-E809FED980F0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8" name="任意形状 27">
            <a:extLst>
              <a:ext uri="{FF2B5EF4-FFF2-40B4-BE49-F238E27FC236}">
                <a16:creationId xmlns:a16="http://schemas.microsoft.com/office/drawing/2014/main" id="{B41A1968-1E97-E346-99BE-2CE1C5440974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9" name="任意形状 28">
            <a:extLst>
              <a:ext uri="{FF2B5EF4-FFF2-40B4-BE49-F238E27FC236}">
                <a16:creationId xmlns:a16="http://schemas.microsoft.com/office/drawing/2014/main" id="{65AFC828-E0FC-474C-A0E6-0D68956CD111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13AE932-8E45-4240-93A5-AC98C80FAAC7}"/>
              </a:ext>
            </a:extLst>
          </p:cNvPr>
          <p:cNvGrpSpPr/>
          <p:nvPr/>
        </p:nvGrpSpPr>
        <p:grpSpPr>
          <a:xfrm>
            <a:off x="743269" y="1066313"/>
            <a:ext cx="10209801" cy="4097643"/>
            <a:chOff x="743269" y="1066313"/>
            <a:chExt cx="10209801" cy="4097643"/>
          </a:xfrm>
        </p:grpSpPr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5693C9FE-8D5E-C543-A7E1-28C375C93128}"/>
                </a:ext>
              </a:extLst>
            </p:cNvPr>
            <p:cNvSpPr/>
            <p:nvPr/>
          </p:nvSpPr>
          <p:spPr>
            <a:xfrm rot="18708823">
              <a:off x="3211033" y="4890511"/>
              <a:ext cx="293700" cy="253190"/>
            </a:xfrm>
            <a:prstGeom prst="triangle">
              <a:avLst/>
            </a:prstGeom>
            <a:solidFill>
              <a:srgbClr val="6AA3DE">
                <a:alpha val="1543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A11F9B4-06ED-0442-8E5F-AC30A72F6299}"/>
                </a:ext>
              </a:extLst>
            </p:cNvPr>
            <p:cNvSpPr/>
            <p:nvPr/>
          </p:nvSpPr>
          <p:spPr>
            <a:xfrm rot="1402336">
              <a:off x="10759218" y="1493533"/>
              <a:ext cx="193852" cy="193852"/>
            </a:xfrm>
            <a:prstGeom prst="rect">
              <a:avLst/>
            </a:prstGeom>
            <a:solidFill>
              <a:srgbClr val="E58FA0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FF3F21F9-2697-F041-90B5-5EE1E0DD3972}"/>
                </a:ext>
              </a:extLst>
            </p:cNvPr>
            <p:cNvSpPr/>
            <p:nvPr/>
          </p:nvSpPr>
          <p:spPr>
            <a:xfrm rot="1402336">
              <a:off x="8751925" y="4511834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1782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5" name="三角形 44">
              <a:extLst>
                <a:ext uri="{FF2B5EF4-FFF2-40B4-BE49-F238E27FC236}">
                  <a16:creationId xmlns:a16="http://schemas.microsoft.com/office/drawing/2014/main" id="{CD194B4A-1688-5A47-ACA2-3F38E11BE0BF}"/>
                </a:ext>
              </a:extLst>
            </p:cNvPr>
            <p:cNvSpPr/>
            <p:nvPr/>
          </p:nvSpPr>
          <p:spPr>
            <a:xfrm rot="3127233">
              <a:off x="723014" y="3317107"/>
              <a:ext cx="293700" cy="253190"/>
            </a:xfrm>
            <a:prstGeom prst="triangle">
              <a:avLst/>
            </a:prstGeom>
            <a:solidFill>
              <a:srgbClr val="6AA3DE">
                <a:alpha val="1277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7754C7B-7932-A64A-A345-9E5B03C0F15E}"/>
                </a:ext>
              </a:extLst>
            </p:cNvPr>
            <p:cNvSpPr/>
            <p:nvPr/>
          </p:nvSpPr>
          <p:spPr>
            <a:xfrm rot="1402336">
              <a:off x="3774503" y="1066313"/>
              <a:ext cx="193852" cy="193852"/>
            </a:xfrm>
            <a:prstGeom prst="rect">
              <a:avLst/>
            </a:prstGeom>
            <a:noFill/>
            <a:ln>
              <a:solidFill>
                <a:srgbClr val="6AA3DE">
                  <a:alpha val="23621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36" name="任意形状 35">
            <a:extLst>
              <a:ext uri="{FF2B5EF4-FFF2-40B4-BE49-F238E27FC236}">
                <a16:creationId xmlns:a16="http://schemas.microsoft.com/office/drawing/2014/main" id="{1736CADF-6C1C-184A-8887-5DE84CA73B61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3484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三角形 4">
            <a:extLst>
              <a:ext uri="{FF2B5EF4-FFF2-40B4-BE49-F238E27FC236}">
                <a16:creationId xmlns:a16="http://schemas.microsoft.com/office/drawing/2014/main" id="{779543ED-01C4-114C-BE3C-9650B1A12B40}"/>
              </a:ext>
            </a:extLst>
          </p:cNvPr>
          <p:cNvSpPr/>
          <p:nvPr/>
        </p:nvSpPr>
        <p:spPr>
          <a:xfrm rot="18708823">
            <a:off x="3211033" y="4890511"/>
            <a:ext cx="293700" cy="253190"/>
          </a:xfrm>
          <a:prstGeom prst="triangle">
            <a:avLst/>
          </a:prstGeom>
          <a:solidFill>
            <a:srgbClr val="6AA3DE">
              <a:alpha val="1543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7" name="任意形状 6">
            <a:extLst>
              <a:ext uri="{FF2B5EF4-FFF2-40B4-BE49-F238E27FC236}">
                <a16:creationId xmlns:a16="http://schemas.microsoft.com/office/drawing/2014/main" id="{57324156-5D9A-DF41-B519-9DC722F536F1}"/>
              </a:ext>
            </a:extLst>
          </p:cNvPr>
          <p:cNvSpPr/>
          <p:nvPr/>
        </p:nvSpPr>
        <p:spPr>
          <a:xfrm rot="7061516" flipH="1">
            <a:off x="-136634" y="176283"/>
            <a:ext cx="1059074" cy="484870"/>
          </a:xfrm>
          <a:custGeom>
            <a:avLst/>
            <a:gdLst>
              <a:gd name="connsiteX0" fmla="*/ 980800 w 1059074"/>
              <a:gd name="connsiteY0" fmla="*/ 283627 h 484870"/>
              <a:gd name="connsiteX1" fmla="*/ 1059074 w 1059074"/>
              <a:gd name="connsiteY1" fmla="*/ 134486 h 484870"/>
              <a:gd name="connsiteX2" fmla="*/ 1044280 w 1059074"/>
              <a:gd name="connsiteY2" fmla="*/ 122280 h 484870"/>
              <a:gd name="connsiteX3" fmla="*/ 643962 w 1059074"/>
              <a:gd name="connsiteY3" fmla="*/ 0 h 484870"/>
              <a:gd name="connsiteX4" fmla="*/ 50248 w 1059074"/>
              <a:gd name="connsiteY4" fmla="*/ 315672 h 484870"/>
              <a:gd name="connsiteX5" fmla="*/ 0 w 1059074"/>
              <a:gd name="connsiteY5" fmla="*/ 408247 h 484870"/>
              <a:gd name="connsiteX6" fmla="*/ 145997 w 1059074"/>
              <a:gd name="connsiteY6" fmla="*/ 484870 h 484870"/>
              <a:gd name="connsiteX7" fmla="*/ 187576 w 1059074"/>
              <a:gd name="connsiteY7" fmla="*/ 408266 h 484870"/>
              <a:gd name="connsiteX8" fmla="*/ 643962 w 1059074"/>
              <a:gd name="connsiteY8" fmla="*/ 165610 h 484870"/>
              <a:gd name="connsiteX9" fmla="*/ 951686 w 1059074"/>
              <a:gd name="connsiteY9" fmla="*/ 259606 h 48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074" h="484870">
                <a:moveTo>
                  <a:pt x="980800" y="283627"/>
                </a:moveTo>
                <a:lnTo>
                  <a:pt x="1059074" y="134486"/>
                </a:lnTo>
                <a:lnTo>
                  <a:pt x="1044280" y="122280"/>
                </a:lnTo>
                <a:cubicBezTo>
                  <a:pt x="930007" y="45079"/>
                  <a:pt x="792249" y="0"/>
                  <a:pt x="643962" y="0"/>
                </a:cubicBezTo>
                <a:cubicBezTo>
                  <a:pt x="396816" y="0"/>
                  <a:pt x="178918" y="125218"/>
                  <a:pt x="50248" y="315672"/>
                </a:cubicBezTo>
                <a:lnTo>
                  <a:pt x="0" y="408247"/>
                </a:lnTo>
                <a:lnTo>
                  <a:pt x="145997" y="484870"/>
                </a:lnTo>
                <a:lnTo>
                  <a:pt x="187576" y="408266"/>
                </a:lnTo>
                <a:cubicBezTo>
                  <a:pt x="286484" y="261865"/>
                  <a:pt x="453982" y="165610"/>
                  <a:pt x="643962" y="165610"/>
                </a:cubicBezTo>
                <a:cubicBezTo>
                  <a:pt x="757950" y="165610"/>
                  <a:pt x="863844" y="200261"/>
                  <a:pt x="951686" y="259606"/>
                </a:cubicBezTo>
                <a:close/>
              </a:path>
            </a:pathLst>
          </a:custGeom>
          <a:solidFill>
            <a:srgbClr val="E58F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94556A-97DB-7944-90A9-750FA92C1EE9}"/>
              </a:ext>
            </a:extLst>
          </p:cNvPr>
          <p:cNvSpPr txBox="1"/>
          <p:nvPr/>
        </p:nvSpPr>
        <p:spPr>
          <a:xfrm>
            <a:off x="4965953" y="4734591"/>
            <a:ext cx="226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6AA3DE"/>
                </a:solidFill>
                <a:latin typeface="YOUSHEhaoshenti" pitchFamily="18" charset="-122"/>
                <a:ea typeface="YOUSHEhaoshenti" pitchFamily="18" charset="-122"/>
              </a:rPr>
              <a:t>问题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YOUSHEhaoshenti" pitchFamily="18" charset="-122"/>
                <a:ea typeface="YOUSHEhaoshenti" pitchFamily="18" charset="-122"/>
              </a:rPr>
              <a:t>解决措施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92D6EB5-38C2-9E45-A3E8-D93C78405DFA}"/>
              </a:ext>
            </a:extLst>
          </p:cNvPr>
          <p:cNvSpPr/>
          <p:nvPr/>
        </p:nvSpPr>
        <p:spPr>
          <a:xfrm>
            <a:off x="4692696" y="5271101"/>
            <a:ext cx="28066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PROBLEM SOLVING MEASURES</a:t>
            </a:r>
          </a:p>
        </p:txBody>
      </p:sp>
      <p:sp>
        <p:nvSpPr>
          <p:cNvPr id="21" name="三角形 20">
            <a:extLst>
              <a:ext uri="{FF2B5EF4-FFF2-40B4-BE49-F238E27FC236}">
                <a16:creationId xmlns:a16="http://schemas.microsoft.com/office/drawing/2014/main" id="{C0C1F1A8-13DC-E543-9A8F-300FB4913CE8}"/>
              </a:ext>
            </a:extLst>
          </p:cNvPr>
          <p:cNvSpPr/>
          <p:nvPr/>
        </p:nvSpPr>
        <p:spPr>
          <a:xfrm rot="18708823">
            <a:off x="3211033" y="4890511"/>
            <a:ext cx="293700" cy="253190"/>
          </a:xfrm>
          <a:prstGeom prst="triangle">
            <a:avLst/>
          </a:prstGeom>
          <a:solidFill>
            <a:srgbClr val="6AA3DE">
              <a:alpha val="1543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79E089A-9C58-D947-8D7D-795E2C5F1DC6}"/>
              </a:ext>
            </a:extLst>
          </p:cNvPr>
          <p:cNvSpPr/>
          <p:nvPr/>
        </p:nvSpPr>
        <p:spPr>
          <a:xfrm rot="1402336">
            <a:off x="10759218" y="1791243"/>
            <a:ext cx="193852" cy="193852"/>
          </a:xfrm>
          <a:prstGeom prst="rect">
            <a:avLst/>
          </a:prstGeom>
          <a:solidFill>
            <a:srgbClr val="E58FA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3" name="三角形 22">
            <a:extLst>
              <a:ext uri="{FF2B5EF4-FFF2-40B4-BE49-F238E27FC236}">
                <a16:creationId xmlns:a16="http://schemas.microsoft.com/office/drawing/2014/main" id="{C58CAAD7-6FA5-9D4C-AAD6-3F8517D43FDF}"/>
              </a:ext>
            </a:extLst>
          </p:cNvPr>
          <p:cNvSpPr/>
          <p:nvPr/>
        </p:nvSpPr>
        <p:spPr>
          <a:xfrm rot="3127233">
            <a:off x="723014" y="3614817"/>
            <a:ext cx="293700" cy="253190"/>
          </a:xfrm>
          <a:prstGeom prst="triangle">
            <a:avLst/>
          </a:prstGeom>
          <a:solidFill>
            <a:srgbClr val="6AA3DE">
              <a:alpha val="1277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4" name="任意形状 23">
            <a:extLst>
              <a:ext uri="{FF2B5EF4-FFF2-40B4-BE49-F238E27FC236}">
                <a16:creationId xmlns:a16="http://schemas.microsoft.com/office/drawing/2014/main" id="{EBBD1209-A29B-764D-83CC-A7EF077868CF}"/>
              </a:ext>
            </a:extLst>
          </p:cNvPr>
          <p:cNvSpPr/>
          <p:nvPr/>
        </p:nvSpPr>
        <p:spPr>
          <a:xfrm rot="1586341">
            <a:off x="8724836" y="4479962"/>
            <a:ext cx="285216" cy="428061"/>
          </a:xfrm>
          <a:custGeom>
            <a:avLst/>
            <a:gdLst>
              <a:gd name="connsiteX0" fmla="*/ 356879 w 714658"/>
              <a:gd name="connsiteY0" fmla="*/ -87 h 1072582"/>
              <a:gd name="connsiteX1" fmla="*/ 356879 w 714658"/>
              <a:gd name="connsiteY1" fmla="*/ 628625 h 1072582"/>
              <a:gd name="connsiteX2" fmla="*/ 31831 w 714658"/>
              <a:gd name="connsiteY2" fmla="*/ 715786 h 1072582"/>
              <a:gd name="connsiteX3" fmla="*/ 119046 w 714658"/>
              <a:gd name="connsiteY3" fmla="*/ 1040634 h 1072582"/>
              <a:gd name="connsiteX4" fmla="*/ 444094 w 714658"/>
              <a:gd name="connsiteY4" fmla="*/ 953472 h 1072582"/>
              <a:gd name="connsiteX5" fmla="*/ 475936 w 714658"/>
              <a:gd name="connsiteY5" fmla="*/ 834192 h 1072582"/>
              <a:gd name="connsiteX6" fmla="*/ 475936 w 714658"/>
              <a:gd name="connsiteY6" fmla="*/ 238159 h 1072582"/>
              <a:gd name="connsiteX7" fmla="*/ 714608 w 714658"/>
              <a:gd name="connsiteY7" fmla="*/ 238159 h 1072582"/>
              <a:gd name="connsiteX8" fmla="*/ 714608 w 714658"/>
              <a:gd name="connsiteY8" fmla="*/ -87 h 107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658" h="1072582">
                <a:moveTo>
                  <a:pt x="356879" y="-87"/>
                </a:moveTo>
                <a:lnTo>
                  <a:pt x="356879" y="628625"/>
                </a:lnTo>
                <a:cubicBezTo>
                  <a:pt x="243036" y="562989"/>
                  <a:pt x="97507" y="602013"/>
                  <a:pt x="31831" y="715786"/>
                </a:cubicBezTo>
                <a:cubicBezTo>
                  <a:pt x="-33844" y="829559"/>
                  <a:pt x="5203" y="974998"/>
                  <a:pt x="119046" y="1040634"/>
                </a:cubicBezTo>
                <a:cubicBezTo>
                  <a:pt x="232890" y="1106269"/>
                  <a:pt x="378419" y="1067246"/>
                  <a:pt x="444094" y="953472"/>
                </a:cubicBezTo>
                <a:cubicBezTo>
                  <a:pt x="465029" y="917206"/>
                  <a:pt x="476013" y="876060"/>
                  <a:pt x="475936" y="834192"/>
                </a:cubicBezTo>
                <a:lnTo>
                  <a:pt x="475936" y="238159"/>
                </a:lnTo>
                <a:lnTo>
                  <a:pt x="714608" y="238159"/>
                </a:lnTo>
                <a:lnTo>
                  <a:pt x="714608" y="-87"/>
                </a:lnTo>
                <a:close/>
              </a:path>
            </a:pathLst>
          </a:custGeom>
          <a:solidFill>
            <a:srgbClr val="6AA2DD">
              <a:alpha val="8000"/>
            </a:srgbClr>
          </a:solidFill>
          <a:ln w="27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E3D20CE-E75D-0B4A-AF7A-1AE1D752A979}"/>
              </a:ext>
            </a:extLst>
          </p:cNvPr>
          <p:cNvGrpSpPr/>
          <p:nvPr/>
        </p:nvGrpSpPr>
        <p:grpSpPr>
          <a:xfrm>
            <a:off x="4145517" y="622337"/>
            <a:ext cx="3903564" cy="3903564"/>
            <a:chOff x="4145517" y="622337"/>
            <a:chExt cx="3903564" cy="390356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64C4C9E-51E9-8241-A9A9-FB6A1591BE83}"/>
                </a:ext>
              </a:extLst>
            </p:cNvPr>
            <p:cNvSpPr/>
            <p:nvPr/>
          </p:nvSpPr>
          <p:spPr>
            <a:xfrm>
              <a:off x="4145517" y="622337"/>
              <a:ext cx="3903564" cy="3903564"/>
            </a:xfrm>
            <a:prstGeom prst="ellipse">
              <a:avLst/>
            </a:prstGeom>
            <a:solidFill>
              <a:srgbClr val="6AA3DE">
                <a:alpha val="16918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011BCCF-AFE8-E64B-BFD7-0C791395D619}"/>
                </a:ext>
              </a:extLst>
            </p:cNvPr>
            <p:cNvSpPr/>
            <p:nvPr/>
          </p:nvSpPr>
          <p:spPr>
            <a:xfrm>
              <a:off x="4496662" y="973482"/>
              <a:ext cx="3201275" cy="3201275"/>
            </a:xfrm>
            <a:prstGeom prst="ellipse">
              <a:avLst/>
            </a:prstGeom>
            <a:solidFill>
              <a:srgbClr val="6AA3DE">
                <a:alpha val="50000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705236C-FA1E-E748-AED3-E8570BDBE209}"/>
                </a:ext>
              </a:extLst>
            </p:cNvPr>
            <p:cNvSpPr/>
            <p:nvPr/>
          </p:nvSpPr>
          <p:spPr>
            <a:xfrm>
              <a:off x="5312281" y="1789101"/>
              <a:ext cx="1570037" cy="1570037"/>
            </a:xfrm>
            <a:prstGeom prst="ellipse">
              <a:avLst/>
            </a:prstGeom>
            <a:solidFill>
              <a:srgbClr val="6AA3DE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1173EB2-A7E1-6945-9F3F-7E476EFDCC1A}"/>
                </a:ext>
              </a:extLst>
            </p:cNvPr>
            <p:cNvSpPr txBox="1"/>
            <p:nvPr/>
          </p:nvSpPr>
          <p:spPr>
            <a:xfrm>
              <a:off x="4967252" y="2250954"/>
              <a:ext cx="22600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100" dirty="0">
                  <a:solidFill>
                    <a:schemeClr val="bg1"/>
                  </a:solidFill>
                  <a:latin typeface="YOUSHEhaoshenti" pitchFamily="18" charset="-122"/>
                  <a:ea typeface="YOUSHEhaoshenti" pitchFamily="18" charset="-122"/>
                </a:rPr>
                <a:t>THR</a:t>
              </a:r>
              <a:endParaRPr lang="zh-CN" altLang="en-US" sz="3600" b="1" spc="100" dirty="0">
                <a:solidFill>
                  <a:schemeClr val="bg1"/>
                </a:solidFill>
                <a:latin typeface="YOUSHEhaoshenti" pitchFamily="18" charset="-122"/>
                <a:ea typeface="YOUSHEhaoshenti" pitchFamily="18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34AE68D-A3DB-BF4F-A0CE-9ACEE32A61BA}"/>
              </a:ext>
            </a:extLst>
          </p:cNvPr>
          <p:cNvSpPr/>
          <p:nvPr/>
        </p:nvSpPr>
        <p:spPr>
          <a:xfrm rot="1402336">
            <a:off x="3774503" y="1066313"/>
            <a:ext cx="193852" cy="193852"/>
          </a:xfrm>
          <a:prstGeom prst="rect">
            <a:avLst/>
          </a:prstGeom>
          <a:noFill/>
          <a:ln>
            <a:solidFill>
              <a:srgbClr val="6AA3DE">
                <a:alpha val="23621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AB7A736-118A-C54F-9D76-0EBA83082B5A}"/>
              </a:ext>
            </a:extLst>
          </p:cNvPr>
          <p:cNvSpPr/>
          <p:nvPr/>
        </p:nvSpPr>
        <p:spPr>
          <a:xfrm flipH="1">
            <a:off x="7697937" y="3936731"/>
            <a:ext cx="83587" cy="83587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9B21DD3-C3A3-DF4B-953D-6B454CE30EA1}"/>
              </a:ext>
            </a:extLst>
          </p:cNvPr>
          <p:cNvSpPr/>
          <p:nvPr/>
        </p:nvSpPr>
        <p:spPr>
          <a:xfrm flipH="1">
            <a:off x="7575790" y="4071343"/>
            <a:ext cx="59184" cy="59184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109D1A9A-AF1C-1242-B3EE-FD88552951DE}"/>
              </a:ext>
            </a:extLst>
          </p:cNvPr>
          <p:cNvSpPr/>
          <p:nvPr/>
        </p:nvSpPr>
        <p:spPr>
          <a:xfrm>
            <a:off x="4144256" y="3271199"/>
            <a:ext cx="254848" cy="254848"/>
          </a:xfrm>
          <a:prstGeom prst="ellipse">
            <a:avLst/>
          </a:prstGeom>
          <a:solidFill>
            <a:srgbClr val="6AA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DFE281F-B065-EC48-AB13-DD2316EAAAAD}"/>
              </a:ext>
            </a:extLst>
          </p:cNvPr>
          <p:cNvSpPr/>
          <p:nvPr/>
        </p:nvSpPr>
        <p:spPr>
          <a:xfrm rot="1402336">
            <a:off x="1344147" y="1991933"/>
            <a:ext cx="263386" cy="263386"/>
          </a:xfrm>
          <a:prstGeom prst="rect">
            <a:avLst/>
          </a:prstGeom>
          <a:solidFill>
            <a:srgbClr val="E58FA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0" name="三角形 29">
            <a:extLst>
              <a:ext uri="{FF2B5EF4-FFF2-40B4-BE49-F238E27FC236}">
                <a16:creationId xmlns:a16="http://schemas.microsoft.com/office/drawing/2014/main" id="{176BDFC1-48D0-9341-B39F-FFA8D6FD2D2C}"/>
              </a:ext>
            </a:extLst>
          </p:cNvPr>
          <p:cNvSpPr/>
          <p:nvPr/>
        </p:nvSpPr>
        <p:spPr>
          <a:xfrm rot="3127233">
            <a:off x="10062423" y="3168156"/>
            <a:ext cx="433440" cy="373656"/>
          </a:xfrm>
          <a:prstGeom prst="triangle">
            <a:avLst/>
          </a:prstGeom>
          <a:solidFill>
            <a:srgbClr val="6AA3DE">
              <a:alpha val="97000"/>
            </a:srgb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1B073E1-4BA5-4B43-A841-F8F5EEBDA8D8}"/>
              </a:ext>
            </a:extLst>
          </p:cNvPr>
          <p:cNvSpPr/>
          <p:nvPr/>
        </p:nvSpPr>
        <p:spPr>
          <a:xfrm>
            <a:off x="7017285" y="835342"/>
            <a:ext cx="126000" cy="127424"/>
          </a:xfrm>
          <a:prstGeom prst="ellipse">
            <a:avLst/>
          </a:prstGeom>
          <a:solidFill>
            <a:srgbClr val="E58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3" name="任意形状 32">
            <a:extLst>
              <a:ext uri="{FF2B5EF4-FFF2-40B4-BE49-F238E27FC236}">
                <a16:creationId xmlns:a16="http://schemas.microsoft.com/office/drawing/2014/main" id="{2E47F77A-7A2A-934A-AAB3-F3476149FE0E}"/>
              </a:ext>
            </a:extLst>
          </p:cNvPr>
          <p:cNvSpPr/>
          <p:nvPr/>
        </p:nvSpPr>
        <p:spPr>
          <a:xfrm>
            <a:off x="0" y="5973820"/>
            <a:ext cx="12192000" cy="884181"/>
          </a:xfrm>
          <a:custGeom>
            <a:avLst/>
            <a:gdLst>
              <a:gd name="connsiteX0" fmla="*/ 9227127 w 12192000"/>
              <a:gd name="connsiteY0" fmla="*/ 2026 h 770953"/>
              <a:gd name="connsiteX1" fmla="*/ 11954940 w 12192000"/>
              <a:gd name="connsiteY1" fmla="*/ 316758 h 770953"/>
              <a:gd name="connsiteX2" fmla="*/ 12192000 w 12192000"/>
              <a:gd name="connsiteY2" fmla="*/ 385147 h 770953"/>
              <a:gd name="connsiteX3" fmla="*/ 12192000 w 12192000"/>
              <a:gd name="connsiteY3" fmla="*/ 770953 h 770953"/>
              <a:gd name="connsiteX4" fmla="*/ 0 w 12192000"/>
              <a:gd name="connsiteY4" fmla="*/ 770953 h 770953"/>
              <a:gd name="connsiteX5" fmla="*/ 0 w 12192000"/>
              <a:gd name="connsiteY5" fmla="*/ 425820 h 770953"/>
              <a:gd name="connsiteX6" fmla="*/ 94823 w 12192000"/>
              <a:gd name="connsiteY6" fmla="*/ 368217 h 770953"/>
              <a:gd name="connsiteX7" fmla="*/ 1433945 w 12192000"/>
              <a:gd name="connsiteY7" fmla="*/ 85153 h 770953"/>
              <a:gd name="connsiteX8" fmla="*/ 3657600 w 12192000"/>
              <a:gd name="connsiteY8" fmla="*/ 105935 h 770953"/>
              <a:gd name="connsiteX9" fmla="*/ 6504709 w 12192000"/>
              <a:gd name="connsiteY9" fmla="*/ 542353 h 770953"/>
              <a:gd name="connsiteX10" fmla="*/ 9227127 w 12192000"/>
              <a:gd name="connsiteY10" fmla="*/ 2026 h 770953"/>
              <a:gd name="connsiteX0" fmla="*/ 9227127 w 12192000"/>
              <a:gd name="connsiteY0" fmla="*/ 0 h 768927"/>
              <a:gd name="connsiteX1" fmla="*/ 11954940 w 12192000"/>
              <a:gd name="connsiteY1" fmla="*/ 314732 h 768927"/>
              <a:gd name="connsiteX2" fmla="*/ 12192000 w 12192000"/>
              <a:gd name="connsiteY2" fmla="*/ 383121 h 768927"/>
              <a:gd name="connsiteX3" fmla="*/ 12192000 w 12192000"/>
              <a:gd name="connsiteY3" fmla="*/ 768927 h 768927"/>
              <a:gd name="connsiteX4" fmla="*/ 0 w 12192000"/>
              <a:gd name="connsiteY4" fmla="*/ 768927 h 768927"/>
              <a:gd name="connsiteX5" fmla="*/ 0 w 12192000"/>
              <a:gd name="connsiteY5" fmla="*/ 423794 h 768927"/>
              <a:gd name="connsiteX6" fmla="*/ 94823 w 12192000"/>
              <a:gd name="connsiteY6" fmla="*/ 366191 h 768927"/>
              <a:gd name="connsiteX7" fmla="*/ 1433945 w 12192000"/>
              <a:gd name="connsiteY7" fmla="*/ 83127 h 768927"/>
              <a:gd name="connsiteX8" fmla="*/ 3657600 w 12192000"/>
              <a:gd name="connsiteY8" fmla="*/ 103909 h 768927"/>
              <a:gd name="connsiteX9" fmla="*/ 6504709 w 12192000"/>
              <a:gd name="connsiteY9" fmla="*/ 540327 h 768927"/>
              <a:gd name="connsiteX10" fmla="*/ 9227127 w 12192000"/>
              <a:gd name="connsiteY10" fmla="*/ 0 h 768927"/>
              <a:gd name="connsiteX0" fmla="*/ 9227127 w 12192000"/>
              <a:gd name="connsiteY0" fmla="*/ 1712 h 770639"/>
              <a:gd name="connsiteX1" fmla="*/ 12192000 w 12192000"/>
              <a:gd name="connsiteY1" fmla="*/ 384833 h 770639"/>
              <a:gd name="connsiteX2" fmla="*/ 12192000 w 12192000"/>
              <a:gd name="connsiteY2" fmla="*/ 770639 h 770639"/>
              <a:gd name="connsiteX3" fmla="*/ 0 w 12192000"/>
              <a:gd name="connsiteY3" fmla="*/ 770639 h 770639"/>
              <a:gd name="connsiteX4" fmla="*/ 0 w 12192000"/>
              <a:gd name="connsiteY4" fmla="*/ 425506 h 770639"/>
              <a:gd name="connsiteX5" fmla="*/ 94823 w 12192000"/>
              <a:gd name="connsiteY5" fmla="*/ 367903 h 770639"/>
              <a:gd name="connsiteX6" fmla="*/ 1433945 w 12192000"/>
              <a:gd name="connsiteY6" fmla="*/ 84839 h 770639"/>
              <a:gd name="connsiteX7" fmla="*/ 3657600 w 12192000"/>
              <a:gd name="connsiteY7" fmla="*/ 105621 h 770639"/>
              <a:gd name="connsiteX8" fmla="*/ 6504709 w 12192000"/>
              <a:gd name="connsiteY8" fmla="*/ 542039 h 770639"/>
              <a:gd name="connsiteX9" fmla="*/ 9227127 w 12192000"/>
              <a:gd name="connsiteY9" fmla="*/ 1712 h 770639"/>
              <a:gd name="connsiteX0" fmla="*/ 9227127 w 12192000"/>
              <a:gd name="connsiteY0" fmla="*/ 44 h 768971"/>
              <a:gd name="connsiteX1" fmla="*/ 12192000 w 12192000"/>
              <a:gd name="connsiteY1" fmla="*/ 383165 h 768971"/>
              <a:gd name="connsiteX2" fmla="*/ 12192000 w 12192000"/>
              <a:gd name="connsiteY2" fmla="*/ 768971 h 768971"/>
              <a:gd name="connsiteX3" fmla="*/ 0 w 12192000"/>
              <a:gd name="connsiteY3" fmla="*/ 768971 h 768971"/>
              <a:gd name="connsiteX4" fmla="*/ 0 w 12192000"/>
              <a:gd name="connsiteY4" fmla="*/ 423838 h 768971"/>
              <a:gd name="connsiteX5" fmla="*/ 94823 w 12192000"/>
              <a:gd name="connsiteY5" fmla="*/ 366235 h 768971"/>
              <a:gd name="connsiteX6" fmla="*/ 1433945 w 12192000"/>
              <a:gd name="connsiteY6" fmla="*/ 83171 h 768971"/>
              <a:gd name="connsiteX7" fmla="*/ 3657600 w 12192000"/>
              <a:gd name="connsiteY7" fmla="*/ 103953 h 768971"/>
              <a:gd name="connsiteX8" fmla="*/ 6504709 w 12192000"/>
              <a:gd name="connsiteY8" fmla="*/ 540371 h 768971"/>
              <a:gd name="connsiteX9" fmla="*/ 9227127 w 12192000"/>
              <a:gd name="connsiteY9" fmla="*/ 44 h 768971"/>
              <a:gd name="connsiteX0" fmla="*/ 9227127 w 12192000"/>
              <a:gd name="connsiteY0" fmla="*/ 21983 h 790910"/>
              <a:gd name="connsiteX1" fmla="*/ 12192000 w 12192000"/>
              <a:gd name="connsiteY1" fmla="*/ 405104 h 790910"/>
              <a:gd name="connsiteX2" fmla="*/ 12192000 w 12192000"/>
              <a:gd name="connsiteY2" fmla="*/ 790910 h 790910"/>
              <a:gd name="connsiteX3" fmla="*/ 0 w 12192000"/>
              <a:gd name="connsiteY3" fmla="*/ 790910 h 790910"/>
              <a:gd name="connsiteX4" fmla="*/ 0 w 12192000"/>
              <a:gd name="connsiteY4" fmla="*/ 445777 h 790910"/>
              <a:gd name="connsiteX5" fmla="*/ 94823 w 12192000"/>
              <a:gd name="connsiteY5" fmla="*/ 388174 h 790910"/>
              <a:gd name="connsiteX6" fmla="*/ 1433945 w 12192000"/>
              <a:gd name="connsiteY6" fmla="*/ 105110 h 790910"/>
              <a:gd name="connsiteX7" fmla="*/ 3657600 w 12192000"/>
              <a:gd name="connsiteY7" fmla="*/ 125892 h 790910"/>
              <a:gd name="connsiteX8" fmla="*/ 6504709 w 12192000"/>
              <a:gd name="connsiteY8" fmla="*/ 562310 h 790910"/>
              <a:gd name="connsiteX9" fmla="*/ 9227127 w 12192000"/>
              <a:gd name="connsiteY9" fmla="*/ 21983 h 790910"/>
              <a:gd name="connsiteX0" fmla="*/ 9494756 w 12192000"/>
              <a:gd name="connsiteY0" fmla="*/ 18419 h 876556"/>
              <a:gd name="connsiteX1" fmla="*/ 12192000 w 12192000"/>
              <a:gd name="connsiteY1" fmla="*/ 490750 h 876556"/>
              <a:gd name="connsiteX2" fmla="*/ 12192000 w 12192000"/>
              <a:gd name="connsiteY2" fmla="*/ 876556 h 876556"/>
              <a:gd name="connsiteX3" fmla="*/ 0 w 12192000"/>
              <a:gd name="connsiteY3" fmla="*/ 876556 h 876556"/>
              <a:gd name="connsiteX4" fmla="*/ 0 w 12192000"/>
              <a:gd name="connsiteY4" fmla="*/ 531423 h 876556"/>
              <a:gd name="connsiteX5" fmla="*/ 94823 w 12192000"/>
              <a:gd name="connsiteY5" fmla="*/ 473820 h 876556"/>
              <a:gd name="connsiteX6" fmla="*/ 1433945 w 12192000"/>
              <a:gd name="connsiteY6" fmla="*/ 190756 h 876556"/>
              <a:gd name="connsiteX7" fmla="*/ 3657600 w 12192000"/>
              <a:gd name="connsiteY7" fmla="*/ 211538 h 876556"/>
              <a:gd name="connsiteX8" fmla="*/ 6504709 w 12192000"/>
              <a:gd name="connsiteY8" fmla="*/ 647956 h 876556"/>
              <a:gd name="connsiteX9" fmla="*/ 9494756 w 12192000"/>
              <a:gd name="connsiteY9" fmla="*/ 18419 h 876556"/>
              <a:gd name="connsiteX0" fmla="*/ 9494756 w 12192000"/>
              <a:gd name="connsiteY0" fmla="*/ 17726 h 875863"/>
              <a:gd name="connsiteX1" fmla="*/ 12192000 w 12192000"/>
              <a:gd name="connsiteY1" fmla="*/ 490057 h 875863"/>
              <a:gd name="connsiteX2" fmla="*/ 12192000 w 12192000"/>
              <a:gd name="connsiteY2" fmla="*/ 875863 h 875863"/>
              <a:gd name="connsiteX3" fmla="*/ 0 w 12192000"/>
              <a:gd name="connsiteY3" fmla="*/ 875863 h 875863"/>
              <a:gd name="connsiteX4" fmla="*/ 0 w 12192000"/>
              <a:gd name="connsiteY4" fmla="*/ 530730 h 875863"/>
              <a:gd name="connsiteX5" fmla="*/ 94823 w 12192000"/>
              <a:gd name="connsiteY5" fmla="*/ 473127 h 875863"/>
              <a:gd name="connsiteX6" fmla="*/ 1433945 w 12192000"/>
              <a:gd name="connsiteY6" fmla="*/ 190063 h 875863"/>
              <a:gd name="connsiteX7" fmla="*/ 3657600 w 12192000"/>
              <a:gd name="connsiteY7" fmla="*/ 210845 h 875863"/>
              <a:gd name="connsiteX8" fmla="*/ 6504709 w 12192000"/>
              <a:gd name="connsiteY8" fmla="*/ 647263 h 875863"/>
              <a:gd name="connsiteX9" fmla="*/ 9494756 w 12192000"/>
              <a:gd name="connsiteY9" fmla="*/ 17726 h 875863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17056 h 897496"/>
              <a:gd name="connsiteX1" fmla="*/ 12192000 w 12192000"/>
              <a:gd name="connsiteY1" fmla="*/ 511690 h 897496"/>
              <a:gd name="connsiteX2" fmla="*/ 12192000 w 12192000"/>
              <a:gd name="connsiteY2" fmla="*/ 897496 h 897496"/>
              <a:gd name="connsiteX3" fmla="*/ 0 w 12192000"/>
              <a:gd name="connsiteY3" fmla="*/ 897496 h 897496"/>
              <a:gd name="connsiteX4" fmla="*/ 0 w 12192000"/>
              <a:gd name="connsiteY4" fmla="*/ 552363 h 897496"/>
              <a:gd name="connsiteX5" fmla="*/ 94823 w 12192000"/>
              <a:gd name="connsiteY5" fmla="*/ 494760 h 897496"/>
              <a:gd name="connsiteX6" fmla="*/ 1433945 w 12192000"/>
              <a:gd name="connsiteY6" fmla="*/ 211696 h 897496"/>
              <a:gd name="connsiteX7" fmla="*/ 3657600 w 12192000"/>
              <a:gd name="connsiteY7" fmla="*/ 232478 h 897496"/>
              <a:gd name="connsiteX8" fmla="*/ 6504709 w 12192000"/>
              <a:gd name="connsiteY8" fmla="*/ 668896 h 897496"/>
              <a:gd name="connsiteX9" fmla="*/ 9606268 w 12192000"/>
              <a:gd name="connsiteY9" fmla="*/ 17056 h 897496"/>
              <a:gd name="connsiteX0" fmla="*/ 9606268 w 12192000"/>
              <a:gd name="connsiteY0" fmla="*/ 3741 h 884181"/>
              <a:gd name="connsiteX1" fmla="*/ 12192000 w 12192000"/>
              <a:gd name="connsiteY1" fmla="*/ 498375 h 884181"/>
              <a:gd name="connsiteX2" fmla="*/ 12192000 w 12192000"/>
              <a:gd name="connsiteY2" fmla="*/ 884181 h 884181"/>
              <a:gd name="connsiteX3" fmla="*/ 0 w 12192000"/>
              <a:gd name="connsiteY3" fmla="*/ 884181 h 884181"/>
              <a:gd name="connsiteX4" fmla="*/ 0 w 12192000"/>
              <a:gd name="connsiteY4" fmla="*/ 539048 h 884181"/>
              <a:gd name="connsiteX5" fmla="*/ 94823 w 12192000"/>
              <a:gd name="connsiteY5" fmla="*/ 481445 h 884181"/>
              <a:gd name="connsiteX6" fmla="*/ 1433945 w 12192000"/>
              <a:gd name="connsiteY6" fmla="*/ 198381 h 884181"/>
              <a:gd name="connsiteX7" fmla="*/ 3657600 w 12192000"/>
              <a:gd name="connsiteY7" fmla="*/ 219163 h 884181"/>
              <a:gd name="connsiteX8" fmla="*/ 6504709 w 12192000"/>
              <a:gd name="connsiteY8" fmla="*/ 655581 h 884181"/>
              <a:gd name="connsiteX9" fmla="*/ 9606268 w 12192000"/>
              <a:gd name="connsiteY9" fmla="*/ 3741 h 88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4181">
                <a:moveTo>
                  <a:pt x="9606268" y="3741"/>
                </a:moveTo>
                <a:cubicBezTo>
                  <a:pt x="10487243" y="-44761"/>
                  <a:pt x="12032392" y="392524"/>
                  <a:pt x="12192000" y="498375"/>
                </a:cubicBezTo>
                <a:lnTo>
                  <a:pt x="12192000" y="884181"/>
                </a:lnTo>
                <a:lnTo>
                  <a:pt x="0" y="884181"/>
                </a:lnTo>
                <a:lnTo>
                  <a:pt x="0" y="539048"/>
                </a:lnTo>
                <a:lnTo>
                  <a:pt x="94823" y="481445"/>
                </a:lnTo>
                <a:cubicBezTo>
                  <a:pt x="394709" y="328140"/>
                  <a:pt x="897514" y="246872"/>
                  <a:pt x="1433945" y="198381"/>
                </a:cubicBezTo>
                <a:cubicBezTo>
                  <a:pt x="2047009" y="142963"/>
                  <a:pt x="2812473" y="142963"/>
                  <a:pt x="3657600" y="219163"/>
                </a:cubicBezTo>
                <a:cubicBezTo>
                  <a:pt x="4502727" y="295363"/>
                  <a:pt x="5513264" y="691485"/>
                  <a:pt x="6504709" y="655581"/>
                </a:cubicBezTo>
                <a:cubicBezTo>
                  <a:pt x="7496154" y="619677"/>
                  <a:pt x="8166717" y="51952"/>
                  <a:pt x="9606268" y="3741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4" name="任意形状 33">
            <a:extLst>
              <a:ext uri="{FF2B5EF4-FFF2-40B4-BE49-F238E27FC236}">
                <a16:creationId xmlns:a16="http://schemas.microsoft.com/office/drawing/2014/main" id="{BB5C0434-449B-914F-95FD-48DF6AA89EE1}"/>
              </a:ext>
            </a:extLst>
          </p:cNvPr>
          <p:cNvSpPr/>
          <p:nvPr/>
        </p:nvSpPr>
        <p:spPr>
          <a:xfrm>
            <a:off x="0" y="5733696"/>
            <a:ext cx="12192000" cy="1124304"/>
          </a:xfrm>
          <a:custGeom>
            <a:avLst/>
            <a:gdLst>
              <a:gd name="connsiteX0" fmla="*/ 10547543 w 12192000"/>
              <a:gd name="connsiteY0" fmla="*/ 179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9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9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0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9"/>
                </a:cubicBezTo>
                <a:close/>
              </a:path>
            </a:pathLst>
          </a:custGeom>
          <a:solidFill>
            <a:srgbClr val="6AA2D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5" name="任意形状 34">
            <a:extLst>
              <a:ext uri="{FF2B5EF4-FFF2-40B4-BE49-F238E27FC236}">
                <a16:creationId xmlns:a16="http://schemas.microsoft.com/office/drawing/2014/main" id="{E58A8024-5CBA-3F4A-AA55-503E14A3857A}"/>
              </a:ext>
            </a:extLst>
          </p:cNvPr>
          <p:cNvSpPr/>
          <p:nvPr/>
        </p:nvSpPr>
        <p:spPr>
          <a:xfrm>
            <a:off x="0" y="5623460"/>
            <a:ext cx="12192000" cy="1124304"/>
          </a:xfrm>
          <a:custGeom>
            <a:avLst/>
            <a:gdLst>
              <a:gd name="connsiteX0" fmla="*/ 10547543 w 12192000"/>
              <a:gd name="connsiteY0" fmla="*/ 178 h 1124304"/>
              <a:gd name="connsiteX1" fmla="*/ 11807345 w 12192000"/>
              <a:gd name="connsiteY1" fmla="*/ 141173 h 1124304"/>
              <a:gd name="connsiteX2" fmla="*/ 12192000 w 12192000"/>
              <a:gd name="connsiteY2" fmla="*/ 220141 h 1124304"/>
              <a:gd name="connsiteX3" fmla="*/ 12192000 w 12192000"/>
              <a:gd name="connsiteY3" fmla="*/ 1124304 h 1124304"/>
              <a:gd name="connsiteX4" fmla="*/ 0 w 12192000"/>
              <a:gd name="connsiteY4" fmla="*/ 1124304 h 1124304"/>
              <a:gd name="connsiteX5" fmla="*/ 0 w 12192000"/>
              <a:gd name="connsiteY5" fmla="*/ 247394 h 1124304"/>
              <a:gd name="connsiteX6" fmla="*/ 237742 w 12192000"/>
              <a:gd name="connsiteY6" fmla="*/ 229186 h 1124304"/>
              <a:gd name="connsiteX7" fmla="*/ 2764052 w 12192000"/>
              <a:gd name="connsiteY7" fmla="*/ 278683 h 1124304"/>
              <a:gd name="connsiteX8" fmla="*/ 6384370 w 12192000"/>
              <a:gd name="connsiteY8" fmla="*/ 833622 h 1124304"/>
              <a:gd name="connsiteX9" fmla="*/ 10328240 w 12192000"/>
              <a:gd name="connsiteY9" fmla="*/ 4757 h 1124304"/>
              <a:gd name="connsiteX10" fmla="*/ 10547543 w 12192000"/>
              <a:gd name="connsiteY10" fmla="*/ 178 h 11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124304">
                <a:moveTo>
                  <a:pt x="10547543" y="178"/>
                </a:moveTo>
                <a:cubicBezTo>
                  <a:pt x="10927423" y="3766"/>
                  <a:pt x="11373870" y="61336"/>
                  <a:pt x="11807345" y="141173"/>
                </a:cubicBezTo>
                <a:lnTo>
                  <a:pt x="12192000" y="220141"/>
                </a:lnTo>
                <a:lnTo>
                  <a:pt x="12192000" y="1124304"/>
                </a:lnTo>
                <a:lnTo>
                  <a:pt x="0" y="1124304"/>
                </a:lnTo>
                <a:lnTo>
                  <a:pt x="0" y="247394"/>
                </a:lnTo>
                <a:lnTo>
                  <a:pt x="237742" y="229186"/>
                </a:lnTo>
                <a:cubicBezTo>
                  <a:pt x="960982" y="183303"/>
                  <a:pt x="1823739" y="193901"/>
                  <a:pt x="2764052" y="278683"/>
                </a:cubicBezTo>
                <a:cubicBezTo>
                  <a:pt x="3838696" y="375577"/>
                  <a:pt x="5123672" y="879276"/>
                  <a:pt x="6384370" y="833622"/>
                </a:cubicBezTo>
                <a:cubicBezTo>
                  <a:pt x="7645068" y="787967"/>
                  <a:pt x="8497741" y="66061"/>
                  <a:pt x="10328240" y="4757"/>
                </a:cubicBezTo>
                <a:cubicBezTo>
                  <a:pt x="10398254" y="903"/>
                  <a:pt x="10471568" y="-540"/>
                  <a:pt x="10547543" y="178"/>
                </a:cubicBezTo>
                <a:close/>
              </a:path>
            </a:pathLst>
          </a:custGeom>
          <a:solidFill>
            <a:srgbClr val="6AA2DD">
              <a:alpha val="169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6" name="任意形状 35">
            <a:extLst>
              <a:ext uri="{FF2B5EF4-FFF2-40B4-BE49-F238E27FC236}">
                <a16:creationId xmlns:a16="http://schemas.microsoft.com/office/drawing/2014/main" id="{0FB19A36-491C-514A-ABA4-0A3E79FBF863}"/>
              </a:ext>
            </a:extLst>
          </p:cNvPr>
          <p:cNvSpPr/>
          <p:nvPr/>
        </p:nvSpPr>
        <p:spPr>
          <a:xfrm rot="20042538">
            <a:off x="5932915" y="6169381"/>
            <a:ext cx="326170" cy="326170"/>
          </a:xfrm>
          <a:custGeom>
            <a:avLst/>
            <a:gdLst>
              <a:gd name="connsiteX0" fmla="*/ 1029828 w 4176464"/>
              <a:gd name="connsiteY0" fmla="*/ 3888432 h 4176464"/>
              <a:gd name="connsiteX1" fmla="*/ 3146635 w 4176464"/>
              <a:gd name="connsiteY1" fmla="*/ 3888432 h 4176464"/>
              <a:gd name="connsiteX2" fmla="*/ 3141976 w 4176464"/>
              <a:gd name="connsiteY2" fmla="*/ 3891492 h 4176464"/>
              <a:gd name="connsiteX3" fmla="*/ 2088232 w 4176464"/>
              <a:gd name="connsiteY3" fmla="*/ 4176464 h 4176464"/>
              <a:gd name="connsiteX4" fmla="*/ 1034487 w 4176464"/>
              <a:gd name="connsiteY4" fmla="*/ 3891492 h 4176464"/>
              <a:gd name="connsiteX5" fmla="*/ 456991 w 4176464"/>
              <a:gd name="connsiteY5" fmla="*/ 3384376 h 4176464"/>
              <a:gd name="connsiteX6" fmla="*/ 3719473 w 4176464"/>
              <a:gd name="connsiteY6" fmla="*/ 3384376 h 4176464"/>
              <a:gd name="connsiteX7" fmla="*/ 3638185 w 4176464"/>
              <a:gd name="connsiteY7" fmla="*/ 3487670 h 4176464"/>
              <a:gd name="connsiteX8" fmla="*/ 3525413 w 4176464"/>
              <a:gd name="connsiteY8" fmla="*/ 3600400 h 4176464"/>
              <a:gd name="connsiteX9" fmla="*/ 651050 w 4176464"/>
              <a:gd name="connsiteY9" fmla="*/ 3600400 h 4176464"/>
              <a:gd name="connsiteX10" fmla="*/ 538278 w 4176464"/>
              <a:gd name="connsiteY10" fmla="*/ 3487670 h 4176464"/>
              <a:gd name="connsiteX11" fmla="*/ 156580 w 4176464"/>
              <a:gd name="connsiteY11" fmla="*/ 2880320 h 4176464"/>
              <a:gd name="connsiteX12" fmla="*/ 4019884 w 4176464"/>
              <a:gd name="connsiteY12" fmla="*/ 2880320 h 4176464"/>
              <a:gd name="connsiteX13" fmla="*/ 3959410 w 4176464"/>
              <a:gd name="connsiteY13" fmla="*/ 3016313 h 4176464"/>
              <a:gd name="connsiteX14" fmla="*/ 3912518 w 4176464"/>
              <a:gd name="connsiteY14" fmla="*/ 3096344 h 4176464"/>
              <a:gd name="connsiteX15" fmla="*/ 263944 w 4176464"/>
              <a:gd name="connsiteY15" fmla="*/ 3096344 h 4176464"/>
              <a:gd name="connsiteX16" fmla="*/ 217053 w 4176464"/>
              <a:gd name="connsiteY16" fmla="*/ 3016313 h 4176464"/>
              <a:gd name="connsiteX17" fmla="*/ 22155 w 4176464"/>
              <a:gd name="connsiteY17" fmla="*/ 2376264 h 4176464"/>
              <a:gd name="connsiteX18" fmla="*/ 4154310 w 4176464"/>
              <a:gd name="connsiteY18" fmla="*/ 2376264 h 4176464"/>
              <a:gd name="connsiteX19" fmla="*/ 4134038 w 4176464"/>
              <a:gd name="connsiteY19" fmla="*/ 2509084 h 4176464"/>
              <a:gd name="connsiteX20" fmla="*/ 4113194 w 4176464"/>
              <a:gd name="connsiteY20" fmla="*/ 2592288 h 4176464"/>
              <a:gd name="connsiteX21" fmla="*/ 63270 w 4176464"/>
              <a:gd name="connsiteY21" fmla="*/ 2592288 h 4176464"/>
              <a:gd name="connsiteX22" fmla="*/ 42425 w 4176464"/>
              <a:gd name="connsiteY22" fmla="*/ 2509084 h 4176464"/>
              <a:gd name="connsiteX23" fmla="*/ 12347 w 4176464"/>
              <a:gd name="connsiteY23" fmla="*/ 1872209 h 4176464"/>
              <a:gd name="connsiteX24" fmla="*/ 4164118 w 4176464"/>
              <a:gd name="connsiteY24" fmla="*/ 1872209 h 4176464"/>
              <a:gd name="connsiteX25" fmla="*/ 4171108 w 4176464"/>
              <a:gd name="connsiteY25" fmla="*/ 1937512 h 4176464"/>
              <a:gd name="connsiteX26" fmla="*/ 4176464 w 4176464"/>
              <a:gd name="connsiteY26" fmla="*/ 2088232 h 4176464"/>
              <a:gd name="connsiteX27" fmla="*/ 0 w 4176464"/>
              <a:gd name="connsiteY27" fmla="*/ 2088232 h 4176464"/>
              <a:gd name="connsiteX28" fmla="*/ 5356 w 4176464"/>
              <a:gd name="connsiteY28" fmla="*/ 1937512 h 4176464"/>
              <a:gd name="connsiteX29" fmla="*/ 132779 w 4176464"/>
              <a:gd name="connsiteY29" fmla="*/ 1368152 h 4176464"/>
              <a:gd name="connsiteX30" fmla="*/ 4043684 w 4176464"/>
              <a:gd name="connsiteY30" fmla="*/ 1368152 h 4176464"/>
              <a:gd name="connsiteX31" fmla="*/ 4093690 w 4176464"/>
              <a:gd name="connsiteY31" fmla="*/ 1504181 h 4176464"/>
              <a:gd name="connsiteX32" fmla="*/ 4113934 w 4176464"/>
              <a:gd name="connsiteY32" fmla="*/ 1584176 h 4176464"/>
              <a:gd name="connsiteX33" fmla="*/ 62531 w 4176464"/>
              <a:gd name="connsiteY33" fmla="*/ 1584176 h 4176464"/>
              <a:gd name="connsiteX34" fmla="*/ 82774 w 4176464"/>
              <a:gd name="connsiteY34" fmla="*/ 1504181 h 4176464"/>
              <a:gd name="connsiteX35" fmla="*/ 399680 w 4176464"/>
              <a:gd name="connsiteY35" fmla="*/ 864096 h 4176464"/>
              <a:gd name="connsiteX36" fmla="*/ 3776784 w 4176464"/>
              <a:gd name="connsiteY36" fmla="*/ 864096 h 4176464"/>
              <a:gd name="connsiteX37" fmla="*/ 3860938 w 4176464"/>
              <a:gd name="connsiteY37" fmla="*/ 983966 h 4176464"/>
              <a:gd name="connsiteX38" fmla="*/ 3912210 w 4176464"/>
              <a:gd name="connsiteY38" fmla="*/ 1080120 h 4176464"/>
              <a:gd name="connsiteX39" fmla="*/ 264254 w 4176464"/>
              <a:gd name="connsiteY39" fmla="*/ 1080120 h 4176464"/>
              <a:gd name="connsiteX40" fmla="*/ 315526 w 4176464"/>
              <a:gd name="connsiteY40" fmla="*/ 983966 h 4176464"/>
              <a:gd name="connsiteX41" fmla="*/ 916131 w 4176464"/>
              <a:gd name="connsiteY41" fmla="*/ 360040 h 4176464"/>
              <a:gd name="connsiteX42" fmla="*/ 3260333 w 4176464"/>
              <a:gd name="connsiteY42" fmla="*/ 360040 h 4176464"/>
              <a:gd name="connsiteX43" fmla="*/ 3416542 w 4176464"/>
              <a:gd name="connsiteY43" fmla="*/ 476851 h 4176464"/>
              <a:gd name="connsiteX44" fmla="*/ 3524405 w 4176464"/>
              <a:gd name="connsiteY44" fmla="*/ 576064 h 4176464"/>
              <a:gd name="connsiteX45" fmla="*/ 652059 w 4176464"/>
              <a:gd name="connsiteY45" fmla="*/ 576064 h 4176464"/>
              <a:gd name="connsiteX46" fmla="*/ 759922 w 4176464"/>
              <a:gd name="connsiteY46" fmla="*/ 476851 h 4176464"/>
              <a:gd name="connsiteX47" fmla="*/ 2088232 w 4176464"/>
              <a:gd name="connsiteY47" fmla="*/ 0 h 4176464"/>
              <a:gd name="connsiteX48" fmla="*/ 2509084 w 4176464"/>
              <a:gd name="connsiteY48" fmla="*/ 42426 h 4176464"/>
              <a:gd name="connsiteX49" fmla="*/ 2624134 w 4176464"/>
              <a:gd name="connsiteY49" fmla="*/ 72008 h 4176464"/>
              <a:gd name="connsiteX50" fmla="*/ 1552330 w 4176464"/>
              <a:gd name="connsiteY50" fmla="*/ 72008 h 4176464"/>
              <a:gd name="connsiteX51" fmla="*/ 1667380 w 4176464"/>
              <a:gd name="connsiteY51" fmla="*/ 42426 h 4176464"/>
              <a:gd name="connsiteX52" fmla="*/ 2088232 w 4176464"/>
              <a:gd name="connsiteY52" fmla="*/ 0 h 417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176464" h="4176464">
                <a:moveTo>
                  <a:pt x="1029828" y="3888432"/>
                </a:moveTo>
                <a:lnTo>
                  <a:pt x="3146635" y="3888432"/>
                </a:lnTo>
                <a:lnTo>
                  <a:pt x="3141976" y="3891492"/>
                </a:lnTo>
                <a:cubicBezTo>
                  <a:pt x="2832659" y="4072633"/>
                  <a:pt x="2472571" y="4176464"/>
                  <a:pt x="2088232" y="4176464"/>
                </a:cubicBezTo>
                <a:cubicBezTo>
                  <a:pt x="1703893" y="4176464"/>
                  <a:pt x="1343804" y="4072633"/>
                  <a:pt x="1034487" y="3891492"/>
                </a:cubicBezTo>
                <a:close/>
                <a:moveTo>
                  <a:pt x="456991" y="3384376"/>
                </a:moveTo>
                <a:lnTo>
                  <a:pt x="3719473" y="3384376"/>
                </a:lnTo>
                <a:lnTo>
                  <a:pt x="3638185" y="3487670"/>
                </a:lnTo>
                <a:lnTo>
                  <a:pt x="3525413" y="3600400"/>
                </a:lnTo>
                <a:lnTo>
                  <a:pt x="651050" y="3600400"/>
                </a:lnTo>
                <a:lnTo>
                  <a:pt x="538278" y="3487670"/>
                </a:lnTo>
                <a:close/>
                <a:moveTo>
                  <a:pt x="156580" y="2880320"/>
                </a:moveTo>
                <a:lnTo>
                  <a:pt x="4019884" y="2880320"/>
                </a:lnTo>
                <a:lnTo>
                  <a:pt x="3959410" y="3016313"/>
                </a:lnTo>
                <a:lnTo>
                  <a:pt x="3912518" y="3096344"/>
                </a:lnTo>
                <a:lnTo>
                  <a:pt x="263944" y="3096344"/>
                </a:lnTo>
                <a:lnTo>
                  <a:pt x="217053" y="3016313"/>
                </a:lnTo>
                <a:close/>
                <a:moveTo>
                  <a:pt x="22155" y="2376264"/>
                </a:moveTo>
                <a:lnTo>
                  <a:pt x="4154310" y="2376264"/>
                </a:lnTo>
                <a:lnTo>
                  <a:pt x="4134038" y="2509084"/>
                </a:lnTo>
                <a:lnTo>
                  <a:pt x="4113194" y="2592288"/>
                </a:lnTo>
                <a:lnTo>
                  <a:pt x="63270" y="2592288"/>
                </a:lnTo>
                <a:lnTo>
                  <a:pt x="42425" y="2509084"/>
                </a:lnTo>
                <a:close/>
                <a:moveTo>
                  <a:pt x="12347" y="1872209"/>
                </a:moveTo>
                <a:lnTo>
                  <a:pt x="4164118" y="1872209"/>
                </a:lnTo>
                <a:lnTo>
                  <a:pt x="4171108" y="1937512"/>
                </a:lnTo>
                <a:cubicBezTo>
                  <a:pt x="4174658" y="1987290"/>
                  <a:pt x="4176464" y="2037550"/>
                  <a:pt x="4176464" y="2088232"/>
                </a:cubicBezTo>
                <a:lnTo>
                  <a:pt x="0" y="2088232"/>
                </a:lnTo>
                <a:cubicBezTo>
                  <a:pt x="0" y="2037550"/>
                  <a:pt x="1806" y="1987290"/>
                  <a:pt x="5356" y="1937512"/>
                </a:cubicBezTo>
                <a:close/>
                <a:moveTo>
                  <a:pt x="132779" y="1368152"/>
                </a:moveTo>
                <a:lnTo>
                  <a:pt x="4043684" y="1368152"/>
                </a:lnTo>
                <a:lnTo>
                  <a:pt x="4093690" y="1504181"/>
                </a:lnTo>
                <a:lnTo>
                  <a:pt x="4113934" y="1584176"/>
                </a:lnTo>
                <a:lnTo>
                  <a:pt x="62531" y="1584176"/>
                </a:lnTo>
                <a:lnTo>
                  <a:pt x="82774" y="1504181"/>
                </a:lnTo>
                <a:close/>
                <a:moveTo>
                  <a:pt x="399680" y="864096"/>
                </a:moveTo>
                <a:lnTo>
                  <a:pt x="3776784" y="864096"/>
                </a:lnTo>
                <a:lnTo>
                  <a:pt x="3860938" y="983966"/>
                </a:lnTo>
                <a:lnTo>
                  <a:pt x="3912210" y="1080120"/>
                </a:lnTo>
                <a:lnTo>
                  <a:pt x="264254" y="1080120"/>
                </a:lnTo>
                <a:lnTo>
                  <a:pt x="315526" y="983966"/>
                </a:lnTo>
                <a:close/>
                <a:moveTo>
                  <a:pt x="916131" y="360040"/>
                </a:moveTo>
                <a:lnTo>
                  <a:pt x="3260333" y="360040"/>
                </a:lnTo>
                <a:lnTo>
                  <a:pt x="3416542" y="476851"/>
                </a:lnTo>
                <a:lnTo>
                  <a:pt x="3524405" y="576064"/>
                </a:lnTo>
                <a:lnTo>
                  <a:pt x="652059" y="576064"/>
                </a:lnTo>
                <a:lnTo>
                  <a:pt x="759922" y="476851"/>
                </a:lnTo>
                <a:close/>
                <a:moveTo>
                  <a:pt x="2088232" y="0"/>
                </a:moveTo>
                <a:cubicBezTo>
                  <a:pt x="2232394" y="0"/>
                  <a:pt x="2373145" y="14609"/>
                  <a:pt x="2509084" y="42426"/>
                </a:cubicBezTo>
                <a:lnTo>
                  <a:pt x="2624134" y="72008"/>
                </a:lnTo>
                <a:lnTo>
                  <a:pt x="1552330" y="72008"/>
                </a:lnTo>
                <a:lnTo>
                  <a:pt x="1667380" y="42426"/>
                </a:lnTo>
                <a:cubicBezTo>
                  <a:pt x="1803319" y="14609"/>
                  <a:pt x="1944070" y="0"/>
                  <a:pt x="2088232" y="0"/>
                </a:cubicBez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1" name="任意形状 30">
            <a:extLst>
              <a:ext uri="{FF2B5EF4-FFF2-40B4-BE49-F238E27FC236}">
                <a16:creationId xmlns:a16="http://schemas.microsoft.com/office/drawing/2014/main" id="{5C4F8405-29E3-DC4A-895D-E8350A4A0F11}"/>
              </a:ext>
            </a:extLst>
          </p:cNvPr>
          <p:cNvSpPr/>
          <p:nvPr/>
        </p:nvSpPr>
        <p:spPr>
          <a:xfrm rot="20042538">
            <a:off x="11521552" y="-101076"/>
            <a:ext cx="813726" cy="1000855"/>
          </a:xfrm>
          <a:custGeom>
            <a:avLst/>
            <a:gdLst>
              <a:gd name="connsiteX0" fmla="*/ 488941 w 813726"/>
              <a:gd name="connsiteY0" fmla="*/ 934021 h 1000855"/>
              <a:gd name="connsiteX1" fmla="*/ 456406 w 813726"/>
              <a:gd name="connsiteY1" fmla="*/ 1000855 h 1000855"/>
              <a:gd name="connsiteX2" fmla="*/ 405869 w 813726"/>
              <a:gd name="connsiteY2" fmla="*/ 990531 h 1000855"/>
              <a:gd name="connsiteX3" fmla="*/ 273845 w 813726"/>
              <a:gd name="connsiteY3" fmla="*/ 934832 h 1000855"/>
              <a:gd name="connsiteX4" fmla="*/ 272611 w 813726"/>
              <a:gd name="connsiteY4" fmla="*/ 934021 h 1000855"/>
              <a:gd name="connsiteX5" fmla="*/ 553898 w 813726"/>
              <a:gd name="connsiteY5" fmla="*/ 800590 h 1000855"/>
              <a:gd name="connsiteX6" fmla="*/ 526060 w 813726"/>
              <a:gd name="connsiteY6" fmla="*/ 857775 h 1000855"/>
              <a:gd name="connsiteX7" fmla="*/ 172343 w 813726"/>
              <a:gd name="connsiteY7" fmla="*/ 857775 h 1000855"/>
              <a:gd name="connsiteX8" fmla="*/ 142491 w 813726"/>
              <a:gd name="connsiteY8" fmla="*/ 827934 h 1000855"/>
              <a:gd name="connsiteX9" fmla="*/ 120973 w 813726"/>
              <a:gd name="connsiteY9" fmla="*/ 800590 h 1000855"/>
              <a:gd name="connsiteX10" fmla="*/ 618855 w 813726"/>
              <a:gd name="connsiteY10" fmla="*/ 667158 h 1000855"/>
              <a:gd name="connsiteX11" fmla="*/ 591017 w 813726"/>
              <a:gd name="connsiteY11" fmla="*/ 724343 h 1000855"/>
              <a:gd name="connsiteX12" fmla="*/ 69870 w 813726"/>
              <a:gd name="connsiteY12" fmla="*/ 724343 h 1000855"/>
              <a:gd name="connsiteX13" fmla="*/ 57458 w 813726"/>
              <a:gd name="connsiteY13" fmla="*/ 703158 h 1000855"/>
              <a:gd name="connsiteX14" fmla="*/ 41449 w 813726"/>
              <a:gd name="connsiteY14" fmla="*/ 667158 h 1000855"/>
              <a:gd name="connsiteX15" fmla="*/ 683812 w 813726"/>
              <a:gd name="connsiteY15" fmla="*/ 533727 h 1000855"/>
              <a:gd name="connsiteX16" fmla="*/ 655974 w 813726"/>
              <a:gd name="connsiteY16" fmla="*/ 590912 h 1000855"/>
              <a:gd name="connsiteX17" fmla="*/ 16749 w 813726"/>
              <a:gd name="connsiteY17" fmla="*/ 590912 h 1000855"/>
              <a:gd name="connsiteX18" fmla="*/ 11231 w 813726"/>
              <a:gd name="connsiteY18" fmla="*/ 568886 h 1000855"/>
              <a:gd name="connsiteX19" fmla="*/ 5865 w 813726"/>
              <a:gd name="connsiteY19" fmla="*/ 533727 h 1000855"/>
              <a:gd name="connsiteX20" fmla="*/ 748769 w 813726"/>
              <a:gd name="connsiteY20" fmla="*/ 400295 h 1000855"/>
              <a:gd name="connsiteX21" fmla="*/ 720931 w 813726"/>
              <a:gd name="connsiteY21" fmla="*/ 457480 h 1000855"/>
              <a:gd name="connsiteX22" fmla="*/ 0 w 813726"/>
              <a:gd name="connsiteY22" fmla="*/ 457480 h 1000855"/>
              <a:gd name="connsiteX23" fmla="*/ 1418 w 813726"/>
              <a:gd name="connsiteY23" fmla="*/ 417582 h 1000855"/>
              <a:gd name="connsiteX24" fmla="*/ 3268 w 813726"/>
              <a:gd name="connsiteY24" fmla="*/ 400295 h 1000855"/>
              <a:gd name="connsiteX25" fmla="*/ 813726 w 813726"/>
              <a:gd name="connsiteY25" fmla="*/ 266864 h 1000855"/>
              <a:gd name="connsiteX26" fmla="*/ 785888 w 813726"/>
              <a:gd name="connsiteY26" fmla="*/ 324049 h 1000855"/>
              <a:gd name="connsiteX27" fmla="*/ 16553 w 813726"/>
              <a:gd name="connsiteY27" fmla="*/ 324049 h 1000855"/>
              <a:gd name="connsiteX28" fmla="*/ 21912 w 813726"/>
              <a:gd name="connsiteY28" fmla="*/ 302873 h 1000855"/>
              <a:gd name="connsiteX29" fmla="*/ 35148 w 813726"/>
              <a:gd name="connsiteY29" fmla="*/ 266863 h 1000855"/>
              <a:gd name="connsiteX30" fmla="*/ 565366 w 813726"/>
              <a:gd name="connsiteY30" fmla="*/ 133432 h 1000855"/>
              <a:gd name="connsiteX31" fmla="*/ 682833 w 813726"/>
              <a:gd name="connsiteY31" fmla="*/ 190617 h 1000855"/>
              <a:gd name="connsiteX32" fmla="*/ 69952 w 813726"/>
              <a:gd name="connsiteY32" fmla="*/ 190617 h 1000855"/>
              <a:gd name="connsiteX33" fmla="*/ 83525 w 813726"/>
              <a:gd name="connsiteY33" fmla="*/ 165163 h 1000855"/>
              <a:gd name="connsiteX34" fmla="*/ 105801 w 813726"/>
              <a:gd name="connsiteY34" fmla="*/ 133432 h 1000855"/>
              <a:gd name="connsiteX35" fmla="*/ 291277 w 813726"/>
              <a:gd name="connsiteY35" fmla="*/ 0 h 1000855"/>
              <a:gd name="connsiteX36" fmla="*/ 408744 w 813726"/>
              <a:gd name="connsiteY36" fmla="*/ 57185 h 1000855"/>
              <a:gd name="connsiteX37" fmla="*/ 172611 w 813726"/>
              <a:gd name="connsiteY37" fmla="*/ 57185 h 1000855"/>
              <a:gd name="connsiteX38" fmla="*/ 201164 w 813726"/>
              <a:gd name="connsiteY38" fmla="*/ 30922 h 1000855"/>
              <a:gd name="connsiteX39" fmla="*/ 242514 w 813726"/>
              <a:gd name="connsiteY39" fmla="*/ 0 h 100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13726" h="1000855">
                <a:moveTo>
                  <a:pt x="488941" y="934021"/>
                </a:moveTo>
                <a:lnTo>
                  <a:pt x="456406" y="1000855"/>
                </a:lnTo>
                <a:lnTo>
                  <a:pt x="405869" y="990531"/>
                </a:lnTo>
                <a:cubicBezTo>
                  <a:pt x="359086" y="977666"/>
                  <a:pt x="314786" y="958807"/>
                  <a:pt x="273845" y="934832"/>
                </a:cubicBezTo>
                <a:lnTo>
                  <a:pt x="272611" y="934021"/>
                </a:lnTo>
                <a:close/>
                <a:moveTo>
                  <a:pt x="553898" y="800590"/>
                </a:moveTo>
                <a:lnTo>
                  <a:pt x="526060" y="857775"/>
                </a:lnTo>
                <a:lnTo>
                  <a:pt x="172343" y="857775"/>
                </a:lnTo>
                <a:lnTo>
                  <a:pt x="142491" y="827934"/>
                </a:lnTo>
                <a:lnTo>
                  <a:pt x="120973" y="800590"/>
                </a:lnTo>
                <a:close/>
                <a:moveTo>
                  <a:pt x="618855" y="667158"/>
                </a:moveTo>
                <a:lnTo>
                  <a:pt x="591017" y="724343"/>
                </a:lnTo>
                <a:lnTo>
                  <a:pt x="69870" y="724343"/>
                </a:lnTo>
                <a:lnTo>
                  <a:pt x="57458" y="703158"/>
                </a:lnTo>
                <a:lnTo>
                  <a:pt x="41449" y="667158"/>
                </a:lnTo>
                <a:close/>
                <a:moveTo>
                  <a:pt x="683812" y="533727"/>
                </a:moveTo>
                <a:lnTo>
                  <a:pt x="655974" y="590912"/>
                </a:lnTo>
                <a:lnTo>
                  <a:pt x="16749" y="590912"/>
                </a:lnTo>
                <a:lnTo>
                  <a:pt x="11231" y="568886"/>
                </a:lnTo>
                <a:lnTo>
                  <a:pt x="5865" y="533727"/>
                </a:lnTo>
                <a:close/>
                <a:moveTo>
                  <a:pt x="748769" y="400295"/>
                </a:moveTo>
                <a:lnTo>
                  <a:pt x="720931" y="457480"/>
                </a:lnTo>
                <a:lnTo>
                  <a:pt x="0" y="457480"/>
                </a:lnTo>
                <a:cubicBezTo>
                  <a:pt x="0" y="444064"/>
                  <a:pt x="478" y="430759"/>
                  <a:pt x="1418" y="417582"/>
                </a:cubicBezTo>
                <a:lnTo>
                  <a:pt x="3268" y="400295"/>
                </a:lnTo>
                <a:close/>
                <a:moveTo>
                  <a:pt x="813726" y="266864"/>
                </a:moveTo>
                <a:lnTo>
                  <a:pt x="785888" y="324049"/>
                </a:lnTo>
                <a:lnTo>
                  <a:pt x="16553" y="324049"/>
                </a:lnTo>
                <a:lnTo>
                  <a:pt x="21912" y="302873"/>
                </a:lnTo>
                <a:lnTo>
                  <a:pt x="35148" y="266863"/>
                </a:lnTo>
                <a:close/>
                <a:moveTo>
                  <a:pt x="565366" y="133432"/>
                </a:moveTo>
                <a:lnTo>
                  <a:pt x="682833" y="190617"/>
                </a:lnTo>
                <a:lnTo>
                  <a:pt x="69952" y="190617"/>
                </a:lnTo>
                <a:lnTo>
                  <a:pt x="83525" y="165163"/>
                </a:lnTo>
                <a:lnTo>
                  <a:pt x="105801" y="133432"/>
                </a:lnTo>
                <a:close/>
                <a:moveTo>
                  <a:pt x="291277" y="0"/>
                </a:moveTo>
                <a:lnTo>
                  <a:pt x="408744" y="57185"/>
                </a:lnTo>
                <a:lnTo>
                  <a:pt x="172611" y="57185"/>
                </a:lnTo>
                <a:lnTo>
                  <a:pt x="201164" y="30922"/>
                </a:lnTo>
                <a:lnTo>
                  <a:pt x="242514" y="0"/>
                </a:lnTo>
                <a:close/>
              </a:path>
            </a:pathLst>
          </a:custGeom>
          <a:solidFill>
            <a:srgbClr val="E58FA0">
              <a:alpha val="684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7634324"/>
      </p:ext>
    </p:extLst>
  </p:cSld>
  <p:clrMapOvr>
    <a:masterClrMapping/>
  </p:clrMapOvr>
</p:sld>
</file>

<file path=ppt/theme/theme1.xml><?xml version="1.0" encoding="utf-8"?>
<a:theme xmlns:a="http://schemas.openxmlformats.org/drawingml/2006/main" name="文子有文（P界达人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</TotalTime>
  <Words>822</Words>
  <Application>Microsoft Office PowerPoint</Application>
  <PresentationFormat>宽屏</PresentationFormat>
  <Paragraphs>127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OPPOSans L</vt:lpstr>
      <vt:lpstr>Source Han Sans CN Light</vt:lpstr>
      <vt:lpstr>YOUSHEhaoshenti</vt:lpstr>
      <vt:lpstr>阿里巴巴普惠体 2.0 55 Regular</vt:lpstr>
      <vt:lpstr>阿里巴巴普惠体 B</vt:lpstr>
      <vt:lpstr>等线</vt:lpstr>
      <vt:lpstr>等线 Light</vt:lpstr>
      <vt:lpstr>汉仪雅酷黑 45W</vt:lpstr>
      <vt:lpstr>思源黑体 CN Bold</vt:lpstr>
      <vt:lpstr>思源黑体 CN Light</vt:lpstr>
      <vt:lpstr>Arial</vt:lpstr>
      <vt:lpstr>Calibri</vt:lpstr>
      <vt:lpstr>Segoe UI Light</vt:lpstr>
      <vt:lpstr>文子有文（P界达人）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波浪线条几何风小清新工作总结ppt模板</dc:title>
  <dc:creator>文子有文</dc:creator>
  <cp:keywords>P界达人</cp:keywords>
  <dc:description>www.51pptmoban.com</dc:description>
  <cp:lastModifiedBy>Win user</cp:lastModifiedBy>
  <cp:revision>194</cp:revision>
  <dcterms:created xsi:type="dcterms:W3CDTF">2021-02-28T14:35:42Z</dcterms:created>
  <dcterms:modified xsi:type="dcterms:W3CDTF">2022-11-09T14:19:17Z</dcterms:modified>
</cp:coreProperties>
</file>