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6" r:id="rId2"/>
    <p:sldId id="284" r:id="rId3"/>
    <p:sldId id="286" r:id="rId4"/>
    <p:sldId id="290" r:id="rId5"/>
    <p:sldId id="278" r:id="rId6"/>
    <p:sldId id="282" r:id="rId7"/>
    <p:sldId id="279" r:id="rId8"/>
    <p:sldId id="291" r:id="rId9"/>
    <p:sldId id="287" r:id="rId10"/>
    <p:sldId id="280" r:id="rId11"/>
    <p:sldId id="288" r:id="rId12"/>
    <p:sldId id="289" r:id="rId13"/>
    <p:sldId id="285" r:id="rId14"/>
    <p:sldId id="292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82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6788" userDrawn="1">
          <p15:clr>
            <a:srgbClr val="A4A3A4"/>
          </p15:clr>
        </p15:guide>
        <p15:guide id="8" pos="6698" userDrawn="1">
          <p15:clr>
            <a:srgbClr val="A4A3A4"/>
          </p15:clr>
        </p15:guide>
        <p15:guide id="9" pos="257" userDrawn="1">
          <p15:clr>
            <a:srgbClr val="A4A3A4"/>
          </p15:clr>
        </p15:guide>
        <p15:guide id="10" pos="7423" userDrawn="1">
          <p15:clr>
            <a:srgbClr val="A4A3A4"/>
          </p15:clr>
        </p15:guide>
        <p15:guide id="12" pos="551" userDrawn="1">
          <p15:clr>
            <a:srgbClr val="A4A3A4"/>
          </p15:clr>
        </p15:guide>
        <p15:guide id="13" orient="horz" pos="278" userDrawn="1">
          <p15:clr>
            <a:srgbClr val="A4A3A4"/>
          </p15:clr>
        </p15:guide>
        <p15:guide id="14" pos="688" userDrawn="1">
          <p15:clr>
            <a:srgbClr val="A4A3A4"/>
          </p15:clr>
        </p15:guide>
        <p15:guide id="15" pos="6992" userDrawn="1">
          <p15:clr>
            <a:srgbClr val="A4A3A4"/>
          </p15:clr>
        </p15:guide>
        <p15:guide id="17" pos="56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2B9"/>
    <a:srgbClr val="E7B882"/>
    <a:srgbClr val="7B6349"/>
    <a:srgbClr val="D7AD83"/>
    <a:srgbClr val="212121"/>
    <a:srgbClr val="1C1C1C"/>
    <a:srgbClr val="BB8D65"/>
    <a:srgbClr val="262626"/>
    <a:srgbClr val="D79B5C"/>
    <a:srgbClr val="FD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3" autoAdjust="0"/>
    <p:restoredTop sz="95811" autoAdjust="0"/>
  </p:normalViewPr>
  <p:slideViewPr>
    <p:cSldViewPr snapToGrid="0" showGuides="1">
      <p:cViewPr>
        <p:scale>
          <a:sx n="66" d="100"/>
          <a:sy n="66" d="100"/>
        </p:scale>
        <p:origin x="882" y="684"/>
      </p:cViewPr>
      <p:guideLst>
        <p:guide orient="horz" pos="2160"/>
        <p:guide pos="3840"/>
        <p:guide pos="982"/>
        <p:guide pos="7129"/>
        <p:guide orient="horz" pos="4042"/>
        <p:guide pos="6788"/>
        <p:guide pos="6698"/>
        <p:guide pos="257"/>
        <p:guide pos="7423"/>
        <p:guide pos="551"/>
        <p:guide orient="horz" pos="278"/>
        <p:guide pos="688"/>
        <p:guide pos="6992"/>
        <p:guide pos="560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477583471414989E-2"/>
          <c:y val="0.14260381795623486"/>
          <c:w val="0.98253736088097499"/>
          <c:h val="0.699106854426309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上季度</c:v>
                </c:pt>
              </c:strCache>
            </c:strRef>
          </c:tx>
          <c:spPr>
            <a:solidFill>
              <a:srgbClr val="D79B5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600" b="0" i="0" u="none" strike="noStrike" kern="1200" baseline="0">
                    <a:solidFill>
                      <a:schemeClr val="bg1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第一期</c:v>
                </c:pt>
                <c:pt idx="1">
                  <c:v>第二期</c:v>
                </c:pt>
                <c:pt idx="2">
                  <c:v>第三期</c:v>
                </c:pt>
                <c:pt idx="3">
                  <c:v>第四期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2.8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50-463A-A3D2-8137F002AB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本季度</c:v>
                </c:pt>
              </c:strCache>
            </c:strRef>
          </c:tx>
          <c:spPr>
            <a:solidFill>
              <a:srgbClr val="D7AD8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第一期</c:v>
                </c:pt>
                <c:pt idx="1">
                  <c:v>第二期</c:v>
                </c:pt>
                <c:pt idx="2">
                  <c:v>第三期</c:v>
                </c:pt>
                <c:pt idx="3">
                  <c:v>第四期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1.3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50-463A-A3D2-8137F002AB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2"/>
        <c:axId val="1162314448"/>
        <c:axId val="1162315104"/>
      </c:barChart>
      <c:catAx>
        <c:axId val="116231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600" b="0" i="0" u="none" strike="noStrike" kern="1200" baseline="0">
                <a:solidFill>
                  <a:schemeClr val="bg1"/>
                </a:soli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defRPr>
            </a:pPr>
            <a:endParaRPr lang="zh-CN"/>
          </a:p>
        </c:txPr>
        <c:crossAx val="1162315104"/>
        <c:crosses val="autoZero"/>
        <c:auto val="1"/>
        <c:lblAlgn val="ctr"/>
        <c:lblOffset val="100"/>
        <c:noMultiLvlLbl val="0"/>
      </c:catAx>
      <c:valAx>
        <c:axId val="1162315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62314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13632567876771598"/>
          <c:w val="0.28660983805707479"/>
          <c:h val="8.0875017135957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+mj-lt"/>
              <a:ea typeface="OPPOSans M" panose="00020600040101010101" pitchFamily="18" charset="-122"/>
              <a:cs typeface="OPPOSans M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B71DEB75-5369-42E0-9CE0-D6D22016BF18}" type="datetimeFigureOut">
              <a:rPr lang="zh-CN" altLang="en-US" smtClean="0"/>
              <a:pPr/>
              <a:t>2022/11/9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C7CB36E4-5E98-4CCE-B704-E882BBBA281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1869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7762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933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964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903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660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910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901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769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441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5716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283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75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118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116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0116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B36E4-5E98-4CCE-B704-E882BBBA28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4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D3D35BE-52C3-4DF0-B370-6EB67DCB64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A1CFDC-6530-4E56-A135-F291E744958F}" type="datetimeFigureOut">
              <a:rPr lang="zh-CN" altLang="en-US" smtClean="0"/>
              <a:t>2022/11/9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0A4A7A-FA21-499D-A1B9-4711086E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1662FF-2CA4-476E-A9A6-4890E5DC8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D0926-ACE9-40DC-829D-F484BC4482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30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622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9994412D-6883-47A2-B148-1F8973E9EAAA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54000">
                      <a:srgbClr val="D7AD83">
                        <a:alpha val="0"/>
                      </a:srgbClr>
                    </a:gs>
                    <a:gs pos="100000">
                      <a:srgbClr val="D7AD83">
                        <a:alpha val="10000"/>
                      </a:srgbClr>
                    </a:gs>
                  </a:gsLst>
                  <a:lin ang="81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8174958C-801A-4664-B2F5-B03BE72D32B7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54000">
                      <a:srgbClr val="FF0000"/>
                    </a:gs>
                    <a:gs pos="100000">
                      <a:srgbClr val="D7AD83">
                        <a:alpha val="10000"/>
                      </a:srgbClr>
                    </a:gs>
                  </a:gsLst>
                  <a:lin ang="81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4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6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9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背景图案&#10;&#10;描述已自动生成">
            <a:extLst>
              <a:ext uri="{FF2B5EF4-FFF2-40B4-BE49-F238E27FC236}">
                <a16:creationId xmlns:a16="http://schemas.microsoft.com/office/drawing/2014/main" id="{AA8BD50D-6C2D-42A1-8103-335895DE34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55AEC8B-72F9-4C36-965E-4900682F5E08}"/>
              </a:ext>
            </a:extLst>
          </p:cNvPr>
          <p:cNvGrpSpPr/>
          <p:nvPr/>
        </p:nvGrpSpPr>
        <p:grpSpPr>
          <a:xfrm>
            <a:off x="10746432" y="457118"/>
            <a:ext cx="1037581" cy="246981"/>
            <a:chOff x="8441356" y="443749"/>
            <a:chExt cx="3317484" cy="321560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E0F853D2-B486-42A0-8BA5-3D0FABFA7B6C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B2246D7-711F-499C-BB15-9BE5793AD460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522E3C7-C1C4-4BB5-A5EF-A07BC0F8FDFE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31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9">
              <a:extLst>
                <a:ext uri="{FF2B5EF4-FFF2-40B4-BE49-F238E27FC236}">
                  <a16:creationId xmlns:a16="http://schemas.microsoft.com/office/drawing/2014/main" id="{2A4C5CC4-966A-4244-BED1-DFC082D81E78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041783B-2339-40E7-99B7-CFDD8361C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97" y="2701045"/>
            <a:ext cx="12010161" cy="4237087"/>
          </a:xfrm>
          <a:prstGeom prst="rect">
            <a:avLst/>
          </a:prstGeom>
        </p:spPr>
      </p:pic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8F1C769-ED59-446F-8F66-188F33EEFA61}"/>
              </a:ext>
            </a:extLst>
          </p:cNvPr>
          <p:cNvGrpSpPr/>
          <p:nvPr/>
        </p:nvGrpSpPr>
        <p:grpSpPr>
          <a:xfrm>
            <a:off x="754059" y="1569741"/>
            <a:ext cx="7982560" cy="1918827"/>
            <a:chOff x="2168973" y="1723182"/>
            <a:chExt cx="7982560" cy="191882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4993CB3-D144-464E-B424-BB6EC9B4CDC4}"/>
                </a:ext>
              </a:extLst>
            </p:cNvPr>
            <p:cNvSpPr txBox="1"/>
            <p:nvPr/>
          </p:nvSpPr>
          <p:spPr>
            <a:xfrm>
              <a:off x="2168975" y="1723182"/>
              <a:ext cx="35036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spc="300" dirty="0">
                  <a:gradFill flip="none" rotWithShape="1">
                    <a:gsLst>
                      <a:gs pos="0">
                        <a:srgbClr val="FEE2B9"/>
                      </a:gs>
                      <a:gs pos="89000">
                        <a:srgbClr val="D79B5C"/>
                      </a:gs>
                    </a:gsLst>
                    <a:lin ang="54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2027</a:t>
              </a:r>
              <a:r>
                <a:rPr lang="zh-CN" altLang="en-US" sz="6000" b="1" spc="300" dirty="0">
                  <a:gradFill flip="none" rotWithShape="1">
                    <a:gsLst>
                      <a:gs pos="0">
                        <a:srgbClr val="FEE2B9"/>
                      </a:gs>
                      <a:gs pos="89000">
                        <a:srgbClr val="D79B5C"/>
                      </a:gs>
                    </a:gsLst>
                    <a:lin ang="54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年</a:t>
              </a:r>
              <a:endParaRPr lang="en-US" altLang="zh-CN" sz="6000" b="1" spc="300" dirty="0">
                <a:gradFill flip="none" rotWithShape="1">
                  <a:gsLst>
                    <a:gs pos="0">
                      <a:srgbClr val="FEE2B9"/>
                    </a:gs>
                    <a:gs pos="89000">
                      <a:srgbClr val="D79B5C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647DEBD-41B2-443C-9481-5EEA760831D4}"/>
                </a:ext>
              </a:extLst>
            </p:cNvPr>
            <p:cNvSpPr/>
            <p:nvPr/>
          </p:nvSpPr>
          <p:spPr>
            <a:xfrm>
              <a:off x="2168973" y="2718679"/>
              <a:ext cx="79825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spc="300" dirty="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工作总结及下年规划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AE0548-0927-4ACF-B43D-C150228025EB}"/>
              </a:ext>
            </a:extLst>
          </p:cNvPr>
          <p:cNvGrpSpPr/>
          <p:nvPr/>
        </p:nvGrpSpPr>
        <p:grpSpPr>
          <a:xfrm>
            <a:off x="772151" y="3507748"/>
            <a:ext cx="2723067" cy="939378"/>
            <a:chOff x="2177440" y="4343400"/>
            <a:chExt cx="2723067" cy="939378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AAECC79-52FB-4025-A273-7150489786F8}"/>
                </a:ext>
              </a:extLst>
            </p:cNvPr>
            <p:cNvCxnSpPr>
              <a:cxnSpLocks/>
            </p:cNvCxnSpPr>
            <p:nvPr/>
          </p:nvCxnSpPr>
          <p:spPr>
            <a:xfrm>
              <a:off x="2279650" y="4343400"/>
              <a:ext cx="250190" cy="0"/>
            </a:xfrm>
            <a:prstGeom prst="line">
              <a:avLst/>
            </a:prstGeom>
            <a:ln w="12700">
              <a:solidFill>
                <a:srgbClr val="FEE2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7D11A16-71E7-43F1-84B4-A356A92B9137}"/>
                </a:ext>
              </a:extLst>
            </p:cNvPr>
            <p:cNvCxnSpPr>
              <a:cxnSpLocks/>
            </p:cNvCxnSpPr>
            <p:nvPr/>
          </p:nvCxnSpPr>
          <p:spPr>
            <a:xfrm>
              <a:off x="2279650" y="5282778"/>
              <a:ext cx="250190" cy="0"/>
            </a:xfrm>
            <a:prstGeom prst="line">
              <a:avLst/>
            </a:prstGeom>
            <a:ln w="12700">
              <a:solidFill>
                <a:srgbClr val="FEE2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0692FF6-8545-4AAF-BFD8-64C15AAB6C53}"/>
                </a:ext>
              </a:extLst>
            </p:cNvPr>
            <p:cNvGrpSpPr/>
            <p:nvPr/>
          </p:nvGrpSpPr>
          <p:grpSpPr>
            <a:xfrm>
              <a:off x="2177440" y="4426438"/>
              <a:ext cx="2723067" cy="773169"/>
              <a:chOff x="2177440" y="4401037"/>
              <a:chExt cx="2723067" cy="773169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7F591B5E-C79B-4F98-BD5E-24DE4DE07C90}"/>
                  </a:ext>
                </a:extLst>
              </p:cNvPr>
              <p:cNvSpPr/>
              <p:nvPr/>
            </p:nvSpPr>
            <p:spPr>
              <a:xfrm>
                <a:off x="2177440" y="4774096"/>
                <a:ext cx="27230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数据中心</a:t>
                </a:r>
                <a:r>
                  <a:rPr lang="en-US" altLang="zh-CN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-</a:t>
                </a:r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远洋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B3939F7-5613-4A99-91BB-09BEF105D277}"/>
                  </a:ext>
                </a:extLst>
              </p:cNvPr>
              <p:cNvSpPr/>
              <p:nvPr/>
            </p:nvSpPr>
            <p:spPr>
              <a:xfrm>
                <a:off x="2177441" y="4401037"/>
                <a:ext cx="194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报告汇报人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F79A22C-1658-4E65-AA92-71C13F2076E2}"/>
              </a:ext>
            </a:extLst>
          </p:cNvPr>
          <p:cNvGrpSpPr/>
          <p:nvPr/>
        </p:nvGrpSpPr>
        <p:grpSpPr>
          <a:xfrm>
            <a:off x="8904288" y="2852904"/>
            <a:ext cx="2408429" cy="2479094"/>
            <a:chOff x="8904288" y="2852904"/>
            <a:chExt cx="2408429" cy="2479094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9AE9797-D20C-4484-8E5A-79FFECDADA5D}"/>
                </a:ext>
              </a:extLst>
            </p:cNvPr>
            <p:cNvGrpSpPr/>
            <p:nvPr/>
          </p:nvGrpSpPr>
          <p:grpSpPr>
            <a:xfrm>
              <a:off x="8904288" y="2852904"/>
              <a:ext cx="2408429" cy="2479094"/>
              <a:chOff x="7747558" y="4399548"/>
              <a:chExt cx="1719857" cy="1721676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3FF22F6-4287-4BE2-A881-519AAD519BBA}"/>
                  </a:ext>
                </a:extLst>
              </p:cNvPr>
              <p:cNvSpPr/>
              <p:nvPr/>
            </p:nvSpPr>
            <p:spPr>
              <a:xfrm>
                <a:off x="8167496" y="4868978"/>
                <a:ext cx="978472" cy="1097656"/>
              </a:xfrm>
              <a:custGeom>
                <a:avLst/>
                <a:gdLst>
                  <a:gd name="connsiteX0" fmla="*/ 74414 w 1484560"/>
                  <a:gd name="connsiteY0" fmla="*/ 0 h 1665386"/>
                  <a:gd name="connsiteX1" fmla="*/ 1410147 w 1484560"/>
                  <a:gd name="connsiteY1" fmla="*/ 0 h 1665386"/>
                  <a:gd name="connsiteX2" fmla="*/ 1484561 w 1484560"/>
                  <a:gd name="connsiteY2" fmla="*/ 74414 h 1665386"/>
                  <a:gd name="connsiteX3" fmla="*/ 1484561 w 1484560"/>
                  <a:gd name="connsiteY3" fmla="*/ 1590973 h 1665386"/>
                  <a:gd name="connsiteX4" fmla="*/ 1410147 w 1484560"/>
                  <a:gd name="connsiteY4" fmla="*/ 1665387 h 1665386"/>
                  <a:gd name="connsiteX5" fmla="*/ 74414 w 1484560"/>
                  <a:gd name="connsiteY5" fmla="*/ 1665387 h 1665386"/>
                  <a:gd name="connsiteX6" fmla="*/ 0 w 1484560"/>
                  <a:gd name="connsiteY6" fmla="*/ 1590973 h 1665386"/>
                  <a:gd name="connsiteX7" fmla="*/ 0 w 1484560"/>
                  <a:gd name="connsiteY7" fmla="*/ 74414 h 1665386"/>
                  <a:gd name="connsiteX8" fmla="*/ 74414 w 1484560"/>
                  <a:gd name="connsiteY8" fmla="*/ 0 h 166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4560" h="1665386">
                    <a:moveTo>
                      <a:pt x="74414" y="0"/>
                    </a:moveTo>
                    <a:lnTo>
                      <a:pt x="1410147" y="0"/>
                    </a:lnTo>
                    <a:cubicBezTo>
                      <a:pt x="1451074" y="0"/>
                      <a:pt x="1484561" y="33486"/>
                      <a:pt x="1484561" y="74414"/>
                    </a:cubicBezTo>
                    <a:lnTo>
                      <a:pt x="1484561" y="1590973"/>
                    </a:lnTo>
                    <a:cubicBezTo>
                      <a:pt x="1484561" y="1631900"/>
                      <a:pt x="1451074" y="1665387"/>
                      <a:pt x="1410147" y="1665387"/>
                    </a:cubicBezTo>
                    <a:lnTo>
                      <a:pt x="74414" y="1665387"/>
                    </a:lnTo>
                    <a:cubicBezTo>
                      <a:pt x="33486" y="1665387"/>
                      <a:pt x="0" y="1631900"/>
                      <a:pt x="0" y="1590973"/>
                    </a:cubicBezTo>
                    <a:lnTo>
                      <a:pt x="0" y="74414"/>
                    </a:lnTo>
                    <a:cubicBezTo>
                      <a:pt x="0" y="33486"/>
                      <a:pt x="33486" y="0"/>
                      <a:pt x="74414" y="0"/>
                    </a:cubicBezTo>
                    <a:close/>
                  </a:path>
                </a:pathLst>
              </a:custGeom>
              <a:solidFill>
                <a:srgbClr val="D7AD83"/>
              </a:solidFill>
              <a:ln w="1860" cap="flat">
                <a:noFill/>
                <a:prstDash val="solid"/>
                <a:miter/>
              </a:ln>
              <a:effectLst>
                <a:glow rad="1447800">
                  <a:srgbClr val="F7CC9B">
                    <a:alpha val="26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3E3B342-031E-41FD-8D9B-3FC9C03E1E07}"/>
                  </a:ext>
                </a:extLst>
              </p:cNvPr>
              <p:cNvSpPr/>
              <p:nvPr/>
            </p:nvSpPr>
            <p:spPr>
              <a:xfrm rot="16200000">
                <a:off x="8020517" y="4674326"/>
                <a:ext cx="1173939" cy="1719857"/>
              </a:xfrm>
              <a:custGeom>
                <a:avLst/>
                <a:gdLst>
                  <a:gd name="connsiteX0" fmla="*/ 74414 w 1484560"/>
                  <a:gd name="connsiteY0" fmla="*/ 0 h 1665386"/>
                  <a:gd name="connsiteX1" fmla="*/ 1410147 w 1484560"/>
                  <a:gd name="connsiteY1" fmla="*/ 0 h 1665386"/>
                  <a:gd name="connsiteX2" fmla="*/ 1484561 w 1484560"/>
                  <a:gd name="connsiteY2" fmla="*/ 74414 h 1665386"/>
                  <a:gd name="connsiteX3" fmla="*/ 1484561 w 1484560"/>
                  <a:gd name="connsiteY3" fmla="*/ 1590973 h 1665386"/>
                  <a:gd name="connsiteX4" fmla="*/ 1410147 w 1484560"/>
                  <a:gd name="connsiteY4" fmla="*/ 1665387 h 1665386"/>
                  <a:gd name="connsiteX5" fmla="*/ 74414 w 1484560"/>
                  <a:gd name="connsiteY5" fmla="*/ 1665387 h 1665386"/>
                  <a:gd name="connsiteX6" fmla="*/ 0 w 1484560"/>
                  <a:gd name="connsiteY6" fmla="*/ 1590973 h 1665386"/>
                  <a:gd name="connsiteX7" fmla="*/ 0 w 1484560"/>
                  <a:gd name="connsiteY7" fmla="*/ 74414 h 1665386"/>
                  <a:gd name="connsiteX8" fmla="*/ 74414 w 1484560"/>
                  <a:gd name="connsiteY8" fmla="*/ 0 h 166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4560" h="1665386">
                    <a:moveTo>
                      <a:pt x="74414" y="0"/>
                    </a:moveTo>
                    <a:lnTo>
                      <a:pt x="1410147" y="0"/>
                    </a:lnTo>
                    <a:cubicBezTo>
                      <a:pt x="1451074" y="0"/>
                      <a:pt x="1484561" y="33486"/>
                      <a:pt x="1484561" y="74414"/>
                    </a:cubicBezTo>
                    <a:lnTo>
                      <a:pt x="1484561" y="1590973"/>
                    </a:lnTo>
                    <a:cubicBezTo>
                      <a:pt x="1484561" y="1631900"/>
                      <a:pt x="1451074" y="1665387"/>
                      <a:pt x="1410147" y="1665387"/>
                    </a:cubicBezTo>
                    <a:lnTo>
                      <a:pt x="74414" y="1665387"/>
                    </a:lnTo>
                    <a:cubicBezTo>
                      <a:pt x="33486" y="1665387"/>
                      <a:pt x="0" y="1631900"/>
                      <a:pt x="0" y="1590973"/>
                    </a:cubicBezTo>
                    <a:lnTo>
                      <a:pt x="0" y="74414"/>
                    </a:lnTo>
                    <a:cubicBezTo>
                      <a:pt x="0" y="33486"/>
                      <a:pt x="33486" y="0"/>
                      <a:pt x="74414" y="0"/>
                    </a:cubicBezTo>
                    <a:close/>
                  </a:path>
                </a:pathLst>
              </a:custGeom>
              <a:solidFill>
                <a:srgbClr val="FEE2B9"/>
              </a:solidFill>
              <a:ln w="186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" name="图形 35">
                <a:extLst>
                  <a:ext uri="{FF2B5EF4-FFF2-40B4-BE49-F238E27FC236}">
                    <a16:creationId xmlns:a16="http://schemas.microsoft.com/office/drawing/2014/main" id="{3DE3BED4-6490-48D3-83B9-EC4D5D4CD264}"/>
                  </a:ext>
                </a:extLst>
              </p:cNvPr>
              <p:cNvGrpSpPr/>
              <p:nvPr/>
            </p:nvGrpSpPr>
            <p:grpSpPr>
              <a:xfrm>
                <a:off x="8034245" y="4399548"/>
                <a:ext cx="1148078" cy="1426609"/>
                <a:chOff x="193476" y="30509"/>
                <a:chExt cx="1484560" cy="1844724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6D54E600-0EFC-4126-BF68-AB4ABD20C0BA}"/>
                    </a:ext>
                  </a:extLst>
                </p:cNvPr>
                <p:cNvSpPr/>
                <p:nvPr/>
              </p:nvSpPr>
              <p:spPr>
                <a:xfrm>
                  <a:off x="193476" y="209847"/>
                  <a:ext cx="1484560" cy="1665386"/>
                </a:xfrm>
                <a:custGeom>
                  <a:avLst/>
                  <a:gdLst>
                    <a:gd name="connsiteX0" fmla="*/ 74414 w 1484560"/>
                    <a:gd name="connsiteY0" fmla="*/ 0 h 1665386"/>
                    <a:gd name="connsiteX1" fmla="*/ 1410147 w 1484560"/>
                    <a:gd name="connsiteY1" fmla="*/ 0 h 1665386"/>
                    <a:gd name="connsiteX2" fmla="*/ 1484561 w 1484560"/>
                    <a:gd name="connsiteY2" fmla="*/ 74414 h 1665386"/>
                    <a:gd name="connsiteX3" fmla="*/ 1484561 w 1484560"/>
                    <a:gd name="connsiteY3" fmla="*/ 1590973 h 1665386"/>
                    <a:gd name="connsiteX4" fmla="*/ 1410147 w 1484560"/>
                    <a:gd name="connsiteY4" fmla="*/ 1665387 h 1665386"/>
                    <a:gd name="connsiteX5" fmla="*/ 74414 w 1484560"/>
                    <a:gd name="connsiteY5" fmla="*/ 1665387 h 1665386"/>
                    <a:gd name="connsiteX6" fmla="*/ 0 w 1484560"/>
                    <a:gd name="connsiteY6" fmla="*/ 1590973 h 1665386"/>
                    <a:gd name="connsiteX7" fmla="*/ 0 w 1484560"/>
                    <a:gd name="connsiteY7" fmla="*/ 74414 h 1665386"/>
                    <a:gd name="connsiteX8" fmla="*/ 74414 w 1484560"/>
                    <a:gd name="connsiteY8" fmla="*/ 0 h 1665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4560" h="1665386">
                      <a:moveTo>
                        <a:pt x="74414" y="0"/>
                      </a:moveTo>
                      <a:lnTo>
                        <a:pt x="1410147" y="0"/>
                      </a:lnTo>
                      <a:cubicBezTo>
                        <a:pt x="1451074" y="0"/>
                        <a:pt x="1484561" y="33486"/>
                        <a:pt x="1484561" y="74414"/>
                      </a:cubicBezTo>
                      <a:lnTo>
                        <a:pt x="1484561" y="1590973"/>
                      </a:lnTo>
                      <a:cubicBezTo>
                        <a:pt x="1484561" y="1631900"/>
                        <a:pt x="1451074" y="1665387"/>
                        <a:pt x="1410147" y="1665387"/>
                      </a:cubicBezTo>
                      <a:lnTo>
                        <a:pt x="74414" y="1665387"/>
                      </a:lnTo>
                      <a:cubicBezTo>
                        <a:pt x="33486" y="1665387"/>
                        <a:pt x="0" y="1631900"/>
                        <a:pt x="0" y="1590973"/>
                      </a:cubicBezTo>
                      <a:lnTo>
                        <a:pt x="0" y="74414"/>
                      </a:lnTo>
                      <a:cubicBezTo>
                        <a:pt x="0" y="33486"/>
                        <a:pt x="33486" y="0"/>
                        <a:pt x="7441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1860" cap="flat">
                  <a:noFill/>
                  <a:prstDash val="solid"/>
                  <a:miter/>
                </a:ln>
                <a:effectLst>
                  <a:outerShdw blurRad="177800" dist="38100" sx="110000" sy="110000" algn="l" rotWithShape="0">
                    <a:srgbClr val="7B6349">
                      <a:alpha val="52000"/>
                    </a:srgbClr>
                  </a:outerShdw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3584CEB-BF56-48F4-9BBA-59859936443B}"/>
                    </a:ext>
                  </a:extLst>
                </p:cNvPr>
                <p:cNvSpPr/>
                <p:nvPr/>
              </p:nvSpPr>
              <p:spPr>
                <a:xfrm>
                  <a:off x="491132" y="30509"/>
                  <a:ext cx="889248" cy="1507627"/>
                </a:xfrm>
                <a:custGeom>
                  <a:avLst/>
                  <a:gdLst>
                    <a:gd name="connsiteX0" fmla="*/ 758279 w 889248"/>
                    <a:gd name="connsiteY0" fmla="*/ 53578 h 1507628"/>
                    <a:gd name="connsiteX1" fmla="*/ 805904 w 889248"/>
                    <a:gd name="connsiteY1" fmla="*/ 5953 h 1507628"/>
                    <a:gd name="connsiteX2" fmla="*/ 853529 w 889248"/>
                    <a:gd name="connsiteY2" fmla="*/ 53578 h 1507628"/>
                    <a:gd name="connsiteX3" fmla="*/ 853529 w 889248"/>
                    <a:gd name="connsiteY3" fmla="*/ 331143 h 1507628"/>
                    <a:gd name="connsiteX4" fmla="*/ 805904 w 889248"/>
                    <a:gd name="connsiteY4" fmla="*/ 378768 h 1507628"/>
                    <a:gd name="connsiteX5" fmla="*/ 758279 w 889248"/>
                    <a:gd name="connsiteY5" fmla="*/ 331143 h 1507628"/>
                    <a:gd name="connsiteX6" fmla="*/ 758279 w 889248"/>
                    <a:gd name="connsiteY6" fmla="*/ 53578 h 1507628"/>
                    <a:gd name="connsiteX7" fmla="*/ 386209 w 889248"/>
                    <a:gd name="connsiteY7" fmla="*/ 48369 h 1507628"/>
                    <a:gd name="connsiteX8" fmla="*/ 433834 w 889248"/>
                    <a:gd name="connsiteY8" fmla="*/ 744 h 1507628"/>
                    <a:gd name="connsiteX9" fmla="*/ 481459 w 889248"/>
                    <a:gd name="connsiteY9" fmla="*/ 48369 h 1507628"/>
                    <a:gd name="connsiteX10" fmla="*/ 481459 w 889248"/>
                    <a:gd name="connsiteY10" fmla="*/ 331143 h 1507628"/>
                    <a:gd name="connsiteX11" fmla="*/ 433834 w 889248"/>
                    <a:gd name="connsiteY11" fmla="*/ 378768 h 1507628"/>
                    <a:gd name="connsiteX12" fmla="*/ 386209 w 889248"/>
                    <a:gd name="connsiteY12" fmla="*/ 331143 h 1507628"/>
                    <a:gd name="connsiteX13" fmla="*/ 386209 w 889248"/>
                    <a:gd name="connsiteY13" fmla="*/ 48369 h 1507628"/>
                    <a:gd name="connsiteX14" fmla="*/ 34975 w 889248"/>
                    <a:gd name="connsiteY14" fmla="*/ 47625 h 1507628"/>
                    <a:gd name="connsiteX15" fmla="*/ 82600 w 889248"/>
                    <a:gd name="connsiteY15" fmla="*/ 0 h 1507628"/>
                    <a:gd name="connsiteX16" fmla="*/ 130225 w 889248"/>
                    <a:gd name="connsiteY16" fmla="*/ 47625 h 1507628"/>
                    <a:gd name="connsiteX17" fmla="*/ 130225 w 889248"/>
                    <a:gd name="connsiteY17" fmla="*/ 331143 h 1507628"/>
                    <a:gd name="connsiteX18" fmla="*/ 82600 w 889248"/>
                    <a:gd name="connsiteY18" fmla="*/ 378768 h 1507628"/>
                    <a:gd name="connsiteX19" fmla="*/ 34975 w 889248"/>
                    <a:gd name="connsiteY19" fmla="*/ 331143 h 1507628"/>
                    <a:gd name="connsiteX20" fmla="*/ 34975 w 889248"/>
                    <a:gd name="connsiteY20" fmla="*/ 47625 h 1507628"/>
                    <a:gd name="connsiteX21" fmla="*/ 47625 w 889248"/>
                    <a:gd name="connsiteY21" fmla="*/ 785813 h 1507628"/>
                    <a:gd name="connsiteX22" fmla="*/ 0 w 889248"/>
                    <a:gd name="connsiteY22" fmla="*/ 738188 h 1507628"/>
                    <a:gd name="connsiteX23" fmla="*/ 47625 w 889248"/>
                    <a:gd name="connsiteY23" fmla="*/ 690563 h 1507628"/>
                    <a:gd name="connsiteX24" fmla="*/ 841623 w 889248"/>
                    <a:gd name="connsiteY24" fmla="*/ 690563 h 1507628"/>
                    <a:gd name="connsiteX25" fmla="*/ 889248 w 889248"/>
                    <a:gd name="connsiteY25" fmla="*/ 738188 h 1507628"/>
                    <a:gd name="connsiteX26" fmla="*/ 841623 w 889248"/>
                    <a:gd name="connsiteY26" fmla="*/ 785813 h 1507628"/>
                    <a:gd name="connsiteX27" fmla="*/ 47625 w 889248"/>
                    <a:gd name="connsiteY27" fmla="*/ 785813 h 1507628"/>
                    <a:gd name="connsiteX28" fmla="*/ 47625 w 889248"/>
                    <a:gd name="connsiteY28" fmla="*/ 1141512 h 1507628"/>
                    <a:gd name="connsiteX29" fmla="*/ 0 w 889248"/>
                    <a:gd name="connsiteY29" fmla="*/ 1093887 h 1507628"/>
                    <a:gd name="connsiteX30" fmla="*/ 47625 w 889248"/>
                    <a:gd name="connsiteY30" fmla="*/ 1046262 h 1507628"/>
                    <a:gd name="connsiteX31" fmla="*/ 841623 w 889248"/>
                    <a:gd name="connsiteY31" fmla="*/ 1046262 h 1507628"/>
                    <a:gd name="connsiteX32" fmla="*/ 889248 w 889248"/>
                    <a:gd name="connsiteY32" fmla="*/ 1093887 h 1507628"/>
                    <a:gd name="connsiteX33" fmla="*/ 841623 w 889248"/>
                    <a:gd name="connsiteY33" fmla="*/ 1141512 h 1507628"/>
                    <a:gd name="connsiteX34" fmla="*/ 47625 w 889248"/>
                    <a:gd name="connsiteY34" fmla="*/ 1141512 h 1507628"/>
                    <a:gd name="connsiteX35" fmla="*/ 47625 w 889248"/>
                    <a:gd name="connsiteY35" fmla="*/ 1507629 h 1507628"/>
                    <a:gd name="connsiteX36" fmla="*/ 0 w 889248"/>
                    <a:gd name="connsiteY36" fmla="*/ 1460004 h 1507628"/>
                    <a:gd name="connsiteX37" fmla="*/ 47625 w 889248"/>
                    <a:gd name="connsiteY37" fmla="*/ 1412379 h 1507628"/>
                    <a:gd name="connsiteX38" fmla="*/ 841623 w 889248"/>
                    <a:gd name="connsiteY38" fmla="*/ 1412379 h 1507628"/>
                    <a:gd name="connsiteX39" fmla="*/ 889248 w 889248"/>
                    <a:gd name="connsiteY39" fmla="*/ 1460004 h 1507628"/>
                    <a:gd name="connsiteX40" fmla="*/ 841623 w 889248"/>
                    <a:gd name="connsiteY40" fmla="*/ 1507629 h 1507628"/>
                    <a:gd name="connsiteX41" fmla="*/ 47625 w 889248"/>
                    <a:gd name="connsiteY41" fmla="*/ 1507629 h 1507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89248" h="1507628">
                      <a:moveTo>
                        <a:pt x="758279" y="53578"/>
                      </a:moveTo>
                      <a:cubicBezTo>
                        <a:pt x="758279" y="27533"/>
                        <a:pt x="779859" y="5953"/>
                        <a:pt x="805904" y="5953"/>
                      </a:cubicBezTo>
                      <a:cubicBezTo>
                        <a:pt x="831949" y="5953"/>
                        <a:pt x="853529" y="27533"/>
                        <a:pt x="853529" y="53578"/>
                      </a:cubicBezTo>
                      <a:lnTo>
                        <a:pt x="853529" y="331143"/>
                      </a:lnTo>
                      <a:cubicBezTo>
                        <a:pt x="853529" y="357188"/>
                        <a:pt x="831949" y="378768"/>
                        <a:pt x="805904" y="378768"/>
                      </a:cubicBezTo>
                      <a:cubicBezTo>
                        <a:pt x="779859" y="378768"/>
                        <a:pt x="758279" y="357188"/>
                        <a:pt x="758279" y="331143"/>
                      </a:cubicBezTo>
                      <a:lnTo>
                        <a:pt x="758279" y="53578"/>
                      </a:lnTo>
                      <a:close/>
                      <a:moveTo>
                        <a:pt x="386209" y="48369"/>
                      </a:moveTo>
                      <a:cubicBezTo>
                        <a:pt x="386209" y="22324"/>
                        <a:pt x="407789" y="744"/>
                        <a:pt x="433834" y="744"/>
                      </a:cubicBezTo>
                      <a:cubicBezTo>
                        <a:pt x="459879" y="744"/>
                        <a:pt x="481459" y="22324"/>
                        <a:pt x="481459" y="48369"/>
                      </a:cubicBezTo>
                      <a:lnTo>
                        <a:pt x="481459" y="331143"/>
                      </a:lnTo>
                      <a:cubicBezTo>
                        <a:pt x="481459" y="357188"/>
                        <a:pt x="459879" y="378768"/>
                        <a:pt x="433834" y="378768"/>
                      </a:cubicBezTo>
                      <a:cubicBezTo>
                        <a:pt x="407789" y="378768"/>
                        <a:pt x="386209" y="357188"/>
                        <a:pt x="386209" y="331143"/>
                      </a:cubicBezTo>
                      <a:lnTo>
                        <a:pt x="386209" y="48369"/>
                      </a:lnTo>
                      <a:close/>
                      <a:moveTo>
                        <a:pt x="34975" y="47625"/>
                      </a:moveTo>
                      <a:cubicBezTo>
                        <a:pt x="34975" y="21580"/>
                        <a:pt x="56555" y="0"/>
                        <a:pt x="82600" y="0"/>
                      </a:cubicBezTo>
                      <a:cubicBezTo>
                        <a:pt x="108645" y="0"/>
                        <a:pt x="130225" y="21580"/>
                        <a:pt x="130225" y="47625"/>
                      </a:cubicBezTo>
                      <a:lnTo>
                        <a:pt x="130225" y="331143"/>
                      </a:lnTo>
                      <a:cubicBezTo>
                        <a:pt x="130225" y="357188"/>
                        <a:pt x="108645" y="378768"/>
                        <a:pt x="82600" y="378768"/>
                      </a:cubicBezTo>
                      <a:cubicBezTo>
                        <a:pt x="56555" y="378768"/>
                        <a:pt x="34975" y="357188"/>
                        <a:pt x="34975" y="331143"/>
                      </a:cubicBezTo>
                      <a:lnTo>
                        <a:pt x="34975" y="47625"/>
                      </a:lnTo>
                      <a:close/>
                      <a:moveTo>
                        <a:pt x="47625" y="785813"/>
                      </a:moveTo>
                      <a:cubicBezTo>
                        <a:pt x="21580" y="785813"/>
                        <a:pt x="0" y="764232"/>
                        <a:pt x="0" y="738188"/>
                      </a:cubicBezTo>
                      <a:cubicBezTo>
                        <a:pt x="0" y="712143"/>
                        <a:pt x="21580" y="690563"/>
                        <a:pt x="47625" y="690563"/>
                      </a:cubicBezTo>
                      <a:lnTo>
                        <a:pt x="841623" y="690563"/>
                      </a:lnTo>
                      <a:cubicBezTo>
                        <a:pt x="867668" y="690563"/>
                        <a:pt x="889248" y="712143"/>
                        <a:pt x="889248" y="738188"/>
                      </a:cubicBezTo>
                      <a:cubicBezTo>
                        <a:pt x="889248" y="764232"/>
                        <a:pt x="867668" y="785813"/>
                        <a:pt x="841623" y="785813"/>
                      </a:cubicBezTo>
                      <a:lnTo>
                        <a:pt x="47625" y="785813"/>
                      </a:lnTo>
                      <a:close/>
                      <a:moveTo>
                        <a:pt x="47625" y="1141512"/>
                      </a:moveTo>
                      <a:cubicBezTo>
                        <a:pt x="21580" y="1141512"/>
                        <a:pt x="0" y="1119932"/>
                        <a:pt x="0" y="1093887"/>
                      </a:cubicBezTo>
                      <a:cubicBezTo>
                        <a:pt x="0" y="1067842"/>
                        <a:pt x="21580" y="1046262"/>
                        <a:pt x="47625" y="1046262"/>
                      </a:cubicBezTo>
                      <a:lnTo>
                        <a:pt x="841623" y="1046262"/>
                      </a:lnTo>
                      <a:cubicBezTo>
                        <a:pt x="867668" y="1046262"/>
                        <a:pt x="889248" y="1067842"/>
                        <a:pt x="889248" y="1093887"/>
                      </a:cubicBezTo>
                      <a:cubicBezTo>
                        <a:pt x="889248" y="1119932"/>
                        <a:pt x="867668" y="1141512"/>
                        <a:pt x="841623" y="1141512"/>
                      </a:cubicBezTo>
                      <a:lnTo>
                        <a:pt x="47625" y="1141512"/>
                      </a:lnTo>
                      <a:close/>
                      <a:moveTo>
                        <a:pt x="47625" y="1507629"/>
                      </a:moveTo>
                      <a:cubicBezTo>
                        <a:pt x="21580" y="1507629"/>
                        <a:pt x="0" y="1486049"/>
                        <a:pt x="0" y="1460004"/>
                      </a:cubicBezTo>
                      <a:cubicBezTo>
                        <a:pt x="0" y="1433959"/>
                        <a:pt x="21580" y="1412379"/>
                        <a:pt x="47625" y="1412379"/>
                      </a:cubicBezTo>
                      <a:lnTo>
                        <a:pt x="841623" y="1412379"/>
                      </a:lnTo>
                      <a:cubicBezTo>
                        <a:pt x="867668" y="1412379"/>
                        <a:pt x="889248" y="1433959"/>
                        <a:pt x="889248" y="1460004"/>
                      </a:cubicBezTo>
                      <a:cubicBezTo>
                        <a:pt x="889248" y="1486049"/>
                        <a:pt x="867668" y="1507629"/>
                        <a:pt x="841623" y="1507629"/>
                      </a:cubicBezTo>
                      <a:lnTo>
                        <a:pt x="47625" y="1507629"/>
                      </a:lnTo>
                      <a:close/>
                    </a:path>
                  </a:pathLst>
                </a:custGeom>
                <a:solidFill>
                  <a:srgbClr val="F7CC9B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45C0034-E48C-44AF-A9E7-9778655D740B}"/>
                </a:ext>
              </a:extLst>
            </p:cNvPr>
            <p:cNvSpPr/>
            <p:nvPr/>
          </p:nvSpPr>
          <p:spPr>
            <a:xfrm>
              <a:off x="9557796" y="3216785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E1A8BC58-EBCB-44B7-8FDC-D9116E3591D6}"/>
                </a:ext>
              </a:extLst>
            </p:cNvPr>
            <p:cNvSpPr/>
            <p:nvPr/>
          </p:nvSpPr>
          <p:spPr>
            <a:xfrm rot="5400000">
              <a:off x="10167068" y="3909183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4B2D2D20-892B-4B8D-A523-90FB6739E89D}"/>
                </a:ext>
              </a:extLst>
            </p:cNvPr>
            <p:cNvSpPr/>
            <p:nvPr/>
          </p:nvSpPr>
          <p:spPr>
            <a:xfrm rot="5400000">
              <a:off x="9012937" y="3909184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DFFCCD2-6629-4464-9CBC-A4210BFDEFEE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285B121-4EB2-40C2-93D1-A6D84D2795A0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D82752F-B3AA-4841-966B-86EC58CB5EBD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B87179D9-9FE1-414D-AAB1-3CF2CE5134B2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156">
              <a:extLst>
                <a:ext uri="{FF2B5EF4-FFF2-40B4-BE49-F238E27FC236}">
                  <a16:creationId xmlns:a16="http://schemas.microsoft.com/office/drawing/2014/main" id="{FBBBF6B5-7259-4F7A-BF94-AD03C076717E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308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背景图案&#10;&#10;描述已自动生成">
            <a:extLst>
              <a:ext uri="{FF2B5EF4-FFF2-40B4-BE49-F238E27FC236}">
                <a16:creationId xmlns:a16="http://schemas.microsoft.com/office/drawing/2014/main" id="{6F04347E-B299-4E29-B9E7-042E5DB086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/>
                <a:t>问题分析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 dirty="0"/>
                <a:t>Problem analysis</a:t>
              </a:r>
            </a:p>
          </p:txBody>
        </p:sp>
      </p:grpSp>
      <p:graphicFrame>
        <p:nvGraphicFramePr>
          <p:cNvPr id="84" name="图表 83">
            <a:extLst>
              <a:ext uri="{FF2B5EF4-FFF2-40B4-BE49-F238E27FC236}">
                <a16:creationId xmlns:a16="http://schemas.microsoft.com/office/drawing/2014/main" id="{3370654B-2527-4BBC-A059-57917E13FD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9492485"/>
              </p:ext>
            </p:extLst>
          </p:nvPr>
        </p:nvGraphicFramePr>
        <p:xfrm>
          <a:off x="1006278" y="2085941"/>
          <a:ext cx="10154627" cy="4624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5" name="矩形 84">
            <a:extLst>
              <a:ext uri="{FF2B5EF4-FFF2-40B4-BE49-F238E27FC236}">
                <a16:creationId xmlns:a16="http://schemas.microsoft.com/office/drawing/2014/main" id="{98F35D85-998C-43EE-BD1E-C67705195488}"/>
              </a:ext>
            </a:extLst>
          </p:cNvPr>
          <p:cNvSpPr/>
          <p:nvPr/>
        </p:nvSpPr>
        <p:spPr>
          <a:xfrm>
            <a:off x="999065" y="1532123"/>
            <a:ext cx="10186657" cy="712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项目在第一、三、四期整体业绩均为正增长。第二期</a:t>
            </a:r>
            <a:r>
              <a:rPr lang="zh-CN" altLang="en-US" sz="1600" b="1" dirty="0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由于竞争对手宣传力度加大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，我们产品的新增用户数较前期大幅下滑，导致新用户充值也受到影响。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E2AB2FE-1607-419A-976A-02DA8D89EAFE}"/>
              </a:ext>
            </a:extLst>
          </p:cNvPr>
          <p:cNvSpPr/>
          <p:nvPr/>
        </p:nvSpPr>
        <p:spPr>
          <a:xfrm>
            <a:off x="4298950" y="4305300"/>
            <a:ext cx="1117600" cy="1454150"/>
          </a:xfrm>
          <a:prstGeom prst="rect">
            <a:avLst/>
          </a:prstGeom>
          <a:noFill/>
          <a:ln w="12700">
            <a:solidFill>
              <a:srgbClr val="FEE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62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背景图案&#10;&#10;描述已自动生成">
            <a:extLst>
              <a:ext uri="{FF2B5EF4-FFF2-40B4-BE49-F238E27FC236}">
                <a16:creationId xmlns:a16="http://schemas.microsoft.com/office/drawing/2014/main" id="{F7B9BD94-28FF-43A4-9685-0ED1DEA46F1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09E982E1-1B1E-49E0-83FE-C9992EA391E8}"/>
              </a:ext>
            </a:extLst>
          </p:cNvPr>
          <p:cNvSpPr/>
          <p:nvPr/>
        </p:nvSpPr>
        <p:spPr>
          <a:xfrm>
            <a:off x="-3015559" y="-1650009"/>
            <a:ext cx="12911397" cy="10132811"/>
          </a:xfrm>
          <a:prstGeom prst="ellipse">
            <a:avLst/>
          </a:prstGeom>
          <a:gradFill flip="none" rotWithShape="1">
            <a:gsLst>
              <a:gs pos="40000">
                <a:srgbClr val="D7AD83">
                  <a:alpha val="0"/>
                </a:srgbClr>
              </a:gs>
              <a:gs pos="0">
                <a:srgbClr val="D7AD8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FF616BC-C6BB-4C64-A073-477ED3C99DA9}"/>
              </a:ext>
            </a:extLst>
          </p:cNvPr>
          <p:cNvGrpSpPr/>
          <p:nvPr/>
        </p:nvGrpSpPr>
        <p:grpSpPr>
          <a:xfrm>
            <a:off x="10733715" y="457118"/>
            <a:ext cx="1037581" cy="246981"/>
            <a:chOff x="8441356" y="443749"/>
            <a:chExt cx="3317484" cy="32156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928E6E0-9DC5-499F-B096-4CBCA8C474F0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854DB2A-3E45-4959-BDFC-6401AFC5EC9B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E208F34-36D8-4412-ADF5-930C7C18C07A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62" name="图形 19">
              <a:extLst>
                <a:ext uri="{FF2B5EF4-FFF2-40B4-BE49-F238E27FC236}">
                  <a16:creationId xmlns:a16="http://schemas.microsoft.com/office/drawing/2014/main" id="{7C0198D0-1625-4072-AB6D-193C657F27EE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9">
              <a:extLst>
                <a:ext uri="{FF2B5EF4-FFF2-40B4-BE49-F238E27FC236}">
                  <a16:creationId xmlns:a16="http://schemas.microsoft.com/office/drawing/2014/main" id="{195E0E0B-C891-4F62-B9DA-EA06AFA3EE2A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9">
              <a:extLst>
                <a:ext uri="{FF2B5EF4-FFF2-40B4-BE49-F238E27FC236}">
                  <a16:creationId xmlns:a16="http://schemas.microsoft.com/office/drawing/2014/main" id="{8BCA0D06-E82F-45C9-90EC-088BD15050CC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9">
              <a:extLst>
                <a:ext uri="{FF2B5EF4-FFF2-40B4-BE49-F238E27FC236}">
                  <a16:creationId xmlns:a16="http://schemas.microsoft.com/office/drawing/2014/main" id="{E53D6EF3-60CA-4F20-B186-B6D668CE1CC5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9">
              <a:extLst>
                <a:ext uri="{FF2B5EF4-FFF2-40B4-BE49-F238E27FC236}">
                  <a16:creationId xmlns:a16="http://schemas.microsoft.com/office/drawing/2014/main" id="{49631091-C900-478E-BC4E-ABA61CF11CD7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9">
              <a:extLst>
                <a:ext uri="{FF2B5EF4-FFF2-40B4-BE49-F238E27FC236}">
                  <a16:creationId xmlns:a16="http://schemas.microsoft.com/office/drawing/2014/main" id="{7138EC7F-9A41-46C9-B7C4-914C4C0FDD7E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9">
              <a:extLst>
                <a:ext uri="{FF2B5EF4-FFF2-40B4-BE49-F238E27FC236}">
                  <a16:creationId xmlns:a16="http://schemas.microsoft.com/office/drawing/2014/main" id="{A78CD3C4-B0E4-47D7-B863-2E2CF2623635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9">
              <a:extLst>
                <a:ext uri="{FF2B5EF4-FFF2-40B4-BE49-F238E27FC236}">
                  <a16:creationId xmlns:a16="http://schemas.microsoft.com/office/drawing/2014/main" id="{7004D7DC-D03F-4A3F-9C96-27A55DADE7FE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9">
              <a:extLst>
                <a:ext uri="{FF2B5EF4-FFF2-40B4-BE49-F238E27FC236}">
                  <a16:creationId xmlns:a16="http://schemas.microsoft.com/office/drawing/2014/main" id="{98779493-853B-4EC7-99F4-3BF93F8757D0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9">
              <a:extLst>
                <a:ext uri="{FF2B5EF4-FFF2-40B4-BE49-F238E27FC236}">
                  <a16:creationId xmlns:a16="http://schemas.microsoft.com/office/drawing/2014/main" id="{82E3AF36-06CC-41E9-AB00-186B7CE19E41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E549230-45DE-48E1-95D4-607151B35A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6" y="3497322"/>
            <a:ext cx="11790686" cy="340795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A310EC1D-90D1-4DD0-B413-A85B4E13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93167">
            <a:off x="3152706" y="4487674"/>
            <a:ext cx="282132" cy="393135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6A0380-02F0-4B34-BF7F-D97B4C6A1E36}"/>
              </a:ext>
            </a:extLst>
          </p:cNvPr>
          <p:cNvGrpSpPr/>
          <p:nvPr/>
        </p:nvGrpSpPr>
        <p:grpSpPr>
          <a:xfrm>
            <a:off x="1088498" y="1480138"/>
            <a:ext cx="4671673" cy="3845412"/>
            <a:chOff x="1078873" y="1480138"/>
            <a:chExt cx="4671673" cy="384541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7B4E47A-7E92-4006-9D42-4CB1D9F89431}"/>
                </a:ext>
              </a:extLst>
            </p:cNvPr>
            <p:cNvGrpSpPr/>
            <p:nvPr/>
          </p:nvGrpSpPr>
          <p:grpSpPr>
            <a:xfrm rot="20221663">
              <a:off x="1078873" y="1480138"/>
              <a:ext cx="3845412" cy="3845412"/>
              <a:chOff x="767209" y="1785736"/>
              <a:chExt cx="3845412" cy="384541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8AFBCBF-D86B-4330-B791-7AA078205B38}"/>
                  </a:ext>
                </a:extLst>
              </p:cNvPr>
              <p:cNvSpPr/>
              <p:nvPr/>
            </p:nvSpPr>
            <p:spPr>
              <a:xfrm rot="16564048">
                <a:off x="767209" y="1785736"/>
                <a:ext cx="3845412" cy="3845412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8000"/>
                    </a:srgbClr>
                  </a:gs>
                  <a:gs pos="32000">
                    <a:srgbClr val="7B6349">
                      <a:alpha val="15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AE2167D-13E4-43E8-9BC9-4265F0669CCB}"/>
                  </a:ext>
                </a:extLst>
              </p:cNvPr>
              <p:cNvSpPr/>
              <p:nvPr/>
            </p:nvSpPr>
            <p:spPr>
              <a:xfrm rot="16564048">
                <a:off x="1104809" y="2002759"/>
                <a:ext cx="3411366" cy="3411366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50000"/>
                    </a:srgbClr>
                  </a:gs>
                  <a:gs pos="32000">
                    <a:srgbClr val="7B6349">
                      <a:alpha val="12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456526-FB96-48A7-BF5C-E4AB30E4CE01}"/>
                </a:ext>
              </a:extLst>
            </p:cNvPr>
            <p:cNvSpPr txBox="1"/>
            <p:nvPr/>
          </p:nvSpPr>
          <p:spPr>
            <a:xfrm>
              <a:off x="1840512" y="2828836"/>
              <a:ext cx="39100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spc="600" dirty="0">
                  <a:ln>
                    <a:solidFill>
                      <a:srgbClr val="FEE2B9">
                        <a:alpha val="56000"/>
                      </a:srgb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sym typeface="OPPOSans H" panose="00020600040101010101" pitchFamily="18" charset="-122"/>
                </a:rPr>
                <a:t>FOUR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224340C-3849-4854-A28F-EE867670812E}"/>
              </a:ext>
            </a:extLst>
          </p:cNvPr>
          <p:cNvGrpSpPr/>
          <p:nvPr/>
        </p:nvGrpSpPr>
        <p:grpSpPr>
          <a:xfrm>
            <a:off x="6445130" y="2413502"/>
            <a:ext cx="3877392" cy="3999323"/>
            <a:chOff x="6445130" y="2413502"/>
            <a:chExt cx="3877392" cy="3999323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EE1D98BB-F7D3-442C-86AA-763A877B9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78000"/>
            </a:blip>
            <a:stretch>
              <a:fillRect/>
            </a:stretch>
          </p:blipFill>
          <p:spPr>
            <a:xfrm>
              <a:off x="6445130" y="2413502"/>
              <a:ext cx="3877392" cy="3999323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C33BCE6-AC51-4D4C-AA6A-D1DEE97F21FD}"/>
                </a:ext>
              </a:extLst>
            </p:cNvPr>
            <p:cNvGrpSpPr/>
            <p:nvPr/>
          </p:nvGrpSpPr>
          <p:grpSpPr>
            <a:xfrm>
              <a:off x="7837871" y="3655549"/>
              <a:ext cx="1011308" cy="956054"/>
              <a:chOff x="7672225" y="3594273"/>
              <a:chExt cx="1419065" cy="1341534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7BF1CDEB-79E3-4754-98B1-9189B044AA2A}"/>
                  </a:ext>
                </a:extLst>
              </p:cNvPr>
              <p:cNvSpPr/>
              <p:nvPr/>
            </p:nvSpPr>
            <p:spPr>
              <a:xfrm>
                <a:off x="7832882" y="3594273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58DD2EA3-3BFD-4D2F-AD02-B54AD8F809EE}"/>
                  </a:ext>
                </a:extLst>
              </p:cNvPr>
              <p:cNvSpPr/>
              <p:nvPr/>
            </p:nvSpPr>
            <p:spPr>
              <a:xfrm rot="5400000">
                <a:off x="8442154" y="4286671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45AD0D54-AC75-41B7-936B-9D5B37BF34F5}"/>
                  </a:ext>
                </a:extLst>
              </p:cNvPr>
              <p:cNvSpPr/>
              <p:nvPr/>
            </p:nvSpPr>
            <p:spPr>
              <a:xfrm rot="5400000">
                <a:off x="7288023" y="4286672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43D687-0121-4786-AF7F-FC1403760CE4}"/>
              </a:ext>
            </a:extLst>
          </p:cNvPr>
          <p:cNvGrpSpPr/>
          <p:nvPr/>
        </p:nvGrpSpPr>
        <p:grpSpPr>
          <a:xfrm>
            <a:off x="5973074" y="1886806"/>
            <a:ext cx="4821504" cy="1323440"/>
            <a:chOff x="5597070" y="2767280"/>
            <a:chExt cx="4821504" cy="132344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50F253C-3DCE-43D4-B667-E9E0936FB832}"/>
                </a:ext>
              </a:extLst>
            </p:cNvPr>
            <p:cNvSpPr txBox="1"/>
            <p:nvPr/>
          </p:nvSpPr>
          <p:spPr>
            <a:xfrm>
              <a:off x="5597070" y="2767280"/>
              <a:ext cx="482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5400" dirty="0"/>
                <a:t>未来计划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FEE4823-49A0-434D-B16F-8C9AEE2B8021}"/>
                </a:ext>
              </a:extLst>
            </p:cNvPr>
            <p:cNvSpPr txBox="1"/>
            <p:nvPr/>
          </p:nvSpPr>
          <p:spPr>
            <a:xfrm>
              <a:off x="5635570" y="3690610"/>
              <a:ext cx="4764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2000" dirty="0"/>
                <a:t>The future plan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5834CA4-8AAF-423F-B615-262FE217847D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63C6687-0913-468F-B1C8-E71814434622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6CD951C-FFAF-457D-851E-E56FA056FBC7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594FA837-BC2E-47B5-9176-671B8BD70108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156">
              <a:extLst>
                <a:ext uri="{FF2B5EF4-FFF2-40B4-BE49-F238E27FC236}">
                  <a16:creationId xmlns:a16="http://schemas.microsoft.com/office/drawing/2014/main" id="{78B6A6D2-FB43-42DD-8793-D05E7E731277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590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背景图案&#10;&#10;描述已自动生成">
            <a:extLst>
              <a:ext uri="{FF2B5EF4-FFF2-40B4-BE49-F238E27FC236}">
                <a16:creationId xmlns:a16="http://schemas.microsoft.com/office/drawing/2014/main" id="{6F04347E-B299-4E29-B9E7-042E5DB086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未来计划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 dirty="0"/>
                <a:t>The future plan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1EC42E2-A692-45A7-84FF-03DAC0F30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742" y="3947900"/>
            <a:ext cx="11815072" cy="2914141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8415C6-3275-4A48-9682-B64A359F9D79}"/>
              </a:ext>
            </a:extLst>
          </p:cNvPr>
          <p:cNvGrpSpPr/>
          <p:nvPr/>
        </p:nvGrpSpPr>
        <p:grpSpPr>
          <a:xfrm>
            <a:off x="3669585" y="1732940"/>
            <a:ext cx="2466693" cy="1751720"/>
            <a:chOff x="3415583" y="1444795"/>
            <a:chExt cx="2466693" cy="175172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8AEE919-C4B3-4D96-A5F5-4CC652669B37}"/>
                </a:ext>
              </a:extLst>
            </p:cNvPr>
            <p:cNvSpPr/>
            <p:nvPr/>
          </p:nvSpPr>
          <p:spPr>
            <a:xfrm>
              <a:off x="3415583" y="1444795"/>
              <a:ext cx="2331226" cy="1751720"/>
            </a:xfrm>
            <a:prstGeom prst="roundRect">
              <a:avLst>
                <a:gd name="adj" fmla="val 5792"/>
              </a:avLst>
            </a:prstGeom>
            <a:solidFill>
              <a:srgbClr val="FEE2B9"/>
            </a:solidFill>
            <a:ln w="1860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AAA67CA-2145-43A5-B9E6-460D237BA412}"/>
                </a:ext>
              </a:extLst>
            </p:cNvPr>
            <p:cNvSpPr txBox="1"/>
            <p:nvPr/>
          </p:nvSpPr>
          <p:spPr>
            <a:xfrm>
              <a:off x="3587443" y="1907627"/>
              <a:ext cx="2294833" cy="118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rgbClr val="3C3C3C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列举你认为你下阶段要做的事情是什么？你该做什么来实现这些计划？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06AC8E-7521-46CB-AEEC-14B595985F04}"/>
                </a:ext>
              </a:extLst>
            </p:cNvPr>
            <p:cNvSpPr txBox="1"/>
            <p:nvPr/>
          </p:nvSpPr>
          <p:spPr>
            <a:xfrm>
              <a:off x="3587446" y="1567488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212121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未来计划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C71BB8E-F9CB-4B4D-B1D1-AC512CD54189}"/>
              </a:ext>
            </a:extLst>
          </p:cNvPr>
          <p:cNvGrpSpPr/>
          <p:nvPr/>
        </p:nvGrpSpPr>
        <p:grpSpPr>
          <a:xfrm>
            <a:off x="8865069" y="1732940"/>
            <a:ext cx="2466693" cy="1751720"/>
            <a:chOff x="3415583" y="1444795"/>
            <a:chExt cx="2466693" cy="175172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23D7E8C-BCB0-466C-9190-1470C84CA83E}"/>
                </a:ext>
              </a:extLst>
            </p:cNvPr>
            <p:cNvSpPr/>
            <p:nvPr/>
          </p:nvSpPr>
          <p:spPr>
            <a:xfrm>
              <a:off x="3415583" y="1444795"/>
              <a:ext cx="2331226" cy="1751720"/>
            </a:xfrm>
            <a:prstGeom prst="roundRect">
              <a:avLst>
                <a:gd name="adj" fmla="val 5792"/>
              </a:avLst>
            </a:prstGeom>
            <a:solidFill>
              <a:srgbClr val="FEE2B9"/>
            </a:solidFill>
            <a:ln w="1860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70CB3D8-A3C6-408A-B0F5-7F030EF9A3D3}"/>
                </a:ext>
              </a:extLst>
            </p:cNvPr>
            <p:cNvSpPr txBox="1"/>
            <p:nvPr/>
          </p:nvSpPr>
          <p:spPr>
            <a:xfrm>
              <a:off x="3587443" y="1907627"/>
              <a:ext cx="2294833" cy="118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rgbClr val="3C3C3C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列举你认为你下阶段要做的事情是什么？你该做什么来实现这些计划？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72378EE-C17F-493A-B217-20111B064794}"/>
                </a:ext>
              </a:extLst>
            </p:cNvPr>
            <p:cNvSpPr txBox="1"/>
            <p:nvPr/>
          </p:nvSpPr>
          <p:spPr>
            <a:xfrm>
              <a:off x="3587443" y="1567488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212121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OPPOSans B" panose="00020600040101010101" pitchFamily="18" charset="-122"/>
                </a:rPr>
                <a:t>未来计划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517FE25-B02A-4D11-AAD2-D7BC4EEC6516}"/>
              </a:ext>
            </a:extLst>
          </p:cNvPr>
          <p:cNvGrpSpPr/>
          <p:nvPr/>
        </p:nvGrpSpPr>
        <p:grpSpPr>
          <a:xfrm>
            <a:off x="996253" y="4104881"/>
            <a:ext cx="2466693" cy="1751720"/>
            <a:chOff x="3415583" y="1444795"/>
            <a:chExt cx="2466693" cy="1751720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FA747ED1-1C7C-4117-98CB-A20B9A24EF19}"/>
                </a:ext>
              </a:extLst>
            </p:cNvPr>
            <p:cNvSpPr/>
            <p:nvPr/>
          </p:nvSpPr>
          <p:spPr>
            <a:xfrm>
              <a:off x="3415583" y="1444795"/>
              <a:ext cx="2331226" cy="1751720"/>
            </a:xfrm>
            <a:prstGeom prst="roundRect">
              <a:avLst>
                <a:gd name="adj" fmla="val 5792"/>
              </a:avLst>
            </a:prstGeom>
            <a:solidFill>
              <a:srgbClr val="FEE2B9"/>
            </a:solidFill>
            <a:ln w="1860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E9271F-C17E-4A67-9563-4BB943049D65}"/>
                </a:ext>
              </a:extLst>
            </p:cNvPr>
            <p:cNvSpPr txBox="1"/>
            <p:nvPr/>
          </p:nvSpPr>
          <p:spPr>
            <a:xfrm>
              <a:off x="3587443" y="1907627"/>
              <a:ext cx="2294833" cy="118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rgbClr val="3C3C3C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列举你认为你下阶段要做的事情是什么？你该做什么来实现这些计划？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B7501AE-28F8-4087-AA45-EF8EA868EC0C}"/>
                </a:ext>
              </a:extLst>
            </p:cNvPr>
            <p:cNvSpPr txBox="1"/>
            <p:nvPr/>
          </p:nvSpPr>
          <p:spPr>
            <a:xfrm>
              <a:off x="3587443" y="1567488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FEE2B9"/>
                  </a:solidFill>
                  <a:effectLst>
                    <a:outerShdw blurRad="50800" dist="38100" dir="2700000" algn="tl" rotWithShape="0">
                      <a:srgbClr val="7B6349"/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212121"/>
                  </a:solidFill>
                  <a:effectLst/>
                </a:rPr>
                <a:t>未来计划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5C4B4BE-3BEB-463C-9AC9-B98FD327B0AD}"/>
              </a:ext>
            </a:extLst>
          </p:cNvPr>
          <p:cNvGrpSpPr/>
          <p:nvPr/>
        </p:nvGrpSpPr>
        <p:grpSpPr>
          <a:xfrm>
            <a:off x="6284874" y="4104881"/>
            <a:ext cx="2466693" cy="1751720"/>
            <a:chOff x="3415583" y="1444795"/>
            <a:chExt cx="2466693" cy="1751720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4E2EEE7A-AF06-42E2-9DAB-88DDC6C7FABF}"/>
                </a:ext>
              </a:extLst>
            </p:cNvPr>
            <p:cNvSpPr/>
            <p:nvPr/>
          </p:nvSpPr>
          <p:spPr>
            <a:xfrm>
              <a:off x="3415583" y="1444795"/>
              <a:ext cx="2331226" cy="1751720"/>
            </a:xfrm>
            <a:prstGeom prst="roundRect">
              <a:avLst>
                <a:gd name="adj" fmla="val 5792"/>
              </a:avLst>
            </a:prstGeom>
            <a:solidFill>
              <a:srgbClr val="FEE2B9"/>
            </a:solidFill>
            <a:ln w="1860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C0FA6FB-F1F9-4A3C-B410-FA26D8A4C77E}"/>
                </a:ext>
              </a:extLst>
            </p:cNvPr>
            <p:cNvSpPr txBox="1"/>
            <p:nvPr/>
          </p:nvSpPr>
          <p:spPr>
            <a:xfrm>
              <a:off x="3587443" y="1907627"/>
              <a:ext cx="2294833" cy="1189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pc="300" dirty="0">
                  <a:solidFill>
                    <a:srgbClr val="3C3C3C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列举你认为你下阶段要做的事情是什么？你该做什么来实现这些计划？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32AC3D2-1095-4AA1-AFFB-91B28E3BA9FB}"/>
                </a:ext>
              </a:extLst>
            </p:cNvPr>
            <p:cNvSpPr txBox="1"/>
            <p:nvPr/>
          </p:nvSpPr>
          <p:spPr>
            <a:xfrm>
              <a:off x="3587443" y="1567488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pc="600">
                  <a:solidFill>
                    <a:srgbClr val="212121"/>
                  </a:solidFill>
                  <a:effectLst/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未来计划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98F3DA0-F0A3-4F9C-BEB0-8AB49E226924}"/>
              </a:ext>
            </a:extLst>
          </p:cNvPr>
          <p:cNvGrpSpPr/>
          <p:nvPr/>
        </p:nvGrpSpPr>
        <p:grpSpPr>
          <a:xfrm>
            <a:off x="1566025" y="3062732"/>
            <a:ext cx="1415771" cy="421397"/>
            <a:chOff x="1168113" y="4699362"/>
            <a:chExt cx="1415771" cy="421397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9D8C4F98-EA0D-404A-A913-3903FDAFCABE}"/>
                </a:ext>
              </a:extLst>
            </p:cNvPr>
            <p:cNvSpPr/>
            <p:nvPr/>
          </p:nvSpPr>
          <p:spPr>
            <a:xfrm>
              <a:off x="1168113" y="4699362"/>
              <a:ext cx="1415771" cy="4213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BB8D65"/>
                </a:gs>
                <a:gs pos="0">
                  <a:srgbClr val="E7B882"/>
                </a:gs>
              </a:gsLst>
              <a:lin ang="2700000" scaled="1"/>
              <a:tileRect/>
            </a:gradFill>
            <a:ln>
              <a:noFill/>
            </a:ln>
            <a:effectLst>
              <a:glow rad="850900">
                <a:schemeClr val="accent2">
                  <a:alpha val="1000"/>
                </a:schemeClr>
              </a:glow>
              <a:outerShdw blurRad="762000" dist="50800" sx="112000" sy="112000" algn="ctr" rotWithShape="0">
                <a:srgbClr val="7B6349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6039F7F-D1A8-453A-8942-4DDB323F88EB}"/>
                </a:ext>
              </a:extLst>
            </p:cNvPr>
            <p:cNvSpPr txBox="1"/>
            <p:nvPr/>
          </p:nvSpPr>
          <p:spPr>
            <a:xfrm>
              <a:off x="1329579" y="4803884"/>
              <a:ext cx="11605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spc="600">
                  <a:solidFill>
                    <a:srgbClr val="1C1C1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第一阶段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EB13D41-4FE9-43BF-B67E-D803FFF5C793}"/>
              </a:ext>
            </a:extLst>
          </p:cNvPr>
          <p:cNvGrpSpPr/>
          <p:nvPr/>
        </p:nvGrpSpPr>
        <p:grpSpPr>
          <a:xfrm>
            <a:off x="6800656" y="3062732"/>
            <a:ext cx="1415771" cy="421397"/>
            <a:chOff x="1168113" y="4699362"/>
            <a:chExt cx="1415771" cy="421397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AE8B6C64-6CF1-4B99-BA32-C3F3F18C3828}"/>
                </a:ext>
              </a:extLst>
            </p:cNvPr>
            <p:cNvSpPr/>
            <p:nvPr/>
          </p:nvSpPr>
          <p:spPr>
            <a:xfrm>
              <a:off x="1168113" y="4699362"/>
              <a:ext cx="1415771" cy="4213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BB8D65"/>
                </a:gs>
                <a:gs pos="0">
                  <a:srgbClr val="E7B882"/>
                </a:gs>
              </a:gsLst>
              <a:lin ang="2700000" scaled="1"/>
              <a:tileRect/>
            </a:gradFill>
            <a:ln>
              <a:noFill/>
            </a:ln>
            <a:effectLst>
              <a:glow rad="850900">
                <a:schemeClr val="accent2">
                  <a:alpha val="1000"/>
                </a:schemeClr>
              </a:glow>
              <a:outerShdw blurRad="762000" dist="50800" sx="112000" sy="112000" algn="ctr" rotWithShape="0">
                <a:srgbClr val="7B6349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7AE8EB7-45E7-4D2D-8806-A57E077595A6}"/>
                </a:ext>
              </a:extLst>
            </p:cNvPr>
            <p:cNvSpPr txBox="1"/>
            <p:nvPr/>
          </p:nvSpPr>
          <p:spPr>
            <a:xfrm>
              <a:off x="1345609" y="4803884"/>
              <a:ext cx="112851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spc="600">
                  <a:solidFill>
                    <a:srgbClr val="1C1C1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OPPOSans R" panose="00020600040101010101" pitchFamily="18" charset="-122"/>
                </a:rPr>
                <a:t>第三阶段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C4C8DF8-6A74-44A4-96DE-CBEDAF85D936}"/>
              </a:ext>
            </a:extLst>
          </p:cNvPr>
          <p:cNvGrpSpPr/>
          <p:nvPr/>
        </p:nvGrpSpPr>
        <p:grpSpPr>
          <a:xfrm>
            <a:off x="4197829" y="4101638"/>
            <a:ext cx="1415771" cy="421397"/>
            <a:chOff x="1168113" y="4699362"/>
            <a:chExt cx="1415771" cy="421397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DEF9BA62-C961-4DC9-A3C2-424531768A5D}"/>
                </a:ext>
              </a:extLst>
            </p:cNvPr>
            <p:cNvSpPr/>
            <p:nvPr/>
          </p:nvSpPr>
          <p:spPr>
            <a:xfrm>
              <a:off x="1168113" y="4699362"/>
              <a:ext cx="1415771" cy="4213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BB8D65"/>
                </a:gs>
                <a:gs pos="0">
                  <a:srgbClr val="E7B882"/>
                </a:gs>
              </a:gsLst>
              <a:lin ang="2700000" scaled="1"/>
              <a:tileRect/>
            </a:gradFill>
            <a:ln>
              <a:noFill/>
            </a:ln>
            <a:effectLst>
              <a:glow rad="850900">
                <a:schemeClr val="accent2">
                  <a:alpha val="1000"/>
                </a:schemeClr>
              </a:glow>
              <a:outerShdw blurRad="762000" dist="50800" sx="112000" sy="112000" algn="ctr" rotWithShape="0">
                <a:srgbClr val="7B6349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447770E-BBAA-428D-B574-8C0EF43C1E72}"/>
                </a:ext>
              </a:extLst>
            </p:cNvPr>
            <p:cNvSpPr txBox="1"/>
            <p:nvPr/>
          </p:nvSpPr>
          <p:spPr>
            <a:xfrm>
              <a:off x="1345609" y="4803884"/>
              <a:ext cx="112851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spc="600">
                  <a:solidFill>
                    <a:srgbClr val="1C1C1C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第二阶段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9DDCB9C-FFB5-47DC-ADA7-C5CFE890864A}"/>
              </a:ext>
            </a:extLst>
          </p:cNvPr>
          <p:cNvGrpSpPr/>
          <p:nvPr/>
        </p:nvGrpSpPr>
        <p:grpSpPr>
          <a:xfrm>
            <a:off x="9432460" y="4101638"/>
            <a:ext cx="1415771" cy="421397"/>
            <a:chOff x="1168113" y="4699362"/>
            <a:chExt cx="1415771" cy="421397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8B17BCCA-9377-415F-9952-A4938D1B7F66}"/>
                </a:ext>
              </a:extLst>
            </p:cNvPr>
            <p:cNvSpPr/>
            <p:nvPr/>
          </p:nvSpPr>
          <p:spPr>
            <a:xfrm>
              <a:off x="1168113" y="4699362"/>
              <a:ext cx="1415771" cy="4213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BB8D65"/>
                </a:gs>
                <a:gs pos="0">
                  <a:srgbClr val="E7B882"/>
                </a:gs>
              </a:gsLst>
              <a:lin ang="2700000" scaled="1"/>
              <a:tileRect/>
            </a:gradFill>
            <a:ln>
              <a:noFill/>
            </a:ln>
            <a:effectLst>
              <a:glow rad="850900">
                <a:schemeClr val="accent2">
                  <a:alpha val="1000"/>
                </a:schemeClr>
              </a:glow>
              <a:outerShdw blurRad="762000" dist="50800" sx="112000" sy="112000" algn="ctr" rotWithShape="0">
                <a:srgbClr val="7B6349">
                  <a:alpha val="2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C97469A-59EB-4F96-8C4D-C0253D00066D}"/>
                </a:ext>
              </a:extLst>
            </p:cNvPr>
            <p:cNvSpPr txBox="1"/>
            <p:nvPr/>
          </p:nvSpPr>
          <p:spPr>
            <a:xfrm>
              <a:off x="1335189" y="4803884"/>
              <a:ext cx="114935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spc="600">
                  <a:solidFill>
                    <a:srgbClr val="1C1C1C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  <a:sym typeface="OPPOSans M" panose="00020600040101010101" pitchFamily="18" charset="-122"/>
                </a:rPr>
                <a:t>第四阶段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8C5805-5C1C-4967-AD09-B146DAA9F5AF}"/>
              </a:ext>
            </a:extLst>
          </p:cNvPr>
          <p:cNvGrpSpPr/>
          <p:nvPr/>
        </p:nvGrpSpPr>
        <p:grpSpPr>
          <a:xfrm>
            <a:off x="800971" y="3628206"/>
            <a:ext cx="10556192" cy="314456"/>
            <a:chOff x="800971" y="3454361"/>
            <a:chExt cx="10556192" cy="314456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748E1D9-507F-40B6-9C29-F07289F7D6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0971" y="3616580"/>
              <a:ext cx="10556192" cy="0"/>
            </a:xfrm>
            <a:prstGeom prst="line">
              <a:avLst/>
            </a:prstGeom>
            <a:ln w="22225" cap="rnd">
              <a:gradFill flip="none" rotWithShape="1">
                <a:gsLst>
                  <a:gs pos="67000">
                    <a:srgbClr val="E7B882"/>
                  </a:gs>
                  <a:gs pos="100000">
                    <a:srgbClr val="FEE2B9">
                      <a:alpha val="0"/>
                    </a:srgb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83BC85A-A350-40FE-AA1F-A6150F9D9C65}"/>
                </a:ext>
              </a:extLst>
            </p:cNvPr>
            <p:cNvGrpSpPr/>
            <p:nvPr/>
          </p:nvGrpSpPr>
          <p:grpSpPr>
            <a:xfrm>
              <a:off x="7351314" y="3454361"/>
              <a:ext cx="314456" cy="314456"/>
              <a:chOff x="7351314" y="3454361"/>
              <a:chExt cx="314456" cy="314456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CDC4820-8872-4776-9E2D-290F357148EB}"/>
                  </a:ext>
                </a:extLst>
              </p:cNvPr>
              <p:cNvSpPr/>
              <p:nvPr/>
            </p:nvSpPr>
            <p:spPr>
              <a:xfrm>
                <a:off x="7351314" y="3454361"/>
                <a:ext cx="314456" cy="31445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B8D65"/>
                  </a:gs>
                  <a:gs pos="0">
                    <a:srgbClr val="FEE2B9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850900">
                  <a:schemeClr val="accent2">
                    <a:alpha val="1000"/>
                  </a:schemeClr>
                </a:glow>
                <a:outerShdw blurRad="762000" dist="50800" sx="112000" sy="112000" algn="ctr" rotWithShape="0">
                  <a:srgbClr val="7B6349">
                    <a:alpha val="2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A398F3B-48E3-46B9-BA72-001927D8A461}"/>
                  </a:ext>
                </a:extLst>
              </p:cNvPr>
              <p:cNvSpPr/>
              <p:nvPr/>
            </p:nvSpPr>
            <p:spPr>
              <a:xfrm>
                <a:off x="7384420" y="3492456"/>
                <a:ext cx="248246" cy="2482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4B308C2-F4E4-4E9C-B389-82C0599AD814}"/>
                  </a:ext>
                </a:extLst>
              </p:cNvPr>
              <p:cNvSpPr/>
              <p:nvPr/>
            </p:nvSpPr>
            <p:spPr>
              <a:xfrm>
                <a:off x="7416365" y="3524401"/>
                <a:ext cx="184355" cy="1843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7B765DC-B4E9-47B1-9708-2FE32A7B8E7F}"/>
                  </a:ext>
                </a:extLst>
              </p:cNvPr>
              <p:cNvSpPr/>
              <p:nvPr/>
            </p:nvSpPr>
            <p:spPr>
              <a:xfrm>
                <a:off x="7448312" y="3556348"/>
                <a:ext cx="120463" cy="1204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06B1A0E-1B7A-4E41-AA06-53360ECEA57D}"/>
                  </a:ext>
                </a:extLst>
              </p:cNvPr>
              <p:cNvSpPr/>
              <p:nvPr/>
            </p:nvSpPr>
            <p:spPr>
              <a:xfrm>
                <a:off x="7479575" y="3587611"/>
                <a:ext cx="57938" cy="57938"/>
              </a:xfrm>
              <a:prstGeom prst="ellipse">
                <a:avLst/>
              </a:prstGeom>
              <a:solidFill>
                <a:srgbClr val="E7B882"/>
              </a:soli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3024777E-1561-4C4E-83D2-74EE275BD19E}"/>
                </a:ext>
              </a:extLst>
            </p:cNvPr>
            <p:cNvGrpSpPr/>
            <p:nvPr/>
          </p:nvGrpSpPr>
          <p:grpSpPr>
            <a:xfrm>
              <a:off x="9983117" y="3454361"/>
              <a:ext cx="314456" cy="314456"/>
              <a:chOff x="7351314" y="3454361"/>
              <a:chExt cx="314456" cy="314456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6ADE6BF-4DCF-41E4-824D-356339B18702}"/>
                  </a:ext>
                </a:extLst>
              </p:cNvPr>
              <p:cNvSpPr/>
              <p:nvPr/>
            </p:nvSpPr>
            <p:spPr>
              <a:xfrm>
                <a:off x="7351314" y="3454361"/>
                <a:ext cx="314456" cy="31445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B8D65"/>
                  </a:gs>
                  <a:gs pos="0">
                    <a:srgbClr val="FEE2B9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850900">
                  <a:schemeClr val="accent2">
                    <a:alpha val="1000"/>
                  </a:schemeClr>
                </a:glow>
                <a:outerShdw blurRad="762000" dist="50800" sx="112000" sy="112000" algn="ctr" rotWithShape="0">
                  <a:srgbClr val="7B6349">
                    <a:alpha val="2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A2DC4F8-C628-4DF2-AD68-B23A5A8BB5A7}"/>
                  </a:ext>
                </a:extLst>
              </p:cNvPr>
              <p:cNvSpPr/>
              <p:nvPr/>
            </p:nvSpPr>
            <p:spPr>
              <a:xfrm>
                <a:off x="7384420" y="3492456"/>
                <a:ext cx="248246" cy="2482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627A206-A65E-47CC-99DB-3B2393CBCAF1}"/>
                  </a:ext>
                </a:extLst>
              </p:cNvPr>
              <p:cNvSpPr/>
              <p:nvPr/>
            </p:nvSpPr>
            <p:spPr>
              <a:xfrm>
                <a:off x="7416365" y="3524401"/>
                <a:ext cx="184355" cy="1843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502D856-DC87-4D90-8808-33A41E27F2F5}"/>
                  </a:ext>
                </a:extLst>
              </p:cNvPr>
              <p:cNvSpPr/>
              <p:nvPr/>
            </p:nvSpPr>
            <p:spPr>
              <a:xfrm>
                <a:off x="7448312" y="3556348"/>
                <a:ext cx="120463" cy="1204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D0230B8-E58B-4642-9DE0-F173BBCB39AB}"/>
                  </a:ext>
                </a:extLst>
              </p:cNvPr>
              <p:cNvSpPr/>
              <p:nvPr/>
            </p:nvSpPr>
            <p:spPr>
              <a:xfrm>
                <a:off x="7479575" y="3587611"/>
                <a:ext cx="57938" cy="57938"/>
              </a:xfrm>
              <a:prstGeom prst="ellipse">
                <a:avLst/>
              </a:prstGeom>
              <a:solidFill>
                <a:srgbClr val="E7B882"/>
              </a:soli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C8BD7AEE-6D00-4604-9649-D30C5A8B7E08}"/>
                </a:ext>
              </a:extLst>
            </p:cNvPr>
            <p:cNvGrpSpPr/>
            <p:nvPr/>
          </p:nvGrpSpPr>
          <p:grpSpPr>
            <a:xfrm>
              <a:off x="4748486" y="3454361"/>
              <a:ext cx="314456" cy="314456"/>
              <a:chOff x="7351314" y="3454361"/>
              <a:chExt cx="314456" cy="314456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5C5E5177-CB03-4C4A-A94C-7F07EE3FCDEB}"/>
                  </a:ext>
                </a:extLst>
              </p:cNvPr>
              <p:cNvSpPr/>
              <p:nvPr/>
            </p:nvSpPr>
            <p:spPr>
              <a:xfrm>
                <a:off x="7351314" y="3454361"/>
                <a:ext cx="314456" cy="31445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B8D65"/>
                  </a:gs>
                  <a:gs pos="0">
                    <a:srgbClr val="FEE2B9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850900">
                  <a:schemeClr val="accent2">
                    <a:alpha val="1000"/>
                  </a:schemeClr>
                </a:glow>
                <a:outerShdw blurRad="762000" dist="50800" sx="112000" sy="112000" algn="ctr" rotWithShape="0">
                  <a:srgbClr val="7B6349">
                    <a:alpha val="2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4614B7DE-9EB0-4496-8315-EEEDE713F51E}"/>
                  </a:ext>
                </a:extLst>
              </p:cNvPr>
              <p:cNvSpPr/>
              <p:nvPr/>
            </p:nvSpPr>
            <p:spPr>
              <a:xfrm>
                <a:off x="7384420" y="3492456"/>
                <a:ext cx="248246" cy="2482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33F20CAF-7755-414A-A11D-88681240DF8E}"/>
                  </a:ext>
                </a:extLst>
              </p:cNvPr>
              <p:cNvSpPr/>
              <p:nvPr/>
            </p:nvSpPr>
            <p:spPr>
              <a:xfrm>
                <a:off x="7416365" y="3524401"/>
                <a:ext cx="184355" cy="1843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BAD865C3-8EB2-425A-9F09-74E165B39434}"/>
                  </a:ext>
                </a:extLst>
              </p:cNvPr>
              <p:cNvSpPr/>
              <p:nvPr/>
            </p:nvSpPr>
            <p:spPr>
              <a:xfrm>
                <a:off x="7448312" y="3556348"/>
                <a:ext cx="120463" cy="1204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BA97DEDF-4A69-483C-A774-A7888448A5D9}"/>
                  </a:ext>
                </a:extLst>
              </p:cNvPr>
              <p:cNvSpPr/>
              <p:nvPr/>
            </p:nvSpPr>
            <p:spPr>
              <a:xfrm>
                <a:off x="7479575" y="3587611"/>
                <a:ext cx="57938" cy="57938"/>
              </a:xfrm>
              <a:prstGeom prst="ellipse">
                <a:avLst/>
              </a:prstGeom>
              <a:solidFill>
                <a:srgbClr val="E7B882"/>
              </a:soli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A7797E6A-2C68-4E8B-86C4-8747D97A7F26}"/>
                </a:ext>
              </a:extLst>
            </p:cNvPr>
            <p:cNvGrpSpPr/>
            <p:nvPr/>
          </p:nvGrpSpPr>
          <p:grpSpPr>
            <a:xfrm>
              <a:off x="2116682" y="3454361"/>
              <a:ext cx="314456" cy="314456"/>
              <a:chOff x="7351314" y="3454361"/>
              <a:chExt cx="314456" cy="314456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FF1CFE3-E70A-4691-97B7-E00A37752103}"/>
                  </a:ext>
                </a:extLst>
              </p:cNvPr>
              <p:cNvSpPr/>
              <p:nvPr/>
            </p:nvSpPr>
            <p:spPr>
              <a:xfrm>
                <a:off x="7351314" y="3454361"/>
                <a:ext cx="314456" cy="31445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B8D65"/>
                  </a:gs>
                  <a:gs pos="0">
                    <a:srgbClr val="FEE2B9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850900">
                  <a:schemeClr val="accent2">
                    <a:alpha val="1000"/>
                  </a:schemeClr>
                </a:glow>
                <a:outerShdw blurRad="762000" dist="50800" sx="112000" sy="112000" algn="ctr" rotWithShape="0">
                  <a:srgbClr val="7B6349">
                    <a:alpha val="2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844FE240-3631-48CF-AECA-7F181CEBBA0E}"/>
                  </a:ext>
                </a:extLst>
              </p:cNvPr>
              <p:cNvSpPr/>
              <p:nvPr/>
            </p:nvSpPr>
            <p:spPr>
              <a:xfrm>
                <a:off x="7384420" y="3492456"/>
                <a:ext cx="248246" cy="2482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A92FFAB0-712E-4E3C-86B0-323EE446947D}"/>
                  </a:ext>
                </a:extLst>
              </p:cNvPr>
              <p:cNvSpPr/>
              <p:nvPr/>
            </p:nvSpPr>
            <p:spPr>
              <a:xfrm>
                <a:off x="7416365" y="3524401"/>
                <a:ext cx="184355" cy="18435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8194B725-53A5-40B1-9B50-F8E98093988B}"/>
                  </a:ext>
                </a:extLst>
              </p:cNvPr>
              <p:cNvSpPr/>
              <p:nvPr/>
            </p:nvSpPr>
            <p:spPr>
              <a:xfrm>
                <a:off x="7448312" y="3556348"/>
                <a:ext cx="120463" cy="1204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E7B882"/>
                  </a:gs>
                </a:gsLst>
                <a:path path="circle">
                  <a:fillToRect l="50000" t="50000" r="50000" b="50000"/>
                </a:path>
                <a:tileRect/>
              </a:gra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C2ADA0E7-8440-434D-8E5A-6A86FCE49304}"/>
                  </a:ext>
                </a:extLst>
              </p:cNvPr>
              <p:cNvSpPr/>
              <p:nvPr/>
            </p:nvSpPr>
            <p:spPr>
              <a:xfrm>
                <a:off x="7479575" y="3587611"/>
                <a:ext cx="57938" cy="57938"/>
              </a:xfrm>
              <a:prstGeom prst="ellipse">
                <a:avLst/>
              </a:prstGeom>
              <a:solidFill>
                <a:srgbClr val="E7B882"/>
              </a:solidFill>
              <a:ln w="1524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084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 descr="背景图案&#10;&#10;描述已自动生成">
            <a:extLst>
              <a:ext uri="{FF2B5EF4-FFF2-40B4-BE49-F238E27FC236}">
                <a16:creationId xmlns:a16="http://schemas.microsoft.com/office/drawing/2014/main" id="{067D31FA-964E-491F-80F0-B5D62DA3669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55AEC8B-72F9-4C36-965E-4900682F5E08}"/>
              </a:ext>
            </a:extLst>
          </p:cNvPr>
          <p:cNvGrpSpPr/>
          <p:nvPr/>
        </p:nvGrpSpPr>
        <p:grpSpPr>
          <a:xfrm>
            <a:off x="10746432" y="457118"/>
            <a:ext cx="1037581" cy="246981"/>
            <a:chOff x="8441356" y="443749"/>
            <a:chExt cx="3317484" cy="321560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E0F853D2-B486-42A0-8BA5-3D0FABFA7B6C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B2246D7-711F-499C-BB15-9BE5793AD460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 dirty="0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 dirty="0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719393D8-9017-4ADD-893F-B473D9B3EBA4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93" name="图形 19">
              <a:extLst>
                <a:ext uri="{FF2B5EF4-FFF2-40B4-BE49-F238E27FC236}">
                  <a16:creationId xmlns:a16="http://schemas.microsoft.com/office/drawing/2014/main" id="{59281935-DB31-4A5F-B7E2-DC9B8CB61B23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9">
              <a:extLst>
                <a:ext uri="{FF2B5EF4-FFF2-40B4-BE49-F238E27FC236}">
                  <a16:creationId xmlns:a16="http://schemas.microsoft.com/office/drawing/2014/main" id="{9FC47D76-9AAC-48FE-BF79-EC1FBBFBD806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9">
              <a:extLst>
                <a:ext uri="{FF2B5EF4-FFF2-40B4-BE49-F238E27FC236}">
                  <a16:creationId xmlns:a16="http://schemas.microsoft.com/office/drawing/2014/main" id="{E7D83C8A-6B90-4666-B939-64C1CF59FADA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9">
              <a:extLst>
                <a:ext uri="{FF2B5EF4-FFF2-40B4-BE49-F238E27FC236}">
                  <a16:creationId xmlns:a16="http://schemas.microsoft.com/office/drawing/2014/main" id="{DA14B8E9-7D80-4B10-9D36-6FE2EB03684D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9">
              <a:extLst>
                <a:ext uri="{FF2B5EF4-FFF2-40B4-BE49-F238E27FC236}">
                  <a16:creationId xmlns:a16="http://schemas.microsoft.com/office/drawing/2014/main" id="{6DE617DA-3B63-4717-8448-E071294346EC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9">
              <a:extLst>
                <a:ext uri="{FF2B5EF4-FFF2-40B4-BE49-F238E27FC236}">
                  <a16:creationId xmlns:a16="http://schemas.microsoft.com/office/drawing/2014/main" id="{653A5A24-1A2C-4BE2-A00F-3F87D0BCC41F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9">
              <a:extLst>
                <a:ext uri="{FF2B5EF4-FFF2-40B4-BE49-F238E27FC236}">
                  <a16:creationId xmlns:a16="http://schemas.microsoft.com/office/drawing/2014/main" id="{6451B76E-F7B9-4651-BA69-D98FCF2F745B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9">
              <a:extLst>
                <a:ext uri="{FF2B5EF4-FFF2-40B4-BE49-F238E27FC236}">
                  <a16:creationId xmlns:a16="http://schemas.microsoft.com/office/drawing/2014/main" id="{BB5E3D5A-3D57-455F-946E-8CA98A2BDA19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9">
              <a:extLst>
                <a:ext uri="{FF2B5EF4-FFF2-40B4-BE49-F238E27FC236}">
                  <a16:creationId xmlns:a16="http://schemas.microsoft.com/office/drawing/2014/main" id="{1E94B78F-CF45-4AF3-8D59-79C30C2D2510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9">
              <a:extLst>
                <a:ext uri="{FF2B5EF4-FFF2-40B4-BE49-F238E27FC236}">
                  <a16:creationId xmlns:a16="http://schemas.microsoft.com/office/drawing/2014/main" id="{FDB530D4-66BB-4347-855F-AEF17AE62096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BF77BCD-B80C-4269-8A36-AA9809807F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97" y="1934955"/>
            <a:ext cx="12010161" cy="5017443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AE0548-0927-4ACF-B43D-C150228025EB}"/>
              </a:ext>
            </a:extLst>
          </p:cNvPr>
          <p:cNvGrpSpPr/>
          <p:nvPr/>
        </p:nvGrpSpPr>
        <p:grpSpPr>
          <a:xfrm>
            <a:off x="772151" y="3507748"/>
            <a:ext cx="2723067" cy="939378"/>
            <a:chOff x="2177440" y="4343400"/>
            <a:chExt cx="2723067" cy="939378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AAECC79-52FB-4025-A273-7150489786F8}"/>
                </a:ext>
              </a:extLst>
            </p:cNvPr>
            <p:cNvCxnSpPr>
              <a:cxnSpLocks/>
            </p:cNvCxnSpPr>
            <p:nvPr/>
          </p:nvCxnSpPr>
          <p:spPr>
            <a:xfrm>
              <a:off x="2279650" y="4343400"/>
              <a:ext cx="250190" cy="0"/>
            </a:xfrm>
            <a:prstGeom prst="line">
              <a:avLst/>
            </a:prstGeom>
            <a:ln w="12700">
              <a:solidFill>
                <a:srgbClr val="FEE2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7D11A16-71E7-43F1-84B4-A356A92B9137}"/>
                </a:ext>
              </a:extLst>
            </p:cNvPr>
            <p:cNvCxnSpPr>
              <a:cxnSpLocks/>
            </p:cNvCxnSpPr>
            <p:nvPr/>
          </p:nvCxnSpPr>
          <p:spPr>
            <a:xfrm>
              <a:off x="2279650" y="5282778"/>
              <a:ext cx="250190" cy="0"/>
            </a:xfrm>
            <a:prstGeom prst="line">
              <a:avLst/>
            </a:prstGeom>
            <a:ln w="12700">
              <a:solidFill>
                <a:srgbClr val="FEE2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0692FF6-8545-4AAF-BFD8-64C15AAB6C53}"/>
                </a:ext>
              </a:extLst>
            </p:cNvPr>
            <p:cNvGrpSpPr/>
            <p:nvPr/>
          </p:nvGrpSpPr>
          <p:grpSpPr>
            <a:xfrm>
              <a:off x="2177440" y="4426438"/>
              <a:ext cx="2723067" cy="773169"/>
              <a:chOff x="2177440" y="4401037"/>
              <a:chExt cx="2723067" cy="773169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7F591B5E-C79B-4F98-BD5E-24DE4DE07C90}"/>
                  </a:ext>
                </a:extLst>
              </p:cNvPr>
              <p:cNvSpPr/>
              <p:nvPr/>
            </p:nvSpPr>
            <p:spPr>
              <a:xfrm>
                <a:off x="2177440" y="4774096"/>
                <a:ext cx="27230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数据中心</a:t>
                </a:r>
                <a:r>
                  <a:rPr lang="en-US" altLang="zh-CN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-</a:t>
                </a:r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远洋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B3939F7-5613-4A99-91BB-09BEF105D277}"/>
                  </a:ext>
                </a:extLst>
              </p:cNvPr>
              <p:cNvSpPr/>
              <p:nvPr/>
            </p:nvSpPr>
            <p:spPr>
              <a:xfrm>
                <a:off x="2177441" y="4401037"/>
                <a:ext cx="19458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spc="300">
                    <a:solidFill>
                      <a:srgbClr val="FEE2B9"/>
                    </a:solidFill>
                    <a:latin typeface="+mj-lt"/>
                    <a:ea typeface="OPPOSans M" panose="00020600040101010101" pitchFamily="18" charset="-122"/>
                    <a:cs typeface="OPPOSans M" panose="00020600040101010101" pitchFamily="18" charset="-122"/>
                  </a:rPr>
                  <a:t>报告汇报人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90E6C59-FB9B-4EF9-A20F-FEF911F6EC5C}"/>
              </a:ext>
            </a:extLst>
          </p:cNvPr>
          <p:cNvGrpSpPr>
            <a:grpSpLocks/>
          </p:cNvGrpSpPr>
          <p:nvPr/>
        </p:nvGrpSpPr>
        <p:grpSpPr>
          <a:xfrm>
            <a:off x="779460" y="1959215"/>
            <a:ext cx="7982560" cy="1425883"/>
            <a:chOff x="2168973" y="2239650"/>
            <a:chExt cx="6476562" cy="101420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BEEC408-CDC4-41DC-A47E-B4BBBE79EAA8}"/>
                </a:ext>
              </a:extLst>
            </p:cNvPr>
            <p:cNvSpPr txBox="1"/>
            <p:nvPr/>
          </p:nvSpPr>
          <p:spPr>
            <a:xfrm>
              <a:off x="2168975" y="2239650"/>
              <a:ext cx="6476560" cy="72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spc="600" dirty="0">
                  <a:gradFill flip="none" rotWithShape="1">
                    <a:gsLst>
                      <a:gs pos="0">
                        <a:srgbClr val="FEE2B9"/>
                      </a:gs>
                      <a:gs pos="100000">
                        <a:srgbClr val="D79B5C"/>
                      </a:gs>
                    </a:gsLst>
                    <a:lin ang="54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感谢您的关注</a:t>
              </a:r>
              <a:endParaRPr lang="en-US" altLang="zh-CN" sz="6000" b="1" spc="600" dirty="0">
                <a:gradFill flip="none" rotWithShape="1">
                  <a:gsLst>
                    <a:gs pos="0">
                      <a:srgbClr val="FEE2B9"/>
                    </a:gs>
                    <a:gs pos="100000">
                      <a:srgbClr val="D79B5C"/>
                    </a:gs>
                  </a:gsLst>
                  <a:lin ang="54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A2943087-EDFF-4F9B-88BD-5D41C107F825}"/>
                </a:ext>
              </a:extLst>
            </p:cNvPr>
            <p:cNvSpPr/>
            <p:nvPr/>
          </p:nvSpPr>
          <p:spPr>
            <a:xfrm>
              <a:off x="2168973" y="2884524"/>
              <a:ext cx="46911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pc="300">
                  <a:solidFill>
                    <a:srgbClr val="E7B882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Thank you for your attention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7FC0891-A3AF-4985-B2A8-6EA469E4E26B}"/>
              </a:ext>
            </a:extLst>
          </p:cNvPr>
          <p:cNvGrpSpPr/>
          <p:nvPr/>
        </p:nvGrpSpPr>
        <p:grpSpPr>
          <a:xfrm>
            <a:off x="8904288" y="2852904"/>
            <a:ext cx="2408429" cy="2479094"/>
            <a:chOff x="8904288" y="2852904"/>
            <a:chExt cx="2408429" cy="247909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54FFD8F-DAEC-44AD-B800-FBA7E32132A6}"/>
                </a:ext>
              </a:extLst>
            </p:cNvPr>
            <p:cNvGrpSpPr/>
            <p:nvPr/>
          </p:nvGrpSpPr>
          <p:grpSpPr>
            <a:xfrm>
              <a:off x="8904288" y="2852904"/>
              <a:ext cx="2408429" cy="2479094"/>
              <a:chOff x="7747558" y="4399548"/>
              <a:chExt cx="1719857" cy="1721676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038FD40-162B-4A29-BCBF-812F3F0B50D8}"/>
                  </a:ext>
                </a:extLst>
              </p:cNvPr>
              <p:cNvSpPr/>
              <p:nvPr/>
            </p:nvSpPr>
            <p:spPr>
              <a:xfrm>
                <a:off x="8167496" y="4868978"/>
                <a:ext cx="978472" cy="1097656"/>
              </a:xfrm>
              <a:custGeom>
                <a:avLst/>
                <a:gdLst>
                  <a:gd name="connsiteX0" fmla="*/ 74414 w 1484560"/>
                  <a:gd name="connsiteY0" fmla="*/ 0 h 1665386"/>
                  <a:gd name="connsiteX1" fmla="*/ 1410147 w 1484560"/>
                  <a:gd name="connsiteY1" fmla="*/ 0 h 1665386"/>
                  <a:gd name="connsiteX2" fmla="*/ 1484561 w 1484560"/>
                  <a:gd name="connsiteY2" fmla="*/ 74414 h 1665386"/>
                  <a:gd name="connsiteX3" fmla="*/ 1484561 w 1484560"/>
                  <a:gd name="connsiteY3" fmla="*/ 1590973 h 1665386"/>
                  <a:gd name="connsiteX4" fmla="*/ 1410147 w 1484560"/>
                  <a:gd name="connsiteY4" fmla="*/ 1665387 h 1665386"/>
                  <a:gd name="connsiteX5" fmla="*/ 74414 w 1484560"/>
                  <a:gd name="connsiteY5" fmla="*/ 1665387 h 1665386"/>
                  <a:gd name="connsiteX6" fmla="*/ 0 w 1484560"/>
                  <a:gd name="connsiteY6" fmla="*/ 1590973 h 1665386"/>
                  <a:gd name="connsiteX7" fmla="*/ 0 w 1484560"/>
                  <a:gd name="connsiteY7" fmla="*/ 74414 h 1665386"/>
                  <a:gd name="connsiteX8" fmla="*/ 74414 w 1484560"/>
                  <a:gd name="connsiteY8" fmla="*/ 0 h 166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4560" h="1665386">
                    <a:moveTo>
                      <a:pt x="74414" y="0"/>
                    </a:moveTo>
                    <a:lnTo>
                      <a:pt x="1410147" y="0"/>
                    </a:lnTo>
                    <a:cubicBezTo>
                      <a:pt x="1451074" y="0"/>
                      <a:pt x="1484561" y="33486"/>
                      <a:pt x="1484561" y="74414"/>
                    </a:cubicBezTo>
                    <a:lnTo>
                      <a:pt x="1484561" y="1590973"/>
                    </a:lnTo>
                    <a:cubicBezTo>
                      <a:pt x="1484561" y="1631900"/>
                      <a:pt x="1451074" y="1665387"/>
                      <a:pt x="1410147" y="1665387"/>
                    </a:cubicBezTo>
                    <a:lnTo>
                      <a:pt x="74414" y="1665387"/>
                    </a:lnTo>
                    <a:cubicBezTo>
                      <a:pt x="33486" y="1665387"/>
                      <a:pt x="0" y="1631900"/>
                      <a:pt x="0" y="1590973"/>
                    </a:cubicBezTo>
                    <a:lnTo>
                      <a:pt x="0" y="74414"/>
                    </a:lnTo>
                    <a:cubicBezTo>
                      <a:pt x="0" y="33486"/>
                      <a:pt x="33486" y="0"/>
                      <a:pt x="74414" y="0"/>
                    </a:cubicBezTo>
                    <a:close/>
                  </a:path>
                </a:pathLst>
              </a:custGeom>
              <a:solidFill>
                <a:srgbClr val="D7AD83"/>
              </a:solidFill>
              <a:ln w="1860" cap="flat">
                <a:noFill/>
                <a:prstDash val="solid"/>
                <a:miter/>
              </a:ln>
              <a:effectLst>
                <a:glow rad="1447800">
                  <a:srgbClr val="F7CC9B">
                    <a:alpha val="26000"/>
                  </a:srgbClr>
                </a:glo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A96A4B5-B93F-464F-A7A0-27CD4F9E3711}"/>
                  </a:ext>
                </a:extLst>
              </p:cNvPr>
              <p:cNvSpPr/>
              <p:nvPr/>
            </p:nvSpPr>
            <p:spPr>
              <a:xfrm rot="16200000">
                <a:off x="8020517" y="4674326"/>
                <a:ext cx="1173939" cy="1719857"/>
              </a:xfrm>
              <a:custGeom>
                <a:avLst/>
                <a:gdLst>
                  <a:gd name="connsiteX0" fmla="*/ 74414 w 1484560"/>
                  <a:gd name="connsiteY0" fmla="*/ 0 h 1665386"/>
                  <a:gd name="connsiteX1" fmla="*/ 1410147 w 1484560"/>
                  <a:gd name="connsiteY1" fmla="*/ 0 h 1665386"/>
                  <a:gd name="connsiteX2" fmla="*/ 1484561 w 1484560"/>
                  <a:gd name="connsiteY2" fmla="*/ 74414 h 1665386"/>
                  <a:gd name="connsiteX3" fmla="*/ 1484561 w 1484560"/>
                  <a:gd name="connsiteY3" fmla="*/ 1590973 h 1665386"/>
                  <a:gd name="connsiteX4" fmla="*/ 1410147 w 1484560"/>
                  <a:gd name="connsiteY4" fmla="*/ 1665387 h 1665386"/>
                  <a:gd name="connsiteX5" fmla="*/ 74414 w 1484560"/>
                  <a:gd name="connsiteY5" fmla="*/ 1665387 h 1665386"/>
                  <a:gd name="connsiteX6" fmla="*/ 0 w 1484560"/>
                  <a:gd name="connsiteY6" fmla="*/ 1590973 h 1665386"/>
                  <a:gd name="connsiteX7" fmla="*/ 0 w 1484560"/>
                  <a:gd name="connsiteY7" fmla="*/ 74414 h 1665386"/>
                  <a:gd name="connsiteX8" fmla="*/ 74414 w 1484560"/>
                  <a:gd name="connsiteY8" fmla="*/ 0 h 166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4560" h="1665386">
                    <a:moveTo>
                      <a:pt x="74414" y="0"/>
                    </a:moveTo>
                    <a:lnTo>
                      <a:pt x="1410147" y="0"/>
                    </a:lnTo>
                    <a:cubicBezTo>
                      <a:pt x="1451074" y="0"/>
                      <a:pt x="1484561" y="33486"/>
                      <a:pt x="1484561" y="74414"/>
                    </a:cubicBezTo>
                    <a:lnTo>
                      <a:pt x="1484561" y="1590973"/>
                    </a:lnTo>
                    <a:cubicBezTo>
                      <a:pt x="1484561" y="1631900"/>
                      <a:pt x="1451074" y="1665387"/>
                      <a:pt x="1410147" y="1665387"/>
                    </a:cubicBezTo>
                    <a:lnTo>
                      <a:pt x="74414" y="1665387"/>
                    </a:lnTo>
                    <a:cubicBezTo>
                      <a:pt x="33486" y="1665387"/>
                      <a:pt x="0" y="1631900"/>
                      <a:pt x="0" y="1590973"/>
                    </a:cubicBezTo>
                    <a:lnTo>
                      <a:pt x="0" y="74414"/>
                    </a:lnTo>
                    <a:cubicBezTo>
                      <a:pt x="0" y="33486"/>
                      <a:pt x="33486" y="0"/>
                      <a:pt x="74414" y="0"/>
                    </a:cubicBezTo>
                    <a:close/>
                  </a:path>
                </a:pathLst>
              </a:custGeom>
              <a:solidFill>
                <a:srgbClr val="FEE2B9"/>
              </a:solidFill>
              <a:ln w="1860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8" name="图形 35">
                <a:extLst>
                  <a:ext uri="{FF2B5EF4-FFF2-40B4-BE49-F238E27FC236}">
                    <a16:creationId xmlns:a16="http://schemas.microsoft.com/office/drawing/2014/main" id="{095315D9-89E5-4576-894D-29944471268F}"/>
                  </a:ext>
                </a:extLst>
              </p:cNvPr>
              <p:cNvGrpSpPr/>
              <p:nvPr/>
            </p:nvGrpSpPr>
            <p:grpSpPr>
              <a:xfrm>
                <a:off x="8034245" y="4399548"/>
                <a:ext cx="1148078" cy="1426609"/>
                <a:chOff x="193476" y="30509"/>
                <a:chExt cx="1484560" cy="1844724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F52D18E-78E4-4234-9629-5E2D6EECECDD}"/>
                    </a:ext>
                  </a:extLst>
                </p:cNvPr>
                <p:cNvSpPr/>
                <p:nvPr/>
              </p:nvSpPr>
              <p:spPr>
                <a:xfrm>
                  <a:off x="193476" y="209847"/>
                  <a:ext cx="1484560" cy="1665386"/>
                </a:xfrm>
                <a:custGeom>
                  <a:avLst/>
                  <a:gdLst>
                    <a:gd name="connsiteX0" fmla="*/ 74414 w 1484560"/>
                    <a:gd name="connsiteY0" fmla="*/ 0 h 1665386"/>
                    <a:gd name="connsiteX1" fmla="*/ 1410147 w 1484560"/>
                    <a:gd name="connsiteY1" fmla="*/ 0 h 1665386"/>
                    <a:gd name="connsiteX2" fmla="*/ 1484561 w 1484560"/>
                    <a:gd name="connsiteY2" fmla="*/ 74414 h 1665386"/>
                    <a:gd name="connsiteX3" fmla="*/ 1484561 w 1484560"/>
                    <a:gd name="connsiteY3" fmla="*/ 1590973 h 1665386"/>
                    <a:gd name="connsiteX4" fmla="*/ 1410147 w 1484560"/>
                    <a:gd name="connsiteY4" fmla="*/ 1665387 h 1665386"/>
                    <a:gd name="connsiteX5" fmla="*/ 74414 w 1484560"/>
                    <a:gd name="connsiteY5" fmla="*/ 1665387 h 1665386"/>
                    <a:gd name="connsiteX6" fmla="*/ 0 w 1484560"/>
                    <a:gd name="connsiteY6" fmla="*/ 1590973 h 1665386"/>
                    <a:gd name="connsiteX7" fmla="*/ 0 w 1484560"/>
                    <a:gd name="connsiteY7" fmla="*/ 74414 h 1665386"/>
                    <a:gd name="connsiteX8" fmla="*/ 74414 w 1484560"/>
                    <a:gd name="connsiteY8" fmla="*/ 0 h 1665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4560" h="1665386">
                      <a:moveTo>
                        <a:pt x="74414" y="0"/>
                      </a:moveTo>
                      <a:lnTo>
                        <a:pt x="1410147" y="0"/>
                      </a:lnTo>
                      <a:cubicBezTo>
                        <a:pt x="1451074" y="0"/>
                        <a:pt x="1484561" y="33486"/>
                        <a:pt x="1484561" y="74414"/>
                      </a:cubicBezTo>
                      <a:lnTo>
                        <a:pt x="1484561" y="1590973"/>
                      </a:lnTo>
                      <a:cubicBezTo>
                        <a:pt x="1484561" y="1631900"/>
                        <a:pt x="1451074" y="1665387"/>
                        <a:pt x="1410147" y="1665387"/>
                      </a:cubicBezTo>
                      <a:lnTo>
                        <a:pt x="74414" y="1665387"/>
                      </a:lnTo>
                      <a:cubicBezTo>
                        <a:pt x="33486" y="1665387"/>
                        <a:pt x="0" y="1631900"/>
                        <a:pt x="0" y="1590973"/>
                      </a:cubicBezTo>
                      <a:lnTo>
                        <a:pt x="0" y="74414"/>
                      </a:lnTo>
                      <a:cubicBezTo>
                        <a:pt x="0" y="33486"/>
                        <a:pt x="33486" y="0"/>
                        <a:pt x="74414" y="0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1860" cap="flat">
                  <a:noFill/>
                  <a:prstDash val="solid"/>
                  <a:miter/>
                </a:ln>
                <a:effectLst>
                  <a:outerShdw blurRad="177800" dist="38100" sx="110000" sy="110000" algn="l" rotWithShape="0">
                    <a:srgbClr val="7B6349">
                      <a:alpha val="52000"/>
                    </a:srgbClr>
                  </a:outerShdw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3CB1FF25-5F9A-4CA9-B7D1-2251E3C251E3}"/>
                    </a:ext>
                  </a:extLst>
                </p:cNvPr>
                <p:cNvSpPr/>
                <p:nvPr/>
              </p:nvSpPr>
              <p:spPr>
                <a:xfrm>
                  <a:off x="491132" y="30509"/>
                  <a:ext cx="889248" cy="1507627"/>
                </a:xfrm>
                <a:custGeom>
                  <a:avLst/>
                  <a:gdLst>
                    <a:gd name="connsiteX0" fmla="*/ 758279 w 889248"/>
                    <a:gd name="connsiteY0" fmla="*/ 53578 h 1507628"/>
                    <a:gd name="connsiteX1" fmla="*/ 805904 w 889248"/>
                    <a:gd name="connsiteY1" fmla="*/ 5953 h 1507628"/>
                    <a:gd name="connsiteX2" fmla="*/ 853529 w 889248"/>
                    <a:gd name="connsiteY2" fmla="*/ 53578 h 1507628"/>
                    <a:gd name="connsiteX3" fmla="*/ 853529 w 889248"/>
                    <a:gd name="connsiteY3" fmla="*/ 331143 h 1507628"/>
                    <a:gd name="connsiteX4" fmla="*/ 805904 w 889248"/>
                    <a:gd name="connsiteY4" fmla="*/ 378768 h 1507628"/>
                    <a:gd name="connsiteX5" fmla="*/ 758279 w 889248"/>
                    <a:gd name="connsiteY5" fmla="*/ 331143 h 1507628"/>
                    <a:gd name="connsiteX6" fmla="*/ 758279 w 889248"/>
                    <a:gd name="connsiteY6" fmla="*/ 53578 h 1507628"/>
                    <a:gd name="connsiteX7" fmla="*/ 386209 w 889248"/>
                    <a:gd name="connsiteY7" fmla="*/ 48369 h 1507628"/>
                    <a:gd name="connsiteX8" fmla="*/ 433834 w 889248"/>
                    <a:gd name="connsiteY8" fmla="*/ 744 h 1507628"/>
                    <a:gd name="connsiteX9" fmla="*/ 481459 w 889248"/>
                    <a:gd name="connsiteY9" fmla="*/ 48369 h 1507628"/>
                    <a:gd name="connsiteX10" fmla="*/ 481459 w 889248"/>
                    <a:gd name="connsiteY10" fmla="*/ 331143 h 1507628"/>
                    <a:gd name="connsiteX11" fmla="*/ 433834 w 889248"/>
                    <a:gd name="connsiteY11" fmla="*/ 378768 h 1507628"/>
                    <a:gd name="connsiteX12" fmla="*/ 386209 w 889248"/>
                    <a:gd name="connsiteY12" fmla="*/ 331143 h 1507628"/>
                    <a:gd name="connsiteX13" fmla="*/ 386209 w 889248"/>
                    <a:gd name="connsiteY13" fmla="*/ 48369 h 1507628"/>
                    <a:gd name="connsiteX14" fmla="*/ 34975 w 889248"/>
                    <a:gd name="connsiteY14" fmla="*/ 47625 h 1507628"/>
                    <a:gd name="connsiteX15" fmla="*/ 82600 w 889248"/>
                    <a:gd name="connsiteY15" fmla="*/ 0 h 1507628"/>
                    <a:gd name="connsiteX16" fmla="*/ 130225 w 889248"/>
                    <a:gd name="connsiteY16" fmla="*/ 47625 h 1507628"/>
                    <a:gd name="connsiteX17" fmla="*/ 130225 w 889248"/>
                    <a:gd name="connsiteY17" fmla="*/ 331143 h 1507628"/>
                    <a:gd name="connsiteX18" fmla="*/ 82600 w 889248"/>
                    <a:gd name="connsiteY18" fmla="*/ 378768 h 1507628"/>
                    <a:gd name="connsiteX19" fmla="*/ 34975 w 889248"/>
                    <a:gd name="connsiteY19" fmla="*/ 331143 h 1507628"/>
                    <a:gd name="connsiteX20" fmla="*/ 34975 w 889248"/>
                    <a:gd name="connsiteY20" fmla="*/ 47625 h 1507628"/>
                    <a:gd name="connsiteX21" fmla="*/ 47625 w 889248"/>
                    <a:gd name="connsiteY21" fmla="*/ 785813 h 1507628"/>
                    <a:gd name="connsiteX22" fmla="*/ 0 w 889248"/>
                    <a:gd name="connsiteY22" fmla="*/ 738188 h 1507628"/>
                    <a:gd name="connsiteX23" fmla="*/ 47625 w 889248"/>
                    <a:gd name="connsiteY23" fmla="*/ 690563 h 1507628"/>
                    <a:gd name="connsiteX24" fmla="*/ 841623 w 889248"/>
                    <a:gd name="connsiteY24" fmla="*/ 690563 h 1507628"/>
                    <a:gd name="connsiteX25" fmla="*/ 889248 w 889248"/>
                    <a:gd name="connsiteY25" fmla="*/ 738188 h 1507628"/>
                    <a:gd name="connsiteX26" fmla="*/ 841623 w 889248"/>
                    <a:gd name="connsiteY26" fmla="*/ 785813 h 1507628"/>
                    <a:gd name="connsiteX27" fmla="*/ 47625 w 889248"/>
                    <a:gd name="connsiteY27" fmla="*/ 785813 h 1507628"/>
                    <a:gd name="connsiteX28" fmla="*/ 47625 w 889248"/>
                    <a:gd name="connsiteY28" fmla="*/ 1141512 h 1507628"/>
                    <a:gd name="connsiteX29" fmla="*/ 0 w 889248"/>
                    <a:gd name="connsiteY29" fmla="*/ 1093887 h 1507628"/>
                    <a:gd name="connsiteX30" fmla="*/ 47625 w 889248"/>
                    <a:gd name="connsiteY30" fmla="*/ 1046262 h 1507628"/>
                    <a:gd name="connsiteX31" fmla="*/ 841623 w 889248"/>
                    <a:gd name="connsiteY31" fmla="*/ 1046262 h 1507628"/>
                    <a:gd name="connsiteX32" fmla="*/ 889248 w 889248"/>
                    <a:gd name="connsiteY32" fmla="*/ 1093887 h 1507628"/>
                    <a:gd name="connsiteX33" fmla="*/ 841623 w 889248"/>
                    <a:gd name="connsiteY33" fmla="*/ 1141512 h 1507628"/>
                    <a:gd name="connsiteX34" fmla="*/ 47625 w 889248"/>
                    <a:gd name="connsiteY34" fmla="*/ 1141512 h 1507628"/>
                    <a:gd name="connsiteX35" fmla="*/ 47625 w 889248"/>
                    <a:gd name="connsiteY35" fmla="*/ 1507629 h 1507628"/>
                    <a:gd name="connsiteX36" fmla="*/ 0 w 889248"/>
                    <a:gd name="connsiteY36" fmla="*/ 1460004 h 1507628"/>
                    <a:gd name="connsiteX37" fmla="*/ 47625 w 889248"/>
                    <a:gd name="connsiteY37" fmla="*/ 1412379 h 1507628"/>
                    <a:gd name="connsiteX38" fmla="*/ 841623 w 889248"/>
                    <a:gd name="connsiteY38" fmla="*/ 1412379 h 1507628"/>
                    <a:gd name="connsiteX39" fmla="*/ 889248 w 889248"/>
                    <a:gd name="connsiteY39" fmla="*/ 1460004 h 1507628"/>
                    <a:gd name="connsiteX40" fmla="*/ 841623 w 889248"/>
                    <a:gd name="connsiteY40" fmla="*/ 1507629 h 1507628"/>
                    <a:gd name="connsiteX41" fmla="*/ 47625 w 889248"/>
                    <a:gd name="connsiteY41" fmla="*/ 1507629 h 1507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89248" h="1507628">
                      <a:moveTo>
                        <a:pt x="758279" y="53578"/>
                      </a:moveTo>
                      <a:cubicBezTo>
                        <a:pt x="758279" y="27533"/>
                        <a:pt x="779859" y="5953"/>
                        <a:pt x="805904" y="5953"/>
                      </a:cubicBezTo>
                      <a:cubicBezTo>
                        <a:pt x="831949" y="5953"/>
                        <a:pt x="853529" y="27533"/>
                        <a:pt x="853529" y="53578"/>
                      </a:cubicBezTo>
                      <a:lnTo>
                        <a:pt x="853529" y="331143"/>
                      </a:lnTo>
                      <a:cubicBezTo>
                        <a:pt x="853529" y="357188"/>
                        <a:pt x="831949" y="378768"/>
                        <a:pt x="805904" y="378768"/>
                      </a:cubicBezTo>
                      <a:cubicBezTo>
                        <a:pt x="779859" y="378768"/>
                        <a:pt x="758279" y="357188"/>
                        <a:pt x="758279" y="331143"/>
                      </a:cubicBezTo>
                      <a:lnTo>
                        <a:pt x="758279" y="53578"/>
                      </a:lnTo>
                      <a:close/>
                      <a:moveTo>
                        <a:pt x="386209" y="48369"/>
                      </a:moveTo>
                      <a:cubicBezTo>
                        <a:pt x="386209" y="22324"/>
                        <a:pt x="407789" y="744"/>
                        <a:pt x="433834" y="744"/>
                      </a:cubicBezTo>
                      <a:cubicBezTo>
                        <a:pt x="459879" y="744"/>
                        <a:pt x="481459" y="22324"/>
                        <a:pt x="481459" y="48369"/>
                      </a:cubicBezTo>
                      <a:lnTo>
                        <a:pt x="481459" y="331143"/>
                      </a:lnTo>
                      <a:cubicBezTo>
                        <a:pt x="481459" y="357188"/>
                        <a:pt x="459879" y="378768"/>
                        <a:pt x="433834" y="378768"/>
                      </a:cubicBezTo>
                      <a:cubicBezTo>
                        <a:pt x="407789" y="378768"/>
                        <a:pt x="386209" y="357188"/>
                        <a:pt x="386209" y="331143"/>
                      </a:cubicBezTo>
                      <a:lnTo>
                        <a:pt x="386209" y="48369"/>
                      </a:lnTo>
                      <a:close/>
                      <a:moveTo>
                        <a:pt x="34975" y="47625"/>
                      </a:moveTo>
                      <a:cubicBezTo>
                        <a:pt x="34975" y="21580"/>
                        <a:pt x="56555" y="0"/>
                        <a:pt x="82600" y="0"/>
                      </a:cubicBezTo>
                      <a:cubicBezTo>
                        <a:pt x="108645" y="0"/>
                        <a:pt x="130225" y="21580"/>
                        <a:pt x="130225" y="47625"/>
                      </a:cubicBezTo>
                      <a:lnTo>
                        <a:pt x="130225" y="331143"/>
                      </a:lnTo>
                      <a:cubicBezTo>
                        <a:pt x="130225" y="357188"/>
                        <a:pt x="108645" y="378768"/>
                        <a:pt x="82600" y="378768"/>
                      </a:cubicBezTo>
                      <a:cubicBezTo>
                        <a:pt x="56555" y="378768"/>
                        <a:pt x="34975" y="357188"/>
                        <a:pt x="34975" y="331143"/>
                      </a:cubicBezTo>
                      <a:lnTo>
                        <a:pt x="34975" y="47625"/>
                      </a:lnTo>
                      <a:close/>
                      <a:moveTo>
                        <a:pt x="47625" y="785813"/>
                      </a:moveTo>
                      <a:cubicBezTo>
                        <a:pt x="21580" y="785813"/>
                        <a:pt x="0" y="764232"/>
                        <a:pt x="0" y="738188"/>
                      </a:cubicBezTo>
                      <a:cubicBezTo>
                        <a:pt x="0" y="712143"/>
                        <a:pt x="21580" y="690563"/>
                        <a:pt x="47625" y="690563"/>
                      </a:cubicBezTo>
                      <a:lnTo>
                        <a:pt x="841623" y="690563"/>
                      </a:lnTo>
                      <a:cubicBezTo>
                        <a:pt x="867668" y="690563"/>
                        <a:pt x="889248" y="712143"/>
                        <a:pt x="889248" y="738188"/>
                      </a:cubicBezTo>
                      <a:cubicBezTo>
                        <a:pt x="889248" y="764232"/>
                        <a:pt x="867668" y="785813"/>
                        <a:pt x="841623" y="785813"/>
                      </a:cubicBezTo>
                      <a:lnTo>
                        <a:pt x="47625" y="785813"/>
                      </a:lnTo>
                      <a:close/>
                      <a:moveTo>
                        <a:pt x="47625" y="1141512"/>
                      </a:moveTo>
                      <a:cubicBezTo>
                        <a:pt x="21580" y="1141512"/>
                        <a:pt x="0" y="1119932"/>
                        <a:pt x="0" y="1093887"/>
                      </a:cubicBezTo>
                      <a:cubicBezTo>
                        <a:pt x="0" y="1067842"/>
                        <a:pt x="21580" y="1046262"/>
                        <a:pt x="47625" y="1046262"/>
                      </a:cubicBezTo>
                      <a:lnTo>
                        <a:pt x="841623" y="1046262"/>
                      </a:lnTo>
                      <a:cubicBezTo>
                        <a:pt x="867668" y="1046262"/>
                        <a:pt x="889248" y="1067842"/>
                        <a:pt x="889248" y="1093887"/>
                      </a:cubicBezTo>
                      <a:cubicBezTo>
                        <a:pt x="889248" y="1119932"/>
                        <a:pt x="867668" y="1141512"/>
                        <a:pt x="841623" y="1141512"/>
                      </a:cubicBezTo>
                      <a:lnTo>
                        <a:pt x="47625" y="1141512"/>
                      </a:lnTo>
                      <a:close/>
                      <a:moveTo>
                        <a:pt x="47625" y="1507629"/>
                      </a:moveTo>
                      <a:cubicBezTo>
                        <a:pt x="21580" y="1507629"/>
                        <a:pt x="0" y="1486049"/>
                        <a:pt x="0" y="1460004"/>
                      </a:cubicBezTo>
                      <a:cubicBezTo>
                        <a:pt x="0" y="1433959"/>
                        <a:pt x="21580" y="1412379"/>
                        <a:pt x="47625" y="1412379"/>
                      </a:cubicBezTo>
                      <a:lnTo>
                        <a:pt x="841623" y="1412379"/>
                      </a:lnTo>
                      <a:cubicBezTo>
                        <a:pt x="867668" y="1412379"/>
                        <a:pt x="889248" y="1433959"/>
                        <a:pt x="889248" y="1460004"/>
                      </a:cubicBezTo>
                      <a:cubicBezTo>
                        <a:pt x="889248" y="1486049"/>
                        <a:pt x="867668" y="1507629"/>
                        <a:pt x="841623" y="1507629"/>
                      </a:cubicBezTo>
                      <a:lnTo>
                        <a:pt x="47625" y="1507629"/>
                      </a:lnTo>
                      <a:close/>
                    </a:path>
                  </a:pathLst>
                </a:custGeom>
                <a:solidFill>
                  <a:srgbClr val="F7CC9B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CEE44E2F-3B32-4205-9634-A2E38EA5AAC7}"/>
                </a:ext>
              </a:extLst>
            </p:cNvPr>
            <p:cNvSpPr/>
            <p:nvPr/>
          </p:nvSpPr>
          <p:spPr>
            <a:xfrm>
              <a:off x="9557796" y="3216785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954851A8-CC60-4366-B24A-E654A987A079}"/>
                </a:ext>
              </a:extLst>
            </p:cNvPr>
            <p:cNvSpPr/>
            <p:nvPr/>
          </p:nvSpPr>
          <p:spPr>
            <a:xfrm rot="5400000">
              <a:off x="10167068" y="3909183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883F4862-9B0B-49A6-B78B-24904CF5B588}"/>
                </a:ext>
              </a:extLst>
            </p:cNvPr>
            <p:cNvSpPr/>
            <p:nvPr/>
          </p:nvSpPr>
          <p:spPr>
            <a:xfrm rot="5400000">
              <a:off x="9012937" y="3909184"/>
              <a:ext cx="1033337" cy="264934"/>
            </a:xfrm>
            <a:prstGeom prst="round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5058A8F-E49C-4C35-BF2A-E77B4CA6A1BB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E75FA0B-826B-4BA6-9957-09A373D7AE45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8646F4A4-61E2-48B9-8E35-AFF9FE1CE458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A7CF481D-997A-40A2-8C71-F032C6CEEF67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156">
              <a:extLst>
                <a:ext uri="{FF2B5EF4-FFF2-40B4-BE49-F238E27FC236}">
                  <a16:creationId xmlns:a16="http://schemas.microsoft.com/office/drawing/2014/main" id="{D4D1FF65-E268-46B9-A862-16804732679F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1574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EB1778B-E449-D350-2B1D-4F961D8C9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"/>
            <a:ext cx="12192000" cy="68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01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徽标&#10;&#10;描述已自动生成">
            <a:extLst>
              <a:ext uri="{FF2B5EF4-FFF2-40B4-BE49-F238E27FC236}">
                <a16:creationId xmlns:a16="http://schemas.microsoft.com/office/drawing/2014/main" id="{888B8886-2103-3768-2310-7EE3BBFE1B20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46870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远洋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30479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YUAN YANG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51PPT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「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界达人」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定制服务过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100+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企业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413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xitang0018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B1A370-7543-4CF4-0997-C1013C2E89AF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远洋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1F8CF8E-D2A6-5ADE-02A9-A64A9D4526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77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CA98AD4F-72C1-48A2-A2BF-789588C07F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988" y="0"/>
            <a:ext cx="12253976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52A03A16-0EF1-45AE-9AE5-55530BCA021B}"/>
              </a:ext>
            </a:extLst>
          </p:cNvPr>
          <p:cNvSpPr/>
          <p:nvPr/>
        </p:nvSpPr>
        <p:spPr>
          <a:xfrm>
            <a:off x="-3015559" y="-1650009"/>
            <a:ext cx="12911397" cy="10132811"/>
          </a:xfrm>
          <a:prstGeom prst="ellipse">
            <a:avLst/>
          </a:prstGeom>
          <a:gradFill flip="none" rotWithShape="1">
            <a:gsLst>
              <a:gs pos="40000">
                <a:srgbClr val="D7AD83">
                  <a:alpha val="0"/>
                </a:srgbClr>
              </a:gs>
              <a:gs pos="0">
                <a:srgbClr val="D7AD8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62752E86-A6BF-4DB1-B859-71A4224F0C8B}"/>
              </a:ext>
            </a:extLst>
          </p:cNvPr>
          <p:cNvGrpSpPr/>
          <p:nvPr/>
        </p:nvGrpSpPr>
        <p:grpSpPr>
          <a:xfrm>
            <a:off x="410947" y="457118"/>
            <a:ext cx="1037581" cy="246981"/>
            <a:chOff x="8441356" y="443749"/>
            <a:chExt cx="3317484" cy="321560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3BC7D44C-B2A4-4A82-943E-723B9E74464B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4AF14868-C145-4851-B72B-843050A0DA9F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11F29B6D-4903-4E0D-A0D9-31CA918E5DDD}"/>
              </a:ext>
            </a:extLst>
          </p:cNvPr>
          <p:cNvGrpSpPr/>
          <p:nvPr/>
        </p:nvGrpSpPr>
        <p:grpSpPr>
          <a:xfrm>
            <a:off x="1113015" y="1442163"/>
            <a:ext cx="3574346" cy="3574346"/>
            <a:chOff x="767209" y="1785736"/>
            <a:chExt cx="3845412" cy="3845412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5A96BF6E-3110-41E3-A616-10E4EC973BA2}"/>
                </a:ext>
              </a:extLst>
            </p:cNvPr>
            <p:cNvSpPr/>
            <p:nvPr/>
          </p:nvSpPr>
          <p:spPr>
            <a:xfrm rot="16564048">
              <a:off x="767209" y="1785736"/>
              <a:ext cx="3845412" cy="3845412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FEE2B9"/>
                  </a:gs>
                  <a:gs pos="32000">
                    <a:srgbClr val="7B6349"/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548A240E-3AD4-42B0-BEF4-1BCC49752097}"/>
                </a:ext>
              </a:extLst>
            </p:cNvPr>
            <p:cNvSpPr/>
            <p:nvPr/>
          </p:nvSpPr>
          <p:spPr>
            <a:xfrm rot="16564048">
              <a:off x="1104809" y="2002759"/>
              <a:ext cx="3411366" cy="341136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FEE2B9"/>
                  </a:gs>
                  <a:gs pos="32000">
                    <a:srgbClr val="7B6349"/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1DBDF-CDC7-4CDA-98F1-51350CD95091}"/>
              </a:ext>
            </a:extLst>
          </p:cNvPr>
          <p:cNvGrpSpPr/>
          <p:nvPr/>
        </p:nvGrpSpPr>
        <p:grpSpPr>
          <a:xfrm>
            <a:off x="1743375" y="2549970"/>
            <a:ext cx="4538136" cy="1323439"/>
            <a:chOff x="2522312" y="2308663"/>
            <a:chExt cx="4538136" cy="132343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5E3F932D-E8C8-44D0-BFE0-66D9408A17D5}"/>
                </a:ext>
              </a:extLst>
            </p:cNvPr>
            <p:cNvSpPr txBox="1"/>
            <p:nvPr/>
          </p:nvSpPr>
          <p:spPr>
            <a:xfrm>
              <a:off x="3059694" y="2308663"/>
              <a:ext cx="27330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algn="l"/>
              <a:r>
                <a:rPr lang="zh-CN" altLang="en-US" sz="8000" dirty="0"/>
                <a:t>目录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BF195C8-4253-4DB8-A1A3-5A3D0A4DB9C6}"/>
                </a:ext>
              </a:extLst>
            </p:cNvPr>
            <p:cNvSpPr txBox="1"/>
            <p:nvPr/>
          </p:nvSpPr>
          <p:spPr>
            <a:xfrm>
              <a:off x="2522312" y="2616770"/>
              <a:ext cx="4538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spc="600" dirty="0">
                  <a:ln w="6350">
                    <a:solidFill>
                      <a:srgbClr val="FEE2B9">
                        <a:alpha val="32000"/>
                      </a:srgb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CONTENT</a:t>
              </a:r>
              <a:endParaRPr lang="zh-CN" altLang="en-US" sz="4000" b="1" spc="600" dirty="0">
                <a:ln w="6350">
                  <a:solidFill>
                    <a:srgbClr val="FEE2B9">
                      <a:alpha val="32000"/>
                    </a:srgbClr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DBCE51E9-1D91-4390-815A-D4935F73E84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7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707618">
            <a:off x="11109324" y="5688246"/>
            <a:ext cx="571571" cy="79645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8DB5A07-5D41-4D0F-AFEC-1393EC27B5A5}"/>
              </a:ext>
            </a:extLst>
          </p:cNvPr>
          <p:cNvSpPr/>
          <p:nvPr/>
        </p:nvSpPr>
        <p:spPr>
          <a:xfrm>
            <a:off x="6743700" y="800099"/>
            <a:ext cx="4003834" cy="5232231"/>
          </a:xfrm>
          <a:prstGeom prst="rect">
            <a:avLst/>
          </a:prstGeom>
          <a:solidFill>
            <a:srgbClr val="FEE2B9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5104FFE-D234-44EA-BCEF-0DE24702DEC5}"/>
              </a:ext>
            </a:extLst>
          </p:cNvPr>
          <p:cNvGrpSpPr/>
          <p:nvPr/>
        </p:nvGrpSpPr>
        <p:grpSpPr>
          <a:xfrm>
            <a:off x="7185409" y="1275801"/>
            <a:ext cx="2968444" cy="4306399"/>
            <a:chOff x="7088046" y="1269061"/>
            <a:chExt cx="2968444" cy="4306399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C056DA85-839D-47A2-8CA9-050CEB50AEFF}"/>
                </a:ext>
              </a:extLst>
            </p:cNvPr>
            <p:cNvGrpSpPr/>
            <p:nvPr/>
          </p:nvGrpSpPr>
          <p:grpSpPr>
            <a:xfrm>
              <a:off x="8099784" y="1282540"/>
              <a:ext cx="1956706" cy="588623"/>
              <a:chOff x="8834513" y="1358807"/>
              <a:chExt cx="1956706" cy="588623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4FCEFA93-9FA5-48D7-879A-0012E187EE0C}"/>
                  </a:ext>
                </a:extLst>
              </p:cNvPr>
              <p:cNvSpPr txBox="1"/>
              <p:nvPr/>
            </p:nvSpPr>
            <p:spPr>
              <a:xfrm>
                <a:off x="8834513" y="1358807"/>
                <a:ext cx="1937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5400" b="1" spc="300">
                    <a:gradFill flip="none" rotWithShape="1">
                      <a:gsLst>
                        <a:gs pos="100000">
                          <a:srgbClr val="BB8D65"/>
                        </a:gs>
                        <a:gs pos="0">
                          <a:srgbClr val="F7CC9B"/>
                        </a:gs>
                      </a:gsLst>
                      <a:lin ang="5400000" scaled="1"/>
                      <a:tileRect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2400" dirty="0"/>
                  <a:t>工作业绩</a:t>
                </a:r>
                <a:endParaRPr lang="en-US" altLang="zh-CN" sz="2400" dirty="0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B22B006E-C2E2-4CE3-9F20-2432D84F2A02}"/>
                  </a:ext>
                </a:extLst>
              </p:cNvPr>
              <p:cNvSpPr txBox="1"/>
              <p:nvPr/>
            </p:nvSpPr>
            <p:spPr>
              <a:xfrm>
                <a:off x="8854055" y="1693514"/>
                <a:ext cx="193716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spc="300">
                    <a:solidFill>
                      <a:srgbClr val="7B6349"/>
                    </a:solidFill>
                    <a:latin typeface="+mn-ea"/>
                  </a:rPr>
                  <a:t>Work performance</a:t>
                </a:r>
                <a:endParaRPr lang="en-US" altLang="zh-CN" sz="1050" b="1" spc="300">
                  <a:solidFill>
                    <a:srgbClr val="7B634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214583C-C78D-440D-88BA-6CFEE1643D98}"/>
                </a:ext>
              </a:extLst>
            </p:cNvPr>
            <p:cNvSpPr txBox="1"/>
            <p:nvPr/>
          </p:nvSpPr>
          <p:spPr>
            <a:xfrm>
              <a:off x="7094397" y="2520146"/>
              <a:ext cx="7617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/>
                <a:t>02</a:t>
              </a:r>
              <a:endParaRPr lang="zh-CN" altLang="en-US"/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A1BD4B4-A82E-4FBD-B9DC-B4B6B22D039D}"/>
                </a:ext>
              </a:extLst>
            </p:cNvPr>
            <p:cNvGrpSpPr/>
            <p:nvPr/>
          </p:nvGrpSpPr>
          <p:grpSpPr>
            <a:xfrm>
              <a:off x="8119325" y="2517289"/>
              <a:ext cx="1937165" cy="590489"/>
              <a:chOff x="8834512" y="2598711"/>
              <a:chExt cx="1937165" cy="590489"/>
            </a:xfrm>
          </p:grpSpPr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FCDE03D-69EB-4496-AD0B-8F13D454E86A}"/>
                  </a:ext>
                </a:extLst>
              </p:cNvPr>
              <p:cNvSpPr txBox="1"/>
              <p:nvPr/>
            </p:nvSpPr>
            <p:spPr>
              <a:xfrm>
                <a:off x="8834512" y="2598711"/>
                <a:ext cx="1937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 b="1" spc="300">
                    <a:gradFill flip="none" rotWithShape="1">
                      <a:gsLst>
                        <a:gs pos="100000">
                          <a:srgbClr val="BB8D65"/>
                        </a:gs>
                        <a:gs pos="0">
                          <a:srgbClr val="F7CC9B"/>
                        </a:gs>
                      </a:gsLst>
                      <a:lin ang="5400000" scaled="1"/>
                      <a:tileRect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亮点经验</a:t>
                </a:r>
                <a:endParaRPr lang="en-US" altLang="zh-CN" dirty="0"/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9A0E8266-7DCD-4F39-8CE5-09F401B7C834}"/>
                  </a:ext>
                </a:extLst>
              </p:cNvPr>
              <p:cNvSpPr txBox="1"/>
              <p:nvPr/>
            </p:nvSpPr>
            <p:spPr>
              <a:xfrm>
                <a:off x="8854055" y="2935284"/>
                <a:ext cx="191762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spc="300">
                    <a:solidFill>
                      <a:srgbClr val="7B6349"/>
                    </a:solidFill>
                    <a:latin typeface="+mn-ea"/>
                  </a:rPr>
                  <a:t>Key experience</a:t>
                </a:r>
                <a:endParaRPr lang="en-US" altLang="zh-CN" sz="1050" b="1" spc="300">
                  <a:solidFill>
                    <a:srgbClr val="7B634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BD8F5635-D93A-4643-9E60-A61FD4096C8A}"/>
                </a:ext>
              </a:extLst>
            </p:cNvPr>
            <p:cNvSpPr txBox="1"/>
            <p:nvPr/>
          </p:nvSpPr>
          <p:spPr>
            <a:xfrm>
              <a:off x="7088046" y="3756845"/>
              <a:ext cx="7617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/>
                <a:t>03</a:t>
              </a:r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6FA11370-4AD0-41F1-8F26-DD4A14516DE0}"/>
                </a:ext>
              </a:extLst>
            </p:cNvPr>
            <p:cNvGrpSpPr/>
            <p:nvPr/>
          </p:nvGrpSpPr>
          <p:grpSpPr>
            <a:xfrm>
              <a:off x="8092262" y="3753904"/>
              <a:ext cx="1964228" cy="590656"/>
              <a:chOff x="8813800" y="3838615"/>
              <a:chExt cx="1964228" cy="590656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2085B338-32E3-4933-9E01-303936AC403C}"/>
                  </a:ext>
                </a:extLst>
              </p:cNvPr>
              <p:cNvSpPr txBox="1"/>
              <p:nvPr/>
            </p:nvSpPr>
            <p:spPr>
              <a:xfrm>
                <a:off x="8813800" y="3838615"/>
                <a:ext cx="19642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 b="1" spc="300">
                    <a:gradFill flip="none" rotWithShape="1">
                      <a:gsLst>
                        <a:gs pos="100000">
                          <a:srgbClr val="BB8D65"/>
                        </a:gs>
                        <a:gs pos="0">
                          <a:srgbClr val="F7CC9B"/>
                        </a:gs>
                      </a:gsLst>
                      <a:lin ang="5400000" scaled="1"/>
                      <a:tileRect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/>
                  <a:t>问题分析</a:t>
                </a:r>
                <a:endParaRPr lang="en-US" altLang="zh-CN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0C1373C4-5A92-497D-8625-4F681CF9D7B1}"/>
                  </a:ext>
                </a:extLst>
              </p:cNvPr>
              <p:cNvSpPr txBox="1"/>
              <p:nvPr/>
            </p:nvSpPr>
            <p:spPr>
              <a:xfrm>
                <a:off x="8840862" y="4175355"/>
                <a:ext cx="193716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spc="300" dirty="0">
                    <a:solidFill>
                      <a:srgbClr val="7B6349"/>
                    </a:solidFill>
                    <a:latin typeface="+mn-ea"/>
                  </a:rPr>
                  <a:t>Problem analysis</a:t>
                </a:r>
                <a:endParaRPr lang="en-US" altLang="zh-CN" sz="1050" b="1" spc="300" dirty="0">
                  <a:solidFill>
                    <a:srgbClr val="7B634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34C1A33-64A6-42C0-BEF8-457EDFE10F99}"/>
                </a:ext>
              </a:extLst>
            </p:cNvPr>
            <p:cNvSpPr txBox="1"/>
            <p:nvPr/>
          </p:nvSpPr>
          <p:spPr>
            <a:xfrm>
              <a:off x="7094396" y="4990685"/>
              <a:ext cx="7617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+mj-lt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/>
                <a:t>04</a:t>
              </a:r>
              <a:endParaRPr lang="zh-CN" altLang="en-US"/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DD50EAAA-34DE-496F-A1FA-A4AD13F90918}"/>
                </a:ext>
              </a:extLst>
            </p:cNvPr>
            <p:cNvGrpSpPr/>
            <p:nvPr/>
          </p:nvGrpSpPr>
          <p:grpSpPr>
            <a:xfrm>
              <a:off x="8119326" y="4996889"/>
              <a:ext cx="1937164" cy="572366"/>
              <a:chOff x="8834514" y="5078520"/>
              <a:chExt cx="1937164" cy="572366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079D9967-1849-4F30-B181-D866B578CEB3}"/>
                  </a:ext>
                </a:extLst>
              </p:cNvPr>
              <p:cNvSpPr txBox="1"/>
              <p:nvPr/>
            </p:nvSpPr>
            <p:spPr>
              <a:xfrm>
                <a:off x="8834514" y="5078520"/>
                <a:ext cx="19371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 b="1" spc="300">
                    <a:gradFill flip="none" rotWithShape="1">
                      <a:gsLst>
                        <a:gs pos="100000">
                          <a:srgbClr val="BB8D65"/>
                        </a:gs>
                        <a:gs pos="0">
                          <a:srgbClr val="F7CC9B"/>
                        </a:gs>
                      </a:gsLst>
                      <a:lin ang="5400000" scaled="1"/>
                      <a:tileRect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未来计划</a:t>
                </a:r>
                <a:endParaRPr lang="en-US" altLang="zh-CN" dirty="0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B29B7E32-11B9-41B0-AF7A-C61F74C2279B}"/>
                  </a:ext>
                </a:extLst>
              </p:cNvPr>
              <p:cNvSpPr txBox="1"/>
              <p:nvPr/>
            </p:nvSpPr>
            <p:spPr>
              <a:xfrm>
                <a:off x="8847703" y="5396970"/>
                <a:ext cx="192397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spc="300" dirty="0">
                    <a:solidFill>
                      <a:srgbClr val="7B6349"/>
                    </a:solidFill>
                    <a:latin typeface="+mn-ea"/>
                  </a:rPr>
                  <a:t>The future plan</a:t>
                </a:r>
                <a:endParaRPr lang="en-US" altLang="zh-CN" sz="1050" b="1" spc="300" dirty="0">
                  <a:solidFill>
                    <a:srgbClr val="7B634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371D9D8-C2B5-418B-B442-B34E6483C94B}"/>
                </a:ext>
              </a:extLst>
            </p:cNvPr>
            <p:cNvSpPr txBox="1"/>
            <p:nvPr/>
          </p:nvSpPr>
          <p:spPr>
            <a:xfrm>
              <a:off x="7094711" y="1269061"/>
              <a:ext cx="6840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3200">
                  <a:latin typeface="+mj-lt"/>
                </a:rPr>
                <a:t>01</a:t>
              </a:r>
              <a:endParaRPr lang="zh-CN" altLang="en-US" sz="3200">
                <a:latin typeface="+mj-lt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A609466-D910-433D-B654-C69C6C7D2B3E}"/>
              </a:ext>
            </a:extLst>
          </p:cNvPr>
          <p:cNvCxnSpPr/>
          <p:nvPr/>
        </p:nvCxnSpPr>
        <p:spPr>
          <a:xfrm>
            <a:off x="7286324" y="2204285"/>
            <a:ext cx="2733575" cy="0"/>
          </a:xfrm>
          <a:prstGeom prst="line">
            <a:avLst/>
          </a:prstGeom>
          <a:ln>
            <a:solidFill>
              <a:srgbClr val="FEE2B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EECA2C12-A27C-4A13-859D-A77C475C32B1}"/>
              </a:ext>
            </a:extLst>
          </p:cNvPr>
          <p:cNvCxnSpPr/>
          <p:nvPr/>
        </p:nvCxnSpPr>
        <p:spPr>
          <a:xfrm>
            <a:off x="7286324" y="3428899"/>
            <a:ext cx="2733575" cy="0"/>
          </a:xfrm>
          <a:prstGeom prst="line">
            <a:avLst/>
          </a:prstGeom>
          <a:ln>
            <a:solidFill>
              <a:srgbClr val="FEE2B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8F66C4CC-AA74-4A84-9A2B-746801D0F94B}"/>
              </a:ext>
            </a:extLst>
          </p:cNvPr>
          <p:cNvCxnSpPr/>
          <p:nvPr/>
        </p:nvCxnSpPr>
        <p:spPr>
          <a:xfrm>
            <a:off x="7286324" y="4659189"/>
            <a:ext cx="2733575" cy="0"/>
          </a:xfrm>
          <a:prstGeom prst="line">
            <a:avLst/>
          </a:prstGeom>
          <a:ln>
            <a:solidFill>
              <a:srgbClr val="FEE2B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14C204C-B779-4C92-8EDA-0A8EE88B079E}"/>
              </a:ext>
            </a:extLst>
          </p:cNvPr>
          <p:cNvGrpSpPr/>
          <p:nvPr/>
        </p:nvGrpSpPr>
        <p:grpSpPr>
          <a:xfrm>
            <a:off x="11469353" y="453268"/>
            <a:ext cx="314660" cy="283194"/>
            <a:chOff x="19050" y="28575"/>
            <a:chExt cx="190500" cy="171450"/>
          </a:xfrm>
          <a:noFill/>
        </p:grpSpPr>
        <p:sp>
          <p:nvSpPr>
            <p:cNvPr id="109" name="图形 19">
              <a:extLst>
                <a:ext uri="{FF2B5EF4-FFF2-40B4-BE49-F238E27FC236}">
                  <a16:creationId xmlns:a16="http://schemas.microsoft.com/office/drawing/2014/main" id="{2A444CEC-992B-4779-909C-F4750A5AD684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9">
              <a:extLst>
                <a:ext uri="{FF2B5EF4-FFF2-40B4-BE49-F238E27FC236}">
                  <a16:creationId xmlns:a16="http://schemas.microsoft.com/office/drawing/2014/main" id="{D601B06A-2308-4BCE-849B-BA580460FF01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9">
              <a:extLst>
                <a:ext uri="{FF2B5EF4-FFF2-40B4-BE49-F238E27FC236}">
                  <a16:creationId xmlns:a16="http://schemas.microsoft.com/office/drawing/2014/main" id="{04E40A41-D08D-40FE-AF49-D7D5B55ECBF7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9">
              <a:extLst>
                <a:ext uri="{FF2B5EF4-FFF2-40B4-BE49-F238E27FC236}">
                  <a16:creationId xmlns:a16="http://schemas.microsoft.com/office/drawing/2014/main" id="{6E9941E9-0824-4F88-AD16-9784E435F958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9">
              <a:extLst>
                <a:ext uri="{FF2B5EF4-FFF2-40B4-BE49-F238E27FC236}">
                  <a16:creationId xmlns:a16="http://schemas.microsoft.com/office/drawing/2014/main" id="{58ED19E5-B55D-4158-9159-ABC2C85A37B7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9">
              <a:extLst>
                <a:ext uri="{FF2B5EF4-FFF2-40B4-BE49-F238E27FC236}">
                  <a16:creationId xmlns:a16="http://schemas.microsoft.com/office/drawing/2014/main" id="{70999242-8506-4463-8426-65F7AE0DD88B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9">
              <a:extLst>
                <a:ext uri="{FF2B5EF4-FFF2-40B4-BE49-F238E27FC236}">
                  <a16:creationId xmlns:a16="http://schemas.microsoft.com/office/drawing/2014/main" id="{FE2352CB-EFF8-406A-83BA-9301BF9CC713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9">
              <a:extLst>
                <a:ext uri="{FF2B5EF4-FFF2-40B4-BE49-F238E27FC236}">
                  <a16:creationId xmlns:a16="http://schemas.microsoft.com/office/drawing/2014/main" id="{B22960B4-AD13-4171-BBD6-D38759606496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9">
              <a:extLst>
                <a:ext uri="{FF2B5EF4-FFF2-40B4-BE49-F238E27FC236}">
                  <a16:creationId xmlns:a16="http://schemas.microsoft.com/office/drawing/2014/main" id="{528F76F0-B1AA-4DBB-9D85-E3B718070BFB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9">
              <a:extLst>
                <a:ext uri="{FF2B5EF4-FFF2-40B4-BE49-F238E27FC236}">
                  <a16:creationId xmlns:a16="http://schemas.microsoft.com/office/drawing/2014/main" id="{7460CB29-940C-4830-8AB5-D232F8F2ED7B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9CE516F8-7E3E-4996-8597-CFDB48804B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6" y="1939943"/>
            <a:ext cx="12192000" cy="4908092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67553B39-B5E2-4F8F-A901-5EB6DFFCC365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DDDAB26-C5F6-4B81-90EE-4C9F2DB190EB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002511BE-F7AC-4DEC-A195-7EFA6BADFB4C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13FE3A59-172F-4493-BB73-61A7D1A1D48E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156">
              <a:extLst>
                <a:ext uri="{FF2B5EF4-FFF2-40B4-BE49-F238E27FC236}">
                  <a16:creationId xmlns:a16="http://schemas.microsoft.com/office/drawing/2014/main" id="{00F3E710-7721-4749-AB3E-E1E731EAF45C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879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背景图案&#10;&#10;描述已自动生成">
            <a:extLst>
              <a:ext uri="{FF2B5EF4-FFF2-40B4-BE49-F238E27FC236}">
                <a16:creationId xmlns:a16="http://schemas.microsoft.com/office/drawing/2014/main" id="{9ED35D94-9B96-4BAE-9E93-DD4BAC8BD7D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09E982E1-1B1E-49E0-83FE-C9992EA391E8}"/>
              </a:ext>
            </a:extLst>
          </p:cNvPr>
          <p:cNvSpPr/>
          <p:nvPr/>
        </p:nvSpPr>
        <p:spPr>
          <a:xfrm>
            <a:off x="-3015559" y="-1650009"/>
            <a:ext cx="12911397" cy="10132811"/>
          </a:xfrm>
          <a:prstGeom prst="ellipse">
            <a:avLst/>
          </a:prstGeom>
          <a:gradFill flip="none" rotWithShape="1">
            <a:gsLst>
              <a:gs pos="40000">
                <a:srgbClr val="D7AD83">
                  <a:alpha val="0"/>
                </a:srgbClr>
              </a:gs>
              <a:gs pos="0">
                <a:srgbClr val="D7AD8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FF616BC-C6BB-4C64-A073-477ED3C99DA9}"/>
              </a:ext>
            </a:extLst>
          </p:cNvPr>
          <p:cNvGrpSpPr/>
          <p:nvPr/>
        </p:nvGrpSpPr>
        <p:grpSpPr>
          <a:xfrm>
            <a:off x="10733715" y="457118"/>
            <a:ext cx="1037581" cy="246981"/>
            <a:chOff x="8441356" y="443749"/>
            <a:chExt cx="3317484" cy="32156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928E6E0-9DC5-499F-B096-4CBCA8C474F0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854DB2A-3E45-4959-BDFC-6401AFC5EC9B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DA901E5-29EA-4AD2-9157-95427668DEEF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53" name="图形 19">
              <a:extLst>
                <a:ext uri="{FF2B5EF4-FFF2-40B4-BE49-F238E27FC236}">
                  <a16:creationId xmlns:a16="http://schemas.microsoft.com/office/drawing/2014/main" id="{EFD67A34-82D0-438B-B7FE-164A7C57C3B4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9">
              <a:extLst>
                <a:ext uri="{FF2B5EF4-FFF2-40B4-BE49-F238E27FC236}">
                  <a16:creationId xmlns:a16="http://schemas.microsoft.com/office/drawing/2014/main" id="{B882311F-65AD-4D7A-820E-FD43FB83D5D2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9">
              <a:extLst>
                <a:ext uri="{FF2B5EF4-FFF2-40B4-BE49-F238E27FC236}">
                  <a16:creationId xmlns:a16="http://schemas.microsoft.com/office/drawing/2014/main" id="{EE773F7A-6BD3-4AC0-B07E-EA16F7C623B3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9">
              <a:extLst>
                <a:ext uri="{FF2B5EF4-FFF2-40B4-BE49-F238E27FC236}">
                  <a16:creationId xmlns:a16="http://schemas.microsoft.com/office/drawing/2014/main" id="{EC541CAE-8CA5-4E2C-9E6B-F3562677CA4C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9">
              <a:extLst>
                <a:ext uri="{FF2B5EF4-FFF2-40B4-BE49-F238E27FC236}">
                  <a16:creationId xmlns:a16="http://schemas.microsoft.com/office/drawing/2014/main" id="{E828F5A4-EED5-4599-A21F-9601ED480DE0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9">
              <a:extLst>
                <a:ext uri="{FF2B5EF4-FFF2-40B4-BE49-F238E27FC236}">
                  <a16:creationId xmlns:a16="http://schemas.microsoft.com/office/drawing/2014/main" id="{17D9D640-CADE-422B-9E83-FDD8E8BE1A65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9">
              <a:extLst>
                <a:ext uri="{FF2B5EF4-FFF2-40B4-BE49-F238E27FC236}">
                  <a16:creationId xmlns:a16="http://schemas.microsoft.com/office/drawing/2014/main" id="{40695019-2F7A-4896-BFAA-EEB9A6D0195D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9">
              <a:extLst>
                <a:ext uri="{FF2B5EF4-FFF2-40B4-BE49-F238E27FC236}">
                  <a16:creationId xmlns:a16="http://schemas.microsoft.com/office/drawing/2014/main" id="{4116A0CB-FEDD-4857-A159-7E0A41A2F732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9">
              <a:extLst>
                <a:ext uri="{FF2B5EF4-FFF2-40B4-BE49-F238E27FC236}">
                  <a16:creationId xmlns:a16="http://schemas.microsoft.com/office/drawing/2014/main" id="{9B4DF261-3F27-44E5-B8A2-D2DBE3456A7C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9">
              <a:extLst>
                <a:ext uri="{FF2B5EF4-FFF2-40B4-BE49-F238E27FC236}">
                  <a16:creationId xmlns:a16="http://schemas.microsoft.com/office/drawing/2014/main" id="{05F3C38E-0974-4F8B-BB7E-922E27144ED4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05240BE8-9E74-4ABF-8910-DD5C2E1812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5" y="3652160"/>
            <a:ext cx="11808975" cy="3407959"/>
          </a:xfrm>
          <a:prstGeom prst="rect">
            <a:avLst/>
          </a:prstGeom>
        </p:spPr>
      </p:pic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43D687-0121-4786-AF7F-FC1403760CE4}"/>
              </a:ext>
            </a:extLst>
          </p:cNvPr>
          <p:cNvGrpSpPr/>
          <p:nvPr/>
        </p:nvGrpSpPr>
        <p:grpSpPr>
          <a:xfrm>
            <a:off x="5973074" y="1886806"/>
            <a:ext cx="4821504" cy="1323440"/>
            <a:chOff x="5597070" y="2767280"/>
            <a:chExt cx="4821504" cy="132344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50F253C-3DCE-43D4-B667-E9E0936FB832}"/>
                </a:ext>
              </a:extLst>
            </p:cNvPr>
            <p:cNvSpPr txBox="1"/>
            <p:nvPr/>
          </p:nvSpPr>
          <p:spPr>
            <a:xfrm>
              <a:off x="5597070" y="2767280"/>
              <a:ext cx="482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5400"/>
                <a:t>工作业绩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FEE4823-49A0-434D-B16F-8C9AEE2B8021}"/>
                </a:ext>
              </a:extLst>
            </p:cNvPr>
            <p:cNvSpPr txBox="1"/>
            <p:nvPr/>
          </p:nvSpPr>
          <p:spPr>
            <a:xfrm>
              <a:off x="5635570" y="3690610"/>
              <a:ext cx="4764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2000"/>
                <a:t>Work performance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A310EC1D-90D1-4DD0-B413-A85B4E13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93167">
            <a:off x="3152706" y="4487674"/>
            <a:ext cx="282132" cy="393135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6A0380-02F0-4B34-BF7F-D97B4C6A1E36}"/>
              </a:ext>
            </a:extLst>
          </p:cNvPr>
          <p:cNvGrpSpPr/>
          <p:nvPr/>
        </p:nvGrpSpPr>
        <p:grpSpPr>
          <a:xfrm>
            <a:off x="1088498" y="1480138"/>
            <a:ext cx="4563405" cy="3845412"/>
            <a:chOff x="1078873" y="1480138"/>
            <a:chExt cx="4563405" cy="384541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7B4E47A-7E92-4006-9D42-4CB1D9F89431}"/>
                </a:ext>
              </a:extLst>
            </p:cNvPr>
            <p:cNvGrpSpPr/>
            <p:nvPr/>
          </p:nvGrpSpPr>
          <p:grpSpPr>
            <a:xfrm rot="20221663">
              <a:off x="1078873" y="1480138"/>
              <a:ext cx="3845412" cy="3845412"/>
              <a:chOff x="767209" y="1785736"/>
              <a:chExt cx="3845412" cy="384541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8AFBCBF-D86B-4330-B791-7AA078205B38}"/>
                  </a:ext>
                </a:extLst>
              </p:cNvPr>
              <p:cNvSpPr/>
              <p:nvPr/>
            </p:nvSpPr>
            <p:spPr>
              <a:xfrm rot="16564048">
                <a:off x="767209" y="1785736"/>
                <a:ext cx="3845412" cy="3845412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8000"/>
                    </a:srgbClr>
                  </a:gs>
                  <a:gs pos="32000">
                    <a:srgbClr val="7B6349">
                      <a:alpha val="15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AE2167D-13E4-43E8-9BC9-4265F0669CCB}"/>
                  </a:ext>
                </a:extLst>
              </p:cNvPr>
              <p:cNvSpPr/>
              <p:nvPr/>
            </p:nvSpPr>
            <p:spPr>
              <a:xfrm rot="16564048">
                <a:off x="1104809" y="2002759"/>
                <a:ext cx="3411366" cy="3411366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50000"/>
                    </a:srgbClr>
                  </a:gs>
                  <a:gs pos="32000">
                    <a:srgbClr val="7B6349">
                      <a:alpha val="12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456526-FB96-48A7-BF5C-E4AB30E4CE01}"/>
                </a:ext>
              </a:extLst>
            </p:cNvPr>
            <p:cNvSpPr txBox="1"/>
            <p:nvPr/>
          </p:nvSpPr>
          <p:spPr>
            <a:xfrm>
              <a:off x="1984451" y="2828836"/>
              <a:ext cx="36578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spc="600">
                  <a:ln>
                    <a:solidFill>
                      <a:srgbClr val="FEE2B9">
                        <a:alpha val="56000"/>
                      </a:srgb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sym typeface="OPPOSans H" panose="00020600040101010101" pitchFamily="18" charset="-122"/>
                </a:rPr>
                <a:t>ONE</a:t>
              </a:r>
              <a:endParaRPr lang="zh-CN" altLang="en-US" sz="7200" spc="600">
                <a:ln>
                  <a:solidFill>
                    <a:srgbClr val="FEE2B9">
                      <a:alpha val="56000"/>
                    </a:srgbClr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E6F528-6000-4A80-8B78-B420DA8BB7B4}"/>
              </a:ext>
            </a:extLst>
          </p:cNvPr>
          <p:cNvGrpSpPr/>
          <p:nvPr/>
        </p:nvGrpSpPr>
        <p:grpSpPr>
          <a:xfrm>
            <a:off x="6445130" y="2413502"/>
            <a:ext cx="3877392" cy="3999323"/>
            <a:chOff x="6445130" y="2413502"/>
            <a:chExt cx="3877392" cy="3999323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BB23540-A0CD-478A-BD38-A3C0E3C33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78000"/>
            </a:blip>
            <a:stretch>
              <a:fillRect/>
            </a:stretch>
          </p:blipFill>
          <p:spPr>
            <a:xfrm>
              <a:off x="6445130" y="2413502"/>
              <a:ext cx="3877392" cy="3999323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85BC5CE-5F58-4A26-BDFA-0EDE3CCC362D}"/>
                </a:ext>
              </a:extLst>
            </p:cNvPr>
            <p:cNvGrpSpPr/>
            <p:nvPr/>
          </p:nvGrpSpPr>
          <p:grpSpPr>
            <a:xfrm>
              <a:off x="7837871" y="3655549"/>
              <a:ext cx="1011308" cy="956054"/>
              <a:chOff x="7672225" y="3594273"/>
              <a:chExt cx="1419065" cy="1341534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27E3CE35-971E-4142-8755-BAA8ABF519C5}"/>
                  </a:ext>
                </a:extLst>
              </p:cNvPr>
              <p:cNvSpPr/>
              <p:nvPr/>
            </p:nvSpPr>
            <p:spPr>
              <a:xfrm>
                <a:off x="7832882" y="3594273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10CF3474-C27E-4616-A703-8D083F1C7EE4}"/>
                  </a:ext>
                </a:extLst>
              </p:cNvPr>
              <p:cNvSpPr/>
              <p:nvPr/>
            </p:nvSpPr>
            <p:spPr>
              <a:xfrm rot="5400000">
                <a:off x="8442154" y="4286671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DD2AA6E1-F221-4181-AA8B-79F937DA9711}"/>
                  </a:ext>
                </a:extLst>
              </p:cNvPr>
              <p:cNvSpPr/>
              <p:nvPr/>
            </p:nvSpPr>
            <p:spPr>
              <a:xfrm rot="5400000">
                <a:off x="7288023" y="4286672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F801AB9-58A6-4D66-BDF3-DAC4AFF8888D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6CC82E7-6071-4831-B56F-6D1A8AE1CD8C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548E78F-5274-4E18-AAB7-6ED599BB6437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02E89A65-7769-4FCD-9681-BC00FEC85495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156">
              <a:extLst>
                <a:ext uri="{FF2B5EF4-FFF2-40B4-BE49-F238E27FC236}">
                  <a16:creationId xmlns:a16="http://schemas.microsoft.com/office/drawing/2014/main" id="{6F9FB831-1B40-4E7D-8207-65FFB9D19532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3051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背景图案&#10;&#10;描述已自动生成">
            <a:extLst>
              <a:ext uri="{FF2B5EF4-FFF2-40B4-BE49-F238E27FC236}">
                <a16:creationId xmlns:a16="http://schemas.microsoft.com/office/drawing/2014/main" id="{B633B2BF-405F-4193-A7E9-CB7037405F6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5F874258-0652-4532-A781-09BC395C726C}"/>
              </a:ext>
            </a:extLst>
          </p:cNvPr>
          <p:cNvSpPr/>
          <p:nvPr/>
        </p:nvSpPr>
        <p:spPr>
          <a:xfrm>
            <a:off x="999065" y="1711398"/>
            <a:ext cx="10100735" cy="788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第三季度项目合计业绩达</a:t>
            </a:r>
            <a:r>
              <a:rPr lang="en-US" altLang="zh-CN" sz="1600">
                <a:solidFill>
                  <a:schemeClr val="bg1"/>
                </a:solidFill>
                <a:latin typeface="+mn-ea"/>
              </a:rPr>
              <a:t>1.77</a:t>
            </a:r>
            <a:r>
              <a:rPr lang="zh-CN" altLang="en-US" sz="1600">
                <a:solidFill>
                  <a:schemeClr val="bg1"/>
                </a:solidFill>
                <a:latin typeface="+mn-ea"/>
              </a:rPr>
              <a:t>万元，环比第一季度</a:t>
            </a:r>
            <a:r>
              <a:rPr lang="zh-CN" altLang="en-US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增长</a:t>
            </a:r>
            <a:r>
              <a:rPr lang="en-US" altLang="zh-CN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83.3%</a:t>
            </a:r>
            <a:r>
              <a:rPr lang="zh-CN" altLang="en-US" sz="160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60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其中，</a:t>
            </a:r>
            <a:r>
              <a:rPr lang="zh-CN" altLang="en-US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项目</a:t>
            </a:r>
            <a:r>
              <a:rPr lang="en-US" altLang="zh-CN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</a:t>
            </a:r>
            <a:r>
              <a:rPr lang="zh-CN" altLang="en-US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的涨幅达</a:t>
            </a:r>
            <a:r>
              <a:rPr lang="en-US" altLang="zh-CN" sz="1600" b="1">
                <a:solidFill>
                  <a:srgbClr val="FEE2B9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406%</a:t>
            </a:r>
            <a:r>
              <a:rPr lang="zh-CN" altLang="en-US" sz="1600">
                <a:solidFill>
                  <a:schemeClr val="bg1"/>
                </a:solidFill>
                <a:latin typeface="+mn-ea"/>
              </a:rPr>
              <a:t>，远超其他两个项目。</a:t>
            </a:r>
            <a:endParaRPr lang="en-US" altLang="zh-CN" sz="16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/>
                <a:t>工作业绩</a:t>
              </a:r>
              <a:endParaRPr lang="en-US" altLang="zh-CN" sz="360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/>
                <a:t>Work performance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77108990-648E-4CC2-9FD2-96F96F9D8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838" y="4040943"/>
            <a:ext cx="11815072" cy="2914141"/>
          </a:xfrm>
          <a:prstGeom prst="rect">
            <a:avLst/>
          </a:prstGeom>
        </p:spPr>
      </p:pic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9C517793-BE87-4ACC-BD85-670C89D61F4B}"/>
              </a:ext>
            </a:extLst>
          </p:cNvPr>
          <p:cNvGraphicFramePr>
            <a:graphicFrameLocks noGrp="1"/>
          </p:cNvGraphicFramePr>
          <p:nvPr/>
        </p:nvGraphicFramePr>
        <p:xfrm>
          <a:off x="1092200" y="2917792"/>
          <a:ext cx="10007600" cy="2867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1900">
                  <a:extLst>
                    <a:ext uri="{9D8B030D-6E8A-4147-A177-3AD203B41FA5}">
                      <a16:colId xmlns:a16="http://schemas.microsoft.com/office/drawing/2014/main" val="965708256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531194389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278109763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1607038894"/>
                    </a:ext>
                  </a:extLst>
                </a:gridCol>
              </a:tblGrid>
              <a:tr h="6394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项目</a:t>
                      </a:r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/</a:t>
                      </a:r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月份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第一季度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第二季度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第三季度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0140224"/>
                  </a:ext>
                </a:extLst>
              </a:tr>
              <a:tr h="556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项目</a:t>
                      </a:r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1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5748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1457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6783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693835"/>
                  </a:ext>
                </a:extLst>
              </a:tr>
              <a:tr h="556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项目</a:t>
                      </a:r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2</a:t>
                      </a:r>
                      <a:endParaRPr lang="en-US" altLang="zh-CN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1478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5478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7478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539640"/>
                  </a:ext>
                </a:extLst>
              </a:tr>
              <a:tr h="556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项目</a:t>
                      </a:r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3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2457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2147</a:t>
                      </a:r>
                      <a:endParaRPr lang="zh-CN" altLang="en-US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3488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698232"/>
                  </a:ext>
                </a:extLst>
              </a:tr>
              <a:tr h="5569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rPr>
                        <a:t>合计</a:t>
                      </a:r>
                      <a:endParaRPr lang="zh-CN" altLang="en-US" sz="1800" b="1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9683</a:t>
                      </a:r>
                      <a:endParaRPr lang="en-US" altLang="zh-CN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9082</a:t>
                      </a:r>
                      <a:endParaRPr lang="en-US" altLang="zh-CN" sz="1800" b="0" dirty="0">
                        <a:ln>
                          <a:noFill/>
                        </a:ln>
                        <a:solidFill>
                          <a:srgbClr val="FEE2B9"/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n>
                            <a:noFill/>
                          </a:ln>
                          <a:solidFill>
                            <a:srgbClr val="FEE2B9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17749</a:t>
                      </a:r>
                    </a:p>
                  </a:txBody>
                  <a:tcPr marR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681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7982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背景图案&#10;&#10;描述已自动生成">
            <a:extLst>
              <a:ext uri="{FF2B5EF4-FFF2-40B4-BE49-F238E27FC236}">
                <a16:creationId xmlns:a16="http://schemas.microsoft.com/office/drawing/2014/main" id="{B633B2BF-405F-4193-A7E9-CB7037405F6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/>
                <a:t>工作业绩</a:t>
              </a:r>
              <a:endParaRPr lang="en-US" altLang="zh-CN" sz="360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 dirty="0"/>
                <a:t>Work performance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FC1CC81-2762-4247-B0A9-EF9F6637E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464" y="3908398"/>
            <a:ext cx="11815072" cy="2914141"/>
          </a:xfrm>
          <a:prstGeom prst="rect">
            <a:avLst/>
          </a:prstGeom>
        </p:spPr>
      </p:pic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4F5E169-2678-4539-872A-6913D1BEF2D6}"/>
              </a:ext>
            </a:extLst>
          </p:cNvPr>
          <p:cNvSpPr/>
          <p:nvPr/>
        </p:nvSpPr>
        <p:spPr>
          <a:xfrm>
            <a:off x="990600" y="1557865"/>
            <a:ext cx="2964018" cy="4360335"/>
          </a:xfrm>
          <a:prstGeom prst="roundRect">
            <a:avLst>
              <a:gd name="adj" fmla="val 6014"/>
            </a:avLst>
          </a:prstGeom>
          <a:gradFill flip="none" rotWithShape="1">
            <a:gsLst>
              <a:gs pos="0">
                <a:srgbClr val="FEE2B9"/>
              </a:gs>
              <a:gs pos="100000">
                <a:srgbClr val="E7B88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13AF338-55C0-44FA-9A28-79018B024A96}"/>
              </a:ext>
            </a:extLst>
          </p:cNvPr>
          <p:cNvSpPr/>
          <p:nvPr/>
        </p:nvSpPr>
        <p:spPr>
          <a:xfrm>
            <a:off x="4613991" y="1557865"/>
            <a:ext cx="2964018" cy="4360335"/>
          </a:xfrm>
          <a:prstGeom prst="roundRect">
            <a:avLst>
              <a:gd name="adj" fmla="val 6014"/>
            </a:avLst>
          </a:prstGeom>
          <a:gradFill flip="none" rotWithShape="1">
            <a:gsLst>
              <a:gs pos="0">
                <a:srgbClr val="FEE2B9"/>
              </a:gs>
              <a:gs pos="100000">
                <a:srgbClr val="E7B88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AD7C9A7-9F98-4833-B2B6-F6EC55812074}"/>
              </a:ext>
            </a:extLst>
          </p:cNvPr>
          <p:cNvSpPr/>
          <p:nvPr/>
        </p:nvSpPr>
        <p:spPr>
          <a:xfrm>
            <a:off x="8237382" y="1557865"/>
            <a:ext cx="2964018" cy="4360335"/>
          </a:xfrm>
          <a:prstGeom prst="roundRect">
            <a:avLst>
              <a:gd name="adj" fmla="val 6014"/>
            </a:avLst>
          </a:prstGeom>
          <a:gradFill flip="none" rotWithShape="1">
            <a:gsLst>
              <a:gs pos="0">
                <a:srgbClr val="FEE2B9"/>
              </a:gs>
              <a:gs pos="100000">
                <a:srgbClr val="E7B88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B908BB3-6A5F-43FB-AA30-36CE72A976C4}"/>
              </a:ext>
            </a:extLst>
          </p:cNvPr>
          <p:cNvSpPr txBox="1"/>
          <p:nvPr/>
        </p:nvSpPr>
        <p:spPr>
          <a:xfrm>
            <a:off x="1764722" y="280227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pc="600">
                <a:solidFill>
                  <a:srgbClr val="212121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工作业绩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54F9E09-C316-4CFF-BC25-2AA02C4F790C}"/>
              </a:ext>
            </a:extLst>
          </p:cNvPr>
          <p:cNvSpPr txBox="1"/>
          <p:nvPr/>
        </p:nvSpPr>
        <p:spPr>
          <a:xfrm>
            <a:off x="1307868" y="3171605"/>
            <a:ext cx="23294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00" spc="600" dirty="0">
                <a:gradFill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effectLst>
                  <a:outerShdw blurRad="152400" dist="25400" dir="2700000" algn="tl" rotWithShape="0">
                    <a:schemeClr val="accent1">
                      <a:alpha val="21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sym typeface="OPPOSans L" panose="00020600040101010101" pitchFamily="18" charset="-122"/>
              </a:rPr>
              <a:t>WORK PERFORMANCE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A5D93CE-C470-434D-8603-B551CC69C9AA}"/>
              </a:ext>
            </a:extLst>
          </p:cNvPr>
          <p:cNvSpPr/>
          <p:nvPr/>
        </p:nvSpPr>
        <p:spPr>
          <a:xfrm>
            <a:off x="1281841" y="3497728"/>
            <a:ext cx="2381537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300" dirty="0">
                <a:solidFill>
                  <a:srgbClr val="3C3C3C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rPr>
              <a:t>你在本职工作上取得了哪些成绩？在这一年里你做的最有成效的工作是什么？列举你认为你做的最成功的事情是什么？你是如何取得这样的成绩的？</a:t>
            </a:r>
            <a:endParaRPr lang="zh-CN" altLang="en-US" sz="1400" b="0" i="0" spc="300" dirty="0">
              <a:solidFill>
                <a:srgbClr val="3C3C3C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242B62D-A4B8-49CD-8F2C-7B4CFDE958F0}"/>
              </a:ext>
            </a:extLst>
          </p:cNvPr>
          <p:cNvSpPr txBox="1"/>
          <p:nvPr/>
        </p:nvSpPr>
        <p:spPr>
          <a:xfrm>
            <a:off x="5447723" y="280227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pc="600">
                <a:solidFill>
                  <a:srgbClr val="212121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工作业绩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A12FAF-3A70-4F12-9E2B-077394CB575E}"/>
              </a:ext>
            </a:extLst>
          </p:cNvPr>
          <p:cNvSpPr txBox="1"/>
          <p:nvPr/>
        </p:nvSpPr>
        <p:spPr>
          <a:xfrm>
            <a:off x="4990867" y="3171605"/>
            <a:ext cx="23294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00" spc="600" dirty="0">
                <a:gradFill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effectLst>
                  <a:outerShdw blurRad="152400" dist="25400" dir="2700000" algn="tl" rotWithShape="0">
                    <a:schemeClr val="accent1">
                      <a:alpha val="21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sym typeface="OPPOSans L" panose="00020600040101010101" pitchFamily="18" charset="-122"/>
              </a:rPr>
              <a:t>WORK PERFORMANCE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254348B-C07A-4998-A270-CF8E6545E4AD}"/>
              </a:ext>
            </a:extLst>
          </p:cNvPr>
          <p:cNvSpPr/>
          <p:nvPr/>
        </p:nvSpPr>
        <p:spPr>
          <a:xfrm>
            <a:off x="4964841" y="3497728"/>
            <a:ext cx="2381537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300">
                <a:solidFill>
                  <a:srgbClr val="3C3C3C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rPr>
              <a:t>你在本职工作上取得了哪些成绩？在这一年里你做的最有成效的工作是什么？列举你认为你做的最成功的事情是什么？你是如何取得这样的成绩的？</a:t>
            </a:r>
            <a:endParaRPr lang="zh-CN" altLang="en-US" sz="1400" b="0" i="0" spc="300">
              <a:solidFill>
                <a:srgbClr val="3C3C3C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BC19000-3235-4EE2-BB94-4E441F9AF6D9}"/>
              </a:ext>
            </a:extLst>
          </p:cNvPr>
          <p:cNvSpPr txBox="1"/>
          <p:nvPr/>
        </p:nvSpPr>
        <p:spPr>
          <a:xfrm>
            <a:off x="9071457" y="280227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pc="600">
                <a:solidFill>
                  <a:srgbClr val="212121"/>
                </a:soli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工作业绩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3C4C00D-C56F-4810-82EE-5E0F348CF71A}"/>
              </a:ext>
            </a:extLst>
          </p:cNvPr>
          <p:cNvSpPr txBox="1"/>
          <p:nvPr/>
        </p:nvSpPr>
        <p:spPr>
          <a:xfrm>
            <a:off x="8614601" y="3171605"/>
            <a:ext cx="23294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00" spc="600" dirty="0">
                <a:gradFill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effectLst>
                  <a:outerShdw blurRad="152400" dist="25400" dir="2700000" algn="tl" rotWithShape="0">
                    <a:schemeClr val="accent1">
                      <a:alpha val="21000"/>
                    </a:scheme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sym typeface="OPPOSans L" panose="00020600040101010101" pitchFamily="18" charset="-122"/>
              </a:rPr>
              <a:t>WORK PERFORMANCE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6B29556-AE3F-43C4-B72E-8184B264089C}"/>
              </a:ext>
            </a:extLst>
          </p:cNvPr>
          <p:cNvSpPr/>
          <p:nvPr/>
        </p:nvSpPr>
        <p:spPr>
          <a:xfrm>
            <a:off x="8588575" y="3497728"/>
            <a:ext cx="2381537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300">
                <a:solidFill>
                  <a:srgbClr val="3C3C3C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rPr>
              <a:t>你在本职工作上取得了哪些成绩？在这一年里你做的最有成效的工作是什么？列举你认为你做的最成功的事情是什么？你是如何取得这样的成绩的？</a:t>
            </a:r>
            <a:endParaRPr lang="zh-CN" altLang="en-US" sz="1400" b="0" i="0" spc="300">
              <a:solidFill>
                <a:srgbClr val="3C3C3C"/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6" name="图形 4">
            <a:extLst>
              <a:ext uri="{FF2B5EF4-FFF2-40B4-BE49-F238E27FC236}">
                <a16:creationId xmlns:a16="http://schemas.microsoft.com/office/drawing/2014/main" id="{FF2E71CC-FF12-45FB-A133-54475C7FA925}"/>
              </a:ext>
            </a:extLst>
          </p:cNvPr>
          <p:cNvGrpSpPr/>
          <p:nvPr/>
        </p:nvGrpSpPr>
        <p:grpSpPr>
          <a:xfrm>
            <a:off x="2118833" y="2058419"/>
            <a:ext cx="618582" cy="541257"/>
            <a:chOff x="19050" y="33337"/>
            <a:chExt cx="190500" cy="166687"/>
          </a:xfrm>
          <a:effectLst>
            <a:outerShdw blurRad="50800" dist="38100" dir="5400000" algn="ctr" rotWithShape="0">
              <a:srgbClr val="D7AD83">
                <a:alpha val="75000"/>
              </a:srgbClr>
            </a:outerShdw>
          </a:effectLst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B54CEE8-F31D-4D1C-8823-F1F68146F7BE}"/>
                </a:ext>
              </a:extLst>
            </p:cNvPr>
            <p:cNvSpPr/>
            <p:nvPr/>
          </p:nvSpPr>
          <p:spPr>
            <a:xfrm>
              <a:off x="19050" y="33337"/>
              <a:ext cx="190500" cy="123825"/>
            </a:xfrm>
            <a:custGeom>
              <a:avLst/>
              <a:gdLst>
                <a:gd name="connsiteX0" fmla="*/ 38100 w 190500"/>
                <a:gd name="connsiteY0" fmla="*/ 123825 h 123825"/>
                <a:gd name="connsiteX1" fmla="*/ 0 w 190500"/>
                <a:gd name="connsiteY1" fmla="*/ 123825 h 123825"/>
                <a:gd name="connsiteX2" fmla="*/ 0 w 190500"/>
                <a:gd name="connsiteY2" fmla="*/ 0 h 123825"/>
                <a:gd name="connsiteX3" fmla="*/ 190500 w 190500"/>
                <a:gd name="connsiteY3" fmla="*/ 0 h 123825"/>
                <a:gd name="connsiteX4" fmla="*/ 190500 w 190500"/>
                <a:gd name="connsiteY4" fmla="*/ 123825 h 123825"/>
                <a:gd name="connsiteX5" fmla="*/ 152400 w 190500"/>
                <a:gd name="connsiteY5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123825">
                  <a:moveTo>
                    <a:pt x="38100" y="123825"/>
                  </a:moveTo>
                  <a:lnTo>
                    <a:pt x="0" y="123825"/>
                  </a:lnTo>
                  <a:lnTo>
                    <a:pt x="0" y="0"/>
                  </a:lnTo>
                  <a:lnTo>
                    <a:pt x="190500" y="0"/>
                  </a:lnTo>
                  <a:lnTo>
                    <a:pt x="190500" y="123825"/>
                  </a:lnTo>
                  <a:lnTo>
                    <a:pt x="152400" y="123825"/>
                  </a:lnTo>
                  <a:close/>
                </a:path>
              </a:pathLst>
            </a:custGeom>
            <a:noFill/>
            <a:ln w="31750" cap="flat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062AC7C-D5A8-4421-BDF2-C70E4044D568}"/>
                </a:ext>
              </a:extLst>
            </p:cNvPr>
            <p:cNvSpPr/>
            <p:nvPr/>
          </p:nvSpPr>
          <p:spPr>
            <a:xfrm>
              <a:off x="76200" y="104775"/>
              <a:ext cx="4762" cy="19050"/>
            </a:xfrm>
            <a:custGeom>
              <a:avLst/>
              <a:gdLst>
                <a:gd name="connsiteX0" fmla="*/ 0 w 4762"/>
                <a:gd name="connsiteY0" fmla="*/ 0 h 19050"/>
                <a:gd name="connsiteX1" fmla="*/ 0 w 4762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BA0A159-2204-486D-8625-A06985C09669}"/>
                </a:ext>
              </a:extLst>
            </p:cNvPr>
            <p:cNvSpPr/>
            <p:nvPr/>
          </p:nvSpPr>
          <p:spPr>
            <a:xfrm>
              <a:off x="114300" y="157162"/>
              <a:ext cx="4762" cy="28575"/>
            </a:xfrm>
            <a:custGeom>
              <a:avLst/>
              <a:gdLst>
                <a:gd name="connsiteX0" fmla="*/ 0 w 4762"/>
                <a:gd name="connsiteY0" fmla="*/ 0 h 28575"/>
                <a:gd name="connsiteX1" fmla="*/ 0 w 4762"/>
                <a:gd name="connsiteY1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28575">
                  <a:moveTo>
                    <a:pt x="0" y="0"/>
                  </a:moveTo>
                  <a:lnTo>
                    <a:pt x="0" y="28575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FC930C-4FCB-4ABC-A13C-752490F5A1A9}"/>
                </a:ext>
              </a:extLst>
            </p:cNvPr>
            <p:cNvSpPr/>
            <p:nvPr/>
          </p:nvSpPr>
          <p:spPr>
            <a:xfrm>
              <a:off x="114300" y="85725"/>
              <a:ext cx="4762" cy="38100"/>
            </a:xfrm>
            <a:custGeom>
              <a:avLst/>
              <a:gdLst>
                <a:gd name="connsiteX0" fmla="*/ 0 w 4762"/>
                <a:gd name="connsiteY0" fmla="*/ 0 h 38100"/>
                <a:gd name="connsiteX1" fmla="*/ 0 w 4762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2F7BC00-24B9-4B1F-94A1-8A4CD68713B1}"/>
                </a:ext>
              </a:extLst>
            </p:cNvPr>
            <p:cNvSpPr/>
            <p:nvPr/>
          </p:nvSpPr>
          <p:spPr>
            <a:xfrm>
              <a:off x="152400" y="66675"/>
              <a:ext cx="4762" cy="57150"/>
            </a:xfrm>
            <a:custGeom>
              <a:avLst/>
              <a:gdLst>
                <a:gd name="connsiteX0" fmla="*/ 0 w 4762"/>
                <a:gd name="connsiteY0" fmla="*/ 0 h 57150"/>
                <a:gd name="connsiteX1" fmla="*/ 0 w 4762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5843088-373E-4D46-8B6F-33D6640C0154}"/>
                </a:ext>
              </a:extLst>
            </p:cNvPr>
            <p:cNvSpPr/>
            <p:nvPr/>
          </p:nvSpPr>
          <p:spPr>
            <a:xfrm>
              <a:off x="57150" y="195262"/>
              <a:ext cx="114300" cy="4762"/>
            </a:xfrm>
            <a:custGeom>
              <a:avLst/>
              <a:gdLst>
                <a:gd name="connsiteX0" fmla="*/ 0 w 114300"/>
                <a:gd name="connsiteY0" fmla="*/ 0 h 4762"/>
                <a:gd name="connsiteX1" fmla="*/ 114300 w 1143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4762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7CB10E6-8296-48CC-A817-DC8717064E13}"/>
              </a:ext>
            </a:extLst>
          </p:cNvPr>
          <p:cNvGrpSpPr/>
          <p:nvPr/>
        </p:nvGrpSpPr>
        <p:grpSpPr>
          <a:xfrm>
            <a:off x="5865930" y="2058418"/>
            <a:ext cx="541257" cy="541258"/>
            <a:chOff x="19050" y="19050"/>
            <a:chExt cx="190500" cy="190500"/>
          </a:xfrm>
          <a:effectLst>
            <a:outerShdw blurRad="50800" dist="38100" dir="5400000" algn="ctr" rotWithShape="0">
              <a:srgbClr val="D7AD83">
                <a:alpha val="75000"/>
              </a:srgbClr>
            </a:outerShdw>
          </a:effectLst>
        </p:grpSpPr>
        <p:sp>
          <p:nvSpPr>
            <p:cNvPr id="20" name="图形 14">
              <a:extLst>
                <a:ext uri="{FF2B5EF4-FFF2-40B4-BE49-F238E27FC236}">
                  <a16:creationId xmlns:a16="http://schemas.microsoft.com/office/drawing/2014/main" id="{CB6B22DB-C3F4-4D15-BCB5-254F6B3A3410}"/>
                </a:ext>
              </a:extLst>
            </p:cNvPr>
            <p:cNvSpPr/>
            <p:nvPr/>
          </p:nvSpPr>
          <p:spPr>
            <a:xfrm>
              <a:off x="19050" y="19050"/>
              <a:ext cx="190500" cy="190500"/>
            </a:xfrm>
            <a:custGeom>
              <a:avLst/>
              <a:gdLst>
                <a:gd name="connsiteX0" fmla="*/ 0 w 190500"/>
                <a:gd name="connsiteY0" fmla="*/ 190500 h 190500"/>
                <a:gd name="connsiteX1" fmla="*/ 0 w 190500"/>
                <a:gd name="connsiteY1" fmla="*/ 0 h 190500"/>
                <a:gd name="connsiteX2" fmla="*/ 38100 w 190500"/>
                <a:gd name="connsiteY2" fmla="*/ 0 h 190500"/>
                <a:gd name="connsiteX3" fmla="*/ 38100 w 190500"/>
                <a:gd name="connsiteY3" fmla="*/ 76200 h 190500"/>
                <a:gd name="connsiteX4" fmla="*/ 114300 w 190500"/>
                <a:gd name="connsiteY4" fmla="*/ 38100 h 190500"/>
                <a:gd name="connsiteX5" fmla="*/ 114300 w 190500"/>
                <a:gd name="connsiteY5" fmla="*/ 76200 h 190500"/>
                <a:gd name="connsiteX6" fmla="*/ 190500 w 190500"/>
                <a:gd name="connsiteY6" fmla="*/ 38100 h 190500"/>
                <a:gd name="connsiteX7" fmla="*/ 190500 w 190500"/>
                <a:gd name="connsiteY7" fmla="*/ 190500 h 190500"/>
                <a:gd name="connsiteX8" fmla="*/ 0 w 190500"/>
                <a:gd name="connsiteY8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0" y="190500"/>
                  </a:moveTo>
                  <a:lnTo>
                    <a:pt x="0" y="0"/>
                  </a:lnTo>
                  <a:lnTo>
                    <a:pt x="38100" y="0"/>
                  </a:lnTo>
                  <a:lnTo>
                    <a:pt x="38100" y="76200"/>
                  </a:lnTo>
                  <a:lnTo>
                    <a:pt x="114300" y="38100"/>
                  </a:lnTo>
                  <a:lnTo>
                    <a:pt x="114300" y="76200"/>
                  </a:lnTo>
                  <a:lnTo>
                    <a:pt x="190500" y="38100"/>
                  </a:lnTo>
                  <a:lnTo>
                    <a:pt x="190500" y="190500"/>
                  </a:lnTo>
                  <a:lnTo>
                    <a:pt x="0" y="190500"/>
                  </a:lnTo>
                  <a:close/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rgbClr val="7B6349"/>
                  </a:solidFill>
                </a:ln>
              </a:endParaRPr>
            </a:p>
          </p:txBody>
        </p:sp>
        <p:sp>
          <p:nvSpPr>
            <p:cNvPr id="55" name="图形 14">
              <a:extLst>
                <a:ext uri="{FF2B5EF4-FFF2-40B4-BE49-F238E27FC236}">
                  <a16:creationId xmlns:a16="http://schemas.microsoft.com/office/drawing/2014/main" id="{CB6B22DB-C3F4-4D15-BCB5-254F6B3A3410}"/>
                </a:ext>
              </a:extLst>
            </p:cNvPr>
            <p:cNvSpPr/>
            <p:nvPr/>
          </p:nvSpPr>
          <p:spPr>
            <a:xfrm>
              <a:off x="57150" y="133350"/>
              <a:ext cx="38100" cy="38100"/>
            </a:xfrm>
            <a:custGeom>
              <a:avLst/>
              <a:gdLst>
                <a:gd name="connsiteX0" fmla="*/ 0 w 38100"/>
                <a:gd name="connsiteY0" fmla="*/ 0 h 38100"/>
                <a:gd name="connsiteX1" fmla="*/ 38100 w 38100"/>
                <a:gd name="connsiteY1" fmla="*/ 0 h 38100"/>
                <a:gd name="connsiteX2" fmla="*/ 38100 w 38100"/>
                <a:gd name="connsiteY2" fmla="*/ 38100 h 38100"/>
                <a:gd name="connsiteX3" fmla="*/ 0 w 381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0" y="0"/>
                  </a:moveTo>
                  <a:lnTo>
                    <a:pt x="38100" y="0"/>
                  </a:lnTo>
                  <a:lnTo>
                    <a:pt x="38100" y="38100"/>
                  </a:lnTo>
                  <a:lnTo>
                    <a:pt x="0" y="38100"/>
                  </a:lnTo>
                  <a:close/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rgbClr val="7B6349"/>
                  </a:solidFill>
                </a:ln>
              </a:endParaRPr>
            </a:p>
          </p:txBody>
        </p:sp>
        <p:sp>
          <p:nvSpPr>
            <p:cNvPr id="56" name="图形 14">
              <a:extLst>
                <a:ext uri="{FF2B5EF4-FFF2-40B4-BE49-F238E27FC236}">
                  <a16:creationId xmlns:a16="http://schemas.microsoft.com/office/drawing/2014/main" id="{CB6B22DB-C3F4-4D15-BCB5-254F6B3A3410}"/>
                </a:ext>
              </a:extLst>
            </p:cNvPr>
            <p:cNvSpPr/>
            <p:nvPr/>
          </p:nvSpPr>
          <p:spPr>
            <a:xfrm>
              <a:off x="133350" y="133350"/>
              <a:ext cx="38100" cy="38100"/>
            </a:xfrm>
            <a:custGeom>
              <a:avLst/>
              <a:gdLst>
                <a:gd name="connsiteX0" fmla="*/ 0 w 38100"/>
                <a:gd name="connsiteY0" fmla="*/ 0 h 38100"/>
                <a:gd name="connsiteX1" fmla="*/ 38100 w 38100"/>
                <a:gd name="connsiteY1" fmla="*/ 0 h 38100"/>
                <a:gd name="connsiteX2" fmla="*/ 38100 w 38100"/>
                <a:gd name="connsiteY2" fmla="*/ 38100 h 38100"/>
                <a:gd name="connsiteX3" fmla="*/ 0 w 381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0" y="0"/>
                  </a:moveTo>
                  <a:lnTo>
                    <a:pt x="38100" y="0"/>
                  </a:lnTo>
                  <a:lnTo>
                    <a:pt x="38100" y="38100"/>
                  </a:lnTo>
                  <a:lnTo>
                    <a:pt x="0" y="38100"/>
                  </a:lnTo>
                  <a:close/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rgbClr val="7B6349"/>
                  </a:solidFill>
                </a:ln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F252EE0-1CE4-47B2-BE39-FCB9D3500514}"/>
              </a:ext>
            </a:extLst>
          </p:cNvPr>
          <p:cNvGrpSpPr/>
          <p:nvPr/>
        </p:nvGrpSpPr>
        <p:grpSpPr>
          <a:xfrm>
            <a:off x="9447826" y="2081126"/>
            <a:ext cx="619802" cy="495842"/>
            <a:chOff x="19050" y="38100"/>
            <a:chExt cx="190500" cy="152400"/>
          </a:xfrm>
          <a:effectLst>
            <a:outerShdw blurRad="50800" dist="38100" dir="5400000" algn="ctr" rotWithShape="0">
              <a:srgbClr val="D7AD83">
                <a:alpha val="75000"/>
              </a:srgbClr>
            </a:outerShdw>
          </a:effectLst>
        </p:grpSpPr>
        <p:sp>
          <p:nvSpPr>
            <p:cNvPr id="60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19050" y="38100"/>
              <a:ext cx="190500" cy="57150"/>
            </a:xfrm>
            <a:custGeom>
              <a:avLst/>
              <a:gdLst>
                <a:gd name="connsiteX0" fmla="*/ 190500 w 190500"/>
                <a:gd name="connsiteY0" fmla="*/ 14288 h 57150"/>
                <a:gd name="connsiteX1" fmla="*/ 176213 w 190500"/>
                <a:gd name="connsiteY1" fmla="*/ 0 h 57150"/>
                <a:gd name="connsiteX2" fmla="*/ 14288 w 190500"/>
                <a:gd name="connsiteY2" fmla="*/ 0 h 57150"/>
                <a:gd name="connsiteX3" fmla="*/ 0 w 190500"/>
                <a:gd name="connsiteY3" fmla="*/ 14288 h 57150"/>
                <a:gd name="connsiteX4" fmla="*/ 0 w 190500"/>
                <a:gd name="connsiteY4" fmla="*/ 57150 h 57150"/>
                <a:gd name="connsiteX5" fmla="*/ 190500 w 190500"/>
                <a:gd name="connsiteY5" fmla="*/ 57150 h 57150"/>
                <a:gd name="connsiteX6" fmla="*/ 190500 w 190500"/>
                <a:gd name="connsiteY6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0" h="57150">
                  <a:moveTo>
                    <a:pt x="190500" y="14288"/>
                  </a:moveTo>
                  <a:cubicBezTo>
                    <a:pt x="190500" y="6397"/>
                    <a:pt x="184103" y="0"/>
                    <a:pt x="176213" y="0"/>
                  </a:cubicBezTo>
                  <a:lnTo>
                    <a:pt x="14288" y="0"/>
                  </a:lnTo>
                  <a:cubicBezTo>
                    <a:pt x="6397" y="0"/>
                    <a:pt x="0" y="6397"/>
                    <a:pt x="0" y="14288"/>
                  </a:cubicBezTo>
                  <a:lnTo>
                    <a:pt x="0" y="57150"/>
                  </a:lnTo>
                  <a:lnTo>
                    <a:pt x="190500" y="57150"/>
                  </a:lnTo>
                  <a:lnTo>
                    <a:pt x="190500" y="14288"/>
                  </a:lnTo>
                  <a:close/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19584" y="123825"/>
              <a:ext cx="148964" cy="62055"/>
            </a:xfrm>
            <a:custGeom>
              <a:avLst/>
              <a:gdLst>
                <a:gd name="connsiteX0" fmla="*/ 0 w 148964"/>
                <a:gd name="connsiteY0" fmla="*/ 62056 h 62055"/>
                <a:gd name="connsiteX1" fmla="*/ 57986 w 148964"/>
                <a:gd name="connsiteY1" fmla="*/ 3473 h 62055"/>
                <a:gd name="connsiteX2" fmla="*/ 89320 w 148964"/>
                <a:gd name="connsiteY2" fmla="*/ 33481 h 62055"/>
                <a:gd name="connsiteX3" fmla="*/ 127626 w 148964"/>
                <a:gd name="connsiteY3" fmla="*/ 0 h 62055"/>
                <a:gd name="connsiteX4" fmla="*/ 148965 w 148964"/>
                <a:gd name="connsiteY4" fmla="*/ 20803 h 6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64" h="62055">
                  <a:moveTo>
                    <a:pt x="0" y="62056"/>
                  </a:moveTo>
                  <a:lnTo>
                    <a:pt x="57986" y="3473"/>
                  </a:lnTo>
                  <a:lnTo>
                    <a:pt x="89320" y="33481"/>
                  </a:lnTo>
                  <a:lnTo>
                    <a:pt x="127626" y="0"/>
                  </a:lnTo>
                  <a:lnTo>
                    <a:pt x="148965" y="20803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57150" y="85725"/>
              <a:ext cx="152400" cy="104775"/>
            </a:xfrm>
            <a:custGeom>
              <a:avLst/>
              <a:gdLst>
                <a:gd name="connsiteX0" fmla="*/ 152400 w 152400"/>
                <a:gd name="connsiteY0" fmla="*/ 0 h 104775"/>
                <a:gd name="connsiteX1" fmla="*/ 152400 w 152400"/>
                <a:gd name="connsiteY1" fmla="*/ 90488 h 104775"/>
                <a:gd name="connsiteX2" fmla="*/ 138113 w 152400"/>
                <a:gd name="connsiteY2" fmla="*/ 104775 h 104775"/>
                <a:gd name="connsiteX3" fmla="*/ 0 w 152400"/>
                <a:gd name="connsiteY3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04775">
                  <a:moveTo>
                    <a:pt x="152400" y="0"/>
                  </a:moveTo>
                  <a:lnTo>
                    <a:pt x="152400" y="90488"/>
                  </a:lnTo>
                  <a:cubicBezTo>
                    <a:pt x="152400" y="98378"/>
                    <a:pt x="146003" y="104775"/>
                    <a:pt x="138113" y="104775"/>
                  </a:cubicBezTo>
                  <a:lnTo>
                    <a:pt x="0" y="104775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91019" y="66675"/>
              <a:ext cx="85725" cy="4762"/>
            </a:xfrm>
            <a:custGeom>
              <a:avLst/>
              <a:gdLst>
                <a:gd name="connsiteX0" fmla="*/ 0 w 85725"/>
                <a:gd name="connsiteY0" fmla="*/ 0 h 4762"/>
                <a:gd name="connsiteX1" fmla="*/ 85725 w 857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4762">
                  <a:moveTo>
                    <a:pt x="0" y="0"/>
                  </a:moveTo>
                  <a:lnTo>
                    <a:pt x="85725" y="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52915" y="66675"/>
              <a:ext cx="9525" cy="4762"/>
            </a:xfrm>
            <a:custGeom>
              <a:avLst/>
              <a:gdLst>
                <a:gd name="connsiteX0" fmla="*/ 0 w 9525"/>
                <a:gd name="connsiteY0" fmla="*/ 0 h 4762"/>
                <a:gd name="connsiteX1" fmla="*/ 9525 w 95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">
                  <a:moveTo>
                    <a:pt x="0" y="0"/>
                  </a:moveTo>
                  <a:lnTo>
                    <a:pt x="9525" y="0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58">
              <a:extLst>
                <a:ext uri="{FF2B5EF4-FFF2-40B4-BE49-F238E27FC236}">
                  <a16:creationId xmlns:a16="http://schemas.microsoft.com/office/drawing/2014/main" id="{414C6F71-3A5A-44C6-8C31-A9E9372DE380}"/>
                </a:ext>
              </a:extLst>
            </p:cNvPr>
            <p:cNvSpPr/>
            <p:nvPr/>
          </p:nvSpPr>
          <p:spPr>
            <a:xfrm>
              <a:off x="19050" y="85725"/>
              <a:ext cx="4762" cy="42862"/>
            </a:xfrm>
            <a:custGeom>
              <a:avLst/>
              <a:gdLst>
                <a:gd name="connsiteX0" fmla="*/ 0 w 4762"/>
                <a:gd name="connsiteY0" fmla="*/ 0 h 42862"/>
                <a:gd name="connsiteX1" fmla="*/ 0 w 4762"/>
                <a:gd name="connsiteY1" fmla="*/ 42863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2862">
                  <a:moveTo>
                    <a:pt x="0" y="0"/>
                  </a:moveTo>
                  <a:lnTo>
                    <a:pt x="0" y="42863"/>
                  </a:lnTo>
                </a:path>
              </a:pathLst>
            </a:custGeom>
            <a:noFill/>
            <a:ln w="31750" cap="rnd">
              <a:solidFill>
                <a:srgbClr val="7B634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0724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背景图案&#10;&#10;描述已自动生成">
            <a:extLst>
              <a:ext uri="{FF2B5EF4-FFF2-40B4-BE49-F238E27FC236}">
                <a16:creationId xmlns:a16="http://schemas.microsoft.com/office/drawing/2014/main" id="{B63E5C4A-4D8B-4855-BE41-D2033615186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09E982E1-1B1E-49E0-83FE-C9992EA391E8}"/>
              </a:ext>
            </a:extLst>
          </p:cNvPr>
          <p:cNvSpPr/>
          <p:nvPr/>
        </p:nvSpPr>
        <p:spPr>
          <a:xfrm>
            <a:off x="-3015559" y="-1650009"/>
            <a:ext cx="12911397" cy="10132811"/>
          </a:xfrm>
          <a:prstGeom prst="ellipse">
            <a:avLst/>
          </a:prstGeom>
          <a:gradFill flip="none" rotWithShape="1">
            <a:gsLst>
              <a:gs pos="40000">
                <a:srgbClr val="D7AD83">
                  <a:alpha val="0"/>
                </a:srgbClr>
              </a:gs>
              <a:gs pos="0">
                <a:srgbClr val="D7AD8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FF616BC-C6BB-4C64-A073-477ED3C99DA9}"/>
              </a:ext>
            </a:extLst>
          </p:cNvPr>
          <p:cNvGrpSpPr/>
          <p:nvPr/>
        </p:nvGrpSpPr>
        <p:grpSpPr>
          <a:xfrm>
            <a:off x="10733715" y="457118"/>
            <a:ext cx="1037581" cy="246981"/>
            <a:chOff x="8441356" y="443749"/>
            <a:chExt cx="3317484" cy="32156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928E6E0-9DC5-499F-B096-4CBCA8C474F0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854DB2A-3E45-4959-BDFC-6401AFC5EC9B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7DE48EF-213C-42B6-841C-52A59DE9BA47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53" name="图形 19">
              <a:extLst>
                <a:ext uri="{FF2B5EF4-FFF2-40B4-BE49-F238E27FC236}">
                  <a16:creationId xmlns:a16="http://schemas.microsoft.com/office/drawing/2014/main" id="{14CCB703-FAB3-4774-AD7B-ACD67577D5BF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9">
              <a:extLst>
                <a:ext uri="{FF2B5EF4-FFF2-40B4-BE49-F238E27FC236}">
                  <a16:creationId xmlns:a16="http://schemas.microsoft.com/office/drawing/2014/main" id="{EF89F79B-C86C-46F6-A50E-505028BB64E2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9">
              <a:extLst>
                <a:ext uri="{FF2B5EF4-FFF2-40B4-BE49-F238E27FC236}">
                  <a16:creationId xmlns:a16="http://schemas.microsoft.com/office/drawing/2014/main" id="{10E1CF62-E738-4270-96C7-7A2D5B75C153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9">
              <a:extLst>
                <a:ext uri="{FF2B5EF4-FFF2-40B4-BE49-F238E27FC236}">
                  <a16:creationId xmlns:a16="http://schemas.microsoft.com/office/drawing/2014/main" id="{0C714B2E-D910-41CB-AE22-D49AB3C8D8CD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9">
              <a:extLst>
                <a:ext uri="{FF2B5EF4-FFF2-40B4-BE49-F238E27FC236}">
                  <a16:creationId xmlns:a16="http://schemas.microsoft.com/office/drawing/2014/main" id="{D8C4FC1F-36B2-4615-B347-8ADFC3A58693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9">
              <a:extLst>
                <a:ext uri="{FF2B5EF4-FFF2-40B4-BE49-F238E27FC236}">
                  <a16:creationId xmlns:a16="http://schemas.microsoft.com/office/drawing/2014/main" id="{45C39AAC-4F33-468A-8E5F-DDC85CA0A3E3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9">
              <a:extLst>
                <a:ext uri="{FF2B5EF4-FFF2-40B4-BE49-F238E27FC236}">
                  <a16:creationId xmlns:a16="http://schemas.microsoft.com/office/drawing/2014/main" id="{9D857A72-AB78-476F-9B9A-3AC785D76A12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9">
              <a:extLst>
                <a:ext uri="{FF2B5EF4-FFF2-40B4-BE49-F238E27FC236}">
                  <a16:creationId xmlns:a16="http://schemas.microsoft.com/office/drawing/2014/main" id="{0931ACF2-E5CA-4B72-8A68-33F2FFDB8927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9">
              <a:extLst>
                <a:ext uri="{FF2B5EF4-FFF2-40B4-BE49-F238E27FC236}">
                  <a16:creationId xmlns:a16="http://schemas.microsoft.com/office/drawing/2014/main" id="{C82A8457-124E-44B6-933D-1FF5CA6B577E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9">
              <a:extLst>
                <a:ext uri="{FF2B5EF4-FFF2-40B4-BE49-F238E27FC236}">
                  <a16:creationId xmlns:a16="http://schemas.microsoft.com/office/drawing/2014/main" id="{E4689F26-B357-4D60-ACE4-645850F36035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59E6E7F-7F43-4AC8-8321-1151583DEC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5" y="3339472"/>
            <a:ext cx="11808975" cy="3407959"/>
          </a:xfrm>
          <a:prstGeom prst="rect">
            <a:avLst/>
          </a:prstGeom>
        </p:spPr>
      </p:pic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43D687-0121-4786-AF7F-FC1403760CE4}"/>
              </a:ext>
            </a:extLst>
          </p:cNvPr>
          <p:cNvGrpSpPr/>
          <p:nvPr/>
        </p:nvGrpSpPr>
        <p:grpSpPr>
          <a:xfrm>
            <a:off x="5973074" y="1886806"/>
            <a:ext cx="4821504" cy="1323440"/>
            <a:chOff x="5597070" y="2767280"/>
            <a:chExt cx="4821504" cy="132344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50F253C-3DCE-43D4-B667-E9E0936FB832}"/>
                </a:ext>
              </a:extLst>
            </p:cNvPr>
            <p:cNvSpPr txBox="1"/>
            <p:nvPr/>
          </p:nvSpPr>
          <p:spPr>
            <a:xfrm>
              <a:off x="5597070" y="2767280"/>
              <a:ext cx="482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5400"/>
                <a:t>亮点经验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FEE4823-49A0-434D-B16F-8C9AEE2B8021}"/>
                </a:ext>
              </a:extLst>
            </p:cNvPr>
            <p:cNvSpPr txBox="1"/>
            <p:nvPr/>
          </p:nvSpPr>
          <p:spPr>
            <a:xfrm>
              <a:off x="5635570" y="3690610"/>
              <a:ext cx="4764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2000"/>
                <a:t>Key experience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A310EC1D-90D1-4DD0-B413-A85B4E13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93167">
            <a:off x="3152706" y="4487674"/>
            <a:ext cx="282132" cy="393135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6A0380-02F0-4B34-BF7F-D97B4C6A1E36}"/>
              </a:ext>
            </a:extLst>
          </p:cNvPr>
          <p:cNvGrpSpPr/>
          <p:nvPr/>
        </p:nvGrpSpPr>
        <p:grpSpPr>
          <a:xfrm>
            <a:off x="1088498" y="1480138"/>
            <a:ext cx="4563405" cy="3845412"/>
            <a:chOff x="1078873" y="1480138"/>
            <a:chExt cx="4563405" cy="384541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7B4E47A-7E92-4006-9D42-4CB1D9F89431}"/>
                </a:ext>
              </a:extLst>
            </p:cNvPr>
            <p:cNvGrpSpPr/>
            <p:nvPr/>
          </p:nvGrpSpPr>
          <p:grpSpPr>
            <a:xfrm rot="20221663">
              <a:off x="1078873" y="1480138"/>
              <a:ext cx="3845412" cy="3845412"/>
              <a:chOff x="767209" y="1785736"/>
              <a:chExt cx="3845412" cy="384541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8AFBCBF-D86B-4330-B791-7AA078205B38}"/>
                  </a:ext>
                </a:extLst>
              </p:cNvPr>
              <p:cNvSpPr/>
              <p:nvPr/>
            </p:nvSpPr>
            <p:spPr>
              <a:xfrm rot="16564048">
                <a:off x="767209" y="1785736"/>
                <a:ext cx="3845412" cy="3845412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8000"/>
                    </a:srgbClr>
                  </a:gs>
                  <a:gs pos="32000">
                    <a:srgbClr val="7B6349">
                      <a:alpha val="15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AE2167D-13E4-43E8-9BC9-4265F0669CCB}"/>
                  </a:ext>
                </a:extLst>
              </p:cNvPr>
              <p:cNvSpPr/>
              <p:nvPr/>
            </p:nvSpPr>
            <p:spPr>
              <a:xfrm rot="16564048">
                <a:off x="1104809" y="2002759"/>
                <a:ext cx="3411366" cy="3411366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50000"/>
                    </a:srgbClr>
                  </a:gs>
                  <a:gs pos="32000">
                    <a:srgbClr val="7B6349">
                      <a:alpha val="12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456526-FB96-48A7-BF5C-E4AB30E4CE01}"/>
                </a:ext>
              </a:extLst>
            </p:cNvPr>
            <p:cNvSpPr txBox="1"/>
            <p:nvPr/>
          </p:nvSpPr>
          <p:spPr>
            <a:xfrm>
              <a:off x="1984451" y="2828836"/>
              <a:ext cx="36578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spc="600">
                  <a:ln>
                    <a:solidFill>
                      <a:srgbClr val="FEE2B9">
                        <a:alpha val="56000"/>
                      </a:srgb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sym typeface="OPPOSans H" panose="00020600040101010101" pitchFamily="18" charset="-122"/>
                </a:rPr>
                <a:t>TWO</a:t>
              </a:r>
              <a:endParaRPr lang="zh-CN" altLang="en-US" sz="7200" spc="600">
                <a:ln>
                  <a:solidFill>
                    <a:srgbClr val="FEE2B9">
                      <a:alpha val="56000"/>
                    </a:srgbClr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83AE34C-1C79-4515-A723-273FADC9AAAA}"/>
              </a:ext>
            </a:extLst>
          </p:cNvPr>
          <p:cNvGrpSpPr/>
          <p:nvPr/>
        </p:nvGrpSpPr>
        <p:grpSpPr>
          <a:xfrm>
            <a:off x="6445130" y="2413502"/>
            <a:ext cx="3877392" cy="3999323"/>
            <a:chOff x="6445130" y="2413502"/>
            <a:chExt cx="3877392" cy="3999323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838A452-2139-414B-A479-60419308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78000"/>
            </a:blip>
            <a:stretch>
              <a:fillRect/>
            </a:stretch>
          </p:blipFill>
          <p:spPr>
            <a:xfrm>
              <a:off x="6445130" y="2413502"/>
              <a:ext cx="3877392" cy="3999323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A1E130A-2243-4DE7-AD31-23B152852563}"/>
                </a:ext>
              </a:extLst>
            </p:cNvPr>
            <p:cNvGrpSpPr/>
            <p:nvPr/>
          </p:nvGrpSpPr>
          <p:grpSpPr>
            <a:xfrm>
              <a:off x="7837871" y="3655549"/>
              <a:ext cx="1011308" cy="956054"/>
              <a:chOff x="7672225" y="3594273"/>
              <a:chExt cx="1419065" cy="1341534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F254DC64-F7BE-458B-80C2-006654587288}"/>
                  </a:ext>
                </a:extLst>
              </p:cNvPr>
              <p:cNvSpPr/>
              <p:nvPr/>
            </p:nvSpPr>
            <p:spPr>
              <a:xfrm>
                <a:off x="7832882" y="3594273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FED1F888-5AEA-4E38-BADE-70EFA82CF373}"/>
                  </a:ext>
                </a:extLst>
              </p:cNvPr>
              <p:cNvSpPr/>
              <p:nvPr/>
            </p:nvSpPr>
            <p:spPr>
              <a:xfrm rot="5400000">
                <a:off x="8442154" y="4286671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B4B0FE34-3993-4BF2-A52C-A38E19D65B61}"/>
                  </a:ext>
                </a:extLst>
              </p:cNvPr>
              <p:cNvSpPr/>
              <p:nvPr/>
            </p:nvSpPr>
            <p:spPr>
              <a:xfrm rot="5400000">
                <a:off x="7288023" y="4286672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E69F24-2E0D-4B8A-843D-73F36334510A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FB99B8-9DAA-453B-93E4-7F5D044586A1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14094AF9-BE69-47C4-9726-EB2E71E33868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E129E466-B2B3-42FE-AFBE-231CA543D482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156">
              <a:extLst>
                <a:ext uri="{FF2B5EF4-FFF2-40B4-BE49-F238E27FC236}">
                  <a16:creationId xmlns:a16="http://schemas.microsoft.com/office/drawing/2014/main" id="{F8732B72-87F5-43C2-82EB-CB6F1D895D72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8858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背景图案&#10;&#10;描述已自动生成">
            <a:extLst>
              <a:ext uri="{FF2B5EF4-FFF2-40B4-BE49-F238E27FC236}">
                <a16:creationId xmlns:a16="http://schemas.microsoft.com/office/drawing/2014/main" id="{4D459A55-464F-4FAD-A8BC-E2DFA2B4F40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/>
                <a:t>亮点经验</a:t>
              </a:r>
              <a:endParaRPr lang="en-US" altLang="zh-CN" sz="360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/>
                <a:t>Key experience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E20FFBAE-F53E-4583-9399-024FA43E4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838" y="4040943"/>
            <a:ext cx="11815072" cy="291414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54D117B-CC87-46A7-B6C9-D031CEB9FBBC}"/>
              </a:ext>
            </a:extLst>
          </p:cNvPr>
          <p:cNvGrpSpPr/>
          <p:nvPr/>
        </p:nvGrpSpPr>
        <p:grpSpPr>
          <a:xfrm>
            <a:off x="1072460" y="1670409"/>
            <a:ext cx="10027340" cy="2348650"/>
            <a:chOff x="1072460" y="2400129"/>
            <a:chExt cx="10027340" cy="234865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8F3293B-3D53-4263-B6E9-3D12E1E921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2460" y="2400130"/>
              <a:ext cx="10027339" cy="2348649"/>
            </a:xfrm>
            <a:prstGeom prst="rect">
              <a:avLst/>
            </a:prstGeom>
          </p:spPr>
        </p:pic>
        <p:sp>
          <p:nvSpPr>
            <p:cNvPr id="56" name="Picture 30-mask">
              <a:extLst>
                <a:ext uri="{FF2B5EF4-FFF2-40B4-BE49-F238E27FC236}">
                  <a16:creationId xmlns:a16="http://schemas.microsoft.com/office/drawing/2014/main" id="{DA9EF270-515A-43B9-BC61-1A22E82D8010}"/>
                </a:ext>
              </a:extLst>
            </p:cNvPr>
            <p:cNvSpPr/>
            <p:nvPr/>
          </p:nvSpPr>
          <p:spPr>
            <a:xfrm>
              <a:off x="1072460" y="2400129"/>
              <a:ext cx="10027340" cy="2348648"/>
            </a:xfrm>
            <a:prstGeom prst="rect">
              <a:avLst/>
            </a:prstGeom>
            <a:solidFill>
              <a:srgbClr val="BB8D65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580C90F-11F2-4BF6-8DEA-37252D9E42E8}"/>
              </a:ext>
            </a:extLst>
          </p:cNvPr>
          <p:cNvGrpSpPr/>
          <p:nvPr/>
        </p:nvGrpSpPr>
        <p:grpSpPr>
          <a:xfrm>
            <a:off x="8382000" y="3623255"/>
            <a:ext cx="2929467" cy="2388790"/>
            <a:chOff x="8382000" y="3623255"/>
            <a:chExt cx="2929467" cy="238879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7A1FF0F-51ED-4052-95F8-70BCF885CE2B}"/>
                </a:ext>
              </a:extLst>
            </p:cNvPr>
            <p:cNvSpPr txBox="1"/>
            <p:nvPr/>
          </p:nvSpPr>
          <p:spPr>
            <a:xfrm>
              <a:off x="8874680" y="4564692"/>
              <a:ext cx="1910239" cy="400110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FEE2B9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defRPr>
              </a:lvl1pPr>
            </a:lstStyle>
            <a:p>
              <a:pPr algn="ctr"/>
              <a:r>
                <a:rPr lang="zh-CN" altLang="en-US" spc="600">
                  <a:sym typeface="OPPOSans R" panose="00020600040101010101" pitchFamily="18" charset="-122"/>
                </a:rPr>
                <a:t>阶段性考核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0CFAB8D-5D80-4F42-BE7D-0EE22BCDD288}"/>
                </a:ext>
              </a:extLst>
            </p:cNvPr>
            <p:cNvSpPr txBox="1"/>
            <p:nvPr/>
          </p:nvSpPr>
          <p:spPr>
            <a:xfrm>
              <a:off x="8382000" y="4979903"/>
              <a:ext cx="2929467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bg1">
                      <a:alpha val="88000"/>
                    </a:schemeClr>
                  </a:solidFill>
                  <a:latin typeface="思源黑体 CN Medium"/>
                  <a:ea typeface="思源黑体 CN Light" panose="020B0300000000000000"/>
                </a:defRPr>
              </a:lvl1pPr>
            </a:lstStyle>
            <a:p>
              <a:pPr algn="l"/>
              <a:r>
                <a:rPr lang="zh-CN" altLang="en-US" sz="16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部署阶段性任务考核，每阶段总结前期指标完成度，不足之处，并部署下阶段计划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8D8B8DD-D8D0-48AF-9A98-8113A2A07277}"/>
                </a:ext>
              </a:extLst>
            </p:cNvPr>
            <p:cNvGrpSpPr/>
            <p:nvPr/>
          </p:nvGrpSpPr>
          <p:grpSpPr>
            <a:xfrm>
              <a:off x="9443719" y="3623255"/>
              <a:ext cx="772160" cy="772160"/>
              <a:chOff x="9320011" y="3623255"/>
              <a:chExt cx="772160" cy="772160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0E53FE6-4186-46D5-90B0-B981718C4458}"/>
                  </a:ext>
                </a:extLst>
              </p:cNvPr>
              <p:cNvSpPr/>
              <p:nvPr/>
            </p:nvSpPr>
            <p:spPr>
              <a:xfrm>
                <a:off x="9320011" y="3623255"/>
                <a:ext cx="772160" cy="772160"/>
              </a:xfrm>
              <a:prstGeom prst="ellipse">
                <a:avLst/>
              </a:prstGeom>
              <a:solidFill>
                <a:srgbClr val="D7AD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L" panose="00020600040101010101" pitchFamily="18" charset="-122"/>
                  <a:ea typeface="OPPOSans L" panose="00020600040101010101" pitchFamily="18" charset="-122"/>
                </a:endParaRPr>
              </a:p>
            </p:txBody>
          </p:sp>
          <p:grpSp>
            <p:nvGrpSpPr>
              <p:cNvPr id="66" name="图形 43">
                <a:extLst>
                  <a:ext uri="{FF2B5EF4-FFF2-40B4-BE49-F238E27FC236}">
                    <a16:creationId xmlns:a16="http://schemas.microsoft.com/office/drawing/2014/main" id="{F634BC37-F9EC-4CC3-A75F-B2DF8E804593}"/>
                  </a:ext>
                </a:extLst>
              </p:cNvPr>
              <p:cNvGrpSpPr/>
              <p:nvPr/>
            </p:nvGrpSpPr>
            <p:grpSpPr>
              <a:xfrm>
                <a:off x="9574641" y="3860951"/>
                <a:ext cx="296768" cy="296768"/>
                <a:chOff x="0" y="0"/>
                <a:chExt cx="1905000" cy="1905000"/>
              </a:xfrm>
              <a:solidFill>
                <a:schemeClr val="bg1"/>
              </a:solidFill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4C0851E7-4433-46EB-805B-FC34B1510FCF}"/>
                    </a:ext>
                  </a:extLst>
                </p:cNvPr>
                <p:cNvSpPr/>
                <p:nvPr/>
              </p:nvSpPr>
              <p:spPr>
                <a:xfrm>
                  <a:off x="0" y="615"/>
                  <a:ext cx="1618726" cy="1618726"/>
                </a:xfrm>
                <a:custGeom>
                  <a:avLst/>
                  <a:gdLst>
                    <a:gd name="connsiteX0" fmla="*/ 1475898 w 1618726"/>
                    <a:gd name="connsiteY0" fmla="*/ 1618727 h 1618726"/>
                    <a:gd name="connsiteX1" fmla="*/ 142829 w 1618726"/>
                    <a:gd name="connsiteY1" fmla="*/ 1618727 h 1618726"/>
                    <a:gd name="connsiteX2" fmla="*/ 0 w 1618726"/>
                    <a:gd name="connsiteY2" fmla="*/ 1475898 h 1618726"/>
                    <a:gd name="connsiteX3" fmla="*/ 0 w 1618726"/>
                    <a:gd name="connsiteY3" fmla="*/ 142829 h 1618726"/>
                    <a:gd name="connsiteX4" fmla="*/ 142829 w 1618726"/>
                    <a:gd name="connsiteY4" fmla="*/ 0 h 1618726"/>
                    <a:gd name="connsiteX5" fmla="*/ 1142631 w 1618726"/>
                    <a:gd name="connsiteY5" fmla="*/ 0 h 1618726"/>
                    <a:gd name="connsiteX6" fmla="*/ 1190240 w 1618726"/>
                    <a:gd name="connsiteY6" fmla="*/ 47610 h 1618726"/>
                    <a:gd name="connsiteX7" fmla="*/ 1142631 w 1618726"/>
                    <a:gd name="connsiteY7" fmla="*/ 95219 h 1618726"/>
                    <a:gd name="connsiteX8" fmla="*/ 142829 w 1618726"/>
                    <a:gd name="connsiteY8" fmla="*/ 95219 h 1618726"/>
                    <a:gd name="connsiteX9" fmla="*/ 95219 w 1618726"/>
                    <a:gd name="connsiteY9" fmla="*/ 142829 h 1618726"/>
                    <a:gd name="connsiteX10" fmla="*/ 95219 w 1618726"/>
                    <a:gd name="connsiteY10" fmla="*/ 1475898 h 1618726"/>
                    <a:gd name="connsiteX11" fmla="*/ 142829 w 1618726"/>
                    <a:gd name="connsiteY11" fmla="*/ 1523507 h 1618726"/>
                    <a:gd name="connsiteX12" fmla="*/ 1475898 w 1618726"/>
                    <a:gd name="connsiteY12" fmla="*/ 1523507 h 1618726"/>
                    <a:gd name="connsiteX13" fmla="*/ 1523508 w 1618726"/>
                    <a:gd name="connsiteY13" fmla="*/ 1475898 h 1618726"/>
                    <a:gd name="connsiteX14" fmla="*/ 1523508 w 1618726"/>
                    <a:gd name="connsiteY14" fmla="*/ 952192 h 1618726"/>
                    <a:gd name="connsiteX15" fmla="*/ 1571117 w 1618726"/>
                    <a:gd name="connsiteY15" fmla="*/ 904583 h 1618726"/>
                    <a:gd name="connsiteX16" fmla="*/ 1618727 w 1618726"/>
                    <a:gd name="connsiteY16" fmla="*/ 952192 h 1618726"/>
                    <a:gd name="connsiteX17" fmla="*/ 1618727 w 1618726"/>
                    <a:gd name="connsiteY17" fmla="*/ 1475898 h 1618726"/>
                    <a:gd name="connsiteX18" fmla="*/ 1475898 w 1618726"/>
                    <a:gd name="connsiteY18" fmla="*/ 1618727 h 1618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18726" h="1618726">
                      <a:moveTo>
                        <a:pt x="1475898" y="1618727"/>
                      </a:moveTo>
                      <a:lnTo>
                        <a:pt x="142829" y="1618727"/>
                      </a:lnTo>
                      <a:cubicBezTo>
                        <a:pt x="63797" y="1618727"/>
                        <a:pt x="0" y="1554930"/>
                        <a:pt x="0" y="1475898"/>
                      </a:cubicBezTo>
                      <a:lnTo>
                        <a:pt x="0" y="142829"/>
                      </a:lnTo>
                      <a:cubicBezTo>
                        <a:pt x="0" y="63797"/>
                        <a:pt x="63797" y="0"/>
                        <a:pt x="142829" y="0"/>
                      </a:cubicBezTo>
                      <a:lnTo>
                        <a:pt x="1142631" y="0"/>
                      </a:lnTo>
                      <a:cubicBezTo>
                        <a:pt x="1169292" y="0"/>
                        <a:pt x="1190240" y="20948"/>
                        <a:pt x="1190240" y="47610"/>
                      </a:cubicBezTo>
                      <a:cubicBezTo>
                        <a:pt x="1190240" y="74271"/>
                        <a:pt x="1169292" y="95219"/>
                        <a:pt x="1142631" y="95219"/>
                      </a:cubicBezTo>
                      <a:lnTo>
                        <a:pt x="142829" y="95219"/>
                      </a:lnTo>
                      <a:cubicBezTo>
                        <a:pt x="116167" y="95219"/>
                        <a:pt x="95219" y="116167"/>
                        <a:pt x="95219" y="142829"/>
                      </a:cubicBezTo>
                      <a:lnTo>
                        <a:pt x="95219" y="1475898"/>
                      </a:lnTo>
                      <a:cubicBezTo>
                        <a:pt x="95219" y="1502559"/>
                        <a:pt x="116167" y="1523507"/>
                        <a:pt x="142829" y="1523507"/>
                      </a:cubicBezTo>
                      <a:lnTo>
                        <a:pt x="1475898" y="1523507"/>
                      </a:lnTo>
                      <a:cubicBezTo>
                        <a:pt x="1502559" y="1523507"/>
                        <a:pt x="1523508" y="1502559"/>
                        <a:pt x="1523508" y="1475898"/>
                      </a:cubicBezTo>
                      <a:lnTo>
                        <a:pt x="1523508" y="952192"/>
                      </a:lnTo>
                      <a:cubicBezTo>
                        <a:pt x="1523508" y="925531"/>
                        <a:pt x="1544456" y="904583"/>
                        <a:pt x="1571117" y="904583"/>
                      </a:cubicBezTo>
                      <a:cubicBezTo>
                        <a:pt x="1597779" y="904583"/>
                        <a:pt x="1618727" y="925531"/>
                        <a:pt x="1618727" y="952192"/>
                      </a:cubicBezTo>
                      <a:lnTo>
                        <a:pt x="1618727" y="1475898"/>
                      </a:lnTo>
                      <a:cubicBezTo>
                        <a:pt x="1618727" y="1554930"/>
                        <a:pt x="1554930" y="1618727"/>
                        <a:pt x="1475898" y="1618727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3137D36-B7F4-4CF3-B5A9-03C1499E5CAF}"/>
                    </a:ext>
                  </a:extLst>
                </p:cNvPr>
                <p:cNvSpPr/>
                <p:nvPr/>
              </p:nvSpPr>
              <p:spPr>
                <a:xfrm>
                  <a:off x="428486" y="0"/>
                  <a:ext cx="1477465" cy="1905000"/>
                </a:xfrm>
                <a:custGeom>
                  <a:avLst/>
                  <a:gdLst>
                    <a:gd name="connsiteX0" fmla="*/ 1333069 w 1477465"/>
                    <a:gd name="connsiteY0" fmla="*/ 1905000 h 1905000"/>
                    <a:gd name="connsiteX1" fmla="*/ 95219 w 1477465"/>
                    <a:gd name="connsiteY1" fmla="*/ 1905000 h 1905000"/>
                    <a:gd name="connsiteX2" fmla="*/ 47610 w 1477465"/>
                    <a:gd name="connsiteY2" fmla="*/ 1857390 h 1905000"/>
                    <a:gd name="connsiteX3" fmla="*/ 95219 w 1477465"/>
                    <a:gd name="connsiteY3" fmla="*/ 1809781 h 1905000"/>
                    <a:gd name="connsiteX4" fmla="*/ 1333069 w 1477465"/>
                    <a:gd name="connsiteY4" fmla="*/ 1809781 h 1905000"/>
                    <a:gd name="connsiteX5" fmla="*/ 1380679 w 1477465"/>
                    <a:gd name="connsiteY5" fmla="*/ 1762171 h 1905000"/>
                    <a:gd name="connsiteX6" fmla="*/ 1380679 w 1477465"/>
                    <a:gd name="connsiteY6" fmla="*/ 809979 h 1905000"/>
                    <a:gd name="connsiteX7" fmla="*/ 1428288 w 1477465"/>
                    <a:gd name="connsiteY7" fmla="*/ 762369 h 1905000"/>
                    <a:gd name="connsiteX8" fmla="*/ 1475898 w 1477465"/>
                    <a:gd name="connsiteY8" fmla="*/ 809979 h 1905000"/>
                    <a:gd name="connsiteX9" fmla="*/ 1475898 w 1477465"/>
                    <a:gd name="connsiteY9" fmla="*/ 1762171 h 1905000"/>
                    <a:gd name="connsiteX10" fmla="*/ 1333069 w 1477465"/>
                    <a:gd name="connsiteY10" fmla="*/ 1905000 h 1905000"/>
                    <a:gd name="connsiteX11" fmla="*/ 474192 w 1477465"/>
                    <a:gd name="connsiteY11" fmla="*/ 1054692 h 1905000"/>
                    <a:gd name="connsiteX12" fmla="*/ 373259 w 1477465"/>
                    <a:gd name="connsiteY12" fmla="*/ 1012796 h 1905000"/>
                    <a:gd name="connsiteX13" fmla="*/ 14283 w 1477465"/>
                    <a:gd name="connsiteY13" fmla="*/ 652867 h 1905000"/>
                    <a:gd name="connsiteX14" fmla="*/ 14283 w 1477465"/>
                    <a:gd name="connsiteY14" fmla="*/ 585262 h 1905000"/>
                    <a:gd name="connsiteX15" fmla="*/ 81889 w 1477465"/>
                    <a:gd name="connsiteY15" fmla="*/ 585262 h 1905000"/>
                    <a:gd name="connsiteX16" fmla="*/ 441817 w 1477465"/>
                    <a:gd name="connsiteY16" fmla="*/ 945190 h 1905000"/>
                    <a:gd name="connsiteX17" fmla="*/ 476096 w 1477465"/>
                    <a:gd name="connsiteY17" fmla="*/ 959473 h 1905000"/>
                    <a:gd name="connsiteX18" fmla="*/ 510375 w 1477465"/>
                    <a:gd name="connsiteY18" fmla="*/ 944238 h 1905000"/>
                    <a:gd name="connsiteX19" fmla="*/ 1394962 w 1477465"/>
                    <a:gd name="connsiteY19" fmla="*/ 14899 h 1905000"/>
                    <a:gd name="connsiteX20" fmla="*/ 1462567 w 1477465"/>
                    <a:gd name="connsiteY20" fmla="*/ 12994 h 1905000"/>
                    <a:gd name="connsiteX21" fmla="*/ 1464472 w 1477465"/>
                    <a:gd name="connsiteY21" fmla="*/ 80600 h 1905000"/>
                    <a:gd name="connsiteX22" fmla="*/ 577981 w 1477465"/>
                    <a:gd name="connsiteY22" fmla="*/ 1009939 h 1905000"/>
                    <a:gd name="connsiteX23" fmla="*/ 476096 w 1477465"/>
                    <a:gd name="connsiteY23" fmla="*/ 1054692 h 1905000"/>
                    <a:gd name="connsiteX24" fmla="*/ 474192 w 1477465"/>
                    <a:gd name="connsiteY24" fmla="*/ 1054692 h 1905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477465" h="1905000">
                      <a:moveTo>
                        <a:pt x="1333069" y="1905000"/>
                      </a:moveTo>
                      <a:lnTo>
                        <a:pt x="95219" y="1905000"/>
                      </a:lnTo>
                      <a:cubicBezTo>
                        <a:pt x="68558" y="1905000"/>
                        <a:pt x="47610" y="1884052"/>
                        <a:pt x="47610" y="1857390"/>
                      </a:cubicBezTo>
                      <a:cubicBezTo>
                        <a:pt x="47610" y="1830729"/>
                        <a:pt x="68558" y="1809781"/>
                        <a:pt x="95219" y="1809781"/>
                      </a:cubicBezTo>
                      <a:lnTo>
                        <a:pt x="1333069" y="1809781"/>
                      </a:lnTo>
                      <a:cubicBezTo>
                        <a:pt x="1359730" y="1809781"/>
                        <a:pt x="1380679" y="1788833"/>
                        <a:pt x="1380679" y="1762171"/>
                      </a:cubicBezTo>
                      <a:lnTo>
                        <a:pt x="1380679" y="809979"/>
                      </a:lnTo>
                      <a:cubicBezTo>
                        <a:pt x="1380679" y="783318"/>
                        <a:pt x="1401627" y="762369"/>
                        <a:pt x="1428288" y="762369"/>
                      </a:cubicBezTo>
                      <a:cubicBezTo>
                        <a:pt x="1454950" y="762369"/>
                        <a:pt x="1475898" y="783318"/>
                        <a:pt x="1475898" y="809979"/>
                      </a:cubicBezTo>
                      <a:lnTo>
                        <a:pt x="1475898" y="1762171"/>
                      </a:lnTo>
                      <a:cubicBezTo>
                        <a:pt x="1475898" y="1841203"/>
                        <a:pt x="1412101" y="1905000"/>
                        <a:pt x="1333069" y="1905000"/>
                      </a:cubicBezTo>
                      <a:close/>
                      <a:moveTo>
                        <a:pt x="474192" y="1054692"/>
                      </a:moveTo>
                      <a:cubicBezTo>
                        <a:pt x="436104" y="1054692"/>
                        <a:pt x="400873" y="1039457"/>
                        <a:pt x="373259" y="1012796"/>
                      </a:cubicBezTo>
                      <a:lnTo>
                        <a:pt x="14283" y="652867"/>
                      </a:lnTo>
                      <a:cubicBezTo>
                        <a:pt x="-4761" y="633824"/>
                        <a:pt x="-4761" y="604306"/>
                        <a:pt x="14283" y="585262"/>
                      </a:cubicBezTo>
                      <a:cubicBezTo>
                        <a:pt x="33327" y="566218"/>
                        <a:pt x="62845" y="566218"/>
                        <a:pt x="81889" y="585262"/>
                      </a:cubicBezTo>
                      <a:lnTo>
                        <a:pt x="441817" y="945190"/>
                      </a:lnTo>
                      <a:cubicBezTo>
                        <a:pt x="451339" y="954712"/>
                        <a:pt x="462765" y="959473"/>
                        <a:pt x="476096" y="959473"/>
                      </a:cubicBezTo>
                      <a:cubicBezTo>
                        <a:pt x="488475" y="959473"/>
                        <a:pt x="500853" y="953760"/>
                        <a:pt x="510375" y="944238"/>
                      </a:cubicBezTo>
                      <a:lnTo>
                        <a:pt x="1394962" y="14899"/>
                      </a:lnTo>
                      <a:cubicBezTo>
                        <a:pt x="1413053" y="-4145"/>
                        <a:pt x="1443523" y="-5097"/>
                        <a:pt x="1462567" y="12994"/>
                      </a:cubicBezTo>
                      <a:cubicBezTo>
                        <a:pt x="1481611" y="31086"/>
                        <a:pt x="1482563" y="61556"/>
                        <a:pt x="1464472" y="80600"/>
                      </a:cubicBezTo>
                      <a:lnTo>
                        <a:pt x="577981" y="1009939"/>
                      </a:lnTo>
                      <a:cubicBezTo>
                        <a:pt x="551319" y="1038505"/>
                        <a:pt x="515136" y="1053740"/>
                        <a:pt x="476096" y="1054692"/>
                      </a:cubicBezTo>
                      <a:lnTo>
                        <a:pt x="474192" y="1054692"/>
                      </a:ln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39FE32-BA4F-42E3-B417-519CDE379870}"/>
              </a:ext>
            </a:extLst>
          </p:cNvPr>
          <p:cNvGrpSpPr/>
          <p:nvPr/>
        </p:nvGrpSpPr>
        <p:grpSpPr>
          <a:xfrm>
            <a:off x="4682383" y="3623255"/>
            <a:ext cx="2929467" cy="2388790"/>
            <a:chOff x="4631585" y="3623255"/>
            <a:chExt cx="2929467" cy="238879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8D94BFC-F5D2-4AA1-B17F-1E6AC1DF7E80}"/>
                </a:ext>
              </a:extLst>
            </p:cNvPr>
            <p:cNvGrpSpPr/>
            <p:nvPr/>
          </p:nvGrpSpPr>
          <p:grpSpPr>
            <a:xfrm>
              <a:off x="4631585" y="3623255"/>
              <a:ext cx="2929467" cy="2388790"/>
              <a:chOff x="4631585" y="3623255"/>
              <a:chExt cx="2929467" cy="2388790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D0B8C7A1-CC38-4B85-89D0-DC60272A1844}"/>
                  </a:ext>
                </a:extLst>
              </p:cNvPr>
              <p:cNvSpPr txBox="1"/>
              <p:nvPr/>
            </p:nvSpPr>
            <p:spPr>
              <a:xfrm>
                <a:off x="5124265" y="4564692"/>
                <a:ext cx="19102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FEE2B9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defRPr>
                </a:lvl1pPr>
              </a:lstStyle>
              <a:p>
                <a:pPr algn="ctr"/>
                <a:r>
                  <a:rPr lang="en-US" altLang="zh-CN" spc="600">
                    <a:sym typeface="OPPOSans R" panose="00020600040101010101" pitchFamily="18" charset="-122"/>
                  </a:rPr>
                  <a:t>KOL</a:t>
                </a:r>
                <a:r>
                  <a:rPr lang="zh-CN" altLang="en-US" spc="600">
                    <a:sym typeface="OPPOSans R" panose="00020600040101010101" pitchFamily="18" charset="-122"/>
                  </a:rPr>
                  <a:t>策略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C3390F42-1875-4F3F-8BE6-7B7967CE9AFE}"/>
                  </a:ext>
                </a:extLst>
              </p:cNvPr>
              <p:cNvSpPr txBox="1"/>
              <p:nvPr/>
            </p:nvSpPr>
            <p:spPr>
              <a:xfrm>
                <a:off x="4631585" y="4979903"/>
                <a:ext cx="2929467" cy="1032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30000"/>
                  </a:lnSpc>
                  <a:defRPr sz="1400">
                    <a:solidFill>
                      <a:schemeClr val="bg1">
                        <a:alpha val="88000"/>
                      </a:schemeClr>
                    </a:solidFill>
                    <a:latin typeface="思源黑体 CN Medium"/>
                    <a:ea typeface="思源黑体 CN Light" panose="020B0300000000000000"/>
                  </a:defRPr>
                </a:lvl1pPr>
              </a:lstStyle>
              <a:p>
                <a:pPr algn="l"/>
                <a:r>
                  <a:rPr lang="zh-CN" altLang="en-US" sz="1600" dirty="0">
                    <a:latin typeface="OPPOSans R" panose="00020600040101010101" pitchFamily="18" charset="-122"/>
                    <a:ea typeface="OPPOSans R" panose="00020600040101010101" pitchFamily="18" charset="-122"/>
                    <a:sym typeface="OPPOSans R" panose="00020600040101010101" pitchFamily="18" charset="-122"/>
                  </a:rPr>
                  <a:t>选取平台内活跃度高、充值高、粉丝多的用户为</a:t>
                </a:r>
                <a:r>
                  <a:rPr lang="en-US" altLang="zh-CN" sz="1600" dirty="0">
                    <a:latin typeface="OPPOSans R" panose="00020600040101010101" pitchFamily="18" charset="-122"/>
                    <a:ea typeface="OPPOSans R" panose="00020600040101010101" pitchFamily="18" charset="-122"/>
                    <a:sym typeface="OPPOSans R" panose="00020600040101010101" pitchFamily="18" charset="-122"/>
                  </a:rPr>
                  <a:t>KOL</a:t>
                </a:r>
                <a:r>
                  <a:rPr lang="zh-CN" altLang="en-US" sz="1600" dirty="0">
                    <a:latin typeface="OPPOSans R" panose="00020600040101010101" pitchFamily="18" charset="-122"/>
                    <a:ea typeface="OPPOSans R" panose="00020600040101010101" pitchFamily="18" charset="-122"/>
                    <a:sym typeface="OPPOSans R" panose="00020600040101010101" pitchFamily="18" charset="-122"/>
                  </a:rPr>
                  <a:t>用户，带动其他用户活跃</a:t>
                </a: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DC69CD8-94FD-4593-8D3B-F23BCA89AA91}"/>
                  </a:ext>
                </a:extLst>
              </p:cNvPr>
              <p:cNvSpPr/>
              <p:nvPr/>
            </p:nvSpPr>
            <p:spPr>
              <a:xfrm>
                <a:off x="5641871" y="3623255"/>
                <a:ext cx="772160" cy="772160"/>
              </a:xfrm>
              <a:prstGeom prst="ellipse">
                <a:avLst/>
              </a:prstGeom>
              <a:solidFill>
                <a:srgbClr val="BB8D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L" panose="00020600040101010101" pitchFamily="18" charset="-122"/>
                  <a:ea typeface="OPPOSans L" panose="00020600040101010101" pitchFamily="18" charset="-122"/>
                </a:endParaRPr>
              </a:p>
            </p:txBody>
          </p:sp>
        </p:grpSp>
        <p:grpSp>
          <p:nvGrpSpPr>
            <p:cNvPr id="74" name="图形 49">
              <a:extLst>
                <a:ext uri="{FF2B5EF4-FFF2-40B4-BE49-F238E27FC236}">
                  <a16:creationId xmlns:a16="http://schemas.microsoft.com/office/drawing/2014/main" id="{D436537D-5CE7-4CC7-8E92-912AE3559943}"/>
                </a:ext>
              </a:extLst>
            </p:cNvPr>
            <p:cNvGrpSpPr/>
            <p:nvPr/>
          </p:nvGrpSpPr>
          <p:grpSpPr>
            <a:xfrm>
              <a:off x="5896501" y="3869785"/>
              <a:ext cx="296768" cy="296768"/>
              <a:chOff x="0" y="0"/>
              <a:chExt cx="1905000" cy="1905000"/>
            </a:xfrm>
            <a:solidFill>
              <a:schemeClr val="bg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61B9656-D7E4-4DA1-82B6-13B0E8437E4D}"/>
                  </a:ext>
                </a:extLst>
              </p:cNvPr>
              <p:cNvSpPr/>
              <p:nvPr/>
            </p:nvSpPr>
            <p:spPr>
              <a:xfrm>
                <a:off x="0" y="95250"/>
                <a:ext cx="1905000" cy="1725929"/>
              </a:xfrm>
              <a:custGeom>
                <a:avLst/>
                <a:gdLst>
                  <a:gd name="connsiteX0" fmla="*/ 1666875 w 1905000"/>
                  <a:gd name="connsiteY0" fmla="*/ 0 h 1725929"/>
                  <a:gd name="connsiteX1" fmla="*/ 238125 w 1905000"/>
                  <a:gd name="connsiteY1" fmla="*/ 0 h 1725929"/>
                  <a:gd name="connsiteX2" fmla="*/ 0 w 1905000"/>
                  <a:gd name="connsiteY2" fmla="*/ 238125 h 1725929"/>
                  <a:gd name="connsiteX3" fmla="*/ 0 w 1905000"/>
                  <a:gd name="connsiteY3" fmla="*/ 1095375 h 1725929"/>
                  <a:gd name="connsiteX4" fmla="*/ 238125 w 1905000"/>
                  <a:gd name="connsiteY4" fmla="*/ 1333500 h 1725929"/>
                  <a:gd name="connsiteX5" fmla="*/ 428625 w 1905000"/>
                  <a:gd name="connsiteY5" fmla="*/ 1333500 h 1725929"/>
                  <a:gd name="connsiteX6" fmla="*/ 428625 w 1905000"/>
                  <a:gd name="connsiteY6" fmla="*/ 1725930 h 1725929"/>
                  <a:gd name="connsiteX7" fmla="*/ 864870 w 1905000"/>
                  <a:gd name="connsiteY7" fmla="*/ 1333500 h 1725929"/>
                  <a:gd name="connsiteX8" fmla="*/ 1666875 w 1905000"/>
                  <a:gd name="connsiteY8" fmla="*/ 1333500 h 1725929"/>
                  <a:gd name="connsiteX9" fmla="*/ 1905000 w 1905000"/>
                  <a:gd name="connsiteY9" fmla="*/ 1095375 h 1725929"/>
                  <a:gd name="connsiteX10" fmla="*/ 1905000 w 1905000"/>
                  <a:gd name="connsiteY10" fmla="*/ 238125 h 1725929"/>
                  <a:gd name="connsiteX11" fmla="*/ 1666875 w 1905000"/>
                  <a:gd name="connsiteY11" fmla="*/ 0 h 1725929"/>
                  <a:gd name="connsiteX12" fmla="*/ 1809750 w 1905000"/>
                  <a:gd name="connsiteY12" fmla="*/ 1095375 h 1725929"/>
                  <a:gd name="connsiteX13" fmla="*/ 1666875 w 1905000"/>
                  <a:gd name="connsiteY13" fmla="*/ 1238250 h 1725929"/>
                  <a:gd name="connsiteX14" fmla="*/ 828675 w 1905000"/>
                  <a:gd name="connsiteY14" fmla="*/ 1238250 h 1725929"/>
                  <a:gd name="connsiteX15" fmla="*/ 722948 w 1905000"/>
                  <a:gd name="connsiteY15" fmla="*/ 1333500 h 1725929"/>
                  <a:gd name="connsiteX16" fmla="*/ 523875 w 1905000"/>
                  <a:gd name="connsiteY16" fmla="*/ 1512570 h 1725929"/>
                  <a:gd name="connsiteX17" fmla="*/ 523875 w 1905000"/>
                  <a:gd name="connsiteY17" fmla="*/ 1238250 h 1725929"/>
                  <a:gd name="connsiteX18" fmla="*/ 238125 w 1905000"/>
                  <a:gd name="connsiteY18" fmla="*/ 1238250 h 1725929"/>
                  <a:gd name="connsiteX19" fmla="*/ 95250 w 1905000"/>
                  <a:gd name="connsiteY19" fmla="*/ 1095375 h 1725929"/>
                  <a:gd name="connsiteX20" fmla="*/ 95250 w 1905000"/>
                  <a:gd name="connsiteY20" fmla="*/ 238125 h 1725929"/>
                  <a:gd name="connsiteX21" fmla="*/ 238125 w 1905000"/>
                  <a:gd name="connsiteY21" fmla="*/ 95250 h 1725929"/>
                  <a:gd name="connsiteX22" fmla="*/ 1666875 w 1905000"/>
                  <a:gd name="connsiteY22" fmla="*/ 95250 h 1725929"/>
                  <a:gd name="connsiteX23" fmla="*/ 1809750 w 1905000"/>
                  <a:gd name="connsiteY23" fmla="*/ 238125 h 1725929"/>
                  <a:gd name="connsiteX24" fmla="*/ 1809750 w 1905000"/>
                  <a:gd name="connsiteY24" fmla="*/ 1095375 h 172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5000" h="1725929">
                    <a:moveTo>
                      <a:pt x="1666875" y="0"/>
                    </a:moveTo>
                    <a:lnTo>
                      <a:pt x="238125" y="0"/>
                    </a:lnTo>
                    <a:cubicBezTo>
                      <a:pt x="106680" y="0"/>
                      <a:pt x="0" y="106680"/>
                      <a:pt x="0" y="238125"/>
                    </a:cubicBezTo>
                    <a:lnTo>
                      <a:pt x="0" y="1095375"/>
                    </a:lnTo>
                    <a:cubicBezTo>
                      <a:pt x="0" y="1226820"/>
                      <a:pt x="106680" y="1333500"/>
                      <a:pt x="238125" y="1333500"/>
                    </a:cubicBezTo>
                    <a:lnTo>
                      <a:pt x="428625" y="1333500"/>
                    </a:lnTo>
                    <a:lnTo>
                      <a:pt x="428625" y="1725930"/>
                    </a:lnTo>
                    <a:lnTo>
                      <a:pt x="864870" y="1333500"/>
                    </a:lnTo>
                    <a:lnTo>
                      <a:pt x="1666875" y="1333500"/>
                    </a:lnTo>
                    <a:cubicBezTo>
                      <a:pt x="1798320" y="1333500"/>
                      <a:pt x="1905000" y="1226820"/>
                      <a:pt x="1905000" y="1095375"/>
                    </a:cubicBezTo>
                    <a:lnTo>
                      <a:pt x="1905000" y="238125"/>
                    </a:lnTo>
                    <a:cubicBezTo>
                      <a:pt x="1905000" y="106680"/>
                      <a:pt x="1798320" y="0"/>
                      <a:pt x="1666875" y="0"/>
                    </a:cubicBezTo>
                    <a:close/>
                    <a:moveTo>
                      <a:pt x="1809750" y="1095375"/>
                    </a:moveTo>
                    <a:cubicBezTo>
                      <a:pt x="1809750" y="1174433"/>
                      <a:pt x="1745933" y="1238250"/>
                      <a:pt x="1666875" y="1238250"/>
                    </a:cubicBezTo>
                    <a:lnTo>
                      <a:pt x="828675" y="1238250"/>
                    </a:lnTo>
                    <a:lnTo>
                      <a:pt x="722948" y="1333500"/>
                    </a:lnTo>
                    <a:lnTo>
                      <a:pt x="523875" y="1512570"/>
                    </a:lnTo>
                    <a:lnTo>
                      <a:pt x="523875" y="1238250"/>
                    </a:lnTo>
                    <a:lnTo>
                      <a:pt x="238125" y="1238250"/>
                    </a:lnTo>
                    <a:cubicBezTo>
                      <a:pt x="159068" y="1238250"/>
                      <a:pt x="95250" y="1174433"/>
                      <a:pt x="95250" y="1095375"/>
                    </a:cubicBezTo>
                    <a:lnTo>
                      <a:pt x="95250" y="238125"/>
                    </a:lnTo>
                    <a:cubicBezTo>
                      <a:pt x="95250" y="159067"/>
                      <a:pt x="159068" y="95250"/>
                      <a:pt x="238125" y="95250"/>
                    </a:cubicBezTo>
                    <a:lnTo>
                      <a:pt x="1666875" y="95250"/>
                    </a:lnTo>
                    <a:cubicBezTo>
                      <a:pt x="1745933" y="95250"/>
                      <a:pt x="1809750" y="159067"/>
                      <a:pt x="1809750" y="238125"/>
                    </a:cubicBezTo>
                    <a:lnTo>
                      <a:pt x="1809750" y="1095375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FAC741F4-AA6E-4D59-AA6E-0F51D62D6559}"/>
                  </a:ext>
                </a:extLst>
              </p:cNvPr>
              <p:cNvSpPr/>
              <p:nvPr/>
            </p:nvSpPr>
            <p:spPr>
              <a:xfrm>
                <a:off x="381000" y="666749"/>
                <a:ext cx="190500" cy="190500"/>
              </a:xfrm>
              <a:custGeom>
                <a:avLst/>
                <a:gdLst>
                  <a:gd name="connsiteX0" fmla="*/ 0 w 190500"/>
                  <a:gd name="connsiteY0" fmla="*/ 95250 h 190500"/>
                  <a:gd name="connsiteX1" fmla="*/ 95250 w 190500"/>
                  <a:gd name="connsiteY1" fmla="*/ 190500 h 190500"/>
                  <a:gd name="connsiteX2" fmla="*/ 190500 w 190500"/>
                  <a:gd name="connsiteY2" fmla="*/ 95250 h 190500"/>
                  <a:gd name="connsiteX3" fmla="*/ 95250 w 190500"/>
                  <a:gd name="connsiteY3" fmla="*/ 0 h 190500"/>
                  <a:gd name="connsiteX4" fmla="*/ 0 w 190500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0" y="95250"/>
                    </a:moveTo>
                    <a:cubicBezTo>
                      <a:pt x="0" y="147855"/>
                      <a:pt x="42645" y="190500"/>
                      <a:pt x="95250" y="190500"/>
                    </a:cubicBez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7701208-8B08-455B-B31D-E9671504E3B9}"/>
                  </a:ext>
                </a:extLst>
              </p:cNvPr>
              <p:cNvSpPr/>
              <p:nvPr/>
            </p:nvSpPr>
            <p:spPr>
              <a:xfrm>
                <a:off x="857249" y="666749"/>
                <a:ext cx="190500" cy="190500"/>
              </a:xfrm>
              <a:custGeom>
                <a:avLst/>
                <a:gdLst>
                  <a:gd name="connsiteX0" fmla="*/ 0 w 190500"/>
                  <a:gd name="connsiteY0" fmla="*/ 95250 h 190500"/>
                  <a:gd name="connsiteX1" fmla="*/ 95250 w 190500"/>
                  <a:gd name="connsiteY1" fmla="*/ 190500 h 190500"/>
                  <a:gd name="connsiteX2" fmla="*/ 190500 w 190500"/>
                  <a:gd name="connsiteY2" fmla="*/ 95250 h 190500"/>
                  <a:gd name="connsiteX3" fmla="*/ 95250 w 190500"/>
                  <a:gd name="connsiteY3" fmla="*/ 0 h 190500"/>
                  <a:gd name="connsiteX4" fmla="*/ 0 w 190500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0" y="95250"/>
                    </a:moveTo>
                    <a:cubicBezTo>
                      <a:pt x="0" y="147855"/>
                      <a:pt x="42645" y="190500"/>
                      <a:pt x="95250" y="190500"/>
                    </a:cubicBez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ABE06C7-7511-41FC-8E3E-D92C57943A5C}"/>
                  </a:ext>
                </a:extLst>
              </p:cNvPr>
              <p:cNvSpPr/>
              <p:nvPr/>
            </p:nvSpPr>
            <p:spPr>
              <a:xfrm>
                <a:off x="1333499" y="666749"/>
                <a:ext cx="190500" cy="190500"/>
              </a:xfrm>
              <a:custGeom>
                <a:avLst/>
                <a:gdLst>
                  <a:gd name="connsiteX0" fmla="*/ 0 w 190500"/>
                  <a:gd name="connsiteY0" fmla="*/ 95250 h 190500"/>
                  <a:gd name="connsiteX1" fmla="*/ 95250 w 190500"/>
                  <a:gd name="connsiteY1" fmla="*/ 190500 h 190500"/>
                  <a:gd name="connsiteX2" fmla="*/ 190500 w 190500"/>
                  <a:gd name="connsiteY2" fmla="*/ 95250 h 190500"/>
                  <a:gd name="connsiteX3" fmla="*/ 95250 w 190500"/>
                  <a:gd name="connsiteY3" fmla="*/ 0 h 190500"/>
                  <a:gd name="connsiteX4" fmla="*/ 0 w 190500"/>
                  <a:gd name="connsiteY4" fmla="*/ 9525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0" y="95250"/>
                    </a:moveTo>
                    <a:cubicBezTo>
                      <a:pt x="0" y="147855"/>
                      <a:pt x="42645" y="190500"/>
                      <a:pt x="95250" y="190500"/>
                    </a:cubicBez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8439DB4-E1E1-4899-AACA-2014057B0644}"/>
              </a:ext>
            </a:extLst>
          </p:cNvPr>
          <p:cNvGrpSpPr/>
          <p:nvPr/>
        </p:nvGrpSpPr>
        <p:grpSpPr>
          <a:xfrm>
            <a:off x="982766" y="3623255"/>
            <a:ext cx="2929467" cy="2388790"/>
            <a:chOff x="982766" y="3623255"/>
            <a:chExt cx="2929467" cy="238879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F1A95D0-29DC-4978-9ED6-F6F96243F8C3}"/>
                </a:ext>
              </a:extLst>
            </p:cNvPr>
            <p:cNvSpPr txBox="1"/>
            <p:nvPr/>
          </p:nvSpPr>
          <p:spPr>
            <a:xfrm>
              <a:off x="1492380" y="4564692"/>
              <a:ext cx="1910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chemeClr val="bg1"/>
                  </a:solidFill>
                  <a:latin typeface="思源黑体 CN Medium"/>
                  <a:ea typeface="思源黑体 CN Light" panose="020B0300000000000000"/>
                </a:defRPr>
              </a:lvl1pPr>
            </a:lstStyle>
            <a:p>
              <a:pPr algn="ctr"/>
              <a:r>
                <a:rPr lang="zh-CN" altLang="en-US" sz="2000" spc="600">
                  <a:solidFill>
                    <a:srgbClr val="FEE2B9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精细化运营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E35A9AD-3EA8-42CC-ACBB-9DD87289D8E5}"/>
                </a:ext>
              </a:extLst>
            </p:cNvPr>
            <p:cNvSpPr txBox="1"/>
            <p:nvPr/>
          </p:nvSpPr>
          <p:spPr>
            <a:xfrm>
              <a:off x="982766" y="4979903"/>
              <a:ext cx="2929467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bg1">
                      <a:alpha val="88000"/>
                    </a:schemeClr>
                  </a:solidFill>
                  <a:latin typeface="思源黑体 CN Medium"/>
                  <a:ea typeface="思源黑体 CN Light" panose="020B0300000000000000"/>
                </a:defRPr>
              </a:lvl1pPr>
            </a:lstStyle>
            <a:p>
              <a:pPr algn="l"/>
              <a:r>
                <a:rPr lang="zh-CN" altLang="en-US" sz="16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结合市场、渠道、用户行为等数据分析，对用户展开有针对性的运营活动</a:t>
              </a:r>
              <a:endPara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76000047-B957-41B3-AA54-A35C929F08F1}"/>
                </a:ext>
              </a:extLst>
            </p:cNvPr>
            <p:cNvGrpSpPr/>
            <p:nvPr/>
          </p:nvGrpSpPr>
          <p:grpSpPr>
            <a:xfrm>
              <a:off x="2061419" y="3623255"/>
              <a:ext cx="772160" cy="772160"/>
              <a:chOff x="2061419" y="3623255"/>
              <a:chExt cx="772160" cy="772160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4B4FA1EC-3EAE-4E91-B699-52F110524434}"/>
                  </a:ext>
                </a:extLst>
              </p:cNvPr>
              <p:cNvSpPr/>
              <p:nvPr/>
            </p:nvSpPr>
            <p:spPr>
              <a:xfrm>
                <a:off x="2061419" y="3623255"/>
                <a:ext cx="772160" cy="772160"/>
              </a:xfrm>
              <a:prstGeom prst="ellipse">
                <a:avLst/>
              </a:prstGeom>
              <a:solidFill>
                <a:srgbClr val="D79B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L" panose="00020600040101010101" pitchFamily="18" charset="-122"/>
                  <a:ea typeface="OPPOSans L" panose="00020600040101010101" pitchFamily="18" charset="-122"/>
                </a:endParaRPr>
              </a:p>
            </p:txBody>
          </p:sp>
          <p:sp>
            <p:nvSpPr>
              <p:cNvPr id="82" name="图形 56">
                <a:extLst>
                  <a:ext uri="{FF2B5EF4-FFF2-40B4-BE49-F238E27FC236}">
                    <a16:creationId xmlns:a16="http://schemas.microsoft.com/office/drawing/2014/main" id="{905CCA87-8AE3-4C89-9EE7-00B771F250A4}"/>
                  </a:ext>
                </a:extLst>
              </p:cNvPr>
              <p:cNvSpPr/>
              <p:nvPr/>
            </p:nvSpPr>
            <p:spPr>
              <a:xfrm>
                <a:off x="2299115" y="3860951"/>
                <a:ext cx="296768" cy="296768"/>
              </a:xfrm>
              <a:custGeom>
                <a:avLst/>
                <a:gdLst>
                  <a:gd name="connsiteX0" fmla="*/ 714375 w 1905000"/>
                  <a:gd name="connsiteY0" fmla="*/ 857250 h 1905000"/>
                  <a:gd name="connsiteX1" fmla="*/ 142875 w 1905000"/>
                  <a:gd name="connsiteY1" fmla="*/ 857250 h 1905000"/>
                  <a:gd name="connsiteX2" fmla="*/ 0 w 1905000"/>
                  <a:gd name="connsiteY2" fmla="*/ 714375 h 1905000"/>
                  <a:gd name="connsiteX3" fmla="*/ 0 w 1905000"/>
                  <a:gd name="connsiteY3" fmla="*/ 142875 h 1905000"/>
                  <a:gd name="connsiteX4" fmla="*/ 142875 w 1905000"/>
                  <a:gd name="connsiteY4" fmla="*/ 0 h 1905000"/>
                  <a:gd name="connsiteX5" fmla="*/ 714375 w 1905000"/>
                  <a:gd name="connsiteY5" fmla="*/ 0 h 1905000"/>
                  <a:gd name="connsiteX6" fmla="*/ 857250 w 1905000"/>
                  <a:gd name="connsiteY6" fmla="*/ 142875 h 1905000"/>
                  <a:gd name="connsiteX7" fmla="*/ 857250 w 1905000"/>
                  <a:gd name="connsiteY7" fmla="*/ 714375 h 1905000"/>
                  <a:gd name="connsiteX8" fmla="*/ 714375 w 1905000"/>
                  <a:gd name="connsiteY8" fmla="*/ 857250 h 1905000"/>
                  <a:gd name="connsiteX9" fmla="*/ 142875 w 1905000"/>
                  <a:gd name="connsiteY9" fmla="*/ 95250 h 1905000"/>
                  <a:gd name="connsiteX10" fmla="*/ 95250 w 1905000"/>
                  <a:gd name="connsiteY10" fmla="*/ 142875 h 1905000"/>
                  <a:gd name="connsiteX11" fmla="*/ 95250 w 1905000"/>
                  <a:gd name="connsiteY11" fmla="*/ 714375 h 1905000"/>
                  <a:gd name="connsiteX12" fmla="*/ 142875 w 1905000"/>
                  <a:gd name="connsiteY12" fmla="*/ 762000 h 1905000"/>
                  <a:gd name="connsiteX13" fmla="*/ 714375 w 1905000"/>
                  <a:gd name="connsiteY13" fmla="*/ 762000 h 1905000"/>
                  <a:gd name="connsiteX14" fmla="*/ 762000 w 1905000"/>
                  <a:gd name="connsiteY14" fmla="*/ 714375 h 1905000"/>
                  <a:gd name="connsiteX15" fmla="*/ 762000 w 1905000"/>
                  <a:gd name="connsiteY15" fmla="*/ 142875 h 1905000"/>
                  <a:gd name="connsiteX16" fmla="*/ 714375 w 1905000"/>
                  <a:gd name="connsiteY16" fmla="*/ 95250 h 1905000"/>
                  <a:gd name="connsiteX17" fmla="*/ 142875 w 1905000"/>
                  <a:gd name="connsiteY17" fmla="*/ 95250 h 1905000"/>
                  <a:gd name="connsiteX18" fmla="*/ 1762125 w 1905000"/>
                  <a:gd name="connsiteY18" fmla="*/ 857250 h 1905000"/>
                  <a:gd name="connsiteX19" fmla="*/ 1190625 w 1905000"/>
                  <a:gd name="connsiteY19" fmla="*/ 857250 h 1905000"/>
                  <a:gd name="connsiteX20" fmla="*/ 1047750 w 1905000"/>
                  <a:gd name="connsiteY20" fmla="*/ 714375 h 1905000"/>
                  <a:gd name="connsiteX21" fmla="*/ 1047750 w 1905000"/>
                  <a:gd name="connsiteY21" fmla="*/ 142875 h 1905000"/>
                  <a:gd name="connsiteX22" fmla="*/ 1190625 w 1905000"/>
                  <a:gd name="connsiteY22" fmla="*/ 0 h 1905000"/>
                  <a:gd name="connsiteX23" fmla="*/ 1762125 w 1905000"/>
                  <a:gd name="connsiteY23" fmla="*/ 0 h 1905000"/>
                  <a:gd name="connsiteX24" fmla="*/ 1905000 w 1905000"/>
                  <a:gd name="connsiteY24" fmla="*/ 142875 h 1905000"/>
                  <a:gd name="connsiteX25" fmla="*/ 1905000 w 1905000"/>
                  <a:gd name="connsiteY25" fmla="*/ 714375 h 1905000"/>
                  <a:gd name="connsiteX26" fmla="*/ 1762125 w 1905000"/>
                  <a:gd name="connsiteY26" fmla="*/ 857250 h 1905000"/>
                  <a:gd name="connsiteX27" fmla="*/ 1190625 w 1905000"/>
                  <a:gd name="connsiteY27" fmla="*/ 95250 h 1905000"/>
                  <a:gd name="connsiteX28" fmla="*/ 1143000 w 1905000"/>
                  <a:gd name="connsiteY28" fmla="*/ 142875 h 1905000"/>
                  <a:gd name="connsiteX29" fmla="*/ 1143000 w 1905000"/>
                  <a:gd name="connsiteY29" fmla="*/ 714375 h 1905000"/>
                  <a:gd name="connsiteX30" fmla="*/ 1190625 w 1905000"/>
                  <a:gd name="connsiteY30" fmla="*/ 762000 h 1905000"/>
                  <a:gd name="connsiteX31" fmla="*/ 1762125 w 1905000"/>
                  <a:gd name="connsiteY31" fmla="*/ 762000 h 1905000"/>
                  <a:gd name="connsiteX32" fmla="*/ 1809750 w 1905000"/>
                  <a:gd name="connsiteY32" fmla="*/ 714375 h 1905000"/>
                  <a:gd name="connsiteX33" fmla="*/ 1809750 w 1905000"/>
                  <a:gd name="connsiteY33" fmla="*/ 142875 h 1905000"/>
                  <a:gd name="connsiteX34" fmla="*/ 1762125 w 1905000"/>
                  <a:gd name="connsiteY34" fmla="*/ 95250 h 1905000"/>
                  <a:gd name="connsiteX35" fmla="*/ 1190625 w 1905000"/>
                  <a:gd name="connsiteY35" fmla="*/ 95250 h 1905000"/>
                  <a:gd name="connsiteX36" fmla="*/ 714375 w 1905000"/>
                  <a:gd name="connsiteY36" fmla="*/ 1905000 h 1905000"/>
                  <a:gd name="connsiteX37" fmla="*/ 142875 w 1905000"/>
                  <a:gd name="connsiteY37" fmla="*/ 1905000 h 1905000"/>
                  <a:gd name="connsiteX38" fmla="*/ 0 w 1905000"/>
                  <a:gd name="connsiteY38" fmla="*/ 1762125 h 1905000"/>
                  <a:gd name="connsiteX39" fmla="*/ 0 w 1905000"/>
                  <a:gd name="connsiteY39" fmla="*/ 1190625 h 1905000"/>
                  <a:gd name="connsiteX40" fmla="*/ 142875 w 1905000"/>
                  <a:gd name="connsiteY40" fmla="*/ 1047750 h 1905000"/>
                  <a:gd name="connsiteX41" fmla="*/ 714375 w 1905000"/>
                  <a:gd name="connsiteY41" fmla="*/ 1047750 h 1905000"/>
                  <a:gd name="connsiteX42" fmla="*/ 857250 w 1905000"/>
                  <a:gd name="connsiteY42" fmla="*/ 1190625 h 1905000"/>
                  <a:gd name="connsiteX43" fmla="*/ 857250 w 1905000"/>
                  <a:gd name="connsiteY43" fmla="*/ 1762125 h 1905000"/>
                  <a:gd name="connsiteX44" fmla="*/ 714375 w 1905000"/>
                  <a:gd name="connsiteY44" fmla="*/ 1905000 h 1905000"/>
                  <a:gd name="connsiteX45" fmla="*/ 142875 w 1905000"/>
                  <a:gd name="connsiteY45" fmla="*/ 1143000 h 1905000"/>
                  <a:gd name="connsiteX46" fmla="*/ 95250 w 1905000"/>
                  <a:gd name="connsiteY46" fmla="*/ 1190625 h 1905000"/>
                  <a:gd name="connsiteX47" fmla="*/ 95250 w 1905000"/>
                  <a:gd name="connsiteY47" fmla="*/ 1762125 h 1905000"/>
                  <a:gd name="connsiteX48" fmla="*/ 142875 w 1905000"/>
                  <a:gd name="connsiteY48" fmla="*/ 1809750 h 1905000"/>
                  <a:gd name="connsiteX49" fmla="*/ 714375 w 1905000"/>
                  <a:gd name="connsiteY49" fmla="*/ 1809750 h 1905000"/>
                  <a:gd name="connsiteX50" fmla="*/ 762000 w 1905000"/>
                  <a:gd name="connsiteY50" fmla="*/ 1762125 h 1905000"/>
                  <a:gd name="connsiteX51" fmla="*/ 762000 w 1905000"/>
                  <a:gd name="connsiteY51" fmla="*/ 1190625 h 1905000"/>
                  <a:gd name="connsiteX52" fmla="*/ 714375 w 1905000"/>
                  <a:gd name="connsiteY52" fmla="*/ 1143000 h 1905000"/>
                  <a:gd name="connsiteX53" fmla="*/ 142875 w 1905000"/>
                  <a:gd name="connsiteY53" fmla="*/ 1143000 h 1905000"/>
                  <a:gd name="connsiteX54" fmla="*/ 1762125 w 1905000"/>
                  <a:gd name="connsiteY54" fmla="*/ 1905000 h 1905000"/>
                  <a:gd name="connsiteX55" fmla="*/ 1190625 w 1905000"/>
                  <a:gd name="connsiteY55" fmla="*/ 1905000 h 1905000"/>
                  <a:gd name="connsiteX56" fmla="*/ 1047750 w 1905000"/>
                  <a:gd name="connsiteY56" fmla="*/ 1762125 h 1905000"/>
                  <a:gd name="connsiteX57" fmla="*/ 1047750 w 1905000"/>
                  <a:gd name="connsiteY57" fmla="*/ 1190625 h 1905000"/>
                  <a:gd name="connsiteX58" fmla="*/ 1190625 w 1905000"/>
                  <a:gd name="connsiteY58" fmla="*/ 1047750 h 1905000"/>
                  <a:gd name="connsiteX59" fmla="*/ 1762125 w 1905000"/>
                  <a:gd name="connsiteY59" fmla="*/ 1047750 h 1905000"/>
                  <a:gd name="connsiteX60" fmla="*/ 1905000 w 1905000"/>
                  <a:gd name="connsiteY60" fmla="*/ 1190625 h 1905000"/>
                  <a:gd name="connsiteX61" fmla="*/ 1905000 w 1905000"/>
                  <a:gd name="connsiteY61" fmla="*/ 1762125 h 1905000"/>
                  <a:gd name="connsiteX62" fmla="*/ 1762125 w 1905000"/>
                  <a:gd name="connsiteY62" fmla="*/ 1905000 h 1905000"/>
                  <a:gd name="connsiteX63" fmla="*/ 1190625 w 1905000"/>
                  <a:gd name="connsiteY63" fmla="*/ 1143000 h 1905000"/>
                  <a:gd name="connsiteX64" fmla="*/ 1143000 w 1905000"/>
                  <a:gd name="connsiteY64" fmla="*/ 1190625 h 1905000"/>
                  <a:gd name="connsiteX65" fmla="*/ 1143000 w 1905000"/>
                  <a:gd name="connsiteY65" fmla="*/ 1762125 h 1905000"/>
                  <a:gd name="connsiteX66" fmla="*/ 1190625 w 1905000"/>
                  <a:gd name="connsiteY66" fmla="*/ 1809750 h 1905000"/>
                  <a:gd name="connsiteX67" fmla="*/ 1762125 w 1905000"/>
                  <a:gd name="connsiteY67" fmla="*/ 1809750 h 1905000"/>
                  <a:gd name="connsiteX68" fmla="*/ 1809750 w 1905000"/>
                  <a:gd name="connsiteY68" fmla="*/ 1762125 h 1905000"/>
                  <a:gd name="connsiteX69" fmla="*/ 1809750 w 1905000"/>
                  <a:gd name="connsiteY69" fmla="*/ 1190625 h 1905000"/>
                  <a:gd name="connsiteX70" fmla="*/ 1762125 w 1905000"/>
                  <a:gd name="connsiteY70" fmla="*/ 1143000 h 1905000"/>
                  <a:gd name="connsiteX71" fmla="*/ 1190625 w 1905000"/>
                  <a:gd name="connsiteY71" fmla="*/ 11430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905000" h="1905000">
                    <a:moveTo>
                      <a:pt x="714375" y="857250"/>
                    </a:moveTo>
                    <a:lnTo>
                      <a:pt x="142875" y="857250"/>
                    </a:lnTo>
                    <a:cubicBezTo>
                      <a:pt x="63818" y="857250"/>
                      <a:pt x="0" y="793433"/>
                      <a:pt x="0" y="714375"/>
                    </a:cubicBezTo>
                    <a:lnTo>
                      <a:pt x="0" y="142875"/>
                    </a:lnTo>
                    <a:cubicBezTo>
                      <a:pt x="0" y="63818"/>
                      <a:pt x="63818" y="0"/>
                      <a:pt x="142875" y="0"/>
                    </a:cubicBezTo>
                    <a:lnTo>
                      <a:pt x="714375" y="0"/>
                    </a:lnTo>
                    <a:cubicBezTo>
                      <a:pt x="793433" y="0"/>
                      <a:pt x="857250" y="63818"/>
                      <a:pt x="857250" y="142875"/>
                    </a:cubicBezTo>
                    <a:lnTo>
                      <a:pt x="857250" y="714375"/>
                    </a:lnTo>
                    <a:cubicBezTo>
                      <a:pt x="857250" y="793433"/>
                      <a:pt x="793433" y="857250"/>
                      <a:pt x="714375" y="857250"/>
                    </a:cubicBezTo>
                    <a:close/>
                    <a:moveTo>
                      <a:pt x="142875" y="95250"/>
                    </a:moveTo>
                    <a:cubicBezTo>
                      <a:pt x="116205" y="95250"/>
                      <a:pt x="95250" y="116205"/>
                      <a:pt x="95250" y="142875"/>
                    </a:cubicBezTo>
                    <a:lnTo>
                      <a:pt x="95250" y="714375"/>
                    </a:lnTo>
                    <a:cubicBezTo>
                      <a:pt x="95250" y="741045"/>
                      <a:pt x="116205" y="762000"/>
                      <a:pt x="142875" y="762000"/>
                    </a:cubicBezTo>
                    <a:lnTo>
                      <a:pt x="714375" y="762000"/>
                    </a:lnTo>
                    <a:cubicBezTo>
                      <a:pt x="741045" y="762000"/>
                      <a:pt x="762000" y="741045"/>
                      <a:pt x="762000" y="714375"/>
                    </a:cubicBezTo>
                    <a:lnTo>
                      <a:pt x="762000" y="142875"/>
                    </a:lnTo>
                    <a:cubicBezTo>
                      <a:pt x="762000" y="116205"/>
                      <a:pt x="741045" y="95250"/>
                      <a:pt x="714375" y="95250"/>
                    </a:cubicBezTo>
                    <a:lnTo>
                      <a:pt x="142875" y="95250"/>
                    </a:lnTo>
                    <a:close/>
                    <a:moveTo>
                      <a:pt x="1762125" y="857250"/>
                    </a:moveTo>
                    <a:lnTo>
                      <a:pt x="1190625" y="857250"/>
                    </a:lnTo>
                    <a:cubicBezTo>
                      <a:pt x="1111568" y="857250"/>
                      <a:pt x="1047750" y="793433"/>
                      <a:pt x="1047750" y="714375"/>
                    </a:cubicBezTo>
                    <a:lnTo>
                      <a:pt x="1047750" y="142875"/>
                    </a:lnTo>
                    <a:cubicBezTo>
                      <a:pt x="1047750" y="63818"/>
                      <a:pt x="1111568" y="0"/>
                      <a:pt x="1190625" y="0"/>
                    </a:cubicBezTo>
                    <a:lnTo>
                      <a:pt x="1762125" y="0"/>
                    </a:lnTo>
                    <a:cubicBezTo>
                      <a:pt x="1841183" y="0"/>
                      <a:pt x="1905000" y="63818"/>
                      <a:pt x="1905000" y="142875"/>
                    </a:cubicBezTo>
                    <a:lnTo>
                      <a:pt x="1905000" y="714375"/>
                    </a:lnTo>
                    <a:cubicBezTo>
                      <a:pt x="1905000" y="793433"/>
                      <a:pt x="1841183" y="857250"/>
                      <a:pt x="1762125" y="857250"/>
                    </a:cubicBezTo>
                    <a:close/>
                    <a:moveTo>
                      <a:pt x="1190625" y="95250"/>
                    </a:moveTo>
                    <a:cubicBezTo>
                      <a:pt x="1163955" y="95250"/>
                      <a:pt x="1143000" y="116205"/>
                      <a:pt x="1143000" y="142875"/>
                    </a:cubicBezTo>
                    <a:lnTo>
                      <a:pt x="1143000" y="714375"/>
                    </a:lnTo>
                    <a:cubicBezTo>
                      <a:pt x="1143000" y="741045"/>
                      <a:pt x="1163955" y="762000"/>
                      <a:pt x="1190625" y="762000"/>
                    </a:cubicBezTo>
                    <a:lnTo>
                      <a:pt x="1762125" y="762000"/>
                    </a:lnTo>
                    <a:cubicBezTo>
                      <a:pt x="1788795" y="762000"/>
                      <a:pt x="1809750" y="741045"/>
                      <a:pt x="1809750" y="714375"/>
                    </a:cubicBezTo>
                    <a:lnTo>
                      <a:pt x="1809750" y="142875"/>
                    </a:lnTo>
                    <a:cubicBezTo>
                      <a:pt x="1809750" y="116205"/>
                      <a:pt x="1788795" y="95250"/>
                      <a:pt x="1762125" y="95250"/>
                    </a:cubicBezTo>
                    <a:lnTo>
                      <a:pt x="1190625" y="95250"/>
                    </a:lnTo>
                    <a:close/>
                    <a:moveTo>
                      <a:pt x="714375" y="1905000"/>
                    </a:moveTo>
                    <a:lnTo>
                      <a:pt x="142875" y="1905000"/>
                    </a:lnTo>
                    <a:cubicBezTo>
                      <a:pt x="63818" y="1905000"/>
                      <a:pt x="0" y="1841183"/>
                      <a:pt x="0" y="1762125"/>
                    </a:cubicBezTo>
                    <a:lnTo>
                      <a:pt x="0" y="1190625"/>
                    </a:lnTo>
                    <a:cubicBezTo>
                      <a:pt x="0" y="1111568"/>
                      <a:pt x="63818" y="1047750"/>
                      <a:pt x="142875" y="1047750"/>
                    </a:cubicBezTo>
                    <a:lnTo>
                      <a:pt x="714375" y="1047750"/>
                    </a:lnTo>
                    <a:cubicBezTo>
                      <a:pt x="793433" y="1047750"/>
                      <a:pt x="857250" y="1111568"/>
                      <a:pt x="857250" y="1190625"/>
                    </a:cubicBezTo>
                    <a:lnTo>
                      <a:pt x="857250" y="1762125"/>
                    </a:lnTo>
                    <a:cubicBezTo>
                      <a:pt x="857250" y="1841183"/>
                      <a:pt x="793433" y="1905000"/>
                      <a:pt x="714375" y="1905000"/>
                    </a:cubicBezTo>
                    <a:close/>
                    <a:moveTo>
                      <a:pt x="142875" y="1143000"/>
                    </a:moveTo>
                    <a:cubicBezTo>
                      <a:pt x="116205" y="1143000"/>
                      <a:pt x="95250" y="1163955"/>
                      <a:pt x="95250" y="1190625"/>
                    </a:cubicBezTo>
                    <a:lnTo>
                      <a:pt x="95250" y="1762125"/>
                    </a:lnTo>
                    <a:cubicBezTo>
                      <a:pt x="95250" y="1788795"/>
                      <a:pt x="116205" y="1809750"/>
                      <a:pt x="142875" y="1809750"/>
                    </a:cubicBezTo>
                    <a:lnTo>
                      <a:pt x="714375" y="1809750"/>
                    </a:lnTo>
                    <a:cubicBezTo>
                      <a:pt x="741045" y="1809750"/>
                      <a:pt x="762000" y="1788795"/>
                      <a:pt x="762000" y="1762125"/>
                    </a:cubicBezTo>
                    <a:lnTo>
                      <a:pt x="762000" y="1190625"/>
                    </a:lnTo>
                    <a:cubicBezTo>
                      <a:pt x="762000" y="1163955"/>
                      <a:pt x="741045" y="1143000"/>
                      <a:pt x="714375" y="1143000"/>
                    </a:cubicBezTo>
                    <a:lnTo>
                      <a:pt x="142875" y="1143000"/>
                    </a:lnTo>
                    <a:close/>
                    <a:moveTo>
                      <a:pt x="1762125" y="1905000"/>
                    </a:moveTo>
                    <a:lnTo>
                      <a:pt x="1190625" y="1905000"/>
                    </a:lnTo>
                    <a:cubicBezTo>
                      <a:pt x="1111568" y="1905000"/>
                      <a:pt x="1047750" y="1841183"/>
                      <a:pt x="1047750" y="1762125"/>
                    </a:cubicBezTo>
                    <a:lnTo>
                      <a:pt x="1047750" y="1190625"/>
                    </a:lnTo>
                    <a:cubicBezTo>
                      <a:pt x="1047750" y="1111568"/>
                      <a:pt x="1111568" y="1047750"/>
                      <a:pt x="1190625" y="1047750"/>
                    </a:cubicBezTo>
                    <a:lnTo>
                      <a:pt x="1762125" y="1047750"/>
                    </a:lnTo>
                    <a:cubicBezTo>
                      <a:pt x="1841183" y="1047750"/>
                      <a:pt x="1905000" y="1111568"/>
                      <a:pt x="1905000" y="1190625"/>
                    </a:cubicBezTo>
                    <a:lnTo>
                      <a:pt x="1905000" y="1762125"/>
                    </a:lnTo>
                    <a:cubicBezTo>
                      <a:pt x="1905000" y="1841183"/>
                      <a:pt x="1841183" y="1905000"/>
                      <a:pt x="1762125" y="1905000"/>
                    </a:cubicBezTo>
                    <a:close/>
                    <a:moveTo>
                      <a:pt x="1190625" y="1143000"/>
                    </a:moveTo>
                    <a:cubicBezTo>
                      <a:pt x="1163955" y="1143000"/>
                      <a:pt x="1143000" y="1163955"/>
                      <a:pt x="1143000" y="1190625"/>
                    </a:cubicBezTo>
                    <a:lnTo>
                      <a:pt x="1143000" y="1762125"/>
                    </a:lnTo>
                    <a:cubicBezTo>
                      <a:pt x="1143000" y="1788795"/>
                      <a:pt x="1163955" y="1809750"/>
                      <a:pt x="1190625" y="1809750"/>
                    </a:cubicBezTo>
                    <a:lnTo>
                      <a:pt x="1762125" y="1809750"/>
                    </a:lnTo>
                    <a:cubicBezTo>
                      <a:pt x="1788795" y="1809750"/>
                      <a:pt x="1809750" y="1788795"/>
                      <a:pt x="1809750" y="1762125"/>
                    </a:cubicBezTo>
                    <a:lnTo>
                      <a:pt x="1809750" y="1190625"/>
                    </a:lnTo>
                    <a:cubicBezTo>
                      <a:pt x="1809750" y="1163955"/>
                      <a:pt x="1788795" y="1143000"/>
                      <a:pt x="1762125" y="1143000"/>
                    </a:cubicBezTo>
                    <a:lnTo>
                      <a:pt x="1190625" y="1143000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727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背景图案&#10;&#10;描述已自动生成">
            <a:extLst>
              <a:ext uri="{FF2B5EF4-FFF2-40B4-BE49-F238E27FC236}">
                <a16:creationId xmlns:a16="http://schemas.microsoft.com/office/drawing/2014/main" id="{4D459A55-464F-4FAD-A8BC-E2DFA2B4F40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A038C0-00C4-4D11-B6C1-741F8E2C4150}"/>
              </a:ext>
            </a:extLst>
          </p:cNvPr>
          <p:cNvGrpSpPr/>
          <p:nvPr/>
        </p:nvGrpSpPr>
        <p:grpSpPr>
          <a:xfrm>
            <a:off x="990603" y="373589"/>
            <a:ext cx="2590797" cy="814772"/>
            <a:chOff x="8834513" y="1358807"/>
            <a:chExt cx="1937165" cy="81477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F04641-FD52-4E8E-96DE-CE42D4E0FEFA}"/>
                </a:ext>
              </a:extLst>
            </p:cNvPr>
            <p:cNvSpPr txBox="1"/>
            <p:nvPr/>
          </p:nvSpPr>
          <p:spPr>
            <a:xfrm>
              <a:off x="8834513" y="1358807"/>
              <a:ext cx="1937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3600" dirty="0"/>
                <a:t>亮点经验</a:t>
              </a:r>
              <a:endParaRPr lang="en-US" altLang="zh-CN" sz="3600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1FA450F-7E12-499E-AC25-6D76CBA53B08}"/>
                </a:ext>
              </a:extLst>
            </p:cNvPr>
            <p:cNvSpPr txBox="1"/>
            <p:nvPr/>
          </p:nvSpPr>
          <p:spPr>
            <a:xfrm>
              <a:off x="8840840" y="1865802"/>
              <a:ext cx="19308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1400" dirty="0"/>
                <a:t>Key experience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D74B744D-3D12-4A01-B82D-6875E1104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93" y="3360711"/>
            <a:ext cx="11808975" cy="3407959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68B2FF2D-E14E-4BE8-9D04-F0878EEA32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3855" y="2312275"/>
            <a:ext cx="3133332" cy="3133332"/>
          </a:xfrm>
          <a:custGeom>
            <a:avLst/>
            <a:gdLst>
              <a:gd name="connsiteX0" fmla="*/ 1126714 w 2253428"/>
              <a:gd name="connsiteY0" fmla="*/ 0 h 2253428"/>
              <a:gd name="connsiteX1" fmla="*/ 2253428 w 2253428"/>
              <a:gd name="connsiteY1" fmla="*/ 1126714 h 2253428"/>
              <a:gd name="connsiteX2" fmla="*/ 1126714 w 2253428"/>
              <a:gd name="connsiteY2" fmla="*/ 2253428 h 2253428"/>
              <a:gd name="connsiteX3" fmla="*/ 0 w 2253428"/>
              <a:gd name="connsiteY3" fmla="*/ 1126714 h 2253428"/>
              <a:gd name="connsiteX4" fmla="*/ 1126714 w 2253428"/>
              <a:gd name="connsiteY4" fmla="*/ 0 h 225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428" h="2253428">
                <a:moveTo>
                  <a:pt x="1126714" y="0"/>
                </a:moveTo>
                <a:cubicBezTo>
                  <a:pt x="1748981" y="0"/>
                  <a:pt x="2253428" y="504447"/>
                  <a:pt x="2253428" y="1126714"/>
                </a:cubicBezTo>
                <a:cubicBezTo>
                  <a:pt x="2253428" y="1748981"/>
                  <a:pt x="1748981" y="2253428"/>
                  <a:pt x="1126714" y="2253428"/>
                </a:cubicBezTo>
                <a:cubicBezTo>
                  <a:pt x="504447" y="2253428"/>
                  <a:pt x="0" y="1748981"/>
                  <a:pt x="0" y="1126714"/>
                </a:cubicBezTo>
                <a:cubicBezTo>
                  <a:pt x="0" y="504447"/>
                  <a:pt x="504447" y="0"/>
                  <a:pt x="1126714" y="0"/>
                </a:cubicBezTo>
                <a:close/>
              </a:path>
            </a:pathLst>
          </a:custGeom>
          <a:ln w="22225">
            <a:solidFill>
              <a:srgbClr val="FEE2B9"/>
            </a:solidFill>
          </a:ln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757C3A6-A52E-4D64-9F2A-5FA66D946C7E}"/>
              </a:ext>
            </a:extLst>
          </p:cNvPr>
          <p:cNvGrpSpPr/>
          <p:nvPr/>
        </p:nvGrpSpPr>
        <p:grpSpPr>
          <a:xfrm>
            <a:off x="5105008" y="2876870"/>
            <a:ext cx="2011027" cy="2004142"/>
            <a:chOff x="5093929" y="2977524"/>
            <a:chExt cx="2011027" cy="2004142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7D129C2-BCB2-4B3B-AB9D-41FFEE2979D6}"/>
                </a:ext>
              </a:extLst>
            </p:cNvPr>
            <p:cNvSpPr/>
            <p:nvPr/>
          </p:nvSpPr>
          <p:spPr>
            <a:xfrm>
              <a:off x="5093929" y="2977524"/>
              <a:ext cx="2004142" cy="2004142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2B9">
                    <a:alpha val="69000"/>
                  </a:srgbClr>
                </a:gs>
                <a:gs pos="100000">
                  <a:srgbClr val="E7B882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A171AA4-265E-49BA-A625-3CF36397AA3E}"/>
                </a:ext>
              </a:extLst>
            </p:cNvPr>
            <p:cNvSpPr txBox="1"/>
            <p:nvPr/>
          </p:nvSpPr>
          <p:spPr>
            <a:xfrm>
              <a:off x="5575280" y="3942570"/>
              <a:ext cx="11477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b="1" spc="60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OPPOSans B" panose="00020600040101010101" pitchFamily="18" charset="-122"/>
                  <a:ea typeface="OPPOSans B" panose="00020600040101010101" pitchFamily="18" charset="-122"/>
                  <a:sym typeface="OPPOSans B" panose="00020600040101010101" pitchFamily="18" charset="-122"/>
                </a:rPr>
                <a:t>亮点经验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A813EC7F-C928-40D4-8C42-08572F55C87C}"/>
                </a:ext>
              </a:extLst>
            </p:cNvPr>
            <p:cNvSpPr txBox="1"/>
            <p:nvPr/>
          </p:nvSpPr>
          <p:spPr>
            <a:xfrm>
              <a:off x="5144162" y="4240276"/>
              <a:ext cx="196079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00" spc="6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  <a:gs pos="18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OPPOSans L" panose="00020600040101010101" pitchFamily="18" charset="-122"/>
                  <a:ea typeface="OPPOSans L" panose="00020600040101010101" pitchFamily="18" charset="-122"/>
                  <a:sym typeface="OPPOSans L" panose="00020600040101010101" pitchFamily="18" charset="-122"/>
                </a:rPr>
                <a:t>KEY EXPERIENCE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1186E3D-07BD-4509-ACE9-359460534A02}"/>
                </a:ext>
              </a:extLst>
            </p:cNvPr>
            <p:cNvGrpSpPr/>
            <p:nvPr/>
          </p:nvGrpSpPr>
          <p:grpSpPr>
            <a:xfrm>
              <a:off x="5883038" y="3455498"/>
              <a:ext cx="436252" cy="370816"/>
              <a:chOff x="19050" y="28575"/>
              <a:chExt cx="190500" cy="161925"/>
            </a:xfrm>
            <a:effectLst>
              <a:outerShdw blurRad="88900" dist="38100" dir="2700000" algn="tl" rotWithShape="0">
                <a:srgbClr val="D7AD83"/>
              </a:outerShdw>
            </a:effectLst>
          </p:grpSpPr>
          <p:sp>
            <p:nvSpPr>
              <p:cNvPr id="11" name="图形 7">
                <a:extLst>
                  <a:ext uri="{FF2B5EF4-FFF2-40B4-BE49-F238E27FC236}">
                    <a16:creationId xmlns:a16="http://schemas.microsoft.com/office/drawing/2014/main" id="{36597019-B634-4A9A-9438-BA4F85B49D7F}"/>
                  </a:ext>
                </a:extLst>
              </p:cNvPr>
              <p:cNvSpPr/>
              <p:nvPr/>
            </p:nvSpPr>
            <p:spPr>
              <a:xfrm>
                <a:off x="19050" y="47625"/>
                <a:ext cx="190500" cy="142875"/>
              </a:xfrm>
              <a:custGeom>
                <a:avLst/>
                <a:gdLst>
                  <a:gd name="connsiteX0" fmla="*/ 180975 w 190500"/>
                  <a:gd name="connsiteY0" fmla="*/ 0 h 142875"/>
                  <a:gd name="connsiteX1" fmla="*/ 190500 w 190500"/>
                  <a:gd name="connsiteY1" fmla="*/ 0 h 142875"/>
                  <a:gd name="connsiteX2" fmla="*/ 190500 w 190500"/>
                  <a:gd name="connsiteY2" fmla="*/ 142875 h 142875"/>
                  <a:gd name="connsiteX3" fmla="*/ 180975 w 190500"/>
                  <a:gd name="connsiteY3" fmla="*/ 142875 h 142875"/>
                  <a:gd name="connsiteX4" fmla="*/ 9525 w 190500"/>
                  <a:gd name="connsiteY4" fmla="*/ 142875 h 142875"/>
                  <a:gd name="connsiteX5" fmla="*/ 0 w 190500"/>
                  <a:gd name="connsiteY5" fmla="*/ 142875 h 142875"/>
                  <a:gd name="connsiteX6" fmla="*/ 0 w 190500"/>
                  <a:gd name="connsiteY6" fmla="*/ 0 h 142875"/>
                  <a:gd name="connsiteX7" fmla="*/ 9525 w 190500"/>
                  <a:gd name="connsiteY7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42875">
                    <a:moveTo>
                      <a:pt x="180975" y="0"/>
                    </a:moveTo>
                    <a:cubicBezTo>
                      <a:pt x="186236" y="0"/>
                      <a:pt x="190500" y="0"/>
                      <a:pt x="190500" y="0"/>
                    </a:cubicBezTo>
                    <a:lnTo>
                      <a:pt x="190500" y="142875"/>
                    </a:lnTo>
                    <a:cubicBezTo>
                      <a:pt x="190500" y="142875"/>
                      <a:pt x="186236" y="142875"/>
                      <a:pt x="180975" y="142875"/>
                    </a:cubicBezTo>
                    <a:lnTo>
                      <a:pt x="9525" y="142875"/>
                    </a:lnTo>
                    <a:cubicBezTo>
                      <a:pt x="4264" y="142875"/>
                      <a:pt x="0" y="142875"/>
                      <a:pt x="0" y="142875"/>
                    </a:cubicBezTo>
                    <a:lnTo>
                      <a:pt x="0" y="0"/>
                    </a:lnTo>
                    <a:cubicBezTo>
                      <a:pt x="0" y="0"/>
                      <a:pt x="4264" y="0"/>
                      <a:pt x="9525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rgbClr val="7B634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图形 7">
                <a:extLst>
                  <a:ext uri="{FF2B5EF4-FFF2-40B4-BE49-F238E27FC236}">
                    <a16:creationId xmlns:a16="http://schemas.microsoft.com/office/drawing/2014/main" id="{36597019-B634-4A9A-9438-BA4F85B49D7F}"/>
                  </a:ext>
                </a:extLst>
              </p:cNvPr>
              <p:cNvSpPr/>
              <p:nvPr/>
            </p:nvSpPr>
            <p:spPr>
              <a:xfrm>
                <a:off x="66675" y="28575"/>
                <a:ext cx="4762" cy="38100"/>
              </a:xfrm>
              <a:custGeom>
                <a:avLst/>
                <a:gdLst>
                  <a:gd name="connsiteX0" fmla="*/ 0 w 4762"/>
                  <a:gd name="connsiteY0" fmla="*/ 0 h 38100"/>
                  <a:gd name="connsiteX1" fmla="*/ 0 w 4762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38100">
                    <a:moveTo>
                      <a:pt x="0" y="0"/>
                    </a:moveTo>
                    <a:lnTo>
                      <a:pt x="0" y="38100"/>
                    </a:lnTo>
                  </a:path>
                </a:pathLst>
              </a:custGeom>
              <a:noFill/>
              <a:ln w="31750" cap="rnd">
                <a:solidFill>
                  <a:srgbClr val="7B63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图形 7">
                <a:extLst>
                  <a:ext uri="{FF2B5EF4-FFF2-40B4-BE49-F238E27FC236}">
                    <a16:creationId xmlns:a16="http://schemas.microsoft.com/office/drawing/2014/main" id="{36597019-B634-4A9A-9438-BA4F85B49D7F}"/>
                  </a:ext>
                </a:extLst>
              </p:cNvPr>
              <p:cNvSpPr/>
              <p:nvPr/>
            </p:nvSpPr>
            <p:spPr>
              <a:xfrm>
                <a:off x="66675" y="109537"/>
                <a:ext cx="52387" cy="4762"/>
              </a:xfrm>
              <a:custGeom>
                <a:avLst/>
                <a:gdLst>
                  <a:gd name="connsiteX0" fmla="*/ 52388 w 52387"/>
                  <a:gd name="connsiteY0" fmla="*/ 0 h 4762"/>
                  <a:gd name="connsiteX1" fmla="*/ 0 w 52387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4762">
                    <a:moveTo>
                      <a:pt x="52388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0" cap="rnd">
                <a:solidFill>
                  <a:srgbClr val="7B63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图形 7">
                <a:extLst>
                  <a:ext uri="{FF2B5EF4-FFF2-40B4-BE49-F238E27FC236}">
                    <a16:creationId xmlns:a16="http://schemas.microsoft.com/office/drawing/2014/main" id="{36597019-B634-4A9A-9438-BA4F85B49D7F}"/>
                  </a:ext>
                </a:extLst>
              </p:cNvPr>
              <p:cNvSpPr/>
              <p:nvPr/>
            </p:nvSpPr>
            <p:spPr>
              <a:xfrm>
                <a:off x="66675" y="147637"/>
                <a:ext cx="95250" cy="4762"/>
              </a:xfrm>
              <a:custGeom>
                <a:avLst/>
                <a:gdLst>
                  <a:gd name="connsiteX0" fmla="*/ 95250 w 95250"/>
                  <a:gd name="connsiteY0" fmla="*/ 0 h 4762"/>
                  <a:gd name="connsiteX1" fmla="*/ 0 w 9525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0" h="4762">
                    <a:moveTo>
                      <a:pt x="95250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0" cap="rnd">
                <a:solidFill>
                  <a:srgbClr val="7B63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图形 7">
                <a:extLst>
                  <a:ext uri="{FF2B5EF4-FFF2-40B4-BE49-F238E27FC236}">
                    <a16:creationId xmlns:a16="http://schemas.microsoft.com/office/drawing/2014/main" id="{36597019-B634-4A9A-9438-BA4F85B49D7F}"/>
                  </a:ext>
                </a:extLst>
              </p:cNvPr>
              <p:cNvSpPr/>
              <p:nvPr/>
            </p:nvSpPr>
            <p:spPr>
              <a:xfrm>
                <a:off x="161925" y="28575"/>
                <a:ext cx="4762" cy="38100"/>
              </a:xfrm>
              <a:custGeom>
                <a:avLst/>
                <a:gdLst>
                  <a:gd name="connsiteX0" fmla="*/ 0 w 4762"/>
                  <a:gd name="connsiteY0" fmla="*/ 0 h 38100"/>
                  <a:gd name="connsiteX1" fmla="*/ 0 w 4762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38100">
                    <a:moveTo>
                      <a:pt x="0" y="0"/>
                    </a:moveTo>
                    <a:lnTo>
                      <a:pt x="0" y="38100"/>
                    </a:lnTo>
                  </a:path>
                </a:pathLst>
              </a:custGeom>
              <a:noFill/>
              <a:ln w="31750" cap="rnd">
                <a:solidFill>
                  <a:srgbClr val="7B634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8ED42248-D1E9-45AB-9307-F41192706010}"/>
              </a:ext>
            </a:extLst>
          </p:cNvPr>
          <p:cNvSpPr/>
          <p:nvPr/>
        </p:nvSpPr>
        <p:spPr>
          <a:xfrm>
            <a:off x="3832763" y="1601183"/>
            <a:ext cx="4555516" cy="4555516"/>
          </a:xfrm>
          <a:custGeom>
            <a:avLst/>
            <a:gdLst>
              <a:gd name="connsiteX0" fmla="*/ 0 w 1918890"/>
              <a:gd name="connsiteY0" fmla="*/ 959445 h 1918890"/>
              <a:gd name="connsiteX1" fmla="*/ 959445 w 1918890"/>
              <a:gd name="connsiteY1" fmla="*/ 0 h 1918890"/>
              <a:gd name="connsiteX2" fmla="*/ 1918890 w 1918890"/>
              <a:gd name="connsiteY2" fmla="*/ 959445 h 1918890"/>
              <a:gd name="connsiteX3" fmla="*/ 959445 w 1918890"/>
              <a:gd name="connsiteY3" fmla="*/ 1918890 h 1918890"/>
              <a:gd name="connsiteX4" fmla="*/ 0 w 1918890"/>
              <a:gd name="connsiteY4" fmla="*/ 959445 h 191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8890" h="1918890">
                <a:moveTo>
                  <a:pt x="0" y="959445"/>
                </a:moveTo>
                <a:cubicBezTo>
                  <a:pt x="0" y="429558"/>
                  <a:pt x="429558" y="0"/>
                  <a:pt x="959445" y="0"/>
                </a:cubicBezTo>
                <a:cubicBezTo>
                  <a:pt x="1489332" y="0"/>
                  <a:pt x="1918890" y="429558"/>
                  <a:pt x="1918890" y="959445"/>
                </a:cubicBezTo>
                <a:cubicBezTo>
                  <a:pt x="1918890" y="1489332"/>
                  <a:pt x="1489332" y="1918890"/>
                  <a:pt x="959445" y="1918890"/>
                </a:cubicBezTo>
                <a:cubicBezTo>
                  <a:pt x="429558" y="1918890"/>
                  <a:pt x="0" y="1489332"/>
                  <a:pt x="0" y="959445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E7B882"/>
                </a:gs>
                <a:gs pos="100000">
                  <a:srgbClr val="7B6349"/>
                </a:gs>
              </a:gsLst>
              <a:lin ang="5400000" scaled="1"/>
            </a:gradFill>
          </a:ln>
          <a:effectLst>
            <a:outerShdw blurRad="292100" dist="25400" sx="106000" sy="106000" algn="ctr" rotWithShape="0">
              <a:srgbClr val="7B6349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Freeform 144+">
            <a:extLst>
              <a:ext uri="{FF2B5EF4-FFF2-40B4-BE49-F238E27FC236}">
                <a16:creationId xmlns:a16="http://schemas.microsoft.com/office/drawing/2014/main" id="{4C2E8EE4-0AB9-42C2-82FB-2B723BDE03D0}"/>
              </a:ext>
            </a:extLst>
          </p:cNvPr>
          <p:cNvSpPr/>
          <p:nvPr/>
        </p:nvSpPr>
        <p:spPr>
          <a:xfrm>
            <a:off x="3255433" y="1023853"/>
            <a:ext cx="5710176" cy="5710176"/>
          </a:xfrm>
          <a:custGeom>
            <a:avLst/>
            <a:gdLst>
              <a:gd name="connsiteX0" fmla="*/ 0 w 1918890"/>
              <a:gd name="connsiteY0" fmla="*/ 959445 h 1918890"/>
              <a:gd name="connsiteX1" fmla="*/ 959445 w 1918890"/>
              <a:gd name="connsiteY1" fmla="*/ 0 h 1918890"/>
              <a:gd name="connsiteX2" fmla="*/ 1918890 w 1918890"/>
              <a:gd name="connsiteY2" fmla="*/ 959445 h 1918890"/>
              <a:gd name="connsiteX3" fmla="*/ 959445 w 1918890"/>
              <a:gd name="connsiteY3" fmla="*/ 1918890 h 1918890"/>
              <a:gd name="connsiteX4" fmla="*/ 0 w 1918890"/>
              <a:gd name="connsiteY4" fmla="*/ 959445 h 191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8890" h="1918890">
                <a:moveTo>
                  <a:pt x="0" y="959445"/>
                </a:moveTo>
                <a:cubicBezTo>
                  <a:pt x="0" y="429558"/>
                  <a:pt x="429558" y="0"/>
                  <a:pt x="959445" y="0"/>
                </a:cubicBezTo>
                <a:cubicBezTo>
                  <a:pt x="1489332" y="0"/>
                  <a:pt x="1918890" y="429558"/>
                  <a:pt x="1918890" y="959445"/>
                </a:cubicBezTo>
                <a:cubicBezTo>
                  <a:pt x="1918890" y="1489332"/>
                  <a:pt x="1489332" y="1918890"/>
                  <a:pt x="959445" y="1918890"/>
                </a:cubicBezTo>
                <a:cubicBezTo>
                  <a:pt x="429558" y="1918890"/>
                  <a:pt x="0" y="1489332"/>
                  <a:pt x="0" y="959445"/>
                </a:cubicBezTo>
                <a:close/>
              </a:path>
            </a:pathLst>
          </a:custGeom>
          <a:noFill/>
          <a:ln w="3175">
            <a:gradFill>
              <a:gsLst>
                <a:gs pos="0">
                  <a:srgbClr val="E7B882">
                    <a:alpha val="34000"/>
                  </a:srgbClr>
                </a:gs>
                <a:gs pos="100000">
                  <a:srgbClr val="7B6349">
                    <a:alpha val="46000"/>
                  </a:srgbClr>
                </a:gs>
              </a:gsLst>
              <a:lin ang="5400000" scaled="1"/>
            </a:gradFill>
          </a:ln>
          <a:effectLst>
            <a:outerShdw blurRad="292100" dist="25400" sx="106000" sy="106000" algn="ctr" rotWithShape="0">
              <a:srgbClr val="7B6349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D8D3680-4056-4029-9E7A-7D5A3FBD99DE}"/>
              </a:ext>
            </a:extLst>
          </p:cNvPr>
          <p:cNvGrpSpPr/>
          <p:nvPr/>
        </p:nvGrpSpPr>
        <p:grpSpPr>
          <a:xfrm>
            <a:off x="3041336" y="1701982"/>
            <a:ext cx="1574679" cy="1574679"/>
            <a:chOff x="3631420" y="1701982"/>
            <a:chExt cx="1574679" cy="1574679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022BDE6-B2D9-4D56-8006-4008F24A9BA3}"/>
                </a:ext>
              </a:extLst>
            </p:cNvPr>
            <p:cNvSpPr/>
            <p:nvPr/>
          </p:nvSpPr>
          <p:spPr>
            <a:xfrm>
              <a:off x="3631420" y="1701982"/>
              <a:ext cx="1574679" cy="1574679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2B9"/>
                </a:gs>
                <a:gs pos="100000">
                  <a:srgbClr val="D7AD83"/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rgbClr val="E7B882"/>
                  </a:gs>
                  <a:gs pos="100000">
                    <a:srgbClr val="7B6349"/>
                  </a:gs>
                </a:gsLst>
                <a:lin ang="5400000" scaled="1"/>
              </a:gradFill>
            </a:ln>
            <a:effectLst>
              <a:outerShdw blurRad="292100" dist="25400" sx="106000" sy="106000" algn="ctr" rotWithShape="0">
                <a:srgbClr val="7B634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5AA3408C-F5CA-476A-BF59-3F9BBB51623F}"/>
                </a:ext>
              </a:extLst>
            </p:cNvPr>
            <p:cNvSpPr txBox="1"/>
            <p:nvPr/>
          </p:nvSpPr>
          <p:spPr>
            <a:xfrm>
              <a:off x="3875364" y="2366211"/>
              <a:ext cx="11477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b="1" spc="60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工作成绩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94880F2-64B4-40E0-982B-EFEE1CC4C45F}"/>
              </a:ext>
            </a:extLst>
          </p:cNvPr>
          <p:cNvGrpSpPr/>
          <p:nvPr/>
        </p:nvGrpSpPr>
        <p:grpSpPr>
          <a:xfrm>
            <a:off x="7588248" y="1701982"/>
            <a:ext cx="1574679" cy="1574679"/>
            <a:chOff x="6985899" y="1701982"/>
            <a:chExt cx="1574679" cy="1574679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91F4A0B-AD14-4442-A167-6E82BD680794}"/>
                </a:ext>
              </a:extLst>
            </p:cNvPr>
            <p:cNvSpPr/>
            <p:nvPr/>
          </p:nvSpPr>
          <p:spPr>
            <a:xfrm>
              <a:off x="6985899" y="1701982"/>
              <a:ext cx="1574679" cy="1574679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2B9"/>
                </a:gs>
                <a:gs pos="100000">
                  <a:srgbClr val="D7AD83"/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rgbClr val="E7B882"/>
                  </a:gs>
                  <a:gs pos="100000">
                    <a:srgbClr val="7B6349"/>
                  </a:gs>
                </a:gsLst>
                <a:lin ang="5400000" scaled="1"/>
              </a:gradFill>
            </a:ln>
            <a:effectLst>
              <a:outerShdw blurRad="292100" dist="25400" sx="106000" sy="106000" algn="ctr" rotWithShape="0">
                <a:srgbClr val="7B634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F4150BA8-C06A-48FB-AD9C-C496E796D37B}"/>
                </a:ext>
              </a:extLst>
            </p:cNvPr>
            <p:cNvSpPr txBox="1"/>
            <p:nvPr/>
          </p:nvSpPr>
          <p:spPr>
            <a:xfrm>
              <a:off x="7086374" y="2366211"/>
              <a:ext cx="143468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b="1" spc="600">
                  <a:solidFill>
                    <a:srgbClr val="FF6B9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21212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指标完成度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402298-97AA-48AF-BD83-49FC04D1E4FE}"/>
              </a:ext>
            </a:extLst>
          </p:cNvPr>
          <p:cNvGrpSpPr/>
          <p:nvPr/>
        </p:nvGrpSpPr>
        <p:grpSpPr>
          <a:xfrm>
            <a:off x="3041336" y="4622939"/>
            <a:ext cx="1574679" cy="1574679"/>
            <a:chOff x="3631420" y="4622939"/>
            <a:chExt cx="1574679" cy="1574679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AF41534-3EDA-4130-B73A-A1FB1E73C887}"/>
                </a:ext>
              </a:extLst>
            </p:cNvPr>
            <p:cNvSpPr/>
            <p:nvPr/>
          </p:nvSpPr>
          <p:spPr>
            <a:xfrm>
              <a:off x="3631420" y="4622939"/>
              <a:ext cx="1574679" cy="1574679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2B9"/>
                </a:gs>
                <a:gs pos="100000">
                  <a:srgbClr val="D7AD83"/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rgbClr val="E7B882"/>
                  </a:gs>
                  <a:gs pos="100000">
                    <a:srgbClr val="7B6349"/>
                  </a:gs>
                </a:gsLst>
                <a:lin ang="5400000" scaled="1"/>
              </a:gradFill>
            </a:ln>
            <a:effectLst>
              <a:outerShdw blurRad="292100" dist="25400" sx="106000" sy="106000" algn="ctr" rotWithShape="0">
                <a:srgbClr val="7B634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95FACC8B-DA2F-4F62-B87D-9174EDB0DDCC}"/>
                </a:ext>
              </a:extLst>
            </p:cNvPr>
            <p:cNvSpPr txBox="1"/>
            <p:nvPr/>
          </p:nvSpPr>
          <p:spPr>
            <a:xfrm>
              <a:off x="3875364" y="5287168"/>
              <a:ext cx="11477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b="1" spc="60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学习收获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FA4229-259D-41F6-AF00-1C765E2041F2}"/>
              </a:ext>
            </a:extLst>
          </p:cNvPr>
          <p:cNvGrpSpPr/>
          <p:nvPr/>
        </p:nvGrpSpPr>
        <p:grpSpPr>
          <a:xfrm>
            <a:off x="7624231" y="4622939"/>
            <a:ext cx="1574679" cy="1574679"/>
            <a:chOff x="7021882" y="4622939"/>
            <a:chExt cx="1574679" cy="1574679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5F60842-19FB-4A81-8353-025BE73F8E01}"/>
                </a:ext>
              </a:extLst>
            </p:cNvPr>
            <p:cNvSpPr/>
            <p:nvPr/>
          </p:nvSpPr>
          <p:spPr>
            <a:xfrm>
              <a:off x="7021882" y="4622939"/>
              <a:ext cx="1574679" cy="1574679"/>
            </a:xfrm>
            <a:custGeom>
              <a:avLst/>
              <a:gdLst>
                <a:gd name="connsiteX0" fmla="*/ 0 w 1918890"/>
                <a:gd name="connsiteY0" fmla="*/ 959445 h 1918890"/>
                <a:gd name="connsiteX1" fmla="*/ 959445 w 1918890"/>
                <a:gd name="connsiteY1" fmla="*/ 0 h 1918890"/>
                <a:gd name="connsiteX2" fmla="*/ 1918890 w 1918890"/>
                <a:gd name="connsiteY2" fmla="*/ 959445 h 1918890"/>
                <a:gd name="connsiteX3" fmla="*/ 959445 w 1918890"/>
                <a:gd name="connsiteY3" fmla="*/ 1918890 h 1918890"/>
                <a:gd name="connsiteX4" fmla="*/ 0 w 1918890"/>
                <a:gd name="connsiteY4" fmla="*/ 959445 h 191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90" h="1918890">
                  <a:moveTo>
                    <a:pt x="0" y="959445"/>
                  </a:moveTo>
                  <a:cubicBezTo>
                    <a:pt x="0" y="429558"/>
                    <a:pt x="429558" y="0"/>
                    <a:pt x="959445" y="0"/>
                  </a:cubicBezTo>
                  <a:cubicBezTo>
                    <a:pt x="1489332" y="0"/>
                    <a:pt x="1918890" y="429558"/>
                    <a:pt x="1918890" y="959445"/>
                  </a:cubicBezTo>
                  <a:cubicBezTo>
                    <a:pt x="1918890" y="1489332"/>
                    <a:pt x="1489332" y="1918890"/>
                    <a:pt x="959445" y="1918890"/>
                  </a:cubicBezTo>
                  <a:cubicBezTo>
                    <a:pt x="429558" y="1918890"/>
                    <a:pt x="0" y="1489332"/>
                    <a:pt x="0" y="959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EE2B9"/>
                </a:gs>
                <a:gs pos="100000">
                  <a:srgbClr val="D7AD83"/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rgbClr val="E7B882"/>
                  </a:gs>
                  <a:gs pos="100000">
                    <a:srgbClr val="7B6349"/>
                  </a:gs>
                </a:gsLst>
                <a:lin ang="5400000" scaled="1"/>
              </a:gradFill>
            </a:ln>
            <a:effectLst>
              <a:outerShdw blurRad="292100" dist="25400" sx="106000" sy="106000" algn="ctr" rotWithShape="0">
                <a:srgbClr val="7B6349">
                  <a:alpha val="1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EEDC562E-31C9-456C-AE96-0E963CDDD3B3}"/>
                </a:ext>
              </a:extLst>
            </p:cNvPr>
            <p:cNvSpPr txBox="1"/>
            <p:nvPr/>
          </p:nvSpPr>
          <p:spPr>
            <a:xfrm>
              <a:off x="7265826" y="5287168"/>
              <a:ext cx="11477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600" b="1" spc="600">
                  <a:solidFill>
                    <a:srgbClr val="21212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团队协作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9276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D2D"/>
            </a:gs>
            <a:gs pos="9000">
              <a:srgbClr val="24242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背景图案&#10;&#10;描述已自动生成">
            <a:extLst>
              <a:ext uri="{FF2B5EF4-FFF2-40B4-BE49-F238E27FC236}">
                <a16:creationId xmlns:a16="http://schemas.microsoft.com/office/drawing/2014/main" id="{F7B9BD94-28FF-43A4-9685-0ED1DEA46F1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09E982E1-1B1E-49E0-83FE-C9992EA391E8}"/>
              </a:ext>
            </a:extLst>
          </p:cNvPr>
          <p:cNvSpPr/>
          <p:nvPr/>
        </p:nvSpPr>
        <p:spPr>
          <a:xfrm>
            <a:off x="-3015559" y="-1650009"/>
            <a:ext cx="12911397" cy="10132811"/>
          </a:xfrm>
          <a:prstGeom prst="ellipse">
            <a:avLst/>
          </a:prstGeom>
          <a:gradFill flip="none" rotWithShape="1">
            <a:gsLst>
              <a:gs pos="40000">
                <a:srgbClr val="D7AD83">
                  <a:alpha val="0"/>
                </a:srgbClr>
              </a:gs>
              <a:gs pos="0">
                <a:srgbClr val="D7AD8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3-mask">
            <a:extLst>
              <a:ext uri="{FF2B5EF4-FFF2-40B4-BE49-F238E27FC236}">
                <a16:creationId xmlns:a16="http://schemas.microsoft.com/office/drawing/2014/main" id="{9CF815D7-1154-4C7A-91CD-41B015EEBD21}"/>
              </a:ext>
            </a:extLst>
          </p:cNvPr>
          <p:cNvSpPr/>
          <p:nvPr/>
        </p:nvSpPr>
        <p:spPr>
          <a:xfrm>
            <a:off x="1778392" y="0"/>
            <a:ext cx="10413608" cy="6858000"/>
          </a:xfrm>
          <a:prstGeom prst="rect">
            <a:avLst/>
          </a:prstGeom>
          <a:gradFill flip="none" rotWithShape="1">
            <a:gsLst>
              <a:gs pos="41000">
                <a:srgbClr val="282828">
                  <a:alpha val="0"/>
                </a:srgbClr>
              </a:gs>
              <a:gs pos="46000">
                <a:srgbClr val="242424">
                  <a:alpha val="28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CB6D3EEE-E288-46F7-B351-4845A36FA226}"/>
              </a:ext>
            </a:extLst>
          </p:cNvPr>
          <p:cNvSpPr/>
          <p:nvPr/>
        </p:nvSpPr>
        <p:spPr>
          <a:xfrm flipH="1" flipV="1">
            <a:off x="5791200" y="-2"/>
            <a:ext cx="6416294" cy="3539068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9FF616BC-C6BB-4C64-A073-477ED3C99DA9}"/>
              </a:ext>
            </a:extLst>
          </p:cNvPr>
          <p:cNvGrpSpPr/>
          <p:nvPr/>
        </p:nvGrpSpPr>
        <p:grpSpPr>
          <a:xfrm>
            <a:off x="10733715" y="457118"/>
            <a:ext cx="1037581" cy="246981"/>
            <a:chOff x="8441356" y="443749"/>
            <a:chExt cx="3317484" cy="32156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7928E6E0-9DC5-499F-B096-4CBCA8C474F0}"/>
                </a:ext>
              </a:extLst>
            </p:cNvPr>
            <p:cNvSpPr/>
            <p:nvPr/>
          </p:nvSpPr>
          <p:spPr>
            <a:xfrm>
              <a:off x="8441356" y="443749"/>
              <a:ext cx="3317484" cy="32156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FEE2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C854DB2A-3E45-4959-BDFC-6401AFC5EC9B}"/>
                </a:ext>
              </a:extLst>
            </p:cNvPr>
            <p:cNvSpPr/>
            <p:nvPr/>
          </p:nvSpPr>
          <p:spPr>
            <a:xfrm>
              <a:off x="8635955" y="464051"/>
              <a:ext cx="2928286" cy="230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00" b="1">
                  <a:solidFill>
                    <a:srgbClr val="FEE2B9"/>
                  </a:solidFill>
                  <a:latin typeface="+mj-lt"/>
                  <a:ea typeface="OPPOSans R" panose="00020600040101010101" pitchFamily="18" charset="-122"/>
                  <a:cs typeface="OPPOSans R" panose="00020600040101010101" pitchFamily="18" charset="-122"/>
                </a:rPr>
                <a:t>SLIDE</a:t>
              </a:r>
              <a:endParaRPr lang="zh-CN" altLang="en-US" sz="900" b="1">
                <a:solidFill>
                  <a:srgbClr val="FEE2B9"/>
                </a:solidFill>
                <a:latin typeface="+mj-lt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E208F34-36D8-4412-ADF5-930C7C18C07A}"/>
              </a:ext>
            </a:extLst>
          </p:cNvPr>
          <p:cNvGrpSpPr/>
          <p:nvPr/>
        </p:nvGrpSpPr>
        <p:grpSpPr>
          <a:xfrm>
            <a:off x="418281" y="453268"/>
            <a:ext cx="314660" cy="283194"/>
            <a:chOff x="19050" y="28575"/>
            <a:chExt cx="190500" cy="171450"/>
          </a:xfrm>
          <a:noFill/>
        </p:grpSpPr>
        <p:sp>
          <p:nvSpPr>
            <p:cNvPr id="62" name="图形 19">
              <a:extLst>
                <a:ext uri="{FF2B5EF4-FFF2-40B4-BE49-F238E27FC236}">
                  <a16:creationId xmlns:a16="http://schemas.microsoft.com/office/drawing/2014/main" id="{7C0198D0-1625-4072-AB6D-193C657F27EE}"/>
                </a:ext>
              </a:extLst>
            </p:cNvPr>
            <p:cNvSpPr/>
            <p:nvPr/>
          </p:nvSpPr>
          <p:spPr>
            <a:xfrm>
              <a:off x="19050" y="28575"/>
              <a:ext cx="190500" cy="104775"/>
            </a:xfrm>
            <a:custGeom>
              <a:avLst/>
              <a:gdLst>
                <a:gd name="connsiteX0" fmla="*/ 0 w 190500"/>
                <a:gd name="connsiteY0" fmla="*/ 0 h 104775"/>
                <a:gd name="connsiteX1" fmla="*/ 190500 w 190500"/>
                <a:gd name="connsiteY1" fmla="*/ 0 h 104775"/>
                <a:gd name="connsiteX2" fmla="*/ 190500 w 190500"/>
                <a:gd name="connsiteY2" fmla="*/ 104775 h 104775"/>
                <a:gd name="connsiteX3" fmla="*/ 0 w 190500"/>
                <a:gd name="connsiteY3" fmla="*/ 104775 h 104775"/>
                <a:gd name="connsiteX4" fmla="*/ 0 w 190500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04775">
                  <a:moveTo>
                    <a:pt x="0" y="0"/>
                  </a:moveTo>
                  <a:lnTo>
                    <a:pt x="190500" y="0"/>
                  </a:lnTo>
                  <a:lnTo>
                    <a:pt x="190500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4288" cap="flat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9">
              <a:extLst>
                <a:ext uri="{FF2B5EF4-FFF2-40B4-BE49-F238E27FC236}">
                  <a16:creationId xmlns:a16="http://schemas.microsoft.com/office/drawing/2014/main" id="{195E0E0B-C891-4F62-B9DA-EA06AFA3EE2A}"/>
                </a:ext>
              </a:extLst>
            </p:cNvPr>
            <p:cNvSpPr/>
            <p:nvPr/>
          </p:nvSpPr>
          <p:spPr>
            <a:xfrm>
              <a:off x="19050" y="133350"/>
              <a:ext cx="190500" cy="38100"/>
            </a:xfrm>
            <a:custGeom>
              <a:avLst/>
              <a:gdLst>
                <a:gd name="connsiteX0" fmla="*/ 190500 w 190500"/>
                <a:gd name="connsiteY0" fmla="*/ 0 h 38100"/>
                <a:gd name="connsiteX1" fmla="*/ 190500 w 190500"/>
                <a:gd name="connsiteY1" fmla="*/ 38100 h 38100"/>
                <a:gd name="connsiteX2" fmla="*/ 0 w 190500"/>
                <a:gd name="connsiteY2" fmla="*/ 38100 h 38100"/>
                <a:gd name="connsiteX3" fmla="*/ 0 w 190500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38100">
                  <a:moveTo>
                    <a:pt x="190500" y="0"/>
                  </a:moveTo>
                  <a:lnTo>
                    <a:pt x="190500" y="38100"/>
                  </a:lnTo>
                  <a:lnTo>
                    <a:pt x="0" y="38100"/>
                  </a:lnTo>
                  <a:lnTo>
                    <a:pt x="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9">
              <a:extLst>
                <a:ext uri="{FF2B5EF4-FFF2-40B4-BE49-F238E27FC236}">
                  <a16:creationId xmlns:a16="http://schemas.microsoft.com/office/drawing/2014/main" id="{8BCA0D06-E82F-45C9-90EC-088BD15050CC}"/>
                </a:ext>
              </a:extLst>
            </p:cNvPr>
            <p:cNvSpPr/>
            <p:nvPr/>
          </p:nvSpPr>
          <p:spPr>
            <a:xfrm>
              <a:off x="476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9">
              <a:extLst>
                <a:ext uri="{FF2B5EF4-FFF2-40B4-BE49-F238E27FC236}">
                  <a16:creationId xmlns:a16="http://schemas.microsoft.com/office/drawing/2014/main" id="{E53D6EF3-60CA-4F20-B186-B6D668CE1CC5}"/>
                </a:ext>
              </a:extLst>
            </p:cNvPr>
            <p:cNvSpPr/>
            <p:nvPr/>
          </p:nvSpPr>
          <p:spPr>
            <a:xfrm>
              <a:off x="476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9">
              <a:extLst>
                <a:ext uri="{FF2B5EF4-FFF2-40B4-BE49-F238E27FC236}">
                  <a16:creationId xmlns:a16="http://schemas.microsoft.com/office/drawing/2014/main" id="{49631091-C900-478E-BC4E-ABA61CF11CD7}"/>
                </a:ext>
              </a:extLst>
            </p:cNvPr>
            <p:cNvSpPr/>
            <p:nvPr/>
          </p:nvSpPr>
          <p:spPr>
            <a:xfrm>
              <a:off x="857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9">
              <a:extLst>
                <a:ext uri="{FF2B5EF4-FFF2-40B4-BE49-F238E27FC236}">
                  <a16:creationId xmlns:a16="http://schemas.microsoft.com/office/drawing/2014/main" id="{7138EC7F-9A41-46C9-B7C4-914C4C0FDD7E}"/>
                </a:ext>
              </a:extLst>
            </p:cNvPr>
            <p:cNvSpPr/>
            <p:nvPr/>
          </p:nvSpPr>
          <p:spPr>
            <a:xfrm>
              <a:off x="857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9">
              <a:extLst>
                <a:ext uri="{FF2B5EF4-FFF2-40B4-BE49-F238E27FC236}">
                  <a16:creationId xmlns:a16="http://schemas.microsoft.com/office/drawing/2014/main" id="{A78CD3C4-B0E4-47D7-B863-2E2CF2623635}"/>
                </a:ext>
              </a:extLst>
            </p:cNvPr>
            <p:cNvSpPr/>
            <p:nvPr/>
          </p:nvSpPr>
          <p:spPr>
            <a:xfrm>
              <a:off x="123825" y="85725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9">
              <a:extLst>
                <a:ext uri="{FF2B5EF4-FFF2-40B4-BE49-F238E27FC236}">
                  <a16:creationId xmlns:a16="http://schemas.microsoft.com/office/drawing/2014/main" id="{7004D7DC-D03F-4A3F-9C96-27A55DADE7FE}"/>
                </a:ext>
              </a:extLst>
            </p:cNvPr>
            <p:cNvSpPr/>
            <p:nvPr/>
          </p:nvSpPr>
          <p:spPr>
            <a:xfrm>
              <a:off x="1238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9">
              <a:extLst>
                <a:ext uri="{FF2B5EF4-FFF2-40B4-BE49-F238E27FC236}">
                  <a16:creationId xmlns:a16="http://schemas.microsoft.com/office/drawing/2014/main" id="{98779493-853B-4EC7-99F4-3BF93F8757D0}"/>
                </a:ext>
              </a:extLst>
            </p:cNvPr>
            <p:cNvSpPr/>
            <p:nvPr/>
          </p:nvSpPr>
          <p:spPr>
            <a:xfrm>
              <a:off x="161925" y="57150"/>
              <a:ext cx="19050" cy="19050"/>
            </a:xfrm>
            <a:custGeom>
              <a:avLst/>
              <a:gdLst>
                <a:gd name="connsiteX0" fmla="*/ 14720 w 19050"/>
                <a:gd name="connsiteY0" fmla="*/ 0 h 19050"/>
                <a:gd name="connsiteX1" fmla="*/ 4330 w 19050"/>
                <a:gd name="connsiteY1" fmla="*/ 0 h 19050"/>
                <a:gd name="connsiteX2" fmla="*/ 0 w 19050"/>
                <a:gd name="connsiteY2" fmla="*/ 4330 h 19050"/>
                <a:gd name="connsiteX3" fmla="*/ 0 w 19050"/>
                <a:gd name="connsiteY3" fmla="*/ 14720 h 19050"/>
                <a:gd name="connsiteX4" fmla="*/ 4330 w 19050"/>
                <a:gd name="connsiteY4" fmla="*/ 19050 h 19050"/>
                <a:gd name="connsiteX5" fmla="*/ 14720 w 19050"/>
                <a:gd name="connsiteY5" fmla="*/ 19050 h 19050"/>
                <a:gd name="connsiteX6" fmla="*/ 19050 w 19050"/>
                <a:gd name="connsiteY6" fmla="*/ 14720 h 19050"/>
                <a:gd name="connsiteX7" fmla="*/ 19050 w 19050"/>
                <a:gd name="connsiteY7" fmla="*/ 4330 h 19050"/>
                <a:gd name="connsiteX8" fmla="*/ 14720 w 19050"/>
                <a:gd name="connsiteY8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19050">
                  <a:moveTo>
                    <a:pt x="14720" y="0"/>
                  </a:moveTo>
                  <a:lnTo>
                    <a:pt x="4330" y="0"/>
                  </a:lnTo>
                  <a:cubicBezTo>
                    <a:pt x="1938" y="0"/>
                    <a:pt x="0" y="1938"/>
                    <a:pt x="0" y="4330"/>
                  </a:cubicBezTo>
                  <a:lnTo>
                    <a:pt x="0" y="14720"/>
                  </a:lnTo>
                  <a:cubicBezTo>
                    <a:pt x="0" y="17112"/>
                    <a:pt x="1938" y="19050"/>
                    <a:pt x="4330" y="19050"/>
                  </a:cubicBezTo>
                  <a:lnTo>
                    <a:pt x="14720" y="19050"/>
                  </a:lnTo>
                  <a:cubicBezTo>
                    <a:pt x="17112" y="19050"/>
                    <a:pt x="19050" y="17112"/>
                    <a:pt x="19050" y="14720"/>
                  </a:cubicBezTo>
                  <a:lnTo>
                    <a:pt x="19050" y="4330"/>
                  </a:lnTo>
                  <a:cubicBezTo>
                    <a:pt x="19050" y="1938"/>
                    <a:pt x="17112" y="0"/>
                    <a:pt x="14720" y="0"/>
                  </a:cubicBezTo>
                  <a:close/>
                </a:path>
              </a:pathLst>
            </a:custGeom>
            <a:grpFill/>
            <a:ln w="4763" cap="flat">
              <a:solidFill>
                <a:srgbClr val="FEE2B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9">
              <a:extLst>
                <a:ext uri="{FF2B5EF4-FFF2-40B4-BE49-F238E27FC236}">
                  <a16:creationId xmlns:a16="http://schemas.microsoft.com/office/drawing/2014/main" id="{82E3AF36-06CC-41E9-AB00-186B7CE19E41}"/>
                </a:ext>
              </a:extLst>
            </p:cNvPr>
            <p:cNvSpPr/>
            <p:nvPr/>
          </p:nvSpPr>
          <p:spPr>
            <a:xfrm>
              <a:off x="76200" y="171450"/>
              <a:ext cx="76200" cy="28575"/>
            </a:xfrm>
            <a:custGeom>
              <a:avLst/>
              <a:gdLst>
                <a:gd name="connsiteX0" fmla="*/ 23080 w 76200"/>
                <a:gd name="connsiteY0" fmla="*/ 0 h 28575"/>
                <a:gd name="connsiteX1" fmla="*/ 0 w 76200"/>
                <a:gd name="connsiteY1" fmla="*/ 28575 h 28575"/>
                <a:gd name="connsiteX2" fmla="*/ 76200 w 76200"/>
                <a:gd name="connsiteY2" fmla="*/ 28575 h 28575"/>
                <a:gd name="connsiteX3" fmla="*/ 53120 w 7620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23080" y="0"/>
                  </a:moveTo>
                  <a:lnTo>
                    <a:pt x="0" y="28575"/>
                  </a:lnTo>
                  <a:lnTo>
                    <a:pt x="76200" y="28575"/>
                  </a:lnTo>
                  <a:lnTo>
                    <a:pt x="53120" y="0"/>
                  </a:lnTo>
                </a:path>
              </a:pathLst>
            </a:custGeom>
            <a:grpFill/>
            <a:ln w="14288" cap="rnd">
              <a:solidFill>
                <a:srgbClr val="FEE2B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1038D6C-5EFE-4119-BB01-DCAF35F430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6" y="3652160"/>
            <a:ext cx="11790686" cy="3407959"/>
          </a:xfrm>
          <a:prstGeom prst="rect">
            <a:avLst/>
          </a:prstGeom>
        </p:spPr>
      </p:pic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34A8CC-9A21-4018-83BC-C04226753B6F}"/>
              </a:ext>
            </a:extLst>
          </p:cNvPr>
          <p:cNvSpPr/>
          <p:nvPr/>
        </p:nvSpPr>
        <p:spPr>
          <a:xfrm>
            <a:off x="0" y="3805994"/>
            <a:ext cx="5672667" cy="3052005"/>
          </a:xfrm>
          <a:prstGeom prst="rtTriangle">
            <a:avLst/>
          </a:prstGeom>
          <a:gradFill flip="none" rotWithShape="1">
            <a:gsLst>
              <a:gs pos="54000">
                <a:srgbClr val="D7AD83">
                  <a:alpha val="0"/>
                </a:srgbClr>
              </a:gs>
              <a:gs pos="100000">
                <a:srgbClr val="D7AD83">
                  <a:alpha val="1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A310EC1D-90D1-4DD0-B413-A85B4E1358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93167">
            <a:off x="3152706" y="4487674"/>
            <a:ext cx="282132" cy="393135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6A0380-02F0-4B34-BF7F-D97B4C6A1E36}"/>
              </a:ext>
            </a:extLst>
          </p:cNvPr>
          <p:cNvGrpSpPr/>
          <p:nvPr/>
        </p:nvGrpSpPr>
        <p:grpSpPr>
          <a:xfrm>
            <a:off x="1088498" y="1480138"/>
            <a:ext cx="4671673" cy="3845412"/>
            <a:chOff x="1078873" y="1480138"/>
            <a:chExt cx="4671673" cy="384541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7B4E47A-7E92-4006-9D42-4CB1D9F89431}"/>
                </a:ext>
              </a:extLst>
            </p:cNvPr>
            <p:cNvGrpSpPr/>
            <p:nvPr/>
          </p:nvGrpSpPr>
          <p:grpSpPr>
            <a:xfrm rot="20221663">
              <a:off x="1078873" y="1480138"/>
              <a:ext cx="3845412" cy="3845412"/>
              <a:chOff x="767209" y="1785736"/>
              <a:chExt cx="3845412" cy="384541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8AFBCBF-D86B-4330-B791-7AA078205B38}"/>
                  </a:ext>
                </a:extLst>
              </p:cNvPr>
              <p:cNvSpPr/>
              <p:nvPr/>
            </p:nvSpPr>
            <p:spPr>
              <a:xfrm rot="16564048">
                <a:off x="767209" y="1785736"/>
                <a:ext cx="3845412" cy="3845412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8000"/>
                    </a:srgbClr>
                  </a:gs>
                  <a:gs pos="32000">
                    <a:srgbClr val="7B6349">
                      <a:alpha val="15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AE2167D-13E4-43E8-9BC9-4265F0669CCB}"/>
                  </a:ext>
                </a:extLst>
              </p:cNvPr>
              <p:cNvSpPr/>
              <p:nvPr/>
            </p:nvSpPr>
            <p:spPr>
              <a:xfrm rot="16564048">
                <a:off x="1104809" y="2002759"/>
                <a:ext cx="3411366" cy="3411366"/>
              </a:xfrm>
              <a:prstGeom prst="ellipse">
                <a:avLst/>
              </a:prstGeom>
              <a:gradFill>
                <a:gsLst>
                  <a:gs pos="0">
                    <a:srgbClr val="7B6349">
                      <a:alpha val="50000"/>
                    </a:srgbClr>
                  </a:gs>
                  <a:gs pos="32000">
                    <a:srgbClr val="7B6349">
                      <a:alpha val="12000"/>
                    </a:srgbClr>
                  </a:gs>
                  <a:gs pos="71000">
                    <a:srgbClr val="7B6349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rgbClr val="FEE2B9"/>
                    </a:gs>
                    <a:gs pos="32000">
                      <a:srgbClr val="7B6349"/>
                    </a:gs>
                    <a:gs pos="71000">
                      <a:srgbClr val="7B6349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456526-FB96-48A7-BF5C-E4AB30E4CE01}"/>
                </a:ext>
              </a:extLst>
            </p:cNvPr>
            <p:cNvSpPr txBox="1"/>
            <p:nvPr/>
          </p:nvSpPr>
          <p:spPr>
            <a:xfrm>
              <a:off x="1840512" y="2828836"/>
              <a:ext cx="39100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spc="600">
                  <a:ln>
                    <a:solidFill>
                      <a:srgbClr val="FEE2B9">
                        <a:alpha val="56000"/>
                      </a:srgbClr>
                    </a:solidFill>
                  </a:ln>
                  <a:noFill/>
                  <a:latin typeface="OPPOSans H" panose="00020600040101010101" pitchFamily="18" charset="-122"/>
                  <a:ea typeface="OPPOSans H" panose="00020600040101010101" pitchFamily="18" charset="-122"/>
                  <a:sym typeface="OPPOSans H" panose="00020600040101010101" pitchFamily="18" charset="-122"/>
                </a:rPr>
                <a:t>THREE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224340C-3849-4854-A28F-EE867670812E}"/>
              </a:ext>
            </a:extLst>
          </p:cNvPr>
          <p:cNvGrpSpPr/>
          <p:nvPr/>
        </p:nvGrpSpPr>
        <p:grpSpPr>
          <a:xfrm>
            <a:off x="6445130" y="2413502"/>
            <a:ext cx="3877392" cy="3999323"/>
            <a:chOff x="6445130" y="2413502"/>
            <a:chExt cx="3877392" cy="3999323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EE1D98BB-F7D3-442C-86AA-763A877B9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78000"/>
            </a:blip>
            <a:stretch>
              <a:fillRect/>
            </a:stretch>
          </p:blipFill>
          <p:spPr>
            <a:xfrm>
              <a:off x="6445130" y="2413502"/>
              <a:ext cx="3877392" cy="3999323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C33BCE6-AC51-4D4C-AA6A-D1DEE97F21FD}"/>
                </a:ext>
              </a:extLst>
            </p:cNvPr>
            <p:cNvGrpSpPr/>
            <p:nvPr/>
          </p:nvGrpSpPr>
          <p:grpSpPr>
            <a:xfrm>
              <a:off x="7837871" y="3655549"/>
              <a:ext cx="1011308" cy="956054"/>
              <a:chOff x="7672225" y="3594273"/>
              <a:chExt cx="1419065" cy="1341534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7BF1CDEB-79E3-4754-98B1-9189B044AA2A}"/>
                  </a:ext>
                </a:extLst>
              </p:cNvPr>
              <p:cNvSpPr/>
              <p:nvPr/>
            </p:nvSpPr>
            <p:spPr>
              <a:xfrm>
                <a:off x="7832882" y="3594273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58DD2EA3-3BFD-4D2F-AD02-B54AD8F809EE}"/>
                  </a:ext>
                </a:extLst>
              </p:cNvPr>
              <p:cNvSpPr/>
              <p:nvPr/>
            </p:nvSpPr>
            <p:spPr>
              <a:xfrm rot="5400000">
                <a:off x="8442154" y="4286671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45AD0D54-AC75-41B7-936B-9D5B37BF34F5}"/>
                  </a:ext>
                </a:extLst>
              </p:cNvPr>
              <p:cNvSpPr/>
              <p:nvPr/>
            </p:nvSpPr>
            <p:spPr>
              <a:xfrm rot="5400000">
                <a:off x="7288023" y="4286672"/>
                <a:ext cx="1033337" cy="264934"/>
              </a:xfrm>
              <a:prstGeom prst="round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43D687-0121-4786-AF7F-FC1403760CE4}"/>
              </a:ext>
            </a:extLst>
          </p:cNvPr>
          <p:cNvGrpSpPr/>
          <p:nvPr/>
        </p:nvGrpSpPr>
        <p:grpSpPr>
          <a:xfrm>
            <a:off x="5973074" y="1886806"/>
            <a:ext cx="4821504" cy="1323440"/>
            <a:chOff x="5597070" y="2767280"/>
            <a:chExt cx="4821504" cy="132344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50F253C-3DCE-43D4-B667-E9E0936FB832}"/>
                </a:ext>
              </a:extLst>
            </p:cNvPr>
            <p:cNvSpPr txBox="1"/>
            <p:nvPr/>
          </p:nvSpPr>
          <p:spPr>
            <a:xfrm>
              <a:off x="5597070" y="2767280"/>
              <a:ext cx="48215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 b="1" spc="300">
                  <a:gradFill flip="none" rotWithShape="1">
                    <a:gsLst>
                      <a:gs pos="100000">
                        <a:srgbClr val="BB8D65"/>
                      </a:gs>
                      <a:gs pos="0">
                        <a:srgbClr val="F7CC9B"/>
                      </a:gs>
                    </a:gsLst>
                    <a:lin ang="54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5400"/>
                <a:t>问题分析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FEE4823-49A0-434D-B16F-8C9AEE2B8021}"/>
                </a:ext>
              </a:extLst>
            </p:cNvPr>
            <p:cNvSpPr txBox="1"/>
            <p:nvPr/>
          </p:nvSpPr>
          <p:spPr>
            <a:xfrm>
              <a:off x="5635570" y="3690610"/>
              <a:ext cx="4764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 spc="300">
                  <a:solidFill>
                    <a:srgbClr val="7B6349"/>
                  </a:solidFill>
                  <a:latin typeface="+mn-ea"/>
                </a:defRPr>
              </a:lvl1pPr>
            </a:lstStyle>
            <a:p>
              <a:pPr algn="dist"/>
              <a:r>
                <a:rPr lang="en-US" altLang="zh-CN" sz="2000"/>
                <a:t>Problem analysis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0E7BAB4-6BC7-4E10-A6C7-5E36AF25C4BF}"/>
              </a:ext>
            </a:extLst>
          </p:cNvPr>
          <p:cNvGrpSpPr/>
          <p:nvPr/>
        </p:nvGrpSpPr>
        <p:grpSpPr>
          <a:xfrm>
            <a:off x="410650" y="6067867"/>
            <a:ext cx="3336823" cy="348808"/>
            <a:chOff x="410650" y="6067867"/>
            <a:chExt cx="3336823" cy="34880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53F8439-C02D-45C1-B644-3146F0D65B8E}"/>
                </a:ext>
              </a:extLst>
            </p:cNvPr>
            <p:cNvGrpSpPr/>
            <p:nvPr/>
          </p:nvGrpSpPr>
          <p:grpSpPr>
            <a:xfrm>
              <a:off x="410650" y="6067867"/>
              <a:ext cx="3336823" cy="348808"/>
              <a:chOff x="410650" y="6067867"/>
              <a:chExt cx="3336823" cy="348808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9EA12B36-DD4E-41C4-BD3C-947ACC4FD474}"/>
                  </a:ext>
                </a:extLst>
              </p:cNvPr>
              <p:cNvCxnSpPr/>
              <p:nvPr/>
            </p:nvCxnSpPr>
            <p:spPr>
              <a:xfrm>
                <a:off x="410650" y="6067867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61F6F8F-8246-4E7A-80F0-D7E580E3856E}"/>
                  </a:ext>
                </a:extLst>
              </p:cNvPr>
              <p:cNvCxnSpPr/>
              <p:nvPr/>
            </p:nvCxnSpPr>
            <p:spPr>
              <a:xfrm>
                <a:off x="410650" y="6416675"/>
                <a:ext cx="3336823" cy="0"/>
              </a:xfrm>
              <a:prstGeom prst="line">
                <a:avLst/>
              </a:prstGeom>
              <a:ln>
                <a:solidFill>
                  <a:srgbClr val="FEE2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156">
              <a:extLst>
                <a:ext uri="{FF2B5EF4-FFF2-40B4-BE49-F238E27FC236}">
                  <a16:creationId xmlns:a16="http://schemas.microsoft.com/office/drawing/2014/main" id="{DBA8FBED-01B1-4DDE-ACBC-30A3D98561BC}"/>
                </a:ext>
              </a:extLst>
            </p:cNvPr>
            <p:cNvSpPr txBox="1"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704541" y="6183457"/>
              <a:ext cx="2749041" cy="127202"/>
            </a:xfrm>
            <a:custGeom>
              <a:avLst/>
              <a:gdLst/>
              <a:ahLst/>
              <a:cxnLst/>
              <a:rect l="l" t="t" r="r" b="b"/>
              <a:pathLst>
                <a:path w="6735142" h="311646">
                  <a:moveTo>
                    <a:pt x="1989236" y="73893"/>
                  </a:moveTo>
                  <a:cubicBezTo>
                    <a:pt x="1991469" y="73744"/>
                    <a:pt x="1993776" y="74117"/>
                    <a:pt x="1996157" y="75009"/>
                  </a:cubicBezTo>
                  <a:cubicBezTo>
                    <a:pt x="2000324" y="76795"/>
                    <a:pt x="2003301" y="80070"/>
                    <a:pt x="2005087" y="84832"/>
                  </a:cubicBezTo>
                  <a:cubicBezTo>
                    <a:pt x="2007468" y="90190"/>
                    <a:pt x="2007766" y="95250"/>
                    <a:pt x="2005980" y="100013"/>
                  </a:cubicBezTo>
                  <a:lnTo>
                    <a:pt x="1939007" y="298252"/>
                  </a:lnTo>
                  <a:cubicBezTo>
                    <a:pt x="1937221" y="303014"/>
                    <a:pt x="1934245" y="306586"/>
                    <a:pt x="1930077" y="308967"/>
                  </a:cubicBezTo>
                  <a:cubicBezTo>
                    <a:pt x="1925910" y="310753"/>
                    <a:pt x="1921445" y="310753"/>
                    <a:pt x="1916683" y="308967"/>
                  </a:cubicBezTo>
                  <a:cubicBezTo>
                    <a:pt x="1912516" y="307181"/>
                    <a:pt x="1909539" y="303907"/>
                    <a:pt x="1907753" y="299145"/>
                  </a:cubicBezTo>
                  <a:cubicBezTo>
                    <a:pt x="1905372" y="294382"/>
                    <a:pt x="1905074" y="289322"/>
                    <a:pt x="1906860" y="283964"/>
                  </a:cubicBezTo>
                  <a:lnTo>
                    <a:pt x="1973833" y="86618"/>
                  </a:lnTo>
                  <a:cubicBezTo>
                    <a:pt x="1975619" y="81260"/>
                    <a:pt x="1978595" y="77688"/>
                    <a:pt x="1982762" y="75902"/>
                  </a:cubicBezTo>
                  <a:cubicBezTo>
                    <a:pt x="1984846" y="74712"/>
                    <a:pt x="1987004" y="74042"/>
                    <a:pt x="1989236" y="73893"/>
                  </a:cubicBezTo>
                  <a:close/>
                  <a:moveTo>
                    <a:pt x="836711" y="73893"/>
                  </a:moveTo>
                  <a:cubicBezTo>
                    <a:pt x="838944" y="73744"/>
                    <a:pt x="841251" y="74117"/>
                    <a:pt x="843632" y="75009"/>
                  </a:cubicBezTo>
                  <a:cubicBezTo>
                    <a:pt x="847799" y="76795"/>
                    <a:pt x="850776" y="80070"/>
                    <a:pt x="852562" y="84832"/>
                  </a:cubicBezTo>
                  <a:cubicBezTo>
                    <a:pt x="854943" y="90190"/>
                    <a:pt x="855241" y="95250"/>
                    <a:pt x="853455" y="100013"/>
                  </a:cubicBezTo>
                  <a:lnTo>
                    <a:pt x="786482" y="298252"/>
                  </a:lnTo>
                  <a:cubicBezTo>
                    <a:pt x="784696" y="303014"/>
                    <a:pt x="781720" y="306586"/>
                    <a:pt x="777552" y="308967"/>
                  </a:cubicBezTo>
                  <a:cubicBezTo>
                    <a:pt x="773385" y="310753"/>
                    <a:pt x="768920" y="310753"/>
                    <a:pt x="764158" y="308967"/>
                  </a:cubicBezTo>
                  <a:cubicBezTo>
                    <a:pt x="759991" y="307181"/>
                    <a:pt x="757014" y="303907"/>
                    <a:pt x="755228" y="299145"/>
                  </a:cubicBezTo>
                  <a:cubicBezTo>
                    <a:pt x="752847" y="294382"/>
                    <a:pt x="752550" y="289322"/>
                    <a:pt x="754335" y="283964"/>
                  </a:cubicBezTo>
                  <a:lnTo>
                    <a:pt x="821308" y="86618"/>
                  </a:lnTo>
                  <a:cubicBezTo>
                    <a:pt x="823094" y="81260"/>
                    <a:pt x="826070" y="77688"/>
                    <a:pt x="830237" y="75902"/>
                  </a:cubicBezTo>
                  <a:cubicBezTo>
                    <a:pt x="832321" y="74712"/>
                    <a:pt x="834479" y="74042"/>
                    <a:pt x="836711" y="73893"/>
                  </a:cubicBezTo>
                  <a:close/>
                  <a:moveTo>
                    <a:pt x="3751436" y="41077"/>
                  </a:moveTo>
                  <a:lnTo>
                    <a:pt x="3751436" y="123230"/>
                  </a:lnTo>
                  <a:lnTo>
                    <a:pt x="3836268" y="123230"/>
                  </a:lnTo>
                  <a:lnTo>
                    <a:pt x="3836268" y="122337"/>
                  </a:lnTo>
                  <a:cubicBezTo>
                    <a:pt x="3867224" y="122932"/>
                    <a:pt x="3883298" y="108347"/>
                    <a:pt x="3884488" y="78581"/>
                  </a:cubicBezTo>
                  <a:cubicBezTo>
                    <a:pt x="3884488" y="67270"/>
                    <a:pt x="3881512" y="58936"/>
                    <a:pt x="3875558" y="53578"/>
                  </a:cubicBezTo>
                  <a:cubicBezTo>
                    <a:pt x="3870201" y="48220"/>
                    <a:pt x="3862164" y="44649"/>
                    <a:pt x="3851448" y="42863"/>
                  </a:cubicBezTo>
                  <a:cubicBezTo>
                    <a:pt x="3848472" y="42267"/>
                    <a:pt x="3845198" y="41672"/>
                    <a:pt x="3841626" y="41077"/>
                  </a:cubicBezTo>
                  <a:lnTo>
                    <a:pt x="3838054" y="41077"/>
                  </a:lnTo>
                  <a:close/>
                  <a:moveTo>
                    <a:pt x="3389486" y="41077"/>
                  </a:moveTo>
                  <a:lnTo>
                    <a:pt x="3389486" y="123230"/>
                  </a:lnTo>
                  <a:lnTo>
                    <a:pt x="3474318" y="123230"/>
                  </a:lnTo>
                  <a:lnTo>
                    <a:pt x="3474318" y="122337"/>
                  </a:lnTo>
                  <a:cubicBezTo>
                    <a:pt x="3505274" y="122932"/>
                    <a:pt x="3521348" y="108347"/>
                    <a:pt x="3522538" y="78581"/>
                  </a:cubicBezTo>
                  <a:cubicBezTo>
                    <a:pt x="3522538" y="67270"/>
                    <a:pt x="3519562" y="58936"/>
                    <a:pt x="3513608" y="53578"/>
                  </a:cubicBezTo>
                  <a:cubicBezTo>
                    <a:pt x="3508251" y="48220"/>
                    <a:pt x="3500214" y="44649"/>
                    <a:pt x="3489498" y="42863"/>
                  </a:cubicBezTo>
                  <a:cubicBezTo>
                    <a:pt x="3486522" y="42267"/>
                    <a:pt x="3483248" y="41672"/>
                    <a:pt x="3479676" y="41077"/>
                  </a:cubicBezTo>
                  <a:lnTo>
                    <a:pt x="3476104" y="41077"/>
                  </a:lnTo>
                  <a:close/>
                  <a:moveTo>
                    <a:pt x="6715497" y="5358"/>
                  </a:moveTo>
                  <a:cubicBezTo>
                    <a:pt x="6728593" y="5358"/>
                    <a:pt x="6735142" y="11906"/>
                    <a:pt x="6735142" y="25003"/>
                  </a:cubicBezTo>
                  <a:lnTo>
                    <a:pt x="6735142" y="193774"/>
                  </a:lnTo>
                  <a:cubicBezTo>
                    <a:pt x="6735142" y="206871"/>
                    <a:pt x="6728593" y="213420"/>
                    <a:pt x="6715497" y="213420"/>
                  </a:cubicBezTo>
                  <a:cubicBezTo>
                    <a:pt x="6702399" y="213420"/>
                    <a:pt x="6695851" y="206871"/>
                    <a:pt x="6695851" y="193774"/>
                  </a:cubicBezTo>
                  <a:lnTo>
                    <a:pt x="6695851" y="25003"/>
                  </a:lnTo>
                  <a:cubicBezTo>
                    <a:pt x="6695851" y="11906"/>
                    <a:pt x="6702399" y="5358"/>
                    <a:pt x="6715497" y="5358"/>
                  </a:cubicBezTo>
                  <a:close/>
                  <a:moveTo>
                    <a:pt x="2514972" y="5358"/>
                  </a:moveTo>
                  <a:cubicBezTo>
                    <a:pt x="2528069" y="5358"/>
                    <a:pt x="2534617" y="11906"/>
                    <a:pt x="2534617" y="25003"/>
                  </a:cubicBezTo>
                  <a:lnTo>
                    <a:pt x="2534617" y="193774"/>
                  </a:lnTo>
                  <a:cubicBezTo>
                    <a:pt x="2534617" y="206871"/>
                    <a:pt x="2528069" y="213420"/>
                    <a:pt x="2514972" y="213420"/>
                  </a:cubicBezTo>
                  <a:cubicBezTo>
                    <a:pt x="2501875" y="213420"/>
                    <a:pt x="2495326" y="206871"/>
                    <a:pt x="2495326" y="193774"/>
                  </a:cubicBezTo>
                  <a:lnTo>
                    <a:pt x="2495326" y="25003"/>
                  </a:lnTo>
                  <a:cubicBezTo>
                    <a:pt x="2495326" y="11906"/>
                    <a:pt x="2501875" y="5358"/>
                    <a:pt x="2514972" y="5358"/>
                  </a:cubicBezTo>
                  <a:close/>
                  <a:moveTo>
                    <a:pt x="1362447" y="5358"/>
                  </a:moveTo>
                  <a:cubicBezTo>
                    <a:pt x="1375544" y="5358"/>
                    <a:pt x="1382092" y="11906"/>
                    <a:pt x="1382092" y="25003"/>
                  </a:cubicBezTo>
                  <a:lnTo>
                    <a:pt x="1382092" y="193774"/>
                  </a:lnTo>
                  <a:cubicBezTo>
                    <a:pt x="1382092" y="206871"/>
                    <a:pt x="1375544" y="213420"/>
                    <a:pt x="1362447" y="213420"/>
                  </a:cubicBezTo>
                  <a:cubicBezTo>
                    <a:pt x="1349350" y="213420"/>
                    <a:pt x="1342801" y="206871"/>
                    <a:pt x="1342801" y="193774"/>
                  </a:cubicBezTo>
                  <a:lnTo>
                    <a:pt x="1342801" y="25003"/>
                  </a:lnTo>
                  <a:cubicBezTo>
                    <a:pt x="1342801" y="11906"/>
                    <a:pt x="1349350" y="5358"/>
                    <a:pt x="1362447" y="5358"/>
                  </a:cubicBezTo>
                  <a:close/>
                  <a:moveTo>
                    <a:pt x="6501184" y="5135"/>
                  </a:moveTo>
                  <a:cubicBezTo>
                    <a:pt x="6505649" y="5879"/>
                    <a:pt x="6509816" y="8930"/>
                    <a:pt x="6513685" y="14288"/>
                  </a:cubicBezTo>
                  <a:lnTo>
                    <a:pt x="6726212" y="278606"/>
                  </a:lnTo>
                  <a:cubicBezTo>
                    <a:pt x="6733951" y="289322"/>
                    <a:pt x="6732463" y="298549"/>
                    <a:pt x="6721747" y="306288"/>
                  </a:cubicBezTo>
                  <a:cubicBezTo>
                    <a:pt x="6711032" y="314027"/>
                    <a:pt x="6701805" y="312539"/>
                    <a:pt x="6694065" y="301824"/>
                  </a:cubicBezTo>
                  <a:lnTo>
                    <a:pt x="6517257" y="81260"/>
                  </a:lnTo>
                  <a:lnTo>
                    <a:pt x="6517257" y="283964"/>
                  </a:lnTo>
                  <a:cubicBezTo>
                    <a:pt x="6517257" y="297061"/>
                    <a:pt x="6510709" y="303609"/>
                    <a:pt x="6497612" y="303609"/>
                  </a:cubicBezTo>
                  <a:cubicBezTo>
                    <a:pt x="6484515" y="303609"/>
                    <a:pt x="6477967" y="297061"/>
                    <a:pt x="6477967" y="283964"/>
                  </a:cubicBezTo>
                  <a:lnTo>
                    <a:pt x="6477967" y="25896"/>
                  </a:lnTo>
                  <a:cubicBezTo>
                    <a:pt x="6477967" y="19943"/>
                    <a:pt x="6480051" y="15181"/>
                    <a:pt x="6484217" y="11609"/>
                  </a:cubicBezTo>
                  <a:lnTo>
                    <a:pt x="6486897" y="9823"/>
                  </a:lnTo>
                  <a:cubicBezTo>
                    <a:pt x="6491957" y="5953"/>
                    <a:pt x="6496719" y="4391"/>
                    <a:pt x="6501184" y="5135"/>
                  </a:cubicBezTo>
                  <a:close/>
                  <a:moveTo>
                    <a:pt x="2300659" y="5135"/>
                  </a:moveTo>
                  <a:cubicBezTo>
                    <a:pt x="2305124" y="5879"/>
                    <a:pt x="2309291" y="8930"/>
                    <a:pt x="2313161" y="14288"/>
                  </a:cubicBezTo>
                  <a:lnTo>
                    <a:pt x="2525687" y="278606"/>
                  </a:lnTo>
                  <a:cubicBezTo>
                    <a:pt x="2533426" y="289322"/>
                    <a:pt x="2531938" y="298549"/>
                    <a:pt x="2521223" y="306288"/>
                  </a:cubicBezTo>
                  <a:cubicBezTo>
                    <a:pt x="2510507" y="314027"/>
                    <a:pt x="2501280" y="312539"/>
                    <a:pt x="2493540" y="301824"/>
                  </a:cubicBezTo>
                  <a:lnTo>
                    <a:pt x="2316733" y="81260"/>
                  </a:lnTo>
                  <a:lnTo>
                    <a:pt x="2316733" y="283964"/>
                  </a:lnTo>
                  <a:cubicBezTo>
                    <a:pt x="2316733" y="297061"/>
                    <a:pt x="2310184" y="303609"/>
                    <a:pt x="2297087" y="303609"/>
                  </a:cubicBezTo>
                  <a:cubicBezTo>
                    <a:pt x="2283990" y="303609"/>
                    <a:pt x="2277442" y="297061"/>
                    <a:pt x="2277442" y="283964"/>
                  </a:cubicBezTo>
                  <a:lnTo>
                    <a:pt x="2277442" y="25896"/>
                  </a:lnTo>
                  <a:cubicBezTo>
                    <a:pt x="2277442" y="19943"/>
                    <a:pt x="2279526" y="15181"/>
                    <a:pt x="2283693" y="11609"/>
                  </a:cubicBezTo>
                  <a:lnTo>
                    <a:pt x="2286372" y="9823"/>
                  </a:lnTo>
                  <a:cubicBezTo>
                    <a:pt x="2291432" y="5953"/>
                    <a:pt x="2296194" y="4391"/>
                    <a:pt x="2300659" y="5135"/>
                  </a:cubicBezTo>
                  <a:close/>
                  <a:moveTo>
                    <a:pt x="1148134" y="5135"/>
                  </a:moveTo>
                  <a:cubicBezTo>
                    <a:pt x="1152599" y="5879"/>
                    <a:pt x="1156767" y="8930"/>
                    <a:pt x="1160636" y="14288"/>
                  </a:cubicBezTo>
                  <a:lnTo>
                    <a:pt x="1373163" y="278606"/>
                  </a:lnTo>
                  <a:cubicBezTo>
                    <a:pt x="1380902" y="289322"/>
                    <a:pt x="1379413" y="298549"/>
                    <a:pt x="1368698" y="306288"/>
                  </a:cubicBezTo>
                  <a:cubicBezTo>
                    <a:pt x="1357982" y="314027"/>
                    <a:pt x="1348755" y="312539"/>
                    <a:pt x="1341016" y="301824"/>
                  </a:cubicBezTo>
                  <a:lnTo>
                    <a:pt x="1164208" y="81260"/>
                  </a:lnTo>
                  <a:lnTo>
                    <a:pt x="1164208" y="283964"/>
                  </a:lnTo>
                  <a:cubicBezTo>
                    <a:pt x="1164208" y="297061"/>
                    <a:pt x="1157659" y="303609"/>
                    <a:pt x="1144562" y="303609"/>
                  </a:cubicBezTo>
                  <a:cubicBezTo>
                    <a:pt x="1131466" y="303609"/>
                    <a:pt x="1124917" y="297061"/>
                    <a:pt x="1124917" y="283964"/>
                  </a:cubicBezTo>
                  <a:lnTo>
                    <a:pt x="1124917" y="25896"/>
                  </a:lnTo>
                  <a:cubicBezTo>
                    <a:pt x="1124917" y="19943"/>
                    <a:pt x="1127001" y="15181"/>
                    <a:pt x="1131168" y="11609"/>
                  </a:cubicBezTo>
                  <a:lnTo>
                    <a:pt x="1133847" y="9823"/>
                  </a:lnTo>
                  <a:cubicBezTo>
                    <a:pt x="1138907" y="5953"/>
                    <a:pt x="1143670" y="4391"/>
                    <a:pt x="1148134" y="5135"/>
                  </a:cubicBezTo>
                  <a:close/>
                  <a:moveTo>
                    <a:pt x="1724136" y="4688"/>
                  </a:moveTo>
                  <a:cubicBezTo>
                    <a:pt x="1726741" y="4688"/>
                    <a:pt x="1729606" y="5209"/>
                    <a:pt x="1732731" y="6251"/>
                  </a:cubicBezTo>
                  <a:cubicBezTo>
                    <a:pt x="1745233" y="11013"/>
                    <a:pt x="1749400" y="19645"/>
                    <a:pt x="1745233" y="32147"/>
                  </a:cubicBezTo>
                  <a:lnTo>
                    <a:pt x="1687190" y="130374"/>
                  </a:lnTo>
                  <a:cubicBezTo>
                    <a:pt x="1683023" y="142875"/>
                    <a:pt x="1674688" y="147042"/>
                    <a:pt x="1662187" y="142875"/>
                  </a:cubicBezTo>
                  <a:cubicBezTo>
                    <a:pt x="1649685" y="138113"/>
                    <a:pt x="1645518" y="129481"/>
                    <a:pt x="1649685" y="116979"/>
                  </a:cubicBezTo>
                  <a:lnTo>
                    <a:pt x="1707728" y="18752"/>
                  </a:lnTo>
                  <a:cubicBezTo>
                    <a:pt x="1710853" y="9376"/>
                    <a:pt x="1716323" y="4688"/>
                    <a:pt x="1724136" y="4688"/>
                  </a:cubicBezTo>
                  <a:close/>
                  <a:moveTo>
                    <a:pt x="200137" y="4688"/>
                  </a:moveTo>
                  <a:cubicBezTo>
                    <a:pt x="202741" y="4688"/>
                    <a:pt x="205606" y="5209"/>
                    <a:pt x="208732" y="6251"/>
                  </a:cubicBezTo>
                  <a:cubicBezTo>
                    <a:pt x="221233" y="11013"/>
                    <a:pt x="225400" y="19645"/>
                    <a:pt x="221233" y="32147"/>
                  </a:cubicBezTo>
                  <a:lnTo>
                    <a:pt x="163190" y="130374"/>
                  </a:lnTo>
                  <a:cubicBezTo>
                    <a:pt x="159023" y="142875"/>
                    <a:pt x="150688" y="147042"/>
                    <a:pt x="138187" y="142875"/>
                  </a:cubicBezTo>
                  <a:cubicBezTo>
                    <a:pt x="125685" y="138113"/>
                    <a:pt x="121518" y="129481"/>
                    <a:pt x="125685" y="116979"/>
                  </a:cubicBezTo>
                  <a:lnTo>
                    <a:pt x="183728" y="18752"/>
                  </a:lnTo>
                  <a:cubicBezTo>
                    <a:pt x="186854" y="9376"/>
                    <a:pt x="192323" y="4688"/>
                    <a:pt x="200137" y="4688"/>
                  </a:cubicBezTo>
                  <a:close/>
                  <a:moveTo>
                    <a:pt x="4725962" y="3572"/>
                  </a:moveTo>
                  <a:cubicBezTo>
                    <a:pt x="4730725" y="3572"/>
                    <a:pt x="4734892" y="5358"/>
                    <a:pt x="4738464" y="8930"/>
                  </a:cubicBezTo>
                  <a:cubicBezTo>
                    <a:pt x="4742631" y="13097"/>
                    <a:pt x="4744715" y="17859"/>
                    <a:pt x="4744715" y="23217"/>
                  </a:cubicBezTo>
                  <a:lnTo>
                    <a:pt x="4744715" y="67866"/>
                  </a:lnTo>
                  <a:lnTo>
                    <a:pt x="4744715" y="269677"/>
                  </a:lnTo>
                  <a:lnTo>
                    <a:pt x="4798293" y="269677"/>
                  </a:lnTo>
                  <a:cubicBezTo>
                    <a:pt x="4812580" y="269677"/>
                    <a:pt x="4825975" y="266700"/>
                    <a:pt x="4838477" y="260747"/>
                  </a:cubicBezTo>
                  <a:cubicBezTo>
                    <a:pt x="4850978" y="255389"/>
                    <a:pt x="4861991" y="247352"/>
                    <a:pt x="4871516" y="236637"/>
                  </a:cubicBezTo>
                  <a:cubicBezTo>
                    <a:pt x="4881041" y="226517"/>
                    <a:pt x="4888483" y="214610"/>
                    <a:pt x="4893841" y="200918"/>
                  </a:cubicBezTo>
                  <a:cubicBezTo>
                    <a:pt x="4899198" y="187226"/>
                    <a:pt x="4901877" y="172641"/>
                    <a:pt x="4901877" y="157163"/>
                  </a:cubicBezTo>
                  <a:cubicBezTo>
                    <a:pt x="4901877" y="142280"/>
                    <a:pt x="4899198" y="127992"/>
                    <a:pt x="4893841" y="114300"/>
                  </a:cubicBezTo>
                  <a:cubicBezTo>
                    <a:pt x="4888483" y="100608"/>
                    <a:pt x="4881339" y="88702"/>
                    <a:pt x="4872409" y="78581"/>
                  </a:cubicBezTo>
                  <a:cubicBezTo>
                    <a:pt x="4862884" y="68461"/>
                    <a:pt x="4852169" y="60424"/>
                    <a:pt x="4840262" y="54471"/>
                  </a:cubicBezTo>
                  <a:cubicBezTo>
                    <a:pt x="4827761" y="48518"/>
                    <a:pt x="4814664" y="45244"/>
                    <a:pt x="4800972" y="44649"/>
                  </a:cubicBezTo>
                  <a:lnTo>
                    <a:pt x="4800079" y="44649"/>
                  </a:lnTo>
                  <a:cubicBezTo>
                    <a:pt x="4794721" y="44649"/>
                    <a:pt x="4790256" y="42863"/>
                    <a:pt x="4786684" y="39291"/>
                  </a:cubicBezTo>
                  <a:cubicBezTo>
                    <a:pt x="4783112" y="35124"/>
                    <a:pt x="4781327" y="30063"/>
                    <a:pt x="4781327" y="24110"/>
                  </a:cubicBezTo>
                  <a:cubicBezTo>
                    <a:pt x="4781327" y="18752"/>
                    <a:pt x="4783112" y="13990"/>
                    <a:pt x="4786684" y="9823"/>
                  </a:cubicBezTo>
                  <a:cubicBezTo>
                    <a:pt x="4790256" y="5656"/>
                    <a:pt x="4794721" y="3572"/>
                    <a:pt x="4800079" y="3572"/>
                  </a:cubicBezTo>
                  <a:cubicBezTo>
                    <a:pt x="4818534" y="4167"/>
                    <a:pt x="4836393" y="8334"/>
                    <a:pt x="4853657" y="16074"/>
                  </a:cubicBezTo>
                  <a:cubicBezTo>
                    <a:pt x="4870921" y="23813"/>
                    <a:pt x="4885804" y="34826"/>
                    <a:pt x="4898305" y="49113"/>
                  </a:cubicBezTo>
                  <a:cubicBezTo>
                    <a:pt x="4911402" y="63401"/>
                    <a:pt x="4921523" y="79772"/>
                    <a:pt x="4928666" y="98227"/>
                  </a:cubicBezTo>
                  <a:cubicBezTo>
                    <a:pt x="4935810" y="116681"/>
                    <a:pt x="4939382" y="136327"/>
                    <a:pt x="4939382" y="157163"/>
                  </a:cubicBezTo>
                  <a:cubicBezTo>
                    <a:pt x="4939382" y="177999"/>
                    <a:pt x="4935810" y="197942"/>
                    <a:pt x="4928666" y="216992"/>
                  </a:cubicBezTo>
                  <a:cubicBezTo>
                    <a:pt x="4921523" y="235446"/>
                    <a:pt x="4911402" y="251817"/>
                    <a:pt x="4898305" y="266105"/>
                  </a:cubicBezTo>
                  <a:cubicBezTo>
                    <a:pt x="4885209" y="279797"/>
                    <a:pt x="4870326" y="290513"/>
                    <a:pt x="4853657" y="298252"/>
                  </a:cubicBezTo>
                  <a:cubicBezTo>
                    <a:pt x="4835798" y="306586"/>
                    <a:pt x="4817343" y="310753"/>
                    <a:pt x="4798293" y="310753"/>
                  </a:cubicBezTo>
                  <a:lnTo>
                    <a:pt x="4707210" y="310753"/>
                  </a:lnTo>
                  <a:lnTo>
                    <a:pt x="4707210" y="25003"/>
                  </a:lnTo>
                  <a:lnTo>
                    <a:pt x="4707210" y="24110"/>
                  </a:lnTo>
                  <a:lnTo>
                    <a:pt x="4707210" y="23217"/>
                  </a:lnTo>
                  <a:cubicBezTo>
                    <a:pt x="4707805" y="17859"/>
                    <a:pt x="4709889" y="13097"/>
                    <a:pt x="4713461" y="8930"/>
                  </a:cubicBezTo>
                  <a:cubicBezTo>
                    <a:pt x="4717033" y="5358"/>
                    <a:pt x="4721200" y="3572"/>
                    <a:pt x="4725962" y="3572"/>
                  </a:cubicBezTo>
                  <a:close/>
                  <a:moveTo>
                    <a:pt x="4083025" y="3572"/>
                  </a:moveTo>
                  <a:lnTo>
                    <a:pt x="4296444" y="3572"/>
                  </a:lnTo>
                  <a:cubicBezTo>
                    <a:pt x="4310137" y="4167"/>
                    <a:pt x="4316983" y="10716"/>
                    <a:pt x="4316983" y="23217"/>
                  </a:cubicBezTo>
                  <a:cubicBezTo>
                    <a:pt x="4316983" y="36909"/>
                    <a:pt x="4309839" y="43756"/>
                    <a:pt x="4295552" y="43756"/>
                  </a:cubicBezTo>
                  <a:lnTo>
                    <a:pt x="4215184" y="43756"/>
                  </a:lnTo>
                  <a:lnTo>
                    <a:pt x="4215184" y="291108"/>
                  </a:lnTo>
                  <a:lnTo>
                    <a:pt x="4215184" y="292001"/>
                  </a:lnTo>
                  <a:lnTo>
                    <a:pt x="4214291" y="292001"/>
                  </a:lnTo>
                  <a:cubicBezTo>
                    <a:pt x="4214291" y="305098"/>
                    <a:pt x="4207445" y="311646"/>
                    <a:pt x="4193753" y="311646"/>
                  </a:cubicBezTo>
                  <a:cubicBezTo>
                    <a:pt x="4179466" y="311646"/>
                    <a:pt x="4172322" y="304800"/>
                    <a:pt x="4172322" y="291108"/>
                  </a:cubicBezTo>
                  <a:lnTo>
                    <a:pt x="4172322" y="43756"/>
                  </a:lnTo>
                  <a:lnTo>
                    <a:pt x="4083918" y="43756"/>
                  </a:lnTo>
                  <a:cubicBezTo>
                    <a:pt x="4069630" y="43756"/>
                    <a:pt x="4062487" y="36909"/>
                    <a:pt x="4062487" y="23217"/>
                  </a:cubicBezTo>
                  <a:cubicBezTo>
                    <a:pt x="4062487" y="10716"/>
                    <a:pt x="4069333" y="4167"/>
                    <a:pt x="4083025" y="3572"/>
                  </a:cubicBezTo>
                  <a:close/>
                  <a:moveTo>
                    <a:pt x="382265" y="3572"/>
                  </a:moveTo>
                  <a:cubicBezTo>
                    <a:pt x="395362" y="3572"/>
                    <a:pt x="401911" y="10120"/>
                    <a:pt x="401911" y="23217"/>
                  </a:cubicBezTo>
                  <a:lnTo>
                    <a:pt x="401911" y="191988"/>
                  </a:lnTo>
                  <a:lnTo>
                    <a:pt x="402803" y="191988"/>
                  </a:lnTo>
                  <a:lnTo>
                    <a:pt x="402803" y="195560"/>
                  </a:lnTo>
                  <a:lnTo>
                    <a:pt x="402803" y="200918"/>
                  </a:lnTo>
                  <a:cubicBezTo>
                    <a:pt x="403398" y="206276"/>
                    <a:pt x="404292" y="211336"/>
                    <a:pt x="405482" y="216099"/>
                  </a:cubicBezTo>
                  <a:cubicBezTo>
                    <a:pt x="409054" y="231577"/>
                    <a:pt x="415602" y="243781"/>
                    <a:pt x="425127" y="252710"/>
                  </a:cubicBezTo>
                  <a:cubicBezTo>
                    <a:pt x="438225" y="265807"/>
                    <a:pt x="457275" y="272058"/>
                    <a:pt x="482277" y="271463"/>
                  </a:cubicBezTo>
                  <a:cubicBezTo>
                    <a:pt x="510257" y="270272"/>
                    <a:pt x="531391" y="261938"/>
                    <a:pt x="545678" y="246459"/>
                  </a:cubicBezTo>
                  <a:cubicBezTo>
                    <a:pt x="553417" y="237530"/>
                    <a:pt x="558775" y="226517"/>
                    <a:pt x="561752" y="213420"/>
                  </a:cubicBezTo>
                  <a:cubicBezTo>
                    <a:pt x="562942" y="209252"/>
                    <a:pt x="563537" y="204788"/>
                    <a:pt x="563537" y="200025"/>
                  </a:cubicBezTo>
                  <a:lnTo>
                    <a:pt x="563537" y="191095"/>
                  </a:lnTo>
                  <a:lnTo>
                    <a:pt x="564431" y="191095"/>
                  </a:lnTo>
                  <a:lnTo>
                    <a:pt x="564431" y="23217"/>
                  </a:lnTo>
                  <a:cubicBezTo>
                    <a:pt x="564431" y="10120"/>
                    <a:pt x="570979" y="3572"/>
                    <a:pt x="584076" y="3572"/>
                  </a:cubicBezTo>
                  <a:cubicBezTo>
                    <a:pt x="597173" y="3572"/>
                    <a:pt x="603721" y="10120"/>
                    <a:pt x="603721" y="23217"/>
                  </a:cubicBezTo>
                  <a:lnTo>
                    <a:pt x="603721" y="200025"/>
                  </a:lnTo>
                  <a:lnTo>
                    <a:pt x="602829" y="204490"/>
                  </a:lnTo>
                  <a:cubicBezTo>
                    <a:pt x="602233" y="215206"/>
                    <a:pt x="600149" y="225624"/>
                    <a:pt x="596577" y="235744"/>
                  </a:cubicBezTo>
                  <a:cubicBezTo>
                    <a:pt x="591220" y="250031"/>
                    <a:pt x="583778" y="262533"/>
                    <a:pt x="574253" y="273249"/>
                  </a:cubicBezTo>
                  <a:cubicBezTo>
                    <a:pt x="553417" y="296466"/>
                    <a:pt x="523057" y="308967"/>
                    <a:pt x="483170" y="310753"/>
                  </a:cubicBezTo>
                  <a:lnTo>
                    <a:pt x="476920" y="310753"/>
                  </a:lnTo>
                  <a:cubicBezTo>
                    <a:pt x="443582" y="310753"/>
                    <a:pt x="416793" y="300633"/>
                    <a:pt x="396552" y="280392"/>
                  </a:cubicBezTo>
                  <a:cubicBezTo>
                    <a:pt x="385837" y="270272"/>
                    <a:pt x="377800" y="257473"/>
                    <a:pt x="372442" y="241995"/>
                  </a:cubicBezTo>
                  <a:cubicBezTo>
                    <a:pt x="368275" y="230684"/>
                    <a:pt x="365596" y="219075"/>
                    <a:pt x="364406" y="207169"/>
                  </a:cubicBezTo>
                  <a:lnTo>
                    <a:pt x="362620" y="200025"/>
                  </a:lnTo>
                  <a:lnTo>
                    <a:pt x="362620" y="23217"/>
                  </a:lnTo>
                  <a:cubicBezTo>
                    <a:pt x="362620" y="10120"/>
                    <a:pt x="369168" y="3572"/>
                    <a:pt x="382265" y="3572"/>
                  </a:cubicBezTo>
                  <a:close/>
                  <a:moveTo>
                    <a:pt x="1546324" y="2902"/>
                  </a:moveTo>
                  <a:cubicBezTo>
                    <a:pt x="1553914" y="2902"/>
                    <a:pt x="1559495" y="7590"/>
                    <a:pt x="1563068" y="16967"/>
                  </a:cubicBezTo>
                  <a:lnTo>
                    <a:pt x="1650578" y="164306"/>
                  </a:lnTo>
                  <a:cubicBezTo>
                    <a:pt x="1653555" y="168474"/>
                    <a:pt x="1655043" y="172938"/>
                    <a:pt x="1655043" y="177701"/>
                  </a:cubicBezTo>
                  <a:lnTo>
                    <a:pt x="1655043" y="291108"/>
                  </a:lnTo>
                  <a:cubicBezTo>
                    <a:pt x="1655043" y="304205"/>
                    <a:pt x="1648495" y="310753"/>
                    <a:pt x="1635398" y="310753"/>
                  </a:cubicBezTo>
                  <a:cubicBezTo>
                    <a:pt x="1622301" y="310753"/>
                    <a:pt x="1615752" y="304205"/>
                    <a:pt x="1615752" y="291108"/>
                  </a:cubicBezTo>
                  <a:lnTo>
                    <a:pt x="1615752" y="182166"/>
                  </a:lnTo>
                  <a:lnTo>
                    <a:pt x="1525563" y="29468"/>
                  </a:lnTo>
                  <a:cubicBezTo>
                    <a:pt x="1521395" y="16967"/>
                    <a:pt x="1525563" y="8632"/>
                    <a:pt x="1538064" y="4465"/>
                  </a:cubicBezTo>
                  <a:cubicBezTo>
                    <a:pt x="1541041" y="3423"/>
                    <a:pt x="1543794" y="2902"/>
                    <a:pt x="1546324" y="2902"/>
                  </a:cubicBezTo>
                  <a:close/>
                  <a:moveTo>
                    <a:pt x="22324" y="2902"/>
                  </a:moveTo>
                  <a:cubicBezTo>
                    <a:pt x="29914" y="2902"/>
                    <a:pt x="35496" y="7590"/>
                    <a:pt x="39067" y="16967"/>
                  </a:cubicBezTo>
                  <a:lnTo>
                    <a:pt x="126578" y="164306"/>
                  </a:lnTo>
                  <a:cubicBezTo>
                    <a:pt x="129555" y="168474"/>
                    <a:pt x="131043" y="172938"/>
                    <a:pt x="131043" y="177701"/>
                  </a:cubicBezTo>
                  <a:lnTo>
                    <a:pt x="131043" y="291108"/>
                  </a:lnTo>
                  <a:cubicBezTo>
                    <a:pt x="131043" y="304205"/>
                    <a:pt x="124494" y="310753"/>
                    <a:pt x="111398" y="310753"/>
                  </a:cubicBezTo>
                  <a:cubicBezTo>
                    <a:pt x="98301" y="310753"/>
                    <a:pt x="91753" y="304205"/>
                    <a:pt x="91753" y="291108"/>
                  </a:cubicBezTo>
                  <a:lnTo>
                    <a:pt x="91753" y="182166"/>
                  </a:lnTo>
                  <a:lnTo>
                    <a:pt x="1563" y="29468"/>
                  </a:lnTo>
                  <a:cubicBezTo>
                    <a:pt x="-2604" y="16967"/>
                    <a:pt x="1563" y="8632"/>
                    <a:pt x="14064" y="4465"/>
                  </a:cubicBezTo>
                  <a:cubicBezTo>
                    <a:pt x="17041" y="3423"/>
                    <a:pt x="19794" y="2902"/>
                    <a:pt x="22324" y="2902"/>
                  </a:cubicBezTo>
                  <a:close/>
                  <a:moveTo>
                    <a:pt x="5815384" y="2679"/>
                  </a:moveTo>
                  <a:lnTo>
                    <a:pt x="5878785" y="2679"/>
                  </a:lnTo>
                  <a:cubicBezTo>
                    <a:pt x="5891882" y="3274"/>
                    <a:pt x="5898430" y="9823"/>
                    <a:pt x="5898430" y="22324"/>
                  </a:cubicBezTo>
                  <a:cubicBezTo>
                    <a:pt x="5898430" y="36017"/>
                    <a:pt x="5891882" y="42863"/>
                    <a:pt x="5878785" y="42863"/>
                  </a:cubicBezTo>
                  <a:lnTo>
                    <a:pt x="5867177" y="42863"/>
                  </a:lnTo>
                  <a:lnTo>
                    <a:pt x="5867177" y="271463"/>
                  </a:lnTo>
                  <a:lnTo>
                    <a:pt x="5878785" y="271463"/>
                  </a:lnTo>
                  <a:cubicBezTo>
                    <a:pt x="5891882" y="272058"/>
                    <a:pt x="5898430" y="278904"/>
                    <a:pt x="5898430" y="292001"/>
                  </a:cubicBezTo>
                  <a:cubicBezTo>
                    <a:pt x="5898430" y="305098"/>
                    <a:pt x="5891882" y="311646"/>
                    <a:pt x="5878785" y="311646"/>
                  </a:cubicBezTo>
                  <a:lnTo>
                    <a:pt x="5816277" y="311646"/>
                  </a:lnTo>
                  <a:cubicBezTo>
                    <a:pt x="5802585" y="311646"/>
                    <a:pt x="5795739" y="305098"/>
                    <a:pt x="5795739" y="292001"/>
                  </a:cubicBezTo>
                  <a:cubicBezTo>
                    <a:pt x="5795739" y="278904"/>
                    <a:pt x="5802287" y="272058"/>
                    <a:pt x="5815384" y="271463"/>
                  </a:cubicBezTo>
                  <a:lnTo>
                    <a:pt x="5826993" y="271463"/>
                  </a:lnTo>
                  <a:lnTo>
                    <a:pt x="5826993" y="42863"/>
                  </a:lnTo>
                  <a:lnTo>
                    <a:pt x="5816277" y="42863"/>
                  </a:lnTo>
                  <a:cubicBezTo>
                    <a:pt x="5802585" y="42863"/>
                    <a:pt x="5795739" y="36017"/>
                    <a:pt x="5795739" y="22324"/>
                  </a:cubicBezTo>
                  <a:cubicBezTo>
                    <a:pt x="5795739" y="9823"/>
                    <a:pt x="5802287" y="3274"/>
                    <a:pt x="5815384" y="2679"/>
                  </a:cubicBezTo>
                  <a:close/>
                  <a:moveTo>
                    <a:pt x="5525765" y="1786"/>
                  </a:moveTo>
                  <a:lnTo>
                    <a:pt x="5620419" y="1786"/>
                  </a:lnTo>
                  <a:cubicBezTo>
                    <a:pt x="5633516" y="1786"/>
                    <a:pt x="5640065" y="8334"/>
                    <a:pt x="5640065" y="21431"/>
                  </a:cubicBezTo>
                  <a:cubicBezTo>
                    <a:pt x="5640065" y="35124"/>
                    <a:pt x="5633516" y="41970"/>
                    <a:pt x="5620419" y="41970"/>
                  </a:cubicBezTo>
                  <a:lnTo>
                    <a:pt x="5518621" y="41970"/>
                  </a:lnTo>
                  <a:cubicBezTo>
                    <a:pt x="5510287" y="41970"/>
                    <a:pt x="5502548" y="45542"/>
                    <a:pt x="5495404" y="52685"/>
                  </a:cubicBezTo>
                  <a:cubicBezTo>
                    <a:pt x="5485879" y="62806"/>
                    <a:pt x="5481712" y="76200"/>
                    <a:pt x="5482902" y="92869"/>
                  </a:cubicBezTo>
                  <a:cubicBezTo>
                    <a:pt x="5484093" y="122039"/>
                    <a:pt x="5504631" y="136922"/>
                    <a:pt x="5544517" y="137517"/>
                  </a:cubicBezTo>
                  <a:lnTo>
                    <a:pt x="5566841" y="137517"/>
                  </a:lnTo>
                  <a:cubicBezTo>
                    <a:pt x="5591249" y="137517"/>
                    <a:pt x="5611490" y="144959"/>
                    <a:pt x="5627563" y="159842"/>
                  </a:cubicBezTo>
                  <a:cubicBezTo>
                    <a:pt x="5646018" y="177106"/>
                    <a:pt x="5654650" y="200323"/>
                    <a:pt x="5653459" y="229493"/>
                  </a:cubicBezTo>
                  <a:cubicBezTo>
                    <a:pt x="5652269" y="262831"/>
                    <a:pt x="5640362" y="285750"/>
                    <a:pt x="5617741" y="298252"/>
                  </a:cubicBezTo>
                  <a:cubicBezTo>
                    <a:pt x="5609406" y="303609"/>
                    <a:pt x="5599286" y="307181"/>
                    <a:pt x="5587380" y="308967"/>
                  </a:cubicBezTo>
                  <a:cubicBezTo>
                    <a:pt x="5579045" y="310158"/>
                    <a:pt x="5569520" y="310753"/>
                    <a:pt x="5558805" y="310753"/>
                  </a:cubicBezTo>
                  <a:lnTo>
                    <a:pt x="5483795" y="310753"/>
                  </a:lnTo>
                  <a:cubicBezTo>
                    <a:pt x="5470698" y="310753"/>
                    <a:pt x="5464150" y="303907"/>
                    <a:pt x="5464150" y="290215"/>
                  </a:cubicBezTo>
                  <a:cubicBezTo>
                    <a:pt x="5464150" y="277118"/>
                    <a:pt x="5470698" y="270570"/>
                    <a:pt x="5483795" y="270570"/>
                  </a:cubicBezTo>
                  <a:lnTo>
                    <a:pt x="5545410" y="270570"/>
                  </a:lnTo>
                  <a:cubicBezTo>
                    <a:pt x="5588273" y="269974"/>
                    <a:pt x="5610299" y="255687"/>
                    <a:pt x="5611490" y="227707"/>
                  </a:cubicBezTo>
                  <a:cubicBezTo>
                    <a:pt x="5612680" y="206276"/>
                    <a:pt x="5605537" y="191691"/>
                    <a:pt x="5590059" y="183952"/>
                  </a:cubicBezTo>
                  <a:cubicBezTo>
                    <a:pt x="5585296" y="180975"/>
                    <a:pt x="5579641" y="179189"/>
                    <a:pt x="5573092" y="178594"/>
                  </a:cubicBezTo>
                  <a:lnTo>
                    <a:pt x="5566841" y="177701"/>
                  </a:lnTo>
                  <a:lnTo>
                    <a:pt x="5537373" y="176808"/>
                  </a:lnTo>
                  <a:cubicBezTo>
                    <a:pt x="5527848" y="176808"/>
                    <a:pt x="5518919" y="175915"/>
                    <a:pt x="5510584" y="174129"/>
                  </a:cubicBezTo>
                  <a:cubicBezTo>
                    <a:pt x="5498678" y="171748"/>
                    <a:pt x="5488260" y="168176"/>
                    <a:pt x="5479330" y="163413"/>
                  </a:cubicBezTo>
                  <a:cubicBezTo>
                    <a:pt x="5454923" y="149721"/>
                    <a:pt x="5442123" y="127099"/>
                    <a:pt x="5440933" y="95548"/>
                  </a:cubicBezTo>
                  <a:cubicBezTo>
                    <a:pt x="5439742" y="66377"/>
                    <a:pt x="5448969" y="42863"/>
                    <a:pt x="5468615" y="25003"/>
                  </a:cubicBezTo>
                  <a:cubicBezTo>
                    <a:pt x="5485284" y="8930"/>
                    <a:pt x="5504334" y="1191"/>
                    <a:pt x="5525765" y="1786"/>
                  </a:cubicBezTo>
                  <a:close/>
                  <a:moveTo>
                    <a:pt x="5119166" y="1786"/>
                  </a:moveTo>
                  <a:lnTo>
                    <a:pt x="5254898" y="1786"/>
                  </a:lnTo>
                  <a:cubicBezTo>
                    <a:pt x="5260255" y="1786"/>
                    <a:pt x="5265018" y="3870"/>
                    <a:pt x="5269185" y="8037"/>
                  </a:cubicBezTo>
                  <a:cubicBezTo>
                    <a:pt x="5273352" y="11609"/>
                    <a:pt x="5275436" y="16371"/>
                    <a:pt x="5275436" y="22324"/>
                  </a:cubicBezTo>
                  <a:cubicBezTo>
                    <a:pt x="5275436" y="27682"/>
                    <a:pt x="5273352" y="32445"/>
                    <a:pt x="5269185" y="36612"/>
                  </a:cubicBezTo>
                  <a:cubicBezTo>
                    <a:pt x="5265018" y="40184"/>
                    <a:pt x="5260255" y="41970"/>
                    <a:pt x="5254898" y="41970"/>
                  </a:cubicBezTo>
                  <a:lnTo>
                    <a:pt x="5139705" y="41970"/>
                  </a:lnTo>
                  <a:lnTo>
                    <a:pt x="5139705" y="136624"/>
                  </a:lnTo>
                  <a:lnTo>
                    <a:pt x="5258469" y="136624"/>
                  </a:lnTo>
                  <a:cubicBezTo>
                    <a:pt x="5263827" y="136624"/>
                    <a:pt x="5268590" y="138708"/>
                    <a:pt x="5272757" y="142875"/>
                  </a:cubicBezTo>
                  <a:cubicBezTo>
                    <a:pt x="5276924" y="147042"/>
                    <a:pt x="5279008" y="151805"/>
                    <a:pt x="5279008" y="157163"/>
                  </a:cubicBezTo>
                  <a:cubicBezTo>
                    <a:pt x="5279008" y="163116"/>
                    <a:pt x="5276924" y="167878"/>
                    <a:pt x="5272757" y="171450"/>
                  </a:cubicBezTo>
                  <a:cubicBezTo>
                    <a:pt x="5268590" y="175617"/>
                    <a:pt x="5263827" y="177701"/>
                    <a:pt x="5258469" y="177701"/>
                  </a:cubicBezTo>
                  <a:lnTo>
                    <a:pt x="5139705" y="177701"/>
                  </a:lnTo>
                  <a:lnTo>
                    <a:pt x="5139705" y="269677"/>
                  </a:lnTo>
                  <a:lnTo>
                    <a:pt x="5254898" y="269677"/>
                  </a:lnTo>
                  <a:cubicBezTo>
                    <a:pt x="5260255" y="269677"/>
                    <a:pt x="5265018" y="271463"/>
                    <a:pt x="5269185" y="275034"/>
                  </a:cubicBezTo>
                  <a:cubicBezTo>
                    <a:pt x="5273352" y="279202"/>
                    <a:pt x="5275436" y="283964"/>
                    <a:pt x="5275436" y="289322"/>
                  </a:cubicBezTo>
                  <a:cubicBezTo>
                    <a:pt x="5275436" y="295275"/>
                    <a:pt x="5273352" y="300038"/>
                    <a:pt x="5269185" y="303609"/>
                  </a:cubicBezTo>
                  <a:cubicBezTo>
                    <a:pt x="5265018" y="307777"/>
                    <a:pt x="5260255" y="309860"/>
                    <a:pt x="5254898" y="309860"/>
                  </a:cubicBezTo>
                  <a:lnTo>
                    <a:pt x="5125417" y="309860"/>
                  </a:lnTo>
                  <a:cubicBezTo>
                    <a:pt x="5123631" y="310456"/>
                    <a:pt x="5121548" y="310753"/>
                    <a:pt x="5119166" y="310753"/>
                  </a:cubicBezTo>
                  <a:cubicBezTo>
                    <a:pt x="5113809" y="310753"/>
                    <a:pt x="5109046" y="308670"/>
                    <a:pt x="5104879" y="304502"/>
                  </a:cubicBezTo>
                  <a:cubicBezTo>
                    <a:pt x="5100712" y="300931"/>
                    <a:pt x="5098628" y="296168"/>
                    <a:pt x="5098628" y="290215"/>
                  </a:cubicBezTo>
                  <a:lnTo>
                    <a:pt x="5098628" y="25003"/>
                  </a:lnTo>
                  <a:cubicBezTo>
                    <a:pt x="5098628" y="23813"/>
                    <a:pt x="5098628" y="22920"/>
                    <a:pt x="5098628" y="22324"/>
                  </a:cubicBezTo>
                  <a:cubicBezTo>
                    <a:pt x="5098628" y="16371"/>
                    <a:pt x="5100712" y="11609"/>
                    <a:pt x="5104879" y="8037"/>
                  </a:cubicBezTo>
                  <a:cubicBezTo>
                    <a:pt x="5108451" y="3870"/>
                    <a:pt x="5113213" y="1786"/>
                    <a:pt x="5119166" y="1786"/>
                  </a:cubicBezTo>
                  <a:close/>
                  <a:moveTo>
                    <a:pt x="2020937" y="1340"/>
                  </a:moveTo>
                  <a:cubicBezTo>
                    <a:pt x="2023169" y="1340"/>
                    <a:pt x="2025327" y="1786"/>
                    <a:pt x="2027411" y="2679"/>
                  </a:cubicBezTo>
                  <a:cubicBezTo>
                    <a:pt x="2031578" y="5060"/>
                    <a:pt x="2034555" y="8930"/>
                    <a:pt x="2036341" y="14288"/>
                  </a:cubicBezTo>
                  <a:lnTo>
                    <a:pt x="2130102" y="283964"/>
                  </a:lnTo>
                  <a:cubicBezTo>
                    <a:pt x="2131293" y="289322"/>
                    <a:pt x="2130995" y="294382"/>
                    <a:pt x="2129209" y="299145"/>
                  </a:cubicBezTo>
                  <a:cubicBezTo>
                    <a:pt x="2127424" y="303907"/>
                    <a:pt x="2124447" y="307181"/>
                    <a:pt x="2120280" y="308967"/>
                  </a:cubicBezTo>
                  <a:cubicBezTo>
                    <a:pt x="2115517" y="310753"/>
                    <a:pt x="2111052" y="310753"/>
                    <a:pt x="2106885" y="308967"/>
                  </a:cubicBezTo>
                  <a:cubicBezTo>
                    <a:pt x="2102718" y="306586"/>
                    <a:pt x="2099741" y="303014"/>
                    <a:pt x="2097955" y="298252"/>
                  </a:cubicBezTo>
                  <a:lnTo>
                    <a:pt x="2004194" y="27682"/>
                  </a:lnTo>
                  <a:cubicBezTo>
                    <a:pt x="2002408" y="22920"/>
                    <a:pt x="2002408" y="17859"/>
                    <a:pt x="2004194" y="12502"/>
                  </a:cubicBezTo>
                  <a:cubicBezTo>
                    <a:pt x="2006575" y="7739"/>
                    <a:pt x="2009849" y="4465"/>
                    <a:pt x="2014016" y="2679"/>
                  </a:cubicBezTo>
                  <a:cubicBezTo>
                    <a:pt x="2016398" y="1786"/>
                    <a:pt x="2018704" y="1340"/>
                    <a:pt x="2020937" y="1340"/>
                  </a:cubicBezTo>
                  <a:close/>
                  <a:moveTo>
                    <a:pt x="868412" y="1340"/>
                  </a:moveTo>
                  <a:cubicBezTo>
                    <a:pt x="870645" y="1340"/>
                    <a:pt x="872802" y="1786"/>
                    <a:pt x="874886" y="2679"/>
                  </a:cubicBezTo>
                  <a:cubicBezTo>
                    <a:pt x="879054" y="5060"/>
                    <a:pt x="882030" y="8930"/>
                    <a:pt x="883816" y="14288"/>
                  </a:cubicBezTo>
                  <a:lnTo>
                    <a:pt x="977577" y="283964"/>
                  </a:lnTo>
                  <a:cubicBezTo>
                    <a:pt x="978768" y="289322"/>
                    <a:pt x="978470" y="294382"/>
                    <a:pt x="976685" y="299145"/>
                  </a:cubicBezTo>
                  <a:cubicBezTo>
                    <a:pt x="974898" y="303907"/>
                    <a:pt x="971922" y="307181"/>
                    <a:pt x="967755" y="308967"/>
                  </a:cubicBezTo>
                  <a:cubicBezTo>
                    <a:pt x="962992" y="310753"/>
                    <a:pt x="958527" y="310753"/>
                    <a:pt x="954361" y="308967"/>
                  </a:cubicBezTo>
                  <a:cubicBezTo>
                    <a:pt x="950193" y="306586"/>
                    <a:pt x="947216" y="303014"/>
                    <a:pt x="945431" y="298252"/>
                  </a:cubicBezTo>
                  <a:lnTo>
                    <a:pt x="851669" y="27682"/>
                  </a:lnTo>
                  <a:cubicBezTo>
                    <a:pt x="849883" y="22920"/>
                    <a:pt x="849883" y="17859"/>
                    <a:pt x="851669" y="12502"/>
                  </a:cubicBezTo>
                  <a:cubicBezTo>
                    <a:pt x="854050" y="7739"/>
                    <a:pt x="857324" y="4465"/>
                    <a:pt x="861492" y="2679"/>
                  </a:cubicBezTo>
                  <a:cubicBezTo>
                    <a:pt x="863873" y="1786"/>
                    <a:pt x="866180" y="1340"/>
                    <a:pt x="868412" y="1340"/>
                  </a:cubicBezTo>
                  <a:close/>
                  <a:moveTo>
                    <a:pt x="6195491" y="893"/>
                  </a:moveTo>
                  <a:cubicBezTo>
                    <a:pt x="6241330" y="893"/>
                    <a:pt x="6277942" y="22920"/>
                    <a:pt x="6305327" y="66973"/>
                  </a:cubicBezTo>
                  <a:lnTo>
                    <a:pt x="6308898" y="72331"/>
                  </a:lnTo>
                  <a:lnTo>
                    <a:pt x="6308898" y="73224"/>
                  </a:lnTo>
                  <a:lnTo>
                    <a:pt x="6310684" y="82153"/>
                  </a:lnTo>
                  <a:cubicBezTo>
                    <a:pt x="6310684" y="95845"/>
                    <a:pt x="6304434" y="102692"/>
                    <a:pt x="6291932" y="102692"/>
                  </a:cubicBezTo>
                  <a:cubicBezTo>
                    <a:pt x="6284193" y="102692"/>
                    <a:pt x="6278537" y="99120"/>
                    <a:pt x="6274966" y="91976"/>
                  </a:cubicBezTo>
                  <a:cubicBezTo>
                    <a:pt x="6254725" y="58638"/>
                    <a:pt x="6228234" y="41970"/>
                    <a:pt x="6195491" y="41970"/>
                  </a:cubicBezTo>
                  <a:cubicBezTo>
                    <a:pt x="6167512" y="41970"/>
                    <a:pt x="6143402" y="53281"/>
                    <a:pt x="6123161" y="75902"/>
                  </a:cubicBezTo>
                  <a:cubicBezTo>
                    <a:pt x="6103516" y="97929"/>
                    <a:pt x="6093693" y="124420"/>
                    <a:pt x="6093693" y="155377"/>
                  </a:cubicBezTo>
                  <a:cubicBezTo>
                    <a:pt x="6093693" y="186928"/>
                    <a:pt x="6103516" y="213717"/>
                    <a:pt x="6123161" y="235744"/>
                  </a:cubicBezTo>
                  <a:cubicBezTo>
                    <a:pt x="6142806" y="258366"/>
                    <a:pt x="6166619" y="269677"/>
                    <a:pt x="6194598" y="269677"/>
                  </a:cubicBezTo>
                  <a:cubicBezTo>
                    <a:pt x="6242223" y="269677"/>
                    <a:pt x="6271394" y="243781"/>
                    <a:pt x="6282109" y="191988"/>
                  </a:cubicBezTo>
                  <a:lnTo>
                    <a:pt x="6161559" y="191988"/>
                  </a:lnTo>
                  <a:cubicBezTo>
                    <a:pt x="6149057" y="191988"/>
                    <a:pt x="6142806" y="185440"/>
                    <a:pt x="6142806" y="172343"/>
                  </a:cubicBezTo>
                  <a:cubicBezTo>
                    <a:pt x="6142806" y="159842"/>
                    <a:pt x="6148759" y="153293"/>
                    <a:pt x="6160666" y="152698"/>
                  </a:cubicBezTo>
                  <a:lnTo>
                    <a:pt x="6161559" y="152698"/>
                  </a:lnTo>
                  <a:lnTo>
                    <a:pt x="6303541" y="152698"/>
                  </a:lnTo>
                  <a:cubicBezTo>
                    <a:pt x="6315447" y="153293"/>
                    <a:pt x="6321400" y="159842"/>
                    <a:pt x="6321400" y="172343"/>
                  </a:cubicBezTo>
                  <a:lnTo>
                    <a:pt x="6320507" y="175022"/>
                  </a:lnTo>
                  <a:cubicBezTo>
                    <a:pt x="6318721" y="214313"/>
                    <a:pt x="6306219" y="246757"/>
                    <a:pt x="6283002" y="272356"/>
                  </a:cubicBezTo>
                  <a:cubicBezTo>
                    <a:pt x="6259785" y="297954"/>
                    <a:pt x="6230317" y="310753"/>
                    <a:pt x="6194598" y="310753"/>
                  </a:cubicBezTo>
                  <a:cubicBezTo>
                    <a:pt x="6155903" y="310753"/>
                    <a:pt x="6123161" y="295573"/>
                    <a:pt x="6096372" y="265212"/>
                  </a:cubicBezTo>
                  <a:cubicBezTo>
                    <a:pt x="6069583" y="235446"/>
                    <a:pt x="6056188" y="198834"/>
                    <a:pt x="6056188" y="155377"/>
                  </a:cubicBezTo>
                  <a:cubicBezTo>
                    <a:pt x="6056188" y="113109"/>
                    <a:pt x="6069880" y="76795"/>
                    <a:pt x="6097265" y="46434"/>
                  </a:cubicBezTo>
                  <a:cubicBezTo>
                    <a:pt x="6124054" y="16074"/>
                    <a:pt x="6156796" y="893"/>
                    <a:pt x="6195491" y="893"/>
                  </a:cubicBezTo>
                  <a:close/>
                  <a:moveTo>
                    <a:pt x="2823641" y="893"/>
                  </a:moveTo>
                  <a:cubicBezTo>
                    <a:pt x="2869480" y="893"/>
                    <a:pt x="2906092" y="22920"/>
                    <a:pt x="2933476" y="66973"/>
                  </a:cubicBezTo>
                  <a:lnTo>
                    <a:pt x="2937048" y="72331"/>
                  </a:lnTo>
                  <a:lnTo>
                    <a:pt x="2937048" y="73224"/>
                  </a:lnTo>
                  <a:lnTo>
                    <a:pt x="2938834" y="82153"/>
                  </a:lnTo>
                  <a:cubicBezTo>
                    <a:pt x="2938834" y="95845"/>
                    <a:pt x="2932583" y="102692"/>
                    <a:pt x="2920082" y="102692"/>
                  </a:cubicBezTo>
                  <a:cubicBezTo>
                    <a:pt x="2912343" y="102692"/>
                    <a:pt x="2906687" y="99120"/>
                    <a:pt x="2903115" y="91976"/>
                  </a:cubicBezTo>
                  <a:cubicBezTo>
                    <a:pt x="2882875" y="58638"/>
                    <a:pt x="2856383" y="41970"/>
                    <a:pt x="2823641" y="41970"/>
                  </a:cubicBezTo>
                  <a:cubicBezTo>
                    <a:pt x="2795662" y="41970"/>
                    <a:pt x="2771551" y="53281"/>
                    <a:pt x="2751311" y="75902"/>
                  </a:cubicBezTo>
                  <a:cubicBezTo>
                    <a:pt x="2731665" y="97929"/>
                    <a:pt x="2721843" y="124420"/>
                    <a:pt x="2721843" y="155377"/>
                  </a:cubicBezTo>
                  <a:cubicBezTo>
                    <a:pt x="2721843" y="186928"/>
                    <a:pt x="2731665" y="213717"/>
                    <a:pt x="2751311" y="235744"/>
                  </a:cubicBezTo>
                  <a:cubicBezTo>
                    <a:pt x="2770956" y="258366"/>
                    <a:pt x="2794769" y="269677"/>
                    <a:pt x="2822748" y="269677"/>
                  </a:cubicBezTo>
                  <a:cubicBezTo>
                    <a:pt x="2870373" y="269677"/>
                    <a:pt x="2899544" y="243781"/>
                    <a:pt x="2910259" y="191988"/>
                  </a:cubicBezTo>
                  <a:lnTo>
                    <a:pt x="2789708" y="191988"/>
                  </a:lnTo>
                  <a:cubicBezTo>
                    <a:pt x="2777207" y="191988"/>
                    <a:pt x="2770956" y="185440"/>
                    <a:pt x="2770956" y="172343"/>
                  </a:cubicBezTo>
                  <a:cubicBezTo>
                    <a:pt x="2770956" y="159842"/>
                    <a:pt x="2776909" y="153293"/>
                    <a:pt x="2788815" y="152698"/>
                  </a:cubicBezTo>
                  <a:lnTo>
                    <a:pt x="2789708" y="152698"/>
                  </a:lnTo>
                  <a:lnTo>
                    <a:pt x="2931690" y="152698"/>
                  </a:lnTo>
                  <a:cubicBezTo>
                    <a:pt x="2943597" y="153293"/>
                    <a:pt x="2949550" y="159842"/>
                    <a:pt x="2949550" y="172343"/>
                  </a:cubicBezTo>
                  <a:lnTo>
                    <a:pt x="2948657" y="175022"/>
                  </a:lnTo>
                  <a:cubicBezTo>
                    <a:pt x="2946871" y="214313"/>
                    <a:pt x="2934369" y="246757"/>
                    <a:pt x="2911152" y="272356"/>
                  </a:cubicBezTo>
                  <a:cubicBezTo>
                    <a:pt x="2887935" y="297954"/>
                    <a:pt x="2858467" y="310753"/>
                    <a:pt x="2822748" y="310753"/>
                  </a:cubicBezTo>
                  <a:cubicBezTo>
                    <a:pt x="2784053" y="310753"/>
                    <a:pt x="2751311" y="295573"/>
                    <a:pt x="2724522" y="265212"/>
                  </a:cubicBezTo>
                  <a:cubicBezTo>
                    <a:pt x="2697733" y="235446"/>
                    <a:pt x="2684338" y="198834"/>
                    <a:pt x="2684338" y="155377"/>
                  </a:cubicBezTo>
                  <a:cubicBezTo>
                    <a:pt x="2684338" y="113109"/>
                    <a:pt x="2698030" y="76795"/>
                    <a:pt x="2725415" y="46434"/>
                  </a:cubicBezTo>
                  <a:cubicBezTo>
                    <a:pt x="2752204" y="16074"/>
                    <a:pt x="2784946" y="893"/>
                    <a:pt x="2823641" y="893"/>
                  </a:cubicBezTo>
                  <a:close/>
                  <a:moveTo>
                    <a:pt x="3730005" y="0"/>
                  </a:moveTo>
                  <a:lnTo>
                    <a:pt x="3844305" y="0"/>
                  </a:lnTo>
                  <a:cubicBezTo>
                    <a:pt x="3850258" y="595"/>
                    <a:pt x="3856211" y="1191"/>
                    <a:pt x="3862164" y="1786"/>
                  </a:cubicBezTo>
                  <a:cubicBezTo>
                    <a:pt x="3880023" y="5358"/>
                    <a:pt x="3894311" y="12502"/>
                    <a:pt x="3905026" y="23217"/>
                  </a:cubicBezTo>
                  <a:cubicBezTo>
                    <a:pt x="3911575" y="29170"/>
                    <a:pt x="3916635" y="36017"/>
                    <a:pt x="3920207" y="43756"/>
                  </a:cubicBezTo>
                  <a:cubicBezTo>
                    <a:pt x="3924969" y="54471"/>
                    <a:pt x="3927351" y="66377"/>
                    <a:pt x="3927351" y="79474"/>
                  </a:cubicBezTo>
                  <a:cubicBezTo>
                    <a:pt x="3925565" y="136029"/>
                    <a:pt x="3895799" y="164306"/>
                    <a:pt x="3838054" y="164306"/>
                  </a:cubicBezTo>
                  <a:lnTo>
                    <a:pt x="3751436" y="164306"/>
                  </a:lnTo>
                  <a:lnTo>
                    <a:pt x="3751436" y="290215"/>
                  </a:lnTo>
                  <a:cubicBezTo>
                    <a:pt x="3751436" y="303907"/>
                    <a:pt x="3744292" y="310753"/>
                    <a:pt x="3730005" y="310753"/>
                  </a:cubicBezTo>
                  <a:cubicBezTo>
                    <a:pt x="3716312" y="310753"/>
                    <a:pt x="3709466" y="303907"/>
                    <a:pt x="3709466" y="290215"/>
                  </a:cubicBezTo>
                  <a:lnTo>
                    <a:pt x="3709466" y="147340"/>
                  </a:lnTo>
                  <a:lnTo>
                    <a:pt x="3709466" y="143768"/>
                  </a:lnTo>
                  <a:lnTo>
                    <a:pt x="3709466" y="140196"/>
                  </a:lnTo>
                  <a:lnTo>
                    <a:pt x="3709466" y="24110"/>
                  </a:lnTo>
                  <a:lnTo>
                    <a:pt x="3709466" y="20538"/>
                  </a:lnTo>
                  <a:cubicBezTo>
                    <a:pt x="3709466" y="6846"/>
                    <a:pt x="3716312" y="0"/>
                    <a:pt x="3730005" y="0"/>
                  </a:cubicBezTo>
                  <a:close/>
                  <a:moveTo>
                    <a:pt x="3368055" y="0"/>
                  </a:moveTo>
                  <a:lnTo>
                    <a:pt x="3482355" y="0"/>
                  </a:lnTo>
                  <a:cubicBezTo>
                    <a:pt x="3488308" y="595"/>
                    <a:pt x="3494261" y="1191"/>
                    <a:pt x="3500214" y="1786"/>
                  </a:cubicBezTo>
                  <a:cubicBezTo>
                    <a:pt x="3518073" y="5358"/>
                    <a:pt x="3532361" y="12502"/>
                    <a:pt x="3543076" y="23217"/>
                  </a:cubicBezTo>
                  <a:cubicBezTo>
                    <a:pt x="3549625" y="29170"/>
                    <a:pt x="3554685" y="36017"/>
                    <a:pt x="3558257" y="43756"/>
                  </a:cubicBezTo>
                  <a:cubicBezTo>
                    <a:pt x="3563019" y="54471"/>
                    <a:pt x="3565401" y="66377"/>
                    <a:pt x="3565401" y="79474"/>
                  </a:cubicBezTo>
                  <a:cubicBezTo>
                    <a:pt x="3563615" y="136029"/>
                    <a:pt x="3533849" y="164306"/>
                    <a:pt x="3476104" y="164306"/>
                  </a:cubicBezTo>
                  <a:lnTo>
                    <a:pt x="3389486" y="164306"/>
                  </a:lnTo>
                  <a:lnTo>
                    <a:pt x="3389486" y="290215"/>
                  </a:lnTo>
                  <a:cubicBezTo>
                    <a:pt x="3389486" y="303907"/>
                    <a:pt x="3382342" y="310753"/>
                    <a:pt x="3368055" y="310753"/>
                  </a:cubicBezTo>
                  <a:cubicBezTo>
                    <a:pt x="3354362" y="310753"/>
                    <a:pt x="3347516" y="303907"/>
                    <a:pt x="3347516" y="290215"/>
                  </a:cubicBezTo>
                  <a:lnTo>
                    <a:pt x="3347516" y="147340"/>
                  </a:lnTo>
                  <a:lnTo>
                    <a:pt x="3347516" y="143768"/>
                  </a:lnTo>
                  <a:lnTo>
                    <a:pt x="3347516" y="140196"/>
                  </a:lnTo>
                  <a:lnTo>
                    <a:pt x="3347516" y="24110"/>
                  </a:lnTo>
                  <a:lnTo>
                    <a:pt x="3347516" y="20538"/>
                  </a:lnTo>
                  <a:cubicBezTo>
                    <a:pt x="3347516" y="6846"/>
                    <a:pt x="3354362" y="0"/>
                    <a:pt x="3368055" y="0"/>
                  </a:cubicBezTo>
                  <a:close/>
                </a:path>
              </a:pathLst>
            </a:custGeom>
            <a:solidFill>
              <a:srgbClr val="FEE2B9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74222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84.8238"/>
  <p:tag name="LEFT" val="159.0316"/>
  <p:tag name="WIDTH" val="539.5309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YUANYANG PPT DESIGN"/>
  <p:tag name="FONTSIZE" val="36"/>
  <p:tag name="FONTCOLOR" val="8355711"/>
  <p:tag name="FONTBOLD" val="0"/>
  <p:tag name="FONTITALIC" val="0"/>
  <p:tag name="FONTNAME" val="站酷小薇LOGO体"/>
  <p:tag name="NAMEASCII" val="站酷小薇LOGO体"/>
  <p:tag name="NAMECOMPLEXSCRIPT" val="+mn-cs"/>
  <p:tag name="NAMEFAREAST" val="站酷小薇LOGO体"/>
  <p:tag name="NAMEOTHER" val=""/>
  <p:tag name="FONTNAMEASCII" val="站酷小薇LOGO体"/>
  <p:tag name="TEXTALIGNMENT" val="5"/>
  <p:tag name="FONTSPACING" val="6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159.0316"/>
  <p:tag name="T_TOP" val="584.8238"/>
  <p:tag name="T_WIDTH" val="539.5309"/>
  <p:tag name="T_HEIGTH" val="43.62189"/>
  <p:tag name="T_TEXT" val="YUANYANG PPT DESIGN"/>
  <p:tag name="T_FONTCOLOR" val="8355711"/>
  <p:tag name="T_FONTNAME" val="站酷小薇LOGO体"/>
  <p:tag name="T_FONTNAMEASCII" val="站酷小薇LOGO体"/>
  <p:tag name="T_NAMECOMPLEXSCRIPT" val="+mn-cs"/>
  <p:tag name="T_NAMEFAREAST" val="站酷小薇LOGO体"/>
  <p:tag name="T_NAMEOTHER" val=""/>
  <p:tag name="T_FONTBOLD" val="0"/>
  <p:tag name="T_FONTSIZE" val="36"/>
  <p:tag name="T_FONTUNDERLINE" val="0"/>
  <p:tag name="T_FONTITALIC" val="0"/>
  <p:tag name="T_FONTSPACING" val="6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8125"/>
  <p:tag name="OFFSETLEFT" val="1.634811"/>
  <p:tag name="OFFSETWIDTH" val="530.3262"/>
  <p:tag name="OFFSETHEIGHT" val="24.53905"/>
</p:tagLst>
</file>

<file path=ppt/theme/theme1.xml><?xml version="1.0" encoding="utf-8"?>
<a:theme xmlns:a="http://schemas.openxmlformats.org/drawingml/2006/main" name="远洋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R"/>
        <a:ea typeface="OPPOSans R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54000">
              <a:srgbClr val="D7AD83">
                <a:alpha val="0"/>
              </a:srgbClr>
            </a:gs>
            <a:gs pos="100000">
              <a:srgbClr val="D7AD83">
                <a:alpha val="10000"/>
              </a:srgbClr>
            </a:gs>
          </a:gsLst>
          <a:lin ang="81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1186</TotalTime>
  <Words>602</Words>
  <Application>Microsoft Office PowerPoint</Application>
  <PresentationFormat>宽屏</PresentationFormat>
  <Paragraphs>136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OPPOSans B</vt:lpstr>
      <vt:lpstr>OPPOSans H</vt:lpstr>
      <vt:lpstr>OPPOSans L</vt:lpstr>
      <vt:lpstr>OPPOSans M</vt:lpstr>
      <vt:lpstr>OPPOSans R</vt:lpstr>
      <vt:lpstr>阿里巴巴普惠体 2.0 55 Regular</vt:lpstr>
      <vt:lpstr>阿里巴巴普惠体 B</vt:lpstr>
      <vt:lpstr>汉仪雅酷黑 45W</vt:lpstr>
      <vt:lpstr>思源黑体 CN Bold</vt:lpstr>
      <vt:lpstr>思源黑体 CN Light</vt:lpstr>
      <vt:lpstr>站酷小薇LOGO体</vt:lpstr>
      <vt:lpstr>Arial</vt:lpstr>
      <vt:lpstr>Calibri</vt:lpstr>
      <vt:lpstr>Segoe UI Light</vt:lpstr>
      <vt:lpstr>远洋（P界达人）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黑金商务风工作总结及下年规划ppt模板</dc:title>
  <dc:creator>远洋</dc:creator>
  <cp:keywords>P界达人</cp:keywords>
  <dc:description>www.51pptmoban.com</dc:description>
  <cp:lastModifiedBy>Win user</cp:lastModifiedBy>
  <cp:revision>8</cp:revision>
  <dcterms:created xsi:type="dcterms:W3CDTF">2021-01-04T11:32:47Z</dcterms:created>
  <dcterms:modified xsi:type="dcterms:W3CDTF">2022-11-09T14:23:24Z</dcterms:modified>
</cp:coreProperties>
</file>