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8" r:id="rId2"/>
    <p:sldId id="262" r:id="rId3"/>
    <p:sldId id="265" r:id="rId4"/>
    <p:sldId id="263" r:id="rId5"/>
    <p:sldId id="266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180"/>
    <a:srgbClr val="0E4FD0"/>
    <a:srgbClr val="EFF1FA"/>
    <a:srgbClr val="00AAA2"/>
    <a:srgbClr val="639CB8"/>
    <a:srgbClr val="5D85E8"/>
    <a:srgbClr val="FFC000"/>
    <a:srgbClr val="D98D05"/>
    <a:srgbClr val="E7ECFD"/>
    <a:srgbClr val="56D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 w="9525">
              <a:noFill/>
            </a:ln>
          </c:spPr>
          <c:explosion val="1"/>
          <c:dPt>
            <c:idx val="0"/>
            <c:bubble3D val="0"/>
            <c:spPr>
              <a:solidFill>
                <a:srgbClr val="5D85E8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CA-4C24-B387-3445FD092831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CA-4C24-B387-3445FD092831}"/>
              </c:ext>
            </c:extLst>
          </c:dPt>
          <c:dPt>
            <c:idx val="2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CA-4C24-B387-3445FD09283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CA-4C24-B387-3445FD092831}"/>
              </c:ext>
            </c:extLst>
          </c:dPt>
          <c:dPt>
            <c:idx val="4"/>
            <c:bubble3D val="0"/>
            <c:spPr>
              <a:solidFill>
                <a:srgbClr val="F28180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CA-4C24-B387-3445FD092831}"/>
              </c:ext>
            </c:extLst>
          </c:dPt>
          <c:dPt>
            <c:idx val="5"/>
            <c:bubble3D val="0"/>
            <c:spPr>
              <a:solidFill>
                <a:srgbClr val="FFC000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CA-4C24-B387-3445FD092831}"/>
              </c:ext>
            </c:extLst>
          </c:dPt>
          <c:dPt>
            <c:idx val="6"/>
            <c:bubble3D val="0"/>
            <c:spPr>
              <a:solidFill>
                <a:srgbClr val="0E4FD0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CA-4C24-B387-3445FD092831}"/>
              </c:ext>
            </c:extLst>
          </c:dPt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Beats Flex</c:v>
                </c:pt>
                <c:pt idx="2">
                  <c:v>Beats Fit Pro</c:v>
                </c:pt>
                <c:pt idx="3">
                  <c:v>B&amp;O peoplay HX</c:v>
                </c:pt>
                <c:pt idx="4">
                  <c:v>B&amp;O peoplay H95</c:v>
                </c:pt>
                <c:pt idx="5">
                  <c:v>B&amp;O peoplay Portal</c:v>
                </c:pt>
                <c:pt idx="6">
                  <c:v>其它型号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122415.5</c:v>
                </c:pt>
                <c:pt idx="2">
                  <c:v>75412.210000000006</c:v>
                </c:pt>
                <c:pt idx="3">
                  <c:v>74511.22</c:v>
                </c:pt>
                <c:pt idx="4">
                  <c:v>134641.51999999999</c:v>
                </c:pt>
                <c:pt idx="5">
                  <c:v>91514.21</c:v>
                </c:pt>
                <c:pt idx="6">
                  <c:v>181514.21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ACA-4C24-B387-3445FD0928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>
              <a:noFill/>
            </a:ln>
          </c:spPr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80-47C8-96E1-05B48FAA678F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80-47C8-96E1-05B48FAA678F}"/>
              </c:ext>
            </c:extLst>
          </c:dPt>
          <c:dPt>
            <c:idx val="2"/>
            <c:bubble3D val="0"/>
            <c:spPr>
              <a:solidFill>
                <a:srgbClr val="639CB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80-47C8-96E1-05B48FAA678F}"/>
              </c:ext>
            </c:extLst>
          </c:dPt>
          <c:dPt>
            <c:idx val="3"/>
            <c:bubble3D val="0"/>
            <c:spPr>
              <a:solidFill>
                <a:srgbClr val="00AAA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E80-47C8-96E1-05B48FAA678F}"/>
              </c:ext>
            </c:extLst>
          </c:dPt>
          <c:dPt>
            <c:idx val="4"/>
            <c:bubble3D val="0"/>
            <c:spPr>
              <a:solidFill>
                <a:srgbClr val="F2818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E80-47C8-96E1-05B48FAA678F}"/>
              </c:ext>
            </c:extLst>
          </c:dPt>
          <c:dPt>
            <c:idx val="5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E80-47C8-96E1-05B48FAA678F}"/>
              </c:ext>
            </c:extLst>
          </c:dPt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FBA仓储费</c:v>
                </c:pt>
                <c:pt idx="2">
                  <c:v>广告费</c:v>
                </c:pt>
                <c:pt idx="3">
                  <c:v>平台投放</c:v>
                </c:pt>
                <c:pt idx="4">
                  <c:v>物流费用</c:v>
                </c:pt>
                <c:pt idx="5">
                  <c:v>促销费用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32415.35</c:v>
                </c:pt>
                <c:pt idx="2">
                  <c:v>65412.21</c:v>
                </c:pt>
                <c:pt idx="3">
                  <c:v>124511.22</c:v>
                </c:pt>
                <c:pt idx="4">
                  <c:v>84641.52</c:v>
                </c:pt>
                <c:pt idx="5">
                  <c:v>13514.21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E80-47C8-96E1-05B48FAA67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7C28C-799A-44F4-B316-2717688FC24E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8203F-6815-47CD-8006-109F0C71D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549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8203F-6815-47CD-8006-109F0C71DA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1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8203F-6815-47CD-8006-109F0C71DA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06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8203F-6815-47CD-8006-109F0C71DA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50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8203F-6815-47CD-8006-109F0C71DA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3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8203F-6815-47CD-8006-109F0C71DA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01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4A19D02-FF3C-43A9-A31C-4911AE977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E15BC-1DC1-4EE8-9BB8-C77A880322AC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037B9AD-1E0C-55CE-07D9-331342769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7ECE29-E3CB-487F-7523-AF169AB4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3C15-958C-4136-9B0D-20466EE48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40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/>
        </p:nvSpPr>
        <p:spPr bwMode="auto">
          <a:xfrm>
            <a:off x="5672667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/>
        </p:nvSpPr>
        <p:spPr bwMode="auto">
          <a:xfrm>
            <a:off x="5672667" y="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80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0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1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1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2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54" indent="-342754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35" indent="-28562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14" indent="-228502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20" indent="-228502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2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3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53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54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548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2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4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04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8.png"/><Relationship Id="rId18" Type="http://schemas.openxmlformats.org/officeDocument/2006/relationships/image" Target="../media/image13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17" Type="http://schemas.openxmlformats.org/officeDocument/2006/relationships/image" Target="../media/image12.png"/><Relationship Id="rId2" Type="http://schemas.openxmlformats.org/officeDocument/2006/relationships/tags" Target="../tags/tag2.xml"/><Relationship Id="rId16" Type="http://schemas.openxmlformats.org/officeDocument/2006/relationships/image" Target="../media/image11.svg"/><Relationship Id="rId20" Type="http://schemas.openxmlformats.org/officeDocument/2006/relationships/image" Target="../media/image15.svg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5" Type="http://schemas.openxmlformats.org/officeDocument/2006/relationships/image" Target="../media/image10.png"/><Relationship Id="rId10" Type="http://schemas.openxmlformats.org/officeDocument/2006/relationships/image" Target="../media/image5.svg"/><Relationship Id="rId19" Type="http://schemas.openxmlformats.org/officeDocument/2006/relationships/image" Target="../media/image1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Relationship Id="rId1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5.xml"/><Relationship Id="rId7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4" Type="http://schemas.openxmlformats.org/officeDocument/2006/relationships/tags" Target="../tags/tag6.xml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9.xml"/><Relationship Id="rId7" Type="http://schemas.openxmlformats.org/officeDocument/2006/relationships/chart" Target="../charts/char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194A08-7A8E-EC4A-E1E4-B97DB94D30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3E5F0F8-2577-0017-CDC0-E9AEEABA4073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CBD6FE">
                  <a:alpha val="76000"/>
                </a:srgbClr>
              </a:gs>
              <a:gs pos="100000">
                <a:srgbClr val="F3E0BE">
                  <a:alpha val="52000"/>
                </a:srgb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3E2364D-F351-2B24-F1E2-EBEA2FCA45EA}"/>
              </a:ext>
            </a:extLst>
          </p:cNvPr>
          <p:cNvSpPr/>
          <p:nvPr/>
        </p:nvSpPr>
        <p:spPr bwMode="auto">
          <a:xfrm>
            <a:off x="3439886" y="4659086"/>
            <a:ext cx="2844800" cy="2844800"/>
          </a:xfrm>
          <a:prstGeom prst="ellipse">
            <a:avLst/>
          </a:prstGeom>
          <a:solidFill>
            <a:srgbClr val="97A1FE">
              <a:alpha val="7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D3DA04D-3852-A056-0381-E85BAEE97463}"/>
              </a:ext>
            </a:extLst>
          </p:cNvPr>
          <p:cNvSpPr/>
          <p:nvPr/>
        </p:nvSpPr>
        <p:spPr bwMode="auto">
          <a:xfrm>
            <a:off x="5152574" y="3069772"/>
            <a:ext cx="7420427" cy="4607378"/>
          </a:xfrm>
          <a:custGeom>
            <a:avLst/>
            <a:gdLst>
              <a:gd name="connsiteX0" fmla="*/ 4216399 w 7420427"/>
              <a:gd name="connsiteY0" fmla="*/ 0 h 4607378"/>
              <a:gd name="connsiteX1" fmla="*/ 7197844 w 7420427"/>
              <a:gd name="connsiteY1" fmla="*/ 1234956 h 4607378"/>
              <a:gd name="connsiteX2" fmla="*/ 7420427 w 7420427"/>
              <a:gd name="connsiteY2" fmla="*/ 1479859 h 4607378"/>
              <a:gd name="connsiteX3" fmla="*/ 7420427 w 7420427"/>
              <a:gd name="connsiteY3" fmla="*/ 4607378 h 4607378"/>
              <a:gd name="connsiteX4" fmla="*/ 19742 w 7420427"/>
              <a:gd name="connsiteY4" fmla="*/ 4607378 h 4607378"/>
              <a:gd name="connsiteX5" fmla="*/ 0 w 7420427"/>
              <a:gd name="connsiteY5" fmla="*/ 4216401 h 4607378"/>
              <a:gd name="connsiteX6" fmla="*/ 4216399 w 7420427"/>
              <a:gd name="connsiteY6" fmla="*/ 0 h 460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0427" h="4607378">
                <a:moveTo>
                  <a:pt x="4216399" y="0"/>
                </a:moveTo>
                <a:cubicBezTo>
                  <a:pt x="5380726" y="0"/>
                  <a:pt x="6434826" y="471937"/>
                  <a:pt x="7197844" y="1234956"/>
                </a:cubicBezTo>
                <a:lnTo>
                  <a:pt x="7420427" y="1479859"/>
                </a:lnTo>
                <a:lnTo>
                  <a:pt x="7420427" y="4607378"/>
                </a:lnTo>
                <a:lnTo>
                  <a:pt x="19742" y="4607378"/>
                </a:lnTo>
                <a:lnTo>
                  <a:pt x="0" y="4216401"/>
                </a:lnTo>
                <a:cubicBezTo>
                  <a:pt x="0" y="1887747"/>
                  <a:pt x="1887747" y="0"/>
                  <a:pt x="4216399" y="0"/>
                </a:cubicBezTo>
                <a:close/>
              </a:path>
            </a:pathLst>
          </a:custGeom>
          <a:solidFill>
            <a:srgbClr val="F2DEBE">
              <a:alpha val="3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D8C28D9-67A1-14D7-C833-D6558177B38A}"/>
              </a:ext>
            </a:extLst>
          </p:cNvPr>
          <p:cNvSpPr/>
          <p:nvPr/>
        </p:nvSpPr>
        <p:spPr bwMode="auto">
          <a:xfrm>
            <a:off x="0" y="-509954"/>
            <a:ext cx="3371850" cy="2853104"/>
          </a:xfrm>
          <a:prstGeom prst="rect">
            <a:avLst/>
          </a:prstGeom>
          <a:solidFill>
            <a:srgbClr val="0E4FD0">
              <a:alpha val="4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2C9943D-7168-C3A5-215B-078F673E9334}"/>
              </a:ext>
            </a:extLst>
          </p:cNvPr>
          <p:cNvSpPr/>
          <p:nvPr/>
        </p:nvSpPr>
        <p:spPr bwMode="auto">
          <a:xfrm>
            <a:off x="4953000" y="347296"/>
            <a:ext cx="3371850" cy="2853104"/>
          </a:xfrm>
          <a:prstGeom prst="rect">
            <a:avLst/>
          </a:prstGeom>
          <a:solidFill>
            <a:srgbClr val="0E4FD0">
              <a:alpha val="4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084E0E0-80B0-03BB-E6AA-CC65DED5D270}"/>
              </a:ext>
            </a:extLst>
          </p:cNvPr>
          <p:cNvGrpSpPr/>
          <p:nvPr/>
        </p:nvGrpSpPr>
        <p:grpSpPr>
          <a:xfrm>
            <a:off x="348343" y="239029"/>
            <a:ext cx="11495314" cy="6379942"/>
            <a:chOff x="348344" y="263774"/>
            <a:chExt cx="11495314" cy="637994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316B3233-1DA1-FA57-8FEA-F2E49BEB99B6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21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82F04BA7-4B19-852E-96BB-D6258D417CE4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8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160FD6B-0944-D26F-F7BD-498EAF289823}"/>
              </a:ext>
            </a:extLst>
          </p:cNvPr>
          <p:cNvGrpSpPr/>
          <p:nvPr/>
        </p:nvGrpSpPr>
        <p:grpSpPr>
          <a:xfrm>
            <a:off x="831150" y="723900"/>
            <a:ext cx="1022948" cy="218651"/>
            <a:chOff x="4310346" y="365706"/>
            <a:chExt cx="1525634" cy="326098"/>
          </a:xfrm>
          <a:solidFill>
            <a:srgbClr val="0E4FD0"/>
          </a:solidFill>
        </p:grpSpPr>
        <p:sp>
          <p:nvSpPr>
            <p:cNvPr id="64" name="Rectangle 3">
              <a:extLst>
                <a:ext uri="{FF2B5EF4-FFF2-40B4-BE49-F238E27FC236}">
                  <a16:creationId xmlns:a16="http://schemas.microsoft.com/office/drawing/2014/main" id="{8673AC3D-2C5A-664E-EAFD-2FA75BF7B90B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65" name="Rectangle 3">
              <a:extLst>
                <a:ext uri="{FF2B5EF4-FFF2-40B4-BE49-F238E27FC236}">
                  <a16:creationId xmlns:a16="http://schemas.microsoft.com/office/drawing/2014/main" id="{F543D07B-A9ED-2787-15EB-66004099BF05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132E007-25F5-01D0-1B22-0464442A9DD1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3" name="Rectangle 3">
            <a:extLst>
              <a:ext uri="{FF2B5EF4-FFF2-40B4-BE49-F238E27FC236}">
                <a16:creationId xmlns:a16="http://schemas.microsoft.com/office/drawing/2014/main" id="{8B3B03B9-3300-1283-A4A6-7AEF8D511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0" y="2850376"/>
            <a:ext cx="48656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006BBC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r>
              <a:rPr lang="zh-CN" altLang="en-US" sz="6000" b="1" dirty="0">
                <a:gradFill flip="none" rotWithShape="1">
                  <a:gsLst>
                    <a:gs pos="0">
                      <a:srgbClr val="CA9DFC"/>
                    </a:gs>
                    <a:gs pos="58000">
                      <a:srgbClr val="0E4FD0"/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年终述职报告</a:t>
            </a:r>
            <a:endParaRPr lang="en-US" altLang="zh-CN" sz="6000" b="1" dirty="0">
              <a:gradFill flip="none" rotWithShape="1">
                <a:gsLst>
                  <a:gs pos="0">
                    <a:srgbClr val="CA9DFC"/>
                  </a:gs>
                  <a:gs pos="58000">
                    <a:srgbClr val="0E4FD0"/>
                  </a:gs>
                </a:gsLst>
                <a:lin ang="135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CAB3D99-FC31-FE3F-DEDC-F79C0DC6B597}"/>
              </a:ext>
            </a:extLst>
          </p:cNvPr>
          <p:cNvSpPr txBox="1"/>
          <p:nvPr/>
        </p:nvSpPr>
        <p:spPr>
          <a:xfrm>
            <a:off x="706430" y="1602001"/>
            <a:ext cx="20088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5000">
                      <a:srgbClr val="CA9DFC"/>
                    </a:gs>
                    <a:gs pos="72000">
                      <a:srgbClr val="0E4FD0"/>
                    </a:gs>
                  </a:gsLst>
                  <a:lin ang="2700000" scaled="1"/>
                </a:gradFill>
                <a:latin typeface="Bahnschrift SemiBold Condensed" panose="020B0502040204020203" pitchFamily="34" charset="0"/>
              </a:rPr>
              <a:t>2022</a:t>
            </a:r>
            <a:endParaRPr lang="zh-CN" altLang="en-US" sz="8800" dirty="0">
              <a:gradFill>
                <a:gsLst>
                  <a:gs pos="5000">
                    <a:srgbClr val="CA9DFC"/>
                  </a:gs>
                  <a:gs pos="72000">
                    <a:srgbClr val="0E4FD0"/>
                  </a:gs>
                </a:gsLst>
                <a:lin ang="2700000" scaled="1"/>
              </a:gradFill>
              <a:latin typeface="Bahnschrift SemiBold Condensed" panose="020B0502040204020203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A23F2FF-9CA2-0634-42BE-3749B83D9E2D}"/>
              </a:ext>
            </a:extLst>
          </p:cNvPr>
          <p:cNvSpPr txBox="1"/>
          <p:nvPr/>
        </p:nvSpPr>
        <p:spPr>
          <a:xfrm>
            <a:off x="831850" y="3777734"/>
            <a:ext cx="44767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 THOUSAND AND TWENTY-TWOYEAR END REPORT</a:t>
            </a:r>
          </a:p>
        </p:txBody>
      </p:sp>
      <p:sp>
        <p:nvSpPr>
          <p:cNvPr id="78" name="Rectangle 3">
            <a:extLst>
              <a:ext uri="{FF2B5EF4-FFF2-40B4-BE49-F238E27FC236}">
                <a16:creationId xmlns:a16="http://schemas.microsoft.com/office/drawing/2014/main" id="{052BE5EA-AACA-7A41-16BC-00BD60DA7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1" y="2850376"/>
            <a:ext cx="4818070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006BBC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r>
              <a:rPr lang="zh-CN" altLang="en-US" sz="6000" b="1" dirty="0">
                <a:gradFill flip="none" rotWithShape="1">
                  <a:gsLst>
                    <a:gs pos="34000">
                      <a:srgbClr val="0E4FD0">
                        <a:alpha val="0"/>
                      </a:srgbClr>
                    </a:gs>
                    <a:gs pos="100000">
                      <a:srgbClr val="F2DEBE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年终述职报告</a:t>
            </a:r>
            <a:endParaRPr lang="en-US" altLang="zh-CN" sz="6000" b="1" dirty="0">
              <a:gradFill flip="none" rotWithShape="1">
                <a:gsLst>
                  <a:gs pos="34000">
                    <a:srgbClr val="0E4FD0">
                      <a:alpha val="0"/>
                    </a:srgbClr>
                  </a:gs>
                  <a:gs pos="100000">
                    <a:srgbClr val="F2DEBE"/>
                  </a:gs>
                </a:gsLst>
                <a:lin ang="189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4507484-F9F9-4891-6F65-8E07D2D6B10F}"/>
              </a:ext>
            </a:extLst>
          </p:cNvPr>
          <p:cNvSpPr txBox="1"/>
          <p:nvPr/>
        </p:nvSpPr>
        <p:spPr>
          <a:xfrm>
            <a:off x="742149" y="1630577"/>
            <a:ext cx="20088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ln w="9525">
                  <a:solidFill>
                    <a:schemeClr val="accent2"/>
                  </a:solidFill>
                </a:ln>
                <a:gradFill flip="none" rotWithShape="1">
                  <a:gsLst>
                    <a:gs pos="0">
                      <a:schemeClr val="accent2">
                        <a:alpha val="19000"/>
                      </a:schemeClr>
                    </a:gs>
                    <a:gs pos="100000">
                      <a:schemeClr val="accent2">
                        <a:alpha val="64000"/>
                      </a:schemeClr>
                    </a:gs>
                  </a:gsLst>
                  <a:lin ang="2700000" scaled="1"/>
                  <a:tileRect/>
                </a:gradFill>
                <a:latin typeface="Bahnschrift SemiBold Condensed" panose="020B0502040204020203" pitchFamily="34" charset="0"/>
              </a:rPr>
              <a:t>2022</a:t>
            </a:r>
            <a:endParaRPr lang="zh-CN" altLang="en-US" sz="8800" dirty="0">
              <a:ln w="9525">
                <a:solidFill>
                  <a:schemeClr val="accent2"/>
                </a:solidFill>
              </a:ln>
              <a:gradFill flip="none" rotWithShape="1">
                <a:gsLst>
                  <a:gs pos="0">
                    <a:schemeClr val="accent2">
                      <a:alpha val="19000"/>
                    </a:schemeClr>
                  </a:gs>
                  <a:gs pos="100000">
                    <a:schemeClr val="accent2">
                      <a:alpha val="64000"/>
                    </a:schemeClr>
                  </a:gs>
                </a:gsLst>
                <a:lin ang="2700000" scaled="1"/>
                <a:tileRect/>
              </a:gradFill>
              <a:latin typeface="Bahnschrift SemiBold Condensed" panose="020B0502040204020203" pitchFamily="34" charset="0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987415F-B892-769F-1EF7-2F53316276DE}"/>
              </a:ext>
            </a:extLst>
          </p:cNvPr>
          <p:cNvGrpSpPr/>
          <p:nvPr/>
        </p:nvGrpSpPr>
        <p:grpSpPr>
          <a:xfrm>
            <a:off x="2609850" y="4241800"/>
            <a:ext cx="1289843" cy="322262"/>
            <a:chOff x="2609850" y="4241800"/>
            <a:chExt cx="1289843" cy="322262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8691F964-9938-DC3D-BEC5-80BB7156EC14}"/>
                </a:ext>
              </a:extLst>
            </p:cNvPr>
            <p:cNvSpPr/>
            <p:nvPr/>
          </p:nvSpPr>
          <p:spPr bwMode="auto">
            <a:xfrm>
              <a:off x="2609850" y="4241800"/>
              <a:ext cx="1263650" cy="298450"/>
            </a:xfrm>
            <a:prstGeom prst="roundRect">
              <a:avLst>
                <a:gd name="adj" fmla="val 5556"/>
              </a:avLst>
            </a:prstGeom>
            <a:solidFill>
              <a:srgbClr val="97A1F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97A1FE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AA948A5F-0317-8947-81A1-E247C0354B9A}"/>
                </a:ext>
              </a:extLst>
            </p:cNvPr>
            <p:cNvSpPr/>
            <p:nvPr/>
          </p:nvSpPr>
          <p:spPr bwMode="auto">
            <a:xfrm>
              <a:off x="2636043" y="4265612"/>
              <a:ext cx="1263650" cy="298450"/>
            </a:xfrm>
            <a:prstGeom prst="roundRect">
              <a:avLst>
                <a:gd name="adj" fmla="val 5556"/>
              </a:avLst>
            </a:prstGeom>
            <a:gradFill flip="none" rotWithShape="1">
              <a:gsLst>
                <a:gs pos="0">
                  <a:srgbClr val="97A1FE">
                    <a:alpha val="0"/>
                  </a:srgbClr>
                </a:gs>
                <a:gs pos="100000">
                  <a:schemeClr val="accent2"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97A1FE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60" name="Rectangle 4">
            <a:extLst>
              <a:ext uri="{FF2B5EF4-FFF2-40B4-BE49-F238E27FC236}">
                <a16:creationId xmlns:a16="http://schemas.microsoft.com/office/drawing/2014/main" id="{C6F1B6A6-B4F9-FE24-96CC-C22B88A47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8109" y="4295057"/>
            <a:ext cx="1121891" cy="25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050" b="0" dirty="0">
                <a:solidFill>
                  <a:schemeClr val="accent2"/>
                </a:solidFill>
              </a:rPr>
              <a:t>汇报人：孙逸洋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84086BD-A430-11BB-848C-FD016342EA95}"/>
              </a:ext>
            </a:extLst>
          </p:cNvPr>
          <p:cNvGrpSpPr/>
          <p:nvPr/>
        </p:nvGrpSpPr>
        <p:grpSpPr>
          <a:xfrm>
            <a:off x="933450" y="4241800"/>
            <a:ext cx="1289843" cy="322262"/>
            <a:chOff x="2609850" y="4241800"/>
            <a:chExt cx="1289843" cy="322262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EAFE3D12-AF0F-4B02-BA98-C84688F2FA02}"/>
                </a:ext>
              </a:extLst>
            </p:cNvPr>
            <p:cNvSpPr/>
            <p:nvPr/>
          </p:nvSpPr>
          <p:spPr bwMode="auto">
            <a:xfrm>
              <a:off x="2609850" y="4241800"/>
              <a:ext cx="1263650" cy="298450"/>
            </a:xfrm>
            <a:prstGeom prst="roundRect">
              <a:avLst>
                <a:gd name="adj" fmla="val 5556"/>
              </a:avLst>
            </a:prstGeom>
            <a:solidFill>
              <a:srgbClr val="97A1F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97A1FE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2083462D-994A-E9FC-3E4C-536A1F8F06FE}"/>
                </a:ext>
              </a:extLst>
            </p:cNvPr>
            <p:cNvSpPr/>
            <p:nvPr/>
          </p:nvSpPr>
          <p:spPr bwMode="auto">
            <a:xfrm>
              <a:off x="2636043" y="4265612"/>
              <a:ext cx="1263650" cy="298450"/>
            </a:xfrm>
            <a:prstGeom prst="roundRect">
              <a:avLst>
                <a:gd name="adj" fmla="val 5556"/>
              </a:avLst>
            </a:prstGeom>
            <a:gradFill flip="none" rotWithShape="1">
              <a:gsLst>
                <a:gs pos="0">
                  <a:srgbClr val="97A1FE">
                    <a:alpha val="0"/>
                  </a:srgbClr>
                </a:gs>
                <a:gs pos="100000">
                  <a:schemeClr val="accent2"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97A1FE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61" name="Rectangle 4">
            <a:extLst>
              <a:ext uri="{FF2B5EF4-FFF2-40B4-BE49-F238E27FC236}">
                <a16:creationId xmlns:a16="http://schemas.microsoft.com/office/drawing/2014/main" id="{8B12031C-C3A1-5A1D-C01B-3BE174DFE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617" y="4295057"/>
            <a:ext cx="1262462" cy="25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050" b="0" dirty="0">
                <a:solidFill>
                  <a:schemeClr val="accent2"/>
                </a:solidFill>
              </a:rPr>
              <a:t>部门：数码产品部</a:t>
            </a: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9099BCBC-125A-C20C-6C74-2D2867F05DC8}"/>
              </a:ext>
            </a:extLst>
          </p:cNvPr>
          <p:cNvSpPr/>
          <p:nvPr/>
        </p:nvSpPr>
        <p:spPr bwMode="auto">
          <a:xfrm>
            <a:off x="6505575" y="1133475"/>
            <a:ext cx="4565650" cy="4565650"/>
          </a:xfrm>
          <a:prstGeom prst="ellipse">
            <a:avLst/>
          </a:prstGeom>
          <a:gradFill flip="none" rotWithShape="1">
            <a:gsLst>
              <a:gs pos="0">
                <a:srgbClr val="F8F9FD">
                  <a:alpha val="34000"/>
                </a:srgbClr>
              </a:gs>
              <a:gs pos="100000">
                <a:srgbClr val="F4EEE6">
                  <a:alpha val="16000"/>
                </a:srgbClr>
              </a:gs>
            </a:gsLst>
            <a:lin ang="5400000" scaled="1"/>
            <a:tileRect/>
          </a:gradFill>
          <a:ln w="158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8C91D734-6264-5D42-F399-C6ADA3BDD1C7}"/>
              </a:ext>
            </a:extLst>
          </p:cNvPr>
          <p:cNvSpPr/>
          <p:nvPr/>
        </p:nvSpPr>
        <p:spPr bwMode="auto">
          <a:xfrm>
            <a:off x="6972300" y="1600200"/>
            <a:ext cx="3632200" cy="3632200"/>
          </a:xfrm>
          <a:prstGeom prst="ellipse">
            <a:avLst/>
          </a:prstGeom>
          <a:solidFill>
            <a:srgbClr val="F4F5FB">
              <a:alpha val="60000"/>
            </a:srgbClr>
          </a:solidFill>
          <a:ln w="19050" cap="flat" cmpd="sng" algn="ctr">
            <a:solidFill>
              <a:schemeClr val="accent2">
                <a:alpha val="7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algn="ctr" rotWithShape="0">
              <a:srgbClr val="0E4FD0">
                <a:alpha val="12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E3344C64-DFD0-A9B9-A0F6-6FB2AFF60649}"/>
              </a:ext>
            </a:extLst>
          </p:cNvPr>
          <p:cNvSpPr/>
          <p:nvPr/>
        </p:nvSpPr>
        <p:spPr bwMode="auto">
          <a:xfrm>
            <a:off x="7467600" y="2095500"/>
            <a:ext cx="2641600" cy="2641600"/>
          </a:xfrm>
          <a:prstGeom prst="ellipse">
            <a:avLst/>
          </a:prstGeom>
          <a:solidFill>
            <a:srgbClr val="F8F9FD">
              <a:alpha val="78000"/>
            </a:srgb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algn="ctr" rotWithShape="0">
              <a:srgbClr val="0E4FD0">
                <a:alpha val="12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DCF73D21-6DAC-E297-D5F2-CDC6FA264073}"/>
              </a:ext>
            </a:extLst>
          </p:cNvPr>
          <p:cNvSpPr/>
          <p:nvPr/>
        </p:nvSpPr>
        <p:spPr bwMode="auto">
          <a:xfrm>
            <a:off x="7941062" y="2568962"/>
            <a:ext cx="1694676" cy="1694676"/>
          </a:xfrm>
          <a:prstGeom prst="ellipse">
            <a:avLst/>
          </a:prstGeom>
          <a:solidFill>
            <a:srgbClr val="0E4FD0">
              <a:alpha val="35000"/>
            </a:srgb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C9EAF2F5-DB30-C915-2CA5-B74968B056A8}"/>
              </a:ext>
            </a:extLst>
          </p:cNvPr>
          <p:cNvSpPr/>
          <p:nvPr/>
        </p:nvSpPr>
        <p:spPr>
          <a:xfrm flipH="1">
            <a:off x="8255001" y="3008145"/>
            <a:ext cx="1066798" cy="816310"/>
          </a:xfrm>
          <a:custGeom>
            <a:avLst/>
            <a:gdLst>
              <a:gd name="connsiteX0" fmla="*/ 209964 w 419927"/>
              <a:gd name="connsiteY0" fmla="*/ 97397 h 321326"/>
              <a:gd name="connsiteX1" fmla="*/ 230594 w 419927"/>
              <a:gd name="connsiteY1" fmla="*/ 109596 h 321326"/>
              <a:gd name="connsiteX2" fmla="*/ 229510 w 419927"/>
              <a:gd name="connsiteY2" fmla="*/ 213607 h 321326"/>
              <a:gd name="connsiteX3" fmla="*/ 209964 w 419927"/>
              <a:gd name="connsiteY3" fmla="*/ 224622 h 321326"/>
              <a:gd name="connsiteX4" fmla="*/ 190417 w 419927"/>
              <a:gd name="connsiteY4" fmla="*/ 213607 h 321326"/>
              <a:gd name="connsiteX5" fmla="*/ 189333 w 419927"/>
              <a:gd name="connsiteY5" fmla="*/ 109596 h 321326"/>
              <a:gd name="connsiteX6" fmla="*/ 278277 w 419927"/>
              <a:gd name="connsiteY6" fmla="*/ 0 h 321326"/>
              <a:gd name="connsiteX7" fmla="*/ 209964 w 419927"/>
              <a:gd name="connsiteY7" fmla="*/ 40396 h 321326"/>
              <a:gd name="connsiteX8" fmla="*/ 141650 w 419927"/>
              <a:gd name="connsiteY8" fmla="*/ 0 h 321326"/>
              <a:gd name="connsiteX9" fmla="*/ 15898 w 419927"/>
              <a:gd name="connsiteY9" fmla="*/ 70866 h 321326"/>
              <a:gd name="connsiteX10" fmla="*/ 47488 w 419927"/>
              <a:gd name="connsiteY10" fmla="*/ 106067 h 321326"/>
              <a:gd name="connsiteX11" fmla="*/ 50440 w 419927"/>
              <a:gd name="connsiteY11" fmla="*/ 107779 h 321326"/>
              <a:gd name="connsiteX12" fmla="*/ 50441 w 419927"/>
              <a:gd name="connsiteY12" fmla="*/ 107719 h 321326"/>
              <a:gd name="connsiteX13" fmla="*/ 141059 w 419927"/>
              <a:gd name="connsiteY13" fmla="*/ 56652 h 321326"/>
              <a:gd name="connsiteX14" fmla="*/ 161767 w 419927"/>
              <a:gd name="connsiteY14" fmla="*/ 68897 h 321326"/>
              <a:gd name="connsiteX15" fmla="*/ 139976 w 419927"/>
              <a:gd name="connsiteY15" fmla="*/ 81782 h 321326"/>
              <a:gd name="connsiteX16" fmla="*/ 141651 w 419927"/>
              <a:gd name="connsiteY16" fmla="*/ 242445 h 321326"/>
              <a:gd name="connsiteX17" fmla="*/ 159994 w 419927"/>
              <a:gd name="connsiteY17" fmla="*/ 252782 h 321326"/>
              <a:gd name="connsiteX18" fmla="*/ 138892 w 419927"/>
              <a:gd name="connsiteY18" fmla="*/ 264674 h 321326"/>
              <a:gd name="connsiteX19" fmla="*/ 49357 w 419927"/>
              <a:gd name="connsiteY19" fmla="*/ 211730 h 321326"/>
              <a:gd name="connsiteX20" fmla="*/ 49733 w 419927"/>
              <a:gd name="connsiteY20" fmla="*/ 175664 h 321326"/>
              <a:gd name="connsiteX21" fmla="*/ 666 w 419927"/>
              <a:gd name="connsiteY21" fmla="*/ 175664 h 321326"/>
              <a:gd name="connsiteX22" fmla="*/ 0 w 419927"/>
              <a:gd name="connsiteY22" fmla="*/ 239544 h 321326"/>
              <a:gd name="connsiteX23" fmla="*/ 138301 w 419927"/>
              <a:gd name="connsiteY23" fmla="*/ 321326 h 321326"/>
              <a:gd name="connsiteX24" fmla="*/ 209964 w 419927"/>
              <a:gd name="connsiteY24" fmla="*/ 280942 h 321326"/>
              <a:gd name="connsiteX25" fmla="*/ 281626 w 419927"/>
              <a:gd name="connsiteY25" fmla="*/ 321326 h 321326"/>
              <a:gd name="connsiteX26" fmla="*/ 419927 w 419927"/>
              <a:gd name="connsiteY26" fmla="*/ 239544 h 321326"/>
              <a:gd name="connsiteX27" fmla="*/ 419261 w 419927"/>
              <a:gd name="connsiteY27" fmla="*/ 175664 h 321326"/>
              <a:gd name="connsiteX28" fmla="*/ 370194 w 419927"/>
              <a:gd name="connsiteY28" fmla="*/ 175664 h 321326"/>
              <a:gd name="connsiteX29" fmla="*/ 370570 w 419927"/>
              <a:gd name="connsiteY29" fmla="*/ 211730 h 321326"/>
              <a:gd name="connsiteX30" fmla="*/ 281035 w 419927"/>
              <a:gd name="connsiteY30" fmla="*/ 264674 h 321326"/>
              <a:gd name="connsiteX31" fmla="*/ 259933 w 419927"/>
              <a:gd name="connsiteY31" fmla="*/ 252782 h 321326"/>
              <a:gd name="connsiteX32" fmla="*/ 278276 w 419927"/>
              <a:gd name="connsiteY32" fmla="*/ 242445 h 321326"/>
              <a:gd name="connsiteX33" fmla="*/ 279951 w 419927"/>
              <a:gd name="connsiteY33" fmla="*/ 81782 h 321326"/>
              <a:gd name="connsiteX34" fmla="*/ 258161 w 419927"/>
              <a:gd name="connsiteY34" fmla="*/ 68897 h 321326"/>
              <a:gd name="connsiteX35" fmla="*/ 278868 w 419927"/>
              <a:gd name="connsiteY35" fmla="*/ 56652 h 321326"/>
              <a:gd name="connsiteX36" fmla="*/ 369486 w 419927"/>
              <a:gd name="connsiteY36" fmla="*/ 107719 h 321326"/>
              <a:gd name="connsiteX37" fmla="*/ 369487 w 419927"/>
              <a:gd name="connsiteY37" fmla="*/ 107779 h 321326"/>
              <a:gd name="connsiteX38" fmla="*/ 372439 w 419927"/>
              <a:gd name="connsiteY38" fmla="*/ 106067 h 321326"/>
              <a:gd name="connsiteX39" fmla="*/ 404029 w 419927"/>
              <a:gd name="connsiteY39" fmla="*/ 70866 h 321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19927" h="321326">
                <a:moveTo>
                  <a:pt x="209964" y="97397"/>
                </a:moveTo>
                <a:lnTo>
                  <a:pt x="230594" y="109596"/>
                </a:lnTo>
                <a:lnTo>
                  <a:pt x="229510" y="213607"/>
                </a:lnTo>
                <a:lnTo>
                  <a:pt x="209964" y="224622"/>
                </a:lnTo>
                <a:lnTo>
                  <a:pt x="190417" y="213607"/>
                </a:lnTo>
                <a:lnTo>
                  <a:pt x="189333" y="109596"/>
                </a:lnTo>
                <a:close/>
                <a:moveTo>
                  <a:pt x="278277" y="0"/>
                </a:moveTo>
                <a:lnTo>
                  <a:pt x="209964" y="40396"/>
                </a:lnTo>
                <a:lnTo>
                  <a:pt x="141650" y="0"/>
                </a:lnTo>
                <a:lnTo>
                  <a:pt x="15898" y="70866"/>
                </a:lnTo>
                <a:lnTo>
                  <a:pt x="47488" y="106067"/>
                </a:lnTo>
                <a:lnTo>
                  <a:pt x="50440" y="107779"/>
                </a:lnTo>
                <a:lnTo>
                  <a:pt x="50441" y="107719"/>
                </a:lnTo>
                <a:lnTo>
                  <a:pt x="141059" y="56652"/>
                </a:lnTo>
                <a:lnTo>
                  <a:pt x="161767" y="68897"/>
                </a:lnTo>
                <a:lnTo>
                  <a:pt x="139976" y="81782"/>
                </a:lnTo>
                <a:lnTo>
                  <a:pt x="141651" y="242445"/>
                </a:lnTo>
                <a:lnTo>
                  <a:pt x="159994" y="252782"/>
                </a:lnTo>
                <a:lnTo>
                  <a:pt x="138892" y="264674"/>
                </a:lnTo>
                <a:lnTo>
                  <a:pt x="49357" y="211730"/>
                </a:lnTo>
                <a:lnTo>
                  <a:pt x="49733" y="175664"/>
                </a:lnTo>
                <a:lnTo>
                  <a:pt x="666" y="175664"/>
                </a:lnTo>
                <a:lnTo>
                  <a:pt x="0" y="239544"/>
                </a:lnTo>
                <a:lnTo>
                  <a:pt x="138301" y="321326"/>
                </a:lnTo>
                <a:lnTo>
                  <a:pt x="209964" y="280942"/>
                </a:lnTo>
                <a:lnTo>
                  <a:pt x="281626" y="321326"/>
                </a:lnTo>
                <a:lnTo>
                  <a:pt x="419927" y="239544"/>
                </a:lnTo>
                <a:lnTo>
                  <a:pt x="419261" y="175664"/>
                </a:lnTo>
                <a:lnTo>
                  <a:pt x="370194" y="175664"/>
                </a:lnTo>
                <a:lnTo>
                  <a:pt x="370570" y="211730"/>
                </a:lnTo>
                <a:lnTo>
                  <a:pt x="281035" y="264674"/>
                </a:lnTo>
                <a:lnTo>
                  <a:pt x="259933" y="252782"/>
                </a:lnTo>
                <a:lnTo>
                  <a:pt x="278276" y="242445"/>
                </a:lnTo>
                <a:lnTo>
                  <a:pt x="279951" y="81782"/>
                </a:lnTo>
                <a:lnTo>
                  <a:pt x="258161" y="68897"/>
                </a:lnTo>
                <a:lnTo>
                  <a:pt x="278868" y="56652"/>
                </a:lnTo>
                <a:lnTo>
                  <a:pt x="369486" y="107719"/>
                </a:lnTo>
                <a:lnTo>
                  <a:pt x="369487" y="107779"/>
                </a:lnTo>
                <a:lnTo>
                  <a:pt x="372439" y="106067"/>
                </a:lnTo>
                <a:lnTo>
                  <a:pt x="404029" y="70866"/>
                </a:lnTo>
                <a:close/>
              </a:path>
            </a:pathLst>
          </a:custGeom>
          <a:solidFill>
            <a:schemeClr val="accent2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5" name="图形 104">
            <a:extLst>
              <a:ext uri="{FF2B5EF4-FFF2-40B4-BE49-F238E27FC236}">
                <a16:creationId xmlns:a16="http://schemas.microsoft.com/office/drawing/2014/main" id="{4F6A1887-A72C-A914-749E-8B25C99220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29650" y="5114925"/>
            <a:ext cx="514350" cy="514350"/>
          </a:xfrm>
          <a:prstGeom prst="rect">
            <a:avLst/>
          </a:prstGeom>
        </p:spPr>
      </p:pic>
      <p:sp>
        <p:nvSpPr>
          <p:cNvPr id="114" name="梯形 113">
            <a:extLst>
              <a:ext uri="{FF2B5EF4-FFF2-40B4-BE49-F238E27FC236}">
                <a16:creationId xmlns:a16="http://schemas.microsoft.com/office/drawing/2014/main" id="{C0ACBEE9-195E-36D4-4F38-AA66AAE8B83F}"/>
              </a:ext>
            </a:extLst>
          </p:cNvPr>
          <p:cNvSpPr/>
          <p:nvPr/>
        </p:nvSpPr>
        <p:spPr bwMode="auto">
          <a:xfrm rot="8422832">
            <a:off x="8087943" y="1829428"/>
            <a:ext cx="393523" cy="672457"/>
          </a:xfrm>
          <a:prstGeom prst="trapezoid">
            <a:avLst/>
          </a:prstGeom>
          <a:gradFill flip="none" rotWithShape="1">
            <a:gsLst>
              <a:gs pos="0">
                <a:srgbClr val="F06D71">
                  <a:alpha val="0"/>
                </a:srgbClr>
              </a:gs>
              <a:gs pos="100000">
                <a:srgbClr val="F06D71">
                  <a:alpha val="34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1" name="图形 100">
            <a:extLst>
              <a:ext uri="{FF2B5EF4-FFF2-40B4-BE49-F238E27FC236}">
                <a16:creationId xmlns:a16="http://schemas.microsoft.com/office/drawing/2014/main" id="{DEA391B3-328C-CB81-BDE9-C5D1CDD21F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0500" y="1638299"/>
            <a:ext cx="523875" cy="523875"/>
          </a:xfrm>
          <a:prstGeom prst="rect">
            <a:avLst/>
          </a:prstGeom>
        </p:spPr>
      </p:pic>
      <p:sp>
        <p:nvSpPr>
          <p:cNvPr id="117" name="梯形 116">
            <a:extLst>
              <a:ext uri="{FF2B5EF4-FFF2-40B4-BE49-F238E27FC236}">
                <a16:creationId xmlns:a16="http://schemas.microsoft.com/office/drawing/2014/main" id="{D125F925-B63F-11F2-6B7B-662E4D286FA3}"/>
              </a:ext>
            </a:extLst>
          </p:cNvPr>
          <p:cNvSpPr/>
          <p:nvPr/>
        </p:nvSpPr>
        <p:spPr bwMode="auto">
          <a:xfrm rot="19165182">
            <a:off x="9736580" y="4199588"/>
            <a:ext cx="177909" cy="421523"/>
          </a:xfrm>
          <a:prstGeom prst="trapezoid">
            <a:avLst/>
          </a:prstGeom>
          <a:gradFill flip="none" rotWithShape="1">
            <a:gsLst>
              <a:gs pos="0">
                <a:srgbClr val="F06D71">
                  <a:alpha val="0"/>
                </a:srgbClr>
              </a:gs>
              <a:gs pos="100000">
                <a:srgbClr val="F06D71">
                  <a:alpha val="61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9" name="图形 108">
            <a:extLst>
              <a:ext uri="{FF2B5EF4-FFF2-40B4-BE49-F238E27FC236}">
                <a16:creationId xmlns:a16="http://schemas.microsoft.com/office/drawing/2014/main" id="{DE287CC6-5F13-8AFE-FDFB-F8E75CFD65A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58375" y="4476750"/>
            <a:ext cx="266700" cy="266700"/>
          </a:xfrm>
          <a:prstGeom prst="rect">
            <a:avLst/>
          </a:prstGeom>
        </p:spPr>
      </p:pic>
      <p:sp>
        <p:nvSpPr>
          <p:cNvPr id="118" name="梯形 117">
            <a:extLst>
              <a:ext uri="{FF2B5EF4-FFF2-40B4-BE49-F238E27FC236}">
                <a16:creationId xmlns:a16="http://schemas.microsoft.com/office/drawing/2014/main" id="{1856E0C6-5D87-DB27-2FC3-1863A7C7283F}"/>
              </a:ext>
            </a:extLst>
          </p:cNvPr>
          <p:cNvSpPr/>
          <p:nvPr/>
        </p:nvSpPr>
        <p:spPr bwMode="auto">
          <a:xfrm rot="13596589">
            <a:off x="9452008" y="2090538"/>
            <a:ext cx="321524" cy="672457"/>
          </a:xfrm>
          <a:prstGeom prst="trapezoid">
            <a:avLst/>
          </a:prstGeom>
          <a:gradFill flip="none" rotWithShape="1">
            <a:gsLst>
              <a:gs pos="0">
                <a:srgbClr val="A1BAEB">
                  <a:alpha val="0"/>
                </a:srgbClr>
              </a:gs>
              <a:gs pos="100000">
                <a:srgbClr val="A1BAEB">
                  <a:alpha val="49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3" name="图形 102">
            <a:extLst>
              <a:ext uri="{FF2B5EF4-FFF2-40B4-BE49-F238E27FC236}">
                <a16:creationId xmlns:a16="http://schemas.microsoft.com/office/drawing/2014/main" id="{168E004C-F32B-159E-FDE7-704C05BA0E2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77400" y="1962150"/>
            <a:ext cx="400050" cy="400050"/>
          </a:xfrm>
          <a:prstGeom prst="rect">
            <a:avLst/>
          </a:prstGeom>
        </p:spPr>
      </p:pic>
      <p:sp>
        <p:nvSpPr>
          <p:cNvPr id="119" name="梯形 118">
            <a:extLst>
              <a:ext uri="{FF2B5EF4-FFF2-40B4-BE49-F238E27FC236}">
                <a16:creationId xmlns:a16="http://schemas.microsoft.com/office/drawing/2014/main" id="{F219A405-AB94-CE34-5B59-4692D64FFC3A}"/>
              </a:ext>
            </a:extLst>
          </p:cNvPr>
          <p:cNvSpPr/>
          <p:nvPr/>
        </p:nvSpPr>
        <p:spPr bwMode="auto">
          <a:xfrm rot="2547275">
            <a:off x="7251098" y="4066658"/>
            <a:ext cx="321524" cy="672457"/>
          </a:xfrm>
          <a:prstGeom prst="trapezoid">
            <a:avLst/>
          </a:prstGeom>
          <a:gradFill flip="none" rotWithShape="1">
            <a:gsLst>
              <a:gs pos="0">
                <a:srgbClr val="A1BAEB">
                  <a:alpha val="0"/>
                </a:srgbClr>
              </a:gs>
              <a:gs pos="100000">
                <a:srgbClr val="98D0F7">
                  <a:alpha val="55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7" name="图形 106">
            <a:extLst>
              <a:ext uri="{FF2B5EF4-FFF2-40B4-BE49-F238E27FC236}">
                <a16:creationId xmlns:a16="http://schemas.microsoft.com/office/drawing/2014/main" id="{8B4CF92D-6894-EEA1-0638-72824BB4D3C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902450" y="4457700"/>
            <a:ext cx="457200" cy="457200"/>
          </a:xfrm>
          <a:prstGeom prst="rect">
            <a:avLst/>
          </a:prstGeom>
        </p:spPr>
      </p:pic>
      <p:sp>
        <p:nvSpPr>
          <p:cNvPr id="120" name="梯形 119">
            <a:extLst>
              <a:ext uri="{FF2B5EF4-FFF2-40B4-BE49-F238E27FC236}">
                <a16:creationId xmlns:a16="http://schemas.microsoft.com/office/drawing/2014/main" id="{1A817D65-8E80-7ED7-62E6-3BCC06BF4EB0}"/>
              </a:ext>
            </a:extLst>
          </p:cNvPr>
          <p:cNvSpPr/>
          <p:nvPr/>
        </p:nvSpPr>
        <p:spPr bwMode="auto">
          <a:xfrm rot="5400000">
            <a:off x="7133318" y="3044312"/>
            <a:ext cx="211088" cy="495575"/>
          </a:xfrm>
          <a:prstGeom prst="trapezoid">
            <a:avLst/>
          </a:prstGeom>
          <a:gradFill flip="none" rotWithShape="1">
            <a:gsLst>
              <a:gs pos="0">
                <a:srgbClr val="3ED6FF">
                  <a:alpha val="0"/>
                </a:srgbClr>
              </a:gs>
              <a:gs pos="100000">
                <a:srgbClr val="3ED6FF">
                  <a:alpha val="39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3" name="图形 112">
            <a:extLst>
              <a:ext uri="{FF2B5EF4-FFF2-40B4-BE49-F238E27FC236}">
                <a16:creationId xmlns:a16="http://schemas.microsoft.com/office/drawing/2014/main" id="{489A6B71-67CA-6ED7-509B-C6606AE4E2A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86550" y="3086100"/>
            <a:ext cx="400050" cy="400050"/>
          </a:xfrm>
          <a:prstGeom prst="rect">
            <a:avLst/>
          </a:prstGeom>
        </p:spPr>
      </p:pic>
      <p:sp>
        <p:nvSpPr>
          <p:cNvPr id="121" name="梯形 120">
            <a:extLst>
              <a:ext uri="{FF2B5EF4-FFF2-40B4-BE49-F238E27FC236}">
                <a16:creationId xmlns:a16="http://schemas.microsoft.com/office/drawing/2014/main" id="{291F1243-163D-49AB-83E7-6551A19CF3F7}"/>
              </a:ext>
            </a:extLst>
          </p:cNvPr>
          <p:cNvSpPr/>
          <p:nvPr/>
        </p:nvSpPr>
        <p:spPr bwMode="auto">
          <a:xfrm rot="16200000" flipH="1">
            <a:off x="10185521" y="3032007"/>
            <a:ext cx="267728" cy="642620"/>
          </a:xfrm>
          <a:prstGeom prst="trapezoid">
            <a:avLst/>
          </a:prstGeom>
          <a:gradFill flip="none" rotWithShape="1">
            <a:gsLst>
              <a:gs pos="0">
                <a:srgbClr val="3ED6FF">
                  <a:alpha val="0"/>
                </a:srgbClr>
              </a:gs>
              <a:gs pos="100000">
                <a:srgbClr val="3ED6FF">
                  <a:alpha val="39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1" name="图形 110">
            <a:extLst>
              <a:ext uri="{FF2B5EF4-FFF2-40B4-BE49-F238E27FC236}">
                <a16:creationId xmlns:a16="http://schemas.microsoft.com/office/drawing/2014/main" id="{FBC761AD-8994-A756-8D08-A0301508BF3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410824" y="3076575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1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95E8331D-F4E0-C700-747B-FDEB4433D53D}"/>
              </a:ext>
            </a:extLst>
          </p:cNvPr>
          <p:cNvSpPr/>
          <p:nvPr/>
        </p:nvSpPr>
        <p:spPr bwMode="auto">
          <a:xfrm>
            <a:off x="9347200" y="5435600"/>
            <a:ext cx="2844800" cy="2844800"/>
          </a:xfrm>
          <a:prstGeom prst="ellipse">
            <a:avLst/>
          </a:prstGeom>
          <a:solidFill>
            <a:srgbClr val="97A1FE">
              <a:alpha val="7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8C3F95-556D-7734-0114-79B4EDDD5E6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CBD6FE">
                  <a:alpha val="76000"/>
                </a:srgbClr>
              </a:gs>
              <a:gs pos="100000">
                <a:srgbClr val="F3E0BE">
                  <a:alpha val="52000"/>
                </a:srgb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925B356-55D6-16DF-347C-3C8D9A1B417F}"/>
              </a:ext>
            </a:extLst>
          </p:cNvPr>
          <p:cNvSpPr/>
          <p:nvPr/>
        </p:nvSpPr>
        <p:spPr bwMode="auto">
          <a:xfrm>
            <a:off x="5651500" y="-317500"/>
            <a:ext cx="2057400" cy="2057400"/>
          </a:xfrm>
          <a:prstGeom prst="ellipse">
            <a:avLst/>
          </a:prstGeom>
          <a:solidFill>
            <a:srgbClr val="F6ED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F04876A-0CCE-FD91-9EE7-ADCB8A05FF2F}"/>
              </a:ext>
            </a:extLst>
          </p:cNvPr>
          <p:cNvGrpSpPr/>
          <p:nvPr/>
        </p:nvGrpSpPr>
        <p:grpSpPr>
          <a:xfrm>
            <a:off x="348343" y="239029"/>
            <a:ext cx="11495314" cy="6379942"/>
            <a:chOff x="348344" y="263774"/>
            <a:chExt cx="11495314" cy="637994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DBB1FFC-9A31-35CD-22C5-0A44E49DF77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21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DAE9456-D4B8-3A29-0BBD-D9BC9B3DD53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8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E78AADFB-0FB7-C26F-C13B-9A0D413E3315}"/>
              </a:ext>
            </a:extLst>
          </p:cNvPr>
          <p:cNvGrpSpPr/>
          <p:nvPr/>
        </p:nvGrpSpPr>
        <p:grpSpPr>
          <a:xfrm>
            <a:off x="588963" y="1454149"/>
            <a:ext cx="11014075" cy="1828801"/>
            <a:chOff x="695324" y="1466850"/>
            <a:chExt cx="11014075" cy="1581150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410091A-8F02-9DC6-D090-8B041D88AC33}"/>
                </a:ext>
              </a:extLst>
            </p:cNvPr>
            <p:cNvGrpSpPr/>
            <p:nvPr/>
          </p:nvGrpSpPr>
          <p:grpSpPr>
            <a:xfrm>
              <a:off x="695324" y="1466850"/>
              <a:ext cx="4333875" cy="1581150"/>
              <a:chOff x="695325" y="1466850"/>
              <a:chExt cx="3943350" cy="1581150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796B0FF0-5DB3-81E5-0B87-414F7F3AD9FD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13500011" algn="ctr" rotWithShape="0">
                  <a:srgbClr val="FFFFFF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B150EDD4-88C2-4C2B-777D-6CAFC4FB1BCA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5000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2700003" algn="ctr" rotWithShape="0">
                  <a:srgbClr val="E1E1E1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67C949F-7F8C-C42D-8707-65437C43598D}"/>
                </a:ext>
              </a:extLst>
            </p:cNvPr>
            <p:cNvGrpSpPr/>
            <p:nvPr/>
          </p:nvGrpSpPr>
          <p:grpSpPr>
            <a:xfrm>
              <a:off x="7375524" y="1466850"/>
              <a:ext cx="4333875" cy="1581150"/>
              <a:chOff x="695325" y="1466850"/>
              <a:chExt cx="3943350" cy="1581150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402144E1-D059-7ED9-3BED-B046793ED104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13500011" algn="ctr" rotWithShape="0">
                  <a:srgbClr val="FFFFFF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E9ED1BF9-8803-1B70-7A71-E4C274E8CACD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5000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2700003" algn="ctr" rotWithShape="0">
                  <a:srgbClr val="E1E1E1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8F731C1-1DC4-4719-95F7-0F6B7C2403D8}"/>
              </a:ext>
            </a:extLst>
          </p:cNvPr>
          <p:cNvGrpSpPr/>
          <p:nvPr/>
        </p:nvGrpSpPr>
        <p:grpSpPr>
          <a:xfrm>
            <a:off x="588963" y="3981449"/>
            <a:ext cx="11014075" cy="1828801"/>
            <a:chOff x="695324" y="1466850"/>
            <a:chExt cx="11014075" cy="1581150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ADAC4EB-096A-E8CF-5D37-4079ECA9A520}"/>
                </a:ext>
              </a:extLst>
            </p:cNvPr>
            <p:cNvGrpSpPr/>
            <p:nvPr/>
          </p:nvGrpSpPr>
          <p:grpSpPr>
            <a:xfrm>
              <a:off x="695324" y="1466850"/>
              <a:ext cx="4333875" cy="1581150"/>
              <a:chOff x="695325" y="1466850"/>
              <a:chExt cx="3943350" cy="1581150"/>
            </a:xfrm>
          </p:grpSpPr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id="{BB9E088A-4654-B620-6CB2-693FD884E86E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13500011" algn="ctr" rotWithShape="0">
                  <a:srgbClr val="FFFFFF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337CF753-0038-E580-4BF8-C2221B7AB712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5000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2700003" algn="ctr" rotWithShape="0">
                  <a:srgbClr val="E1E1E1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27BEFCAC-1311-C98F-DBDD-C022D78785EF}"/>
                </a:ext>
              </a:extLst>
            </p:cNvPr>
            <p:cNvGrpSpPr/>
            <p:nvPr/>
          </p:nvGrpSpPr>
          <p:grpSpPr>
            <a:xfrm>
              <a:off x="7375524" y="1466850"/>
              <a:ext cx="4333875" cy="1581150"/>
              <a:chOff x="695325" y="1466850"/>
              <a:chExt cx="3943350" cy="1581150"/>
            </a:xfrm>
          </p:grpSpPr>
          <p:sp>
            <p:nvSpPr>
              <p:cNvPr id="109" name="矩形: 圆角 108">
                <a:extLst>
                  <a:ext uri="{FF2B5EF4-FFF2-40B4-BE49-F238E27FC236}">
                    <a16:creationId xmlns:a16="http://schemas.microsoft.com/office/drawing/2014/main" id="{826817E9-2D2F-9C36-7753-00EF45F9B705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13500011" algn="ctr" rotWithShape="0">
                  <a:srgbClr val="FFFFFF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D9A45954-29E8-DDFC-542B-E84BB0FD8D37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5000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2700003" algn="ctr" rotWithShape="0">
                  <a:srgbClr val="E1E1E1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6E95B46C-326C-882F-D69A-289EE2288C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59350" y="533400"/>
            <a:ext cx="1022948" cy="218651"/>
            <a:chOff x="4310346" y="365706"/>
            <a:chExt cx="1525634" cy="326098"/>
          </a:xfrm>
          <a:solidFill>
            <a:srgbClr val="0E4FD0"/>
          </a:solidFill>
        </p:grpSpPr>
        <p:sp>
          <p:nvSpPr>
            <p:cNvPr id="10" name="PA-矩形 3">
              <a:extLst>
                <a:ext uri="{FF2B5EF4-FFF2-40B4-BE49-F238E27FC236}">
                  <a16:creationId xmlns:a16="http://schemas.microsoft.com/office/drawing/2014/main" id="{1227BE67-5FD3-73E2-B450-704B3E2B411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1" name="PA-矩形 3">
              <a:extLst>
                <a:ext uri="{FF2B5EF4-FFF2-40B4-BE49-F238E27FC236}">
                  <a16:creationId xmlns:a16="http://schemas.microsoft.com/office/drawing/2014/main" id="{15715CA6-6CC9-1A24-1856-9828FBCB9729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" name="PA-任意多边形 11">
              <a:extLst>
                <a:ext uri="{FF2B5EF4-FFF2-40B4-BE49-F238E27FC236}">
                  <a16:creationId xmlns:a16="http://schemas.microsoft.com/office/drawing/2014/main" id="{22F8E9B4-FA2B-EB9C-1E57-D7BCE80B77F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538EDF-DE5F-7D93-2E4D-90DE92E51EC6}"/>
              </a:ext>
            </a:extLst>
          </p:cNvPr>
          <p:cNvGrpSpPr/>
          <p:nvPr/>
        </p:nvGrpSpPr>
        <p:grpSpPr>
          <a:xfrm>
            <a:off x="679888" y="490016"/>
            <a:ext cx="1519604" cy="379136"/>
            <a:chOff x="679888" y="490017"/>
            <a:chExt cx="1519604" cy="31445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21CF75-4C8D-1DB1-16AE-847CF14F7A4A}"/>
                </a:ext>
              </a:extLst>
            </p:cNvPr>
            <p:cNvSpPr txBox="1"/>
            <p:nvPr/>
          </p:nvSpPr>
          <p:spPr>
            <a:xfrm>
              <a:off x="679888" y="490017"/>
              <a:ext cx="1506110" cy="300628"/>
            </a:xfrm>
            <a:custGeom>
              <a:avLst/>
              <a:gdLst/>
              <a:ahLst/>
              <a:cxnLst/>
              <a:rect l="l" t="t" r="r" b="b"/>
              <a:pathLst>
                <a:path w="1506110" h="300628">
                  <a:moveTo>
                    <a:pt x="906806" y="116729"/>
                  </a:moveTo>
                  <a:lnTo>
                    <a:pt x="906806" y="184309"/>
                  </a:lnTo>
                  <a:lnTo>
                    <a:pt x="975512" y="184309"/>
                  </a:lnTo>
                  <a:cubicBezTo>
                    <a:pt x="978012" y="184309"/>
                    <a:pt x="980088" y="183482"/>
                    <a:pt x="981739" y="181829"/>
                  </a:cubicBezTo>
                  <a:cubicBezTo>
                    <a:pt x="983390" y="180176"/>
                    <a:pt x="984216" y="178089"/>
                    <a:pt x="984216" y="175567"/>
                  </a:cubicBezTo>
                  <a:lnTo>
                    <a:pt x="984216" y="116729"/>
                  </a:lnTo>
                  <a:close/>
                  <a:moveTo>
                    <a:pt x="1394705" y="104032"/>
                  </a:moveTo>
                  <a:lnTo>
                    <a:pt x="1394705" y="214502"/>
                  </a:lnTo>
                  <a:lnTo>
                    <a:pt x="1397982" y="196417"/>
                  </a:lnTo>
                  <a:lnTo>
                    <a:pt x="1397982" y="117286"/>
                  </a:lnTo>
                  <a:lnTo>
                    <a:pt x="1448769" y="117286"/>
                  </a:lnTo>
                  <a:lnTo>
                    <a:pt x="1448769" y="198446"/>
                  </a:lnTo>
                  <a:lnTo>
                    <a:pt x="1454459" y="198446"/>
                  </a:lnTo>
                  <a:lnTo>
                    <a:pt x="1454913" y="212096"/>
                  </a:lnTo>
                  <a:lnTo>
                    <a:pt x="1454913" y="112409"/>
                  </a:lnTo>
                  <a:cubicBezTo>
                    <a:pt x="1454913" y="110029"/>
                    <a:pt x="1454156" y="108037"/>
                    <a:pt x="1452641" y="106435"/>
                  </a:cubicBezTo>
                  <a:cubicBezTo>
                    <a:pt x="1451126" y="104833"/>
                    <a:pt x="1449226" y="104032"/>
                    <a:pt x="1446939" y="104032"/>
                  </a:cubicBezTo>
                  <a:close/>
                  <a:moveTo>
                    <a:pt x="1269375" y="97338"/>
                  </a:moveTo>
                  <a:lnTo>
                    <a:pt x="1269375" y="191617"/>
                  </a:lnTo>
                  <a:lnTo>
                    <a:pt x="1280555" y="191617"/>
                  </a:lnTo>
                  <a:cubicBezTo>
                    <a:pt x="1280649" y="191617"/>
                    <a:pt x="1280789" y="191525"/>
                    <a:pt x="1280974" y="191339"/>
                  </a:cubicBezTo>
                  <a:cubicBezTo>
                    <a:pt x="1281160" y="191153"/>
                    <a:pt x="1281253" y="190867"/>
                    <a:pt x="1281253" y="190478"/>
                  </a:cubicBezTo>
                  <a:lnTo>
                    <a:pt x="1281253" y="97338"/>
                  </a:lnTo>
                  <a:close/>
                  <a:moveTo>
                    <a:pt x="842912" y="69218"/>
                  </a:moveTo>
                  <a:lnTo>
                    <a:pt x="1048109" y="69218"/>
                  </a:lnTo>
                  <a:lnTo>
                    <a:pt x="1048109" y="183605"/>
                  </a:lnTo>
                  <a:cubicBezTo>
                    <a:pt x="1048109" y="190261"/>
                    <a:pt x="1046851" y="196543"/>
                    <a:pt x="1044334" y="202452"/>
                  </a:cubicBezTo>
                  <a:cubicBezTo>
                    <a:pt x="1041817" y="208361"/>
                    <a:pt x="1038388" y="213481"/>
                    <a:pt x="1034050" y="217811"/>
                  </a:cubicBezTo>
                  <a:cubicBezTo>
                    <a:pt x="1029711" y="222141"/>
                    <a:pt x="1024588" y="225559"/>
                    <a:pt x="1018681" y="228063"/>
                  </a:cubicBezTo>
                  <a:cubicBezTo>
                    <a:pt x="1012774" y="230568"/>
                    <a:pt x="1006610" y="231820"/>
                    <a:pt x="1000189" y="231820"/>
                  </a:cubicBezTo>
                  <a:lnTo>
                    <a:pt x="842912" y="231820"/>
                  </a:lnTo>
                  <a:close/>
                  <a:moveTo>
                    <a:pt x="1217359" y="56522"/>
                  </a:moveTo>
                  <a:lnTo>
                    <a:pt x="1253197" y="56522"/>
                  </a:lnTo>
                  <a:lnTo>
                    <a:pt x="1265247" y="56522"/>
                  </a:lnTo>
                  <a:lnTo>
                    <a:pt x="1331221" y="56522"/>
                  </a:lnTo>
                  <a:lnTo>
                    <a:pt x="1331221" y="189275"/>
                  </a:lnTo>
                  <a:cubicBezTo>
                    <a:pt x="1331221" y="194911"/>
                    <a:pt x="1330180" y="200261"/>
                    <a:pt x="1328098" y="205325"/>
                  </a:cubicBezTo>
                  <a:cubicBezTo>
                    <a:pt x="1326016" y="210390"/>
                    <a:pt x="1323109" y="214791"/>
                    <a:pt x="1319375" y="218531"/>
                  </a:cubicBezTo>
                  <a:cubicBezTo>
                    <a:pt x="1315642" y="222270"/>
                    <a:pt x="1311273" y="225173"/>
                    <a:pt x="1306266" y="227238"/>
                  </a:cubicBezTo>
                  <a:cubicBezTo>
                    <a:pt x="1301259" y="229303"/>
                    <a:pt x="1295910" y="230335"/>
                    <a:pt x="1290219" y="230335"/>
                  </a:cubicBezTo>
                  <a:lnTo>
                    <a:pt x="1278021" y="230335"/>
                  </a:lnTo>
                  <a:lnTo>
                    <a:pt x="1269375" y="201356"/>
                  </a:lnTo>
                  <a:lnTo>
                    <a:pt x="1269375" y="241618"/>
                  </a:lnTo>
                  <a:lnTo>
                    <a:pt x="1269375" y="247659"/>
                  </a:lnTo>
                  <a:lnTo>
                    <a:pt x="1269375" y="251281"/>
                  </a:lnTo>
                  <a:cubicBezTo>
                    <a:pt x="1269375" y="253858"/>
                    <a:pt x="1270196" y="255969"/>
                    <a:pt x="1271836" y="257613"/>
                  </a:cubicBezTo>
                  <a:cubicBezTo>
                    <a:pt x="1273476" y="259258"/>
                    <a:pt x="1275574" y="260080"/>
                    <a:pt x="1278130" y="260080"/>
                  </a:cubicBezTo>
                  <a:lnTo>
                    <a:pt x="1328808" y="260080"/>
                  </a:lnTo>
                  <a:lnTo>
                    <a:pt x="1317212" y="300628"/>
                  </a:lnTo>
                  <a:lnTo>
                    <a:pt x="1265651" y="300628"/>
                  </a:lnTo>
                  <a:cubicBezTo>
                    <a:pt x="1258884" y="300628"/>
                    <a:pt x="1252567" y="299380"/>
                    <a:pt x="1246698" y="296885"/>
                  </a:cubicBezTo>
                  <a:cubicBezTo>
                    <a:pt x="1240830" y="294389"/>
                    <a:pt x="1235720" y="290965"/>
                    <a:pt x="1231368" y="286613"/>
                  </a:cubicBezTo>
                  <a:cubicBezTo>
                    <a:pt x="1227016" y="282261"/>
                    <a:pt x="1223594" y="277149"/>
                    <a:pt x="1221100" y="271277"/>
                  </a:cubicBezTo>
                  <a:cubicBezTo>
                    <a:pt x="1218606" y="265404"/>
                    <a:pt x="1217359" y="259086"/>
                    <a:pt x="1217359" y="252324"/>
                  </a:cubicBezTo>
                  <a:close/>
                  <a:moveTo>
                    <a:pt x="824891" y="49149"/>
                  </a:moveTo>
                  <a:lnTo>
                    <a:pt x="824891" y="251889"/>
                  </a:lnTo>
                  <a:lnTo>
                    <a:pt x="1049306" y="251889"/>
                  </a:lnTo>
                  <a:lnTo>
                    <a:pt x="1057754" y="251889"/>
                  </a:lnTo>
                  <a:cubicBezTo>
                    <a:pt x="1060006" y="251889"/>
                    <a:pt x="1061966" y="251058"/>
                    <a:pt x="1063632" y="249396"/>
                  </a:cubicBezTo>
                  <a:cubicBezTo>
                    <a:pt x="1065298" y="247735"/>
                    <a:pt x="1066131" y="245643"/>
                    <a:pt x="1066131" y="243121"/>
                  </a:cubicBezTo>
                  <a:lnTo>
                    <a:pt x="1066131" y="49149"/>
                  </a:lnTo>
                  <a:close/>
                  <a:moveTo>
                    <a:pt x="14060" y="3277"/>
                  </a:moveTo>
                  <a:lnTo>
                    <a:pt x="333496" y="3277"/>
                  </a:lnTo>
                  <a:lnTo>
                    <a:pt x="333496" y="47921"/>
                  </a:lnTo>
                  <a:lnTo>
                    <a:pt x="205728" y="47921"/>
                  </a:lnTo>
                  <a:lnTo>
                    <a:pt x="205728" y="252298"/>
                  </a:lnTo>
                  <a:lnTo>
                    <a:pt x="347556" y="252298"/>
                  </a:lnTo>
                  <a:lnTo>
                    <a:pt x="347556" y="297352"/>
                  </a:lnTo>
                  <a:lnTo>
                    <a:pt x="0" y="297352"/>
                  </a:lnTo>
                  <a:lnTo>
                    <a:pt x="0" y="252298"/>
                  </a:lnTo>
                  <a:lnTo>
                    <a:pt x="141834" y="252298"/>
                  </a:lnTo>
                  <a:lnTo>
                    <a:pt x="141834" y="47921"/>
                  </a:lnTo>
                  <a:lnTo>
                    <a:pt x="14060" y="47921"/>
                  </a:lnTo>
                  <a:close/>
                  <a:moveTo>
                    <a:pt x="765093" y="1639"/>
                  </a:moveTo>
                  <a:lnTo>
                    <a:pt x="1125929" y="1639"/>
                  </a:lnTo>
                  <a:lnTo>
                    <a:pt x="1125929" y="251127"/>
                  </a:lnTo>
                  <a:cubicBezTo>
                    <a:pt x="1125929" y="257792"/>
                    <a:pt x="1124670" y="264081"/>
                    <a:pt x="1122153" y="269997"/>
                  </a:cubicBezTo>
                  <a:cubicBezTo>
                    <a:pt x="1119636" y="275912"/>
                    <a:pt x="1116201" y="281044"/>
                    <a:pt x="1111850" y="285394"/>
                  </a:cubicBezTo>
                  <a:cubicBezTo>
                    <a:pt x="1107498" y="289744"/>
                    <a:pt x="1102387" y="293165"/>
                    <a:pt x="1096516" y="295659"/>
                  </a:cubicBezTo>
                  <a:cubicBezTo>
                    <a:pt x="1090646" y="298153"/>
                    <a:pt x="1084348" y="299400"/>
                    <a:pt x="1077624" y="299400"/>
                  </a:cubicBezTo>
                  <a:lnTo>
                    <a:pt x="1049089" y="299400"/>
                  </a:lnTo>
                  <a:lnTo>
                    <a:pt x="1032610" y="299400"/>
                  </a:lnTo>
                  <a:lnTo>
                    <a:pt x="820795" y="299400"/>
                  </a:lnTo>
                  <a:lnTo>
                    <a:pt x="765093" y="299400"/>
                  </a:lnTo>
                  <a:close/>
                  <a:moveTo>
                    <a:pt x="537562" y="1639"/>
                  </a:moveTo>
                  <a:lnTo>
                    <a:pt x="602736" y="1639"/>
                  </a:lnTo>
                  <a:lnTo>
                    <a:pt x="587511" y="36043"/>
                  </a:lnTo>
                  <a:lnTo>
                    <a:pt x="744884" y="36043"/>
                  </a:lnTo>
                  <a:lnTo>
                    <a:pt x="744884" y="83554"/>
                  </a:lnTo>
                  <a:lnTo>
                    <a:pt x="636801" y="83554"/>
                  </a:lnTo>
                  <a:lnTo>
                    <a:pt x="636801" y="110586"/>
                  </a:lnTo>
                  <a:lnTo>
                    <a:pt x="733633" y="110586"/>
                  </a:lnTo>
                  <a:lnTo>
                    <a:pt x="733633" y="158096"/>
                  </a:lnTo>
                  <a:lnTo>
                    <a:pt x="636801" y="158096"/>
                  </a:lnTo>
                  <a:lnTo>
                    <a:pt x="636801" y="186767"/>
                  </a:lnTo>
                  <a:lnTo>
                    <a:pt x="733633" y="186767"/>
                  </a:lnTo>
                  <a:lnTo>
                    <a:pt x="733633" y="234277"/>
                  </a:lnTo>
                  <a:lnTo>
                    <a:pt x="636801" y="234277"/>
                  </a:lnTo>
                  <a:lnTo>
                    <a:pt x="636801" y="299400"/>
                  </a:lnTo>
                  <a:lnTo>
                    <a:pt x="572907" y="299400"/>
                  </a:lnTo>
                  <a:lnTo>
                    <a:pt x="572907" y="83554"/>
                  </a:lnTo>
                  <a:lnTo>
                    <a:pt x="568376" y="83554"/>
                  </a:lnTo>
                  <a:lnTo>
                    <a:pt x="553088" y="118367"/>
                  </a:lnTo>
                  <a:lnTo>
                    <a:pt x="487991" y="118246"/>
                  </a:lnTo>
                  <a:close/>
                  <a:moveTo>
                    <a:pt x="429735" y="1229"/>
                  </a:moveTo>
                  <a:lnTo>
                    <a:pt x="490960" y="1229"/>
                  </a:lnTo>
                  <a:lnTo>
                    <a:pt x="463372" y="68559"/>
                  </a:lnTo>
                  <a:lnTo>
                    <a:pt x="477886" y="68559"/>
                  </a:lnTo>
                  <a:lnTo>
                    <a:pt x="477886" y="298990"/>
                  </a:lnTo>
                  <a:lnTo>
                    <a:pt x="418088" y="298990"/>
                  </a:lnTo>
                  <a:lnTo>
                    <a:pt x="418088" y="117945"/>
                  </a:lnTo>
                  <a:lnTo>
                    <a:pt x="383933" y="117836"/>
                  </a:lnTo>
                  <a:close/>
                  <a:moveTo>
                    <a:pt x="1158380" y="819"/>
                  </a:moveTo>
                  <a:lnTo>
                    <a:pt x="1332040" y="819"/>
                  </a:lnTo>
                  <a:lnTo>
                    <a:pt x="1332040" y="43825"/>
                  </a:lnTo>
                  <a:lnTo>
                    <a:pt x="1213264" y="43825"/>
                  </a:lnTo>
                  <a:lnTo>
                    <a:pt x="1213264" y="256023"/>
                  </a:lnTo>
                  <a:lnTo>
                    <a:pt x="1200560" y="300628"/>
                  </a:lnTo>
                  <a:lnTo>
                    <a:pt x="1146324" y="300628"/>
                  </a:lnTo>
                  <a:lnTo>
                    <a:pt x="1158380" y="254954"/>
                  </a:lnTo>
                  <a:close/>
                  <a:moveTo>
                    <a:pt x="1343508" y="0"/>
                  </a:moveTo>
                  <a:lnTo>
                    <a:pt x="1506110" y="0"/>
                  </a:lnTo>
                  <a:lnTo>
                    <a:pt x="1506110" y="37681"/>
                  </a:lnTo>
                  <a:lnTo>
                    <a:pt x="1453876" y="37681"/>
                  </a:lnTo>
                  <a:lnTo>
                    <a:pt x="1445153" y="56522"/>
                  </a:lnTo>
                  <a:lnTo>
                    <a:pt x="1459009" y="56522"/>
                  </a:lnTo>
                  <a:cubicBezTo>
                    <a:pt x="1465442" y="56522"/>
                    <a:pt x="1471567" y="57790"/>
                    <a:pt x="1477382" y="60326"/>
                  </a:cubicBezTo>
                  <a:cubicBezTo>
                    <a:pt x="1483197" y="62863"/>
                    <a:pt x="1488198" y="66297"/>
                    <a:pt x="1492386" y="70630"/>
                  </a:cubicBezTo>
                  <a:cubicBezTo>
                    <a:pt x="1496573" y="74962"/>
                    <a:pt x="1499907" y="80047"/>
                    <a:pt x="1502388" y="85883"/>
                  </a:cubicBezTo>
                  <a:cubicBezTo>
                    <a:pt x="1504869" y="91719"/>
                    <a:pt x="1506110" y="97765"/>
                    <a:pt x="1506110" y="104020"/>
                  </a:cubicBezTo>
                  <a:lnTo>
                    <a:pt x="1506110" y="252023"/>
                  </a:lnTo>
                  <a:lnTo>
                    <a:pt x="1479583" y="252023"/>
                  </a:lnTo>
                  <a:lnTo>
                    <a:pt x="1503294" y="298171"/>
                  </a:lnTo>
                  <a:lnTo>
                    <a:pt x="1453748" y="298171"/>
                  </a:lnTo>
                  <a:lnTo>
                    <a:pt x="1428124" y="243589"/>
                  </a:lnTo>
                  <a:lnTo>
                    <a:pt x="1401649" y="298171"/>
                  </a:lnTo>
                  <a:lnTo>
                    <a:pt x="1347527" y="298228"/>
                  </a:lnTo>
                  <a:lnTo>
                    <a:pt x="1371635" y="252023"/>
                  </a:lnTo>
                  <a:lnTo>
                    <a:pt x="1343508" y="252023"/>
                  </a:lnTo>
                  <a:lnTo>
                    <a:pt x="1343508" y="56522"/>
                  </a:lnTo>
                  <a:lnTo>
                    <a:pt x="1385355" y="56522"/>
                  </a:lnTo>
                  <a:lnTo>
                    <a:pt x="1394251" y="37681"/>
                  </a:lnTo>
                  <a:lnTo>
                    <a:pt x="1343508" y="376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9DFC"/>
                </a:gs>
                <a:gs pos="58000">
                  <a:srgbClr val="0E4FD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000" b="1">
                  <a:gradFill flip="none" rotWithShape="1">
                    <a:gsLst>
                      <a:gs pos="0">
                        <a:srgbClr val="CA9DFC"/>
                      </a:gs>
                      <a:gs pos="58000">
                        <a:srgbClr val="0E4FD0"/>
                      </a:gs>
                    </a:gsLst>
                    <a:lin ang="135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sz="32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075BE3-6D02-8331-0F00-50885B2C8FCE}"/>
                </a:ext>
              </a:extLst>
            </p:cNvPr>
            <p:cNvSpPr txBox="1"/>
            <p:nvPr/>
          </p:nvSpPr>
          <p:spPr>
            <a:xfrm>
              <a:off x="679888" y="490017"/>
              <a:ext cx="1506110" cy="300628"/>
            </a:xfrm>
            <a:custGeom>
              <a:avLst/>
              <a:gdLst/>
              <a:ahLst/>
              <a:cxnLst/>
              <a:rect l="l" t="t" r="r" b="b"/>
              <a:pathLst>
                <a:path w="1506110" h="300628">
                  <a:moveTo>
                    <a:pt x="906806" y="116729"/>
                  </a:moveTo>
                  <a:lnTo>
                    <a:pt x="906806" y="184309"/>
                  </a:lnTo>
                  <a:lnTo>
                    <a:pt x="975512" y="184309"/>
                  </a:lnTo>
                  <a:cubicBezTo>
                    <a:pt x="978012" y="184309"/>
                    <a:pt x="980088" y="183482"/>
                    <a:pt x="981739" y="181829"/>
                  </a:cubicBezTo>
                  <a:cubicBezTo>
                    <a:pt x="983390" y="180176"/>
                    <a:pt x="984216" y="178089"/>
                    <a:pt x="984216" y="175567"/>
                  </a:cubicBezTo>
                  <a:lnTo>
                    <a:pt x="984216" y="116729"/>
                  </a:lnTo>
                  <a:close/>
                  <a:moveTo>
                    <a:pt x="1394705" y="104032"/>
                  </a:moveTo>
                  <a:lnTo>
                    <a:pt x="1394705" y="214502"/>
                  </a:lnTo>
                  <a:lnTo>
                    <a:pt x="1397982" y="196417"/>
                  </a:lnTo>
                  <a:lnTo>
                    <a:pt x="1397982" y="117286"/>
                  </a:lnTo>
                  <a:lnTo>
                    <a:pt x="1448769" y="117286"/>
                  </a:lnTo>
                  <a:lnTo>
                    <a:pt x="1448769" y="198446"/>
                  </a:lnTo>
                  <a:lnTo>
                    <a:pt x="1454459" y="198446"/>
                  </a:lnTo>
                  <a:lnTo>
                    <a:pt x="1454913" y="212096"/>
                  </a:lnTo>
                  <a:lnTo>
                    <a:pt x="1454913" y="112409"/>
                  </a:lnTo>
                  <a:cubicBezTo>
                    <a:pt x="1454913" y="110029"/>
                    <a:pt x="1454156" y="108037"/>
                    <a:pt x="1452641" y="106435"/>
                  </a:cubicBezTo>
                  <a:cubicBezTo>
                    <a:pt x="1451126" y="104833"/>
                    <a:pt x="1449226" y="104032"/>
                    <a:pt x="1446939" y="104032"/>
                  </a:cubicBezTo>
                  <a:close/>
                  <a:moveTo>
                    <a:pt x="1269375" y="97338"/>
                  </a:moveTo>
                  <a:lnTo>
                    <a:pt x="1269375" y="191617"/>
                  </a:lnTo>
                  <a:lnTo>
                    <a:pt x="1280555" y="191617"/>
                  </a:lnTo>
                  <a:cubicBezTo>
                    <a:pt x="1280649" y="191617"/>
                    <a:pt x="1280789" y="191525"/>
                    <a:pt x="1280974" y="191339"/>
                  </a:cubicBezTo>
                  <a:cubicBezTo>
                    <a:pt x="1281160" y="191153"/>
                    <a:pt x="1281253" y="190867"/>
                    <a:pt x="1281253" y="190478"/>
                  </a:cubicBezTo>
                  <a:lnTo>
                    <a:pt x="1281253" y="97338"/>
                  </a:lnTo>
                  <a:close/>
                  <a:moveTo>
                    <a:pt x="842912" y="69218"/>
                  </a:moveTo>
                  <a:lnTo>
                    <a:pt x="1048109" y="69218"/>
                  </a:lnTo>
                  <a:lnTo>
                    <a:pt x="1048109" y="183605"/>
                  </a:lnTo>
                  <a:cubicBezTo>
                    <a:pt x="1048109" y="190261"/>
                    <a:pt x="1046851" y="196543"/>
                    <a:pt x="1044334" y="202452"/>
                  </a:cubicBezTo>
                  <a:cubicBezTo>
                    <a:pt x="1041817" y="208361"/>
                    <a:pt x="1038388" y="213481"/>
                    <a:pt x="1034050" y="217811"/>
                  </a:cubicBezTo>
                  <a:cubicBezTo>
                    <a:pt x="1029711" y="222141"/>
                    <a:pt x="1024588" y="225559"/>
                    <a:pt x="1018681" y="228063"/>
                  </a:cubicBezTo>
                  <a:cubicBezTo>
                    <a:pt x="1012774" y="230568"/>
                    <a:pt x="1006610" y="231820"/>
                    <a:pt x="1000189" y="231820"/>
                  </a:cubicBezTo>
                  <a:lnTo>
                    <a:pt x="842912" y="231820"/>
                  </a:lnTo>
                  <a:close/>
                  <a:moveTo>
                    <a:pt x="1217359" y="56522"/>
                  </a:moveTo>
                  <a:lnTo>
                    <a:pt x="1253197" y="56522"/>
                  </a:lnTo>
                  <a:lnTo>
                    <a:pt x="1265247" y="56522"/>
                  </a:lnTo>
                  <a:lnTo>
                    <a:pt x="1331221" y="56522"/>
                  </a:lnTo>
                  <a:lnTo>
                    <a:pt x="1331221" y="189275"/>
                  </a:lnTo>
                  <a:cubicBezTo>
                    <a:pt x="1331221" y="194911"/>
                    <a:pt x="1330180" y="200261"/>
                    <a:pt x="1328098" y="205325"/>
                  </a:cubicBezTo>
                  <a:cubicBezTo>
                    <a:pt x="1326016" y="210390"/>
                    <a:pt x="1323109" y="214791"/>
                    <a:pt x="1319375" y="218531"/>
                  </a:cubicBezTo>
                  <a:cubicBezTo>
                    <a:pt x="1315642" y="222270"/>
                    <a:pt x="1311273" y="225173"/>
                    <a:pt x="1306266" y="227238"/>
                  </a:cubicBezTo>
                  <a:cubicBezTo>
                    <a:pt x="1301259" y="229303"/>
                    <a:pt x="1295910" y="230335"/>
                    <a:pt x="1290219" y="230335"/>
                  </a:cubicBezTo>
                  <a:lnTo>
                    <a:pt x="1278021" y="230335"/>
                  </a:lnTo>
                  <a:lnTo>
                    <a:pt x="1269375" y="201356"/>
                  </a:lnTo>
                  <a:lnTo>
                    <a:pt x="1269375" y="241618"/>
                  </a:lnTo>
                  <a:lnTo>
                    <a:pt x="1269375" y="247659"/>
                  </a:lnTo>
                  <a:lnTo>
                    <a:pt x="1269375" y="251281"/>
                  </a:lnTo>
                  <a:cubicBezTo>
                    <a:pt x="1269375" y="253858"/>
                    <a:pt x="1270196" y="255969"/>
                    <a:pt x="1271836" y="257613"/>
                  </a:cubicBezTo>
                  <a:cubicBezTo>
                    <a:pt x="1273476" y="259258"/>
                    <a:pt x="1275574" y="260080"/>
                    <a:pt x="1278130" y="260080"/>
                  </a:cubicBezTo>
                  <a:lnTo>
                    <a:pt x="1328808" y="260080"/>
                  </a:lnTo>
                  <a:lnTo>
                    <a:pt x="1317212" y="300628"/>
                  </a:lnTo>
                  <a:lnTo>
                    <a:pt x="1265651" y="300628"/>
                  </a:lnTo>
                  <a:cubicBezTo>
                    <a:pt x="1258884" y="300628"/>
                    <a:pt x="1252567" y="299380"/>
                    <a:pt x="1246698" y="296885"/>
                  </a:cubicBezTo>
                  <a:cubicBezTo>
                    <a:pt x="1240830" y="294389"/>
                    <a:pt x="1235720" y="290965"/>
                    <a:pt x="1231368" y="286613"/>
                  </a:cubicBezTo>
                  <a:cubicBezTo>
                    <a:pt x="1227016" y="282261"/>
                    <a:pt x="1223594" y="277149"/>
                    <a:pt x="1221100" y="271277"/>
                  </a:cubicBezTo>
                  <a:cubicBezTo>
                    <a:pt x="1218606" y="265404"/>
                    <a:pt x="1217359" y="259086"/>
                    <a:pt x="1217359" y="252324"/>
                  </a:cubicBezTo>
                  <a:close/>
                  <a:moveTo>
                    <a:pt x="824891" y="49149"/>
                  </a:moveTo>
                  <a:lnTo>
                    <a:pt x="824891" y="251889"/>
                  </a:lnTo>
                  <a:lnTo>
                    <a:pt x="1049306" y="251889"/>
                  </a:lnTo>
                  <a:lnTo>
                    <a:pt x="1057754" y="251889"/>
                  </a:lnTo>
                  <a:cubicBezTo>
                    <a:pt x="1060006" y="251889"/>
                    <a:pt x="1061966" y="251058"/>
                    <a:pt x="1063632" y="249396"/>
                  </a:cubicBezTo>
                  <a:cubicBezTo>
                    <a:pt x="1065298" y="247735"/>
                    <a:pt x="1066131" y="245643"/>
                    <a:pt x="1066131" y="243121"/>
                  </a:cubicBezTo>
                  <a:lnTo>
                    <a:pt x="1066131" y="49149"/>
                  </a:lnTo>
                  <a:close/>
                  <a:moveTo>
                    <a:pt x="14060" y="3277"/>
                  </a:moveTo>
                  <a:lnTo>
                    <a:pt x="333496" y="3277"/>
                  </a:lnTo>
                  <a:lnTo>
                    <a:pt x="333496" y="47921"/>
                  </a:lnTo>
                  <a:lnTo>
                    <a:pt x="205728" y="47921"/>
                  </a:lnTo>
                  <a:lnTo>
                    <a:pt x="205728" y="252298"/>
                  </a:lnTo>
                  <a:lnTo>
                    <a:pt x="347556" y="252298"/>
                  </a:lnTo>
                  <a:lnTo>
                    <a:pt x="347556" y="297352"/>
                  </a:lnTo>
                  <a:lnTo>
                    <a:pt x="0" y="297352"/>
                  </a:lnTo>
                  <a:lnTo>
                    <a:pt x="0" y="252298"/>
                  </a:lnTo>
                  <a:lnTo>
                    <a:pt x="141834" y="252298"/>
                  </a:lnTo>
                  <a:lnTo>
                    <a:pt x="141834" y="47921"/>
                  </a:lnTo>
                  <a:lnTo>
                    <a:pt x="14060" y="47921"/>
                  </a:lnTo>
                  <a:close/>
                  <a:moveTo>
                    <a:pt x="765093" y="1639"/>
                  </a:moveTo>
                  <a:lnTo>
                    <a:pt x="1125929" y="1639"/>
                  </a:lnTo>
                  <a:lnTo>
                    <a:pt x="1125929" y="251127"/>
                  </a:lnTo>
                  <a:cubicBezTo>
                    <a:pt x="1125929" y="257792"/>
                    <a:pt x="1124670" y="264081"/>
                    <a:pt x="1122153" y="269997"/>
                  </a:cubicBezTo>
                  <a:cubicBezTo>
                    <a:pt x="1119636" y="275912"/>
                    <a:pt x="1116201" y="281044"/>
                    <a:pt x="1111850" y="285394"/>
                  </a:cubicBezTo>
                  <a:cubicBezTo>
                    <a:pt x="1107498" y="289744"/>
                    <a:pt x="1102387" y="293165"/>
                    <a:pt x="1096516" y="295659"/>
                  </a:cubicBezTo>
                  <a:cubicBezTo>
                    <a:pt x="1090646" y="298153"/>
                    <a:pt x="1084348" y="299400"/>
                    <a:pt x="1077624" y="299400"/>
                  </a:cubicBezTo>
                  <a:lnTo>
                    <a:pt x="1049089" y="299400"/>
                  </a:lnTo>
                  <a:lnTo>
                    <a:pt x="1032610" y="299400"/>
                  </a:lnTo>
                  <a:lnTo>
                    <a:pt x="820795" y="299400"/>
                  </a:lnTo>
                  <a:lnTo>
                    <a:pt x="765093" y="299400"/>
                  </a:lnTo>
                  <a:close/>
                  <a:moveTo>
                    <a:pt x="537562" y="1639"/>
                  </a:moveTo>
                  <a:lnTo>
                    <a:pt x="602736" y="1639"/>
                  </a:lnTo>
                  <a:lnTo>
                    <a:pt x="587511" y="36043"/>
                  </a:lnTo>
                  <a:lnTo>
                    <a:pt x="744884" y="36043"/>
                  </a:lnTo>
                  <a:lnTo>
                    <a:pt x="744884" y="83554"/>
                  </a:lnTo>
                  <a:lnTo>
                    <a:pt x="636801" y="83554"/>
                  </a:lnTo>
                  <a:lnTo>
                    <a:pt x="636801" y="110586"/>
                  </a:lnTo>
                  <a:lnTo>
                    <a:pt x="733633" y="110586"/>
                  </a:lnTo>
                  <a:lnTo>
                    <a:pt x="733633" y="158096"/>
                  </a:lnTo>
                  <a:lnTo>
                    <a:pt x="636801" y="158096"/>
                  </a:lnTo>
                  <a:lnTo>
                    <a:pt x="636801" y="186767"/>
                  </a:lnTo>
                  <a:lnTo>
                    <a:pt x="733633" y="186767"/>
                  </a:lnTo>
                  <a:lnTo>
                    <a:pt x="733633" y="234277"/>
                  </a:lnTo>
                  <a:lnTo>
                    <a:pt x="636801" y="234277"/>
                  </a:lnTo>
                  <a:lnTo>
                    <a:pt x="636801" y="299400"/>
                  </a:lnTo>
                  <a:lnTo>
                    <a:pt x="572907" y="299400"/>
                  </a:lnTo>
                  <a:lnTo>
                    <a:pt x="572907" y="83554"/>
                  </a:lnTo>
                  <a:lnTo>
                    <a:pt x="568376" y="83554"/>
                  </a:lnTo>
                  <a:lnTo>
                    <a:pt x="553088" y="118367"/>
                  </a:lnTo>
                  <a:lnTo>
                    <a:pt x="487991" y="118246"/>
                  </a:lnTo>
                  <a:close/>
                  <a:moveTo>
                    <a:pt x="429735" y="1229"/>
                  </a:moveTo>
                  <a:lnTo>
                    <a:pt x="490960" y="1229"/>
                  </a:lnTo>
                  <a:lnTo>
                    <a:pt x="463372" y="68559"/>
                  </a:lnTo>
                  <a:lnTo>
                    <a:pt x="477886" y="68559"/>
                  </a:lnTo>
                  <a:lnTo>
                    <a:pt x="477886" y="298990"/>
                  </a:lnTo>
                  <a:lnTo>
                    <a:pt x="418088" y="298990"/>
                  </a:lnTo>
                  <a:lnTo>
                    <a:pt x="418088" y="117945"/>
                  </a:lnTo>
                  <a:lnTo>
                    <a:pt x="383933" y="117836"/>
                  </a:lnTo>
                  <a:close/>
                  <a:moveTo>
                    <a:pt x="1158380" y="819"/>
                  </a:moveTo>
                  <a:lnTo>
                    <a:pt x="1332040" y="819"/>
                  </a:lnTo>
                  <a:lnTo>
                    <a:pt x="1332040" y="43825"/>
                  </a:lnTo>
                  <a:lnTo>
                    <a:pt x="1213264" y="43825"/>
                  </a:lnTo>
                  <a:lnTo>
                    <a:pt x="1213264" y="256023"/>
                  </a:lnTo>
                  <a:lnTo>
                    <a:pt x="1200560" y="300628"/>
                  </a:lnTo>
                  <a:lnTo>
                    <a:pt x="1146324" y="300628"/>
                  </a:lnTo>
                  <a:lnTo>
                    <a:pt x="1158380" y="254954"/>
                  </a:lnTo>
                  <a:close/>
                  <a:moveTo>
                    <a:pt x="1343508" y="0"/>
                  </a:moveTo>
                  <a:lnTo>
                    <a:pt x="1506110" y="0"/>
                  </a:lnTo>
                  <a:lnTo>
                    <a:pt x="1506110" y="37681"/>
                  </a:lnTo>
                  <a:lnTo>
                    <a:pt x="1453876" y="37681"/>
                  </a:lnTo>
                  <a:lnTo>
                    <a:pt x="1445153" y="56522"/>
                  </a:lnTo>
                  <a:lnTo>
                    <a:pt x="1459009" y="56522"/>
                  </a:lnTo>
                  <a:cubicBezTo>
                    <a:pt x="1465442" y="56522"/>
                    <a:pt x="1471567" y="57790"/>
                    <a:pt x="1477382" y="60326"/>
                  </a:cubicBezTo>
                  <a:cubicBezTo>
                    <a:pt x="1483197" y="62863"/>
                    <a:pt x="1488198" y="66297"/>
                    <a:pt x="1492386" y="70630"/>
                  </a:cubicBezTo>
                  <a:cubicBezTo>
                    <a:pt x="1496573" y="74962"/>
                    <a:pt x="1499907" y="80047"/>
                    <a:pt x="1502388" y="85883"/>
                  </a:cubicBezTo>
                  <a:cubicBezTo>
                    <a:pt x="1504869" y="91719"/>
                    <a:pt x="1506110" y="97765"/>
                    <a:pt x="1506110" y="104020"/>
                  </a:cubicBezTo>
                  <a:lnTo>
                    <a:pt x="1506110" y="252023"/>
                  </a:lnTo>
                  <a:lnTo>
                    <a:pt x="1479583" y="252023"/>
                  </a:lnTo>
                  <a:lnTo>
                    <a:pt x="1503294" y="298171"/>
                  </a:lnTo>
                  <a:lnTo>
                    <a:pt x="1453748" y="298171"/>
                  </a:lnTo>
                  <a:lnTo>
                    <a:pt x="1428124" y="243589"/>
                  </a:lnTo>
                  <a:lnTo>
                    <a:pt x="1401649" y="298171"/>
                  </a:lnTo>
                  <a:lnTo>
                    <a:pt x="1347527" y="298228"/>
                  </a:lnTo>
                  <a:lnTo>
                    <a:pt x="1371635" y="252023"/>
                  </a:lnTo>
                  <a:lnTo>
                    <a:pt x="1343508" y="252023"/>
                  </a:lnTo>
                  <a:lnTo>
                    <a:pt x="1343508" y="56522"/>
                  </a:lnTo>
                  <a:lnTo>
                    <a:pt x="1385355" y="56522"/>
                  </a:lnTo>
                  <a:lnTo>
                    <a:pt x="1394251" y="37681"/>
                  </a:lnTo>
                  <a:lnTo>
                    <a:pt x="1343508" y="37681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0E4FD0">
                    <a:alpha val="0"/>
                  </a:srgbClr>
                </a:gs>
                <a:gs pos="100000">
                  <a:srgbClr val="F2DEBE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000" b="1">
                  <a:gradFill flip="none" rotWithShape="1">
                    <a:gsLst>
                      <a:gs pos="34000">
                        <a:srgbClr val="0E4FD0">
                          <a:alpha val="0"/>
                        </a:srgbClr>
                      </a:gs>
                      <a:gs pos="100000">
                        <a:srgbClr val="F2DEBE"/>
                      </a:gs>
                    </a:gsLst>
                    <a:lin ang="189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sz="32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810063D-9337-2F41-9A6D-25B1FB38F229}"/>
                </a:ext>
              </a:extLst>
            </p:cNvPr>
            <p:cNvSpPr txBox="1"/>
            <p:nvPr/>
          </p:nvSpPr>
          <p:spPr>
            <a:xfrm>
              <a:off x="693382" y="503840"/>
              <a:ext cx="1506110" cy="300628"/>
            </a:xfrm>
            <a:custGeom>
              <a:avLst/>
              <a:gdLst/>
              <a:ahLst/>
              <a:cxnLst/>
              <a:rect l="l" t="t" r="r" b="b"/>
              <a:pathLst>
                <a:path w="1506110" h="300628">
                  <a:moveTo>
                    <a:pt x="906806" y="116729"/>
                  </a:moveTo>
                  <a:lnTo>
                    <a:pt x="906806" y="184309"/>
                  </a:lnTo>
                  <a:lnTo>
                    <a:pt x="975512" y="184309"/>
                  </a:lnTo>
                  <a:cubicBezTo>
                    <a:pt x="978012" y="184309"/>
                    <a:pt x="980088" y="183482"/>
                    <a:pt x="981739" y="181829"/>
                  </a:cubicBezTo>
                  <a:cubicBezTo>
                    <a:pt x="983390" y="180176"/>
                    <a:pt x="984216" y="178089"/>
                    <a:pt x="984216" y="175567"/>
                  </a:cubicBezTo>
                  <a:lnTo>
                    <a:pt x="984216" y="116729"/>
                  </a:lnTo>
                  <a:close/>
                  <a:moveTo>
                    <a:pt x="1394705" y="104032"/>
                  </a:moveTo>
                  <a:lnTo>
                    <a:pt x="1394705" y="214502"/>
                  </a:lnTo>
                  <a:lnTo>
                    <a:pt x="1397982" y="196417"/>
                  </a:lnTo>
                  <a:lnTo>
                    <a:pt x="1397982" y="117286"/>
                  </a:lnTo>
                  <a:lnTo>
                    <a:pt x="1448769" y="117286"/>
                  </a:lnTo>
                  <a:lnTo>
                    <a:pt x="1448769" y="198446"/>
                  </a:lnTo>
                  <a:lnTo>
                    <a:pt x="1454459" y="198446"/>
                  </a:lnTo>
                  <a:lnTo>
                    <a:pt x="1454913" y="212096"/>
                  </a:lnTo>
                  <a:lnTo>
                    <a:pt x="1454913" y="112409"/>
                  </a:lnTo>
                  <a:cubicBezTo>
                    <a:pt x="1454913" y="110029"/>
                    <a:pt x="1454156" y="108037"/>
                    <a:pt x="1452641" y="106435"/>
                  </a:cubicBezTo>
                  <a:cubicBezTo>
                    <a:pt x="1451126" y="104833"/>
                    <a:pt x="1449226" y="104032"/>
                    <a:pt x="1446939" y="104032"/>
                  </a:cubicBezTo>
                  <a:close/>
                  <a:moveTo>
                    <a:pt x="1269375" y="97338"/>
                  </a:moveTo>
                  <a:lnTo>
                    <a:pt x="1269375" y="191617"/>
                  </a:lnTo>
                  <a:lnTo>
                    <a:pt x="1280555" y="191617"/>
                  </a:lnTo>
                  <a:cubicBezTo>
                    <a:pt x="1280649" y="191617"/>
                    <a:pt x="1280789" y="191525"/>
                    <a:pt x="1280974" y="191339"/>
                  </a:cubicBezTo>
                  <a:cubicBezTo>
                    <a:pt x="1281160" y="191153"/>
                    <a:pt x="1281253" y="190867"/>
                    <a:pt x="1281253" y="190478"/>
                  </a:cubicBezTo>
                  <a:lnTo>
                    <a:pt x="1281253" y="97338"/>
                  </a:lnTo>
                  <a:close/>
                  <a:moveTo>
                    <a:pt x="842912" y="69218"/>
                  </a:moveTo>
                  <a:lnTo>
                    <a:pt x="1048109" y="69218"/>
                  </a:lnTo>
                  <a:lnTo>
                    <a:pt x="1048109" y="183605"/>
                  </a:lnTo>
                  <a:cubicBezTo>
                    <a:pt x="1048109" y="190261"/>
                    <a:pt x="1046851" y="196543"/>
                    <a:pt x="1044334" y="202452"/>
                  </a:cubicBezTo>
                  <a:cubicBezTo>
                    <a:pt x="1041817" y="208361"/>
                    <a:pt x="1038388" y="213481"/>
                    <a:pt x="1034050" y="217811"/>
                  </a:cubicBezTo>
                  <a:cubicBezTo>
                    <a:pt x="1029711" y="222141"/>
                    <a:pt x="1024588" y="225559"/>
                    <a:pt x="1018681" y="228063"/>
                  </a:cubicBezTo>
                  <a:cubicBezTo>
                    <a:pt x="1012774" y="230568"/>
                    <a:pt x="1006610" y="231820"/>
                    <a:pt x="1000189" y="231820"/>
                  </a:cubicBezTo>
                  <a:lnTo>
                    <a:pt x="842912" y="231820"/>
                  </a:lnTo>
                  <a:close/>
                  <a:moveTo>
                    <a:pt x="1217359" y="56522"/>
                  </a:moveTo>
                  <a:lnTo>
                    <a:pt x="1253197" y="56522"/>
                  </a:lnTo>
                  <a:lnTo>
                    <a:pt x="1265247" y="56522"/>
                  </a:lnTo>
                  <a:lnTo>
                    <a:pt x="1331221" y="56522"/>
                  </a:lnTo>
                  <a:lnTo>
                    <a:pt x="1331221" y="189275"/>
                  </a:lnTo>
                  <a:cubicBezTo>
                    <a:pt x="1331221" y="194911"/>
                    <a:pt x="1330180" y="200261"/>
                    <a:pt x="1328098" y="205325"/>
                  </a:cubicBezTo>
                  <a:cubicBezTo>
                    <a:pt x="1326016" y="210390"/>
                    <a:pt x="1323109" y="214791"/>
                    <a:pt x="1319375" y="218531"/>
                  </a:cubicBezTo>
                  <a:cubicBezTo>
                    <a:pt x="1315642" y="222270"/>
                    <a:pt x="1311273" y="225173"/>
                    <a:pt x="1306266" y="227238"/>
                  </a:cubicBezTo>
                  <a:cubicBezTo>
                    <a:pt x="1301259" y="229303"/>
                    <a:pt x="1295910" y="230335"/>
                    <a:pt x="1290219" y="230335"/>
                  </a:cubicBezTo>
                  <a:lnTo>
                    <a:pt x="1278021" y="230335"/>
                  </a:lnTo>
                  <a:lnTo>
                    <a:pt x="1269375" y="201356"/>
                  </a:lnTo>
                  <a:lnTo>
                    <a:pt x="1269375" y="241618"/>
                  </a:lnTo>
                  <a:lnTo>
                    <a:pt x="1269375" y="247659"/>
                  </a:lnTo>
                  <a:lnTo>
                    <a:pt x="1269375" y="251281"/>
                  </a:lnTo>
                  <a:cubicBezTo>
                    <a:pt x="1269375" y="253858"/>
                    <a:pt x="1270196" y="255969"/>
                    <a:pt x="1271836" y="257613"/>
                  </a:cubicBezTo>
                  <a:cubicBezTo>
                    <a:pt x="1273476" y="259258"/>
                    <a:pt x="1275574" y="260080"/>
                    <a:pt x="1278130" y="260080"/>
                  </a:cubicBezTo>
                  <a:lnTo>
                    <a:pt x="1328808" y="260080"/>
                  </a:lnTo>
                  <a:lnTo>
                    <a:pt x="1317212" y="300628"/>
                  </a:lnTo>
                  <a:lnTo>
                    <a:pt x="1265651" y="300628"/>
                  </a:lnTo>
                  <a:cubicBezTo>
                    <a:pt x="1258884" y="300628"/>
                    <a:pt x="1252567" y="299380"/>
                    <a:pt x="1246698" y="296885"/>
                  </a:cubicBezTo>
                  <a:cubicBezTo>
                    <a:pt x="1240830" y="294389"/>
                    <a:pt x="1235720" y="290965"/>
                    <a:pt x="1231368" y="286613"/>
                  </a:cubicBezTo>
                  <a:cubicBezTo>
                    <a:pt x="1227016" y="282262"/>
                    <a:pt x="1223594" y="277149"/>
                    <a:pt x="1221100" y="271277"/>
                  </a:cubicBezTo>
                  <a:cubicBezTo>
                    <a:pt x="1218606" y="265404"/>
                    <a:pt x="1217359" y="259086"/>
                    <a:pt x="1217359" y="252324"/>
                  </a:cubicBezTo>
                  <a:close/>
                  <a:moveTo>
                    <a:pt x="824891" y="49149"/>
                  </a:moveTo>
                  <a:lnTo>
                    <a:pt x="824891" y="251889"/>
                  </a:lnTo>
                  <a:lnTo>
                    <a:pt x="1049306" y="251889"/>
                  </a:lnTo>
                  <a:lnTo>
                    <a:pt x="1057754" y="251889"/>
                  </a:lnTo>
                  <a:cubicBezTo>
                    <a:pt x="1060006" y="251889"/>
                    <a:pt x="1061966" y="251058"/>
                    <a:pt x="1063632" y="249396"/>
                  </a:cubicBezTo>
                  <a:cubicBezTo>
                    <a:pt x="1065298" y="247735"/>
                    <a:pt x="1066131" y="245643"/>
                    <a:pt x="1066131" y="243121"/>
                  </a:cubicBezTo>
                  <a:lnTo>
                    <a:pt x="1066131" y="49149"/>
                  </a:lnTo>
                  <a:close/>
                  <a:moveTo>
                    <a:pt x="14060" y="3277"/>
                  </a:moveTo>
                  <a:lnTo>
                    <a:pt x="333496" y="3277"/>
                  </a:lnTo>
                  <a:lnTo>
                    <a:pt x="333496" y="47921"/>
                  </a:lnTo>
                  <a:lnTo>
                    <a:pt x="205728" y="47921"/>
                  </a:lnTo>
                  <a:lnTo>
                    <a:pt x="205728" y="252299"/>
                  </a:lnTo>
                  <a:lnTo>
                    <a:pt x="347556" y="252299"/>
                  </a:lnTo>
                  <a:lnTo>
                    <a:pt x="347556" y="297352"/>
                  </a:lnTo>
                  <a:lnTo>
                    <a:pt x="0" y="297352"/>
                  </a:lnTo>
                  <a:lnTo>
                    <a:pt x="0" y="252299"/>
                  </a:lnTo>
                  <a:lnTo>
                    <a:pt x="141834" y="252299"/>
                  </a:lnTo>
                  <a:lnTo>
                    <a:pt x="141834" y="47921"/>
                  </a:lnTo>
                  <a:lnTo>
                    <a:pt x="14060" y="47921"/>
                  </a:lnTo>
                  <a:close/>
                  <a:moveTo>
                    <a:pt x="765093" y="1639"/>
                  </a:moveTo>
                  <a:lnTo>
                    <a:pt x="1125929" y="1639"/>
                  </a:lnTo>
                  <a:lnTo>
                    <a:pt x="1125929" y="251127"/>
                  </a:lnTo>
                  <a:cubicBezTo>
                    <a:pt x="1125929" y="257792"/>
                    <a:pt x="1124670" y="264081"/>
                    <a:pt x="1122153" y="269997"/>
                  </a:cubicBezTo>
                  <a:cubicBezTo>
                    <a:pt x="1119636" y="275912"/>
                    <a:pt x="1116201" y="281045"/>
                    <a:pt x="1111850" y="285394"/>
                  </a:cubicBezTo>
                  <a:cubicBezTo>
                    <a:pt x="1107498" y="289744"/>
                    <a:pt x="1102387" y="293165"/>
                    <a:pt x="1096516" y="295659"/>
                  </a:cubicBezTo>
                  <a:cubicBezTo>
                    <a:pt x="1090646" y="298153"/>
                    <a:pt x="1084348" y="299400"/>
                    <a:pt x="1077624" y="299400"/>
                  </a:cubicBezTo>
                  <a:lnTo>
                    <a:pt x="1049089" y="299400"/>
                  </a:lnTo>
                  <a:lnTo>
                    <a:pt x="1032610" y="299400"/>
                  </a:lnTo>
                  <a:lnTo>
                    <a:pt x="820795" y="299400"/>
                  </a:lnTo>
                  <a:lnTo>
                    <a:pt x="765093" y="299400"/>
                  </a:lnTo>
                  <a:close/>
                  <a:moveTo>
                    <a:pt x="537562" y="1639"/>
                  </a:moveTo>
                  <a:lnTo>
                    <a:pt x="602736" y="1639"/>
                  </a:lnTo>
                  <a:lnTo>
                    <a:pt x="587511" y="36043"/>
                  </a:lnTo>
                  <a:lnTo>
                    <a:pt x="744884" y="36043"/>
                  </a:lnTo>
                  <a:lnTo>
                    <a:pt x="744884" y="83554"/>
                  </a:lnTo>
                  <a:lnTo>
                    <a:pt x="636801" y="83554"/>
                  </a:lnTo>
                  <a:lnTo>
                    <a:pt x="636801" y="110586"/>
                  </a:lnTo>
                  <a:lnTo>
                    <a:pt x="733633" y="110586"/>
                  </a:lnTo>
                  <a:lnTo>
                    <a:pt x="733633" y="158096"/>
                  </a:lnTo>
                  <a:lnTo>
                    <a:pt x="636801" y="158096"/>
                  </a:lnTo>
                  <a:lnTo>
                    <a:pt x="636801" y="186767"/>
                  </a:lnTo>
                  <a:lnTo>
                    <a:pt x="733633" y="186767"/>
                  </a:lnTo>
                  <a:lnTo>
                    <a:pt x="733633" y="234277"/>
                  </a:lnTo>
                  <a:lnTo>
                    <a:pt x="636801" y="234277"/>
                  </a:lnTo>
                  <a:lnTo>
                    <a:pt x="636801" y="299400"/>
                  </a:lnTo>
                  <a:lnTo>
                    <a:pt x="572907" y="299400"/>
                  </a:lnTo>
                  <a:lnTo>
                    <a:pt x="572907" y="83554"/>
                  </a:lnTo>
                  <a:lnTo>
                    <a:pt x="568376" y="83554"/>
                  </a:lnTo>
                  <a:lnTo>
                    <a:pt x="553088" y="118368"/>
                  </a:lnTo>
                  <a:lnTo>
                    <a:pt x="487991" y="118246"/>
                  </a:lnTo>
                  <a:close/>
                  <a:moveTo>
                    <a:pt x="429735" y="1229"/>
                  </a:moveTo>
                  <a:lnTo>
                    <a:pt x="490960" y="1229"/>
                  </a:lnTo>
                  <a:lnTo>
                    <a:pt x="463372" y="68559"/>
                  </a:lnTo>
                  <a:lnTo>
                    <a:pt x="477886" y="68559"/>
                  </a:lnTo>
                  <a:lnTo>
                    <a:pt x="477886" y="298990"/>
                  </a:lnTo>
                  <a:lnTo>
                    <a:pt x="418088" y="298990"/>
                  </a:lnTo>
                  <a:lnTo>
                    <a:pt x="418088" y="117945"/>
                  </a:lnTo>
                  <a:lnTo>
                    <a:pt x="383933" y="117836"/>
                  </a:lnTo>
                  <a:close/>
                  <a:moveTo>
                    <a:pt x="1158380" y="819"/>
                  </a:moveTo>
                  <a:lnTo>
                    <a:pt x="1332040" y="819"/>
                  </a:lnTo>
                  <a:lnTo>
                    <a:pt x="1332040" y="43825"/>
                  </a:lnTo>
                  <a:lnTo>
                    <a:pt x="1213264" y="43825"/>
                  </a:lnTo>
                  <a:lnTo>
                    <a:pt x="1213264" y="256023"/>
                  </a:lnTo>
                  <a:lnTo>
                    <a:pt x="1200560" y="300628"/>
                  </a:lnTo>
                  <a:lnTo>
                    <a:pt x="1146324" y="300628"/>
                  </a:lnTo>
                  <a:lnTo>
                    <a:pt x="1158380" y="254954"/>
                  </a:lnTo>
                  <a:close/>
                  <a:moveTo>
                    <a:pt x="1343508" y="0"/>
                  </a:moveTo>
                  <a:lnTo>
                    <a:pt x="1506110" y="0"/>
                  </a:lnTo>
                  <a:lnTo>
                    <a:pt x="1506110" y="37681"/>
                  </a:lnTo>
                  <a:lnTo>
                    <a:pt x="1453876" y="37681"/>
                  </a:lnTo>
                  <a:lnTo>
                    <a:pt x="1445153" y="56522"/>
                  </a:lnTo>
                  <a:lnTo>
                    <a:pt x="1459009" y="56522"/>
                  </a:lnTo>
                  <a:cubicBezTo>
                    <a:pt x="1465442" y="56522"/>
                    <a:pt x="1471567" y="57790"/>
                    <a:pt x="1477382" y="60326"/>
                  </a:cubicBezTo>
                  <a:cubicBezTo>
                    <a:pt x="1483197" y="62863"/>
                    <a:pt x="1488198" y="66297"/>
                    <a:pt x="1492386" y="70630"/>
                  </a:cubicBezTo>
                  <a:cubicBezTo>
                    <a:pt x="1496573" y="74962"/>
                    <a:pt x="1499907" y="80047"/>
                    <a:pt x="1502388" y="85883"/>
                  </a:cubicBezTo>
                  <a:cubicBezTo>
                    <a:pt x="1504869" y="91720"/>
                    <a:pt x="1506110" y="97765"/>
                    <a:pt x="1506110" y="104020"/>
                  </a:cubicBezTo>
                  <a:lnTo>
                    <a:pt x="1506110" y="252023"/>
                  </a:lnTo>
                  <a:lnTo>
                    <a:pt x="1479583" y="252023"/>
                  </a:lnTo>
                  <a:lnTo>
                    <a:pt x="1503294" y="298171"/>
                  </a:lnTo>
                  <a:lnTo>
                    <a:pt x="1453748" y="298171"/>
                  </a:lnTo>
                  <a:lnTo>
                    <a:pt x="1428124" y="243589"/>
                  </a:lnTo>
                  <a:lnTo>
                    <a:pt x="1401649" y="298171"/>
                  </a:lnTo>
                  <a:lnTo>
                    <a:pt x="1347527" y="298229"/>
                  </a:lnTo>
                  <a:lnTo>
                    <a:pt x="1371635" y="252023"/>
                  </a:lnTo>
                  <a:lnTo>
                    <a:pt x="1343508" y="252023"/>
                  </a:lnTo>
                  <a:lnTo>
                    <a:pt x="1343508" y="56522"/>
                  </a:lnTo>
                  <a:lnTo>
                    <a:pt x="1385355" y="56522"/>
                  </a:lnTo>
                  <a:lnTo>
                    <a:pt x="1394251" y="37681"/>
                  </a:lnTo>
                  <a:lnTo>
                    <a:pt x="1343508" y="37681"/>
                  </a:lnTo>
                  <a:close/>
                </a:path>
              </a:pathLst>
            </a:custGeom>
            <a:solidFill>
              <a:schemeClr val="accent2">
                <a:alpha val="10000"/>
              </a:schemeClr>
            </a:solidFill>
            <a:ln w="3175">
              <a:solidFill>
                <a:schemeClr val="accent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000" b="1">
                  <a:gradFill flip="none" rotWithShape="1">
                    <a:gsLst>
                      <a:gs pos="34000">
                        <a:srgbClr val="0E4FD0">
                          <a:alpha val="0"/>
                        </a:srgbClr>
                      </a:gs>
                      <a:gs pos="100000">
                        <a:srgbClr val="F2DEBE"/>
                      </a:gs>
                    </a:gsLst>
                    <a:lin ang="189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zh-CN" altLang="en-US" sz="3200" dirty="0">
                <a:ln w="3175">
                  <a:solidFill>
                    <a:schemeClr val="accent2"/>
                  </a:solidFill>
                </a:ln>
                <a:solidFill>
                  <a:schemeClr val="accent2">
                    <a:alpha val="1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4FB3D57F-AE48-DBE7-C2D6-63C7E86FAA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4161" y="1369244"/>
            <a:ext cx="793166" cy="896965"/>
          </a:xfrm>
          <a:prstGeom prst="rect">
            <a:avLst/>
          </a:prstGeom>
        </p:spPr>
      </p:pic>
      <p:sp>
        <p:nvSpPr>
          <p:cNvPr id="49" name="标题 1">
            <a:extLst>
              <a:ext uri="{FF2B5EF4-FFF2-40B4-BE49-F238E27FC236}">
                <a16:creationId xmlns:a16="http://schemas.microsoft.com/office/drawing/2014/main" id="{50A73470-B2CD-BD0C-131D-04A2819354BC}"/>
              </a:ext>
            </a:extLst>
          </p:cNvPr>
          <p:cNvSpPr txBox="1">
            <a:spLocks/>
          </p:cNvSpPr>
          <p:nvPr/>
        </p:nvSpPr>
        <p:spPr>
          <a:xfrm>
            <a:off x="7863765" y="1548304"/>
            <a:ext cx="2243213" cy="46461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关注搜索引擎的变化，调整策略，以适应搜索引擎市场的变化，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标题 1">
            <a:extLst>
              <a:ext uri="{FF2B5EF4-FFF2-40B4-BE49-F238E27FC236}">
                <a16:creationId xmlns:a16="http://schemas.microsoft.com/office/drawing/2014/main" id="{FCCFC485-4925-C447-1171-8CEFF874CCEE}"/>
              </a:ext>
            </a:extLst>
          </p:cNvPr>
          <p:cNvSpPr txBox="1">
            <a:spLocks/>
          </p:cNvSpPr>
          <p:nvPr/>
        </p:nvSpPr>
        <p:spPr>
          <a:xfrm>
            <a:off x="7960602" y="4241167"/>
            <a:ext cx="2494038" cy="65851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站外推广是作为网站与外界进行交流的窗口之一</a:t>
            </a:r>
            <a:r>
              <a:rPr lang="en-US" altLang="zh-CN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,</a:t>
            </a: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去年的下半年，整个外推市场就开始紧缩，部门迅速反应，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" name="标题 1">
            <a:extLst>
              <a:ext uri="{FF2B5EF4-FFF2-40B4-BE49-F238E27FC236}">
                <a16:creationId xmlns:a16="http://schemas.microsoft.com/office/drawing/2014/main" id="{FACD0733-4642-1370-C011-1A802B456D34}"/>
              </a:ext>
            </a:extLst>
          </p:cNvPr>
          <p:cNvSpPr txBox="1">
            <a:spLocks/>
          </p:cNvSpPr>
          <p:nvPr/>
        </p:nvSpPr>
        <p:spPr>
          <a:xfrm>
            <a:off x="7960602" y="4869816"/>
            <a:ext cx="2050173" cy="27828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None/>
              <a:defRPr sz="1100" b="1" i="0" kern="2200">
                <a:solidFill>
                  <a:srgbClr val="F281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5D85E8"/>
                </a:solidFill>
                <a:sym typeface="+mn-lt"/>
              </a:rPr>
              <a:t>查找新平台，作为宣传的手段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CF6C1A6-F3F6-1C77-D0A5-E6F4F38B2EFF}"/>
              </a:ext>
            </a:extLst>
          </p:cNvPr>
          <p:cNvSpPr/>
          <p:nvPr/>
        </p:nvSpPr>
        <p:spPr bwMode="auto">
          <a:xfrm>
            <a:off x="4259345" y="1677970"/>
            <a:ext cx="1715678" cy="1715678"/>
          </a:xfrm>
          <a:prstGeom prst="ellipse">
            <a:avLst/>
          </a:prstGeom>
          <a:solidFill>
            <a:srgbClr val="0E4F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6421A89-29AA-5E21-4096-02DE66364057}"/>
              </a:ext>
            </a:extLst>
          </p:cNvPr>
          <p:cNvSpPr/>
          <p:nvPr/>
        </p:nvSpPr>
        <p:spPr bwMode="auto">
          <a:xfrm>
            <a:off x="6088145" y="1677970"/>
            <a:ext cx="1715678" cy="1715678"/>
          </a:xfrm>
          <a:prstGeom prst="ellips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4178997-EFF5-85CA-150A-C46E6EB9369E}"/>
              </a:ext>
            </a:extLst>
          </p:cNvPr>
          <p:cNvSpPr/>
          <p:nvPr/>
        </p:nvSpPr>
        <p:spPr bwMode="auto">
          <a:xfrm>
            <a:off x="4259345" y="3516197"/>
            <a:ext cx="1715678" cy="1715678"/>
          </a:xfrm>
          <a:prstGeom prst="ellipse">
            <a:avLst/>
          </a:prstGeom>
          <a:solidFill>
            <a:srgbClr val="F2818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6E2DC51-7213-66CF-B8B6-E8A282CAFC94}"/>
              </a:ext>
            </a:extLst>
          </p:cNvPr>
          <p:cNvSpPr/>
          <p:nvPr/>
        </p:nvSpPr>
        <p:spPr bwMode="auto">
          <a:xfrm>
            <a:off x="6088145" y="3516197"/>
            <a:ext cx="1715678" cy="1715678"/>
          </a:xfrm>
          <a:prstGeom prst="ellipse">
            <a:avLst/>
          </a:prstGeom>
          <a:solidFill>
            <a:srgbClr val="5E86E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290C717-9996-7AB9-C92B-526A590F3E13}"/>
              </a:ext>
            </a:extLst>
          </p:cNvPr>
          <p:cNvSpPr/>
          <p:nvPr/>
        </p:nvSpPr>
        <p:spPr bwMode="auto">
          <a:xfrm>
            <a:off x="4287625" y="1706250"/>
            <a:ext cx="1715678" cy="1715678"/>
          </a:xfrm>
          <a:prstGeom prst="ellipse">
            <a:avLst/>
          </a:prstGeom>
          <a:solidFill>
            <a:schemeClr val="accent2">
              <a:alpha val="16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6B35D91-E51B-61D3-44DD-E791C683BC94}"/>
              </a:ext>
            </a:extLst>
          </p:cNvPr>
          <p:cNvSpPr/>
          <p:nvPr/>
        </p:nvSpPr>
        <p:spPr bwMode="auto">
          <a:xfrm>
            <a:off x="4287625" y="3544477"/>
            <a:ext cx="1715678" cy="1715678"/>
          </a:xfrm>
          <a:prstGeom prst="ellipse">
            <a:avLst/>
          </a:prstGeom>
          <a:solidFill>
            <a:schemeClr val="accent2">
              <a:alpha val="16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BF18752-16AF-4525-C6D7-A2241D1FBA84}"/>
              </a:ext>
            </a:extLst>
          </p:cNvPr>
          <p:cNvSpPr/>
          <p:nvPr/>
        </p:nvSpPr>
        <p:spPr bwMode="auto">
          <a:xfrm>
            <a:off x="6116425" y="3544477"/>
            <a:ext cx="1715678" cy="1715678"/>
          </a:xfrm>
          <a:prstGeom prst="ellipse">
            <a:avLst/>
          </a:prstGeom>
          <a:solidFill>
            <a:schemeClr val="accent2">
              <a:alpha val="16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A8D9D1B-744F-C08E-CDA7-9D07C19EC09E}"/>
              </a:ext>
            </a:extLst>
          </p:cNvPr>
          <p:cNvSpPr/>
          <p:nvPr/>
        </p:nvSpPr>
        <p:spPr bwMode="auto">
          <a:xfrm>
            <a:off x="4263273" y="1669198"/>
            <a:ext cx="1840582" cy="1840582"/>
          </a:xfrm>
          <a:prstGeom prst="ellipse">
            <a:avLst/>
          </a:prstGeom>
          <a:solidFill>
            <a:srgbClr val="0E4FD0">
              <a:alpha val="5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94E45FB-135B-D23E-1F22-3933F5311170}"/>
              </a:ext>
            </a:extLst>
          </p:cNvPr>
          <p:cNvSpPr/>
          <p:nvPr/>
        </p:nvSpPr>
        <p:spPr bwMode="auto">
          <a:xfrm>
            <a:off x="4263273" y="3507425"/>
            <a:ext cx="1840582" cy="1840582"/>
          </a:xfrm>
          <a:prstGeom prst="ellipse">
            <a:avLst/>
          </a:prstGeom>
          <a:solidFill>
            <a:srgbClr val="F28180">
              <a:alpha val="5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309CFAC-8F86-1B0D-E113-F7311CC818EC}"/>
              </a:ext>
            </a:extLst>
          </p:cNvPr>
          <p:cNvSpPr/>
          <p:nvPr/>
        </p:nvSpPr>
        <p:spPr bwMode="auto">
          <a:xfrm>
            <a:off x="6092073" y="3507425"/>
            <a:ext cx="1840582" cy="1840582"/>
          </a:xfrm>
          <a:prstGeom prst="ellipse">
            <a:avLst/>
          </a:prstGeom>
          <a:solidFill>
            <a:srgbClr val="5E86E9">
              <a:alpha val="5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" name="标题 1">
            <a:extLst>
              <a:ext uri="{FF2B5EF4-FFF2-40B4-BE49-F238E27FC236}">
                <a16:creationId xmlns:a16="http://schemas.microsoft.com/office/drawing/2014/main" id="{8712A9AF-5496-5E72-F91A-81DFFC9F198A}"/>
              </a:ext>
            </a:extLst>
          </p:cNvPr>
          <p:cNvSpPr txBox="1">
            <a:spLocks/>
          </p:cNvSpPr>
          <p:nvPr/>
        </p:nvSpPr>
        <p:spPr>
          <a:xfrm>
            <a:off x="6648137" y="4107945"/>
            <a:ext cx="652255" cy="58477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站外</a:t>
            </a:r>
            <a:endParaRPr lang="en-US" altLang="zh-CN" sz="1600" b="1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推广</a:t>
            </a:r>
            <a:endParaRPr lang="zh-CN" altLang="en-US" sz="14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2" name="标题 1">
            <a:extLst>
              <a:ext uri="{FF2B5EF4-FFF2-40B4-BE49-F238E27FC236}">
                <a16:creationId xmlns:a16="http://schemas.microsoft.com/office/drawing/2014/main" id="{40C216CD-80D3-B61B-3C30-251C6AEB41E4}"/>
              </a:ext>
            </a:extLst>
          </p:cNvPr>
          <p:cNvSpPr txBox="1">
            <a:spLocks/>
          </p:cNvSpPr>
          <p:nvPr/>
        </p:nvSpPr>
        <p:spPr>
          <a:xfrm>
            <a:off x="4510373" y="4107945"/>
            <a:ext cx="1270182" cy="58477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新站搭建</a:t>
            </a:r>
            <a:endParaRPr lang="en-US" altLang="zh-CN" sz="1600" b="1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与优化</a:t>
            </a:r>
            <a:endParaRPr lang="zh-CN" altLang="en-US" sz="14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3" name="标题 1">
            <a:extLst>
              <a:ext uri="{FF2B5EF4-FFF2-40B4-BE49-F238E27FC236}">
                <a16:creationId xmlns:a16="http://schemas.microsoft.com/office/drawing/2014/main" id="{5ECBFC07-ED3B-419D-FA1A-4EC0D959940B}"/>
              </a:ext>
            </a:extLst>
          </p:cNvPr>
          <p:cNvSpPr txBox="1">
            <a:spLocks/>
          </p:cNvSpPr>
          <p:nvPr/>
        </p:nvSpPr>
        <p:spPr>
          <a:xfrm>
            <a:off x="1292700" y="4241167"/>
            <a:ext cx="2494038" cy="65851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新站在上线之前，进行关键词的选择和网站框架的选择，在这种过程，网站的排名不断地的波动，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4" name="标题 1">
            <a:extLst>
              <a:ext uri="{FF2B5EF4-FFF2-40B4-BE49-F238E27FC236}">
                <a16:creationId xmlns:a16="http://schemas.microsoft.com/office/drawing/2014/main" id="{7A099A73-5C28-4274-6864-6AF2FB96EE0B}"/>
              </a:ext>
            </a:extLst>
          </p:cNvPr>
          <p:cNvSpPr txBox="1">
            <a:spLocks/>
          </p:cNvSpPr>
          <p:nvPr/>
        </p:nvSpPr>
        <p:spPr>
          <a:xfrm>
            <a:off x="4570690" y="2199649"/>
            <a:ext cx="1130499" cy="64633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增强</a:t>
            </a:r>
            <a:endParaRPr lang="en-US" altLang="zh-CN" sz="2000" b="1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服务品质</a:t>
            </a:r>
            <a:endParaRPr lang="zh-CN" altLang="en-US" sz="14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17EA97CA-9216-A154-C7E1-ECEA1FE28EEB}"/>
              </a:ext>
            </a:extLst>
          </p:cNvPr>
          <p:cNvGrpSpPr/>
          <p:nvPr/>
        </p:nvGrpSpPr>
        <p:grpSpPr>
          <a:xfrm>
            <a:off x="1390887" y="1790701"/>
            <a:ext cx="2328985" cy="579512"/>
            <a:chOff x="1398508" y="2117409"/>
            <a:chExt cx="1842826" cy="458543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A2DAB80B-D2B5-9740-961B-E0E315E0226C}"/>
                </a:ext>
              </a:extLst>
            </p:cNvPr>
            <p:cNvSpPr txBox="1">
              <a:spLocks/>
            </p:cNvSpPr>
            <p:nvPr/>
          </p:nvSpPr>
          <p:spPr>
            <a:xfrm>
              <a:off x="1398508" y="2436705"/>
              <a:ext cx="1758916" cy="139247"/>
            </a:xfrm>
            <a:custGeom>
              <a:avLst/>
              <a:gdLst/>
              <a:ahLst/>
              <a:cxnLst/>
              <a:rect l="l" t="t" r="r" b="b"/>
              <a:pathLst>
                <a:path w="1758916" h="139247">
                  <a:moveTo>
                    <a:pt x="180129" y="101993"/>
                  </a:moveTo>
                  <a:lnTo>
                    <a:pt x="180129" y="120271"/>
                  </a:lnTo>
                  <a:lnTo>
                    <a:pt x="247660" y="120271"/>
                  </a:lnTo>
                  <a:lnTo>
                    <a:pt x="247660" y="101993"/>
                  </a:lnTo>
                  <a:close/>
                  <a:moveTo>
                    <a:pt x="169246" y="92227"/>
                  </a:moveTo>
                  <a:lnTo>
                    <a:pt x="258543" y="92227"/>
                  </a:lnTo>
                  <a:lnTo>
                    <a:pt x="258543" y="138689"/>
                  </a:lnTo>
                  <a:lnTo>
                    <a:pt x="247660" y="138689"/>
                  </a:lnTo>
                  <a:lnTo>
                    <a:pt x="247660" y="130038"/>
                  </a:lnTo>
                  <a:lnTo>
                    <a:pt x="180129" y="130038"/>
                  </a:lnTo>
                  <a:lnTo>
                    <a:pt x="180129" y="138968"/>
                  </a:lnTo>
                  <a:lnTo>
                    <a:pt x="169246" y="138968"/>
                  </a:lnTo>
                  <a:close/>
                  <a:moveTo>
                    <a:pt x="479692" y="77995"/>
                  </a:moveTo>
                  <a:lnTo>
                    <a:pt x="479692" y="97808"/>
                  </a:lnTo>
                  <a:lnTo>
                    <a:pt x="518759" y="97808"/>
                  </a:lnTo>
                  <a:lnTo>
                    <a:pt x="518759" y="77995"/>
                  </a:lnTo>
                  <a:close/>
                  <a:moveTo>
                    <a:pt x="1096650" y="76321"/>
                  </a:moveTo>
                  <a:lnTo>
                    <a:pt x="1096650" y="100040"/>
                  </a:lnTo>
                  <a:lnTo>
                    <a:pt x="1109765" y="100040"/>
                  </a:lnTo>
                  <a:lnTo>
                    <a:pt x="1109765" y="76321"/>
                  </a:lnTo>
                  <a:close/>
                  <a:moveTo>
                    <a:pt x="303889" y="70181"/>
                  </a:moveTo>
                  <a:lnTo>
                    <a:pt x="303889" y="106319"/>
                  </a:lnTo>
                  <a:lnTo>
                    <a:pt x="329980" y="106319"/>
                  </a:lnTo>
                  <a:lnTo>
                    <a:pt x="329980" y="70181"/>
                  </a:lnTo>
                  <a:close/>
                  <a:moveTo>
                    <a:pt x="1743568" y="69065"/>
                  </a:moveTo>
                  <a:lnTo>
                    <a:pt x="1753196" y="75344"/>
                  </a:lnTo>
                  <a:cubicBezTo>
                    <a:pt x="1734313" y="107249"/>
                    <a:pt x="1705896" y="127852"/>
                    <a:pt x="1667945" y="137154"/>
                  </a:cubicBezTo>
                  <a:cubicBezTo>
                    <a:pt x="1666178" y="133712"/>
                    <a:pt x="1664224" y="130364"/>
                    <a:pt x="1662085" y="127108"/>
                  </a:cubicBezTo>
                  <a:cubicBezTo>
                    <a:pt x="1699850" y="118644"/>
                    <a:pt x="1727011" y="99296"/>
                    <a:pt x="1743568" y="69065"/>
                  </a:cubicBezTo>
                  <a:close/>
                  <a:moveTo>
                    <a:pt x="1010143" y="69065"/>
                  </a:moveTo>
                  <a:lnTo>
                    <a:pt x="1019771" y="75344"/>
                  </a:lnTo>
                  <a:cubicBezTo>
                    <a:pt x="1000888" y="107249"/>
                    <a:pt x="972471" y="127852"/>
                    <a:pt x="934520" y="137154"/>
                  </a:cubicBezTo>
                  <a:cubicBezTo>
                    <a:pt x="932753" y="133712"/>
                    <a:pt x="930799" y="130364"/>
                    <a:pt x="928660" y="127108"/>
                  </a:cubicBezTo>
                  <a:cubicBezTo>
                    <a:pt x="966425" y="118644"/>
                    <a:pt x="993586" y="99296"/>
                    <a:pt x="1010143" y="69065"/>
                  </a:cubicBezTo>
                  <a:close/>
                  <a:moveTo>
                    <a:pt x="1087441" y="67670"/>
                  </a:moveTo>
                  <a:lnTo>
                    <a:pt x="1118974" y="67670"/>
                  </a:lnTo>
                  <a:lnTo>
                    <a:pt x="1118974" y="108691"/>
                  </a:lnTo>
                  <a:lnTo>
                    <a:pt x="1096650" y="108691"/>
                  </a:lnTo>
                  <a:lnTo>
                    <a:pt x="1096650" y="117341"/>
                  </a:lnTo>
                  <a:lnTo>
                    <a:pt x="1087441" y="117341"/>
                  </a:lnTo>
                  <a:close/>
                  <a:moveTo>
                    <a:pt x="1282359" y="66135"/>
                  </a:moveTo>
                  <a:lnTo>
                    <a:pt x="1292545" y="72832"/>
                  </a:lnTo>
                  <a:cubicBezTo>
                    <a:pt x="1265570" y="107528"/>
                    <a:pt x="1228130" y="129666"/>
                    <a:pt x="1180226" y="139247"/>
                  </a:cubicBezTo>
                  <a:cubicBezTo>
                    <a:pt x="1178179" y="135526"/>
                    <a:pt x="1175854" y="131806"/>
                    <a:pt x="1173250" y="128085"/>
                  </a:cubicBezTo>
                  <a:cubicBezTo>
                    <a:pt x="1221619" y="118690"/>
                    <a:pt x="1257989" y="98040"/>
                    <a:pt x="1282359" y="66135"/>
                  </a:cubicBezTo>
                  <a:close/>
                  <a:moveTo>
                    <a:pt x="1352960" y="64042"/>
                  </a:moveTo>
                  <a:lnTo>
                    <a:pt x="1364122" y="64042"/>
                  </a:lnTo>
                  <a:lnTo>
                    <a:pt x="1364122" y="81344"/>
                  </a:lnTo>
                  <a:lnTo>
                    <a:pt x="1396073" y="81344"/>
                  </a:lnTo>
                  <a:lnTo>
                    <a:pt x="1396073" y="91669"/>
                  </a:lnTo>
                  <a:lnTo>
                    <a:pt x="1364122" y="91669"/>
                  </a:lnTo>
                  <a:lnTo>
                    <a:pt x="1364122" y="116225"/>
                  </a:lnTo>
                  <a:cubicBezTo>
                    <a:pt x="1375098" y="114830"/>
                    <a:pt x="1386399" y="113342"/>
                    <a:pt x="1398027" y="111760"/>
                  </a:cubicBezTo>
                  <a:cubicBezTo>
                    <a:pt x="1398027" y="115016"/>
                    <a:pt x="1398213" y="118644"/>
                    <a:pt x="1398585" y="122643"/>
                  </a:cubicBezTo>
                  <a:cubicBezTo>
                    <a:pt x="1372261" y="125899"/>
                    <a:pt x="1345797" y="129480"/>
                    <a:pt x="1319194" y="133387"/>
                  </a:cubicBezTo>
                  <a:lnTo>
                    <a:pt x="1315985" y="121667"/>
                  </a:lnTo>
                  <a:cubicBezTo>
                    <a:pt x="1327845" y="120457"/>
                    <a:pt x="1340170" y="119085"/>
                    <a:pt x="1352960" y="117551"/>
                  </a:cubicBezTo>
                  <a:lnTo>
                    <a:pt x="1352960" y="91669"/>
                  </a:lnTo>
                  <a:lnTo>
                    <a:pt x="1320171" y="91669"/>
                  </a:lnTo>
                  <a:lnTo>
                    <a:pt x="1320171" y="81344"/>
                  </a:lnTo>
                  <a:lnTo>
                    <a:pt x="1352960" y="81344"/>
                  </a:lnTo>
                  <a:close/>
                  <a:moveTo>
                    <a:pt x="757489" y="63554"/>
                  </a:moveTo>
                  <a:cubicBezTo>
                    <a:pt x="751350" y="63554"/>
                    <a:pt x="746373" y="65647"/>
                    <a:pt x="742560" y="69833"/>
                  </a:cubicBezTo>
                  <a:cubicBezTo>
                    <a:pt x="738746" y="74018"/>
                    <a:pt x="736839" y="78972"/>
                    <a:pt x="736839" y="84692"/>
                  </a:cubicBezTo>
                  <a:cubicBezTo>
                    <a:pt x="736839" y="91808"/>
                    <a:pt x="738734" y="97901"/>
                    <a:pt x="742525" y="102970"/>
                  </a:cubicBezTo>
                  <a:cubicBezTo>
                    <a:pt x="746315" y="108040"/>
                    <a:pt x="751350" y="110574"/>
                    <a:pt x="757628" y="110574"/>
                  </a:cubicBezTo>
                  <a:cubicBezTo>
                    <a:pt x="763582" y="110574"/>
                    <a:pt x="768418" y="108388"/>
                    <a:pt x="772139" y="104017"/>
                  </a:cubicBezTo>
                  <a:cubicBezTo>
                    <a:pt x="775860" y="99645"/>
                    <a:pt x="777720" y="94017"/>
                    <a:pt x="777720" y="87134"/>
                  </a:cubicBezTo>
                  <a:cubicBezTo>
                    <a:pt x="777720" y="79693"/>
                    <a:pt x="775965" y="73902"/>
                    <a:pt x="772453" y="69763"/>
                  </a:cubicBezTo>
                  <a:cubicBezTo>
                    <a:pt x="768942" y="65624"/>
                    <a:pt x="763954" y="63554"/>
                    <a:pt x="757489" y="63554"/>
                  </a:cubicBezTo>
                  <a:close/>
                  <a:moveTo>
                    <a:pt x="1048792" y="61810"/>
                  </a:moveTo>
                  <a:cubicBezTo>
                    <a:pt x="1052327" y="63484"/>
                    <a:pt x="1055768" y="64972"/>
                    <a:pt x="1059117" y="66275"/>
                  </a:cubicBezTo>
                  <a:cubicBezTo>
                    <a:pt x="1054931" y="81251"/>
                    <a:pt x="1049350" y="100319"/>
                    <a:pt x="1042374" y="123481"/>
                  </a:cubicBezTo>
                  <a:lnTo>
                    <a:pt x="1031072" y="119713"/>
                  </a:lnTo>
                  <a:cubicBezTo>
                    <a:pt x="1036839" y="104179"/>
                    <a:pt x="1042746" y="84878"/>
                    <a:pt x="1048792" y="61810"/>
                  </a:cubicBezTo>
                  <a:close/>
                  <a:moveTo>
                    <a:pt x="361234" y="55810"/>
                  </a:moveTo>
                  <a:cubicBezTo>
                    <a:pt x="368675" y="69391"/>
                    <a:pt x="374303" y="80227"/>
                    <a:pt x="378117" y="88320"/>
                  </a:cubicBezTo>
                  <a:cubicBezTo>
                    <a:pt x="375698" y="89436"/>
                    <a:pt x="371977" y="91296"/>
                    <a:pt x="366955" y="93901"/>
                  </a:cubicBezTo>
                  <a:cubicBezTo>
                    <a:pt x="363327" y="85064"/>
                    <a:pt x="358118" y="74042"/>
                    <a:pt x="351328" y="60833"/>
                  </a:cubicBezTo>
                  <a:close/>
                  <a:moveTo>
                    <a:pt x="479692" y="48555"/>
                  </a:moveTo>
                  <a:lnTo>
                    <a:pt x="479692" y="68089"/>
                  </a:lnTo>
                  <a:lnTo>
                    <a:pt x="518759" y="68089"/>
                  </a:lnTo>
                  <a:lnTo>
                    <a:pt x="518759" y="48555"/>
                  </a:lnTo>
                  <a:close/>
                  <a:moveTo>
                    <a:pt x="45765" y="48136"/>
                  </a:moveTo>
                  <a:cubicBezTo>
                    <a:pt x="51532" y="65065"/>
                    <a:pt x="57113" y="84041"/>
                    <a:pt x="62508" y="105063"/>
                  </a:cubicBezTo>
                  <a:lnTo>
                    <a:pt x="50648" y="108691"/>
                  </a:lnTo>
                  <a:cubicBezTo>
                    <a:pt x="46369" y="90273"/>
                    <a:pt x="41207" y="71298"/>
                    <a:pt x="35161" y="51764"/>
                  </a:cubicBezTo>
                  <a:close/>
                  <a:moveTo>
                    <a:pt x="213894" y="47020"/>
                  </a:moveTo>
                  <a:cubicBezTo>
                    <a:pt x="204964" y="55857"/>
                    <a:pt x="194500" y="63903"/>
                    <a:pt x="182501" y="71158"/>
                  </a:cubicBezTo>
                  <a:lnTo>
                    <a:pt x="245776" y="71158"/>
                  </a:lnTo>
                  <a:cubicBezTo>
                    <a:pt x="233498" y="64182"/>
                    <a:pt x="222870" y="56136"/>
                    <a:pt x="213894" y="47020"/>
                  </a:cubicBezTo>
                  <a:close/>
                  <a:moveTo>
                    <a:pt x="1084929" y="46043"/>
                  </a:moveTo>
                  <a:lnTo>
                    <a:pt x="1119392" y="46043"/>
                  </a:lnTo>
                  <a:lnTo>
                    <a:pt x="1119392" y="54973"/>
                  </a:lnTo>
                  <a:lnTo>
                    <a:pt x="1084929" y="54973"/>
                  </a:lnTo>
                  <a:close/>
                  <a:moveTo>
                    <a:pt x="115249" y="44090"/>
                  </a:moveTo>
                  <a:lnTo>
                    <a:pt x="127388" y="47439"/>
                  </a:lnTo>
                  <a:cubicBezTo>
                    <a:pt x="118691" y="78134"/>
                    <a:pt x="110970" y="102412"/>
                    <a:pt x="104226" y="120271"/>
                  </a:cubicBezTo>
                  <a:lnTo>
                    <a:pt x="138689" y="120271"/>
                  </a:lnTo>
                  <a:lnTo>
                    <a:pt x="138689" y="130875"/>
                  </a:lnTo>
                  <a:lnTo>
                    <a:pt x="27626" y="130875"/>
                  </a:lnTo>
                  <a:lnTo>
                    <a:pt x="27626" y="120271"/>
                  </a:lnTo>
                  <a:lnTo>
                    <a:pt x="92157" y="120271"/>
                  </a:lnTo>
                  <a:cubicBezTo>
                    <a:pt x="99413" y="101714"/>
                    <a:pt x="107110" y="76321"/>
                    <a:pt x="115249" y="44090"/>
                  </a:cubicBezTo>
                  <a:close/>
                  <a:moveTo>
                    <a:pt x="79530" y="41718"/>
                  </a:moveTo>
                  <a:cubicBezTo>
                    <a:pt x="84367" y="58461"/>
                    <a:pt x="88646" y="77204"/>
                    <a:pt x="92367" y="97947"/>
                  </a:cubicBezTo>
                  <a:lnTo>
                    <a:pt x="80088" y="101156"/>
                  </a:lnTo>
                  <a:cubicBezTo>
                    <a:pt x="77391" y="82739"/>
                    <a:pt x="73624" y="63949"/>
                    <a:pt x="68787" y="44788"/>
                  </a:cubicBezTo>
                  <a:close/>
                  <a:moveTo>
                    <a:pt x="469646" y="38648"/>
                  </a:moveTo>
                  <a:lnTo>
                    <a:pt x="528805" y="38648"/>
                  </a:lnTo>
                  <a:lnTo>
                    <a:pt x="528805" y="107714"/>
                  </a:lnTo>
                  <a:lnTo>
                    <a:pt x="479692" y="107714"/>
                  </a:lnTo>
                  <a:lnTo>
                    <a:pt x="479692" y="116365"/>
                  </a:lnTo>
                  <a:lnTo>
                    <a:pt x="469646" y="116365"/>
                  </a:lnTo>
                  <a:close/>
                  <a:moveTo>
                    <a:pt x="208453" y="36974"/>
                  </a:moveTo>
                  <a:lnTo>
                    <a:pt x="218638" y="36974"/>
                  </a:lnTo>
                  <a:cubicBezTo>
                    <a:pt x="233986" y="54275"/>
                    <a:pt x="255799" y="66833"/>
                    <a:pt x="284076" y="74646"/>
                  </a:cubicBezTo>
                  <a:cubicBezTo>
                    <a:pt x="281378" y="78646"/>
                    <a:pt x="279099" y="82274"/>
                    <a:pt x="277239" y="85529"/>
                  </a:cubicBezTo>
                  <a:cubicBezTo>
                    <a:pt x="266356" y="81623"/>
                    <a:pt x="256357" y="77111"/>
                    <a:pt x="247241" y="71995"/>
                  </a:cubicBezTo>
                  <a:lnTo>
                    <a:pt x="247241" y="80367"/>
                  </a:lnTo>
                  <a:lnTo>
                    <a:pt x="180547" y="80367"/>
                  </a:lnTo>
                  <a:lnTo>
                    <a:pt x="180547" y="72344"/>
                  </a:lnTo>
                  <a:cubicBezTo>
                    <a:pt x="171106" y="77925"/>
                    <a:pt x="160735" y="83018"/>
                    <a:pt x="149433" y="87622"/>
                  </a:cubicBezTo>
                  <a:cubicBezTo>
                    <a:pt x="147480" y="84181"/>
                    <a:pt x="145433" y="80971"/>
                    <a:pt x="143294" y="77995"/>
                  </a:cubicBezTo>
                  <a:cubicBezTo>
                    <a:pt x="172966" y="67019"/>
                    <a:pt x="194686" y="53345"/>
                    <a:pt x="208453" y="36974"/>
                  </a:cubicBezTo>
                  <a:close/>
                  <a:moveTo>
                    <a:pt x="1498867" y="31881"/>
                  </a:moveTo>
                  <a:cubicBezTo>
                    <a:pt x="1494030" y="40579"/>
                    <a:pt x="1488844" y="49008"/>
                    <a:pt x="1483310" y="57171"/>
                  </a:cubicBezTo>
                  <a:cubicBezTo>
                    <a:pt x="1477775" y="65333"/>
                    <a:pt x="1471264" y="74065"/>
                    <a:pt x="1463776" y="83367"/>
                  </a:cubicBezTo>
                  <a:lnTo>
                    <a:pt x="1498867" y="83367"/>
                  </a:lnTo>
                  <a:close/>
                  <a:moveTo>
                    <a:pt x="437415" y="28882"/>
                  </a:moveTo>
                  <a:lnTo>
                    <a:pt x="448298" y="28882"/>
                  </a:lnTo>
                  <a:lnTo>
                    <a:pt x="448298" y="138270"/>
                  </a:lnTo>
                  <a:lnTo>
                    <a:pt x="437415" y="138270"/>
                  </a:lnTo>
                  <a:close/>
                  <a:moveTo>
                    <a:pt x="249194" y="26231"/>
                  </a:moveTo>
                  <a:cubicBezTo>
                    <a:pt x="254310" y="32184"/>
                    <a:pt x="258729" y="38044"/>
                    <a:pt x="262449" y="43811"/>
                  </a:cubicBezTo>
                  <a:lnTo>
                    <a:pt x="253241" y="49532"/>
                  </a:lnTo>
                  <a:cubicBezTo>
                    <a:pt x="249706" y="43671"/>
                    <a:pt x="245520" y="37672"/>
                    <a:pt x="240683" y="31533"/>
                  </a:cubicBezTo>
                  <a:close/>
                  <a:moveTo>
                    <a:pt x="184035" y="26231"/>
                  </a:moveTo>
                  <a:cubicBezTo>
                    <a:pt x="188407" y="31533"/>
                    <a:pt x="192407" y="36788"/>
                    <a:pt x="196035" y="41997"/>
                  </a:cubicBezTo>
                  <a:lnTo>
                    <a:pt x="187245" y="47857"/>
                  </a:lnTo>
                  <a:cubicBezTo>
                    <a:pt x="184082" y="42462"/>
                    <a:pt x="180361" y="36881"/>
                    <a:pt x="176082" y="31114"/>
                  </a:cubicBezTo>
                  <a:close/>
                  <a:moveTo>
                    <a:pt x="1687339" y="24835"/>
                  </a:moveTo>
                  <a:lnTo>
                    <a:pt x="1697804" y="27626"/>
                  </a:lnTo>
                  <a:cubicBezTo>
                    <a:pt x="1693804" y="43439"/>
                    <a:pt x="1689060" y="59391"/>
                    <a:pt x="1683572" y="75483"/>
                  </a:cubicBezTo>
                  <a:cubicBezTo>
                    <a:pt x="1680223" y="73995"/>
                    <a:pt x="1676642" y="72693"/>
                    <a:pt x="1672828" y="71577"/>
                  </a:cubicBezTo>
                  <a:cubicBezTo>
                    <a:pt x="1679154" y="55578"/>
                    <a:pt x="1683991" y="39997"/>
                    <a:pt x="1687339" y="24835"/>
                  </a:cubicBezTo>
                  <a:close/>
                  <a:moveTo>
                    <a:pt x="953914" y="24835"/>
                  </a:moveTo>
                  <a:lnTo>
                    <a:pt x="964379" y="27626"/>
                  </a:lnTo>
                  <a:cubicBezTo>
                    <a:pt x="960379" y="43439"/>
                    <a:pt x="955635" y="59391"/>
                    <a:pt x="950147" y="75483"/>
                  </a:cubicBezTo>
                  <a:cubicBezTo>
                    <a:pt x="946798" y="73995"/>
                    <a:pt x="943217" y="72693"/>
                    <a:pt x="939403" y="71577"/>
                  </a:cubicBezTo>
                  <a:cubicBezTo>
                    <a:pt x="945729" y="55578"/>
                    <a:pt x="950565" y="39997"/>
                    <a:pt x="953914" y="24835"/>
                  </a:cubicBezTo>
                  <a:close/>
                  <a:moveTo>
                    <a:pt x="303889" y="24835"/>
                  </a:moveTo>
                  <a:lnTo>
                    <a:pt x="303889" y="60136"/>
                  </a:lnTo>
                  <a:lnTo>
                    <a:pt x="329980" y="60136"/>
                  </a:lnTo>
                  <a:lnTo>
                    <a:pt x="329980" y="24835"/>
                  </a:lnTo>
                  <a:close/>
                  <a:moveTo>
                    <a:pt x="1738685" y="23161"/>
                  </a:moveTo>
                  <a:cubicBezTo>
                    <a:pt x="1745847" y="34695"/>
                    <a:pt x="1752591" y="46741"/>
                    <a:pt x="1758916" y="59298"/>
                  </a:cubicBezTo>
                  <a:lnTo>
                    <a:pt x="1748870" y="64600"/>
                  </a:lnTo>
                  <a:cubicBezTo>
                    <a:pt x="1743103" y="52043"/>
                    <a:pt x="1736546" y="39718"/>
                    <a:pt x="1729197" y="27626"/>
                  </a:cubicBezTo>
                  <a:close/>
                  <a:moveTo>
                    <a:pt x="1005260" y="23161"/>
                  </a:moveTo>
                  <a:cubicBezTo>
                    <a:pt x="1012422" y="34695"/>
                    <a:pt x="1019166" y="46741"/>
                    <a:pt x="1025491" y="59298"/>
                  </a:cubicBezTo>
                  <a:lnTo>
                    <a:pt x="1015445" y="64600"/>
                  </a:lnTo>
                  <a:cubicBezTo>
                    <a:pt x="1009678" y="52043"/>
                    <a:pt x="1003120" y="39718"/>
                    <a:pt x="995772" y="27626"/>
                  </a:cubicBezTo>
                  <a:close/>
                  <a:moveTo>
                    <a:pt x="1207434" y="21208"/>
                  </a:moveTo>
                  <a:lnTo>
                    <a:pt x="1218875" y="25673"/>
                  </a:lnTo>
                  <a:cubicBezTo>
                    <a:pt x="1208736" y="48090"/>
                    <a:pt x="1197760" y="68507"/>
                    <a:pt x="1185947" y="86925"/>
                  </a:cubicBezTo>
                  <a:cubicBezTo>
                    <a:pt x="1183063" y="85064"/>
                    <a:pt x="1179575" y="82971"/>
                    <a:pt x="1175482" y="80646"/>
                  </a:cubicBezTo>
                  <a:cubicBezTo>
                    <a:pt x="1187295" y="63531"/>
                    <a:pt x="1197946" y="43718"/>
                    <a:pt x="1207434" y="21208"/>
                  </a:cubicBezTo>
                  <a:close/>
                  <a:moveTo>
                    <a:pt x="1272174" y="18138"/>
                  </a:moveTo>
                  <a:cubicBezTo>
                    <a:pt x="1287057" y="34137"/>
                    <a:pt x="1300451" y="49299"/>
                    <a:pt x="1312357" y="63624"/>
                  </a:cubicBezTo>
                  <a:lnTo>
                    <a:pt x="1302312" y="71716"/>
                  </a:lnTo>
                  <a:cubicBezTo>
                    <a:pt x="1289289" y="55159"/>
                    <a:pt x="1276313" y="39532"/>
                    <a:pt x="1263384" y="24835"/>
                  </a:cubicBezTo>
                  <a:close/>
                  <a:moveTo>
                    <a:pt x="1406817" y="16324"/>
                  </a:moveTo>
                  <a:lnTo>
                    <a:pt x="1418118" y="16324"/>
                  </a:lnTo>
                  <a:lnTo>
                    <a:pt x="1418118" y="105203"/>
                  </a:lnTo>
                  <a:lnTo>
                    <a:pt x="1406817" y="105203"/>
                  </a:lnTo>
                  <a:close/>
                  <a:moveTo>
                    <a:pt x="292866" y="14510"/>
                  </a:moveTo>
                  <a:lnTo>
                    <a:pt x="341003" y="14510"/>
                  </a:lnTo>
                  <a:lnTo>
                    <a:pt x="341003" y="128224"/>
                  </a:lnTo>
                  <a:lnTo>
                    <a:pt x="329980" y="128224"/>
                  </a:lnTo>
                  <a:lnTo>
                    <a:pt x="329980" y="116644"/>
                  </a:lnTo>
                  <a:lnTo>
                    <a:pt x="303889" y="116644"/>
                  </a:lnTo>
                  <a:lnTo>
                    <a:pt x="303889" y="129899"/>
                  </a:lnTo>
                  <a:lnTo>
                    <a:pt x="292866" y="129899"/>
                  </a:lnTo>
                  <a:close/>
                  <a:moveTo>
                    <a:pt x="1042234" y="12697"/>
                  </a:moveTo>
                  <a:cubicBezTo>
                    <a:pt x="1048746" y="20231"/>
                    <a:pt x="1055257" y="28277"/>
                    <a:pt x="1061768" y="36835"/>
                  </a:cubicBezTo>
                  <a:lnTo>
                    <a:pt x="1052141" y="43811"/>
                  </a:lnTo>
                  <a:cubicBezTo>
                    <a:pt x="1044513" y="32835"/>
                    <a:pt x="1038328" y="24463"/>
                    <a:pt x="1033584" y="18696"/>
                  </a:cubicBezTo>
                  <a:close/>
                  <a:moveTo>
                    <a:pt x="807286" y="11999"/>
                  </a:moveTo>
                  <a:lnTo>
                    <a:pt x="875933" y="11999"/>
                  </a:lnTo>
                  <a:lnTo>
                    <a:pt x="875933" y="20440"/>
                  </a:lnTo>
                  <a:cubicBezTo>
                    <a:pt x="864585" y="40253"/>
                    <a:pt x="855667" y="58589"/>
                    <a:pt x="849179" y="75449"/>
                  </a:cubicBezTo>
                  <a:cubicBezTo>
                    <a:pt x="842691" y="92308"/>
                    <a:pt x="838679" y="107179"/>
                    <a:pt x="837144" y="120062"/>
                  </a:cubicBezTo>
                  <a:lnTo>
                    <a:pt x="822913" y="120062"/>
                  </a:lnTo>
                  <a:cubicBezTo>
                    <a:pt x="824634" y="107365"/>
                    <a:pt x="828703" y="92878"/>
                    <a:pt x="835121" y="76600"/>
                  </a:cubicBezTo>
                  <a:cubicBezTo>
                    <a:pt x="841540" y="60322"/>
                    <a:pt x="850120" y="42811"/>
                    <a:pt x="860864" y="24068"/>
                  </a:cubicBezTo>
                  <a:lnTo>
                    <a:pt x="807286" y="24068"/>
                  </a:lnTo>
                  <a:close/>
                  <a:moveTo>
                    <a:pt x="1573500" y="10185"/>
                  </a:moveTo>
                  <a:cubicBezTo>
                    <a:pt x="1583267" y="10185"/>
                    <a:pt x="1591126" y="12801"/>
                    <a:pt x="1597080" y="18033"/>
                  </a:cubicBezTo>
                  <a:cubicBezTo>
                    <a:pt x="1603033" y="23266"/>
                    <a:pt x="1606009" y="30347"/>
                    <a:pt x="1606009" y="39276"/>
                  </a:cubicBezTo>
                  <a:cubicBezTo>
                    <a:pt x="1606009" y="47229"/>
                    <a:pt x="1604184" y="54113"/>
                    <a:pt x="1600533" y="59926"/>
                  </a:cubicBezTo>
                  <a:cubicBezTo>
                    <a:pt x="1596882" y="65740"/>
                    <a:pt x="1590638" y="71693"/>
                    <a:pt x="1581801" y="77786"/>
                  </a:cubicBezTo>
                  <a:cubicBezTo>
                    <a:pt x="1572779" y="84018"/>
                    <a:pt x="1566744" y="88483"/>
                    <a:pt x="1563698" y="91180"/>
                  </a:cubicBezTo>
                  <a:cubicBezTo>
                    <a:pt x="1560652" y="93878"/>
                    <a:pt x="1558524" y="96459"/>
                    <a:pt x="1557315" y="98924"/>
                  </a:cubicBezTo>
                  <a:cubicBezTo>
                    <a:pt x="1556105" y="101389"/>
                    <a:pt x="1555501" y="104389"/>
                    <a:pt x="1555501" y="107923"/>
                  </a:cubicBezTo>
                  <a:lnTo>
                    <a:pt x="1609218" y="107923"/>
                  </a:lnTo>
                  <a:lnTo>
                    <a:pt x="1609218" y="120062"/>
                  </a:lnTo>
                  <a:lnTo>
                    <a:pt x="1541269" y="120062"/>
                  </a:lnTo>
                  <a:lnTo>
                    <a:pt x="1541269" y="114690"/>
                  </a:lnTo>
                  <a:cubicBezTo>
                    <a:pt x="1541269" y="108458"/>
                    <a:pt x="1542118" y="103168"/>
                    <a:pt x="1543815" y="98819"/>
                  </a:cubicBezTo>
                  <a:cubicBezTo>
                    <a:pt x="1545513" y="94471"/>
                    <a:pt x="1548315" y="90238"/>
                    <a:pt x="1552222" y="86122"/>
                  </a:cubicBezTo>
                  <a:cubicBezTo>
                    <a:pt x="1556129" y="82006"/>
                    <a:pt x="1562221" y="77065"/>
                    <a:pt x="1570500" y="71298"/>
                  </a:cubicBezTo>
                  <a:cubicBezTo>
                    <a:pt x="1578964" y="65345"/>
                    <a:pt x="1584743" y="60124"/>
                    <a:pt x="1587836" y="55636"/>
                  </a:cubicBezTo>
                  <a:cubicBezTo>
                    <a:pt x="1590929" y="51148"/>
                    <a:pt x="1592475" y="46043"/>
                    <a:pt x="1592475" y="40323"/>
                  </a:cubicBezTo>
                  <a:cubicBezTo>
                    <a:pt x="1592475" y="34509"/>
                    <a:pt x="1590638" y="29940"/>
                    <a:pt x="1586964" y="26614"/>
                  </a:cubicBezTo>
                  <a:cubicBezTo>
                    <a:pt x="1583290" y="23289"/>
                    <a:pt x="1578290" y="21626"/>
                    <a:pt x="1571965" y="21626"/>
                  </a:cubicBezTo>
                  <a:cubicBezTo>
                    <a:pt x="1567500" y="21626"/>
                    <a:pt x="1562989" y="22766"/>
                    <a:pt x="1558431" y="25045"/>
                  </a:cubicBezTo>
                  <a:cubicBezTo>
                    <a:pt x="1553873" y="27324"/>
                    <a:pt x="1549617" y="30579"/>
                    <a:pt x="1545664" y="34812"/>
                  </a:cubicBezTo>
                  <a:lnTo>
                    <a:pt x="1545664" y="21557"/>
                  </a:lnTo>
                  <a:cubicBezTo>
                    <a:pt x="1549199" y="17882"/>
                    <a:pt x="1553210" y="15069"/>
                    <a:pt x="1557698" y="13115"/>
                  </a:cubicBezTo>
                  <a:cubicBezTo>
                    <a:pt x="1562186" y="11162"/>
                    <a:pt x="1567454" y="10185"/>
                    <a:pt x="1573500" y="10185"/>
                  </a:cubicBezTo>
                  <a:close/>
                  <a:moveTo>
                    <a:pt x="766767" y="10185"/>
                  </a:moveTo>
                  <a:cubicBezTo>
                    <a:pt x="774441" y="10185"/>
                    <a:pt x="780464" y="11232"/>
                    <a:pt x="784836" y="13324"/>
                  </a:cubicBezTo>
                  <a:lnTo>
                    <a:pt x="784836" y="25882"/>
                  </a:lnTo>
                  <a:cubicBezTo>
                    <a:pt x="779208" y="22998"/>
                    <a:pt x="773325" y="21557"/>
                    <a:pt x="767186" y="21557"/>
                  </a:cubicBezTo>
                  <a:cubicBezTo>
                    <a:pt x="757838" y="21557"/>
                    <a:pt x="750327" y="25626"/>
                    <a:pt x="744652" y="33765"/>
                  </a:cubicBezTo>
                  <a:cubicBezTo>
                    <a:pt x="738978" y="41904"/>
                    <a:pt x="736095" y="53020"/>
                    <a:pt x="736002" y="67112"/>
                  </a:cubicBezTo>
                  <a:lnTo>
                    <a:pt x="736351" y="67112"/>
                  </a:lnTo>
                  <a:cubicBezTo>
                    <a:pt x="741467" y="57206"/>
                    <a:pt x="749629" y="52252"/>
                    <a:pt x="760838" y="52252"/>
                  </a:cubicBezTo>
                  <a:cubicBezTo>
                    <a:pt x="770186" y="52252"/>
                    <a:pt x="777650" y="55299"/>
                    <a:pt x="783232" y="61391"/>
                  </a:cubicBezTo>
                  <a:cubicBezTo>
                    <a:pt x="788813" y="67484"/>
                    <a:pt x="791603" y="75576"/>
                    <a:pt x="791603" y="85669"/>
                  </a:cubicBezTo>
                  <a:cubicBezTo>
                    <a:pt x="791603" y="96226"/>
                    <a:pt x="788382" y="104900"/>
                    <a:pt x="781941" y="111691"/>
                  </a:cubicBezTo>
                  <a:cubicBezTo>
                    <a:pt x="775499" y="118481"/>
                    <a:pt x="767279" y="121876"/>
                    <a:pt x="757280" y="121876"/>
                  </a:cubicBezTo>
                  <a:cubicBezTo>
                    <a:pt x="746304" y="121876"/>
                    <a:pt x="737688" y="117586"/>
                    <a:pt x="731432" y="109005"/>
                  </a:cubicBezTo>
                  <a:cubicBezTo>
                    <a:pt x="725177" y="100424"/>
                    <a:pt x="722049" y="88250"/>
                    <a:pt x="722049" y="72484"/>
                  </a:cubicBezTo>
                  <a:cubicBezTo>
                    <a:pt x="722049" y="53415"/>
                    <a:pt x="726154" y="38265"/>
                    <a:pt x="734362" y="27033"/>
                  </a:cubicBezTo>
                  <a:cubicBezTo>
                    <a:pt x="742571" y="15801"/>
                    <a:pt x="753373" y="10185"/>
                    <a:pt x="766767" y="10185"/>
                  </a:cubicBezTo>
                  <a:close/>
                  <a:moveTo>
                    <a:pt x="481366" y="10185"/>
                  </a:moveTo>
                  <a:lnTo>
                    <a:pt x="562291" y="10185"/>
                  </a:lnTo>
                  <a:lnTo>
                    <a:pt x="562291" y="120690"/>
                  </a:lnTo>
                  <a:cubicBezTo>
                    <a:pt x="562291" y="132410"/>
                    <a:pt x="555641" y="138270"/>
                    <a:pt x="542339" y="138270"/>
                  </a:cubicBezTo>
                  <a:cubicBezTo>
                    <a:pt x="536944" y="138270"/>
                    <a:pt x="529875" y="138177"/>
                    <a:pt x="521131" y="137991"/>
                  </a:cubicBezTo>
                  <a:cubicBezTo>
                    <a:pt x="520759" y="135201"/>
                    <a:pt x="520015" y="131434"/>
                    <a:pt x="518899" y="126690"/>
                  </a:cubicBezTo>
                  <a:cubicBezTo>
                    <a:pt x="526619" y="127248"/>
                    <a:pt x="533968" y="127527"/>
                    <a:pt x="540944" y="127527"/>
                  </a:cubicBezTo>
                  <a:cubicBezTo>
                    <a:pt x="547920" y="127527"/>
                    <a:pt x="551408" y="124132"/>
                    <a:pt x="551408" y="117341"/>
                  </a:cubicBezTo>
                  <a:lnTo>
                    <a:pt x="551408" y="20650"/>
                  </a:lnTo>
                  <a:lnTo>
                    <a:pt x="481366" y="20650"/>
                  </a:lnTo>
                  <a:close/>
                  <a:moveTo>
                    <a:pt x="1319194" y="9627"/>
                  </a:moveTo>
                  <a:lnTo>
                    <a:pt x="1399282" y="9627"/>
                  </a:lnTo>
                  <a:lnTo>
                    <a:pt x="1399282" y="19952"/>
                  </a:lnTo>
                  <a:lnTo>
                    <a:pt x="1358401" y="19952"/>
                  </a:lnTo>
                  <a:cubicBezTo>
                    <a:pt x="1351471" y="31719"/>
                    <a:pt x="1344449" y="42416"/>
                    <a:pt x="1337333" y="52043"/>
                  </a:cubicBezTo>
                  <a:cubicBezTo>
                    <a:pt x="1350588" y="51066"/>
                    <a:pt x="1364075" y="49857"/>
                    <a:pt x="1377795" y="48415"/>
                  </a:cubicBezTo>
                  <a:cubicBezTo>
                    <a:pt x="1374726" y="43067"/>
                    <a:pt x="1371517" y="37858"/>
                    <a:pt x="1368168" y="32788"/>
                  </a:cubicBezTo>
                  <a:lnTo>
                    <a:pt x="1377656" y="28044"/>
                  </a:lnTo>
                  <a:cubicBezTo>
                    <a:pt x="1385097" y="39021"/>
                    <a:pt x="1392074" y="50462"/>
                    <a:pt x="1398585" y="62368"/>
                  </a:cubicBezTo>
                  <a:cubicBezTo>
                    <a:pt x="1395050" y="64042"/>
                    <a:pt x="1391469" y="65903"/>
                    <a:pt x="1387841" y="67949"/>
                  </a:cubicBezTo>
                  <a:cubicBezTo>
                    <a:pt x="1386213" y="64507"/>
                    <a:pt x="1384539" y="61112"/>
                    <a:pt x="1382818" y="57764"/>
                  </a:cubicBezTo>
                  <a:cubicBezTo>
                    <a:pt x="1362773" y="59717"/>
                    <a:pt x="1343751" y="61624"/>
                    <a:pt x="1325752" y="63484"/>
                  </a:cubicBezTo>
                  <a:lnTo>
                    <a:pt x="1320729" y="51904"/>
                  </a:lnTo>
                  <a:cubicBezTo>
                    <a:pt x="1326124" y="49020"/>
                    <a:pt x="1330775" y="44416"/>
                    <a:pt x="1334682" y="38090"/>
                  </a:cubicBezTo>
                  <a:cubicBezTo>
                    <a:pt x="1338263" y="32695"/>
                    <a:pt x="1341774" y="26649"/>
                    <a:pt x="1345216" y="19952"/>
                  </a:cubicBezTo>
                  <a:lnTo>
                    <a:pt x="1319194" y="19952"/>
                  </a:lnTo>
                  <a:close/>
                  <a:moveTo>
                    <a:pt x="1671015" y="5581"/>
                  </a:moveTo>
                  <a:lnTo>
                    <a:pt x="1674084" y="15348"/>
                  </a:lnTo>
                  <a:cubicBezTo>
                    <a:pt x="1667526" y="16650"/>
                    <a:pt x="1660690" y="17882"/>
                    <a:pt x="1653574" y="19045"/>
                  </a:cubicBezTo>
                  <a:lnTo>
                    <a:pt x="1653574" y="42276"/>
                  </a:lnTo>
                  <a:lnTo>
                    <a:pt x="1673108" y="42276"/>
                  </a:lnTo>
                  <a:lnTo>
                    <a:pt x="1673108" y="51764"/>
                  </a:lnTo>
                  <a:lnTo>
                    <a:pt x="1653574" y="51764"/>
                  </a:lnTo>
                  <a:lnTo>
                    <a:pt x="1653574" y="71437"/>
                  </a:lnTo>
                  <a:lnTo>
                    <a:pt x="1659853" y="65996"/>
                  </a:lnTo>
                  <a:cubicBezTo>
                    <a:pt x="1663573" y="69809"/>
                    <a:pt x="1669015" y="75902"/>
                    <a:pt x="1676177" y="84274"/>
                  </a:cubicBezTo>
                  <a:lnTo>
                    <a:pt x="1667806" y="91110"/>
                  </a:lnTo>
                  <a:cubicBezTo>
                    <a:pt x="1661992" y="83716"/>
                    <a:pt x="1657248" y="77832"/>
                    <a:pt x="1653574" y="73460"/>
                  </a:cubicBezTo>
                  <a:lnTo>
                    <a:pt x="1653574" y="138410"/>
                  </a:lnTo>
                  <a:lnTo>
                    <a:pt x="1643249" y="138410"/>
                  </a:lnTo>
                  <a:lnTo>
                    <a:pt x="1643249" y="71507"/>
                  </a:lnTo>
                  <a:cubicBezTo>
                    <a:pt x="1638272" y="88111"/>
                    <a:pt x="1631994" y="101621"/>
                    <a:pt x="1624413" y="112039"/>
                  </a:cubicBezTo>
                  <a:cubicBezTo>
                    <a:pt x="1622925" y="108040"/>
                    <a:pt x="1621343" y="103993"/>
                    <a:pt x="1619669" y="99901"/>
                  </a:cubicBezTo>
                  <a:cubicBezTo>
                    <a:pt x="1628180" y="87390"/>
                    <a:pt x="1635133" y="71344"/>
                    <a:pt x="1640528" y="51764"/>
                  </a:cubicBezTo>
                  <a:lnTo>
                    <a:pt x="1621204" y="51764"/>
                  </a:lnTo>
                  <a:lnTo>
                    <a:pt x="1621204" y="42276"/>
                  </a:lnTo>
                  <a:lnTo>
                    <a:pt x="1643249" y="42276"/>
                  </a:lnTo>
                  <a:lnTo>
                    <a:pt x="1643249" y="20580"/>
                  </a:lnTo>
                  <a:cubicBezTo>
                    <a:pt x="1637342" y="21417"/>
                    <a:pt x="1631250" y="22184"/>
                    <a:pt x="1624971" y="22882"/>
                  </a:cubicBezTo>
                  <a:cubicBezTo>
                    <a:pt x="1624227" y="19719"/>
                    <a:pt x="1623250" y="16510"/>
                    <a:pt x="1622041" y="13255"/>
                  </a:cubicBezTo>
                  <a:cubicBezTo>
                    <a:pt x="1638319" y="11859"/>
                    <a:pt x="1654644" y="9301"/>
                    <a:pt x="1671015" y="5581"/>
                  </a:cubicBezTo>
                  <a:close/>
                  <a:moveTo>
                    <a:pt x="937590" y="5581"/>
                  </a:moveTo>
                  <a:lnTo>
                    <a:pt x="940659" y="15348"/>
                  </a:lnTo>
                  <a:cubicBezTo>
                    <a:pt x="934101" y="16650"/>
                    <a:pt x="927265" y="17882"/>
                    <a:pt x="920149" y="19045"/>
                  </a:cubicBezTo>
                  <a:lnTo>
                    <a:pt x="920149" y="42276"/>
                  </a:lnTo>
                  <a:lnTo>
                    <a:pt x="939682" y="42276"/>
                  </a:lnTo>
                  <a:lnTo>
                    <a:pt x="939682" y="51764"/>
                  </a:lnTo>
                  <a:lnTo>
                    <a:pt x="920149" y="51764"/>
                  </a:lnTo>
                  <a:lnTo>
                    <a:pt x="920149" y="71437"/>
                  </a:lnTo>
                  <a:lnTo>
                    <a:pt x="926427" y="65996"/>
                  </a:lnTo>
                  <a:cubicBezTo>
                    <a:pt x="930148" y="69809"/>
                    <a:pt x="935590" y="75902"/>
                    <a:pt x="942752" y="84274"/>
                  </a:cubicBezTo>
                  <a:lnTo>
                    <a:pt x="934380" y="91110"/>
                  </a:lnTo>
                  <a:cubicBezTo>
                    <a:pt x="928567" y="83716"/>
                    <a:pt x="923823" y="77832"/>
                    <a:pt x="920149" y="73460"/>
                  </a:cubicBezTo>
                  <a:lnTo>
                    <a:pt x="920149" y="138410"/>
                  </a:lnTo>
                  <a:lnTo>
                    <a:pt x="909824" y="138410"/>
                  </a:lnTo>
                  <a:lnTo>
                    <a:pt x="909824" y="71507"/>
                  </a:lnTo>
                  <a:cubicBezTo>
                    <a:pt x="904847" y="88111"/>
                    <a:pt x="898569" y="101621"/>
                    <a:pt x="890988" y="112039"/>
                  </a:cubicBezTo>
                  <a:cubicBezTo>
                    <a:pt x="889499" y="108040"/>
                    <a:pt x="887918" y="103993"/>
                    <a:pt x="886244" y="99901"/>
                  </a:cubicBezTo>
                  <a:cubicBezTo>
                    <a:pt x="894755" y="87390"/>
                    <a:pt x="901708" y="71344"/>
                    <a:pt x="907103" y="51764"/>
                  </a:cubicBezTo>
                  <a:lnTo>
                    <a:pt x="887779" y="51764"/>
                  </a:lnTo>
                  <a:lnTo>
                    <a:pt x="887779" y="42276"/>
                  </a:lnTo>
                  <a:lnTo>
                    <a:pt x="909824" y="42276"/>
                  </a:lnTo>
                  <a:lnTo>
                    <a:pt x="909824" y="20580"/>
                  </a:lnTo>
                  <a:cubicBezTo>
                    <a:pt x="903917" y="21417"/>
                    <a:pt x="897825" y="22184"/>
                    <a:pt x="891546" y="22882"/>
                  </a:cubicBezTo>
                  <a:cubicBezTo>
                    <a:pt x="890802" y="19719"/>
                    <a:pt x="889825" y="16510"/>
                    <a:pt x="888616" y="13255"/>
                  </a:cubicBezTo>
                  <a:cubicBezTo>
                    <a:pt x="904894" y="11859"/>
                    <a:pt x="921218" y="9301"/>
                    <a:pt x="937590" y="5581"/>
                  </a:cubicBezTo>
                  <a:close/>
                  <a:moveTo>
                    <a:pt x="656472" y="2790"/>
                  </a:moveTo>
                  <a:lnTo>
                    <a:pt x="667355" y="2790"/>
                  </a:lnTo>
                  <a:cubicBezTo>
                    <a:pt x="667355" y="13487"/>
                    <a:pt x="667192" y="25533"/>
                    <a:pt x="666866" y="38928"/>
                  </a:cubicBezTo>
                  <a:cubicBezTo>
                    <a:pt x="672913" y="81344"/>
                    <a:pt x="688005" y="110086"/>
                    <a:pt x="712143" y="125155"/>
                  </a:cubicBezTo>
                  <a:cubicBezTo>
                    <a:pt x="708794" y="128876"/>
                    <a:pt x="705771" y="132457"/>
                    <a:pt x="703074" y="135898"/>
                  </a:cubicBezTo>
                  <a:cubicBezTo>
                    <a:pt x="683633" y="121713"/>
                    <a:pt x="670308" y="99133"/>
                    <a:pt x="663099" y="68158"/>
                  </a:cubicBezTo>
                  <a:cubicBezTo>
                    <a:pt x="658030" y="96389"/>
                    <a:pt x="643542" y="119806"/>
                    <a:pt x="619637" y="138410"/>
                  </a:cubicBezTo>
                  <a:cubicBezTo>
                    <a:pt x="616567" y="134689"/>
                    <a:pt x="613870" y="131713"/>
                    <a:pt x="611544" y="129480"/>
                  </a:cubicBezTo>
                  <a:cubicBezTo>
                    <a:pt x="634892" y="112086"/>
                    <a:pt x="648937" y="89250"/>
                    <a:pt x="653681" y="60973"/>
                  </a:cubicBezTo>
                  <a:cubicBezTo>
                    <a:pt x="655542" y="47857"/>
                    <a:pt x="656472" y="28463"/>
                    <a:pt x="656472" y="2790"/>
                  </a:cubicBezTo>
                  <a:close/>
                  <a:moveTo>
                    <a:pt x="601080" y="2790"/>
                  </a:moveTo>
                  <a:lnTo>
                    <a:pt x="612102" y="2790"/>
                  </a:lnTo>
                  <a:cubicBezTo>
                    <a:pt x="612102" y="22091"/>
                    <a:pt x="611661" y="38555"/>
                    <a:pt x="610777" y="52183"/>
                  </a:cubicBezTo>
                  <a:cubicBezTo>
                    <a:pt x="622916" y="65252"/>
                    <a:pt x="633450" y="77065"/>
                    <a:pt x="642380" y="87622"/>
                  </a:cubicBezTo>
                  <a:lnTo>
                    <a:pt x="633868" y="96133"/>
                  </a:lnTo>
                  <a:cubicBezTo>
                    <a:pt x="627171" y="87343"/>
                    <a:pt x="619079" y="77437"/>
                    <a:pt x="609591" y="66414"/>
                  </a:cubicBezTo>
                  <a:cubicBezTo>
                    <a:pt x="606893" y="92552"/>
                    <a:pt x="597127" y="116039"/>
                    <a:pt x="580290" y="136875"/>
                  </a:cubicBezTo>
                  <a:cubicBezTo>
                    <a:pt x="578151" y="134271"/>
                    <a:pt x="575453" y="131294"/>
                    <a:pt x="572198" y="127945"/>
                  </a:cubicBezTo>
                  <a:cubicBezTo>
                    <a:pt x="584941" y="113063"/>
                    <a:pt x="593313" y="95110"/>
                    <a:pt x="597313" y="74088"/>
                  </a:cubicBezTo>
                  <a:cubicBezTo>
                    <a:pt x="599731" y="61438"/>
                    <a:pt x="600987" y="37672"/>
                    <a:pt x="601080" y="2790"/>
                  </a:cubicBezTo>
                  <a:close/>
                  <a:moveTo>
                    <a:pt x="1708547" y="2232"/>
                  </a:moveTo>
                  <a:lnTo>
                    <a:pt x="1719430" y="2232"/>
                  </a:lnTo>
                  <a:lnTo>
                    <a:pt x="1719430" y="90413"/>
                  </a:lnTo>
                  <a:lnTo>
                    <a:pt x="1708547" y="90413"/>
                  </a:lnTo>
                  <a:close/>
                  <a:moveTo>
                    <a:pt x="1124834" y="2232"/>
                  </a:moveTo>
                  <a:lnTo>
                    <a:pt x="1135019" y="2232"/>
                  </a:lnTo>
                  <a:cubicBezTo>
                    <a:pt x="1135019" y="9301"/>
                    <a:pt x="1135043" y="16603"/>
                    <a:pt x="1135089" y="24138"/>
                  </a:cubicBezTo>
                  <a:lnTo>
                    <a:pt x="1168785" y="24138"/>
                  </a:lnTo>
                  <a:lnTo>
                    <a:pt x="1168785" y="33626"/>
                  </a:lnTo>
                  <a:lnTo>
                    <a:pt x="1135159" y="33626"/>
                  </a:lnTo>
                  <a:cubicBezTo>
                    <a:pt x="1135345" y="56089"/>
                    <a:pt x="1136671" y="74088"/>
                    <a:pt x="1139135" y="87622"/>
                  </a:cubicBezTo>
                  <a:cubicBezTo>
                    <a:pt x="1145554" y="75669"/>
                    <a:pt x="1150879" y="62275"/>
                    <a:pt x="1155111" y="47439"/>
                  </a:cubicBezTo>
                  <a:lnTo>
                    <a:pt x="1165157" y="50927"/>
                  </a:lnTo>
                  <a:cubicBezTo>
                    <a:pt x="1158878" y="70321"/>
                    <a:pt x="1151321" y="87320"/>
                    <a:pt x="1142484" y="101924"/>
                  </a:cubicBezTo>
                  <a:cubicBezTo>
                    <a:pt x="1144856" y="110295"/>
                    <a:pt x="1147577" y="116690"/>
                    <a:pt x="1150646" y="121109"/>
                  </a:cubicBezTo>
                  <a:cubicBezTo>
                    <a:pt x="1153623" y="124736"/>
                    <a:pt x="1155669" y="123992"/>
                    <a:pt x="1156786" y="118876"/>
                  </a:cubicBezTo>
                  <a:cubicBezTo>
                    <a:pt x="1157809" y="113388"/>
                    <a:pt x="1158692" y="106691"/>
                    <a:pt x="1159437" y="98784"/>
                  </a:cubicBezTo>
                  <a:cubicBezTo>
                    <a:pt x="1163808" y="100366"/>
                    <a:pt x="1167250" y="101528"/>
                    <a:pt x="1169762" y="102273"/>
                  </a:cubicBezTo>
                  <a:cubicBezTo>
                    <a:pt x="1168459" y="112132"/>
                    <a:pt x="1167017" y="120271"/>
                    <a:pt x="1165436" y="126690"/>
                  </a:cubicBezTo>
                  <a:cubicBezTo>
                    <a:pt x="1163390" y="134038"/>
                    <a:pt x="1160041" y="137666"/>
                    <a:pt x="1155390" y="137573"/>
                  </a:cubicBezTo>
                  <a:cubicBezTo>
                    <a:pt x="1151391" y="137666"/>
                    <a:pt x="1147623" y="135387"/>
                    <a:pt x="1144089" y="130736"/>
                  </a:cubicBezTo>
                  <a:cubicBezTo>
                    <a:pt x="1140600" y="125527"/>
                    <a:pt x="1137647" y="119620"/>
                    <a:pt x="1135229" y="113016"/>
                  </a:cubicBezTo>
                  <a:cubicBezTo>
                    <a:pt x="1128531" y="122364"/>
                    <a:pt x="1121206" y="130550"/>
                    <a:pt x="1113253" y="137573"/>
                  </a:cubicBezTo>
                  <a:cubicBezTo>
                    <a:pt x="1110370" y="135061"/>
                    <a:pt x="1107347" y="132829"/>
                    <a:pt x="1104184" y="130875"/>
                  </a:cubicBezTo>
                  <a:cubicBezTo>
                    <a:pt x="1114556" y="122411"/>
                    <a:pt x="1123648" y="112272"/>
                    <a:pt x="1131462" y="100459"/>
                  </a:cubicBezTo>
                  <a:cubicBezTo>
                    <a:pt x="1127787" y="85762"/>
                    <a:pt x="1125694" y="63484"/>
                    <a:pt x="1125183" y="33626"/>
                  </a:cubicBezTo>
                  <a:lnTo>
                    <a:pt x="1078790" y="33626"/>
                  </a:lnTo>
                  <a:lnTo>
                    <a:pt x="1078790" y="69205"/>
                  </a:lnTo>
                  <a:cubicBezTo>
                    <a:pt x="1078790" y="97668"/>
                    <a:pt x="1072186" y="120643"/>
                    <a:pt x="1058978" y="138131"/>
                  </a:cubicBezTo>
                  <a:cubicBezTo>
                    <a:pt x="1055536" y="134503"/>
                    <a:pt x="1052699" y="131945"/>
                    <a:pt x="1050466" y="130457"/>
                  </a:cubicBezTo>
                  <a:cubicBezTo>
                    <a:pt x="1062838" y="114830"/>
                    <a:pt x="1069023" y="94226"/>
                    <a:pt x="1069023" y="68647"/>
                  </a:cubicBezTo>
                  <a:lnTo>
                    <a:pt x="1069023" y="24138"/>
                  </a:lnTo>
                  <a:lnTo>
                    <a:pt x="1124973" y="24138"/>
                  </a:lnTo>
                  <a:cubicBezTo>
                    <a:pt x="1124880" y="16650"/>
                    <a:pt x="1124834" y="9348"/>
                    <a:pt x="1124834" y="2232"/>
                  </a:cubicBezTo>
                  <a:close/>
                  <a:moveTo>
                    <a:pt x="975122" y="2232"/>
                  </a:moveTo>
                  <a:lnTo>
                    <a:pt x="986005" y="2232"/>
                  </a:lnTo>
                  <a:lnTo>
                    <a:pt x="986005" y="90413"/>
                  </a:lnTo>
                  <a:lnTo>
                    <a:pt x="975122" y="90413"/>
                  </a:lnTo>
                  <a:close/>
                  <a:moveTo>
                    <a:pt x="1236316" y="2093"/>
                  </a:moveTo>
                  <a:lnTo>
                    <a:pt x="1248315" y="2093"/>
                  </a:lnTo>
                  <a:lnTo>
                    <a:pt x="1248315" y="89715"/>
                  </a:lnTo>
                  <a:lnTo>
                    <a:pt x="1236316" y="89715"/>
                  </a:lnTo>
                  <a:close/>
                  <a:moveTo>
                    <a:pt x="1147995" y="1953"/>
                  </a:moveTo>
                  <a:cubicBezTo>
                    <a:pt x="1152646" y="6604"/>
                    <a:pt x="1157065" y="11255"/>
                    <a:pt x="1161250" y="15906"/>
                  </a:cubicBezTo>
                  <a:lnTo>
                    <a:pt x="1153297" y="22184"/>
                  </a:lnTo>
                  <a:cubicBezTo>
                    <a:pt x="1149484" y="17347"/>
                    <a:pt x="1145344" y="12464"/>
                    <a:pt x="1140880" y="7534"/>
                  </a:cubicBezTo>
                  <a:close/>
                  <a:moveTo>
                    <a:pt x="1437094" y="1255"/>
                  </a:moveTo>
                  <a:lnTo>
                    <a:pt x="1448675" y="1255"/>
                  </a:lnTo>
                  <a:lnTo>
                    <a:pt x="1448675" y="83677"/>
                  </a:lnTo>
                  <a:lnTo>
                    <a:pt x="1475496" y="49113"/>
                  </a:lnTo>
                  <a:cubicBezTo>
                    <a:pt x="1484566" y="35951"/>
                    <a:pt x="1492053" y="23580"/>
                    <a:pt x="1497960" y="11999"/>
                  </a:cubicBezTo>
                  <a:lnTo>
                    <a:pt x="1512122" y="11999"/>
                  </a:lnTo>
                  <a:lnTo>
                    <a:pt x="1512122" y="83367"/>
                  </a:lnTo>
                  <a:lnTo>
                    <a:pt x="1528307" y="83367"/>
                  </a:lnTo>
                  <a:lnTo>
                    <a:pt x="1528307" y="94668"/>
                  </a:lnTo>
                  <a:lnTo>
                    <a:pt x="1512122" y="94668"/>
                  </a:lnTo>
                  <a:lnTo>
                    <a:pt x="1512122" y="120062"/>
                  </a:lnTo>
                  <a:lnTo>
                    <a:pt x="1498867" y="120062"/>
                  </a:lnTo>
                  <a:lnTo>
                    <a:pt x="1498867" y="94668"/>
                  </a:lnTo>
                  <a:lnTo>
                    <a:pt x="1448675" y="94668"/>
                  </a:lnTo>
                  <a:lnTo>
                    <a:pt x="1448675" y="119295"/>
                  </a:lnTo>
                  <a:cubicBezTo>
                    <a:pt x="1448675" y="130922"/>
                    <a:pt x="1443047" y="136736"/>
                    <a:pt x="1431792" y="136736"/>
                  </a:cubicBezTo>
                  <a:cubicBezTo>
                    <a:pt x="1427978" y="136736"/>
                    <a:pt x="1421188" y="136689"/>
                    <a:pt x="1411421" y="136596"/>
                  </a:cubicBezTo>
                  <a:cubicBezTo>
                    <a:pt x="1410863" y="132782"/>
                    <a:pt x="1410165" y="128596"/>
                    <a:pt x="1409328" y="124039"/>
                  </a:cubicBezTo>
                  <a:cubicBezTo>
                    <a:pt x="1417514" y="124783"/>
                    <a:pt x="1423839" y="125155"/>
                    <a:pt x="1428304" y="125155"/>
                  </a:cubicBezTo>
                  <a:cubicBezTo>
                    <a:pt x="1434164" y="125248"/>
                    <a:pt x="1437094" y="122225"/>
                    <a:pt x="1437094" y="116086"/>
                  </a:cubicBezTo>
                  <a:close/>
                  <a:moveTo>
                    <a:pt x="452624" y="1255"/>
                  </a:moveTo>
                  <a:cubicBezTo>
                    <a:pt x="459693" y="7953"/>
                    <a:pt x="466251" y="14464"/>
                    <a:pt x="472297" y="20789"/>
                  </a:cubicBezTo>
                  <a:lnTo>
                    <a:pt x="463228" y="28742"/>
                  </a:lnTo>
                  <a:cubicBezTo>
                    <a:pt x="457554" y="22045"/>
                    <a:pt x="451368" y="15255"/>
                    <a:pt x="444671" y="8371"/>
                  </a:cubicBezTo>
                  <a:close/>
                  <a:moveTo>
                    <a:pt x="395139" y="1255"/>
                  </a:moveTo>
                  <a:lnTo>
                    <a:pt x="406301" y="1255"/>
                  </a:lnTo>
                  <a:lnTo>
                    <a:pt x="406301" y="32091"/>
                  </a:lnTo>
                  <a:lnTo>
                    <a:pt x="426114" y="32091"/>
                  </a:lnTo>
                  <a:lnTo>
                    <a:pt x="426114" y="42416"/>
                  </a:lnTo>
                  <a:lnTo>
                    <a:pt x="406301" y="42416"/>
                  </a:lnTo>
                  <a:lnTo>
                    <a:pt x="406301" y="117481"/>
                  </a:lnTo>
                  <a:cubicBezTo>
                    <a:pt x="406301" y="129945"/>
                    <a:pt x="400348" y="136177"/>
                    <a:pt x="388442" y="136177"/>
                  </a:cubicBezTo>
                  <a:cubicBezTo>
                    <a:pt x="383047" y="136177"/>
                    <a:pt x="375140" y="136038"/>
                    <a:pt x="364722" y="135759"/>
                  </a:cubicBezTo>
                  <a:cubicBezTo>
                    <a:pt x="364257" y="132410"/>
                    <a:pt x="363513" y="128503"/>
                    <a:pt x="362490" y="124039"/>
                  </a:cubicBezTo>
                  <a:cubicBezTo>
                    <a:pt x="372257" y="124783"/>
                    <a:pt x="379884" y="125155"/>
                    <a:pt x="385372" y="125155"/>
                  </a:cubicBezTo>
                  <a:cubicBezTo>
                    <a:pt x="391883" y="125155"/>
                    <a:pt x="395139" y="121853"/>
                    <a:pt x="395139" y="115248"/>
                  </a:cubicBezTo>
                  <a:lnTo>
                    <a:pt x="395139" y="42416"/>
                  </a:lnTo>
                  <a:lnTo>
                    <a:pt x="345607" y="42416"/>
                  </a:lnTo>
                  <a:lnTo>
                    <a:pt x="345607" y="32091"/>
                  </a:lnTo>
                  <a:lnTo>
                    <a:pt x="395139" y="32091"/>
                  </a:lnTo>
                  <a:close/>
                  <a:moveTo>
                    <a:pt x="231754" y="558"/>
                  </a:moveTo>
                  <a:lnTo>
                    <a:pt x="243753" y="558"/>
                  </a:lnTo>
                  <a:cubicBezTo>
                    <a:pt x="242264" y="5534"/>
                    <a:pt x="240590" y="10278"/>
                    <a:pt x="238730" y="14789"/>
                  </a:cubicBezTo>
                  <a:lnTo>
                    <a:pt x="282402" y="14789"/>
                  </a:lnTo>
                  <a:lnTo>
                    <a:pt x="282402" y="24417"/>
                  </a:lnTo>
                  <a:lnTo>
                    <a:pt x="234125" y="24417"/>
                  </a:lnTo>
                  <a:cubicBezTo>
                    <a:pt x="231195" y="29951"/>
                    <a:pt x="227893" y="35114"/>
                    <a:pt x="224219" y="39904"/>
                  </a:cubicBezTo>
                  <a:cubicBezTo>
                    <a:pt x="221429" y="37486"/>
                    <a:pt x="218405" y="35114"/>
                    <a:pt x="215150" y="32788"/>
                  </a:cubicBezTo>
                  <a:cubicBezTo>
                    <a:pt x="223149" y="22742"/>
                    <a:pt x="228684" y="11999"/>
                    <a:pt x="231754" y="558"/>
                  </a:cubicBezTo>
                  <a:close/>
                  <a:moveTo>
                    <a:pt x="171757" y="558"/>
                  </a:moveTo>
                  <a:lnTo>
                    <a:pt x="183896" y="558"/>
                  </a:lnTo>
                  <a:cubicBezTo>
                    <a:pt x="181989" y="5488"/>
                    <a:pt x="179896" y="10232"/>
                    <a:pt x="177617" y="14789"/>
                  </a:cubicBezTo>
                  <a:lnTo>
                    <a:pt x="218080" y="14789"/>
                  </a:lnTo>
                  <a:lnTo>
                    <a:pt x="218080" y="24417"/>
                  </a:lnTo>
                  <a:lnTo>
                    <a:pt x="172385" y="24417"/>
                  </a:lnTo>
                  <a:cubicBezTo>
                    <a:pt x="166664" y="33998"/>
                    <a:pt x="159990" y="42695"/>
                    <a:pt x="152363" y="50508"/>
                  </a:cubicBezTo>
                  <a:cubicBezTo>
                    <a:pt x="149758" y="47718"/>
                    <a:pt x="147061" y="45067"/>
                    <a:pt x="144270" y="42555"/>
                  </a:cubicBezTo>
                  <a:cubicBezTo>
                    <a:pt x="156270" y="30835"/>
                    <a:pt x="165432" y="16836"/>
                    <a:pt x="171757" y="558"/>
                  </a:cubicBezTo>
                  <a:close/>
                  <a:moveTo>
                    <a:pt x="75903" y="0"/>
                  </a:moveTo>
                  <a:cubicBezTo>
                    <a:pt x="79902" y="5116"/>
                    <a:pt x="83716" y="10650"/>
                    <a:pt x="87344" y="16603"/>
                  </a:cubicBezTo>
                  <a:lnTo>
                    <a:pt x="80577" y="20510"/>
                  </a:lnTo>
                  <a:lnTo>
                    <a:pt x="137155" y="20510"/>
                  </a:lnTo>
                  <a:lnTo>
                    <a:pt x="137155" y="31114"/>
                  </a:lnTo>
                  <a:lnTo>
                    <a:pt x="28464" y="31114"/>
                  </a:lnTo>
                  <a:lnTo>
                    <a:pt x="28464" y="65298"/>
                  </a:lnTo>
                  <a:cubicBezTo>
                    <a:pt x="28464" y="98226"/>
                    <a:pt x="21673" y="122829"/>
                    <a:pt x="8093" y="139107"/>
                  </a:cubicBezTo>
                  <a:cubicBezTo>
                    <a:pt x="5860" y="136038"/>
                    <a:pt x="3163" y="132829"/>
                    <a:pt x="0" y="129480"/>
                  </a:cubicBezTo>
                  <a:cubicBezTo>
                    <a:pt x="11162" y="117016"/>
                    <a:pt x="16743" y="95715"/>
                    <a:pt x="16743" y="65577"/>
                  </a:cubicBezTo>
                  <a:lnTo>
                    <a:pt x="16743" y="20510"/>
                  </a:lnTo>
                  <a:lnTo>
                    <a:pt x="75763" y="20510"/>
                  </a:lnTo>
                  <a:cubicBezTo>
                    <a:pt x="72740" y="15394"/>
                    <a:pt x="69391" y="10371"/>
                    <a:pt x="65717" y="54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>
                      <a:lumMod val="5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endParaRPr lang="zh-CN" altLang="en-US" sz="1100" dirty="0">
                <a:sym typeface="+mn-lt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D16040CC-0274-BD40-1C23-8C9B02022C99}"/>
                </a:ext>
              </a:extLst>
            </p:cNvPr>
            <p:cNvSpPr txBox="1"/>
            <p:nvPr/>
          </p:nvSpPr>
          <p:spPr>
            <a:xfrm>
              <a:off x="1398927" y="2192944"/>
              <a:ext cx="989521" cy="139806"/>
            </a:xfrm>
            <a:custGeom>
              <a:avLst/>
              <a:gdLst/>
              <a:ahLst/>
              <a:cxnLst/>
              <a:rect l="l" t="t" r="r" b="b"/>
              <a:pathLst>
                <a:path w="989521" h="139806">
                  <a:moveTo>
                    <a:pt x="321329" y="103250"/>
                  </a:moveTo>
                  <a:lnTo>
                    <a:pt x="321329" y="123900"/>
                  </a:lnTo>
                  <a:lnTo>
                    <a:pt x="391650" y="123900"/>
                  </a:lnTo>
                  <a:lnTo>
                    <a:pt x="391650" y="103250"/>
                  </a:lnTo>
                  <a:close/>
                  <a:moveTo>
                    <a:pt x="311004" y="94320"/>
                  </a:moveTo>
                  <a:lnTo>
                    <a:pt x="401975" y="94320"/>
                  </a:lnTo>
                  <a:lnTo>
                    <a:pt x="401975" y="138689"/>
                  </a:lnTo>
                  <a:lnTo>
                    <a:pt x="391650" y="138689"/>
                  </a:lnTo>
                  <a:lnTo>
                    <a:pt x="391650" y="132829"/>
                  </a:lnTo>
                  <a:lnTo>
                    <a:pt x="321329" y="132829"/>
                  </a:lnTo>
                  <a:lnTo>
                    <a:pt x="321329" y="138689"/>
                  </a:lnTo>
                  <a:lnTo>
                    <a:pt x="311004" y="138689"/>
                  </a:lnTo>
                  <a:close/>
                  <a:moveTo>
                    <a:pt x="517294" y="69066"/>
                  </a:moveTo>
                  <a:cubicBezTo>
                    <a:pt x="520177" y="82460"/>
                    <a:pt x="525317" y="93855"/>
                    <a:pt x="532711" y="103250"/>
                  </a:cubicBezTo>
                  <a:cubicBezTo>
                    <a:pt x="540385" y="93529"/>
                    <a:pt x="545827" y="82135"/>
                    <a:pt x="549036" y="69066"/>
                  </a:cubicBezTo>
                  <a:close/>
                  <a:moveTo>
                    <a:pt x="810927" y="63485"/>
                  </a:moveTo>
                  <a:lnTo>
                    <a:pt x="818880" y="70042"/>
                  </a:lnTo>
                  <a:cubicBezTo>
                    <a:pt x="810788" y="78042"/>
                    <a:pt x="802602" y="85530"/>
                    <a:pt x="794323" y="92506"/>
                  </a:cubicBezTo>
                  <a:cubicBezTo>
                    <a:pt x="804183" y="99668"/>
                    <a:pt x="814136" y="107017"/>
                    <a:pt x="824182" y="114551"/>
                  </a:cubicBezTo>
                  <a:lnTo>
                    <a:pt x="816229" y="122783"/>
                  </a:lnTo>
                  <a:cubicBezTo>
                    <a:pt x="805904" y="114691"/>
                    <a:pt x="795719" y="106924"/>
                    <a:pt x="785673" y="99482"/>
                  </a:cubicBezTo>
                  <a:cubicBezTo>
                    <a:pt x="773767" y="108970"/>
                    <a:pt x="761535" y="117388"/>
                    <a:pt x="748977" y="124737"/>
                  </a:cubicBezTo>
                  <a:cubicBezTo>
                    <a:pt x="747024" y="122132"/>
                    <a:pt x="744745" y="119435"/>
                    <a:pt x="742141" y="116644"/>
                  </a:cubicBezTo>
                  <a:cubicBezTo>
                    <a:pt x="754419" y="109389"/>
                    <a:pt x="766093" y="101575"/>
                    <a:pt x="777162" y="93204"/>
                  </a:cubicBezTo>
                  <a:cubicBezTo>
                    <a:pt x="767209" y="85855"/>
                    <a:pt x="757395" y="78833"/>
                    <a:pt x="747722" y="72135"/>
                  </a:cubicBezTo>
                  <a:lnTo>
                    <a:pt x="753861" y="64461"/>
                  </a:lnTo>
                  <a:cubicBezTo>
                    <a:pt x="764465" y="71531"/>
                    <a:pt x="775069" y="78833"/>
                    <a:pt x="785673" y="86367"/>
                  </a:cubicBezTo>
                  <a:cubicBezTo>
                    <a:pt x="794509" y="79205"/>
                    <a:pt x="802928" y="71577"/>
                    <a:pt x="810927" y="63485"/>
                  </a:cubicBezTo>
                  <a:close/>
                  <a:moveTo>
                    <a:pt x="641123" y="55950"/>
                  </a:moveTo>
                  <a:lnTo>
                    <a:pt x="651727" y="55950"/>
                  </a:lnTo>
                  <a:lnTo>
                    <a:pt x="651727" y="86786"/>
                  </a:lnTo>
                  <a:cubicBezTo>
                    <a:pt x="663913" y="79716"/>
                    <a:pt x="675168" y="71205"/>
                    <a:pt x="685493" y="61252"/>
                  </a:cubicBezTo>
                  <a:lnTo>
                    <a:pt x="694283" y="67810"/>
                  </a:lnTo>
                  <a:cubicBezTo>
                    <a:pt x="680051" y="80832"/>
                    <a:pt x="665866" y="90971"/>
                    <a:pt x="651727" y="98227"/>
                  </a:cubicBezTo>
                  <a:lnTo>
                    <a:pt x="651727" y="116226"/>
                  </a:lnTo>
                  <a:cubicBezTo>
                    <a:pt x="651727" y="121993"/>
                    <a:pt x="654983" y="124876"/>
                    <a:pt x="661494" y="124876"/>
                  </a:cubicBezTo>
                  <a:lnTo>
                    <a:pt x="680470" y="124876"/>
                  </a:lnTo>
                  <a:cubicBezTo>
                    <a:pt x="686981" y="124876"/>
                    <a:pt x="690702" y="122086"/>
                    <a:pt x="691632" y="116505"/>
                  </a:cubicBezTo>
                  <a:cubicBezTo>
                    <a:pt x="692655" y="110458"/>
                    <a:pt x="693399" y="103622"/>
                    <a:pt x="693864" y="95994"/>
                  </a:cubicBezTo>
                  <a:cubicBezTo>
                    <a:pt x="694609" y="96273"/>
                    <a:pt x="698097" y="97622"/>
                    <a:pt x="704329" y="100041"/>
                  </a:cubicBezTo>
                  <a:cubicBezTo>
                    <a:pt x="703771" y="107110"/>
                    <a:pt x="702934" y="113714"/>
                    <a:pt x="701817" y="119853"/>
                  </a:cubicBezTo>
                  <a:cubicBezTo>
                    <a:pt x="700236" y="129992"/>
                    <a:pt x="693771" y="135062"/>
                    <a:pt x="682423" y="135062"/>
                  </a:cubicBezTo>
                  <a:lnTo>
                    <a:pt x="658146" y="135062"/>
                  </a:lnTo>
                  <a:cubicBezTo>
                    <a:pt x="646797" y="135062"/>
                    <a:pt x="641123" y="129667"/>
                    <a:pt x="641123" y="118877"/>
                  </a:cubicBezTo>
                  <a:close/>
                  <a:moveTo>
                    <a:pt x="449554" y="54136"/>
                  </a:moveTo>
                  <a:lnTo>
                    <a:pt x="449554" y="81065"/>
                  </a:lnTo>
                  <a:lnTo>
                    <a:pt x="469087" y="81065"/>
                  </a:lnTo>
                  <a:lnTo>
                    <a:pt x="469087" y="54136"/>
                  </a:lnTo>
                  <a:close/>
                  <a:moveTo>
                    <a:pt x="727072" y="48974"/>
                  </a:moveTo>
                  <a:lnTo>
                    <a:pt x="842600" y="48974"/>
                  </a:lnTo>
                  <a:lnTo>
                    <a:pt x="842600" y="123202"/>
                  </a:lnTo>
                  <a:cubicBezTo>
                    <a:pt x="842600" y="132783"/>
                    <a:pt x="837577" y="137573"/>
                    <a:pt x="827531" y="137573"/>
                  </a:cubicBezTo>
                  <a:lnTo>
                    <a:pt x="805067" y="137573"/>
                  </a:lnTo>
                  <a:cubicBezTo>
                    <a:pt x="804602" y="134597"/>
                    <a:pt x="803904" y="131015"/>
                    <a:pt x="802974" y="126830"/>
                  </a:cubicBezTo>
                  <a:cubicBezTo>
                    <a:pt x="812090" y="127388"/>
                    <a:pt x="819252" y="127667"/>
                    <a:pt x="824461" y="127667"/>
                  </a:cubicBezTo>
                  <a:cubicBezTo>
                    <a:pt x="829670" y="127667"/>
                    <a:pt x="832275" y="125248"/>
                    <a:pt x="832275" y="120411"/>
                  </a:cubicBezTo>
                  <a:lnTo>
                    <a:pt x="832275" y="58741"/>
                  </a:lnTo>
                  <a:lnTo>
                    <a:pt x="737397" y="58741"/>
                  </a:lnTo>
                  <a:lnTo>
                    <a:pt x="737397" y="138689"/>
                  </a:lnTo>
                  <a:lnTo>
                    <a:pt x="727072" y="138689"/>
                  </a:lnTo>
                  <a:close/>
                  <a:moveTo>
                    <a:pt x="332421" y="48974"/>
                  </a:moveTo>
                  <a:cubicBezTo>
                    <a:pt x="338700" y="56415"/>
                    <a:pt x="346955" y="62485"/>
                    <a:pt x="357187" y="67182"/>
                  </a:cubicBezTo>
                  <a:cubicBezTo>
                    <a:pt x="369047" y="62113"/>
                    <a:pt x="378581" y="56043"/>
                    <a:pt x="385790" y="48974"/>
                  </a:cubicBezTo>
                  <a:close/>
                  <a:moveTo>
                    <a:pt x="177059" y="46323"/>
                  </a:moveTo>
                  <a:cubicBezTo>
                    <a:pt x="185616" y="65950"/>
                    <a:pt x="193755" y="85855"/>
                    <a:pt x="201476" y="106040"/>
                  </a:cubicBezTo>
                  <a:lnTo>
                    <a:pt x="189058" y="111203"/>
                  </a:lnTo>
                  <a:cubicBezTo>
                    <a:pt x="181524" y="89157"/>
                    <a:pt x="173850" y="69019"/>
                    <a:pt x="166036" y="50788"/>
                  </a:cubicBezTo>
                  <a:close/>
                  <a:moveTo>
                    <a:pt x="248775" y="44788"/>
                  </a:moveTo>
                  <a:lnTo>
                    <a:pt x="261472" y="49392"/>
                  </a:lnTo>
                  <a:cubicBezTo>
                    <a:pt x="251891" y="75530"/>
                    <a:pt x="242078" y="98971"/>
                    <a:pt x="232032" y="119714"/>
                  </a:cubicBezTo>
                  <a:lnTo>
                    <a:pt x="280866" y="119714"/>
                  </a:lnTo>
                  <a:lnTo>
                    <a:pt x="280866" y="130457"/>
                  </a:lnTo>
                  <a:lnTo>
                    <a:pt x="145944" y="130457"/>
                  </a:lnTo>
                  <a:lnTo>
                    <a:pt x="145944" y="119714"/>
                  </a:lnTo>
                  <a:lnTo>
                    <a:pt x="218428" y="119714"/>
                  </a:lnTo>
                  <a:cubicBezTo>
                    <a:pt x="229218" y="98738"/>
                    <a:pt x="239334" y="73763"/>
                    <a:pt x="248775" y="44788"/>
                  </a:cubicBezTo>
                  <a:close/>
                  <a:moveTo>
                    <a:pt x="149433" y="28184"/>
                  </a:moveTo>
                  <a:lnTo>
                    <a:pt x="277518" y="28184"/>
                  </a:lnTo>
                  <a:lnTo>
                    <a:pt x="277518" y="38928"/>
                  </a:lnTo>
                  <a:lnTo>
                    <a:pt x="149433" y="38928"/>
                  </a:lnTo>
                  <a:close/>
                  <a:moveTo>
                    <a:pt x="332491" y="28045"/>
                  </a:moveTo>
                  <a:lnTo>
                    <a:pt x="342677" y="32370"/>
                  </a:lnTo>
                  <a:cubicBezTo>
                    <a:pt x="340537" y="35021"/>
                    <a:pt x="338398" y="37579"/>
                    <a:pt x="336258" y="40044"/>
                  </a:cubicBezTo>
                  <a:lnTo>
                    <a:pt x="400580" y="40044"/>
                  </a:lnTo>
                  <a:lnTo>
                    <a:pt x="400580" y="48834"/>
                  </a:lnTo>
                  <a:cubicBezTo>
                    <a:pt x="392859" y="57811"/>
                    <a:pt x="382628" y="65554"/>
                    <a:pt x="369884" y="72065"/>
                  </a:cubicBezTo>
                  <a:cubicBezTo>
                    <a:pt x="385325" y="76856"/>
                    <a:pt x="404161" y="79298"/>
                    <a:pt x="426392" y="79391"/>
                  </a:cubicBezTo>
                  <a:cubicBezTo>
                    <a:pt x="423881" y="83018"/>
                    <a:pt x="421555" y="86786"/>
                    <a:pt x="419416" y="90692"/>
                  </a:cubicBezTo>
                  <a:cubicBezTo>
                    <a:pt x="394534" y="88785"/>
                    <a:pt x="373884" y="84437"/>
                    <a:pt x="357466" y="77647"/>
                  </a:cubicBezTo>
                  <a:cubicBezTo>
                    <a:pt x="339421" y="84902"/>
                    <a:pt x="317329" y="90181"/>
                    <a:pt x="291191" y="93483"/>
                  </a:cubicBezTo>
                  <a:cubicBezTo>
                    <a:pt x="289610" y="90041"/>
                    <a:pt x="287657" y="86692"/>
                    <a:pt x="285331" y="83437"/>
                  </a:cubicBezTo>
                  <a:cubicBezTo>
                    <a:pt x="308818" y="81065"/>
                    <a:pt x="328770" y="77158"/>
                    <a:pt x="345188" y="71717"/>
                  </a:cubicBezTo>
                  <a:cubicBezTo>
                    <a:pt x="336258" y="66601"/>
                    <a:pt x="329026" y="60508"/>
                    <a:pt x="323492" y="53439"/>
                  </a:cubicBezTo>
                  <a:cubicBezTo>
                    <a:pt x="316515" y="60136"/>
                    <a:pt x="309283" y="66136"/>
                    <a:pt x="301795" y="71438"/>
                  </a:cubicBezTo>
                  <a:cubicBezTo>
                    <a:pt x="299749" y="69019"/>
                    <a:pt x="297330" y="66508"/>
                    <a:pt x="294540" y="63903"/>
                  </a:cubicBezTo>
                  <a:cubicBezTo>
                    <a:pt x="311004" y="52648"/>
                    <a:pt x="323654" y="40695"/>
                    <a:pt x="332491" y="28045"/>
                  </a:cubicBezTo>
                  <a:close/>
                  <a:moveTo>
                    <a:pt x="449554" y="18697"/>
                  </a:moveTo>
                  <a:lnTo>
                    <a:pt x="449554" y="45486"/>
                  </a:lnTo>
                  <a:lnTo>
                    <a:pt x="469087" y="45486"/>
                  </a:lnTo>
                  <a:lnTo>
                    <a:pt x="469087" y="18697"/>
                  </a:lnTo>
                  <a:close/>
                  <a:moveTo>
                    <a:pt x="951570" y="16185"/>
                  </a:moveTo>
                  <a:lnTo>
                    <a:pt x="962313" y="16185"/>
                  </a:lnTo>
                  <a:lnTo>
                    <a:pt x="962313" y="102133"/>
                  </a:lnTo>
                  <a:lnTo>
                    <a:pt x="951570" y="102133"/>
                  </a:lnTo>
                  <a:close/>
                  <a:moveTo>
                    <a:pt x="490574" y="10186"/>
                  </a:moveTo>
                  <a:lnTo>
                    <a:pt x="559500" y="10186"/>
                  </a:lnTo>
                  <a:cubicBezTo>
                    <a:pt x="559035" y="17720"/>
                    <a:pt x="558663" y="23673"/>
                    <a:pt x="558384" y="28045"/>
                  </a:cubicBezTo>
                  <a:cubicBezTo>
                    <a:pt x="557640" y="42463"/>
                    <a:pt x="550292" y="49532"/>
                    <a:pt x="536339" y="49253"/>
                  </a:cubicBezTo>
                  <a:cubicBezTo>
                    <a:pt x="532525" y="49160"/>
                    <a:pt x="526526" y="48974"/>
                    <a:pt x="518340" y="48695"/>
                  </a:cubicBezTo>
                  <a:cubicBezTo>
                    <a:pt x="517782" y="45067"/>
                    <a:pt x="517177" y="41393"/>
                    <a:pt x="516526" y="37672"/>
                  </a:cubicBezTo>
                  <a:cubicBezTo>
                    <a:pt x="523410" y="38509"/>
                    <a:pt x="529595" y="39021"/>
                    <a:pt x="535083" y="39207"/>
                  </a:cubicBezTo>
                  <a:cubicBezTo>
                    <a:pt x="543083" y="39486"/>
                    <a:pt x="547408" y="35672"/>
                    <a:pt x="548059" y="27766"/>
                  </a:cubicBezTo>
                  <a:cubicBezTo>
                    <a:pt x="548338" y="25347"/>
                    <a:pt x="548571" y="22696"/>
                    <a:pt x="548757" y="19813"/>
                  </a:cubicBezTo>
                  <a:lnTo>
                    <a:pt x="501178" y="19813"/>
                  </a:lnTo>
                  <a:lnTo>
                    <a:pt x="501178" y="59996"/>
                  </a:lnTo>
                  <a:lnTo>
                    <a:pt x="560059" y="59996"/>
                  </a:lnTo>
                  <a:lnTo>
                    <a:pt x="560059" y="68229"/>
                  </a:lnTo>
                  <a:cubicBezTo>
                    <a:pt x="556338" y="84553"/>
                    <a:pt x="549524" y="98762"/>
                    <a:pt x="539618" y="110854"/>
                  </a:cubicBezTo>
                  <a:cubicBezTo>
                    <a:pt x="547664" y="118481"/>
                    <a:pt x="557640" y="124411"/>
                    <a:pt x="569546" y="128643"/>
                  </a:cubicBezTo>
                  <a:cubicBezTo>
                    <a:pt x="566384" y="132364"/>
                    <a:pt x="563686" y="135713"/>
                    <a:pt x="561454" y="138689"/>
                  </a:cubicBezTo>
                  <a:cubicBezTo>
                    <a:pt x="550013" y="133341"/>
                    <a:pt x="540316" y="126690"/>
                    <a:pt x="532363" y="118737"/>
                  </a:cubicBezTo>
                  <a:cubicBezTo>
                    <a:pt x="525247" y="125760"/>
                    <a:pt x="516898" y="131946"/>
                    <a:pt x="507318" y="137294"/>
                  </a:cubicBezTo>
                  <a:cubicBezTo>
                    <a:pt x="505550" y="134224"/>
                    <a:pt x="503643" y="131155"/>
                    <a:pt x="501597" y="128085"/>
                  </a:cubicBezTo>
                  <a:cubicBezTo>
                    <a:pt x="510899" y="123341"/>
                    <a:pt x="518922" y="117667"/>
                    <a:pt x="525665" y="111063"/>
                  </a:cubicBezTo>
                  <a:cubicBezTo>
                    <a:pt x="516596" y="99436"/>
                    <a:pt x="510620" y="85437"/>
                    <a:pt x="507736" y="69066"/>
                  </a:cubicBezTo>
                  <a:lnTo>
                    <a:pt x="501178" y="69066"/>
                  </a:lnTo>
                  <a:lnTo>
                    <a:pt x="501178" y="138410"/>
                  </a:lnTo>
                  <a:lnTo>
                    <a:pt x="490574" y="138410"/>
                  </a:lnTo>
                  <a:close/>
                  <a:moveTo>
                    <a:pt x="439647" y="9627"/>
                  </a:moveTo>
                  <a:lnTo>
                    <a:pt x="478994" y="9627"/>
                  </a:lnTo>
                  <a:lnTo>
                    <a:pt x="478994" y="122783"/>
                  </a:lnTo>
                  <a:cubicBezTo>
                    <a:pt x="478994" y="132085"/>
                    <a:pt x="474668" y="136736"/>
                    <a:pt x="466018" y="136736"/>
                  </a:cubicBezTo>
                  <a:cubicBezTo>
                    <a:pt x="461274" y="136736"/>
                    <a:pt x="456856" y="136596"/>
                    <a:pt x="452763" y="136317"/>
                  </a:cubicBezTo>
                  <a:cubicBezTo>
                    <a:pt x="452391" y="133527"/>
                    <a:pt x="451833" y="130225"/>
                    <a:pt x="451089" y="126411"/>
                  </a:cubicBezTo>
                  <a:cubicBezTo>
                    <a:pt x="455832" y="127155"/>
                    <a:pt x="459925" y="127527"/>
                    <a:pt x="463367" y="127527"/>
                  </a:cubicBezTo>
                  <a:cubicBezTo>
                    <a:pt x="467181" y="127527"/>
                    <a:pt x="469087" y="125620"/>
                    <a:pt x="469087" y="121807"/>
                  </a:cubicBezTo>
                  <a:lnTo>
                    <a:pt x="469087" y="89716"/>
                  </a:lnTo>
                  <a:lnTo>
                    <a:pt x="449554" y="89716"/>
                  </a:lnTo>
                  <a:cubicBezTo>
                    <a:pt x="449833" y="111110"/>
                    <a:pt x="445973" y="127434"/>
                    <a:pt x="437973" y="138689"/>
                  </a:cubicBezTo>
                  <a:cubicBezTo>
                    <a:pt x="435927" y="135992"/>
                    <a:pt x="433369" y="133387"/>
                    <a:pt x="430299" y="130876"/>
                  </a:cubicBezTo>
                  <a:cubicBezTo>
                    <a:pt x="436531" y="121295"/>
                    <a:pt x="439647" y="107714"/>
                    <a:pt x="439647" y="90134"/>
                  </a:cubicBezTo>
                  <a:close/>
                  <a:moveTo>
                    <a:pt x="660797" y="3070"/>
                  </a:moveTo>
                  <a:lnTo>
                    <a:pt x="674470" y="3070"/>
                  </a:lnTo>
                  <a:lnTo>
                    <a:pt x="671959" y="7255"/>
                  </a:lnTo>
                  <a:cubicBezTo>
                    <a:pt x="682377" y="27347"/>
                    <a:pt x="695539" y="41439"/>
                    <a:pt x="711445" y="49532"/>
                  </a:cubicBezTo>
                  <a:cubicBezTo>
                    <a:pt x="708468" y="52881"/>
                    <a:pt x="705957" y="55950"/>
                    <a:pt x="703910" y="58741"/>
                  </a:cubicBezTo>
                  <a:cubicBezTo>
                    <a:pt x="689027" y="49904"/>
                    <a:pt x="676191" y="36091"/>
                    <a:pt x="665401" y="17301"/>
                  </a:cubicBezTo>
                  <a:cubicBezTo>
                    <a:pt x="654704" y="35161"/>
                    <a:pt x="642612" y="49485"/>
                    <a:pt x="629124" y="60276"/>
                  </a:cubicBezTo>
                  <a:cubicBezTo>
                    <a:pt x="626892" y="57392"/>
                    <a:pt x="624380" y="54694"/>
                    <a:pt x="621590" y="52183"/>
                  </a:cubicBezTo>
                  <a:cubicBezTo>
                    <a:pt x="638240" y="39719"/>
                    <a:pt x="651309" y="23348"/>
                    <a:pt x="660797" y="3070"/>
                  </a:cubicBezTo>
                  <a:close/>
                  <a:moveTo>
                    <a:pt x="898829" y="2930"/>
                  </a:moveTo>
                  <a:lnTo>
                    <a:pt x="909712" y="2930"/>
                  </a:lnTo>
                  <a:lnTo>
                    <a:pt x="909712" y="24278"/>
                  </a:lnTo>
                  <a:lnTo>
                    <a:pt x="939989" y="24278"/>
                  </a:lnTo>
                  <a:lnTo>
                    <a:pt x="939989" y="34045"/>
                  </a:lnTo>
                  <a:lnTo>
                    <a:pt x="909712" y="34045"/>
                  </a:lnTo>
                  <a:lnTo>
                    <a:pt x="909712" y="52741"/>
                  </a:lnTo>
                  <a:lnTo>
                    <a:pt x="946128" y="52741"/>
                  </a:lnTo>
                  <a:lnTo>
                    <a:pt x="946128" y="62508"/>
                  </a:lnTo>
                  <a:lnTo>
                    <a:pt x="909712" y="62508"/>
                  </a:lnTo>
                  <a:lnTo>
                    <a:pt x="909712" y="78135"/>
                  </a:lnTo>
                  <a:lnTo>
                    <a:pt x="940268" y="78135"/>
                  </a:lnTo>
                  <a:lnTo>
                    <a:pt x="940268" y="111342"/>
                  </a:lnTo>
                  <a:cubicBezTo>
                    <a:pt x="940268" y="121388"/>
                    <a:pt x="935710" y="126458"/>
                    <a:pt x="926594" y="126551"/>
                  </a:cubicBezTo>
                  <a:cubicBezTo>
                    <a:pt x="923711" y="126644"/>
                    <a:pt x="919851" y="126644"/>
                    <a:pt x="915014" y="126551"/>
                  </a:cubicBezTo>
                  <a:cubicBezTo>
                    <a:pt x="914549" y="123574"/>
                    <a:pt x="913851" y="120225"/>
                    <a:pt x="912921" y="116505"/>
                  </a:cubicBezTo>
                  <a:cubicBezTo>
                    <a:pt x="917479" y="116784"/>
                    <a:pt x="921199" y="116923"/>
                    <a:pt x="924083" y="116923"/>
                  </a:cubicBezTo>
                  <a:cubicBezTo>
                    <a:pt x="927990" y="116923"/>
                    <a:pt x="929943" y="114598"/>
                    <a:pt x="929943" y="109947"/>
                  </a:cubicBezTo>
                  <a:lnTo>
                    <a:pt x="929943" y="87623"/>
                  </a:lnTo>
                  <a:lnTo>
                    <a:pt x="909712" y="87623"/>
                  </a:lnTo>
                  <a:lnTo>
                    <a:pt x="909712" y="139387"/>
                  </a:lnTo>
                  <a:lnTo>
                    <a:pt x="898829" y="139387"/>
                  </a:lnTo>
                  <a:lnTo>
                    <a:pt x="898829" y="87623"/>
                  </a:lnTo>
                  <a:lnTo>
                    <a:pt x="879574" y="87623"/>
                  </a:lnTo>
                  <a:lnTo>
                    <a:pt x="879574" y="128922"/>
                  </a:lnTo>
                  <a:lnTo>
                    <a:pt x="869249" y="128922"/>
                  </a:lnTo>
                  <a:lnTo>
                    <a:pt x="869249" y="78135"/>
                  </a:lnTo>
                  <a:lnTo>
                    <a:pt x="898829" y="78135"/>
                  </a:lnTo>
                  <a:lnTo>
                    <a:pt x="898829" y="62508"/>
                  </a:lnTo>
                  <a:lnTo>
                    <a:pt x="858785" y="62508"/>
                  </a:lnTo>
                  <a:lnTo>
                    <a:pt x="858785" y="52741"/>
                  </a:lnTo>
                  <a:lnTo>
                    <a:pt x="898829" y="52741"/>
                  </a:lnTo>
                  <a:lnTo>
                    <a:pt x="898829" y="34045"/>
                  </a:lnTo>
                  <a:lnTo>
                    <a:pt x="878179" y="34045"/>
                  </a:lnTo>
                  <a:cubicBezTo>
                    <a:pt x="875807" y="39393"/>
                    <a:pt x="873109" y="44463"/>
                    <a:pt x="870086" y="49253"/>
                  </a:cubicBezTo>
                  <a:cubicBezTo>
                    <a:pt x="867017" y="47486"/>
                    <a:pt x="863854" y="45718"/>
                    <a:pt x="860598" y="43951"/>
                  </a:cubicBezTo>
                  <a:cubicBezTo>
                    <a:pt x="867947" y="32882"/>
                    <a:pt x="873063" y="20883"/>
                    <a:pt x="875946" y="7953"/>
                  </a:cubicBezTo>
                  <a:lnTo>
                    <a:pt x="886271" y="10604"/>
                  </a:lnTo>
                  <a:cubicBezTo>
                    <a:pt x="885062" y="15348"/>
                    <a:pt x="883690" y="19906"/>
                    <a:pt x="882155" y="24278"/>
                  </a:cubicBezTo>
                  <a:lnTo>
                    <a:pt x="898829" y="24278"/>
                  </a:lnTo>
                  <a:close/>
                  <a:moveTo>
                    <a:pt x="978359" y="2791"/>
                  </a:moveTo>
                  <a:lnTo>
                    <a:pt x="989521" y="2791"/>
                  </a:lnTo>
                  <a:lnTo>
                    <a:pt x="989521" y="117760"/>
                  </a:lnTo>
                  <a:cubicBezTo>
                    <a:pt x="989521" y="130318"/>
                    <a:pt x="983986" y="136596"/>
                    <a:pt x="972917" y="136596"/>
                  </a:cubicBezTo>
                  <a:cubicBezTo>
                    <a:pt x="969290" y="136596"/>
                    <a:pt x="963057" y="136550"/>
                    <a:pt x="954221" y="136457"/>
                  </a:cubicBezTo>
                  <a:cubicBezTo>
                    <a:pt x="953663" y="132829"/>
                    <a:pt x="952918" y="128783"/>
                    <a:pt x="951988" y="124318"/>
                  </a:cubicBezTo>
                  <a:cubicBezTo>
                    <a:pt x="959802" y="125062"/>
                    <a:pt x="965662" y="125434"/>
                    <a:pt x="969569" y="125434"/>
                  </a:cubicBezTo>
                  <a:cubicBezTo>
                    <a:pt x="975429" y="125434"/>
                    <a:pt x="978359" y="122132"/>
                    <a:pt x="978359" y="115528"/>
                  </a:cubicBezTo>
                  <a:close/>
                  <a:moveTo>
                    <a:pt x="78274" y="2372"/>
                  </a:moveTo>
                  <a:lnTo>
                    <a:pt x="89855" y="2372"/>
                  </a:lnTo>
                  <a:cubicBezTo>
                    <a:pt x="89808" y="8930"/>
                    <a:pt x="89925" y="16883"/>
                    <a:pt x="90204" y="26231"/>
                  </a:cubicBezTo>
                  <a:lnTo>
                    <a:pt x="138270" y="26231"/>
                  </a:lnTo>
                  <a:lnTo>
                    <a:pt x="138270" y="36556"/>
                  </a:lnTo>
                  <a:lnTo>
                    <a:pt x="90552" y="36556"/>
                  </a:lnTo>
                  <a:cubicBezTo>
                    <a:pt x="91483" y="61578"/>
                    <a:pt x="93785" y="80274"/>
                    <a:pt x="97459" y="92646"/>
                  </a:cubicBezTo>
                  <a:cubicBezTo>
                    <a:pt x="106482" y="80414"/>
                    <a:pt x="113900" y="66554"/>
                    <a:pt x="119713" y="51067"/>
                  </a:cubicBezTo>
                  <a:lnTo>
                    <a:pt x="130736" y="55671"/>
                  </a:lnTo>
                  <a:cubicBezTo>
                    <a:pt x="122736" y="74600"/>
                    <a:pt x="113132" y="91064"/>
                    <a:pt x="101924" y="105063"/>
                  </a:cubicBezTo>
                  <a:cubicBezTo>
                    <a:pt x="108761" y="118970"/>
                    <a:pt x="115435" y="125923"/>
                    <a:pt x="121946" y="125923"/>
                  </a:cubicBezTo>
                  <a:cubicBezTo>
                    <a:pt x="124318" y="125923"/>
                    <a:pt x="126132" y="123760"/>
                    <a:pt x="127387" y="119435"/>
                  </a:cubicBezTo>
                  <a:cubicBezTo>
                    <a:pt x="128690" y="112644"/>
                    <a:pt x="129713" y="105668"/>
                    <a:pt x="130457" y="98506"/>
                  </a:cubicBezTo>
                  <a:cubicBezTo>
                    <a:pt x="134457" y="100087"/>
                    <a:pt x="137991" y="101389"/>
                    <a:pt x="141061" y="102412"/>
                  </a:cubicBezTo>
                  <a:cubicBezTo>
                    <a:pt x="139666" y="112365"/>
                    <a:pt x="138131" y="120504"/>
                    <a:pt x="136457" y="126830"/>
                  </a:cubicBezTo>
                  <a:cubicBezTo>
                    <a:pt x="134689" y="133620"/>
                    <a:pt x="130782" y="137294"/>
                    <a:pt x="124736" y="137852"/>
                  </a:cubicBezTo>
                  <a:cubicBezTo>
                    <a:pt x="119062" y="138224"/>
                    <a:pt x="113621" y="136317"/>
                    <a:pt x="108412" y="132132"/>
                  </a:cubicBezTo>
                  <a:cubicBezTo>
                    <a:pt x="102784" y="127806"/>
                    <a:pt x="97994" y="121853"/>
                    <a:pt x="94041" y="114272"/>
                  </a:cubicBezTo>
                  <a:cubicBezTo>
                    <a:pt x="86181" y="122737"/>
                    <a:pt x="77623" y="130178"/>
                    <a:pt x="68368" y="136596"/>
                  </a:cubicBezTo>
                  <a:cubicBezTo>
                    <a:pt x="65949" y="133806"/>
                    <a:pt x="63298" y="131015"/>
                    <a:pt x="60415" y="128225"/>
                  </a:cubicBezTo>
                  <a:cubicBezTo>
                    <a:pt x="71158" y="121016"/>
                    <a:pt x="80739" y="112621"/>
                    <a:pt x="89157" y="103040"/>
                  </a:cubicBezTo>
                  <a:cubicBezTo>
                    <a:pt x="83762" y="89320"/>
                    <a:pt x="80576" y="67159"/>
                    <a:pt x="79600" y="36556"/>
                  </a:cubicBezTo>
                  <a:lnTo>
                    <a:pt x="26928" y="36556"/>
                  </a:lnTo>
                  <a:lnTo>
                    <a:pt x="26928" y="57764"/>
                  </a:lnTo>
                  <a:lnTo>
                    <a:pt x="67112" y="57764"/>
                  </a:lnTo>
                  <a:cubicBezTo>
                    <a:pt x="66554" y="75530"/>
                    <a:pt x="65810" y="90460"/>
                    <a:pt x="64880" y="102552"/>
                  </a:cubicBezTo>
                  <a:cubicBezTo>
                    <a:pt x="63763" y="115388"/>
                    <a:pt x="57531" y="121807"/>
                    <a:pt x="46183" y="121807"/>
                  </a:cubicBezTo>
                  <a:cubicBezTo>
                    <a:pt x="42369" y="121807"/>
                    <a:pt x="37300" y="121621"/>
                    <a:pt x="30975" y="121249"/>
                  </a:cubicBezTo>
                  <a:cubicBezTo>
                    <a:pt x="30417" y="117807"/>
                    <a:pt x="29672" y="113947"/>
                    <a:pt x="28742" y="109668"/>
                  </a:cubicBezTo>
                  <a:cubicBezTo>
                    <a:pt x="35253" y="110598"/>
                    <a:pt x="40695" y="111063"/>
                    <a:pt x="45067" y="111063"/>
                  </a:cubicBezTo>
                  <a:cubicBezTo>
                    <a:pt x="50462" y="111063"/>
                    <a:pt x="53485" y="107342"/>
                    <a:pt x="54136" y="99901"/>
                  </a:cubicBezTo>
                  <a:cubicBezTo>
                    <a:pt x="54880" y="91343"/>
                    <a:pt x="55438" y="80739"/>
                    <a:pt x="55810" y="68089"/>
                  </a:cubicBezTo>
                  <a:lnTo>
                    <a:pt x="26859" y="68089"/>
                  </a:lnTo>
                  <a:cubicBezTo>
                    <a:pt x="26114" y="100413"/>
                    <a:pt x="19580" y="124318"/>
                    <a:pt x="7255" y="139806"/>
                  </a:cubicBezTo>
                  <a:cubicBezTo>
                    <a:pt x="4930" y="136643"/>
                    <a:pt x="2511" y="133434"/>
                    <a:pt x="0" y="130178"/>
                  </a:cubicBezTo>
                  <a:cubicBezTo>
                    <a:pt x="10511" y="116226"/>
                    <a:pt x="15766" y="94180"/>
                    <a:pt x="15766" y="64043"/>
                  </a:cubicBezTo>
                  <a:lnTo>
                    <a:pt x="15766" y="26231"/>
                  </a:lnTo>
                  <a:lnTo>
                    <a:pt x="79181" y="26231"/>
                  </a:lnTo>
                  <a:cubicBezTo>
                    <a:pt x="78855" y="18883"/>
                    <a:pt x="78553" y="10930"/>
                    <a:pt x="78274" y="2372"/>
                  </a:cubicBezTo>
                  <a:close/>
                  <a:moveTo>
                    <a:pt x="779394" y="1953"/>
                  </a:moveTo>
                  <a:lnTo>
                    <a:pt x="789719" y="1953"/>
                  </a:lnTo>
                  <a:lnTo>
                    <a:pt x="789719" y="26510"/>
                  </a:lnTo>
                  <a:lnTo>
                    <a:pt x="829903" y="26510"/>
                  </a:lnTo>
                  <a:lnTo>
                    <a:pt x="829903" y="9209"/>
                  </a:lnTo>
                  <a:lnTo>
                    <a:pt x="839949" y="9209"/>
                  </a:lnTo>
                  <a:lnTo>
                    <a:pt x="839949" y="41579"/>
                  </a:lnTo>
                  <a:lnTo>
                    <a:pt x="829903" y="41579"/>
                  </a:lnTo>
                  <a:lnTo>
                    <a:pt x="829903" y="36277"/>
                  </a:lnTo>
                  <a:lnTo>
                    <a:pt x="729165" y="36277"/>
                  </a:lnTo>
                  <a:lnTo>
                    <a:pt x="729165" y="9209"/>
                  </a:lnTo>
                  <a:lnTo>
                    <a:pt x="739211" y="9209"/>
                  </a:lnTo>
                  <a:lnTo>
                    <a:pt x="739211" y="26510"/>
                  </a:lnTo>
                  <a:lnTo>
                    <a:pt x="779394" y="26510"/>
                  </a:lnTo>
                  <a:close/>
                  <a:moveTo>
                    <a:pt x="106319" y="1953"/>
                  </a:moveTo>
                  <a:cubicBezTo>
                    <a:pt x="114132" y="6418"/>
                    <a:pt x="121434" y="11069"/>
                    <a:pt x="128224" y="15906"/>
                  </a:cubicBezTo>
                  <a:lnTo>
                    <a:pt x="121527" y="24278"/>
                  </a:lnTo>
                  <a:cubicBezTo>
                    <a:pt x="114830" y="18976"/>
                    <a:pt x="107807" y="13953"/>
                    <a:pt x="100459" y="9209"/>
                  </a:cubicBezTo>
                  <a:close/>
                  <a:moveTo>
                    <a:pt x="597173" y="1674"/>
                  </a:moveTo>
                  <a:lnTo>
                    <a:pt x="607916" y="4046"/>
                  </a:lnTo>
                  <a:cubicBezTo>
                    <a:pt x="605870" y="10744"/>
                    <a:pt x="603823" y="17255"/>
                    <a:pt x="601777" y="23580"/>
                  </a:cubicBezTo>
                  <a:lnTo>
                    <a:pt x="632612" y="23580"/>
                  </a:lnTo>
                  <a:lnTo>
                    <a:pt x="632612" y="33068"/>
                  </a:lnTo>
                  <a:lnTo>
                    <a:pt x="598707" y="33068"/>
                  </a:lnTo>
                  <a:cubicBezTo>
                    <a:pt x="594429" y="46276"/>
                    <a:pt x="590150" y="58834"/>
                    <a:pt x="585871" y="70740"/>
                  </a:cubicBezTo>
                  <a:lnTo>
                    <a:pt x="602614" y="70740"/>
                  </a:lnTo>
                  <a:lnTo>
                    <a:pt x="602614" y="40184"/>
                  </a:lnTo>
                  <a:lnTo>
                    <a:pt x="612660" y="40184"/>
                  </a:lnTo>
                  <a:lnTo>
                    <a:pt x="612660" y="70740"/>
                  </a:lnTo>
                  <a:lnTo>
                    <a:pt x="630519" y="70740"/>
                  </a:lnTo>
                  <a:lnTo>
                    <a:pt x="630519" y="80228"/>
                  </a:lnTo>
                  <a:lnTo>
                    <a:pt x="612660" y="80228"/>
                  </a:lnTo>
                  <a:lnTo>
                    <a:pt x="612660" y="99064"/>
                  </a:lnTo>
                  <a:cubicBezTo>
                    <a:pt x="619450" y="98227"/>
                    <a:pt x="625962" y="97343"/>
                    <a:pt x="632194" y="96413"/>
                  </a:cubicBezTo>
                  <a:cubicBezTo>
                    <a:pt x="632101" y="98738"/>
                    <a:pt x="631961" y="102180"/>
                    <a:pt x="631775" y="106738"/>
                  </a:cubicBezTo>
                  <a:cubicBezTo>
                    <a:pt x="625357" y="107482"/>
                    <a:pt x="618985" y="108226"/>
                    <a:pt x="612660" y="108970"/>
                  </a:cubicBezTo>
                  <a:lnTo>
                    <a:pt x="612660" y="139806"/>
                  </a:lnTo>
                  <a:lnTo>
                    <a:pt x="602614" y="139806"/>
                  </a:lnTo>
                  <a:lnTo>
                    <a:pt x="602614" y="110086"/>
                  </a:lnTo>
                  <a:cubicBezTo>
                    <a:pt x="592847" y="111296"/>
                    <a:pt x="583173" y="112505"/>
                    <a:pt x="573593" y="113714"/>
                  </a:cubicBezTo>
                  <a:lnTo>
                    <a:pt x="572476" y="103250"/>
                  </a:lnTo>
                  <a:cubicBezTo>
                    <a:pt x="582988" y="102319"/>
                    <a:pt x="593033" y="101296"/>
                    <a:pt x="602614" y="100180"/>
                  </a:cubicBezTo>
                  <a:lnTo>
                    <a:pt x="602614" y="80228"/>
                  </a:lnTo>
                  <a:lnTo>
                    <a:pt x="575546" y="80228"/>
                  </a:lnTo>
                  <a:lnTo>
                    <a:pt x="575546" y="71438"/>
                  </a:lnTo>
                  <a:cubicBezTo>
                    <a:pt x="580383" y="57764"/>
                    <a:pt x="584662" y="44974"/>
                    <a:pt x="588382" y="33068"/>
                  </a:cubicBezTo>
                  <a:lnTo>
                    <a:pt x="574011" y="33068"/>
                  </a:lnTo>
                  <a:lnTo>
                    <a:pt x="574011" y="23580"/>
                  </a:lnTo>
                  <a:lnTo>
                    <a:pt x="591173" y="23580"/>
                  </a:lnTo>
                  <a:cubicBezTo>
                    <a:pt x="593498" y="15860"/>
                    <a:pt x="595498" y="8558"/>
                    <a:pt x="597173" y="1674"/>
                  </a:cubicBezTo>
                  <a:close/>
                  <a:moveTo>
                    <a:pt x="354815" y="0"/>
                  </a:moveTo>
                  <a:cubicBezTo>
                    <a:pt x="358536" y="4279"/>
                    <a:pt x="362396" y="9023"/>
                    <a:pt x="366396" y="14232"/>
                  </a:cubicBezTo>
                  <a:lnTo>
                    <a:pt x="359978" y="18278"/>
                  </a:lnTo>
                  <a:lnTo>
                    <a:pt x="418997" y="18278"/>
                  </a:lnTo>
                  <a:lnTo>
                    <a:pt x="418997" y="44369"/>
                  </a:lnTo>
                  <a:lnTo>
                    <a:pt x="408672" y="44369"/>
                  </a:lnTo>
                  <a:lnTo>
                    <a:pt x="408672" y="27487"/>
                  </a:lnTo>
                  <a:lnTo>
                    <a:pt x="304586" y="27487"/>
                  </a:lnTo>
                  <a:lnTo>
                    <a:pt x="304586" y="44230"/>
                  </a:lnTo>
                  <a:lnTo>
                    <a:pt x="294261" y="44230"/>
                  </a:lnTo>
                  <a:lnTo>
                    <a:pt x="294261" y="18278"/>
                  </a:lnTo>
                  <a:lnTo>
                    <a:pt x="354466" y="18278"/>
                  </a:lnTo>
                  <a:cubicBezTo>
                    <a:pt x="351955" y="14418"/>
                    <a:pt x="348909" y="10325"/>
                    <a:pt x="345328" y="6000"/>
                  </a:cubicBezTo>
                  <a:close/>
                  <a:moveTo>
                    <a:pt x="208452" y="0"/>
                  </a:moveTo>
                  <a:cubicBezTo>
                    <a:pt x="212917" y="6232"/>
                    <a:pt x="217568" y="13302"/>
                    <a:pt x="222405" y="21208"/>
                  </a:cubicBezTo>
                  <a:lnTo>
                    <a:pt x="211382" y="27626"/>
                  </a:lnTo>
                  <a:cubicBezTo>
                    <a:pt x="207662" y="20650"/>
                    <a:pt x="203290" y="13348"/>
                    <a:pt x="198267" y="572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5EC7D8BA-9407-5F3F-9E12-67A6761094A8}"/>
                </a:ext>
              </a:extLst>
            </p:cNvPr>
            <p:cNvSpPr txBox="1">
              <a:spLocks/>
            </p:cNvSpPr>
            <p:nvPr/>
          </p:nvSpPr>
          <p:spPr>
            <a:xfrm>
              <a:off x="2410445" y="2154017"/>
              <a:ext cx="463056" cy="184594"/>
            </a:xfrm>
            <a:custGeom>
              <a:avLst/>
              <a:gdLst/>
              <a:ahLst/>
              <a:cxnLst/>
              <a:rect l="l" t="t" r="r" b="b"/>
              <a:pathLst>
                <a:path w="463056" h="184594">
                  <a:moveTo>
                    <a:pt x="403659" y="2010"/>
                  </a:moveTo>
                  <a:lnTo>
                    <a:pt x="434425" y="2010"/>
                  </a:lnTo>
                  <a:lnTo>
                    <a:pt x="387209" y="128965"/>
                  </a:lnTo>
                  <a:lnTo>
                    <a:pt x="421742" y="128965"/>
                  </a:lnTo>
                  <a:lnTo>
                    <a:pt x="421742" y="78861"/>
                  </a:lnTo>
                  <a:lnTo>
                    <a:pt x="450122" y="78861"/>
                  </a:lnTo>
                  <a:lnTo>
                    <a:pt x="450122" y="128965"/>
                  </a:lnTo>
                  <a:lnTo>
                    <a:pt x="463056" y="128965"/>
                  </a:lnTo>
                  <a:lnTo>
                    <a:pt x="463056" y="156465"/>
                  </a:lnTo>
                  <a:lnTo>
                    <a:pt x="450122" y="156465"/>
                  </a:lnTo>
                  <a:lnTo>
                    <a:pt x="450122" y="184594"/>
                  </a:lnTo>
                  <a:lnTo>
                    <a:pt x="421742" y="184594"/>
                  </a:lnTo>
                  <a:lnTo>
                    <a:pt x="421742" y="156465"/>
                  </a:lnTo>
                  <a:lnTo>
                    <a:pt x="354937" y="156465"/>
                  </a:lnTo>
                  <a:lnTo>
                    <a:pt x="354937" y="130471"/>
                  </a:lnTo>
                  <a:close/>
                  <a:moveTo>
                    <a:pt x="106389" y="1884"/>
                  </a:moveTo>
                  <a:lnTo>
                    <a:pt x="137531" y="1884"/>
                  </a:lnTo>
                  <a:lnTo>
                    <a:pt x="165941" y="63149"/>
                  </a:lnTo>
                  <a:lnTo>
                    <a:pt x="193788" y="1884"/>
                  </a:lnTo>
                  <a:lnTo>
                    <a:pt x="224931" y="1884"/>
                  </a:lnTo>
                  <a:lnTo>
                    <a:pt x="179840" y="91177"/>
                  </a:lnTo>
                  <a:lnTo>
                    <a:pt x="227693" y="184468"/>
                  </a:lnTo>
                  <a:lnTo>
                    <a:pt x="196551" y="184468"/>
                  </a:lnTo>
                  <a:lnTo>
                    <a:pt x="165990" y="119973"/>
                  </a:lnTo>
                  <a:lnTo>
                    <a:pt x="136025" y="184468"/>
                  </a:lnTo>
                  <a:lnTo>
                    <a:pt x="104882" y="184468"/>
                  </a:lnTo>
                  <a:lnTo>
                    <a:pt x="152064" y="91958"/>
                  </a:lnTo>
                  <a:close/>
                  <a:moveTo>
                    <a:pt x="0" y="1884"/>
                  </a:moveTo>
                  <a:lnTo>
                    <a:pt x="91920" y="1884"/>
                  </a:lnTo>
                  <a:lnTo>
                    <a:pt x="91920" y="24362"/>
                  </a:lnTo>
                  <a:lnTo>
                    <a:pt x="51611" y="184468"/>
                  </a:lnTo>
                  <a:lnTo>
                    <a:pt x="21599" y="184468"/>
                  </a:lnTo>
                  <a:lnTo>
                    <a:pt x="61406" y="28757"/>
                  </a:lnTo>
                  <a:lnTo>
                    <a:pt x="28506" y="28757"/>
                  </a:lnTo>
                  <a:lnTo>
                    <a:pt x="28506" y="52992"/>
                  </a:lnTo>
                  <a:lnTo>
                    <a:pt x="0" y="52992"/>
                  </a:lnTo>
                  <a:close/>
                  <a:moveTo>
                    <a:pt x="287476" y="0"/>
                  </a:moveTo>
                  <a:cubicBezTo>
                    <a:pt x="297773" y="0"/>
                    <a:pt x="306437" y="1737"/>
                    <a:pt x="313470" y="5212"/>
                  </a:cubicBezTo>
                  <a:cubicBezTo>
                    <a:pt x="320502" y="8686"/>
                    <a:pt x="325839" y="13834"/>
                    <a:pt x="329480" y="20657"/>
                  </a:cubicBezTo>
                  <a:cubicBezTo>
                    <a:pt x="333122" y="27480"/>
                    <a:pt x="334943" y="35831"/>
                    <a:pt x="334943" y="45709"/>
                  </a:cubicBezTo>
                  <a:lnTo>
                    <a:pt x="334943" y="46463"/>
                  </a:lnTo>
                  <a:cubicBezTo>
                    <a:pt x="334943" y="53578"/>
                    <a:pt x="333519" y="61280"/>
                    <a:pt x="330673" y="69568"/>
                  </a:cubicBezTo>
                  <a:cubicBezTo>
                    <a:pt x="327827" y="77856"/>
                    <a:pt x="323683" y="86353"/>
                    <a:pt x="318241" y="95060"/>
                  </a:cubicBezTo>
                  <a:lnTo>
                    <a:pt x="277932" y="156716"/>
                  </a:lnTo>
                  <a:lnTo>
                    <a:pt x="335319" y="156716"/>
                  </a:lnTo>
                  <a:lnTo>
                    <a:pt x="335319" y="184468"/>
                  </a:lnTo>
                  <a:lnTo>
                    <a:pt x="241013" y="184468"/>
                  </a:lnTo>
                  <a:lnTo>
                    <a:pt x="241013" y="158851"/>
                  </a:lnTo>
                  <a:lnTo>
                    <a:pt x="292122" y="82879"/>
                  </a:lnTo>
                  <a:cubicBezTo>
                    <a:pt x="296475" y="75931"/>
                    <a:pt x="299782" y="69380"/>
                    <a:pt x="302042" y="63227"/>
                  </a:cubicBezTo>
                  <a:cubicBezTo>
                    <a:pt x="304303" y="57074"/>
                    <a:pt x="305433" y="51527"/>
                    <a:pt x="305433" y="46588"/>
                  </a:cubicBezTo>
                  <a:lnTo>
                    <a:pt x="305433" y="45835"/>
                  </a:lnTo>
                  <a:cubicBezTo>
                    <a:pt x="305433" y="39975"/>
                    <a:pt x="303947" y="35517"/>
                    <a:pt x="300975" y="32461"/>
                  </a:cubicBezTo>
                  <a:cubicBezTo>
                    <a:pt x="298003" y="29405"/>
                    <a:pt x="293713" y="27878"/>
                    <a:pt x="288104" y="27878"/>
                  </a:cubicBezTo>
                  <a:cubicBezTo>
                    <a:pt x="282327" y="27878"/>
                    <a:pt x="277786" y="29824"/>
                    <a:pt x="274479" y="33717"/>
                  </a:cubicBezTo>
                  <a:cubicBezTo>
                    <a:pt x="271172" y="37610"/>
                    <a:pt x="269309" y="43323"/>
                    <a:pt x="268891" y="50858"/>
                  </a:cubicBezTo>
                  <a:lnTo>
                    <a:pt x="268891" y="52616"/>
                  </a:lnTo>
                  <a:lnTo>
                    <a:pt x="239381" y="52616"/>
                  </a:lnTo>
                  <a:lnTo>
                    <a:pt x="239381" y="50858"/>
                  </a:lnTo>
                  <a:cubicBezTo>
                    <a:pt x="239967" y="39891"/>
                    <a:pt x="242206" y="30619"/>
                    <a:pt x="246099" y="23043"/>
                  </a:cubicBezTo>
                  <a:cubicBezTo>
                    <a:pt x="249992" y="15467"/>
                    <a:pt x="255434" y="9732"/>
                    <a:pt x="262424" y="5840"/>
                  </a:cubicBezTo>
                  <a:cubicBezTo>
                    <a:pt x="269414" y="1947"/>
                    <a:pt x="277765" y="0"/>
                    <a:pt x="287476" y="0"/>
                  </a:cubicBezTo>
                  <a:close/>
                </a:path>
              </a:pathLst>
            </a:custGeom>
            <a:solidFill>
              <a:srgbClr val="0E4FD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endParaRPr lang="zh-CN" altLang="en-US" sz="2400" dirty="0">
                <a:solidFill>
                  <a:srgbClr val="0E4FD0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DE2AC70F-762D-DA51-175F-FA16E0131516}"/>
                </a:ext>
              </a:extLst>
            </p:cNvPr>
            <p:cNvSpPr txBox="1"/>
            <p:nvPr/>
          </p:nvSpPr>
          <p:spPr>
            <a:xfrm>
              <a:off x="3033011" y="2121526"/>
              <a:ext cx="208323" cy="224917"/>
            </a:xfrm>
            <a:custGeom>
              <a:avLst/>
              <a:gdLst/>
              <a:ahLst/>
              <a:cxnLst/>
              <a:rect l="l" t="t" r="r" b="b"/>
              <a:pathLst>
                <a:path w="208323" h="224917">
                  <a:moveTo>
                    <a:pt x="132095" y="197700"/>
                  </a:moveTo>
                  <a:lnTo>
                    <a:pt x="132095" y="211104"/>
                  </a:lnTo>
                  <a:lnTo>
                    <a:pt x="181617" y="211104"/>
                  </a:lnTo>
                  <a:lnTo>
                    <a:pt x="181617" y="197700"/>
                  </a:lnTo>
                  <a:close/>
                  <a:moveTo>
                    <a:pt x="124114" y="190537"/>
                  </a:moveTo>
                  <a:lnTo>
                    <a:pt x="189598" y="190537"/>
                  </a:lnTo>
                  <a:lnTo>
                    <a:pt x="189598" y="224610"/>
                  </a:lnTo>
                  <a:lnTo>
                    <a:pt x="181617" y="224610"/>
                  </a:lnTo>
                  <a:lnTo>
                    <a:pt x="181617" y="218266"/>
                  </a:lnTo>
                  <a:lnTo>
                    <a:pt x="132095" y="218266"/>
                  </a:lnTo>
                  <a:lnTo>
                    <a:pt x="132095" y="224814"/>
                  </a:lnTo>
                  <a:lnTo>
                    <a:pt x="124114" y="224814"/>
                  </a:lnTo>
                  <a:close/>
                  <a:moveTo>
                    <a:pt x="33561" y="158205"/>
                  </a:moveTo>
                  <a:cubicBezTo>
                    <a:pt x="37790" y="170619"/>
                    <a:pt x="41883" y="184535"/>
                    <a:pt x="45839" y="199951"/>
                  </a:cubicBezTo>
                  <a:lnTo>
                    <a:pt x="37142" y="202611"/>
                  </a:lnTo>
                  <a:cubicBezTo>
                    <a:pt x="34005" y="189105"/>
                    <a:pt x="30219" y="175190"/>
                    <a:pt x="25785" y="160865"/>
                  </a:cubicBezTo>
                  <a:close/>
                  <a:moveTo>
                    <a:pt x="156856" y="157386"/>
                  </a:moveTo>
                  <a:cubicBezTo>
                    <a:pt x="150308" y="163866"/>
                    <a:pt x="142634" y="169767"/>
                    <a:pt x="133834" y="175087"/>
                  </a:cubicBezTo>
                  <a:lnTo>
                    <a:pt x="180236" y="175087"/>
                  </a:lnTo>
                  <a:cubicBezTo>
                    <a:pt x="171232" y="169971"/>
                    <a:pt x="163439" y="164071"/>
                    <a:pt x="156856" y="157386"/>
                  </a:cubicBezTo>
                  <a:close/>
                  <a:moveTo>
                    <a:pt x="84516" y="155237"/>
                  </a:moveTo>
                  <a:lnTo>
                    <a:pt x="93418" y="157693"/>
                  </a:lnTo>
                  <a:cubicBezTo>
                    <a:pt x="87040" y="180203"/>
                    <a:pt x="81378" y="198007"/>
                    <a:pt x="76433" y="211104"/>
                  </a:cubicBezTo>
                  <a:lnTo>
                    <a:pt x="101706" y="211104"/>
                  </a:lnTo>
                  <a:lnTo>
                    <a:pt x="101706" y="218880"/>
                  </a:lnTo>
                  <a:lnTo>
                    <a:pt x="20260" y="218880"/>
                  </a:lnTo>
                  <a:lnTo>
                    <a:pt x="20260" y="211104"/>
                  </a:lnTo>
                  <a:lnTo>
                    <a:pt x="67582" y="211104"/>
                  </a:lnTo>
                  <a:cubicBezTo>
                    <a:pt x="72903" y="197495"/>
                    <a:pt x="78548" y="178873"/>
                    <a:pt x="84516" y="155237"/>
                  </a:cubicBezTo>
                  <a:close/>
                  <a:moveTo>
                    <a:pt x="58322" y="153498"/>
                  </a:moveTo>
                  <a:cubicBezTo>
                    <a:pt x="61870" y="165776"/>
                    <a:pt x="65007" y="179521"/>
                    <a:pt x="67736" y="194733"/>
                  </a:cubicBezTo>
                  <a:lnTo>
                    <a:pt x="58732" y="197086"/>
                  </a:lnTo>
                  <a:cubicBezTo>
                    <a:pt x="56754" y="183580"/>
                    <a:pt x="53991" y="169801"/>
                    <a:pt x="50444" y="155749"/>
                  </a:cubicBezTo>
                  <a:close/>
                  <a:moveTo>
                    <a:pt x="152866" y="150019"/>
                  </a:moveTo>
                  <a:lnTo>
                    <a:pt x="160335" y="150019"/>
                  </a:lnTo>
                  <a:cubicBezTo>
                    <a:pt x="171590" y="162707"/>
                    <a:pt x="187586" y="171915"/>
                    <a:pt x="208323" y="177645"/>
                  </a:cubicBezTo>
                  <a:cubicBezTo>
                    <a:pt x="206344" y="180578"/>
                    <a:pt x="204673" y="183239"/>
                    <a:pt x="203309" y="185626"/>
                  </a:cubicBezTo>
                  <a:cubicBezTo>
                    <a:pt x="195328" y="182761"/>
                    <a:pt x="187995" y="179453"/>
                    <a:pt x="181310" y="175701"/>
                  </a:cubicBezTo>
                  <a:lnTo>
                    <a:pt x="181310" y="181840"/>
                  </a:lnTo>
                  <a:lnTo>
                    <a:pt x="132402" y="181840"/>
                  </a:lnTo>
                  <a:lnTo>
                    <a:pt x="132402" y="175957"/>
                  </a:lnTo>
                  <a:cubicBezTo>
                    <a:pt x="125478" y="180050"/>
                    <a:pt x="117872" y="183784"/>
                    <a:pt x="109584" y="187161"/>
                  </a:cubicBezTo>
                  <a:cubicBezTo>
                    <a:pt x="108152" y="184637"/>
                    <a:pt x="106651" y="182284"/>
                    <a:pt x="105082" y="180101"/>
                  </a:cubicBezTo>
                  <a:cubicBezTo>
                    <a:pt x="126842" y="172052"/>
                    <a:pt x="142770" y="162024"/>
                    <a:pt x="152866" y="150019"/>
                  </a:cubicBezTo>
                  <a:close/>
                  <a:moveTo>
                    <a:pt x="182743" y="142140"/>
                  </a:moveTo>
                  <a:cubicBezTo>
                    <a:pt x="186494" y="146506"/>
                    <a:pt x="189735" y="150803"/>
                    <a:pt x="192463" y="155033"/>
                  </a:cubicBezTo>
                  <a:lnTo>
                    <a:pt x="185710" y="159228"/>
                  </a:lnTo>
                  <a:cubicBezTo>
                    <a:pt x="183118" y="154930"/>
                    <a:pt x="180048" y="150531"/>
                    <a:pt x="176501" y="146029"/>
                  </a:cubicBezTo>
                  <a:close/>
                  <a:moveTo>
                    <a:pt x="134960" y="142140"/>
                  </a:moveTo>
                  <a:cubicBezTo>
                    <a:pt x="138166" y="146029"/>
                    <a:pt x="141099" y="149883"/>
                    <a:pt x="143759" y="153702"/>
                  </a:cubicBezTo>
                  <a:lnTo>
                    <a:pt x="137313" y="158000"/>
                  </a:lnTo>
                  <a:cubicBezTo>
                    <a:pt x="134994" y="154044"/>
                    <a:pt x="132265" y="149951"/>
                    <a:pt x="129127" y="145722"/>
                  </a:cubicBezTo>
                  <a:close/>
                  <a:moveTo>
                    <a:pt x="169953" y="123314"/>
                  </a:moveTo>
                  <a:lnTo>
                    <a:pt x="178752" y="123314"/>
                  </a:lnTo>
                  <a:cubicBezTo>
                    <a:pt x="177661" y="126963"/>
                    <a:pt x="176433" y="130442"/>
                    <a:pt x="175069" y="133750"/>
                  </a:cubicBezTo>
                  <a:lnTo>
                    <a:pt x="207095" y="133750"/>
                  </a:lnTo>
                  <a:lnTo>
                    <a:pt x="207095" y="140810"/>
                  </a:lnTo>
                  <a:lnTo>
                    <a:pt x="171692" y="140810"/>
                  </a:lnTo>
                  <a:cubicBezTo>
                    <a:pt x="169544" y="144869"/>
                    <a:pt x="167122" y="148655"/>
                    <a:pt x="164428" y="152168"/>
                  </a:cubicBezTo>
                  <a:cubicBezTo>
                    <a:pt x="162381" y="150394"/>
                    <a:pt x="160164" y="148655"/>
                    <a:pt x="157777" y="146949"/>
                  </a:cubicBezTo>
                  <a:cubicBezTo>
                    <a:pt x="163643" y="139582"/>
                    <a:pt x="167702" y="131704"/>
                    <a:pt x="169953" y="123314"/>
                  </a:cubicBezTo>
                  <a:close/>
                  <a:moveTo>
                    <a:pt x="125956" y="123314"/>
                  </a:moveTo>
                  <a:lnTo>
                    <a:pt x="134857" y="123314"/>
                  </a:lnTo>
                  <a:cubicBezTo>
                    <a:pt x="133459" y="126929"/>
                    <a:pt x="131924" y="130408"/>
                    <a:pt x="130253" y="133750"/>
                  </a:cubicBezTo>
                  <a:lnTo>
                    <a:pt x="159926" y="133750"/>
                  </a:lnTo>
                  <a:lnTo>
                    <a:pt x="159926" y="140810"/>
                  </a:lnTo>
                  <a:lnTo>
                    <a:pt x="126416" y="140810"/>
                  </a:lnTo>
                  <a:cubicBezTo>
                    <a:pt x="122221" y="147836"/>
                    <a:pt x="117327" y="154214"/>
                    <a:pt x="111733" y="159944"/>
                  </a:cubicBezTo>
                  <a:cubicBezTo>
                    <a:pt x="109823" y="157898"/>
                    <a:pt x="107845" y="155953"/>
                    <a:pt x="105799" y="154112"/>
                  </a:cubicBezTo>
                  <a:cubicBezTo>
                    <a:pt x="114598" y="145517"/>
                    <a:pt x="121317" y="135251"/>
                    <a:pt x="125956" y="123314"/>
                  </a:cubicBezTo>
                  <a:close/>
                  <a:moveTo>
                    <a:pt x="55662" y="122904"/>
                  </a:moveTo>
                  <a:cubicBezTo>
                    <a:pt x="58595" y="126656"/>
                    <a:pt x="61392" y="130715"/>
                    <a:pt x="64052" y="135080"/>
                  </a:cubicBezTo>
                  <a:lnTo>
                    <a:pt x="59090" y="137945"/>
                  </a:lnTo>
                  <a:lnTo>
                    <a:pt x="100580" y="137945"/>
                  </a:lnTo>
                  <a:lnTo>
                    <a:pt x="100580" y="145722"/>
                  </a:lnTo>
                  <a:lnTo>
                    <a:pt x="20874" y="145722"/>
                  </a:lnTo>
                  <a:lnTo>
                    <a:pt x="20874" y="170790"/>
                  </a:lnTo>
                  <a:cubicBezTo>
                    <a:pt x="20874" y="194937"/>
                    <a:pt x="15894" y="212979"/>
                    <a:pt x="5935" y="224917"/>
                  </a:cubicBezTo>
                  <a:cubicBezTo>
                    <a:pt x="4298" y="222666"/>
                    <a:pt x="2320" y="220312"/>
                    <a:pt x="0" y="217857"/>
                  </a:cubicBezTo>
                  <a:cubicBezTo>
                    <a:pt x="8186" y="208716"/>
                    <a:pt x="12279" y="193095"/>
                    <a:pt x="12279" y="170994"/>
                  </a:cubicBezTo>
                  <a:lnTo>
                    <a:pt x="12279" y="137945"/>
                  </a:lnTo>
                  <a:lnTo>
                    <a:pt x="55560" y="137945"/>
                  </a:lnTo>
                  <a:cubicBezTo>
                    <a:pt x="53343" y="134194"/>
                    <a:pt x="50887" y="130510"/>
                    <a:pt x="48193" y="126895"/>
                  </a:cubicBezTo>
                  <a:close/>
                  <a:moveTo>
                    <a:pt x="118077" y="50546"/>
                  </a:moveTo>
                  <a:lnTo>
                    <a:pt x="118077" y="77047"/>
                  </a:lnTo>
                  <a:lnTo>
                    <a:pt x="137211" y="77047"/>
                  </a:lnTo>
                  <a:lnTo>
                    <a:pt x="137211" y="50546"/>
                  </a:lnTo>
                  <a:close/>
                  <a:moveTo>
                    <a:pt x="160130" y="40007"/>
                  </a:moveTo>
                  <a:cubicBezTo>
                    <a:pt x="165587" y="49966"/>
                    <a:pt x="169714" y="57913"/>
                    <a:pt x="172511" y="63847"/>
                  </a:cubicBezTo>
                  <a:cubicBezTo>
                    <a:pt x="170737" y="64666"/>
                    <a:pt x="168009" y="66030"/>
                    <a:pt x="164325" y="67940"/>
                  </a:cubicBezTo>
                  <a:cubicBezTo>
                    <a:pt x="161665" y="61460"/>
                    <a:pt x="157845" y="53377"/>
                    <a:pt x="152866" y="43691"/>
                  </a:cubicBezTo>
                  <a:close/>
                  <a:moveTo>
                    <a:pt x="15758" y="35505"/>
                  </a:moveTo>
                  <a:lnTo>
                    <a:pt x="15758" y="49932"/>
                  </a:lnTo>
                  <a:lnTo>
                    <a:pt x="41440" y="49932"/>
                  </a:lnTo>
                  <a:lnTo>
                    <a:pt x="41440" y="35505"/>
                  </a:lnTo>
                  <a:close/>
                  <a:moveTo>
                    <a:pt x="118077" y="17292"/>
                  </a:moveTo>
                  <a:lnTo>
                    <a:pt x="118077" y="43179"/>
                  </a:lnTo>
                  <a:lnTo>
                    <a:pt x="137211" y="43179"/>
                  </a:lnTo>
                  <a:lnTo>
                    <a:pt x="137211" y="17292"/>
                  </a:lnTo>
                  <a:close/>
                  <a:moveTo>
                    <a:pt x="15758" y="14018"/>
                  </a:moveTo>
                  <a:lnTo>
                    <a:pt x="15758" y="28343"/>
                  </a:lnTo>
                  <a:lnTo>
                    <a:pt x="41440" y="28343"/>
                  </a:lnTo>
                  <a:lnTo>
                    <a:pt x="41440" y="14018"/>
                  </a:lnTo>
                  <a:close/>
                  <a:moveTo>
                    <a:pt x="109994" y="9721"/>
                  </a:moveTo>
                  <a:lnTo>
                    <a:pt x="145294" y="9721"/>
                  </a:lnTo>
                  <a:lnTo>
                    <a:pt x="145294" y="93111"/>
                  </a:lnTo>
                  <a:lnTo>
                    <a:pt x="137211" y="93111"/>
                  </a:lnTo>
                  <a:lnTo>
                    <a:pt x="137211" y="84618"/>
                  </a:lnTo>
                  <a:lnTo>
                    <a:pt x="118077" y="84618"/>
                  </a:lnTo>
                  <a:lnTo>
                    <a:pt x="118077" y="94339"/>
                  </a:lnTo>
                  <a:lnTo>
                    <a:pt x="109994" y="94339"/>
                  </a:lnTo>
                  <a:close/>
                  <a:moveTo>
                    <a:pt x="60573" y="7981"/>
                  </a:moveTo>
                  <a:lnTo>
                    <a:pt x="96590" y="7981"/>
                  </a:lnTo>
                  <a:lnTo>
                    <a:pt x="96590" y="69884"/>
                  </a:lnTo>
                  <a:cubicBezTo>
                    <a:pt x="96590" y="78616"/>
                    <a:pt x="92395" y="82981"/>
                    <a:pt x="84005" y="82981"/>
                  </a:cubicBezTo>
                  <a:cubicBezTo>
                    <a:pt x="80935" y="82981"/>
                    <a:pt x="76945" y="82947"/>
                    <a:pt x="72033" y="82879"/>
                  </a:cubicBezTo>
                  <a:cubicBezTo>
                    <a:pt x="71692" y="79946"/>
                    <a:pt x="71215" y="76978"/>
                    <a:pt x="70601" y="73977"/>
                  </a:cubicBezTo>
                  <a:cubicBezTo>
                    <a:pt x="75717" y="74523"/>
                    <a:pt x="79537" y="74796"/>
                    <a:pt x="82061" y="74796"/>
                  </a:cubicBezTo>
                  <a:cubicBezTo>
                    <a:pt x="86563" y="74796"/>
                    <a:pt x="88814" y="72408"/>
                    <a:pt x="88814" y="67633"/>
                  </a:cubicBezTo>
                  <a:lnTo>
                    <a:pt x="88814" y="15655"/>
                  </a:lnTo>
                  <a:lnTo>
                    <a:pt x="68350" y="15655"/>
                  </a:lnTo>
                  <a:lnTo>
                    <a:pt x="68350" y="101194"/>
                  </a:lnTo>
                  <a:lnTo>
                    <a:pt x="60573" y="101194"/>
                  </a:lnTo>
                  <a:close/>
                  <a:moveTo>
                    <a:pt x="7981" y="6856"/>
                  </a:moveTo>
                  <a:lnTo>
                    <a:pt x="49216" y="6856"/>
                  </a:lnTo>
                  <a:lnTo>
                    <a:pt x="49216" y="59652"/>
                  </a:lnTo>
                  <a:lnTo>
                    <a:pt x="41440" y="59652"/>
                  </a:lnTo>
                  <a:lnTo>
                    <a:pt x="41440" y="57094"/>
                  </a:lnTo>
                  <a:lnTo>
                    <a:pt x="15758" y="57094"/>
                  </a:lnTo>
                  <a:lnTo>
                    <a:pt x="15758" y="84107"/>
                  </a:lnTo>
                  <a:cubicBezTo>
                    <a:pt x="22442" y="81310"/>
                    <a:pt x="29741" y="78104"/>
                    <a:pt x="37654" y="74489"/>
                  </a:cubicBezTo>
                  <a:cubicBezTo>
                    <a:pt x="35062" y="71010"/>
                    <a:pt x="32402" y="67565"/>
                    <a:pt x="29673" y="64154"/>
                  </a:cubicBezTo>
                  <a:lnTo>
                    <a:pt x="35608" y="59959"/>
                  </a:lnTo>
                  <a:cubicBezTo>
                    <a:pt x="43998" y="69850"/>
                    <a:pt x="50990" y="78616"/>
                    <a:pt x="56583" y="86255"/>
                  </a:cubicBezTo>
                  <a:lnTo>
                    <a:pt x="50035" y="91064"/>
                  </a:lnTo>
                  <a:cubicBezTo>
                    <a:pt x="47442" y="87517"/>
                    <a:pt x="44816" y="83936"/>
                    <a:pt x="42156" y="80321"/>
                  </a:cubicBezTo>
                  <a:cubicBezTo>
                    <a:pt x="31992" y="85028"/>
                    <a:pt x="23500" y="89086"/>
                    <a:pt x="16678" y="92497"/>
                  </a:cubicBezTo>
                  <a:cubicBezTo>
                    <a:pt x="14427" y="93793"/>
                    <a:pt x="12347" y="95260"/>
                    <a:pt x="10437" y="96897"/>
                  </a:cubicBezTo>
                  <a:lnTo>
                    <a:pt x="4809" y="90144"/>
                  </a:lnTo>
                  <a:cubicBezTo>
                    <a:pt x="6924" y="88029"/>
                    <a:pt x="7981" y="85471"/>
                    <a:pt x="7981" y="82470"/>
                  </a:cubicBezTo>
                  <a:close/>
                  <a:moveTo>
                    <a:pt x="184994" y="0"/>
                  </a:moveTo>
                  <a:lnTo>
                    <a:pt x="193179" y="0"/>
                  </a:lnTo>
                  <a:lnTo>
                    <a:pt x="193179" y="22613"/>
                  </a:lnTo>
                  <a:lnTo>
                    <a:pt x="207709" y="22613"/>
                  </a:lnTo>
                  <a:lnTo>
                    <a:pt x="207709" y="30184"/>
                  </a:lnTo>
                  <a:lnTo>
                    <a:pt x="193179" y="30184"/>
                  </a:lnTo>
                  <a:lnTo>
                    <a:pt x="193179" y="85232"/>
                  </a:lnTo>
                  <a:cubicBezTo>
                    <a:pt x="193179" y="94373"/>
                    <a:pt x="188814" y="98943"/>
                    <a:pt x="180082" y="98943"/>
                  </a:cubicBezTo>
                  <a:cubicBezTo>
                    <a:pt x="176126" y="98943"/>
                    <a:pt x="170328" y="98841"/>
                    <a:pt x="162688" y="98636"/>
                  </a:cubicBezTo>
                  <a:cubicBezTo>
                    <a:pt x="162347" y="96180"/>
                    <a:pt x="161801" y="93315"/>
                    <a:pt x="161051" y="90041"/>
                  </a:cubicBezTo>
                  <a:cubicBezTo>
                    <a:pt x="168213" y="90587"/>
                    <a:pt x="173807" y="90860"/>
                    <a:pt x="177831" y="90860"/>
                  </a:cubicBezTo>
                  <a:cubicBezTo>
                    <a:pt x="182606" y="90860"/>
                    <a:pt x="184994" y="88438"/>
                    <a:pt x="184994" y="83595"/>
                  </a:cubicBezTo>
                  <a:lnTo>
                    <a:pt x="184994" y="30184"/>
                  </a:lnTo>
                  <a:lnTo>
                    <a:pt x="148670" y="30184"/>
                  </a:lnTo>
                  <a:lnTo>
                    <a:pt x="148670" y="22613"/>
                  </a:lnTo>
                  <a:lnTo>
                    <a:pt x="184994" y="22613"/>
                  </a:lnTo>
                  <a:close/>
                </a:path>
              </a:pathLst>
            </a:custGeom>
            <a:solidFill>
              <a:srgbClr val="0E4FD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" dirty="0">
                <a:solidFill>
                  <a:srgbClr val="0E4FD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11BF9FC8-7789-25D6-9B21-A6E8E6B6B6BF}"/>
                </a:ext>
              </a:extLst>
            </p:cNvPr>
            <p:cNvSpPr/>
            <p:nvPr/>
          </p:nvSpPr>
          <p:spPr bwMode="auto">
            <a:xfrm>
              <a:off x="2876867" y="2117409"/>
              <a:ext cx="107156" cy="107156"/>
            </a:xfrm>
            <a:prstGeom prst="ellipse">
              <a:avLst/>
            </a:prstGeom>
            <a:solidFill>
              <a:srgbClr val="0E4FD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en-US" altLang="zh-CN" sz="600" dirty="0">
                  <a:solidFill>
                    <a:schemeClr val="accent2"/>
                  </a:solidFill>
                </a:rPr>
                <a:t>h</a:t>
              </a:r>
              <a:endParaRPr kumimoji="0" lang="zh-CN" altLang="en-US" sz="6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72" name="标题 1">
            <a:extLst>
              <a:ext uri="{FF2B5EF4-FFF2-40B4-BE49-F238E27FC236}">
                <a16:creationId xmlns:a16="http://schemas.microsoft.com/office/drawing/2014/main" id="{AA25578C-6656-CBD3-2CC4-01CEADD28D63}"/>
              </a:ext>
            </a:extLst>
          </p:cNvPr>
          <p:cNvSpPr txBox="1">
            <a:spLocks/>
          </p:cNvSpPr>
          <p:nvPr/>
        </p:nvSpPr>
        <p:spPr>
          <a:xfrm>
            <a:off x="1292700" y="4869816"/>
            <a:ext cx="2593500" cy="27828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100" b="1" dirty="0">
                <a:solidFill>
                  <a:srgbClr val="F281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所以不断地加强站内优化小细节的维护</a:t>
            </a:r>
            <a:endParaRPr lang="zh-CN" altLang="en-US" sz="1200" b="1" dirty="0">
              <a:solidFill>
                <a:srgbClr val="F2818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1" name="图片 90">
            <a:extLst>
              <a:ext uri="{FF2B5EF4-FFF2-40B4-BE49-F238E27FC236}">
                <a16:creationId xmlns:a16="http://schemas.microsoft.com/office/drawing/2014/main" id="{0AE3AFE4-94CB-FA42-93E3-1836C46FF4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081" y="1352551"/>
            <a:ext cx="624048" cy="969450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8EC8387B-14EA-C55C-C3C4-1F264136C67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081" y="3913908"/>
            <a:ext cx="740238" cy="927967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17A21AC8-1B62-80DA-9576-55E73BB01AB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037" y="3888179"/>
            <a:ext cx="785550" cy="950350"/>
          </a:xfrm>
          <a:prstGeom prst="rect">
            <a:avLst/>
          </a:prstGeom>
        </p:spPr>
      </p:pic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D4E04A4C-7549-02F9-BFC2-235E0F502FE7}"/>
              </a:ext>
            </a:extLst>
          </p:cNvPr>
          <p:cNvGrpSpPr/>
          <p:nvPr/>
        </p:nvGrpSpPr>
        <p:grpSpPr>
          <a:xfrm>
            <a:off x="915828" y="2893613"/>
            <a:ext cx="3577432" cy="258937"/>
            <a:chOff x="953928" y="3036488"/>
            <a:chExt cx="3577432" cy="258937"/>
          </a:xfrm>
        </p:grpSpPr>
        <p:sp>
          <p:nvSpPr>
            <p:cNvPr id="38" name="标题 1">
              <a:extLst>
                <a:ext uri="{FF2B5EF4-FFF2-40B4-BE49-F238E27FC236}">
                  <a16:creationId xmlns:a16="http://schemas.microsoft.com/office/drawing/2014/main" id="{3FC74A31-C6C7-D6DA-8FBC-AB523708F6FB}"/>
                </a:ext>
              </a:extLst>
            </p:cNvPr>
            <p:cNvSpPr txBox="1">
              <a:spLocks/>
            </p:cNvSpPr>
            <p:nvPr/>
          </p:nvSpPr>
          <p:spPr>
            <a:xfrm>
              <a:off x="1489668" y="3041509"/>
              <a:ext cx="3041692" cy="253916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05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没有和项目组各成员保持良好的沟通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42D12FE2-12CC-2074-4517-67676637840E}"/>
                </a:ext>
              </a:extLst>
            </p:cNvPr>
            <p:cNvSpPr/>
            <p:nvPr/>
          </p:nvSpPr>
          <p:spPr bwMode="auto">
            <a:xfrm>
              <a:off x="953928" y="3036488"/>
              <a:ext cx="534353" cy="22725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kumimoji="0" lang="zh-CN" altLang="en-US" sz="120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C328E66A-9AF8-B72F-0F28-745AD02B0BAD}"/>
              </a:ext>
            </a:extLst>
          </p:cNvPr>
          <p:cNvGrpSpPr/>
          <p:nvPr/>
        </p:nvGrpSpPr>
        <p:grpSpPr>
          <a:xfrm>
            <a:off x="7850028" y="2893613"/>
            <a:ext cx="3875246" cy="258937"/>
            <a:chOff x="953928" y="3036488"/>
            <a:chExt cx="3875246" cy="258937"/>
          </a:xfrm>
        </p:grpSpPr>
        <p:sp>
          <p:nvSpPr>
            <p:cNvPr id="139" name="标题 1">
              <a:extLst>
                <a:ext uri="{FF2B5EF4-FFF2-40B4-BE49-F238E27FC236}">
                  <a16:creationId xmlns:a16="http://schemas.microsoft.com/office/drawing/2014/main" id="{13619871-C3DA-1EF3-13FD-F9BDA6AAF43A}"/>
                </a:ext>
              </a:extLst>
            </p:cNvPr>
            <p:cNvSpPr txBox="1">
              <a:spLocks/>
            </p:cNvSpPr>
            <p:nvPr/>
          </p:nvSpPr>
          <p:spPr>
            <a:xfrm>
              <a:off x="1489667" y="3041509"/>
              <a:ext cx="3339507" cy="253916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05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对于网站的品牌宣传不是很到位，有一定的滞后性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6C875DDE-E725-65F4-76EB-8E542136B6CC}"/>
                </a:ext>
              </a:extLst>
            </p:cNvPr>
            <p:cNvSpPr/>
            <p:nvPr/>
          </p:nvSpPr>
          <p:spPr bwMode="auto">
            <a:xfrm>
              <a:off x="953928" y="3036488"/>
              <a:ext cx="534353" cy="22725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kumimoji="0" lang="zh-CN" altLang="en-US" sz="120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DA2EEAF-0FD7-4DCC-4391-B6864E7B8E39}"/>
              </a:ext>
            </a:extLst>
          </p:cNvPr>
          <p:cNvGrpSpPr/>
          <p:nvPr/>
        </p:nvGrpSpPr>
        <p:grpSpPr>
          <a:xfrm>
            <a:off x="915828" y="5408213"/>
            <a:ext cx="3577432" cy="258937"/>
            <a:chOff x="953928" y="3036488"/>
            <a:chExt cx="3577432" cy="258937"/>
          </a:xfrm>
        </p:grpSpPr>
        <p:sp>
          <p:nvSpPr>
            <p:cNvPr id="148" name="标题 1">
              <a:extLst>
                <a:ext uri="{FF2B5EF4-FFF2-40B4-BE49-F238E27FC236}">
                  <a16:creationId xmlns:a16="http://schemas.microsoft.com/office/drawing/2014/main" id="{C76435E4-6F30-BA6E-60F1-D27CAD56C166}"/>
                </a:ext>
              </a:extLst>
            </p:cNvPr>
            <p:cNvSpPr txBox="1">
              <a:spLocks/>
            </p:cNvSpPr>
            <p:nvPr/>
          </p:nvSpPr>
          <p:spPr>
            <a:xfrm>
              <a:off x="1489668" y="3041509"/>
              <a:ext cx="3041692" cy="253916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05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网站首页经常变动，站内内容质量不高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291E6CC1-4DEC-469A-CF90-8013E4372EBD}"/>
                </a:ext>
              </a:extLst>
            </p:cNvPr>
            <p:cNvSpPr/>
            <p:nvPr/>
          </p:nvSpPr>
          <p:spPr bwMode="auto">
            <a:xfrm>
              <a:off x="953928" y="3036488"/>
              <a:ext cx="534353" cy="22725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kumimoji="0" lang="zh-CN" altLang="en-US" sz="120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8E4AF694-10A4-8ADE-2A3E-CF30E012C670}"/>
              </a:ext>
            </a:extLst>
          </p:cNvPr>
          <p:cNvGrpSpPr/>
          <p:nvPr/>
        </p:nvGrpSpPr>
        <p:grpSpPr>
          <a:xfrm>
            <a:off x="7850028" y="5408213"/>
            <a:ext cx="3875246" cy="258937"/>
            <a:chOff x="953928" y="3036488"/>
            <a:chExt cx="3875246" cy="258937"/>
          </a:xfrm>
        </p:grpSpPr>
        <p:sp>
          <p:nvSpPr>
            <p:cNvPr id="151" name="标题 1">
              <a:extLst>
                <a:ext uri="{FF2B5EF4-FFF2-40B4-BE49-F238E27FC236}">
                  <a16:creationId xmlns:a16="http://schemas.microsoft.com/office/drawing/2014/main" id="{C634A00E-5D3A-3F86-EAFD-05173D459EAD}"/>
                </a:ext>
              </a:extLst>
            </p:cNvPr>
            <p:cNvSpPr txBox="1">
              <a:spLocks/>
            </p:cNvSpPr>
            <p:nvPr/>
          </p:nvSpPr>
          <p:spPr>
            <a:xfrm>
              <a:off x="1489667" y="3041509"/>
              <a:ext cx="3339507" cy="253916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1050" dirty="0">
                  <a:solidFill>
                    <a:schemeClr val="accent1">
                      <a:lumMod val="75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文章没办法得到良好的质量控制，外链转化率不稳定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5581D3A6-851E-88A5-D196-9A3645F034E2}"/>
                </a:ext>
              </a:extLst>
            </p:cNvPr>
            <p:cNvSpPr/>
            <p:nvPr/>
          </p:nvSpPr>
          <p:spPr bwMode="auto">
            <a:xfrm>
              <a:off x="953928" y="3036488"/>
              <a:ext cx="534353" cy="22725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不足</a:t>
              </a:r>
              <a:endParaRPr kumimoji="0" lang="zh-CN" altLang="en-US" sz="120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82" name="标题 1">
            <a:extLst>
              <a:ext uri="{FF2B5EF4-FFF2-40B4-BE49-F238E27FC236}">
                <a16:creationId xmlns:a16="http://schemas.microsoft.com/office/drawing/2014/main" id="{135EB8F3-97BD-A93F-CF86-1F776685F28E}"/>
              </a:ext>
            </a:extLst>
          </p:cNvPr>
          <p:cNvSpPr txBox="1">
            <a:spLocks/>
          </p:cNvSpPr>
          <p:nvPr/>
        </p:nvSpPr>
        <p:spPr>
          <a:xfrm>
            <a:off x="7851858" y="2004869"/>
            <a:ext cx="1440573" cy="27071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整体</a:t>
            </a:r>
            <a:r>
              <a:rPr lang="en-US" altLang="zh-CN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PV</a:t>
            </a: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对比去年同期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3" name="标题 1">
            <a:extLst>
              <a:ext uri="{FF2B5EF4-FFF2-40B4-BE49-F238E27FC236}">
                <a16:creationId xmlns:a16="http://schemas.microsoft.com/office/drawing/2014/main" id="{FB320A3A-35D7-962D-6CDE-F6E75EBCB024}"/>
              </a:ext>
            </a:extLst>
          </p:cNvPr>
          <p:cNvSpPr txBox="1">
            <a:spLocks/>
          </p:cNvSpPr>
          <p:nvPr/>
        </p:nvSpPr>
        <p:spPr>
          <a:xfrm>
            <a:off x="9678277" y="1964434"/>
            <a:ext cx="1102436" cy="32323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上涨</a:t>
            </a:r>
            <a:r>
              <a:rPr lang="en-US" altLang="zh-CN" sz="1400" dirty="0">
                <a:solidFill>
                  <a:srgbClr val="00B0F0"/>
                </a:solidFill>
                <a:effectLst/>
                <a:latin typeface="Bahnschrift SemiBold SemiConden" panose="020B0502040204020203" pitchFamily="34" charset="0"/>
                <a:ea typeface="微软雅黑 Light" panose="020B0502040204020203" pitchFamily="34" charset="-122"/>
                <a:cs typeface="+mn-ea"/>
                <a:sym typeface="+mn-lt"/>
              </a:rPr>
              <a:t>10</a:t>
            </a:r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%</a:t>
            </a:r>
            <a:r>
              <a:rPr lang="en-US" altLang="zh-CN" sz="1400" dirty="0">
                <a:solidFill>
                  <a:srgbClr val="00B0F0"/>
                </a:solidFill>
                <a:effectLst/>
                <a:latin typeface="Bahnschrift SemiBold SemiConden" panose="020B0502040204020203" pitchFamily="34" charset="0"/>
                <a:ea typeface="微软雅黑 Light" panose="020B0502040204020203" pitchFamily="34" charset="-122"/>
                <a:cs typeface="+mn-ea"/>
                <a:sym typeface="+mn-lt"/>
              </a:rPr>
              <a:t>-60</a:t>
            </a:r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%</a:t>
            </a:r>
            <a:endParaRPr lang="zh-CN" altLang="en-US" sz="1000" dirty="0">
              <a:solidFill>
                <a:schemeClr val="accent1">
                  <a:lumMod val="50000"/>
                </a:schemeClr>
              </a:solidFill>
              <a:effectLst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85" name="标题 1">
            <a:extLst>
              <a:ext uri="{FF2B5EF4-FFF2-40B4-BE49-F238E27FC236}">
                <a16:creationId xmlns:a16="http://schemas.microsoft.com/office/drawing/2014/main" id="{5F873EA3-2532-620F-A1C4-05442F8B4F82}"/>
              </a:ext>
            </a:extLst>
          </p:cNvPr>
          <p:cNvSpPr txBox="1">
            <a:spLocks/>
          </p:cNvSpPr>
          <p:nvPr/>
        </p:nvSpPr>
        <p:spPr>
          <a:xfrm>
            <a:off x="7851858" y="2281934"/>
            <a:ext cx="1440573" cy="27071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用户平均停留时间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6" name="标题 1">
            <a:extLst>
              <a:ext uri="{FF2B5EF4-FFF2-40B4-BE49-F238E27FC236}">
                <a16:creationId xmlns:a16="http://schemas.microsoft.com/office/drawing/2014/main" id="{9CA97D35-4CA6-0FC9-7E1F-A9FBA3294CFC}"/>
              </a:ext>
            </a:extLst>
          </p:cNvPr>
          <p:cNvSpPr txBox="1">
            <a:spLocks/>
          </p:cNvSpPr>
          <p:nvPr/>
        </p:nvSpPr>
        <p:spPr>
          <a:xfrm>
            <a:off x="9886240" y="2225624"/>
            <a:ext cx="894473" cy="32323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上升</a:t>
            </a:r>
            <a:r>
              <a:rPr lang="en-US" altLang="zh-CN" sz="1400" dirty="0">
                <a:solidFill>
                  <a:srgbClr val="00B0F0"/>
                </a:solidFill>
                <a:effectLst/>
                <a:latin typeface="Bahnschrift SemiBold SemiConden" panose="020B0502040204020203" pitchFamily="34" charset="0"/>
                <a:ea typeface="微软雅黑 Light" panose="020B0502040204020203" pitchFamily="34" charset="-122"/>
                <a:cs typeface="+mn-ea"/>
                <a:sym typeface="+mn-lt"/>
              </a:rPr>
              <a:t>34</a:t>
            </a:r>
            <a:r>
              <a:rPr lang="zh-CN" altLang="en-US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秒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9" name="标题 1">
            <a:extLst>
              <a:ext uri="{FF2B5EF4-FFF2-40B4-BE49-F238E27FC236}">
                <a16:creationId xmlns:a16="http://schemas.microsoft.com/office/drawing/2014/main" id="{7C630A20-503D-1124-6BCF-E3A741C994C0}"/>
              </a:ext>
            </a:extLst>
          </p:cNvPr>
          <p:cNvSpPr txBox="1">
            <a:spLocks/>
          </p:cNvSpPr>
          <p:nvPr/>
        </p:nvSpPr>
        <p:spPr>
          <a:xfrm>
            <a:off x="9886240" y="2486814"/>
            <a:ext cx="894473" cy="32323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提升</a:t>
            </a:r>
            <a:r>
              <a:rPr lang="en-US" altLang="zh-CN" sz="1400" dirty="0">
                <a:solidFill>
                  <a:srgbClr val="00B0F0"/>
                </a:solidFill>
                <a:effectLst/>
                <a:latin typeface="Bahnschrift SemiBold SemiConden" panose="020B0502040204020203" pitchFamily="34" charset="0"/>
                <a:ea typeface="微软雅黑 Light" panose="020B0502040204020203" pitchFamily="34" charset="-122"/>
                <a:cs typeface="+mn-ea"/>
                <a:sym typeface="+mn-lt"/>
              </a:rPr>
              <a:t>12.8</a:t>
            </a:r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%</a:t>
            </a:r>
            <a:endParaRPr lang="zh-CN" altLang="en-US" sz="1000" dirty="0">
              <a:solidFill>
                <a:schemeClr val="accent1">
                  <a:lumMod val="50000"/>
                </a:schemeClr>
              </a:solidFill>
              <a:effectLst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90" name="椭圆 189">
            <a:extLst>
              <a:ext uri="{FF2B5EF4-FFF2-40B4-BE49-F238E27FC236}">
                <a16:creationId xmlns:a16="http://schemas.microsoft.com/office/drawing/2014/main" id="{5A9E51F2-5D1E-7B22-A31E-7EF6052E6862}"/>
              </a:ext>
            </a:extLst>
          </p:cNvPr>
          <p:cNvSpPr/>
          <p:nvPr/>
        </p:nvSpPr>
        <p:spPr bwMode="auto">
          <a:xfrm>
            <a:off x="6116425" y="1706250"/>
            <a:ext cx="1715678" cy="1715678"/>
          </a:xfrm>
          <a:prstGeom prst="ellipse">
            <a:avLst/>
          </a:prstGeom>
          <a:solidFill>
            <a:schemeClr val="accent2">
              <a:alpha val="16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45FD2ABE-24A1-86A6-7774-62AA5E3CC738}"/>
              </a:ext>
            </a:extLst>
          </p:cNvPr>
          <p:cNvSpPr/>
          <p:nvPr/>
        </p:nvSpPr>
        <p:spPr bwMode="auto">
          <a:xfrm>
            <a:off x="6092073" y="1706250"/>
            <a:ext cx="1840582" cy="1840582"/>
          </a:xfrm>
          <a:prstGeom prst="ellipse">
            <a:avLst/>
          </a:prstGeom>
          <a:solidFill>
            <a:srgbClr val="00B0F0">
              <a:alpha val="5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889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id="{E23C0EB8-3CBF-A739-6A70-2910B2CFBE01}"/>
              </a:ext>
            </a:extLst>
          </p:cNvPr>
          <p:cNvSpPr txBox="1">
            <a:spLocks/>
          </p:cNvSpPr>
          <p:nvPr/>
        </p:nvSpPr>
        <p:spPr>
          <a:xfrm>
            <a:off x="6376153" y="2199649"/>
            <a:ext cx="1177172" cy="646331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优化</a:t>
            </a:r>
            <a:endParaRPr lang="en-US" altLang="zh-CN" sz="2000" b="1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1600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推广渠道</a:t>
            </a:r>
            <a:endParaRPr lang="zh-CN" altLang="en-US" sz="14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8" name="标题 1">
            <a:extLst>
              <a:ext uri="{FF2B5EF4-FFF2-40B4-BE49-F238E27FC236}">
                <a16:creationId xmlns:a16="http://schemas.microsoft.com/office/drawing/2014/main" id="{98691564-39FC-B4EC-8C37-5770D36BD987}"/>
              </a:ext>
            </a:extLst>
          </p:cNvPr>
          <p:cNvSpPr txBox="1">
            <a:spLocks/>
          </p:cNvSpPr>
          <p:nvPr/>
        </p:nvSpPr>
        <p:spPr>
          <a:xfrm>
            <a:off x="7851858" y="2520899"/>
            <a:ext cx="894473" cy="27071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付</a:t>
            </a:r>
            <a:r>
              <a:rPr lang="zh-CN" altLang="en-US" sz="1050">
                <a:solidFill>
                  <a:schemeClr val="accent1">
                    <a:lumMod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费转化率</a:t>
            </a:r>
            <a:endParaRPr lang="zh-CN" altLang="en-US" sz="1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FFC26A0D-CD26-1E67-935B-46E05E0BCD05}"/>
              </a:ext>
            </a:extLst>
          </p:cNvPr>
          <p:cNvGrpSpPr/>
          <p:nvPr/>
        </p:nvGrpSpPr>
        <p:grpSpPr>
          <a:xfrm>
            <a:off x="7930356" y="2247901"/>
            <a:ext cx="2788444" cy="514350"/>
            <a:chOff x="7930356" y="2476501"/>
            <a:chExt cx="2571750" cy="514350"/>
          </a:xfrm>
        </p:grpSpPr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2D050E9B-B534-9692-2B1A-46AAF2DEDB64}"/>
                </a:ext>
              </a:extLst>
            </p:cNvPr>
            <p:cNvCxnSpPr/>
            <p:nvPr/>
          </p:nvCxnSpPr>
          <p:spPr bwMode="auto">
            <a:xfrm>
              <a:off x="7930356" y="2476501"/>
              <a:ext cx="257175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6A6C5D30-1F22-6102-7B39-1691D9211D22}"/>
                </a:ext>
              </a:extLst>
            </p:cNvPr>
            <p:cNvCxnSpPr/>
            <p:nvPr/>
          </p:nvCxnSpPr>
          <p:spPr bwMode="auto">
            <a:xfrm>
              <a:off x="7930356" y="2733676"/>
              <a:ext cx="257175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8CA8E032-7682-A482-FA77-51F73053DCDE}"/>
                </a:ext>
              </a:extLst>
            </p:cNvPr>
            <p:cNvCxnSpPr/>
            <p:nvPr/>
          </p:nvCxnSpPr>
          <p:spPr bwMode="auto">
            <a:xfrm>
              <a:off x="7930356" y="2990851"/>
              <a:ext cx="257175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68577506-3637-E34F-F3B2-C40F0812ED2A}"/>
              </a:ext>
            </a:extLst>
          </p:cNvPr>
          <p:cNvGrpSpPr/>
          <p:nvPr/>
        </p:nvGrpSpPr>
        <p:grpSpPr>
          <a:xfrm>
            <a:off x="4451033" y="2400832"/>
            <a:ext cx="3289935" cy="148057"/>
            <a:chOff x="4387215" y="2629432"/>
            <a:chExt cx="3289935" cy="148057"/>
          </a:xfrm>
        </p:grpSpPr>
        <p:sp>
          <p:nvSpPr>
            <p:cNvPr id="197" name="等腰三角形 196">
              <a:extLst>
                <a:ext uri="{FF2B5EF4-FFF2-40B4-BE49-F238E27FC236}">
                  <a16:creationId xmlns:a16="http://schemas.microsoft.com/office/drawing/2014/main" id="{5E964395-B724-4740-D52F-4C555D293E1B}"/>
                </a:ext>
              </a:extLst>
            </p:cNvPr>
            <p:cNvSpPr/>
            <p:nvPr/>
          </p:nvSpPr>
          <p:spPr bwMode="auto">
            <a:xfrm rot="16200000">
              <a:off x="4377004" y="2639643"/>
              <a:ext cx="148057" cy="127635"/>
            </a:xfrm>
            <a:prstGeom prst="triangl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8" name="等腰三角形 197">
              <a:extLst>
                <a:ext uri="{FF2B5EF4-FFF2-40B4-BE49-F238E27FC236}">
                  <a16:creationId xmlns:a16="http://schemas.microsoft.com/office/drawing/2014/main" id="{19150CCF-6799-0083-6DB8-52E389863C4D}"/>
                </a:ext>
              </a:extLst>
            </p:cNvPr>
            <p:cNvSpPr/>
            <p:nvPr/>
          </p:nvSpPr>
          <p:spPr bwMode="auto">
            <a:xfrm rot="5400000" flipH="1">
              <a:off x="7539304" y="2639643"/>
              <a:ext cx="148057" cy="127635"/>
            </a:xfrm>
            <a:prstGeom prst="triangl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6367074D-A666-F824-FE53-68CF7506300A}"/>
              </a:ext>
            </a:extLst>
          </p:cNvPr>
          <p:cNvGrpSpPr/>
          <p:nvPr/>
        </p:nvGrpSpPr>
        <p:grpSpPr>
          <a:xfrm>
            <a:off x="4451033" y="4353688"/>
            <a:ext cx="3289935" cy="148057"/>
            <a:chOff x="4387215" y="2629432"/>
            <a:chExt cx="3289935" cy="148057"/>
          </a:xfrm>
        </p:grpSpPr>
        <p:sp>
          <p:nvSpPr>
            <p:cNvPr id="201" name="等腰三角形 200">
              <a:extLst>
                <a:ext uri="{FF2B5EF4-FFF2-40B4-BE49-F238E27FC236}">
                  <a16:creationId xmlns:a16="http://schemas.microsoft.com/office/drawing/2014/main" id="{AA145778-72EB-DFB9-360F-DDD7A1F968DF}"/>
                </a:ext>
              </a:extLst>
            </p:cNvPr>
            <p:cNvSpPr/>
            <p:nvPr/>
          </p:nvSpPr>
          <p:spPr bwMode="auto">
            <a:xfrm rot="16200000">
              <a:off x="4377004" y="2639643"/>
              <a:ext cx="148057" cy="127635"/>
            </a:xfrm>
            <a:prstGeom prst="triangl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2" name="等腰三角形 201">
              <a:extLst>
                <a:ext uri="{FF2B5EF4-FFF2-40B4-BE49-F238E27FC236}">
                  <a16:creationId xmlns:a16="http://schemas.microsoft.com/office/drawing/2014/main" id="{1E9A2450-5793-3F66-6DCC-E54BFFDF5D72}"/>
                </a:ext>
              </a:extLst>
            </p:cNvPr>
            <p:cNvSpPr/>
            <p:nvPr/>
          </p:nvSpPr>
          <p:spPr bwMode="auto">
            <a:xfrm rot="5400000" flipH="1">
              <a:off x="7539304" y="2639643"/>
              <a:ext cx="148057" cy="127635"/>
            </a:xfrm>
            <a:prstGeom prst="triangl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23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95E8331D-F4E0-C700-747B-FDEB4433D53D}"/>
              </a:ext>
            </a:extLst>
          </p:cNvPr>
          <p:cNvSpPr/>
          <p:nvPr/>
        </p:nvSpPr>
        <p:spPr bwMode="auto">
          <a:xfrm>
            <a:off x="9347200" y="5435600"/>
            <a:ext cx="2844800" cy="2844800"/>
          </a:xfrm>
          <a:prstGeom prst="ellipse">
            <a:avLst/>
          </a:prstGeom>
          <a:solidFill>
            <a:srgbClr val="97A1FE">
              <a:alpha val="7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8C3F95-556D-7734-0114-79B4EDDD5E6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CBD6FE">
                  <a:alpha val="76000"/>
                </a:srgbClr>
              </a:gs>
              <a:gs pos="100000">
                <a:srgbClr val="F3E0BE">
                  <a:alpha val="52000"/>
                </a:srgb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925B356-55D6-16DF-347C-3C8D9A1B417F}"/>
              </a:ext>
            </a:extLst>
          </p:cNvPr>
          <p:cNvSpPr/>
          <p:nvPr/>
        </p:nvSpPr>
        <p:spPr bwMode="auto">
          <a:xfrm>
            <a:off x="5651500" y="-317500"/>
            <a:ext cx="2057400" cy="2057400"/>
          </a:xfrm>
          <a:prstGeom prst="ellipse">
            <a:avLst/>
          </a:prstGeom>
          <a:solidFill>
            <a:srgbClr val="F6ED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F04876A-0CCE-FD91-9EE7-ADCB8A05FF2F}"/>
              </a:ext>
            </a:extLst>
          </p:cNvPr>
          <p:cNvGrpSpPr/>
          <p:nvPr/>
        </p:nvGrpSpPr>
        <p:grpSpPr>
          <a:xfrm>
            <a:off x="348343" y="239029"/>
            <a:ext cx="11495314" cy="6379942"/>
            <a:chOff x="348344" y="263774"/>
            <a:chExt cx="11495314" cy="637994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DBB1FFC-9A31-35CD-22C5-0A44E49DF77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21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DAE9456-D4B8-3A29-0BBD-D9BC9B3DD53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8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6E95B46C-326C-882F-D69A-289EE2288C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59350" y="533400"/>
            <a:ext cx="1022948" cy="218651"/>
            <a:chOff x="4310346" y="365706"/>
            <a:chExt cx="1525634" cy="326098"/>
          </a:xfrm>
          <a:solidFill>
            <a:srgbClr val="0E4FD0"/>
          </a:solidFill>
        </p:grpSpPr>
        <p:sp>
          <p:nvSpPr>
            <p:cNvPr id="10" name="PA-矩形 3">
              <a:extLst>
                <a:ext uri="{FF2B5EF4-FFF2-40B4-BE49-F238E27FC236}">
                  <a16:creationId xmlns:a16="http://schemas.microsoft.com/office/drawing/2014/main" id="{1227BE67-5FD3-73E2-B450-704B3E2B411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1" name="PA-矩形 3">
              <a:extLst>
                <a:ext uri="{FF2B5EF4-FFF2-40B4-BE49-F238E27FC236}">
                  <a16:creationId xmlns:a16="http://schemas.microsoft.com/office/drawing/2014/main" id="{15715CA6-6CC9-1A24-1856-9828FBCB9729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" name="PA-任意多边形 11">
              <a:extLst>
                <a:ext uri="{FF2B5EF4-FFF2-40B4-BE49-F238E27FC236}">
                  <a16:creationId xmlns:a16="http://schemas.microsoft.com/office/drawing/2014/main" id="{22F8E9B4-FA2B-EB9C-1E57-D7BCE80B77F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9AF09B3-51E9-055F-35C9-F7437A459747}"/>
              </a:ext>
            </a:extLst>
          </p:cNvPr>
          <p:cNvGrpSpPr/>
          <p:nvPr/>
        </p:nvGrpSpPr>
        <p:grpSpPr>
          <a:xfrm>
            <a:off x="4991101" y="1095474"/>
            <a:ext cx="3086917" cy="4391025"/>
            <a:chOff x="695325" y="1466850"/>
            <a:chExt cx="3943350" cy="158115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28E3D7A-AEC9-42AA-D08E-FD320A548598}"/>
                </a:ext>
              </a:extLst>
            </p:cNvPr>
            <p:cNvSpPr/>
            <p:nvPr/>
          </p:nvSpPr>
          <p:spPr bwMode="auto">
            <a:xfrm>
              <a:off x="695325" y="1466850"/>
              <a:ext cx="3943350" cy="1581150"/>
            </a:xfrm>
            <a:prstGeom prst="roundRect">
              <a:avLst>
                <a:gd name="adj" fmla="val 7028"/>
              </a:avLst>
            </a:prstGeom>
            <a:solidFill>
              <a:schemeClr val="accent2">
                <a:alpha val="0"/>
              </a:schemeClr>
            </a:solidFill>
            <a:ln w="3175" cap="flat" cmpd="sng" algn="ctr">
              <a:solidFill>
                <a:srgbClr val="0E4FD0">
                  <a:alpha val="6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11" algn="ctr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8FACEFA3-037B-10FD-8F85-4F68378D0EA9}"/>
                </a:ext>
              </a:extLst>
            </p:cNvPr>
            <p:cNvSpPr/>
            <p:nvPr/>
          </p:nvSpPr>
          <p:spPr bwMode="auto">
            <a:xfrm>
              <a:off x="695325" y="1466850"/>
              <a:ext cx="3943350" cy="1581150"/>
            </a:xfrm>
            <a:prstGeom prst="roundRect">
              <a:avLst>
                <a:gd name="adj" fmla="val 7028"/>
              </a:avLst>
            </a:prstGeom>
            <a:solidFill>
              <a:schemeClr val="accent2">
                <a:alpha val="50000"/>
              </a:schemeClr>
            </a:solidFill>
            <a:ln w="3175" cap="flat" cmpd="sng" algn="ctr">
              <a:solidFill>
                <a:srgbClr val="0E4FD0">
                  <a:alpha val="69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3" algn="ctr" rotWithShape="0">
                <a:srgbClr val="E1E1E1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E583513-1A1D-04EE-55CC-9A84C47653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786713"/>
              </p:ext>
            </p:extLst>
          </p:nvPr>
        </p:nvGraphicFramePr>
        <p:xfrm>
          <a:off x="5215736" y="1471832"/>
          <a:ext cx="2637646" cy="243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F09163E-BC47-83C6-4BBC-159157377F62}"/>
              </a:ext>
            </a:extLst>
          </p:cNvPr>
          <p:cNvSpPr/>
          <p:nvPr/>
        </p:nvSpPr>
        <p:spPr bwMode="auto">
          <a:xfrm>
            <a:off x="5477284" y="1095475"/>
            <a:ext cx="2114550" cy="431800"/>
          </a:xfrm>
          <a:custGeom>
            <a:avLst/>
            <a:gdLst>
              <a:gd name="connsiteX0" fmla="*/ 0 w 1619250"/>
              <a:gd name="connsiteY0" fmla="*/ 0 h 463550"/>
              <a:gd name="connsiteX1" fmla="*/ 1619250 w 1619250"/>
              <a:gd name="connsiteY1" fmla="*/ 0 h 463550"/>
              <a:gd name="connsiteX2" fmla="*/ 1619250 w 1619250"/>
              <a:gd name="connsiteY2" fmla="*/ 8673 h 463550"/>
              <a:gd name="connsiteX3" fmla="*/ 1609317 w 1619250"/>
              <a:gd name="connsiteY3" fmla="*/ 17806 h 463550"/>
              <a:gd name="connsiteX4" fmla="*/ 1435366 w 1619250"/>
              <a:gd name="connsiteY4" fmla="*/ 377369 h 463550"/>
              <a:gd name="connsiteX5" fmla="*/ 1427570 w 1619250"/>
              <a:gd name="connsiteY5" fmla="*/ 463550 h 463550"/>
              <a:gd name="connsiteX6" fmla="*/ 191680 w 1619250"/>
              <a:gd name="connsiteY6" fmla="*/ 463550 h 463550"/>
              <a:gd name="connsiteX7" fmla="*/ 183885 w 1619250"/>
              <a:gd name="connsiteY7" fmla="*/ 377369 h 463550"/>
              <a:gd name="connsiteX8" fmla="*/ 9933 w 1619250"/>
              <a:gd name="connsiteY8" fmla="*/ 17806 h 463550"/>
              <a:gd name="connsiteX9" fmla="*/ 0 w 1619250"/>
              <a:gd name="connsiteY9" fmla="*/ 8673 h 46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9250" h="463550">
                <a:moveTo>
                  <a:pt x="0" y="0"/>
                </a:moveTo>
                <a:lnTo>
                  <a:pt x="1619250" y="0"/>
                </a:lnTo>
                <a:lnTo>
                  <a:pt x="1619250" y="8673"/>
                </a:lnTo>
                <a:lnTo>
                  <a:pt x="1609317" y="17806"/>
                </a:lnTo>
                <a:cubicBezTo>
                  <a:pt x="1522702" y="114332"/>
                  <a:pt x="1460869" y="238476"/>
                  <a:pt x="1435366" y="377369"/>
                </a:cubicBezTo>
                <a:lnTo>
                  <a:pt x="1427570" y="463550"/>
                </a:lnTo>
                <a:lnTo>
                  <a:pt x="191680" y="463550"/>
                </a:lnTo>
                <a:lnTo>
                  <a:pt x="183885" y="377369"/>
                </a:lnTo>
                <a:cubicBezTo>
                  <a:pt x="158381" y="238476"/>
                  <a:pt x="96548" y="114332"/>
                  <a:pt x="9933" y="17806"/>
                </a:cubicBezTo>
                <a:lnTo>
                  <a:pt x="0" y="8673"/>
                </a:lnTo>
                <a:close/>
              </a:path>
            </a:pathLst>
          </a:custGeom>
          <a:solidFill>
            <a:srgbClr val="0E4F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5926677-977A-BEA4-30E6-382343627CB9}"/>
              </a:ext>
            </a:extLst>
          </p:cNvPr>
          <p:cNvSpPr txBox="1"/>
          <p:nvPr/>
        </p:nvSpPr>
        <p:spPr>
          <a:xfrm>
            <a:off x="5731602" y="2420325"/>
            <a:ext cx="16059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E4FD0"/>
                </a:solidFill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$</a:t>
            </a:r>
            <a:r>
              <a:rPr lang="en-US" altLang="zh-CN" sz="2400" dirty="0">
                <a:solidFill>
                  <a:srgbClr val="0E4FD0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943272.07</a:t>
            </a:r>
            <a:endParaRPr lang="zh-CN" altLang="en-US" sz="2400" dirty="0">
              <a:solidFill>
                <a:srgbClr val="0E4FD0"/>
              </a:solidFill>
              <a:latin typeface="Bahnschrift SemiBold SemiConden" panose="020B0502040204020203" pitchFamily="34" charset="0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32615EF3-F3D0-AE15-EE18-4AE16021A015}"/>
              </a:ext>
            </a:extLst>
          </p:cNvPr>
          <p:cNvGrpSpPr/>
          <p:nvPr/>
        </p:nvGrpSpPr>
        <p:grpSpPr>
          <a:xfrm>
            <a:off x="5282022" y="3829660"/>
            <a:ext cx="2505074" cy="1359545"/>
            <a:chOff x="976313" y="4753485"/>
            <a:chExt cx="2505074" cy="135954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E32CB09-DEFA-2A38-918A-38A40F763B32}"/>
                </a:ext>
              </a:extLst>
            </p:cNvPr>
            <p:cNvSpPr txBox="1"/>
            <p:nvPr/>
          </p:nvSpPr>
          <p:spPr>
            <a:xfrm>
              <a:off x="1141414" y="478902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Beats Solo3 Wireless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325860-5EFB-5A09-2755-F278038AA0F8}"/>
                </a:ext>
              </a:extLst>
            </p:cNvPr>
            <p:cNvSpPr txBox="1"/>
            <p:nvPr/>
          </p:nvSpPr>
          <p:spPr>
            <a:xfrm>
              <a:off x="2762250" y="4753485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$ 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263263.2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69FFD1-1E51-0E72-D954-C3E89BDA471E}"/>
                </a:ext>
              </a:extLst>
            </p:cNvPr>
            <p:cNvSpPr txBox="1"/>
            <p:nvPr/>
          </p:nvSpPr>
          <p:spPr>
            <a:xfrm>
              <a:off x="1141414" y="501381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Beats Flex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BFF403A-2802-DBFB-5538-492393D7927F}"/>
                </a:ext>
              </a:extLst>
            </p:cNvPr>
            <p:cNvSpPr txBox="1"/>
            <p:nvPr/>
          </p:nvSpPr>
          <p:spPr>
            <a:xfrm>
              <a:off x="2762250" y="4975100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$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 122415.5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77A931A-B52A-9666-7CC0-FCA46A204E53}"/>
                </a:ext>
              </a:extLst>
            </p:cNvPr>
            <p:cNvSpPr txBox="1"/>
            <p:nvPr/>
          </p:nvSpPr>
          <p:spPr>
            <a:xfrm>
              <a:off x="1141414" y="523860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Beats Fit Pro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57223F6-7DE9-A5B8-EDEA-2C036B0336B6}"/>
                </a:ext>
              </a:extLst>
            </p:cNvPr>
            <p:cNvSpPr txBox="1"/>
            <p:nvPr/>
          </p:nvSpPr>
          <p:spPr>
            <a:xfrm>
              <a:off x="2762250" y="5196715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  <a:sym typeface="+mn-lt"/>
                </a:rPr>
                <a:t>$</a:t>
              </a:r>
              <a:r>
                <a:rPr lang="en-US" altLang="zh-CN" sz="1000" dirty="0">
                  <a:solidFill>
                    <a:schemeClr val="accent1">
                      <a:lumMod val="75000"/>
                    </a:schemeClr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 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75412.21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6459ADC-1009-DCC1-154A-68EF4307B9D6}"/>
                </a:ext>
              </a:extLst>
            </p:cNvPr>
            <p:cNvSpPr txBox="1"/>
            <p:nvPr/>
          </p:nvSpPr>
          <p:spPr>
            <a:xfrm>
              <a:off x="1141414" y="546339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B&amp;O </a:t>
              </a:r>
              <a:r>
                <a:rPr lang="en-US" altLang="zh-CN" sz="700" b="0" i="0" u="none" strike="noStrike" baseline="0" dirty="0" err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peoplay</a:t>
              </a:r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HX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F828DA2-15EF-7955-B925-C4452E201DA1}"/>
                </a:ext>
              </a:extLst>
            </p:cNvPr>
            <p:cNvSpPr txBox="1"/>
            <p:nvPr/>
          </p:nvSpPr>
          <p:spPr>
            <a:xfrm>
              <a:off x="2762250" y="5418330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  <a:sym typeface="+mn-lt"/>
                </a:rPr>
                <a:t>$</a:t>
              </a:r>
              <a:r>
                <a:rPr lang="en-US" altLang="zh-CN" sz="1000" dirty="0">
                  <a:solidFill>
                    <a:schemeClr val="accent1">
                      <a:lumMod val="75000"/>
                    </a:schemeClr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 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74511.22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4A5D6E1-ECED-458A-B71C-C595A76CEF27}"/>
                </a:ext>
              </a:extLst>
            </p:cNvPr>
            <p:cNvSpPr txBox="1"/>
            <p:nvPr/>
          </p:nvSpPr>
          <p:spPr>
            <a:xfrm>
              <a:off x="1141414" y="568818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B&amp;O </a:t>
              </a:r>
              <a:r>
                <a:rPr lang="en-US" altLang="zh-CN" sz="700" b="0" i="0" u="none" strike="noStrike" baseline="0" dirty="0" err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peoplay</a:t>
              </a:r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H95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74458DA-F150-1D2C-623B-F648A74D612E}"/>
                </a:ext>
              </a:extLst>
            </p:cNvPr>
            <p:cNvSpPr txBox="1"/>
            <p:nvPr/>
          </p:nvSpPr>
          <p:spPr>
            <a:xfrm>
              <a:off x="1141414" y="5912975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B&amp;O </a:t>
              </a:r>
              <a:r>
                <a:rPr lang="en-US" altLang="zh-CN" sz="700" b="0" i="0" u="none" strike="noStrike" baseline="0" dirty="0" err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peoplay</a:t>
              </a:r>
              <a:r>
                <a:rPr lang="en-US" altLang="zh-CN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Portal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05AF125-0F45-BB3D-A013-9A11DAABB92D}"/>
                </a:ext>
              </a:extLst>
            </p:cNvPr>
            <p:cNvSpPr txBox="1"/>
            <p:nvPr/>
          </p:nvSpPr>
          <p:spPr>
            <a:xfrm>
              <a:off x="2762250" y="5861560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  <a:sym typeface="+mn-lt"/>
                </a:rPr>
                <a:t>$</a:t>
              </a:r>
              <a:r>
                <a:rPr lang="en-US" altLang="zh-CN" sz="1000" dirty="0">
                  <a:solidFill>
                    <a:schemeClr val="accent1">
                      <a:lumMod val="75000"/>
                    </a:schemeClr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 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91514.21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4FD4DD4-4D42-FF67-6FB4-F2C3F4297F41}"/>
                </a:ext>
              </a:extLst>
            </p:cNvPr>
            <p:cNvSpPr txBox="1"/>
            <p:nvPr/>
          </p:nvSpPr>
          <p:spPr>
            <a:xfrm>
              <a:off x="2762250" y="5639945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  <a:sym typeface="+mn-lt"/>
                </a:rPr>
                <a:t>$</a:t>
              </a:r>
              <a:r>
                <a:rPr lang="en-US" altLang="zh-CN" sz="1000" dirty="0">
                  <a:solidFill>
                    <a:schemeClr val="accent1">
                      <a:lumMod val="75000"/>
                    </a:schemeClr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 </a:t>
              </a:r>
              <a:r>
                <a:rPr lang="en-US" altLang="zh-CN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</a:rPr>
                <a:t>134641.5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A1A3D45A-50D7-06C2-7691-A2D964868BEC}"/>
                </a:ext>
              </a:extLst>
            </p:cNvPr>
            <p:cNvSpPr/>
            <p:nvPr/>
          </p:nvSpPr>
          <p:spPr bwMode="auto">
            <a:xfrm>
              <a:off x="983456" y="4851792"/>
              <a:ext cx="204787" cy="87313"/>
            </a:xfrm>
            <a:prstGeom prst="rect">
              <a:avLst/>
            </a:prstGeom>
            <a:solidFill>
              <a:srgbClr val="5D85E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BDF568AD-13ED-B466-C518-1D96A2F9E7F6}"/>
                </a:ext>
              </a:extLst>
            </p:cNvPr>
            <p:cNvSpPr/>
            <p:nvPr/>
          </p:nvSpPr>
          <p:spPr bwMode="auto">
            <a:xfrm>
              <a:off x="983456" y="5074042"/>
              <a:ext cx="204787" cy="8731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75C93AB6-6317-C66A-94BA-2BB7519365B1}"/>
                </a:ext>
              </a:extLst>
            </p:cNvPr>
            <p:cNvSpPr/>
            <p:nvPr/>
          </p:nvSpPr>
          <p:spPr bwMode="auto">
            <a:xfrm>
              <a:off x="983456" y="5296292"/>
              <a:ext cx="204787" cy="87313"/>
            </a:xfrm>
            <a:prstGeom prst="rect">
              <a:avLst/>
            </a:prstGeom>
            <a:solidFill>
              <a:srgbClr val="639CB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7FBBB4AC-7B00-9100-712E-F876E558AFF7}"/>
                </a:ext>
              </a:extLst>
            </p:cNvPr>
            <p:cNvSpPr/>
            <p:nvPr/>
          </p:nvSpPr>
          <p:spPr bwMode="auto">
            <a:xfrm>
              <a:off x="983456" y="5518542"/>
              <a:ext cx="204787" cy="87313"/>
            </a:xfrm>
            <a:prstGeom prst="rect">
              <a:avLst/>
            </a:prstGeom>
            <a:solidFill>
              <a:srgbClr val="00AAA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B0E655D4-6F42-ECE3-2D41-62FEE7179A27}"/>
                </a:ext>
              </a:extLst>
            </p:cNvPr>
            <p:cNvSpPr/>
            <p:nvPr/>
          </p:nvSpPr>
          <p:spPr bwMode="auto">
            <a:xfrm>
              <a:off x="983456" y="5740792"/>
              <a:ext cx="204787" cy="87313"/>
            </a:xfrm>
            <a:prstGeom prst="rect">
              <a:avLst/>
            </a:prstGeom>
            <a:solidFill>
              <a:srgbClr val="F281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5DB75118-E1D4-EBD4-B73A-493BEFB114D9}"/>
                </a:ext>
              </a:extLst>
            </p:cNvPr>
            <p:cNvSpPr/>
            <p:nvPr/>
          </p:nvSpPr>
          <p:spPr bwMode="auto">
            <a:xfrm>
              <a:off x="983456" y="5963042"/>
              <a:ext cx="204787" cy="87313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AF453853-76AF-1588-338C-653C5198A87C}"/>
                </a:ext>
              </a:extLst>
            </p:cNvPr>
            <p:cNvCxnSpPr/>
            <p:nvPr/>
          </p:nvCxnSpPr>
          <p:spPr bwMode="auto">
            <a:xfrm>
              <a:off x="976313" y="4953390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D231A71A-FF44-BF03-3788-795D1D0B9A50}"/>
                </a:ext>
              </a:extLst>
            </p:cNvPr>
            <p:cNvCxnSpPr/>
            <p:nvPr/>
          </p:nvCxnSpPr>
          <p:spPr bwMode="auto">
            <a:xfrm>
              <a:off x="976313" y="5175639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26710FA2-3E2B-8C65-A28B-A0A5F41F15F0}"/>
                </a:ext>
              </a:extLst>
            </p:cNvPr>
            <p:cNvCxnSpPr/>
            <p:nvPr/>
          </p:nvCxnSpPr>
          <p:spPr bwMode="auto">
            <a:xfrm>
              <a:off x="976313" y="5397888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ADCE8344-BD52-6B1C-94AD-AA69964C82A9}"/>
                </a:ext>
              </a:extLst>
            </p:cNvPr>
            <p:cNvCxnSpPr/>
            <p:nvPr/>
          </p:nvCxnSpPr>
          <p:spPr bwMode="auto">
            <a:xfrm>
              <a:off x="976313" y="5620137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32FCC926-999E-B659-ACA6-F89BD632D578}"/>
                </a:ext>
              </a:extLst>
            </p:cNvPr>
            <p:cNvCxnSpPr/>
            <p:nvPr/>
          </p:nvCxnSpPr>
          <p:spPr bwMode="auto">
            <a:xfrm>
              <a:off x="976313" y="5842386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92F4CF4D-B305-F775-306B-CE03D662CA4E}"/>
                </a:ext>
              </a:extLst>
            </p:cNvPr>
            <p:cNvCxnSpPr/>
            <p:nvPr/>
          </p:nvCxnSpPr>
          <p:spPr bwMode="auto">
            <a:xfrm>
              <a:off x="976313" y="6064635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1BF905CB-6195-20E7-4DF4-E1475D86CD95}"/>
              </a:ext>
            </a:extLst>
          </p:cNvPr>
          <p:cNvGrpSpPr/>
          <p:nvPr/>
        </p:nvGrpSpPr>
        <p:grpSpPr>
          <a:xfrm>
            <a:off x="5282022" y="5159350"/>
            <a:ext cx="2505074" cy="254645"/>
            <a:chOff x="5246656" y="5159350"/>
            <a:chExt cx="2505074" cy="25464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F5FC9D2-A969-48B0-B0B5-7944753EDC49}"/>
                </a:ext>
              </a:extLst>
            </p:cNvPr>
            <p:cNvSpPr txBox="1"/>
            <p:nvPr/>
          </p:nvSpPr>
          <p:spPr>
            <a:xfrm>
              <a:off x="5411757" y="5213940"/>
              <a:ext cx="1452562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其它型号</a:t>
              </a:r>
              <a:endParaRPr lang="zh-CN" altLang="en-US" sz="7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CB2B5FD-927A-5E24-AAF9-F6C738C38078}"/>
                </a:ext>
              </a:extLst>
            </p:cNvPr>
            <p:cNvSpPr txBox="1"/>
            <p:nvPr/>
          </p:nvSpPr>
          <p:spPr>
            <a:xfrm>
              <a:off x="7032593" y="5159350"/>
              <a:ext cx="71913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  <a:sym typeface="+mn-lt"/>
                </a:rPr>
                <a:t>$ </a:t>
              </a:r>
              <a:r>
                <a:rPr lang="en-US" altLang="zh-CN" sz="1000" b="0" i="0" u="none" strike="noStrike" baseline="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等线" panose="02010600030101010101" pitchFamily="2" charset="-122"/>
                </a:rPr>
                <a:t>181514.2</a:t>
              </a:r>
              <a:endParaRPr lang="zh-CN" altLang="en-US" sz="1000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86307F34-C339-5EB6-AEC7-47D9070FEB80}"/>
                </a:ext>
              </a:extLst>
            </p:cNvPr>
            <p:cNvSpPr/>
            <p:nvPr/>
          </p:nvSpPr>
          <p:spPr bwMode="auto">
            <a:xfrm>
              <a:off x="5253799" y="5261467"/>
              <a:ext cx="204787" cy="87313"/>
            </a:xfrm>
            <a:prstGeom prst="rect">
              <a:avLst/>
            </a:prstGeom>
            <a:solidFill>
              <a:srgbClr val="0E4FD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2D774F6F-1D4B-B9DB-B436-E8707ACA967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46656" y="5363061"/>
              <a:ext cx="2447925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3D4F21F-5468-A9E9-C89E-6C3DCBDD3EAA}"/>
              </a:ext>
            </a:extLst>
          </p:cNvPr>
          <p:cNvSpPr txBox="1"/>
          <p:nvPr/>
        </p:nvSpPr>
        <p:spPr>
          <a:xfrm>
            <a:off x="6699922" y="1112962"/>
            <a:ext cx="658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30%</a:t>
            </a:r>
            <a:endParaRPr lang="zh-CN" altLang="en-US" sz="2000" dirty="0">
              <a:solidFill>
                <a:schemeClr val="accent2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23DF7B6-FFA4-6756-EFFF-4A321CA39D9D}"/>
              </a:ext>
            </a:extLst>
          </p:cNvPr>
          <p:cNvSpPr txBox="1"/>
          <p:nvPr/>
        </p:nvSpPr>
        <p:spPr>
          <a:xfrm>
            <a:off x="6448304" y="1159129"/>
            <a:ext cx="4299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环比</a:t>
            </a:r>
            <a:endParaRPr lang="en-US" altLang="zh-CN" sz="8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sz="800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上涨</a:t>
            </a:r>
            <a:endParaRPr lang="en-US" altLang="zh-CN" sz="800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823BC9EB-1F59-E44E-8CCE-EE1FE018EAA1}"/>
              </a:ext>
            </a:extLst>
          </p:cNvPr>
          <p:cNvSpPr txBox="1"/>
          <p:nvPr/>
        </p:nvSpPr>
        <p:spPr>
          <a:xfrm>
            <a:off x="5710648" y="1128351"/>
            <a:ext cx="909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总收入</a:t>
            </a:r>
            <a:endParaRPr lang="en-US" altLang="zh-CN" b="1" dirty="0">
              <a:solidFill>
                <a:schemeClr val="accent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FD317F19-BE33-2E19-85E4-148F516335A3}"/>
              </a:ext>
            </a:extLst>
          </p:cNvPr>
          <p:cNvGrpSpPr/>
          <p:nvPr/>
        </p:nvGrpSpPr>
        <p:grpSpPr>
          <a:xfrm>
            <a:off x="8281515" y="1095474"/>
            <a:ext cx="3086917" cy="4391025"/>
            <a:chOff x="8483698" y="1095474"/>
            <a:chExt cx="3086917" cy="4391025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B8A0FA2-475E-E3E1-DCA5-9B1939D01D29}"/>
                </a:ext>
              </a:extLst>
            </p:cNvPr>
            <p:cNvGrpSpPr/>
            <p:nvPr/>
          </p:nvGrpSpPr>
          <p:grpSpPr>
            <a:xfrm>
              <a:off x="8483698" y="1095474"/>
              <a:ext cx="3086917" cy="4391025"/>
              <a:chOff x="695325" y="1466850"/>
              <a:chExt cx="3943350" cy="1581150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8E58D5FA-B98D-868E-35EB-4B01FF5DF892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13500011" algn="ctr" rotWithShape="0">
                  <a:srgbClr val="FFFFFF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8A2A8EEA-DD28-04DA-E104-B939F1D13514}"/>
                  </a:ext>
                </a:extLst>
              </p:cNvPr>
              <p:cNvSpPr/>
              <p:nvPr/>
            </p:nvSpPr>
            <p:spPr bwMode="auto">
              <a:xfrm>
                <a:off x="695325" y="1466850"/>
                <a:ext cx="3943350" cy="1581150"/>
              </a:xfrm>
              <a:prstGeom prst="roundRect">
                <a:avLst>
                  <a:gd name="adj" fmla="val 7028"/>
                </a:avLst>
              </a:prstGeom>
              <a:solidFill>
                <a:schemeClr val="accent2">
                  <a:alpha val="50000"/>
                </a:schemeClr>
              </a:solidFill>
              <a:ln w="3175" cap="flat" cmpd="sng" algn="ctr">
                <a:solidFill>
                  <a:srgbClr val="0E4FD0">
                    <a:alpha val="69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127000" dist="63500" dir="2700003" algn="ctr" rotWithShape="0">
                  <a:srgbClr val="E1E1E1">
                    <a:alpha val="80000"/>
                  </a:srgb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95CF3922-B72A-3C37-3E01-13127F573A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5082142"/>
                </p:ext>
              </p:extLst>
            </p:nvPr>
          </p:nvGraphicFramePr>
          <p:xfrm>
            <a:off x="8708333" y="1471832"/>
            <a:ext cx="2637646" cy="24346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1A08154-0436-2B17-1072-7BC1D3661F46}"/>
                </a:ext>
              </a:extLst>
            </p:cNvPr>
            <p:cNvSpPr/>
            <p:nvPr/>
          </p:nvSpPr>
          <p:spPr bwMode="auto">
            <a:xfrm>
              <a:off x="8969881" y="1095475"/>
              <a:ext cx="2114550" cy="431800"/>
            </a:xfrm>
            <a:custGeom>
              <a:avLst/>
              <a:gdLst>
                <a:gd name="connsiteX0" fmla="*/ 0 w 1619250"/>
                <a:gd name="connsiteY0" fmla="*/ 0 h 463550"/>
                <a:gd name="connsiteX1" fmla="*/ 1619250 w 1619250"/>
                <a:gd name="connsiteY1" fmla="*/ 0 h 463550"/>
                <a:gd name="connsiteX2" fmla="*/ 1619250 w 1619250"/>
                <a:gd name="connsiteY2" fmla="*/ 8673 h 463550"/>
                <a:gd name="connsiteX3" fmla="*/ 1609317 w 1619250"/>
                <a:gd name="connsiteY3" fmla="*/ 17806 h 463550"/>
                <a:gd name="connsiteX4" fmla="*/ 1435366 w 1619250"/>
                <a:gd name="connsiteY4" fmla="*/ 377369 h 463550"/>
                <a:gd name="connsiteX5" fmla="*/ 1427570 w 1619250"/>
                <a:gd name="connsiteY5" fmla="*/ 463550 h 463550"/>
                <a:gd name="connsiteX6" fmla="*/ 191680 w 1619250"/>
                <a:gd name="connsiteY6" fmla="*/ 463550 h 463550"/>
                <a:gd name="connsiteX7" fmla="*/ 183885 w 1619250"/>
                <a:gd name="connsiteY7" fmla="*/ 377369 h 463550"/>
                <a:gd name="connsiteX8" fmla="*/ 9933 w 1619250"/>
                <a:gd name="connsiteY8" fmla="*/ 17806 h 463550"/>
                <a:gd name="connsiteX9" fmla="*/ 0 w 1619250"/>
                <a:gd name="connsiteY9" fmla="*/ 867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0" h="463550">
                  <a:moveTo>
                    <a:pt x="0" y="0"/>
                  </a:moveTo>
                  <a:lnTo>
                    <a:pt x="1619250" y="0"/>
                  </a:lnTo>
                  <a:lnTo>
                    <a:pt x="1619250" y="8673"/>
                  </a:lnTo>
                  <a:lnTo>
                    <a:pt x="1609317" y="17806"/>
                  </a:lnTo>
                  <a:cubicBezTo>
                    <a:pt x="1522702" y="114332"/>
                    <a:pt x="1460869" y="238476"/>
                    <a:pt x="1435366" y="377369"/>
                  </a:cubicBezTo>
                  <a:lnTo>
                    <a:pt x="1427570" y="463550"/>
                  </a:lnTo>
                  <a:lnTo>
                    <a:pt x="191680" y="463550"/>
                  </a:lnTo>
                  <a:lnTo>
                    <a:pt x="183885" y="377369"/>
                  </a:lnTo>
                  <a:cubicBezTo>
                    <a:pt x="158381" y="238476"/>
                    <a:pt x="96548" y="114332"/>
                    <a:pt x="9933" y="17806"/>
                  </a:cubicBezTo>
                  <a:lnTo>
                    <a:pt x="0" y="8673"/>
                  </a:lnTo>
                  <a:close/>
                </a:path>
              </a:pathLst>
            </a:custGeom>
            <a:solidFill>
              <a:srgbClr val="0E4FD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CFC890E8-6D5D-1CF2-9B46-934C2576916A}"/>
                </a:ext>
              </a:extLst>
            </p:cNvPr>
            <p:cNvGrpSpPr/>
            <p:nvPr/>
          </p:nvGrpSpPr>
          <p:grpSpPr>
            <a:xfrm>
              <a:off x="9165537" y="1112962"/>
              <a:ext cx="1723238" cy="400110"/>
              <a:chOff x="5487930" y="2036787"/>
              <a:chExt cx="1723238" cy="400110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C7FC904E-BA9E-9358-7CCC-AEB9CCB495E5}"/>
                  </a:ext>
                </a:extLst>
              </p:cNvPr>
              <p:cNvSpPr txBox="1"/>
              <p:nvPr/>
            </p:nvSpPr>
            <p:spPr>
              <a:xfrm>
                <a:off x="5487930" y="2052176"/>
                <a:ext cx="9882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solidFill>
                      <a:schemeClr val="accent2"/>
                    </a:solidFill>
                    <a:effectLst/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总支出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A1F1DF09-F5B5-7A2C-5935-8680A9A3FEB3}"/>
                  </a:ext>
                </a:extLst>
              </p:cNvPr>
              <p:cNvSpPr txBox="1"/>
              <p:nvPr/>
            </p:nvSpPr>
            <p:spPr>
              <a:xfrm>
                <a:off x="6552619" y="2036787"/>
                <a:ext cx="658549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accent2"/>
                    </a:solidFill>
                    <a:effectLst/>
                    <a:latin typeface="Bahnschrift SemiBold SemiConden" panose="020B0502040204020203" pitchFamily="34" charset="0"/>
                    <a:ea typeface="+mj-ea"/>
                    <a:cs typeface="+mn-ea"/>
                    <a:sym typeface="+mn-lt"/>
                  </a:rPr>
                  <a:t>3.5%</a:t>
                </a:r>
                <a:endParaRPr lang="zh-CN" altLang="en-US" sz="2000" dirty="0">
                  <a:solidFill>
                    <a:schemeClr val="accent2"/>
                  </a:solidFill>
                  <a:latin typeface="Bahnschrift SemiBold SemiConden" panose="020B0502040204020203" pitchFamily="34" charset="0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B53AD87D-D343-4AC9-4754-1863CD0A0CA8}"/>
                  </a:ext>
                </a:extLst>
              </p:cNvPr>
              <p:cNvSpPr txBox="1"/>
              <p:nvPr/>
            </p:nvSpPr>
            <p:spPr>
              <a:xfrm>
                <a:off x="6299441" y="2082954"/>
                <a:ext cx="4299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effectLst/>
                    <a:latin typeface="+mj-ea"/>
                    <a:ea typeface="+mj-ea"/>
                    <a:cs typeface="+mn-ea"/>
                    <a:sym typeface="+mn-lt"/>
                  </a:rPr>
                  <a:t>环比下降</a:t>
                </a:r>
                <a:endParaRPr lang="en-US" altLang="zh-CN" sz="800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B50F48FA-FCB9-7BBD-697B-B0C3AF05A386}"/>
                </a:ext>
              </a:extLst>
            </p:cNvPr>
            <p:cNvSpPr txBox="1"/>
            <p:nvPr/>
          </p:nvSpPr>
          <p:spPr>
            <a:xfrm>
              <a:off x="9224199" y="2420325"/>
              <a:ext cx="16059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E4FD0"/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$</a:t>
              </a:r>
              <a:r>
                <a:rPr lang="en-US" altLang="zh-CN" sz="2400" dirty="0">
                  <a:solidFill>
                    <a:srgbClr val="0E4FD0"/>
                  </a:solidFill>
                  <a:effectLst/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322518.72 </a:t>
              </a:r>
              <a:endParaRPr lang="zh-CN" altLang="en-US" sz="2400" dirty="0">
                <a:solidFill>
                  <a:srgbClr val="0E4FD0"/>
                </a:solidFill>
                <a:latin typeface="Bahnschrift SemiBold SemiConden" panose="020B0502040204020203" pitchFamily="34" charset="0"/>
              </a:endParaRP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7F214B2C-0232-CABA-A978-4A91199716A6}"/>
                </a:ext>
              </a:extLst>
            </p:cNvPr>
            <p:cNvGrpSpPr/>
            <p:nvPr/>
          </p:nvGrpSpPr>
          <p:grpSpPr>
            <a:xfrm>
              <a:off x="8774619" y="3829660"/>
              <a:ext cx="2505074" cy="246221"/>
              <a:chOff x="5029184" y="4753485"/>
              <a:chExt cx="2505074" cy="246221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9E908C4-6BFB-1356-489C-952A9497D7A4}"/>
                  </a:ext>
                </a:extLst>
              </p:cNvPr>
              <p:cNvSpPr txBox="1"/>
              <p:nvPr/>
            </p:nvSpPr>
            <p:spPr>
              <a:xfrm>
                <a:off x="5194285" y="478902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平台其他费用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1E685A47-D5C3-DEB0-F03E-C0FFE80C2202}"/>
                  </a:ext>
                </a:extLst>
              </p:cNvPr>
              <p:cNvSpPr txBox="1"/>
              <p:nvPr/>
            </p:nvSpPr>
            <p:spPr>
              <a:xfrm>
                <a:off x="6815121" y="4753485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$ </a:t>
                </a:r>
                <a:r>
                  <a:rPr lang="en-US" altLang="zh-CN" sz="10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2024.21</a:t>
                </a:r>
                <a:endPara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D5F17033-B5E0-B5E2-DDE4-C0C6CF84C995}"/>
                  </a:ext>
                </a:extLst>
              </p:cNvPr>
              <p:cNvSpPr/>
              <p:nvPr/>
            </p:nvSpPr>
            <p:spPr bwMode="auto">
              <a:xfrm>
                <a:off x="5036327" y="4851792"/>
                <a:ext cx="204787" cy="8731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7B991AED-85B9-3F2A-726B-61BFD3229392}"/>
                  </a:ext>
                </a:extLst>
              </p:cNvPr>
              <p:cNvCxnSpPr/>
              <p:nvPr/>
            </p:nvCxnSpPr>
            <p:spPr bwMode="auto">
              <a:xfrm>
                <a:off x="5029184" y="4953390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2138535-79FC-C6F1-2A76-E77F7035BDC9}"/>
                </a:ext>
              </a:extLst>
            </p:cNvPr>
            <p:cNvGrpSpPr/>
            <p:nvPr/>
          </p:nvGrpSpPr>
          <p:grpSpPr>
            <a:xfrm>
              <a:off x="8774619" y="4085631"/>
              <a:ext cx="2505074" cy="246221"/>
              <a:chOff x="5029184" y="4975100"/>
              <a:chExt cx="2505074" cy="246221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B973D036-243F-95A1-235D-A9E62C889273}"/>
                  </a:ext>
                </a:extLst>
              </p:cNvPr>
              <p:cNvSpPr txBox="1"/>
              <p:nvPr/>
            </p:nvSpPr>
            <p:spPr>
              <a:xfrm>
                <a:off x="5194285" y="501381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FBA</a:t>
                </a:r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仓储费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A8C6DB70-7432-F38B-6357-F8FA0D39D69D}"/>
                  </a:ext>
                </a:extLst>
              </p:cNvPr>
              <p:cNvSpPr txBox="1"/>
              <p:nvPr/>
            </p:nvSpPr>
            <p:spPr>
              <a:xfrm>
                <a:off x="6815121" y="4975100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$</a:t>
                </a:r>
                <a:r>
                  <a:rPr lang="en-US" altLang="zh-CN" sz="10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 32415.35</a:t>
                </a: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CA9129DA-DCC4-667C-F26E-055E89FB1A04}"/>
                  </a:ext>
                </a:extLst>
              </p:cNvPr>
              <p:cNvSpPr/>
              <p:nvPr/>
            </p:nvSpPr>
            <p:spPr bwMode="auto">
              <a:xfrm>
                <a:off x="5036327" y="5074042"/>
                <a:ext cx="204787" cy="87313"/>
              </a:xfrm>
              <a:prstGeom prst="rect">
                <a:avLst/>
              </a:prstGeom>
              <a:solidFill>
                <a:srgbClr val="00B0F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1918A5EB-35C4-3259-C534-8ACED522520E}"/>
                  </a:ext>
                </a:extLst>
              </p:cNvPr>
              <p:cNvCxnSpPr/>
              <p:nvPr/>
            </p:nvCxnSpPr>
            <p:spPr bwMode="auto">
              <a:xfrm>
                <a:off x="5029184" y="5175639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E9C53779-74C7-2DEB-337A-E8A5D5D52E0A}"/>
                </a:ext>
              </a:extLst>
            </p:cNvPr>
            <p:cNvGrpSpPr/>
            <p:nvPr/>
          </p:nvGrpSpPr>
          <p:grpSpPr>
            <a:xfrm>
              <a:off x="8774619" y="4341602"/>
              <a:ext cx="2505074" cy="246221"/>
              <a:chOff x="5029184" y="5196715"/>
              <a:chExt cx="2505074" cy="246221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68FEBD07-1086-9911-12E0-8CF6B1663D0B}"/>
                  </a:ext>
                </a:extLst>
              </p:cNvPr>
              <p:cNvSpPr txBox="1"/>
              <p:nvPr/>
            </p:nvSpPr>
            <p:spPr>
              <a:xfrm>
                <a:off x="5194285" y="523860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广告费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9C7581C4-4D91-1FF4-C8AD-6A0B9F746B84}"/>
                  </a:ext>
                </a:extLst>
              </p:cNvPr>
              <p:cNvSpPr txBox="1"/>
              <p:nvPr/>
            </p:nvSpPr>
            <p:spPr>
              <a:xfrm>
                <a:off x="6815121" y="5196715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  <a:sym typeface="+mn-lt"/>
                  </a:rPr>
                  <a:t>$</a:t>
                </a:r>
                <a:r>
                  <a:rPr lang="en-US" altLang="zh-CN" sz="1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Bahnschrift SemiBold SemiConden" panose="020B0502040204020203" pitchFamily="34" charset="0"/>
                    <a:ea typeface="+mj-ea"/>
                    <a:cs typeface="+mn-ea"/>
                    <a:sym typeface="+mn-lt"/>
                  </a:rPr>
                  <a:t> </a:t>
                </a:r>
                <a:r>
                  <a:rPr lang="en-US" altLang="zh-CN" sz="10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65412.21</a:t>
                </a:r>
                <a:endPara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F3176288-9D2E-6819-CB18-63F0E34188BD}"/>
                  </a:ext>
                </a:extLst>
              </p:cNvPr>
              <p:cNvSpPr/>
              <p:nvPr/>
            </p:nvSpPr>
            <p:spPr bwMode="auto">
              <a:xfrm>
                <a:off x="5036327" y="5296292"/>
                <a:ext cx="204787" cy="87313"/>
              </a:xfrm>
              <a:prstGeom prst="rect">
                <a:avLst/>
              </a:prstGeom>
              <a:solidFill>
                <a:srgbClr val="639CB8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65C1BD02-23AB-19A2-649D-F93B770142E0}"/>
                  </a:ext>
                </a:extLst>
              </p:cNvPr>
              <p:cNvCxnSpPr/>
              <p:nvPr/>
            </p:nvCxnSpPr>
            <p:spPr bwMode="auto">
              <a:xfrm>
                <a:off x="5029184" y="5397888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F1B4C65E-12A8-F63E-3DDF-5971550791B6}"/>
                </a:ext>
              </a:extLst>
            </p:cNvPr>
            <p:cNvGrpSpPr/>
            <p:nvPr/>
          </p:nvGrpSpPr>
          <p:grpSpPr>
            <a:xfrm>
              <a:off x="8774619" y="4597573"/>
              <a:ext cx="2505074" cy="246221"/>
              <a:chOff x="5029184" y="5418330"/>
              <a:chExt cx="2505074" cy="246221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1920DE00-6A61-7FAD-4064-61E4525C80AF}"/>
                  </a:ext>
                </a:extLst>
              </p:cNvPr>
              <p:cNvSpPr txBox="1"/>
              <p:nvPr/>
            </p:nvSpPr>
            <p:spPr>
              <a:xfrm>
                <a:off x="5194285" y="546339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平台投放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A988ED0A-9FEF-E48C-7282-D243D620D70C}"/>
                  </a:ext>
                </a:extLst>
              </p:cNvPr>
              <p:cNvSpPr txBox="1"/>
              <p:nvPr/>
            </p:nvSpPr>
            <p:spPr>
              <a:xfrm>
                <a:off x="6815121" y="5418330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  <a:sym typeface="+mn-lt"/>
                  </a:rPr>
                  <a:t>$</a:t>
                </a:r>
                <a:r>
                  <a:rPr lang="en-US" altLang="zh-CN" sz="1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Bahnschrift SemiBold SemiConden" panose="020B0502040204020203" pitchFamily="34" charset="0"/>
                    <a:ea typeface="+mj-ea"/>
                    <a:cs typeface="+mn-ea"/>
                    <a:sym typeface="+mn-lt"/>
                  </a:rPr>
                  <a:t> </a:t>
                </a:r>
                <a:r>
                  <a:rPr lang="en-US" altLang="zh-CN" sz="10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124511.22</a:t>
                </a:r>
                <a:endPara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025216B3-A7A5-5762-E8AE-F27C85C2278A}"/>
                  </a:ext>
                </a:extLst>
              </p:cNvPr>
              <p:cNvSpPr/>
              <p:nvPr/>
            </p:nvSpPr>
            <p:spPr bwMode="auto">
              <a:xfrm>
                <a:off x="5036327" y="5518542"/>
                <a:ext cx="204787" cy="87313"/>
              </a:xfrm>
              <a:prstGeom prst="rect">
                <a:avLst/>
              </a:prstGeom>
              <a:solidFill>
                <a:srgbClr val="00AAA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581CEC12-B3A1-B644-0976-C9E063039F5F}"/>
                  </a:ext>
                </a:extLst>
              </p:cNvPr>
              <p:cNvCxnSpPr/>
              <p:nvPr/>
            </p:nvCxnSpPr>
            <p:spPr bwMode="auto">
              <a:xfrm>
                <a:off x="5029184" y="5620137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C6D6E506-513D-1AC5-41CB-5A24ED75A870}"/>
                </a:ext>
              </a:extLst>
            </p:cNvPr>
            <p:cNvGrpSpPr/>
            <p:nvPr/>
          </p:nvGrpSpPr>
          <p:grpSpPr>
            <a:xfrm>
              <a:off x="8774619" y="4853544"/>
              <a:ext cx="2505074" cy="248295"/>
              <a:chOff x="5029184" y="5639945"/>
              <a:chExt cx="2505074" cy="248295"/>
            </a:xfrm>
          </p:grpSpPr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503BAAF1-4465-1BA2-EDC9-164F1E2A0D67}"/>
                  </a:ext>
                </a:extLst>
              </p:cNvPr>
              <p:cNvSpPr txBox="1"/>
              <p:nvPr/>
            </p:nvSpPr>
            <p:spPr>
              <a:xfrm>
                <a:off x="5194285" y="568818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物流费用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EBB1296C-E808-525E-3C6C-FDE6E90B4544}"/>
                  </a:ext>
                </a:extLst>
              </p:cNvPr>
              <p:cNvSpPr txBox="1"/>
              <p:nvPr/>
            </p:nvSpPr>
            <p:spPr>
              <a:xfrm>
                <a:off x="6815121" y="5639945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  <a:sym typeface="+mn-lt"/>
                  </a:rPr>
                  <a:t>$</a:t>
                </a:r>
                <a:r>
                  <a:rPr lang="en-US" altLang="zh-CN" sz="1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Bahnschrift SemiBold SemiConden" panose="020B0502040204020203" pitchFamily="34" charset="0"/>
                    <a:ea typeface="+mj-ea"/>
                    <a:cs typeface="+mn-ea"/>
                    <a:sym typeface="+mn-lt"/>
                  </a:rPr>
                  <a:t> </a:t>
                </a:r>
                <a:r>
                  <a:rPr lang="en-US" altLang="zh-CN" sz="10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</a:rPr>
                  <a:t>84641.52</a:t>
                </a:r>
                <a:endPara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F1D54078-8606-A85F-D7B9-CE77128234DD}"/>
                  </a:ext>
                </a:extLst>
              </p:cNvPr>
              <p:cNvSpPr/>
              <p:nvPr/>
            </p:nvSpPr>
            <p:spPr bwMode="auto">
              <a:xfrm>
                <a:off x="5036327" y="5740792"/>
                <a:ext cx="204787" cy="87313"/>
              </a:xfrm>
              <a:prstGeom prst="rect">
                <a:avLst/>
              </a:prstGeom>
              <a:solidFill>
                <a:srgbClr val="F2818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85AD4C16-7A1C-D067-9706-62063F903978}"/>
                  </a:ext>
                </a:extLst>
              </p:cNvPr>
              <p:cNvCxnSpPr/>
              <p:nvPr/>
            </p:nvCxnSpPr>
            <p:spPr bwMode="auto">
              <a:xfrm>
                <a:off x="5029184" y="5842386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5703C76A-712C-989A-B668-D4B78430797C}"/>
                </a:ext>
              </a:extLst>
            </p:cNvPr>
            <p:cNvGrpSpPr/>
            <p:nvPr/>
          </p:nvGrpSpPr>
          <p:grpSpPr>
            <a:xfrm>
              <a:off x="8774619" y="5111591"/>
              <a:ext cx="2505074" cy="251470"/>
              <a:chOff x="5029184" y="5861560"/>
              <a:chExt cx="2505074" cy="251470"/>
            </a:xfrm>
          </p:grpSpPr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FE47AD68-FEF2-847F-9BD7-2123F6BEAD65}"/>
                  </a:ext>
                </a:extLst>
              </p:cNvPr>
              <p:cNvSpPr txBox="1"/>
              <p:nvPr/>
            </p:nvSpPr>
            <p:spPr>
              <a:xfrm>
                <a:off x="5194285" y="5912975"/>
                <a:ext cx="1452562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7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促销费用</a:t>
                </a:r>
                <a:endParaRPr lang="zh-CN" altLang="en-US" sz="7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FD1304A8-3275-C845-9D78-D55C5D75BF4C}"/>
                  </a:ext>
                </a:extLst>
              </p:cNvPr>
              <p:cNvSpPr txBox="1"/>
              <p:nvPr/>
            </p:nvSpPr>
            <p:spPr>
              <a:xfrm>
                <a:off x="6815121" y="5861560"/>
                <a:ext cx="7191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  <a:sym typeface="+mn-lt"/>
                  </a:rPr>
                  <a:t>$</a:t>
                </a:r>
                <a:r>
                  <a:rPr lang="en-US" altLang="zh-CN" sz="1000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Bahnschrift SemiBold SemiConden" panose="020B0502040204020203" pitchFamily="34" charset="0"/>
                    <a:ea typeface="+mj-ea"/>
                    <a:cs typeface="+mn-ea"/>
                    <a:sym typeface="+mn-lt"/>
                  </a:rPr>
                  <a:t> </a:t>
                </a:r>
                <a:r>
                  <a:rPr lang="en-US" altLang="zh-CN" sz="1000" b="0" i="0" u="none" strike="noStrike" baseline="0" dirty="0">
                    <a:solidFill>
                      <a:schemeClr val="accent1">
                        <a:lumMod val="75000"/>
                      </a:schemeClr>
                    </a:solidFill>
                    <a:latin typeface="Bahnschrift SemiBold SemiConden" panose="020B0502040204020203" pitchFamily="34" charset="0"/>
                    <a:ea typeface="等线" panose="02010600030101010101" pitchFamily="2" charset="-122"/>
                  </a:rPr>
                  <a:t>13514.21</a:t>
                </a:r>
                <a:endPara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Bahnschrift SemiBold SemiConden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620001F5-4CDE-D320-11C4-A2B31D48CA5B}"/>
                  </a:ext>
                </a:extLst>
              </p:cNvPr>
              <p:cNvSpPr/>
              <p:nvPr/>
            </p:nvSpPr>
            <p:spPr bwMode="auto">
              <a:xfrm>
                <a:off x="5036327" y="5963042"/>
                <a:ext cx="204787" cy="87313"/>
              </a:xfrm>
              <a:prstGeom prst="rect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6FE4486C-E5B7-78AF-6CFB-95E5D94D0333}"/>
                  </a:ext>
                </a:extLst>
              </p:cNvPr>
              <p:cNvCxnSpPr/>
              <p:nvPr/>
            </p:nvCxnSpPr>
            <p:spPr bwMode="auto">
              <a:xfrm>
                <a:off x="5029184" y="6064635"/>
                <a:ext cx="2447925" cy="0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17" name="矩形: 圆角 216">
            <a:extLst>
              <a:ext uri="{FF2B5EF4-FFF2-40B4-BE49-F238E27FC236}">
                <a16:creationId xmlns:a16="http://schemas.microsoft.com/office/drawing/2014/main" id="{13B6D430-AFF2-C9A4-2ADA-3E86DBDD2C53}"/>
              </a:ext>
            </a:extLst>
          </p:cNvPr>
          <p:cNvSpPr/>
          <p:nvPr/>
        </p:nvSpPr>
        <p:spPr bwMode="auto">
          <a:xfrm>
            <a:off x="4991101" y="5627802"/>
            <a:ext cx="6405906" cy="801277"/>
          </a:xfrm>
          <a:prstGeom prst="roundRect">
            <a:avLst>
              <a:gd name="adj" fmla="val 15425"/>
            </a:avLst>
          </a:prstGeom>
          <a:solidFill>
            <a:schemeClr val="accent2">
              <a:alpha val="50000"/>
            </a:schemeClr>
          </a:solidFill>
          <a:ln w="3175" cap="flat" cmpd="sng" algn="ctr">
            <a:solidFill>
              <a:srgbClr val="0E4FD0">
                <a:alpha val="69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63500" dir="2700003" algn="ctr" rotWithShape="0">
              <a:srgbClr val="E1E1E1">
                <a:alpha val="8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A20519F7-EE86-1978-81EA-55D17BB6B79F}"/>
              </a:ext>
            </a:extLst>
          </p:cNvPr>
          <p:cNvGrpSpPr/>
          <p:nvPr/>
        </p:nvGrpSpPr>
        <p:grpSpPr>
          <a:xfrm>
            <a:off x="6564149" y="5705275"/>
            <a:ext cx="3278662" cy="646331"/>
            <a:chOff x="6561056" y="5664915"/>
            <a:chExt cx="3278662" cy="646331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813AAED9-EB1E-39B7-A1BE-A61D521DA1C0}"/>
                </a:ext>
              </a:extLst>
            </p:cNvPr>
            <p:cNvSpPr txBox="1"/>
            <p:nvPr/>
          </p:nvSpPr>
          <p:spPr>
            <a:xfrm>
              <a:off x="7664188" y="5664915"/>
              <a:ext cx="217553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E4FD0"/>
                  </a:solidFill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$</a:t>
              </a:r>
              <a:r>
                <a:rPr lang="en-US" altLang="zh-CN" sz="3600" dirty="0">
                  <a:solidFill>
                    <a:srgbClr val="0E4FD0"/>
                  </a:solidFill>
                  <a:latin typeface="Bahnschrift SemiBold SemiConden" panose="020B0502040204020203" pitchFamily="34" charset="0"/>
                  <a:ea typeface="+mj-ea"/>
                  <a:cs typeface="+mn-ea"/>
                  <a:sym typeface="+mn-lt"/>
                </a:rPr>
                <a:t>620753.35</a:t>
              </a:r>
              <a:endParaRPr lang="zh-CN" altLang="en-US" sz="2400" dirty="0">
                <a:solidFill>
                  <a:srgbClr val="0E4FD0"/>
                </a:solidFill>
                <a:latin typeface="Bahnschrift SemiBold SemiConden" panose="020B0502040204020203" pitchFamily="34" charset="0"/>
                <a:ea typeface="+mj-ea"/>
                <a:cs typeface="+mn-ea"/>
              </a:endParaRPr>
            </a:p>
          </p:txBody>
        </p:sp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id="{06BA3A14-43D5-0808-B8CE-CCE429A9700A}"/>
                </a:ext>
              </a:extLst>
            </p:cNvPr>
            <p:cNvSpPr/>
            <p:nvPr/>
          </p:nvSpPr>
          <p:spPr bwMode="auto">
            <a:xfrm>
              <a:off x="6561056" y="5780690"/>
              <a:ext cx="1074655" cy="414780"/>
            </a:xfrm>
            <a:prstGeom prst="roundRect">
              <a:avLst>
                <a:gd name="adj" fmla="val 50000"/>
              </a:avLst>
            </a:prstGeom>
            <a:solidFill>
              <a:srgbClr val="0E4FD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毛利润 </a:t>
              </a:r>
              <a:endParaRPr lang="en-US" altLang="zh-CN" b="1" dirty="0">
                <a:solidFill>
                  <a:schemeClr val="accent2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57E1F75C-6DAB-1F8E-487E-CCA97E47BA98}"/>
              </a:ext>
            </a:extLst>
          </p:cNvPr>
          <p:cNvGrpSpPr/>
          <p:nvPr/>
        </p:nvGrpSpPr>
        <p:grpSpPr>
          <a:xfrm>
            <a:off x="5201044" y="5882326"/>
            <a:ext cx="5986020" cy="329938"/>
            <a:chOff x="5175316" y="5882326"/>
            <a:chExt cx="5986020" cy="329938"/>
          </a:xfrm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A64B5A7-EFCA-DFDD-2B5E-3B162CD1CFC4}"/>
                </a:ext>
              </a:extLst>
            </p:cNvPr>
            <p:cNvSpPr/>
            <p:nvPr/>
          </p:nvSpPr>
          <p:spPr bwMode="auto">
            <a:xfrm flipH="1">
              <a:off x="5175316" y="5882326"/>
              <a:ext cx="1282045" cy="329938"/>
            </a:xfrm>
            <a:custGeom>
              <a:avLst/>
              <a:gdLst>
                <a:gd name="connsiteX0" fmla="*/ 0 w 1282045"/>
                <a:gd name="connsiteY0" fmla="*/ 197963 h 329938"/>
                <a:gd name="connsiteX1" fmla="*/ 461913 w 1282045"/>
                <a:gd name="connsiteY1" fmla="*/ 197963 h 329938"/>
                <a:gd name="connsiteX2" fmla="*/ 537327 w 1282045"/>
                <a:gd name="connsiteY2" fmla="*/ 0 h 329938"/>
                <a:gd name="connsiteX3" fmla="*/ 593888 w 1282045"/>
                <a:gd name="connsiteY3" fmla="*/ 329938 h 329938"/>
                <a:gd name="connsiteX4" fmla="*/ 650449 w 1282045"/>
                <a:gd name="connsiteY4" fmla="*/ 113122 h 329938"/>
                <a:gd name="connsiteX5" fmla="*/ 1282045 w 1282045"/>
                <a:gd name="connsiteY5" fmla="*/ 113122 h 32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045" h="329938">
                  <a:moveTo>
                    <a:pt x="0" y="197963"/>
                  </a:moveTo>
                  <a:lnTo>
                    <a:pt x="461913" y="197963"/>
                  </a:lnTo>
                  <a:lnTo>
                    <a:pt x="537327" y="0"/>
                  </a:lnTo>
                  <a:lnTo>
                    <a:pt x="593888" y="329938"/>
                  </a:lnTo>
                  <a:lnTo>
                    <a:pt x="650449" y="113122"/>
                  </a:lnTo>
                  <a:lnTo>
                    <a:pt x="1282045" y="113122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0E4FD0"/>
                  </a:gs>
                  <a:gs pos="100000">
                    <a:srgbClr val="0E4FD0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748070E1-A6A7-1AD1-C73B-289020A4C3F0}"/>
                </a:ext>
              </a:extLst>
            </p:cNvPr>
            <p:cNvSpPr/>
            <p:nvPr/>
          </p:nvSpPr>
          <p:spPr bwMode="auto">
            <a:xfrm>
              <a:off x="9879291" y="5882326"/>
              <a:ext cx="1282045" cy="329938"/>
            </a:xfrm>
            <a:custGeom>
              <a:avLst/>
              <a:gdLst>
                <a:gd name="connsiteX0" fmla="*/ 0 w 1282045"/>
                <a:gd name="connsiteY0" fmla="*/ 197963 h 329938"/>
                <a:gd name="connsiteX1" fmla="*/ 461913 w 1282045"/>
                <a:gd name="connsiteY1" fmla="*/ 197963 h 329938"/>
                <a:gd name="connsiteX2" fmla="*/ 537327 w 1282045"/>
                <a:gd name="connsiteY2" fmla="*/ 0 h 329938"/>
                <a:gd name="connsiteX3" fmla="*/ 593888 w 1282045"/>
                <a:gd name="connsiteY3" fmla="*/ 329938 h 329938"/>
                <a:gd name="connsiteX4" fmla="*/ 650449 w 1282045"/>
                <a:gd name="connsiteY4" fmla="*/ 113122 h 329938"/>
                <a:gd name="connsiteX5" fmla="*/ 1282045 w 1282045"/>
                <a:gd name="connsiteY5" fmla="*/ 113122 h 32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045" h="329938">
                  <a:moveTo>
                    <a:pt x="0" y="197963"/>
                  </a:moveTo>
                  <a:lnTo>
                    <a:pt x="461913" y="197963"/>
                  </a:lnTo>
                  <a:lnTo>
                    <a:pt x="537327" y="0"/>
                  </a:lnTo>
                  <a:lnTo>
                    <a:pt x="593888" y="329938"/>
                  </a:lnTo>
                  <a:lnTo>
                    <a:pt x="650449" y="113122"/>
                  </a:lnTo>
                  <a:lnTo>
                    <a:pt x="1282045" y="113122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0E4FD0"/>
                  </a:gs>
                  <a:gs pos="100000">
                    <a:srgbClr val="0E4FD0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1" name="标题 1">
            <a:extLst>
              <a:ext uri="{FF2B5EF4-FFF2-40B4-BE49-F238E27FC236}">
                <a16:creationId xmlns:a16="http://schemas.microsoft.com/office/drawing/2014/main" id="{BE7DF3EC-BDEB-684D-FE01-4D3CE61D1906}"/>
              </a:ext>
            </a:extLst>
          </p:cNvPr>
          <p:cNvSpPr txBox="1">
            <a:spLocks/>
          </p:cNvSpPr>
          <p:nvPr/>
        </p:nvSpPr>
        <p:spPr>
          <a:xfrm>
            <a:off x="786377" y="1127980"/>
            <a:ext cx="1155545" cy="39658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rgbClr val="0E4FD0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售后分析</a:t>
            </a:r>
            <a:endParaRPr lang="zh-CN" altLang="en-US" sz="1400" dirty="0">
              <a:solidFill>
                <a:srgbClr val="0E4FD0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AE5D4515-DB71-6668-517D-DD3300FCAF17}"/>
              </a:ext>
            </a:extLst>
          </p:cNvPr>
          <p:cNvGrpSpPr/>
          <p:nvPr/>
        </p:nvGrpSpPr>
        <p:grpSpPr>
          <a:xfrm>
            <a:off x="792048" y="1599218"/>
            <a:ext cx="3318236" cy="424206"/>
            <a:chOff x="650449" y="2686639"/>
            <a:chExt cx="3318236" cy="424206"/>
          </a:xfrm>
        </p:grpSpPr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A84A0344-D945-C2D2-DB3E-A27A2BCD06EA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986C0C70-DF66-234D-42FD-41B64F0DFB8D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2" name="标题 1">
            <a:extLst>
              <a:ext uri="{FF2B5EF4-FFF2-40B4-BE49-F238E27FC236}">
                <a16:creationId xmlns:a16="http://schemas.microsoft.com/office/drawing/2014/main" id="{A7830D26-9EA2-413F-343B-DE0B9AF2CC60}"/>
              </a:ext>
            </a:extLst>
          </p:cNvPr>
          <p:cNvSpPr txBox="1">
            <a:spLocks/>
          </p:cNvSpPr>
          <p:nvPr/>
        </p:nvSpPr>
        <p:spPr>
          <a:xfrm>
            <a:off x="1064939" y="1663749"/>
            <a:ext cx="672422" cy="29514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退货量</a:t>
            </a: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B9E560F7-D738-1ACF-341E-64A9958CBB9B}"/>
              </a:ext>
            </a:extLst>
          </p:cNvPr>
          <p:cNvGrpSpPr/>
          <p:nvPr/>
        </p:nvGrpSpPr>
        <p:grpSpPr>
          <a:xfrm>
            <a:off x="792048" y="2179335"/>
            <a:ext cx="3318236" cy="424206"/>
            <a:chOff x="650449" y="2686639"/>
            <a:chExt cx="3318236" cy="424206"/>
          </a:xfrm>
        </p:grpSpPr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57644F98-9417-1012-FE87-3779CD5ED691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7" name="矩形: 圆角 206">
              <a:extLst>
                <a:ext uri="{FF2B5EF4-FFF2-40B4-BE49-F238E27FC236}">
                  <a16:creationId xmlns:a16="http://schemas.microsoft.com/office/drawing/2014/main" id="{349F04A0-DBA7-4F44-180B-2347CA3B5FAA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3" name="标题 1">
            <a:extLst>
              <a:ext uri="{FF2B5EF4-FFF2-40B4-BE49-F238E27FC236}">
                <a16:creationId xmlns:a16="http://schemas.microsoft.com/office/drawing/2014/main" id="{77D2B1A8-B272-8DE1-5F75-EE7FD05B0254}"/>
              </a:ext>
            </a:extLst>
          </p:cNvPr>
          <p:cNvSpPr txBox="1">
            <a:spLocks/>
          </p:cNvSpPr>
          <p:nvPr/>
        </p:nvSpPr>
        <p:spPr>
          <a:xfrm>
            <a:off x="1064939" y="2243866"/>
            <a:ext cx="855301" cy="29514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退款金额</a:t>
            </a:r>
          </a:p>
        </p:txBody>
      </p: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72870BCB-25C6-DA0C-9CB8-34CA4B5CBFA9}"/>
              </a:ext>
            </a:extLst>
          </p:cNvPr>
          <p:cNvGrpSpPr/>
          <p:nvPr/>
        </p:nvGrpSpPr>
        <p:grpSpPr>
          <a:xfrm>
            <a:off x="792048" y="2759452"/>
            <a:ext cx="3318236" cy="424206"/>
            <a:chOff x="650449" y="2686639"/>
            <a:chExt cx="3318236" cy="424206"/>
          </a:xfrm>
        </p:grpSpPr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2BF72DB2-75E2-4FE9-D91F-C50BD954893C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0" name="矩形: 圆角 209">
              <a:extLst>
                <a:ext uri="{FF2B5EF4-FFF2-40B4-BE49-F238E27FC236}">
                  <a16:creationId xmlns:a16="http://schemas.microsoft.com/office/drawing/2014/main" id="{402AEB0B-19F2-DBCC-CE28-4D8DCF964B3A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4" name="标题 1">
            <a:extLst>
              <a:ext uri="{FF2B5EF4-FFF2-40B4-BE49-F238E27FC236}">
                <a16:creationId xmlns:a16="http://schemas.microsoft.com/office/drawing/2014/main" id="{3DFAB4FE-4F43-ED1B-B311-9718636FDD1F}"/>
              </a:ext>
            </a:extLst>
          </p:cNvPr>
          <p:cNvSpPr txBox="1">
            <a:spLocks/>
          </p:cNvSpPr>
          <p:nvPr/>
        </p:nvSpPr>
        <p:spPr>
          <a:xfrm>
            <a:off x="1064939" y="2823983"/>
            <a:ext cx="1274401" cy="29514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en-US" altLang="zh-CN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FBA</a:t>
            </a:r>
            <a:r>
              <a:rPr lang="zh-CN" altLang="en-US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订单缺陷率</a:t>
            </a:r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81F399C7-49B6-D1C5-C056-2B0169DED9EE}"/>
              </a:ext>
            </a:extLst>
          </p:cNvPr>
          <p:cNvGrpSpPr/>
          <p:nvPr/>
        </p:nvGrpSpPr>
        <p:grpSpPr>
          <a:xfrm>
            <a:off x="792048" y="3339569"/>
            <a:ext cx="3318236" cy="424206"/>
            <a:chOff x="650449" y="2686639"/>
            <a:chExt cx="3318236" cy="424206"/>
          </a:xfrm>
        </p:grpSpPr>
        <p:sp>
          <p:nvSpPr>
            <p:cNvPr id="212" name="矩形: 圆角 211">
              <a:extLst>
                <a:ext uri="{FF2B5EF4-FFF2-40B4-BE49-F238E27FC236}">
                  <a16:creationId xmlns:a16="http://schemas.microsoft.com/office/drawing/2014/main" id="{EFCABDC8-F6A1-A9AA-B7C2-872048DB93D3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26168F08-8921-4D6E-2BBD-810977569553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5" name="标题 1">
            <a:extLst>
              <a:ext uri="{FF2B5EF4-FFF2-40B4-BE49-F238E27FC236}">
                <a16:creationId xmlns:a16="http://schemas.microsoft.com/office/drawing/2014/main" id="{325AA113-6CA9-4FB2-79C4-84714F29FF8D}"/>
              </a:ext>
            </a:extLst>
          </p:cNvPr>
          <p:cNvSpPr txBox="1">
            <a:spLocks/>
          </p:cNvSpPr>
          <p:nvPr/>
        </p:nvSpPr>
        <p:spPr>
          <a:xfrm>
            <a:off x="1064939" y="3404100"/>
            <a:ext cx="733381" cy="29514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迟发率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128E8364-67C4-955D-FF13-969092AAADFF}"/>
              </a:ext>
            </a:extLst>
          </p:cNvPr>
          <p:cNvGrpSpPr/>
          <p:nvPr/>
        </p:nvGrpSpPr>
        <p:grpSpPr>
          <a:xfrm>
            <a:off x="792048" y="3919685"/>
            <a:ext cx="3318236" cy="424206"/>
            <a:chOff x="650449" y="2686639"/>
            <a:chExt cx="3318236" cy="424206"/>
          </a:xfrm>
        </p:grpSpPr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107EE8F7-C4EF-5C15-87E2-1656E6BF8C0B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6" name="矩形: 圆角 215">
              <a:extLst>
                <a:ext uri="{FF2B5EF4-FFF2-40B4-BE49-F238E27FC236}">
                  <a16:creationId xmlns:a16="http://schemas.microsoft.com/office/drawing/2014/main" id="{01F24452-91DE-DF53-99CF-775BCF3E3C09}"/>
                </a:ext>
              </a:extLst>
            </p:cNvPr>
            <p:cNvSpPr/>
            <p:nvPr/>
          </p:nvSpPr>
          <p:spPr bwMode="auto">
            <a:xfrm>
              <a:off x="650449" y="2686639"/>
              <a:ext cx="3318236" cy="424206"/>
            </a:xfrm>
            <a:prstGeom prst="roundRect">
              <a:avLst>
                <a:gd name="adj" fmla="val 11111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56" name="标题 1">
            <a:extLst>
              <a:ext uri="{FF2B5EF4-FFF2-40B4-BE49-F238E27FC236}">
                <a16:creationId xmlns:a16="http://schemas.microsoft.com/office/drawing/2014/main" id="{90979C3F-AFF1-BAA1-CC0B-E596FFE3CD84}"/>
              </a:ext>
            </a:extLst>
          </p:cNvPr>
          <p:cNvSpPr txBox="1">
            <a:spLocks/>
          </p:cNvSpPr>
          <p:nvPr/>
        </p:nvSpPr>
        <p:spPr>
          <a:xfrm>
            <a:off x="1064939" y="3984216"/>
            <a:ext cx="1022941" cy="29514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发票缺陷率</a:t>
            </a:r>
          </a:p>
        </p:txBody>
      </p:sp>
      <p:pic>
        <p:nvPicPr>
          <p:cNvPr id="247" name="图片 246">
            <a:extLst>
              <a:ext uri="{FF2B5EF4-FFF2-40B4-BE49-F238E27FC236}">
                <a16:creationId xmlns:a16="http://schemas.microsoft.com/office/drawing/2014/main" id="{B89B6875-3B5D-8B62-6E67-5C6798782F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649" y="4352926"/>
            <a:ext cx="3381375" cy="2352674"/>
          </a:xfrm>
          <a:prstGeom prst="rect">
            <a:avLst/>
          </a:prstGeom>
        </p:spPr>
      </p:pic>
      <p:sp>
        <p:nvSpPr>
          <p:cNvPr id="248" name="标题 1">
            <a:extLst>
              <a:ext uri="{FF2B5EF4-FFF2-40B4-BE49-F238E27FC236}">
                <a16:creationId xmlns:a16="http://schemas.microsoft.com/office/drawing/2014/main" id="{03F81CD0-5EF2-4F30-7A6B-766586A06998}"/>
              </a:ext>
            </a:extLst>
          </p:cNvPr>
          <p:cNvSpPr txBox="1">
            <a:spLocks/>
          </p:cNvSpPr>
          <p:nvPr/>
        </p:nvSpPr>
        <p:spPr>
          <a:xfrm>
            <a:off x="3129435" y="1617897"/>
            <a:ext cx="861541" cy="361509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245</a:t>
            </a:r>
            <a:r>
              <a:rPr lang="zh-CN" altLang="en-US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单</a:t>
            </a:r>
          </a:p>
        </p:txBody>
      </p:sp>
      <p:sp>
        <p:nvSpPr>
          <p:cNvPr id="249" name="标题 1">
            <a:extLst>
              <a:ext uri="{FF2B5EF4-FFF2-40B4-BE49-F238E27FC236}">
                <a16:creationId xmlns:a16="http://schemas.microsoft.com/office/drawing/2014/main" id="{E02A833F-0BB4-5B19-4C2E-6B562C565850}"/>
              </a:ext>
            </a:extLst>
          </p:cNvPr>
          <p:cNvSpPr txBox="1">
            <a:spLocks/>
          </p:cNvSpPr>
          <p:nvPr/>
        </p:nvSpPr>
        <p:spPr>
          <a:xfrm>
            <a:off x="2428875" y="2227497"/>
            <a:ext cx="1562101" cy="356188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2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$ </a:t>
            </a:r>
            <a:r>
              <a:rPr lang="en-US" altLang="zh-CN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-36547.21</a:t>
            </a:r>
            <a:endParaRPr lang="zh-CN" altLang="en-US" sz="1600" dirty="0">
              <a:solidFill>
                <a:schemeClr val="accent1"/>
              </a:solidFill>
              <a:effectLst/>
              <a:latin typeface="Bahnschrift SemiBold SemiConden" panose="020B0502040204020203" pitchFamily="34" charset="0"/>
              <a:ea typeface="+mj-ea"/>
              <a:cs typeface="+mn-ea"/>
              <a:sym typeface="+mn-lt"/>
            </a:endParaRPr>
          </a:p>
        </p:txBody>
      </p:sp>
      <p:sp>
        <p:nvSpPr>
          <p:cNvPr id="250" name="标题 1">
            <a:extLst>
              <a:ext uri="{FF2B5EF4-FFF2-40B4-BE49-F238E27FC236}">
                <a16:creationId xmlns:a16="http://schemas.microsoft.com/office/drawing/2014/main" id="{C78097F5-2FC8-C3CC-DB19-AEA26A6A8F08}"/>
              </a:ext>
            </a:extLst>
          </p:cNvPr>
          <p:cNvSpPr txBox="1">
            <a:spLocks/>
          </p:cNvSpPr>
          <p:nvPr/>
        </p:nvSpPr>
        <p:spPr>
          <a:xfrm>
            <a:off x="3129435" y="2770422"/>
            <a:ext cx="861541" cy="356188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0.21%</a:t>
            </a:r>
            <a:endParaRPr lang="zh-CN" altLang="en-US" sz="1600" dirty="0">
              <a:solidFill>
                <a:schemeClr val="accent1"/>
              </a:solidFill>
              <a:effectLst/>
              <a:latin typeface="Bahnschrift SemiBold SemiConden" panose="020B0502040204020203" pitchFamily="34" charset="0"/>
              <a:ea typeface="+mj-ea"/>
              <a:cs typeface="+mn-ea"/>
              <a:sym typeface="+mn-lt"/>
            </a:endParaRPr>
          </a:p>
        </p:txBody>
      </p:sp>
      <p:sp>
        <p:nvSpPr>
          <p:cNvPr id="251" name="标题 1">
            <a:extLst>
              <a:ext uri="{FF2B5EF4-FFF2-40B4-BE49-F238E27FC236}">
                <a16:creationId xmlns:a16="http://schemas.microsoft.com/office/drawing/2014/main" id="{318F57F4-8D02-B1A9-A06A-AFE1B0692773}"/>
              </a:ext>
            </a:extLst>
          </p:cNvPr>
          <p:cNvSpPr txBox="1">
            <a:spLocks/>
          </p:cNvSpPr>
          <p:nvPr/>
        </p:nvSpPr>
        <p:spPr>
          <a:xfrm>
            <a:off x="3129435" y="3370497"/>
            <a:ext cx="861541" cy="356188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1.35%</a:t>
            </a:r>
            <a:endParaRPr lang="zh-CN" altLang="en-US" sz="1600" dirty="0">
              <a:solidFill>
                <a:schemeClr val="accent1"/>
              </a:solidFill>
              <a:effectLst/>
              <a:latin typeface="Bahnschrift SemiBold SemiConden" panose="020B0502040204020203" pitchFamily="34" charset="0"/>
              <a:ea typeface="+mj-ea"/>
              <a:cs typeface="+mn-ea"/>
              <a:sym typeface="+mn-lt"/>
            </a:endParaRPr>
          </a:p>
        </p:txBody>
      </p:sp>
      <p:sp>
        <p:nvSpPr>
          <p:cNvPr id="252" name="标题 1">
            <a:extLst>
              <a:ext uri="{FF2B5EF4-FFF2-40B4-BE49-F238E27FC236}">
                <a16:creationId xmlns:a16="http://schemas.microsoft.com/office/drawing/2014/main" id="{7F7E112B-31C2-7D14-FF44-A8456EDE771D}"/>
              </a:ext>
            </a:extLst>
          </p:cNvPr>
          <p:cNvSpPr txBox="1">
            <a:spLocks/>
          </p:cNvSpPr>
          <p:nvPr/>
        </p:nvSpPr>
        <p:spPr>
          <a:xfrm>
            <a:off x="3129435" y="3922947"/>
            <a:ext cx="861541" cy="356188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accent1"/>
                </a:solidFill>
                <a:effectLst/>
                <a:latin typeface="Bahnschrift SemiBold SemiConden" panose="020B0502040204020203" pitchFamily="34" charset="0"/>
                <a:ea typeface="+mj-ea"/>
                <a:cs typeface="+mn-ea"/>
                <a:sym typeface="+mn-lt"/>
              </a:rPr>
              <a:t>1.55%</a:t>
            </a:r>
            <a:endParaRPr lang="zh-CN" altLang="en-US" sz="1600" dirty="0">
              <a:solidFill>
                <a:schemeClr val="accent1"/>
              </a:solidFill>
              <a:effectLst/>
              <a:latin typeface="Bahnschrift SemiBold SemiConden" panose="020B0502040204020203" pitchFamily="34" charset="0"/>
              <a:ea typeface="+mj-ea"/>
              <a:cs typeface="+mn-ea"/>
              <a:sym typeface="+mn-lt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DF6E255E-1875-D9A2-A90A-BCC2F2AEFBBB}"/>
              </a:ext>
            </a:extLst>
          </p:cNvPr>
          <p:cNvGrpSpPr/>
          <p:nvPr/>
        </p:nvGrpSpPr>
        <p:grpSpPr>
          <a:xfrm>
            <a:off x="679888" y="490016"/>
            <a:ext cx="3073920" cy="380232"/>
            <a:chOff x="2483760" y="527818"/>
            <a:chExt cx="3073920" cy="380232"/>
          </a:xfrm>
        </p:grpSpPr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9EB987E4-C8F2-E21F-ADBD-9CC3715E2708}"/>
                </a:ext>
              </a:extLst>
            </p:cNvPr>
            <p:cNvSpPr txBox="1"/>
            <p:nvPr/>
          </p:nvSpPr>
          <p:spPr>
            <a:xfrm>
              <a:off x="2483760" y="527818"/>
              <a:ext cx="3061220" cy="361182"/>
            </a:xfrm>
            <a:custGeom>
              <a:avLst/>
              <a:gdLst/>
              <a:ahLst/>
              <a:cxnLst/>
              <a:rect l="l" t="t" r="r" b="b"/>
              <a:pathLst>
                <a:path w="3061220" h="297352">
                  <a:moveTo>
                    <a:pt x="1927022" y="259671"/>
                  </a:moveTo>
                  <a:lnTo>
                    <a:pt x="2047846" y="259671"/>
                  </a:lnTo>
                  <a:lnTo>
                    <a:pt x="2047846" y="296942"/>
                  </a:lnTo>
                  <a:lnTo>
                    <a:pt x="1927022" y="296942"/>
                  </a:lnTo>
                  <a:close/>
                  <a:moveTo>
                    <a:pt x="1245708" y="231410"/>
                  </a:moveTo>
                  <a:lnTo>
                    <a:pt x="1245708" y="263357"/>
                  </a:lnTo>
                  <a:lnTo>
                    <a:pt x="1455436" y="263357"/>
                  </a:lnTo>
                  <a:cubicBezTo>
                    <a:pt x="1458977" y="263357"/>
                    <a:pt x="1461974" y="262128"/>
                    <a:pt x="1464427" y="259671"/>
                  </a:cubicBezTo>
                  <a:cubicBezTo>
                    <a:pt x="1466881" y="257213"/>
                    <a:pt x="1468107" y="254210"/>
                    <a:pt x="1468107" y="250660"/>
                  </a:cubicBezTo>
                  <a:lnTo>
                    <a:pt x="1468107" y="231410"/>
                  </a:lnTo>
                  <a:close/>
                  <a:moveTo>
                    <a:pt x="1188777" y="198235"/>
                  </a:moveTo>
                  <a:lnTo>
                    <a:pt x="1230963" y="198235"/>
                  </a:lnTo>
                  <a:lnTo>
                    <a:pt x="1245298" y="198235"/>
                  </a:lnTo>
                  <a:lnTo>
                    <a:pt x="1468107" y="198235"/>
                  </a:lnTo>
                  <a:lnTo>
                    <a:pt x="1481214" y="198235"/>
                  </a:lnTo>
                  <a:lnTo>
                    <a:pt x="1525038" y="198235"/>
                  </a:lnTo>
                  <a:lnTo>
                    <a:pt x="1525038" y="251479"/>
                  </a:lnTo>
                  <a:cubicBezTo>
                    <a:pt x="1525038" y="257760"/>
                    <a:pt x="1523811" y="263562"/>
                    <a:pt x="1521358" y="268886"/>
                  </a:cubicBezTo>
                  <a:cubicBezTo>
                    <a:pt x="1518905" y="274211"/>
                    <a:pt x="1515633" y="278921"/>
                    <a:pt x="1511541" y="283017"/>
                  </a:cubicBezTo>
                  <a:cubicBezTo>
                    <a:pt x="1507450" y="287112"/>
                    <a:pt x="1502678" y="290321"/>
                    <a:pt x="1497225" y="292642"/>
                  </a:cubicBezTo>
                  <a:cubicBezTo>
                    <a:pt x="1491773" y="294963"/>
                    <a:pt x="1486047" y="296123"/>
                    <a:pt x="1480049" y="296123"/>
                  </a:cubicBezTo>
                  <a:lnTo>
                    <a:pt x="1245708" y="296123"/>
                  </a:lnTo>
                  <a:lnTo>
                    <a:pt x="1241171" y="296123"/>
                  </a:lnTo>
                  <a:lnTo>
                    <a:pt x="1188777" y="296123"/>
                  </a:lnTo>
                  <a:close/>
                  <a:moveTo>
                    <a:pt x="2510247" y="197415"/>
                  </a:moveTo>
                  <a:lnTo>
                    <a:pt x="2571683" y="197415"/>
                  </a:lnTo>
                  <a:lnTo>
                    <a:pt x="2591342" y="219533"/>
                  </a:lnTo>
                  <a:lnTo>
                    <a:pt x="2601172" y="202740"/>
                  </a:lnTo>
                  <a:lnTo>
                    <a:pt x="2650731" y="202740"/>
                  </a:lnTo>
                  <a:lnTo>
                    <a:pt x="2622470" y="254756"/>
                  </a:lnTo>
                  <a:lnTo>
                    <a:pt x="2659332" y="296533"/>
                  </a:lnTo>
                  <a:lnTo>
                    <a:pt x="2597896" y="296533"/>
                  </a:lnTo>
                  <a:close/>
                  <a:moveTo>
                    <a:pt x="962692" y="188405"/>
                  </a:moveTo>
                  <a:lnTo>
                    <a:pt x="962692" y="210522"/>
                  </a:lnTo>
                  <a:lnTo>
                    <a:pt x="1076553" y="210522"/>
                  </a:lnTo>
                  <a:lnTo>
                    <a:pt x="1076553" y="188405"/>
                  </a:lnTo>
                  <a:close/>
                  <a:moveTo>
                    <a:pt x="72494" y="188405"/>
                  </a:moveTo>
                  <a:lnTo>
                    <a:pt x="72494" y="221580"/>
                  </a:lnTo>
                  <a:lnTo>
                    <a:pt x="276463" y="221580"/>
                  </a:lnTo>
                  <a:lnTo>
                    <a:pt x="276463" y="188405"/>
                  </a:lnTo>
                  <a:close/>
                  <a:moveTo>
                    <a:pt x="2116245" y="179804"/>
                  </a:moveTo>
                  <a:lnTo>
                    <a:pt x="2116245" y="245745"/>
                  </a:lnTo>
                  <a:lnTo>
                    <a:pt x="2142868" y="222400"/>
                  </a:lnTo>
                  <a:lnTo>
                    <a:pt x="2142868" y="188814"/>
                  </a:lnTo>
                  <a:lnTo>
                    <a:pt x="2201437" y="188814"/>
                  </a:lnTo>
                  <a:lnTo>
                    <a:pt x="2201437" y="233868"/>
                  </a:lnTo>
                  <a:lnTo>
                    <a:pt x="2196112" y="238783"/>
                  </a:lnTo>
                  <a:lnTo>
                    <a:pt x="2227650" y="238783"/>
                  </a:lnTo>
                  <a:lnTo>
                    <a:pt x="2228059" y="239192"/>
                  </a:lnTo>
                  <a:lnTo>
                    <a:pt x="2228059" y="192910"/>
                  </a:lnTo>
                  <a:cubicBezTo>
                    <a:pt x="2228059" y="189361"/>
                    <a:pt x="2226830" y="186289"/>
                    <a:pt x="2224373" y="183695"/>
                  </a:cubicBezTo>
                  <a:cubicBezTo>
                    <a:pt x="2221915" y="181101"/>
                    <a:pt x="2218776" y="179804"/>
                    <a:pt x="2214953" y="179804"/>
                  </a:cubicBezTo>
                  <a:close/>
                  <a:moveTo>
                    <a:pt x="2962103" y="160554"/>
                  </a:moveTo>
                  <a:lnTo>
                    <a:pt x="3019854" y="160554"/>
                  </a:lnTo>
                  <a:lnTo>
                    <a:pt x="3061220" y="289570"/>
                  </a:lnTo>
                  <a:lnTo>
                    <a:pt x="3003471" y="289570"/>
                  </a:lnTo>
                  <a:close/>
                  <a:moveTo>
                    <a:pt x="2733561" y="160554"/>
                  </a:moveTo>
                  <a:lnTo>
                    <a:pt x="2791311" y="160554"/>
                  </a:lnTo>
                  <a:lnTo>
                    <a:pt x="2749944" y="289570"/>
                  </a:lnTo>
                  <a:lnTo>
                    <a:pt x="2692603" y="289570"/>
                  </a:lnTo>
                  <a:close/>
                  <a:moveTo>
                    <a:pt x="2060543" y="148266"/>
                  </a:moveTo>
                  <a:lnTo>
                    <a:pt x="2075288" y="148266"/>
                  </a:lnTo>
                  <a:lnTo>
                    <a:pt x="2116245" y="148266"/>
                  </a:lnTo>
                  <a:lnTo>
                    <a:pt x="2237889" y="148266"/>
                  </a:lnTo>
                  <a:cubicBezTo>
                    <a:pt x="2244169" y="148266"/>
                    <a:pt x="2250108" y="149427"/>
                    <a:pt x="2255705" y="151748"/>
                  </a:cubicBezTo>
                  <a:cubicBezTo>
                    <a:pt x="2261303" y="154069"/>
                    <a:pt x="2266218" y="157277"/>
                    <a:pt x="2270450" y="161373"/>
                  </a:cubicBezTo>
                  <a:cubicBezTo>
                    <a:pt x="2274682" y="165469"/>
                    <a:pt x="2278027" y="170247"/>
                    <a:pt x="2280485" y="175708"/>
                  </a:cubicBezTo>
                  <a:cubicBezTo>
                    <a:pt x="2282942" y="181169"/>
                    <a:pt x="2284171" y="187040"/>
                    <a:pt x="2284171" y="193320"/>
                  </a:cubicBezTo>
                  <a:lnTo>
                    <a:pt x="2284171" y="259261"/>
                  </a:lnTo>
                  <a:lnTo>
                    <a:pt x="2248947" y="259261"/>
                  </a:lnTo>
                  <a:lnTo>
                    <a:pt x="2288676" y="297352"/>
                  </a:lnTo>
                  <a:lnTo>
                    <a:pt x="2222325" y="297352"/>
                  </a:lnTo>
                  <a:lnTo>
                    <a:pt x="2177681" y="255166"/>
                  </a:lnTo>
                  <a:lnTo>
                    <a:pt x="2129351" y="297352"/>
                  </a:lnTo>
                  <a:lnTo>
                    <a:pt x="2056857" y="297352"/>
                  </a:lnTo>
                  <a:lnTo>
                    <a:pt x="2100681" y="259261"/>
                  </a:lnTo>
                  <a:lnTo>
                    <a:pt x="2060543" y="259261"/>
                  </a:lnTo>
                  <a:close/>
                  <a:moveTo>
                    <a:pt x="2478300" y="133931"/>
                  </a:moveTo>
                  <a:lnTo>
                    <a:pt x="2478300" y="155639"/>
                  </a:lnTo>
                  <a:lnTo>
                    <a:pt x="2556938" y="155639"/>
                  </a:lnTo>
                  <a:lnTo>
                    <a:pt x="2556938" y="133931"/>
                  </a:lnTo>
                  <a:close/>
                  <a:moveTo>
                    <a:pt x="962692" y="128197"/>
                  </a:moveTo>
                  <a:lnTo>
                    <a:pt x="962692" y="153591"/>
                  </a:lnTo>
                  <a:lnTo>
                    <a:pt x="1076553" y="153591"/>
                  </a:lnTo>
                  <a:lnTo>
                    <a:pt x="1076553" y="140894"/>
                  </a:lnTo>
                  <a:cubicBezTo>
                    <a:pt x="1076553" y="136798"/>
                    <a:pt x="1075393" y="133658"/>
                    <a:pt x="1073072" y="131474"/>
                  </a:cubicBezTo>
                  <a:cubicBezTo>
                    <a:pt x="1070751" y="129289"/>
                    <a:pt x="1067816" y="128197"/>
                    <a:pt x="1064266" y="128197"/>
                  </a:cubicBezTo>
                  <a:close/>
                  <a:moveTo>
                    <a:pt x="72494" y="114681"/>
                  </a:moveTo>
                  <a:lnTo>
                    <a:pt x="72494" y="147857"/>
                  </a:lnTo>
                  <a:lnTo>
                    <a:pt x="276463" y="147857"/>
                  </a:lnTo>
                  <a:lnTo>
                    <a:pt x="276463" y="114681"/>
                  </a:lnTo>
                  <a:close/>
                  <a:moveTo>
                    <a:pt x="2697518" y="94612"/>
                  </a:moveTo>
                  <a:lnTo>
                    <a:pt x="3056306" y="94612"/>
                  </a:lnTo>
                  <a:lnTo>
                    <a:pt x="3056306" y="137208"/>
                  </a:lnTo>
                  <a:lnTo>
                    <a:pt x="2909678" y="137208"/>
                  </a:lnTo>
                  <a:lnTo>
                    <a:pt x="2909678" y="248612"/>
                  </a:lnTo>
                  <a:cubicBezTo>
                    <a:pt x="2909678" y="254892"/>
                    <a:pt x="2908449" y="261036"/>
                    <a:pt x="2905992" y="267043"/>
                  </a:cubicBezTo>
                  <a:cubicBezTo>
                    <a:pt x="2903534" y="273050"/>
                    <a:pt x="2900121" y="278238"/>
                    <a:pt x="2895752" y="282607"/>
                  </a:cubicBezTo>
                  <a:cubicBezTo>
                    <a:pt x="2891656" y="286703"/>
                    <a:pt x="2886605" y="290116"/>
                    <a:pt x="2880598" y="292846"/>
                  </a:cubicBezTo>
                  <a:cubicBezTo>
                    <a:pt x="2874318" y="295031"/>
                    <a:pt x="2868174" y="296123"/>
                    <a:pt x="2862167" y="296123"/>
                  </a:cubicBezTo>
                  <a:lnTo>
                    <a:pt x="2798683" y="296123"/>
                  </a:lnTo>
                  <a:lnTo>
                    <a:pt x="2817933" y="253527"/>
                  </a:lnTo>
                  <a:lnTo>
                    <a:pt x="2835545" y="253527"/>
                  </a:lnTo>
                  <a:cubicBezTo>
                    <a:pt x="2839367" y="253527"/>
                    <a:pt x="2842644" y="252162"/>
                    <a:pt x="2845374" y="249431"/>
                  </a:cubicBezTo>
                  <a:cubicBezTo>
                    <a:pt x="2847832" y="246701"/>
                    <a:pt x="2849061" y="243424"/>
                    <a:pt x="2849061" y="239602"/>
                  </a:cubicBezTo>
                  <a:lnTo>
                    <a:pt x="2849061" y="137208"/>
                  </a:lnTo>
                  <a:lnTo>
                    <a:pt x="2697518" y="137208"/>
                  </a:lnTo>
                  <a:close/>
                  <a:moveTo>
                    <a:pt x="484622" y="86011"/>
                  </a:moveTo>
                  <a:lnTo>
                    <a:pt x="521894" y="86011"/>
                  </a:lnTo>
                  <a:lnTo>
                    <a:pt x="528447" y="292846"/>
                  </a:lnTo>
                  <a:lnTo>
                    <a:pt x="491175" y="292846"/>
                  </a:lnTo>
                  <a:close/>
                  <a:moveTo>
                    <a:pt x="384276" y="86011"/>
                  </a:moveTo>
                  <a:lnTo>
                    <a:pt x="421138" y="86011"/>
                  </a:lnTo>
                  <a:lnTo>
                    <a:pt x="414585" y="292846"/>
                  </a:lnTo>
                  <a:lnTo>
                    <a:pt x="377314" y="292846"/>
                  </a:lnTo>
                  <a:close/>
                  <a:moveTo>
                    <a:pt x="2425055" y="85601"/>
                  </a:moveTo>
                  <a:lnTo>
                    <a:pt x="2478300" y="85601"/>
                  </a:lnTo>
                  <a:lnTo>
                    <a:pt x="2478300" y="102394"/>
                  </a:lnTo>
                  <a:lnTo>
                    <a:pt x="2556938" y="102394"/>
                  </a:lnTo>
                  <a:lnTo>
                    <a:pt x="2556938" y="85601"/>
                  </a:lnTo>
                  <a:lnTo>
                    <a:pt x="2610183" y="85601"/>
                  </a:lnTo>
                  <a:lnTo>
                    <a:pt x="2610183" y="102394"/>
                  </a:lnTo>
                  <a:lnTo>
                    <a:pt x="2644178" y="102394"/>
                  </a:lnTo>
                  <a:lnTo>
                    <a:pt x="2644178" y="133931"/>
                  </a:lnTo>
                  <a:lnTo>
                    <a:pt x="2610183" y="133931"/>
                  </a:lnTo>
                  <a:lnTo>
                    <a:pt x="2610183" y="155639"/>
                  </a:lnTo>
                  <a:lnTo>
                    <a:pt x="2658513" y="155639"/>
                  </a:lnTo>
                  <a:lnTo>
                    <a:pt x="2658513" y="187176"/>
                  </a:lnTo>
                  <a:lnTo>
                    <a:pt x="2464784" y="187176"/>
                  </a:lnTo>
                  <a:lnTo>
                    <a:pt x="2464784" y="239602"/>
                  </a:lnTo>
                  <a:lnTo>
                    <a:pt x="2464784" y="246564"/>
                  </a:lnTo>
                  <a:lnTo>
                    <a:pt x="2464784" y="254756"/>
                  </a:lnTo>
                  <a:cubicBezTo>
                    <a:pt x="2464784" y="258579"/>
                    <a:pt x="2466081" y="261719"/>
                    <a:pt x="2468675" y="264176"/>
                  </a:cubicBezTo>
                  <a:cubicBezTo>
                    <a:pt x="2471269" y="266634"/>
                    <a:pt x="2474341" y="267862"/>
                    <a:pt x="2477890" y="267862"/>
                  </a:cubicBezTo>
                  <a:lnTo>
                    <a:pt x="2515571" y="267862"/>
                  </a:lnTo>
                  <a:lnTo>
                    <a:pt x="2504922" y="296533"/>
                  </a:lnTo>
                  <a:lnTo>
                    <a:pt x="2450449" y="296533"/>
                  </a:lnTo>
                  <a:cubicBezTo>
                    <a:pt x="2444169" y="296533"/>
                    <a:pt x="2438298" y="295372"/>
                    <a:pt x="2432837" y="293051"/>
                  </a:cubicBezTo>
                  <a:cubicBezTo>
                    <a:pt x="2427376" y="290730"/>
                    <a:pt x="2422598" y="287522"/>
                    <a:pt x="2418502" y="283426"/>
                  </a:cubicBezTo>
                  <a:cubicBezTo>
                    <a:pt x="2414406" y="279330"/>
                    <a:pt x="2411198" y="274552"/>
                    <a:pt x="2408877" y="269091"/>
                  </a:cubicBezTo>
                  <a:cubicBezTo>
                    <a:pt x="2406556" y="263630"/>
                    <a:pt x="2405395" y="257760"/>
                    <a:pt x="2405395" y="251479"/>
                  </a:cubicBezTo>
                  <a:lnTo>
                    <a:pt x="2405395" y="187176"/>
                  </a:lnTo>
                  <a:lnTo>
                    <a:pt x="2376315" y="187176"/>
                  </a:lnTo>
                  <a:lnTo>
                    <a:pt x="2376315" y="155639"/>
                  </a:lnTo>
                  <a:lnTo>
                    <a:pt x="2425055" y="155639"/>
                  </a:lnTo>
                  <a:lnTo>
                    <a:pt x="2425055" y="133931"/>
                  </a:lnTo>
                  <a:lnTo>
                    <a:pt x="2391060" y="133931"/>
                  </a:lnTo>
                  <a:lnTo>
                    <a:pt x="2391060" y="102394"/>
                  </a:lnTo>
                  <a:lnTo>
                    <a:pt x="2425055" y="102394"/>
                  </a:lnTo>
                  <a:close/>
                  <a:moveTo>
                    <a:pt x="772239" y="81096"/>
                  </a:moveTo>
                  <a:lnTo>
                    <a:pt x="893473" y="81096"/>
                  </a:lnTo>
                  <a:lnTo>
                    <a:pt x="893473" y="121644"/>
                  </a:lnTo>
                  <a:lnTo>
                    <a:pt x="859479" y="121644"/>
                  </a:lnTo>
                  <a:lnTo>
                    <a:pt x="859479" y="167517"/>
                  </a:lnTo>
                  <a:lnTo>
                    <a:pt x="893473" y="167517"/>
                  </a:lnTo>
                  <a:lnTo>
                    <a:pt x="893473" y="208064"/>
                  </a:lnTo>
                  <a:lnTo>
                    <a:pt x="859479" y="208064"/>
                  </a:lnTo>
                  <a:lnTo>
                    <a:pt x="859479" y="249022"/>
                  </a:lnTo>
                  <a:cubicBezTo>
                    <a:pt x="859479" y="252845"/>
                    <a:pt x="860571" y="255985"/>
                    <a:pt x="862755" y="258442"/>
                  </a:cubicBezTo>
                  <a:cubicBezTo>
                    <a:pt x="865213" y="260627"/>
                    <a:pt x="868080" y="261719"/>
                    <a:pt x="871356" y="261719"/>
                  </a:cubicBezTo>
                  <a:lnTo>
                    <a:pt x="893473" y="261719"/>
                  </a:lnTo>
                  <a:lnTo>
                    <a:pt x="880776" y="296533"/>
                  </a:lnTo>
                  <a:lnTo>
                    <a:pt x="848420" y="296533"/>
                  </a:lnTo>
                  <a:cubicBezTo>
                    <a:pt x="841867" y="296533"/>
                    <a:pt x="836406" y="295440"/>
                    <a:pt x="832037" y="293256"/>
                  </a:cubicBezTo>
                  <a:cubicBezTo>
                    <a:pt x="826030" y="290799"/>
                    <a:pt x="821388" y="287659"/>
                    <a:pt x="818111" y="283836"/>
                  </a:cubicBezTo>
                  <a:cubicBezTo>
                    <a:pt x="814289" y="280013"/>
                    <a:pt x="811285" y="275371"/>
                    <a:pt x="809101" y="269910"/>
                  </a:cubicBezTo>
                  <a:cubicBezTo>
                    <a:pt x="806916" y="264722"/>
                    <a:pt x="805824" y="258852"/>
                    <a:pt x="805824" y="252299"/>
                  </a:cubicBezTo>
                  <a:lnTo>
                    <a:pt x="805824" y="208064"/>
                  </a:lnTo>
                  <a:lnTo>
                    <a:pt x="772239" y="208064"/>
                  </a:lnTo>
                  <a:lnTo>
                    <a:pt x="772239" y="167517"/>
                  </a:lnTo>
                  <a:lnTo>
                    <a:pt x="805824" y="167517"/>
                  </a:lnTo>
                  <a:lnTo>
                    <a:pt x="805824" y="121644"/>
                  </a:lnTo>
                  <a:lnTo>
                    <a:pt x="772239" y="121644"/>
                  </a:lnTo>
                  <a:close/>
                  <a:moveTo>
                    <a:pt x="1850336" y="43415"/>
                  </a:moveTo>
                  <a:lnTo>
                    <a:pt x="1899485" y="43415"/>
                  </a:lnTo>
                  <a:lnTo>
                    <a:pt x="1871634" y="229362"/>
                  </a:lnTo>
                  <a:lnTo>
                    <a:pt x="1822485" y="229362"/>
                  </a:lnTo>
                  <a:close/>
                  <a:moveTo>
                    <a:pt x="72494" y="40958"/>
                  </a:moveTo>
                  <a:lnTo>
                    <a:pt x="72494" y="74133"/>
                  </a:lnTo>
                  <a:lnTo>
                    <a:pt x="276463" y="74133"/>
                  </a:lnTo>
                  <a:lnTo>
                    <a:pt x="276463" y="40958"/>
                  </a:lnTo>
                  <a:close/>
                  <a:moveTo>
                    <a:pt x="1552984" y="38091"/>
                  </a:moveTo>
                  <a:lnTo>
                    <a:pt x="1602133" y="38091"/>
                  </a:lnTo>
                  <a:lnTo>
                    <a:pt x="1632442" y="229362"/>
                  </a:lnTo>
                  <a:lnTo>
                    <a:pt x="1583293" y="229362"/>
                  </a:lnTo>
                  <a:close/>
                  <a:moveTo>
                    <a:pt x="2365257" y="29899"/>
                  </a:moveTo>
                  <a:lnTo>
                    <a:pt x="2365257" y="47921"/>
                  </a:lnTo>
                  <a:lnTo>
                    <a:pt x="2602401" y="47921"/>
                  </a:lnTo>
                  <a:cubicBezTo>
                    <a:pt x="2605132" y="47921"/>
                    <a:pt x="2606906" y="47432"/>
                    <a:pt x="2607725" y="46455"/>
                  </a:cubicBezTo>
                  <a:cubicBezTo>
                    <a:pt x="2608545" y="45478"/>
                    <a:pt x="2608954" y="43872"/>
                    <a:pt x="2608954" y="41636"/>
                  </a:cubicBezTo>
                  <a:lnTo>
                    <a:pt x="2608954" y="29899"/>
                  </a:lnTo>
                  <a:close/>
                  <a:moveTo>
                    <a:pt x="1076553" y="9830"/>
                  </a:moveTo>
                  <a:lnTo>
                    <a:pt x="1133075" y="9830"/>
                  </a:lnTo>
                  <a:lnTo>
                    <a:pt x="1115873" y="76181"/>
                  </a:lnTo>
                  <a:lnTo>
                    <a:pt x="1059351" y="76181"/>
                  </a:lnTo>
                  <a:close/>
                  <a:moveTo>
                    <a:pt x="906989" y="9830"/>
                  </a:moveTo>
                  <a:lnTo>
                    <a:pt x="964330" y="9830"/>
                  </a:lnTo>
                  <a:lnTo>
                    <a:pt x="981532" y="76181"/>
                  </a:lnTo>
                  <a:lnTo>
                    <a:pt x="924601" y="76181"/>
                  </a:lnTo>
                  <a:close/>
                  <a:moveTo>
                    <a:pt x="568585" y="3686"/>
                  </a:moveTo>
                  <a:lnTo>
                    <a:pt x="593979" y="4096"/>
                  </a:lnTo>
                  <a:lnTo>
                    <a:pt x="709069" y="3686"/>
                  </a:lnTo>
                  <a:lnTo>
                    <a:pt x="709069" y="246961"/>
                  </a:lnTo>
                  <a:cubicBezTo>
                    <a:pt x="709069" y="249423"/>
                    <a:pt x="709957" y="251474"/>
                    <a:pt x="711732" y="253114"/>
                  </a:cubicBezTo>
                  <a:cubicBezTo>
                    <a:pt x="713506" y="254755"/>
                    <a:pt x="715622" y="255575"/>
                    <a:pt x="718080" y="255575"/>
                  </a:cubicBezTo>
                  <a:lnTo>
                    <a:pt x="734873" y="255575"/>
                  </a:lnTo>
                  <a:lnTo>
                    <a:pt x="723404" y="295713"/>
                  </a:lnTo>
                  <a:lnTo>
                    <a:pt x="709069" y="295713"/>
                  </a:lnTo>
                  <a:lnTo>
                    <a:pt x="689000" y="295713"/>
                  </a:lnTo>
                  <a:cubicBezTo>
                    <a:pt x="680536" y="295713"/>
                    <a:pt x="673300" y="292778"/>
                    <a:pt x="667293" y="286908"/>
                  </a:cubicBezTo>
                  <a:cubicBezTo>
                    <a:pt x="661286" y="281037"/>
                    <a:pt x="658282" y="273733"/>
                    <a:pt x="658282" y="264995"/>
                  </a:cubicBezTo>
                  <a:lnTo>
                    <a:pt x="658282" y="44234"/>
                  </a:lnTo>
                  <a:lnTo>
                    <a:pt x="593979" y="44234"/>
                  </a:lnTo>
                  <a:lnTo>
                    <a:pt x="593979" y="251889"/>
                  </a:lnTo>
                  <a:lnTo>
                    <a:pt x="583739" y="295713"/>
                  </a:lnTo>
                  <a:lnTo>
                    <a:pt x="532952" y="295713"/>
                  </a:lnTo>
                  <a:lnTo>
                    <a:pt x="543191" y="253527"/>
                  </a:lnTo>
                  <a:lnTo>
                    <a:pt x="543191" y="4096"/>
                  </a:lnTo>
                  <a:close/>
                  <a:moveTo>
                    <a:pt x="2142868" y="2048"/>
                  </a:moveTo>
                  <a:lnTo>
                    <a:pt x="2201437" y="2048"/>
                  </a:lnTo>
                  <a:lnTo>
                    <a:pt x="2201437" y="14745"/>
                  </a:lnTo>
                  <a:lnTo>
                    <a:pt x="2284581" y="14745"/>
                  </a:lnTo>
                  <a:lnTo>
                    <a:pt x="2284581" y="45463"/>
                  </a:lnTo>
                  <a:lnTo>
                    <a:pt x="2201437" y="45463"/>
                  </a:lnTo>
                  <a:lnTo>
                    <a:pt x="2201437" y="60617"/>
                  </a:lnTo>
                  <a:lnTo>
                    <a:pt x="2282123" y="60617"/>
                  </a:lnTo>
                  <a:lnTo>
                    <a:pt x="2282123" y="88059"/>
                  </a:lnTo>
                  <a:lnTo>
                    <a:pt x="2201437" y="88059"/>
                  </a:lnTo>
                  <a:lnTo>
                    <a:pt x="2201437" y="104032"/>
                  </a:lnTo>
                  <a:lnTo>
                    <a:pt x="2288676" y="104032"/>
                  </a:lnTo>
                  <a:lnTo>
                    <a:pt x="2288676" y="134750"/>
                  </a:lnTo>
                  <a:lnTo>
                    <a:pt x="2056038" y="134750"/>
                  </a:lnTo>
                  <a:lnTo>
                    <a:pt x="2056038" y="104032"/>
                  </a:lnTo>
                  <a:lnTo>
                    <a:pt x="2142868" y="104032"/>
                  </a:lnTo>
                  <a:lnTo>
                    <a:pt x="2142868" y="88059"/>
                  </a:lnTo>
                  <a:lnTo>
                    <a:pt x="2062181" y="88059"/>
                  </a:lnTo>
                  <a:lnTo>
                    <a:pt x="2062181" y="60617"/>
                  </a:lnTo>
                  <a:lnTo>
                    <a:pt x="2142868" y="60617"/>
                  </a:lnTo>
                  <a:lnTo>
                    <a:pt x="2142868" y="45463"/>
                  </a:lnTo>
                  <a:lnTo>
                    <a:pt x="2059724" y="45463"/>
                  </a:lnTo>
                  <a:lnTo>
                    <a:pt x="2059724" y="14745"/>
                  </a:lnTo>
                  <a:lnTo>
                    <a:pt x="2142868" y="14745"/>
                  </a:lnTo>
                  <a:close/>
                  <a:moveTo>
                    <a:pt x="2710624" y="1229"/>
                  </a:moveTo>
                  <a:lnTo>
                    <a:pt x="3042380" y="1229"/>
                  </a:lnTo>
                  <a:lnTo>
                    <a:pt x="3042380" y="43825"/>
                  </a:lnTo>
                  <a:lnTo>
                    <a:pt x="2710624" y="43825"/>
                  </a:lnTo>
                  <a:close/>
                  <a:moveTo>
                    <a:pt x="2309965" y="1229"/>
                  </a:moveTo>
                  <a:lnTo>
                    <a:pt x="2659332" y="1229"/>
                  </a:lnTo>
                  <a:lnTo>
                    <a:pt x="2659332" y="36670"/>
                  </a:lnTo>
                  <a:cubicBezTo>
                    <a:pt x="2659332" y="48889"/>
                    <a:pt x="2656260" y="58597"/>
                    <a:pt x="2650117" y="65795"/>
                  </a:cubicBezTo>
                  <a:cubicBezTo>
                    <a:pt x="2643973" y="72992"/>
                    <a:pt x="2633802" y="76591"/>
                    <a:pt x="2619603" y="76591"/>
                  </a:cubicBezTo>
                  <a:lnTo>
                    <a:pt x="2365667" y="76591"/>
                  </a:lnTo>
                  <a:lnTo>
                    <a:pt x="2365667" y="253527"/>
                  </a:lnTo>
                  <a:lnTo>
                    <a:pt x="2352970" y="296533"/>
                  </a:lnTo>
                  <a:lnTo>
                    <a:pt x="2299725" y="296533"/>
                  </a:lnTo>
                  <a:lnTo>
                    <a:pt x="2309965" y="256042"/>
                  </a:lnTo>
                  <a:close/>
                  <a:moveTo>
                    <a:pt x="1640633" y="819"/>
                  </a:moveTo>
                  <a:lnTo>
                    <a:pt x="1697564" y="819"/>
                  </a:lnTo>
                  <a:lnTo>
                    <a:pt x="1697564" y="255985"/>
                  </a:lnTo>
                  <a:lnTo>
                    <a:pt x="1756543" y="255985"/>
                  </a:lnTo>
                  <a:lnTo>
                    <a:pt x="1756543" y="819"/>
                  </a:lnTo>
                  <a:lnTo>
                    <a:pt x="1813474" y="819"/>
                  </a:lnTo>
                  <a:lnTo>
                    <a:pt x="1813474" y="255985"/>
                  </a:lnTo>
                  <a:lnTo>
                    <a:pt x="1903581" y="255985"/>
                  </a:lnTo>
                  <a:lnTo>
                    <a:pt x="1903581" y="296533"/>
                  </a:lnTo>
                  <a:lnTo>
                    <a:pt x="1550527" y="296533"/>
                  </a:lnTo>
                  <a:lnTo>
                    <a:pt x="1550527" y="255985"/>
                  </a:lnTo>
                  <a:lnTo>
                    <a:pt x="1640633" y="255985"/>
                  </a:lnTo>
                  <a:close/>
                  <a:moveTo>
                    <a:pt x="1356703" y="819"/>
                  </a:moveTo>
                  <a:lnTo>
                    <a:pt x="1413634" y="819"/>
                  </a:lnTo>
                  <a:lnTo>
                    <a:pt x="1420187" y="16383"/>
                  </a:lnTo>
                  <a:lnTo>
                    <a:pt x="1525038" y="16383"/>
                  </a:lnTo>
                  <a:lnTo>
                    <a:pt x="1525038" y="45054"/>
                  </a:lnTo>
                  <a:lnTo>
                    <a:pt x="1425511" y="45054"/>
                  </a:lnTo>
                  <a:lnTo>
                    <a:pt x="1425511" y="62256"/>
                  </a:lnTo>
                  <a:lnTo>
                    <a:pt x="1525038" y="62256"/>
                  </a:lnTo>
                  <a:lnTo>
                    <a:pt x="1525038" y="90926"/>
                  </a:lnTo>
                  <a:lnTo>
                    <a:pt x="1425511" y="90926"/>
                  </a:lnTo>
                  <a:lnTo>
                    <a:pt x="1425511" y="108538"/>
                  </a:lnTo>
                  <a:lnTo>
                    <a:pt x="1525038" y="108538"/>
                  </a:lnTo>
                  <a:lnTo>
                    <a:pt x="1525038" y="137208"/>
                  </a:lnTo>
                  <a:lnTo>
                    <a:pt x="1425511" y="137208"/>
                  </a:lnTo>
                  <a:lnTo>
                    <a:pt x="1425511" y="154410"/>
                  </a:lnTo>
                  <a:lnTo>
                    <a:pt x="1525038" y="154410"/>
                  </a:lnTo>
                  <a:lnTo>
                    <a:pt x="1525038" y="183080"/>
                  </a:lnTo>
                  <a:lnTo>
                    <a:pt x="1269054" y="183080"/>
                  </a:lnTo>
                  <a:lnTo>
                    <a:pt x="1269054" y="154410"/>
                  </a:lnTo>
                  <a:lnTo>
                    <a:pt x="1368580" y="154410"/>
                  </a:lnTo>
                  <a:lnTo>
                    <a:pt x="1368580" y="137208"/>
                  </a:lnTo>
                  <a:lnTo>
                    <a:pt x="1269054" y="137208"/>
                  </a:lnTo>
                  <a:lnTo>
                    <a:pt x="1269054" y="108538"/>
                  </a:lnTo>
                  <a:lnTo>
                    <a:pt x="1368580" y="108538"/>
                  </a:lnTo>
                  <a:lnTo>
                    <a:pt x="1368580" y="90926"/>
                  </a:lnTo>
                  <a:lnTo>
                    <a:pt x="1269054" y="90926"/>
                  </a:lnTo>
                  <a:lnTo>
                    <a:pt x="1269054" y="62256"/>
                  </a:lnTo>
                  <a:lnTo>
                    <a:pt x="1368580" y="62256"/>
                  </a:lnTo>
                  <a:lnTo>
                    <a:pt x="1368580" y="45054"/>
                  </a:lnTo>
                  <a:lnTo>
                    <a:pt x="1269054" y="45054"/>
                  </a:lnTo>
                  <a:lnTo>
                    <a:pt x="1269054" y="16383"/>
                  </a:lnTo>
                  <a:lnTo>
                    <a:pt x="1363665" y="15974"/>
                  </a:lnTo>
                  <a:close/>
                  <a:moveTo>
                    <a:pt x="1203931" y="819"/>
                  </a:moveTo>
                  <a:lnTo>
                    <a:pt x="1267006" y="819"/>
                  </a:lnTo>
                  <a:lnTo>
                    <a:pt x="1244473" y="45054"/>
                  </a:lnTo>
                  <a:lnTo>
                    <a:pt x="1252261" y="45054"/>
                  </a:lnTo>
                  <a:lnTo>
                    <a:pt x="1252261" y="183080"/>
                  </a:lnTo>
                  <a:lnTo>
                    <a:pt x="1195330" y="183080"/>
                  </a:lnTo>
                  <a:lnTo>
                    <a:pt x="1195330" y="72086"/>
                  </a:lnTo>
                  <a:lnTo>
                    <a:pt x="1166660" y="72086"/>
                  </a:lnTo>
                  <a:close/>
                  <a:moveTo>
                    <a:pt x="991771" y="819"/>
                  </a:moveTo>
                  <a:lnTo>
                    <a:pt x="1048702" y="819"/>
                  </a:lnTo>
                  <a:lnTo>
                    <a:pt x="1048702" y="87649"/>
                  </a:lnTo>
                  <a:lnTo>
                    <a:pt x="1094984" y="87649"/>
                  </a:lnTo>
                  <a:cubicBezTo>
                    <a:pt x="1105633" y="87649"/>
                    <a:pt x="1114712" y="91404"/>
                    <a:pt x="1122221" y="98913"/>
                  </a:cubicBezTo>
                  <a:cubicBezTo>
                    <a:pt x="1129730" y="106422"/>
                    <a:pt x="1133484" y="115500"/>
                    <a:pt x="1133484" y="126149"/>
                  </a:cubicBezTo>
                  <a:lnTo>
                    <a:pt x="1133484" y="252299"/>
                  </a:lnTo>
                  <a:cubicBezTo>
                    <a:pt x="1133484" y="258306"/>
                    <a:pt x="1132392" y="264176"/>
                    <a:pt x="1130208" y="269910"/>
                  </a:cubicBezTo>
                  <a:cubicBezTo>
                    <a:pt x="1127204" y="275644"/>
                    <a:pt x="1123928" y="280286"/>
                    <a:pt x="1120378" y="283836"/>
                  </a:cubicBezTo>
                  <a:cubicBezTo>
                    <a:pt x="1116282" y="287932"/>
                    <a:pt x="1111367" y="291072"/>
                    <a:pt x="1105633" y="293256"/>
                  </a:cubicBezTo>
                  <a:cubicBezTo>
                    <a:pt x="1103176" y="294621"/>
                    <a:pt x="1100445" y="295509"/>
                    <a:pt x="1097442" y="295918"/>
                  </a:cubicBezTo>
                  <a:cubicBezTo>
                    <a:pt x="1094438" y="296328"/>
                    <a:pt x="1091298" y="296533"/>
                    <a:pt x="1088022" y="296533"/>
                  </a:cubicBezTo>
                  <a:lnTo>
                    <a:pt x="1029862" y="296533"/>
                  </a:lnTo>
                  <a:lnTo>
                    <a:pt x="1043787" y="262128"/>
                  </a:lnTo>
                  <a:lnTo>
                    <a:pt x="1063447" y="262128"/>
                  </a:lnTo>
                  <a:cubicBezTo>
                    <a:pt x="1066724" y="262128"/>
                    <a:pt x="1069727" y="261036"/>
                    <a:pt x="1072458" y="258852"/>
                  </a:cubicBezTo>
                  <a:cubicBezTo>
                    <a:pt x="1075188" y="256121"/>
                    <a:pt x="1076553" y="252981"/>
                    <a:pt x="1076553" y="249431"/>
                  </a:cubicBezTo>
                  <a:lnTo>
                    <a:pt x="1076553" y="245336"/>
                  </a:lnTo>
                  <a:lnTo>
                    <a:pt x="962692" y="245336"/>
                  </a:lnTo>
                  <a:lnTo>
                    <a:pt x="962692" y="296533"/>
                  </a:lnTo>
                  <a:lnTo>
                    <a:pt x="905761" y="296533"/>
                  </a:lnTo>
                  <a:lnTo>
                    <a:pt x="905761" y="87649"/>
                  </a:lnTo>
                  <a:lnTo>
                    <a:pt x="991771" y="87649"/>
                  </a:lnTo>
                  <a:close/>
                  <a:moveTo>
                    <a:pt x="794766" y="819"/>
                  </a:moveTo>
                  <a:lnTo>
                    <a:pt x="843505" y="819"/>
                  </a:lnTo>
                  <a:lnTo>
                    <a:pt x="837362" y="15564"/>
                  </a:lnTo>
                  <a:lnTo>
                    <a:pt x="893473" y="15564"/>
                  </a:lnTo>
                  <a:lnTo>
                    <a:pt x="893473" y="56112"/>
                  </a:lnTo>
                  <a:lnTo>
                    <a:pt x="772239" y="56112"/>
                  </a:lnTo>
                  <a:close/>
                  <a:moveTo>
                    <a:pt x="476840" y="819"/>
                  </a:moveTo>
                  <a:lnTo>
                    <a:pt x="476840" y="24575"/>
                  </a:lnTo>
                  <a:lnTo>
                    <a:pt x="531723" y="24575"/>
                  </a:lnTo>
                  <a:lnTo>
                    <a:pt x="531723" y="65123"/>
                  </a:lnTo>
                  <a:lnTo>
                    <a:pt x="476840" y="65123"/>
                  </a:lnTo>
                  <a:lnTo>
                    <a:pt x="476840" y="294485"/>
                  </a:lnTo>
                  <a:lnTo>
                    <a:pt x="430558" y="294485"/>
                  </a:lnTo>
                  <a:lnTo>
                    <a:pt x="430558" y="65123"/>
                  </a:lnTo>
                  <a:lnTo>
                    <a:pt x="375675" y="65123"/>
                  </a:lnTo>
                  <a:lnTo>
                    <a:pt x="375675" y="24575"/>
                  </a:lnTo>
                  <a:lnTo>
                    <a:pt x="430558" y="24575"/>
                  </a:lnTo>
                  <a:lnTo>
                    <a:pt x="430558" y="1229"/>
                  </a:lnTo>
                  <a:close/>
                  <a:moveTo>
                    <a:pt x="4505" y="410"/>
                  </a:moveTo>
                  <a:lnTo>
                    <a:pt x="344452" y="410"/>
                  </a:lnTo>
                  <a:lnTo>
                    <a:pt x="344452" y="40958"/>
                  </a:lnTo>
                  <a:lnTo>
                    <a:pt x="328069" y="40958"/>
                  </a:lnTo>
                  <a:lnTo>
                    <a:pt x="328069" y="221580"/>
                  </a:lnTo>
                  <a:lnTo>
                    <a:pt x="348958" y="221580"/>
                  </a:lnTo>
                  <a:lnTo>
                    <a:pt x="348958" y="262128"/>
                  </a:lnTo>
                  <a:lnTo>
                    <a:pt x="328069" y="262128"/>
                  </a:lnTo>
                  <a:lnTo>
                    <a:pt x="328069" y="296533"/>
                  </a:lnTo>
                  <a:lnTo>
                    <a:pt x="276463" y="296533"/>
                  </a:lnTo>
                  <a:lnTo>
                    <a:pt x="276463" y="262128"/>
                  </a:lnTo>
                  <a:lnTo>
                    <a:pt x="0" y="262128"/>
                  </a:lnTo>
                  <a:lnTo>
                    <a:pt x="0" y="221580"/>
                  </a:lnTo>
                  <a:lnTo>
                    <a:pt x="21298" y="221580"/>
                  </a:lnTo>
                  <a:lnTo>
                    <a:pt x="21298" y="40958"/>
                  </a:lnTo>
                  <a:lnTo>
                    <a:pt x="4505" y="40958"/>
                  </a:lnTo>
                  <a:close/>
                  <a:moveTo>
                    <a:pt x="1983133" y="0"/>
                  </a:moveTo>
                  <a:lnTo>
                    <a:pt x="2044160" y="0"/>
                  </a:lnTo>
                  <a:lnTo>
                    <a:pt x="2003203" y="101165"/>
                  </a:lnTo>
                  <a:lnTo>
                    <a:pt x="2013032" y="101165"/>
                  </a:lnTo>
                  <a:lnTo>
                    <a:pt x="2042522" y="101165"/>
                  </a:lnTo>
                  <a:lnTo>
                    <a:pt x="2003203" y="202740"/>
                  </a:lnTo>
                  <a:lnTo>
                    <a:pt x="2047846" y="202740"/>
                  </a:lnTo>
                  <a:lnTo>
                    <a:pt x="2047846" y="240011"/>
                  </a:lnTo>
                  <a:lnTo>
                    <a:pt x="1927022" y="240011"/>
                  </a:lnTo>
                  <a:lnTo>
                    <a:pt x="1967979" y="138437"/>
                  </a:lnTo>
                  <a:lnTo>
                    <a:pt x="1927022" y="1384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9DFC"/>
                </a:gs>
                <a:gs pos="58000">
                  <a:srgbClr val="0E4FD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rgbClr val="CA9DFC"/>
                      </a:gs>
                      <a:gs pos="58000">
                        <a:srgbClr val="0E4FD0"/>
                      </a:gs>
                    </a:gsLst>
                    <a:lin ang="135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5DE2EB9E-35A4-A882-3C1D-A4A840A7E87C}"/>
                </a:ext>
              </a:extLst>
            </p:cNvPr>
            <p:cNvSpPr txBox="1"/>
            <p:nvPr/>
          </p:nvSpPr>
          <p:spPr>
            <a:xfrm>
              <a:off x="2483760" y="527818"/>
              <a:ext cx="3061220" cy="361182"/>
            </a:xfrm>
            <a:custGeom>
              <a:avLst/>
              <a:gdLst/>
              <a:ahLst/>
              <a:cxnLst/>
              <a:rect l="l" t="t" r="r" b="b"/>
              <a:pathLst>
                <a:path w="3061220" h="297352">
                  <a:moveTo>
                    <a:pt x="1927022" y="259671"/>
                  </a:moveTo>
                  <a:lnTo>
                    <a:pt x="2047846" y="259671"/>
                  </a:lnTo>
                  <a:lnTo>
                    <a:pt x="2047846" y="296942"/>
                  </a:lnTo>
                  <a:lnTo>
                    <a:pt x="1927022" y="296942"/>
                  </a:lnTo>
                  <a:close/>
                  <a:moveTo>
                    <a:pt x="1245708" y="231410"/>
                  </a:moveTo>
                  <a:lnTo>
                    <a:pt x="1245708" y="263357"/>
                  </a:lnTo>
                  <a:lnTo>
                    <a:pt x="1455436" y="263357"/>
                  </a:lnTo>
                  <a:cubicBezTo>
                    <a:pt x="1458977" y="263357"/>
                    <a:pt x="1461974" y="262128"/>
                    <a:pt x="1464427" y="259671"/>
                  </a:cubicBezTo>
                  <a:cubicBezTo>
                    <a:pt x="1466881" y="257213"/>
                    <a:pt x="1468107" y="254210"/>
                    <a:pt x="1468107" y="250660"/>
                  </a:cubicBezTo>
                  <a:lnTo>
                    <a:pt x="1468107" y="231410"/>
                  </a:lnTo>
                  <a:close/>
                  <a:moveTo>
                    <a:pt x="1188777" y="198235"/>
                  </a:moveTo>
                  <a:lnTo>
                    <a:pt x="1230963" y="198235"/>
                  </a:lnTo>
                  <a:lnTo>
                    <a:pt x="1245298" y="198235"/>
                  </a:lnTo>
                  <a:lnTo>
                    <a:pt x="1468107" y="198235"/>
                  </a:lnTo>
                  <a:lnTo>
                    <a:pt x="1481214" y="198235"/>
                  </a:lnTo>
                  <a:lnTo>
                    <a:pt x="1525038" y="198235"/>
                  </a:lnTo>
                  <a:lnTo>
                    <a:pt x="1525038" y="251479"/>
                  </a:lnTo>
                  <a:cubicBezTo>
                    <a:pt x="1525038" y="257760"/>
                    <a:pt x="1523811" y="263562"/>
                    <a:pt x="1521358" y="268886"/>
                  </a:cubicBezTo>
                  <a:cubicBezTo>
                    <a:pt x="1518905" y="274211"/>
                    <a:pt x="1515633" y="278921"/>
                    <a:pt x="1511541" y="283017"/>
                  </a:cubicBezTo>
                  <a:cubicBezTo>
                    <a:pt x="1507450" y="287112"/>
                    <a:pt x="1502678" y="290321"/>
                    <a:pt x="1497225" y="292642"/>
                  </a:cubicBezTo>
                  <a:cubicBezTo>
                    <a:pt x="1491773" y="294963"/>
                    <a:pt x="1486047" y="296123"/>
                    <a:pt x="1480049" y="296123"/>
                  </a:cubicBezTo>
                  <a:lnTo>
                    <a:pt x="1245708" y="296123"/>
                  </a:lnTo>
                  <a:lnTo>
                    <a:pt x="1241171" y="296123"/>
                  </a:lnTo>
                  <a:lnTo>
                    <a:pt x="1188777" y="296123"/>
                  </a:lnTo>
                  <a:close/>
                  <a:moveTo>
                    <a:pt x="2510247" y="197415"/>
                  </a:moveTo>
                  <a:lnTo>
                    <a:pt x="2571683" y="197415"/>
                  </a:lnTo>
                  <a:lnTo>
                    <a:pt x="2591342" y="219533"/>
                  </a:lnTo>
                  <a:lnTo>
                    <a:pt x="2601172" y="202740"/>
                  </a:lnTo>
                  <a:lnTo>
                    <a:pt x="2650731" y="202740"/>
                  </a:lnTo>
                  <a:lnTo>
                    <a:pt x="2622470" y="254756"/>
                  </a:lnTo>
                  <a:lnTo>
                    <a:pt x="2659332" y="296533"/>
                  </a:lnTo>
                  <a:lnTo>
                    <a:pt x="2597896" y="296533"/>
                  </a:lnTo>
                  <a:close/>
                  <a:moveTo>
                    <a:pt x="962692" y="188405"/>
                  </a:moveTo>
                  <a:lnTo>
                    <a:pt x="962692" y="210522"/>
                  </a:lnTo>
                  <a:lnTo>
                    <a:pt x="1076553" y="210522"/>
                  </a:lnTo>
                  <a:lnTo>
                    <a:pt x="1076553" y="188405"/>
                  </a:lnTo>
                  <a:close/>
                  <a:moveTo>
                    <a:pt x="72494" y="188405"/>
                  </a:moveTo>
                  <a:lnTo>
                    <a:pt x="72494" y="221580"/>
                  </a:lnTo>
                  <a:lnTo>
                    <a:pt x="276463" y="221580"/>
                  </a:lnTo>
                  <a:lnTo>
                    <a:pt x="276463" y="188405"/>
                  </a:lnTo>
                  <a:close/>
                  <a:moveTo>
                    <a:pt x="2116245" y="179804"/>
                  </a:moveTo>
                  <a:lnTo>
                    <a:pt x="2116245" y="245745"/>
                  </a:lnTo>
                  <a:lnTo>
                    <a:pt x="2142868" y="222400"/>
                  </a:lnTo>
                  <a:lnTo>
                    <a:pt x="2142868" y="188814"/>
                  </a:lnTo>
                  <a:lnTo>
                    <a:pt x="2201437" y="188814"/>
                  </a:lnTo>
                  <a:lnTo>
                    <a:pt x="2201437" y="233868"/>
                  </a:lnTo>
                  <a:lnTo>
                    <a:pt x="2196112" y="238783"/>
                  </a:lnTo>
                  <a:lnTo>
                    <a:pt x="2227650" y="238783"/>
                  </a:lnTo>
                  <a:lnTo>
                    <a:pt x="2228059" y="239192"/>
                  </a:lnTo>
                  <a:lnTo>
                    <a:pt x="2228059" y="192910"/>
                  </a:lnTo>
                  <a:cubicBezTo>
                    <a:pt x="2228059" y="189361"/>
                    <a:pt x="2226830" y="186289"/>
                    <a:pt x="2224373" y="183695"/>
                  </a:cubicBezTo>
                  <a:cubicBezTo>
                    <a:pt x="2221915" y="181101"/>
                    <a:pt x="2218776" y="179804"/>
                    <a:pt x="2214953" y="179804"/>
                  </a:cubicBezTo>
                  <a:close/>
                  <a:moveTo>
                    <a:pt x="2962103" y="160554"/>
                  </a:moveTo>
                  <a:lnTo>
                    <a:pt x="3019854" y="160554"/>
                  </a:lnTo>
                  <a:lnTo>
                    <a:pt x="3061220" y="289570"/>
                  </a:lnTo>
                  <a:lnTo>
                    <a:pt x="3003471" y="289570"/>
                  </a:lnTo>
                  <a:close/>
                  <a:moveTo>
                    <a:pt x="2733561" y="160554"/>
                  </a:moveTo>
                  <a:lnTo>
                    <a:pt x="2791311" y="160554"/>
                  </a:lnTo>
                  <a:lnTo>
                    <a:pt x="2749944" y="289570"/>
                  </a:lnTo>
                  <a:lnTo>
                    <a:pt x="2692603" y="289570"/>
                  </a:lnTo>
                  <a:close/>
                  <a:moveTo>
                    <a:pt x="2060543" y="148266"/>
                  </a:moveTo>
                  <a:lnTo>
                    <a:pt x="2075288" y="148266"/>
                  </a:lnTo>
                  <a:lnTo>
                    <a:pt x="2116245" y="148266"/>
                  </a:lnTo>
                  <a:lnTo>
                    <a:pt x="2237889" y="148266"/>
                  </a:lnTo>
                  <a:cubicBezTo>
                    <a:pt x="2244169" y="148266"/>
                    <a:pt x="2250108" y="149427"/>
                    <a:pt x="2255705" y="151748"/>
                  </a:cubicBezTo>
                  <a:cubicBezTo>
                    <a:pt x="2261303" y="154069"/>
                    <a:pt x="2266218" y="157277"/>
                    <a:pt x="2270450" y="161373"/>
                  </a:cubicBezTo>
                  <a:cubicBezTo>
                    <a:pt x="2274682" y="165469"/>
                    <a:pt x="2278027" y="170247"/>
                    <a:pt x="2280485" y="175708"/>
                  </a:cubicBezTo>
                  <a:cubicBezTo>
                    <a:pt x="2282942" y="181169"/>
                    <a:pt x="2284171" y="187040"/>
                    <a:pt x="2284171" y="193320"/>
                  </a:cubicBezTo>
                  <a:lnTo>
                    <a:pt x="2284171" y="259261"/>
                  </a:lnTo>
                  <a:lnTo>
                    <a:pt x="2248947" y="259261"/>
                  </a:lnTo>
                  <a:lnTo>
                    <a:pt x="2288676" y="297352"/>
                  </a:lnTo>
                  <a:lnTo>
                    <a:pt x="2222325" y="297352"/>
                  </a:lnTo>
                  <a:lnTo>
                    <a:pt x="2177681" y="255166"/>
                  </a:lnTo>
                  <a:lnTo>
                    <a:pt x="2129351" y="297352"/>
                  </a:lnTo>
                  <a:lnTo>
                    <a:pt x="2056857" y="297352"/>
                  </a:lnTo>
                  <a:lnTo>
                    <a:pt x="2100681" y="259261"/>
                  </a:lnTo>
                  <a:lnTo>
                    <a:pt x="2060543" y="259261"/>
                  </a:lnTo>
                  <a:close/>
                  <a:moveTo>
                    <a:pt x="2478300" y="133931"/>
                  </a:moveTo>
                  <a:lnTo>
                    <a:pt x="2478300" y="155639"/>
                  </a:lnTo>
                  <a:lnTo>
                    <a:pt x="2556938" y="155639"/>
                  </a:lnTo>
                  <a:lnTo>
                    <a:pt x="2556938" y="133931"/>
                  </a:lnTo>
                  <a:close/>
                  <a:moveTo>
                    <a:pt x="962692" y="128197"/>
                  </a:moveTo>
                  <a:lnTo>
                    <a:pt x="962692" y="153591"/>
                  </a:lnTo>
                  <a:lnTo>
                    <a:pt x="1076553" y="153591"/>
                  </a:lnTo>
                  <a:lnTo>
                    <a:pt x="1076553" y="140894"/>
                  </a:lnTo>
                  <a:cubicBezTo>
                    <a:pt x="1076553" y="136798"/>
                    <a:pt x="1075393" y="133658"/>
                    <a:pt x="1073072" y="131474"/>
                  </a:cubicBezTo>
                  <a:cubicBezTo>
                    <a:pt x="1070751" y="129289"/>
                    <a:pt x="1067816" y="128197"/>
                    <a:pt x="1064266" y="128197"/>
                  </a:cubicBezTo>
                  <a:close/>
                  <a:moveTo>
                    <a:pt x="72494" y="114681"/>
                  </a:moveTo>
                  <a:lnTo>
                    <a:pt x="72494" y="147857"/>
                  </a:lnTo>
                  <a:lnTo>
                    <a:pt x="276463" y="147857"/>
                  </a:lnTo>
                  <a:lnTo>
                    <a:pt x="276463" y="114681"/>
                  </a:lnTo>
                  <a:close/>
                  <a:moveTo>
                    <a:pt x="2697518" y="94612"/>
                  </a:moveTo>
                  <a:lnTo>
                    <a:pt x="3056306" y="94612"/>
                  </a:lnTo>
                  <a:lnTo>
                    <a:pt x="3056306" y="137208"/>
                  </a:lnTo>
                  <a:lnTo>
                    <a:pt x="2909678" y="137208"/>
                  </a:lnTo>
                  <a:lnTo>
                    <a:pt x="2909678" y="248612"/>
                  </a:lnTo>
                  <a:cubicBezTo>
                    <a:pt x="2909678" y="254892"/>
                    <a:pt x="2908449" y="261036"/>
                    <a:pt x="2905992" y="267043"/>
                  </a:cubicBezTo>
                  <a:cubicBezTo>
                    <a:pt x="2903534" y="273050"/>
                    <a:pt x="2900121" y="278238"/>
                    <a:pt x="2895752" y="282607"/>
                  </a:cubicBezTo>
                  <a:cubicBezTo>
                    <a:pt x="2891656" y="286703"/>
                    <a:pt x="2886605" y="290116"/>
                    <a:pt x="2880598" y="292846"/>
                  </a:cubicBezTo>
                  <a:cubicBezTo>
                    <a:pt x="2874318" y="295031"/>
                    <a:pt x="2868174" y="296123"/>
                    <a:pt x="2862167" y="296123"/>
                  </a:cubicBezTo>
                  <a:lnTo>
                    <a:pt x="2798683" y="296123"/>
                  </a:lnTo>
                  <a:lnTo>
                    <a:pt x="2817933" y="253527"/>
                  </a:lnTo>
                  <a:lnTo>
                    <a:pt x="2835545" y="253527"/>
                  </a:lnTo>
                  <a:cubicBezTo>
                    <a:pt x="2839367" y="253527"/>
                    <a:pt x="2842644" y="252162"/>
                    <a:pt x="2845374" y="249431"/>
                  </a:cubicBezTo>
                  <a:cubicBezTo>
                    <a:pt x="2847832" y="246701"/>
                    <a:pt x="2849061" y="243424"/>
                    <a:pt x="2849061" y="239602"/>
                  </a:cubicBezTo>
                  <a:lnTo>
                    <a:pt x="2849061" y="137208"/>
                  </a:lnTo>
                  <a:lnTo>
                    <a:pt x="2697518" y="137208"/>
                  </a:lnTo>
                  <a:close/>
                  <a:moveTo>
                    <a:pt x="484622" y="86011"/>
                  </a:moveTo>
                  <a:lnTo>
                    <a:pt x="521894" y="86011"/>
                  </a:lnTo>
                  <a:lnTo>
                    <a:pt x="528447" y="292846"/>
                  </a:lnTo>
                  <a:lnTo>
                    <a:pt x="491175" y="292846"/>
                  </a:lnTo>
                  <a:close/>
                  <a:moveTo>
                    <a:pt x="384276" y="86011"/>
                  </a:moveTo>
                  <a:lnTo>
                    <a:pt x="421138" y="86011"/>
                  </a:lnTo>
                  <a:lnTo>
                    <a:pt x="414585" y="292846"/>
                  </a:lnTo>
                  <a:lnTo>
                    <a:pt x="377314" y="292846"/>
                  </a:lnTo>
                  <a:close/>
                  <a:moveTo>
                    <a:pt x="2425055" y="85601"/>
                  </a:moveTo>
                  <a:lnTo>
                    <a:pt x="2478300" y="85601"/>
                  </a:lnTo>
                  <a:lnTo>
                    <a:pt x="2478300" y="102394"/>
                  </a:lnTo>
                  <a:lnTo>
                    <a:pt x="2556938" y="102394"/>
                  </a:lnTo>
                  <a:lnTo>
                    <a:pt x="2556938" y="85601"/>
                  </a:lnTo>
                  <a:lnTo>
                    <a:pt x="2610183" y="85601"/>
                  </a:lnTo>
                  <a:lnTo>
                    <a:pt x="2610183" y="102394"/>
                  </a:lnTo>
                  <a:lnTo>
                    <a:pt x="2644178" y="102394"/>
                  </a:lnTo>
                  <a:lnTo>
                    <a:pt x="2644178" y="133931"/>
                  </a:lnTo>
                  <a:lnTo>
                    <a:pt x="2610183" y="133931"/>
                  </a:lnTo>
                  <a:lnTo>
                    <a:pt x="2610183" y="155639"/>
                  </a:lnTo>
                  <a:lnTo>
                    <a:pt x="2658513" y="155639"/>
                  </a:lnTo>
                  <a:lnTo>
                    <a:pt x="2658513" y="187176"/>
                  </a:lnTo>
                  <a:lnTo>
                    <a:pt x="2464784" y="187176"/>
                  </a:lnTo>
                  <a:lnTo>
                    <a:pt x="2464784" y="239602"/>
                  </a:lnTo>
                  <a:lnTo>
                    <a:pt x="2464784" y="246564"/>
                  </a:lnTo>
                  <a:lnTo>
                    <a:pt x="2464784" y="254756"/>
                  </a:lnTo>
                  <a:cubicBezTo>
                    <a:pt x="2464784" y="258579"/>
                    <a:pt x="2466081" y="261719"/>
                    <a:pt x="2468675" y="264176"/>
                  </a:cubicBezTo>
                  <a:cubicBezTo>
                    <a:pt x="2471269" y="266634"/>
                    <a:pt x="2474341" y="267862"/>
                    <a:pt x="2477890" y="267862"/>
                  </a:cubicBezTo>
                  <a:lnTo>
                    <a:pt x="2515571" y="267862"/>
                  </a:lnTo>
                  <a:lnTo>
                    <a:pt x="2504922" y="296533"/>
                  </a:lnTo>
                  <a:lnTo>
                    <a:pt x="2450449" y="296533"/>
                  </a:lnTo>
                  <a:cubicBezTo>
                    <a:pt x="2444169" y="296533"/>
                    <a:pt x="2438298" y="295372"/>
                    <a:pt x="2432837" y="293051"/>
                  </a:cubicBezTo>
                  <a:cubicBezTo>
                    <a:pt x="2427376" y="290730"/>
                    <a:pt x="2422598" y="287522"/>
                    <a:pt x="2418502" y="283426"/>
                  </a:cubicBezTo>
                  <a:cubicBezTo>
                    <a:pt x="2414406" y="279330"/>
                    <a:pt x="2411198" y="274552"/>
                    <a:pt x="2408877" y="269091"/>
                  </a:cubicBezTo>
                  <a:cubicBezTo>
                    <a:pt x="2406556" y="263630"/>
                    <a:pt x="2405395" y="257760"/>
                    <a:pt x="2405395" y="251479"/>
                  </a:cubicBezTo>
                  <a:lnTo>
                    <a:pt x="2405395" y="187176"/>
                  </a:lnTo>
                  <a:lnTo>
                    <a:pt x="2376315" y="187176"/>
                  </a:lnTo>
                  <a:lnTo>
                    <a:pt x="2376315" y="155639"/>
                  </a:lnTo>
                  <a:lnTo>
                    <a:pt x="2425055" y="155639"/>
                  </a:lnTo>
                  <a:lnTo>
                    <a:pt x="2425055" y="133931"/>
                  </a:lnTo>
                  <a:lnTo>
                    <a:pt x="2391060" y="133931"/>
                  </a:lnTo>
                  <a:lnTo>
                    <a:pt x="2391060" y="102394"/>
                  </a:lnTo>
                  <a:lnTo>
                    <a:pt x="2425055" y="102394"/>
                  </a:lnTo>
                  <a:close/>
                  <a:moveTo>
                    <a:pt x="772239" y="81096"/>
                  </a:moveTo>
                  <a:lnTo>
                    <a:pt x="893473" y="81096"/>
                  </a:lnTo>
                  <a:lnTo>
                    <a:pt x="893473" y="121644"/>
                  </a:lnTo>
                  <a:lnTo>
                    <a:pt x="859479" y="121644"/>
                  </a:lnTo>
                  <a:lnTo>
                    <a:pt x="859479" y="167517"/>
                  </a:lnTo>
                  <a:lnTo>
                    <a:pt x="893473" y="167517"/>
                  </a:lnTo>
                  <a:lnTo>
                    <a:pt x="893473" y="208064"/>
                  </a:lnTo>
                  <a:lnTo>
                    <a:pt x="859479" y="208064"/>
                  </a:lnTo>
                  <a:lnTo>
                    <a:pt x="859479" y="249022"/>
                  </a:lnTo>
                  <a:cubicBezTo>
                    <a:pt x="859479" y="252845"/>
                    <a:pt x="860571" y="255985"/>
                    <a:pt x="862755" y="258442"/>
                  </a:cubicBezTo>
                  <a:cubicBezTo>
                    <a:pt x="865213" y="260627"/>
                    <a:pt x="868080" y="261719"/>
                    <a:pt x="871356" y="261719"/>
                  </a:cubicBezTo>
                  <a:lnTo>
                    <a:pt x="893473" y="261719"/>
                  </a:lnTo>
                  <a:lnTo>
                    <a:pt x="880776" y="296533"/>
                  </a:lnTo>
                  <a:lnTo>
                    <a:pt x="848420" y="296533"/>
                  </a:lnTo>
                  <a:cubicBezTo>
                    <a:pt x="841867" y="296533"/>
                    <a:pt x="836406" y="295440"/>
                    <a:pt x="832037" y="293256"/>
                  </a:cubicBezTo>
                  <a:cubicBezTo>
                    <a:pt x="826030" y="290799"/>
                    <a:pt x="821388" y="287659"/>
                    <a:pt x="818111" y="283836"/>
                  </a:cubicBezTo>
                  <a:cubicBezTo>
                    <a:pt x="814289" y="280013"/>
                    <a:pt x="811285" y="275371"/>
                    <a:pt x="809101" y="269910"/>
                  </a:cubicBezTo>
                  <a:cubicBezTo>
                    <a:pt x="806916" y="264722"/>
                    <a:pt x="805824" y="258852"/>
                    <a:pt x="805824" y="252299"/>
                  </a:cubicBezTo>
                  <a:lnTo>
                    <a:pt x="805824" y="208064"/>
                  </a:lnTo>
                  <a:lnTo>
                    <a:pt x="772239" y="208064"/>
                  </a:lnTo>
                  <a:lnTo>
                    <a:pt x="772239" y="167517"/>
                  </a:lnTo>
                  <a:lnTo>
                    <a:pt x="805824" y="167517"/>
                  </a:lnTo>
                  <a:lnTo>
                    <a:pt x="805824" y="121644"/>
                  </a:lnTo>
                  <a:lnTo>
                    <a:pt x="772239" y="121644"/>
                  </a:lnTo>
                  <a:close/>
                  <a:moveTo>
                    <a:pt x="1850336" y="43415"/>
                  </a:moveTo>
                  <a:lnTo>
                    <a:pt x="1899485" y="43415"/>
                  </a:lnTo>
                  <a:lnTo>
                    <a:pt x="1871634" y="229362"/>
                  </a:lnTo>
                  <a:lnTo>
                    <a:pt x="1822485" y="229362"/>
                  </a:lnTo>
                  <a:close/>
                  <a:moveTo>
                    <a:pt x="72494" y="40958"/>
                  </a:moveTo>
                  <a:lnTo>
                    <a:pt x="72494" y="74133"/>
                  </a:lnTo>
                  <a:lnTo>
                    <a:pt x="276463" y="74133"/>
                  </a:lnTo>
                  <a:lnTo>
                    <a:pt x="276463" y="40958"/>
                  </a:lnTo>
                  <a:close/>
                  <a:moveTo>
                    <a:pt x="1552984" y="38091"/>
                  </a:moveTo>
                  <a:lnTo>
                    <a:pt x="1602133" y="38091"/>
                  </a:lnTo>
                  <a:lnTo>
                    <a:pt x="1632442" y="229362"/>
                  </a:lnTo>
                  <a:lnTo>
                    <a:pt x="1583293" y="229362"/>
                  </a:lnTo>
                  <a:close/>
                  <a:moveTo>
                    <a:pt x="2365257" y="29899"/>
                  </a:moveTo>
                  <a:lnTo>
                    <a:pt x="2365257" y="47921"/>
                  </a:lnTo>
                  <a:lnTo>
                    <a:pt x="2602401" y="47921"/>
                  </a:lnTo>
                  <a:cubicBezTo>
                    <a:pt x="2605132" y="47921"/>
                    <a:pt x="2606906" y="47432"/>
                    <a:pt x="2607725" y="46455"/>
                  </a:cubicBezTo>
                  <a:cubicBezTo>
                    <a:pt x="2608545" y="45478"/>
                    <a:pt x="2608954" y="43872"/>
                    <a:pt x="2608954" y="41636"/>
                  </a:cubicBezTo>
                  <a:lnTo>
                    <a:pt x="2608954" y="29899"/>
                  </a:lnTo>
                  <a:close/>
                  <a:moveTo>
                    <a:pt x="1076553" y="9830"/>
                  </a:moveTo>
                  <a:lnTo>
                    <a:pt x="1133075" y="9830"/>
                  </a:lnTo>
                  <a:lnTo>
                    <a:pt x="1115873" y="76181"/>
                  </a:lnTo>
                  <a:lnTo>
                    <a:pt x="1059351" y="76181"/>
                  </a:lnTo>
                  <a:close/>
                  <a:moveTo>
                    <a:pt x="906989" y="9830"/>
                  </a:moveTo>
                  <a:lnTo>
                    <a:pt x="964330" y="9830"/>
                  </a:lnTo>
                  <a:lnTo>
                    <a:pt x="981532" y="76181"/>
                  </a:lnTo>
                  <a:lnTo>
                    <a:pt x="924601" y="76181"/>
                  </a:lnTo>
                  <a:close/>
                  <a:moveTo>
                    <a:pt x="568585" y="3686"/>
                  </a:moveTo>
                  <a:lnTo>
                    <a:pt x="593979" y="4096"/>
                  </a:lnTo>
                  <a:lnTo>
                    <a:pt x="709069" y="3686"/>
                  </a:lnTo>
                  <a:lnTo>
                    <a:pt x="709069" y="246961"/>
                  </a:lnTo>
                  <a:cubicBezTo>
                    <a:pt x="709069" y="249423"/>
                    <a:pt x="709957" y="251474"/>
                    <a:pt x="711732" y="253114"/>
                  </a:cubicBezTo>
                  <a:cubicBezTo>
                    <a:pt x="713506" y="254755"/>
                    <a:pt x="715622" y="255575"/>
                    <a:pt x="718080" y="255575"/>
                  </a:cubicBezTo>
                  <a:lnTo>
                    <a:pt x="734873" y="255575"/>
                  </a:lnTo>
                  <a:lnTo>
                    <a:pt x="723404" y="295713"/>
                  </a:lnTo>
                  <a:lnTo>
                    <a:pt x="709069" y="295713"/>
                  </a:lnTo>
                  <a:lnTo>
                    <a:pt x="689000" y="295713"/>
                  </a:lnTo>
                  <a:cubicBezTo>
                    <a:pt x="680536" y="295713"/>
                    <a:pt x="673300" y="292778"/>
                    <a:pt x="667293" y="286908"/>
                  </a:cubicBezTo>
                  <a:cubicBezTo>
                    <a:pt x="661286" y="281037"/>
                    <a:pt x="658282" y="273733"/>
                    <a:pt x="658282" y="264995"/>
                  </a:cubicBezTo>
                  <a:lnTo>
                    <a:pt x="658282" y="44234"/>
                  </a:lnTo>
                  <a:lnTo>
                    <a:pt x="593979" y="44234"/>
                  </a:lnTo>
                  <a:lnTo>
                    <a:pt x="593979" y="251889"/>
                  </a:lnTo>
                  <a:lnTo>
                    <a:pt x="583739" y="295713"/>
                  </a:lnTo>
                  <a:lnTo>
                    <a:pt x="532952" y="295713"/>
                  </a:lnTo>
                  <a:lnTo>
                    <a:pt x="543191" y="253527"/>
                  </a:lnTo>
                  <a:lnTo>
                    <a:pt x="543191" y="4096"/>
                  </a:lnTo>
                  <a:close/>
                  <a:moveTo>
                    <a:pt x="2142868" y="2048"/>
                  </a:moveTo>
                  <a:lnTo>
                    <a:pt x="2201437" y="2048"/>
                  </a:lnTo>
                  <a:lnTo>
                    <a:pt x="2201437" y="14745"/>
                  </a:lnTo>
                  <a:lnTo>
                    <a:pt x="2284581" y="14745"/>
                  </a:lnTo>
                  <a:lnTo>
                    <a:pt x="2284581" y="45463"/>
                  </a:lnTo>
                  <a:lnTo>
                    <a:pt x="2201437" y="45463"/>
                  </a:lnTo>
                  <a:lnTo>
                    <a:pt x="2201437" y="60617"/>
                  </a:lnTo>
                  <a:lnTo>
                    <a:pt x="2282123" y="60617"/>
                  </a:lnTo>
                  <a:lnTo>
                    <a:pt x="2282123" y="88059"/>
                  </a:lnTo>
                  <a:lnTo>
                    <a:pt x="2201437" y="88059"/>
                  </a:lnTo>
                  <a:lnTo>
                    <a:pt x="2201437" y="104032"/>
                  </a:lnTo>
                  <a:lnTo>
                    <a:pt x="2288676" y="104032"/>
                  </a:lnTo>
                  <a:lnTo>
                    <a:pt x="2288676" y="134750"/>
                  </a:lnTo>
                  <a:lnTo>
                    <a:pt x="2056038" y="134750"/>
                  </a:lnTo>
                  <a:lnTo>
                    <a:pt x="2056038" y="104032"/>
                  </a:lnTo>
                  <a:lnTo>
                    <a:pt x="2142868" y="104032"/>
                  </a:lnTo>
                  <a:lnTo>
                    <a:pt x="2142868" y="88059"/>
                  </a:lnTo>
                  <a:lnTo>
                    <a:pt x="2062181" y="88059"/>
                  </a:lnTo>
                  <a:lnTo>
                    <a:pt x="2062181" y="60617"/>
                  </a:lnTo>
                  <a:lnTo>
                    <a:pt x="2142868" y="60617"/>
                  </a:lnTo>
                  <a:lnTo>
                    <a:pt x="2142868" y="45463"/>
                  </a:lnTo>
                  <a:lnTo>
                    <a:pt x="2059724" y="45463"/>
                  </a:lnTo>
                  <a:lnTo>
                    <a:pt x="2059724" y="14745"/>
                  </a:lnTo>
                  <a:lnTo>
                    <a:pt x="2142868" y="14745"/>
                  </a:lnTo>
                  <a:close/>
                  <a:moveTo>
                    <a:pt x="2710624" y="1229"/>
                  </a:moveTo>
                  <a:lnTo>
                    <a:pt x="3042380" y="1229"/>
                  </a:lnTo>
                  <a:lnTo>
                    <a:pt x="3042380" y="43825"/>
                  </a:lnTo>
                  <a:lnTo>
                    <a:pt x="2710624" y="43825"/>
                  </a:lnTo>
                  <a:close/>
                  <a:moveTo>
                    <a:pt x="2309965" y="1229"/>
                  </a:moveTo>
                  <a:lnTo>
                    <a:pt x="2659332" y="1229"/>
                  </a:lnTo>
                  <a:lnTo>
                    <a:pt x="2659332" y="36670"/>
                  </a:lnTo>
                  <a:cubicBezTo>
                    <a:pt x="2659332" y="48889"/>
                    <a:pt x="2656260" y="58597"/>
                    <a:pt x="2650117" y="65795"/>
                  </a:cubicBezTo>
                  <a:cubicBezTo>
                    <a:pt x="2643973" y="72992"/>
                    <a:pt x="2633802" y="76591"/>
                    <a:pt x="2619603" y="76591"/>
                  </a:cubicBezTo>
                  <a:lnTo>
                    <a:pt x="2365667" y="76591"/>
                  </a:lnTo>
                  <a:lnTo>
                    <a:pt x="2365667" y="253527"/>
                  </a:lnTo>
                  <a:lnTo>
                    <a:pt x="2352970" y="296533"/>
                  </a:lnTo>
                  <a:lnTo>
                    <a:pt x="2299725" y="296533"/>
                  </a:lnTo>
                  <a:lnTo>
                    <a:pt x="2309965" y="256042"/>
                  </a:lnTo>
                  <a:close/>
                  <a:moveTo>
                    <a:pt x="1640633" y="819"/>
                  </a:moveTo>
                  <a:lnTo>
                    <a:pt x="1697564" y="819"/>
                  </a:lnTo>
                  <a:lnTo>
                    <a:pt x="1697564" y="255985"/>
                  </a:lnTo>
                  <a:lnTo>
                    <a:pt x="1756543" y="255985"/>
                  </a:lnTo>
                  <a:lnTo>
                    <a:pt x="1756543" y="819"/>
                  </a:lnTo>
                  <a:lnTo>
                    <a:pt x="1813474" y="819"/>
                  </a:lnTo>
                  <a:lnTo>
                    <a:pt x="1813474" y="255985"/>
                  </a:lnTo>
                  <a:lnTo>
                    <a:pt x="1903581" y="255985"/>
                  </a:lnTo>
                  <a:lnTo>
                    <a:pt x="1903581" y="296533"/>
                  </a:lnTo>
                  <a:lnTo>
                    <a:pt x="1550527" y="296533"/>
                  </a:lnTo>
                  <a:lnTo>
                    <a:pt x="1550527" y="255985"/>
                  </a:lnTo>
                  <a:lnTo>
                    <a:pt x="1640633" y="255985"/>
                  </a:lnTo>
                  <a:close/>
                  <a:moveTo>
                    <a:pt x="1356703" y="819"/>
                  </a:moveTo>
                  <a:lnTo>
                    <a:pt x="1413634" y="819"/>
                  </a:lnTo>
                  <a:lnTo>
                    <a:pt x="1420187" y="16383"/>
                  </a:lnTo>
                  <a:lnTo>
                    <a:pt x="1525038" y="16383"/>
                  </a:lnTo>
                  <a:lnTo>
                    <a:pt x="1525038" y="45054"/>
                  </a:lnTo>
                  <a:lnTo>
                    <a:pt x="1425511" y="45054"/>
                  </a:lnTo>
                  <a:lnTo>
                    <a:pt x="1425511" y="62256"/>
                  </a:lnTo>
                  <a:lnTo>
                    <a:pt x="1525038" y="62256"/>
                  </a:lnTo>
                  <a:lnTo>
                    <a:pt x="1525038" y="90926"/>
                  </a:lnTo>
                  <a:lnTo>
                    <a:pt x="1425511" y="90926"/>
                  </a:lnTo>
                  <a:lnTo>
                    <a:pt x="1425511" y="108538"/>
                  </a:lnTo>
                  <a:lnTo>
                    <a:pt x="1525038" y="108538"/>
                  </a:lnTo>
                  <a:lnTo>
                    <a:pt x="1525038" y="137208"/>
                  </a:lnTo>
                  <a:lnTo>
                    <a:pt x="1425511" y="137208"/>
                  </a:lnTo>
                  <a:lnTo>
                    <a:pt x="1425511" y="154410"/>
                  </a:lnTo>
                  <a:lnTo>
                    <a:pt x="1525038" y="154410"/>
                  </a:lnTo>
                  <a:lnTo>
                    <a:pt x="1525038" y="183080"/>
                  </a:lnTo>
                  <a:lnTo>
                    <a:pt x="1269054" y="183080"/>
                  </a:lnTo>
                  <a:lnTo>
                    <a:pt x="1269054" y="154410"/>
                  </a:lnTo>
                  <a:lnTo>
                    <a:pt x="1368580" y="154410"/>
                  </a:lnTo>
                  <a:lnTo>
                    <a:pt x="1368580" y="137208"/>
                  </a:lnTo>
                  <a:lnTo>
                    <a:pt x="1269054" y="137208"/>
                  </a:lnTo>
                  <a:lnTo>
                    <a:pt x="1269054" y="108538"/>
                  </a:lnTo>
                  <a:lnTo>
                    <a:pt x="1368580" y="108538"/>
                  </a:lnTo>
                  <a:lnTo>
                    <a:pt x="1368580" y="90926"/>
                  </a:lnTo>
                  <a:lnTo>
                    <a:pt x="1269054" y="90926"/>
                  </a:lnTo>
                  <a:lnTo>
                    <a:pt x="1269054" y="62256"/>
                  </a:lnTo>
                  <a:lnTo>
                    <a:pt x="1368580" y="62256"/>
                  </a:lnTo>
                  <a:lnTo>
                    <a:pt x="1368580" y="45054"/>
                  </a:lnTo>
                  <a:lnTo>
                    <a:pt x="1269054" y="45054"/>
                  </a:lnTo>
                  <a:lnTo>
                    <a:pt x="1269054" y="16383"/>
                  </a:lnTo>
                  <a:lnTo>
                    <a:pt x="1363665" y="15974"/>
                  </a:lnTo>
                  <a:close/>
                  <a:moveTo>
                    <a:pt x="1203931" y="819"/>
                  </a:moveTo>
                  <a:lnTo>
                    <a:pt x="1267006" y="819"/>
                  </a:lnTo>
                  <a:lnTo>
                    <a:pt x="1244473" y="45054"/>
                  </a:lnTo>
                  <a:lnTo>
                    <a:pt x="1252261" y="45054"/>
                  </a:lnTo>
                  <a:lnTo>
                    <a:pt x="1252261" y="183080"/>
                  </a:lnTo>
                  <a:lnTo>
                    <a:pt x="1195330" y="183080"/>
                  </a:lnTo>
                  <a:lnTo>
                    <a:pt x="1195330" y="72086"/>
                  </a:lnTo>
                  <a:lnTo>
                    <a:pt x="1166660" y="72086"/>
                  </a:lnTo>
                  <a:close/>
                  <a:moveTo>
                    <a:pt x="991771" y="819"/>
                  </a:moveTo>
                  <a:lnTo>
                    <a:pt x="1048702" y="819"/>
                  </a:lnTo>
                  <a:lnTo>
                    <a:pt x="1048702" y="87649"/>
                  </a:lnTo>
                  <a:lnTo>
                    <a:pt x="1094984" y="87649"/>
                  </a:lnTo>
                  <a:cubicBezTo>
                    <a:pt x="1105633" y="87649"/>
                    <a:pt x="1114712" y="91404"/>
                    <a:pt x="1122221" y="98913"/>
                  </a:cubicBezTo>
                  <a:cubicBezTo>
                    <a:pt x="1129730" y="106422"/>
                    <a:pt x="1133484" y="115500"/>
                    <a:pt x="1133484" y="126149"/>
                  </a:cubicBezTo>
                  <a:lnTo>
                    <a:pt x="1133484" y="252299"/>
                  </a:lnTo>
                  <a:cubicBezTo>
                    <a:pt x="1133484" y="258306"/>
                    <a:pt x="1132392" y="264176"/>
                    <a:pt x="1130208" y="269910"/>
                  </a:cubicBezTo>
                  <a:cubicBezTo>
                    <a:pt x="1127204" y="275644"/>
                    <a:pt x="1123928" y="280286"/>
                    <a:pt x="1120378" y="283836"/>
                  </a:cubicBezTo>
                  <a:cubicBezTo>
                    <a:pt x="1116282" y="287932"/>
                    <a:pt x="1111367" y="291072"/>
                    <a:pt x="1105633" y="293256"/>
                  </a:cubicBezTo>
                  <a:cubicBezTo>
                    <a:pt x="1103176" y="294621"/>
                    <a:pt x="1100445" y="295509"/>
                    <a:pt x="1097442" y="295918"/>
                  </a:cubicBezTo>
                  <a:cubicBezTo>
                    <a:pt x="1094438" y="296328"/>
                    <a:pt x="1091298" y="296533"/>
                    <a:pt x="1088022" y="296533"/>
                  </a:cubicBezTo>
                  <a:lnTo>
                    <a:pt x="1029862" y="296533"/>
                  </a:lnTo>
                  <a:lnTo>
                    <a:pt x="1043787" y="262128"/>
                  </a:lnTo>
                  <a:lnTo>
                    <a:pt x="1063447" y="262128"/>
                  </a:lnTo>
                  <a:cubicBezTo>
                    <a:pt x="1066724" y="262128"/>
                    <a:pt x="1069727" y="261036"/>
                    <a:pt x="1072458" y="258852"/>
                  </a:cubicBezTo>
                  <a:cubicBezTo>
                    <a:pt x="1075188" y="256121"/>
                    <a:pt x="1076553" y="252981"/>
                    <a:pt x="1076553" y="249431"/>
                  </a:cubicBezTo>
                  <a:lnTo>
                    <a:pt x="1076553" y="245336"/>
                  </a:lnTo>
                  <a:lnTo>
                    <a:pt x="962692" y="245336"/>
                  </a:lnTo>
                  <a:lnTo>
                    <a:pt x="962692" y="296533"/>
                  </a:lnTo>
                  <a:lnTo>
                    <a:pt x="905761" y="296533"/>
                  </a:lnTo>
                  <a:lnTo>
                    <a:pt x="905761" y="87649"/>
                  </a:lnTo>
                  <a:lnTo>
                    <a:pt x="991771" y="87649"/>
                  </a:lnTo>
                  <a:close/>
                  <a:moveTo>
                    <a:pt x="794766" y="819"/>
                  </a:moveTo>
                  <a:lnTo>
                    <a:pt x="843505" y="819"/>
                  </a:lnTo>
                  <a:lnTo>
                    <a:pt x="837362" y="15564"/>
                  </a:lnTo>
                  <a:lnTo>
                    <a:pt x="893473" y="15564"/>
                  </a:lnTo>
                  <a:lnTo>
                    <a:pt x="893473" y="56112"/>
                  </a:lnTo>
                  <a:lnTo>
                    <a:pt x="772239" y="56112"/>
                  </a:lnTo>
                  <a:close/>
                  <a:moveTo>
                    <a:pt x="476840" y="819"/>
                  </a:moveTo>
                  <a:lnTo>
                    <a:pt x="476840" y="24575"/>
                  </a:lnTo>
                  <a:lnTo>
                    <a:pt x="531723" y="24575"/>
                  </a:lnTo>
                  <a:lnTo>
                    <a:pt x="531723" y="65123"/>
                  </a:lnTo>
                  <a:lnTo>
                    <a:pt x="476840" y="65123"/>
                  </a:lnTo>
                  <a:lnTo>
                    <a:pt x="476840" y="294485"/>
                  </a:lnTo>
                  <a:lnTo>
                    <a:pt x="430558" y="294485"/>
                  </a:lnTo>
                  <a:lnTo>
                    <a:pt x="430558" y="65123"/>
                  </a:lnTo>
                  <a:lnTo>
                    <a:pt x="375675" y="65123"/>
                  </a:lnTo>
                  <a:lnTo>
                    <a:pt x="375675" y="24575"/>
                  </a:lnTo>
                  <a:lnTo>
                    <a:pt x="430558" y="24575"/>
                  </a:lnTo>
                  <a:lnTo>
                    <a:pt x="430558" y="1229"/>
                  </a:lnTo>
                  <a:close/>
                  <a:moveTo>
                    <a:pt x="4505" y="410"/>
                  </a:moveTo>
                  <a:lnTo>
                    <a:pt x="344452" y="410"/>
                  </a:lnTo>
                  <a:lnTo>
                    <a:pt x="344452" y="40958"/>
                  </a:lnTo>
                  <a:lnTo>
                    <a:pt x="328069" y="40958"/>
                  </a:lnTo>
                  <a:lnTo>
                    <a:pt x="328069" y="221580"/>
                  </a:lnTo>
                  <a:lnTo>
                    <a:pt x="348958" y="221580"/>
                  </a:lnTo>
                  <a:lnTo>
                    <a:pt x="348958" y="262128"/>
                  </a:lnTo>
                  <a:lnTo>
                    <a:pt x="328069" y="262128"/>
                  </a:lnTo>
                  <a:lnTo>
                    <a:pt x="328069" y="296533"/>
                  </a:lnTo>
                  <a:lnTo>
                    <a:pt x="276463" y="296533"/>
                  </a:lnTo>
                  <a:lnTo>
                    <a:pt x="276463" y="262128"/>
                  </a:lnTo>
                  <a:lnTo>
                    <a:pt x="0" y="262128"/>
                  </a:lnTo>
                  <a:lnTo>
                    <a:pt x="0" y="221580"/>
                  </a:lnTo>
                  <a:lnTo>
                    <a:pt x="21298" y="221580"/>
                  </a:lnTo>
                  <a:lnTo>
                    <a:pt x="21298" y="40958"/>
                  </a:lnTo>
                  <a:lnTo>
                    <a:pt x="4505" y="40958"/>
                  </a:lnTo>
                  <a:close/>
                  <a:moveTo>
                    <a:pt x="1983133" y="0"/>
                  </a:moveTo>
                  <a:lnTo>
                    <a:pt x="2044160" y="0"/>
                  </a:lnTo>
                  <a:lnTo>
                    <a:pt x="2003203" y="101165"/>
                  </a:lnTo>
                  <a:lnTo>
                    <a:pt x="2013032" y="101165"/>
                  </a:lnTo>
                  <a:lnTo>
                    <a:pt x="2042522" y="101165"/>
                  </a:lnTo>
                  <a:lnTo>
                    <a:pt x="2003203" y="202740"/>
                  </a:lnTo>
                  <a:lnTo>
                    <a:pt x="2047846" y="202740"/>
                  </a:lnTo>
                  <a:lnTo>
                    <a:pt x="2047846" y="240011"/>
                  </a:lnTo>
                  <a:lnTo>
                    <a:pt x="1927022" y="240011"/>
                  </a:lnTo>
                  <a:lnTo>
                    <a:pt x="1967979" y="138437"/>
                  </a:lnTo>
                  <a:lnTo>
                    <a:pt x="1927022" y="138437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0E4FD0">
                    <a:alpha val="0"/>
                  </a:srgbClr>
                </a:gs>
                <a:gs pos="100000">
                  <a:srgbClr val="F2DEBE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34000">
                        <a:srgbClr val="0E4FD0">
                          <a:alpha val="0"/>
                        </a:srgbClr>
                      </a:gs>
                      <a:gs pos="100000">
                        <a:srgbClr val="F2DEBE"/>
                      </a:gs>
                    </a:gsLst>
                    <a:lin ang="189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9944264D-82F8-31F2-81B5-9365B2814119}"/>
                </a:ext>
              </a:extLst>
            </p:cNvPr>
            <p:cNvSpPr txBox="1"/>
            <p:nvPr/>
          </p:nvSpPr>
          <p:spPr>
            <a:xfrm>
              <a:off x="2496460" y="546868"/>
              <a:ext cx="3061220" cy="361182"/>
            </a:xfrm>
            <a:custGeom>
              <a:avLst/>
              <a:gdLst/>
              <a:ahLst/>
              <a:cxnLst/>
              <a:rect l="l" t="t" r="r" b="b"/>
              <a:pathLst>
                <a:path w="3061220" h="297352">
                  <a:moveTo>
                    <a:pt x="1927022" y="259671"/>
                  </a:moveTo>
                  <a:lnTo>
                    <a:pt x="2047846" y="259671"/>
                  </a:lnTo>
                  <a:lnTo>
                    <a:pt x="2047846" y="296942"/>
                  </a:lnTo>
                  <a:lnTo>
                    <a:pt x="1927022" y="296942"/>
                  </a:lnTo>
                  <a:close/>
                  <a:moveTo>
                    <a:pt x="1245708" y="231410"/>
                  </a:moveTo>
                  <a:lnTo>
                    <a:pt x="1245708" y="263357"/>
                  </a:lnTo>
                  <a:lnTo>
                    <a:pt x="1455436" y="263357"/>
                  </a:lnTo>
                  <a:cubicBezTo>
                    <a:pt x="1458977" y="263357"/>
                    <a:pt x="1461974" y="262128"/>
                    <a:pt x="1464427" y="259671"/>
                  </a:cubicBezTo>
                  <a:cubicBezTo>
                    <a:pt x="1466881" y="257213"/>
                    <a:pt x="1468107" y="254210"/>
                    <a:pt x="1468107" y="250660"/>
                  </a:cubicBezTo>
                  <a:lnTo>
                    <a:pt x="1468107" y="231410"/>
                  </a:lnTo>
                  <a:close/>
                  <a:moveTo>
                    <a:pt x="1188777" y="198235"/>
                  </a:moveTo>
                  <a:lnTo>
                    <a:pt x="1230963" y="198235"/>
                  </a:lnTo>
                  <a:lnTo>
                    <a:pt x="1245298" y="198235"/>
                  </a:lnTo>
                  <a:lnTo>
                    <a:pt x="1468107" y="198235"/>
                  </a:lnTo>
                  <a:lnTo>
                    <a:pt x="1481214" y="198235"/>
                  </a:lnTo>
                  <a:lnTo>
                    <a:pt x="1525038" y="198235"/>
                  </a:lnTo>
                  <a:lnTo>
                    <a:pt x="1525038" y="251479"/>
                  </a:lnTo>
                  <a:cubicBezTo>
                    <a:pt x="1525038" y="257760"/>
                    <a:pt x="1523811" y="263562"/>
                    <a:pt x="1521358" y="268886"/>
                  </a:cubicBezTo>
                  <a:cubicBezTo>
                    <a:pt x="1518905" y="274211"/>
                    <a:pt x="1515633" y="278921"/>
                    <a:pt x="1511541" y="283017"/>
                  </a:cubicBezTo>
                  <a:cubicBezTo>
                    <a:pt x="1507450" y="287112"/>
                    <a:pt x="1502678" y="290321"/>
                    <a:pt x="1497225" y="292642"/>
                  </a:cubicBezTo>
                  <a:cubicBezTo>
                    <a:pt x="1491773" y="294963"/>
                    <a:pt x="1486047" y="296123"/>
                    <a:pt x="1480049" y="296123"/>
                  </a:cubicBezTo>
                  <a:lnTo>
                    <a:pt x="1245708" y="296123"/>
                  </a:lnTo>
                  <a:lnTo>
                    <a:pt x="1241171" y="296123"/>
                  </a:lnTo>
                  <a:lnTo>
                    <a:pt x="1188777" y="296123"/>
                  </a:lnTo>
                  <a:close/>
                  <a:moveTo>
                    <a:pt x="2510247" y="197415"/>
                  </a:moveTo>
                  <a:lnTo>
                    <a:pt x="2571683" y="197415"/>
                  </a:lnTo>
                  <a:lnTo>
                    <a:pt x="2591342" y="219533"/>
                  </a:lnTo>
                  <a:lnTo>
                    <a:pt x="2601172" y="202740"/>
                  </a:lnTo>
                  <a:lnTo>
                    <a:pt x="2650731" y="202740"/>
                  </a:lnTo>
                  <a:lnTo>
                    <a:pt x="2622470" y="254756"/>
                  </a:lnTo>
                  <a:lnTo>
                    <a:pt x="2659332" y="296533"/>
                  </a:lnTo>
                  <a:lnTo>
                    <a:pt x="2597896" y="296533"/>
                  </a:lnTo>
                  <a:close/>
                  <a:moveTo>
                    <a:pt x="962692" y="188405"/>
                  </a:moveTo>
                  <a:lnTo>
                    <a:pt x="962692" y="210522"/>
                  </a:lnTo>
                  <a:lnTo>
                    <a:pt x="1076553" y="210522"/>
                  </a:lnTo>
                  <a:lnTo>
                    <a:pt x="1076553" y="188405"/>
                  </a:lnTo>
                  <a:close/>
                  <a:moveTo>
                    <a:pt x="72494" y="188405"/>
                  </a:moveTo>
                  <a:lnTo>
                    <a:pt x="72494" y="221580"/>
                  </a:lnTo>
                  <a:lnTo>
                    <a:pt x="276463" y="221580"/>
                  </a:lnTo>
                  <a:lnTo>
                    <a:pt x="276463" y="188405"/>
                  </a:lnTo>
                  <a:close/>
                  <a:moveTo>
                    <a:pt x="2116245" y="179804"/>
                  </a:moveTo>
                  <a:lnTo>
                    <a:pt x="2116245" y="245745"/>
                  </a:lnTo>
                  <a:lnTo>
                    <a:pt x="2142868" y="222400"/>
                  </a:lnTo>
                  <a:lnTo>
                    <a:pt x="2142868" y="188814"/>
                  </a:lnTo>
                  <a:lnTo>
                    <a:pt x="2201437" y="188814"/>
                  </a:lnTo>
                  <a:lnTo>
                    <a:pt x="2201437" y="233868"/>
                  </a:lnTo>
                  <a:lnTo>
                    <a:pt x="2196112" y="238783"/>
                  </a:lnTo>
                  <a:lnTo>
                    <a:pt x="2227650" y="238783"/>
                  </a:lnTo>
                  <a:lnTo>
                    <a:pt x="2228059" y="239192"/>
                  </a:lnTo>
                  <a:lnTo>
                    <a:pt x="2228059" y="192910"/>
                  </a:lnTo>
                  <a:cubicBezTo>
                    <a:pt x="2228059" y="189361"/>
                    <a:pt x="2226830" y="186289"/>
                    <a:pt x="2224373" y="183695"/>
                  </a:cubicBezTo>
                  <a:cubicBezTo>
                    <a:pt x="2221915" y="181101"/>
                    <a:pt x="2218776" y="179804"/>
                    <a:pt x="2214953" y="179804"/>
                  </a:cubicBezTo>
                  <a:close/>
                  <a:moveTo>
                    <a:pt x="2962103" y="160554"/>
                  </a:moveTo>
                  <a:lnTo>
                    <a:pt x="3019854" y="160554"/>
                  </a:lnTo>
                  <a:lnTo>
                    <a:pt x="3061220" y="289570"/>
                  </a:lnTo>
                  <a:lnTo>
                    <a:pt x="3003471" y="289570"/>
                  </a:lnTo>
                  <a:close/>
                  <a:moveTo>
                    <a:pt x="2733561" y="160554"/>
                  </a:moveTo>
                  <a:lnTo>
                    <a:pt x="2791311" y="160554"/>
                  </a:lnTo>
                  <a:lnTo>
                    <a:pt x="2749944" y="289570"/>
                  </a:lnTo>
                  <a:lnTo>
                    <a:pt x="2692603" y="289570"/>
                  </a:lnTo>
                  <a:close/>
                  <a:moveTo>
                    <a:pt x="2060543" y="148266"/>
                  </a:moveTo>
                  <a:lnTo>
                    <a:pt x="2075288" y="148266"/>
                  </a:lnTo>
                  <a:lnTo>
                    <a:pt x="2116245" y="148266"/>
                  </a:lnTo>
                  <a:lnTo>
                    <a:pt x="2237889" y="148266"/>
                  </a:lnTo>
                  <a:cubicBezTo>
                    <a:pt x="2244169" y="148266"/>
                    <a:pt x="2250108" y="149427"/>
                    <a:pt x="2255705" y="151748"/>
                  </a:cubicBezTo>
                  <a:cubicBezTo>
                    <a:pt x="2261303" y="154069"/>
                    <a:pt x="2266218" y="157277"/>
                    <a:pt x="2270450" y="161373"/>
                  </a:cubicBezTo>
                  <a:cubicBezTo>
                    <a:pt x="2274682" y="165469"/>
                    <a:pt x="2278027" y="170247"/>
                    <a:pt x="2280485" y="175708"/>
                  </a:cubicBezTo>
                  <a:cubicBezTo>
                    <a:pt x="2282942" y="181169"/>
                    <a:pt x="2284171" y="187040"/>
                    <a:pt x="2284171" y="193320"/>
                  </a:cubicBezTo>
                  <a:lnTo>
                    <a:pt x="2284171" y="259261"/>
                  </a:lnTo>
                  <a:lnTo>
                    <a:pt x="2248947" y="259261"/>
                  </a:lnTo>
                  <a:lnTo>
                    <a:pt x="2288676" y="297352"/>
                  </a:lnTo>
                  <a:lnTo>
                    <a:pt x="2222325" y="297352"/>
                  </a:lnTo>
                  <a:lnTo>
                    <a:pt x="2177681" y="255166"/>
                  </a:lnTo>
                  <a:lnTo>
                    <a:pt x="2129351" y="297352"/>
                  </a:lnTo>
                  <a:lnTo>
                    <a:pt x="2056857" y="297352"/>
                  </a:lnTo>
                  <a:lnTo>
                    <a:pt x="2100681" y="259261"/>
                  </a:lnTo>
                  <a:lnTo>
                    <a:pt x="2060543" y="259261"/>
                  </a:lnTo>
                  <a:close/>
                  <a:moveTo>
                    <a:pt x="2478300" y="133931"/>
                  </a:moveTo>
                  <a:lnTo>
                    <a:pt x="2478300" y="155639"/>
                  </a:lnTo>
                  <a:lnTo>
                    <a:pt x="2556938" y="155639"/>
                  </a:lnTo>
                  <a:lnTo>
                    <a:pt x="2556938" y="133931"/>
                  </a:lnTo>
                  <a:close/>
                  <a:moveTo>
                    <a:pt x="962692" y="128197"/>
                  </a:moveTo>
                  <a:lnTo>
                    <a:pt x="962692" y="153591"/>
                  </a:lnTo>
                  <a:lnTo>
                    <a:pt x="1076553" y="153591"/>
                  </a:lnTo>
                  <a:lnTo>
                    <a:pt x="1076553" y="140894"/>
                  </a:lnTo>
                  <a:cubicBezTo>
                    <a:pt x="1076553" y="136798"/>
                    <a:pt x="1075393" y="133658"/>
                    <a:pt x="1073072" y="131474"/>
                  </a:cubicBezTo>
                  <a:cubicBezTo>
                    <a:pt x="1070751" y="129289"/>
                    <a:pt x="1067816" y="128197"/>
                    <a:pt x="1064266" y="128197"/>
                  </a:cubicBezTo>
                  <a:close/>
                  <a:moveTo>
                    <a:pt x="72494" y="114681"/>
                  </a:moveTo>
                  <a:lnTo>
                    <a:pt x="72494" y="147857"/>
                  </a:lnTo>
                  <a:lnTo>
                    <a:pt x="276463" y="147857"/>
                  </a:lnTo>
                  <a:lnTo>
                    <a:pt x="276463" y="114681"/>
                  </a:lnTo>
                  <a:close/>
                  <a:moveTo>
                    <a:pt x="2697518" y="94612"/>
                  </a:moveTo>
                  <a:lnTo>
                    <a:pt x="3056306" y="94612"/>
                  </a:lnTo>
                  <a:lnTo>
                    <a:pt x="3056306" y="137208"/>
                  </a:lnTo>
                  <a:lnTo>
                    <a:pt x="2909678" y="137208"/>
                  </a:lnTo>
                  <a:lnTo>
                    <a:pt x="2909678" y="248612"/>
                  </a:lnTo>
                  <a:cubicBezTo>
                    <a:pt x="2909678" y="254892"/>
                    <a:pt x="2908449" y="261036"/>
                    <a:pt x="2905992" y="267043"/>
                  </a:cubicBezTo>
                  <a:cubicBezTo>
                    <a:pt x="2903534" y="273050"/>
                    <a:pt x="2900121" y="278238"/>
                    <a:pt x="2895752" y="282607"/>
                  </a:cubicBezTo>
                  <a:cubicBezTo>
                    <a:pt x="2891656" y="286703"/>
                    <a:pt x="2886605" y="290116"/>
                    <a:pt x="2880598" y="292846"/>
                  </a:cubicBezTo>
                  <a:cubicBezTo>
                    <a:pt x="2874318" y="295031"/>
                    <a:pt x="2868174" y="296123"/>
                    <a:pt x="2862167" y="296123"/>
                  </a:cubicBezTo>
                  <a:lnTo>
                    <a:pt x="2798683" y="296123"/>
                  </a:lnTo>
                  <a:lnTo>
                    <a:pt x="2817933" y="253527"/>
                  </a:lnTo>
                  <a:lnTo>
                    <a:pt x="2835545" y="253527"/>
                  </a:lnTo>
                  <a:cubicBezTo>
                    <a:pt x="2839367" y="253527"/>
                    <a:pt x="2842644" y="252162"/>
                    <a:pt x="2845374" y="249431"/>
                  </a:cubicBezTo>
                  <a:cubicBezTo>
                    <a:pt x="2847832" y="246701"/>
                    <a:pt x="2849061" y="243424"/>
                    <a:pt x="2849061" y="239602"/>
                  </a:cubicBezTo>
                  <a:lnTo>
                    <a:pt x="2849061" y="137208"/>
                  </a:lnTo>
                  <a:lnTo>
                    <a:pt x="2697518" y="137208"/>
                  </a:lnTo>
                  <a:close/>
                  <a:moveTo>
                    <a:pt x="484622" y="86011"/>
                  </a:moveTo>
                  <a:lnTo>
                    <a:pt x="521894" y="86011"/>
                  </a:lnTo>
                  <a:lnTo>
                    <a:pt x="528447" y="292846"/>
                  </a:lnTo>
                  <a:lnTo>
                    <a:pt x="491175" y="292846"/>
                  </a:lnTo>
                  <a:close/>
                  <a:moveTo>
                    <a:pt x="384276" y="86011"/>
                  </a:moveTo>
                  <a:lnTo>
                    <a:pt x="421138" y="86011"/>
                  </a:lnTo>
                  <a:lnTo>
                    <a:pt x="414585" y="292846"/>
                  </a:lnTo>
                  <a:lnTo>
                    <a:pt x="377314" y="292846"/>
                  </a:lnTo>
                  <a:close/>
                  <a:moveTo>
                    <a:pt x="2425055" y="85601"/>
                  </a:moveTo>
                  <a:lnTo>
                    <a:pt x="2478300" y="85601"/>
                  </a:lnTo>
                  <a:lnTo>
                    <a:pt x="2478300" y="102394"/>
                  </a:lnTo>
                  <a:lnTo>
                    <a:pt x="2556938" y="102394"/>
                  </a:lnTo>
                  <a:lnTo>
                    <a:pt x="2556938" y="85601"/>
                  </a:lnTo>
                  <a:lnTo>
                    <a:pt x="2610183" y="85601"/>
                  </a:lnTo>
                  <a:lnTo>
                    <a:pt x="2610183" y="102394"/>
                  </a:lnTo>
                  <a:lnTo>
                    <a:pt x="2644178" y="102394"/>
                  </a:lnTo>
                  <a:lnTo>
                    <a:pt x="2644178" y="133931"/>
                  </a:lnTo>
                  <a:lnTo>
                    <a:pt x="2610183" y="133931"/>
                  </a:lnTo>
                  <a:lnTo>
                    <a:pt x="2610183" y="155639"/>
                  </a:lnTo>
                  <a:lnTo>
                    <a:pt x="2658513" y="155639"/>
                  </a:lnTo>
                  <a:lnTo>
                    <a:pt x="2658513" y="187176"/>
                  </a:lnTo>
                  <a:lnTo>
                    <a:pt x="2464784" y="187176"/>
                  </a:lnTo>
                  <a:lnTo>
                    <a:pt x="2464784" y="239602"/>
                  </a:lnTo>
                  <a:lnTo>
                    <a:pt x="2464784" y="246564"/>
                  </a:lnTo>
                  <a:lnTo>
                    <a:pt x="2464784" y="254756"/>
                  </a:lnTo>
                  <a:cubicBezTo>
                    <a:pt x="2464784" y="258579"/>
                    <a:pt x="2466081" y="261719"/>
                    <a:pt x="2468675" y="264176"/>
                  </a:cubicBezTo>
                  <a:cubicBezTo>
                    <a:pt x="2471269" y="266634"/>
                    <a:pt x="2474341" y="267862"/>
                    <a:pt x="2477890" y="267862"/>
                  </a:cubicBezTo>
                  <a:lnTo>
                    <a:pt x="2515571" y="267862"/>
                  </a:lnTo>
                  <a:lnTo>
                    <a:pt x="2504922" y="296533"/>
                  </a:lnTo>
                  <a:lnTo>
                    <a:pt x="2450449" y="296533"/>
                  </a:lnTo>
                  <a:cubicBezTo>
                    <a:pt x="2444169" y="296533"/>
                    <a:pt x="2438298" y="295372"/>
                    <a:pt x="2432837" y="293051"/>
                  </a:cubicBezTo>
                  <a:cubicBezTo>
                    <a:pt x="2427376" y="290730"/>
                    <a:pt x="2422598" y="287522"/>
                    <a:pt x="2418502" y="283426"/>
                  </a:cubicBezTo>
                  <a:cubicBezTo>
                    <a:pt x="2414406" y="279330"/>
                    <a:pt x="2411198" y="274552"/>
                    <a:pt x="2408877" y="269091"/>
                  </a:cubicBezTo>
                  <a:cubicBezTo>
                    <a:pt x="2406556" y="263630"/>
                    <a:pt x="2405395" y="257760"/>
                    <a:pt x="2405395" y="251479"/>
                  </a:cubicBezTo>
                  <a:lnTo>
                    <a:pt x="2405395" y="187176"/>
                  </a:lnTo>
                  <a:lnTo>
                    <a:pt x="2376315" y="187176"/>
                  </a:lnTo>
                  <a:lnTo>
                    <a:pt x="2376315" y="155639"/>
                  </a:lnTo>
                  <a:lnTo>
                    <a:pt x="2425055" y="155639"/>
                  </a:lnTo>
                  <a:lnTo>
                    <a:pt x="2425055" y="133931"/>
                  </a:lnTo>
                  <a:lnTo>
                    <a:pt x="2391060" y="133931"/>
                  </a:lnTo>
                  <a:lnTo>
                    <a:pt x="2391060" y="102394"/>
                  </a:lnTo>
                  <a:lnTo>
                    <a:pt x="2425055" y="102394"/>
                  </a:lnTo>
                  <a:close/>
                  <a:moveTo>
                    <a:pt x="772239" y="81096"/>
                  </a:moveTo>
                  <a:lnTo>
                    <a:pt x="893473" y="81096"/>
                  </a:lnTo>
                  <a:lnTo>
                    <a:pt x="893473" y="121644"/>
                  </a:lnTo>
                  <a:lnTo>
                    <a:pt x="859479" y="121644"/>
                  </a:lnTo>
                  <a:lnTo>
                    <a:pt x="859479" y="167517"/>
                  </a:lnTo>
                  <a:lnTo>
                    <a:pt x="893473" y="167517"/>
                  </a:lnTo>
                  <a:lnTo>
                    <a:pt x="893473" y="208064"/>
                  </a:lnTo>
                  <a:lnTo>
                    <a:pt x="859479" y="208064"/>
                  </a:lnTo>
                  <a:lnTo>
                    <a:pt x="859479" y="249022"/>
                  </a:lnTo>
                  <a:cubicBezTo>
                    <a:pt x="859479" y="252845"/>
                    <a:pt x="860571" y="255985"/>
                    <a:pt x="862755" y="258442"/>
                  </a:cubicBezTo>
                  <a:cubicBezTo>
                    <a:pt x="865213" y="260627"/>
                    <a:pt x="868080" y="261719"/>
                    <a:pt x="871356" y="261719"/>
                  </a:cubicBezTo>
                  <a:lnTo>
                    <a:pt x="893473" y="261719"/>
                  </a:lnTo>
                  <a:lnTo>
                    <a:pt x="880776" y="296533"/>
                  </a:lnTo>
                  <a:lnTo>
                    <a:pt x="848420" y="296533"/>
                  </a:lnTo>
                  <a:cubicBezTo>
                    <a:pt x="841867" y="296533"/>
                    <a:pt x="836406" y="295440"/>
                    <a:pt x="832037" y="293256"/>
                  </a:cubicBezTo>
                  <a:cubicBezTo>
                    <a:pt x="826030" y="290799"/>
                    <a:pt x="821388" y="287659"/>
                    <a:pt x="818111" y="283836"/>
                  </a:cubicBezTo>
                  <a:cubicBezTo>
                    <a:pt x="814289" y="280013"/>
                    <a:pt x="811285" y="275371"/>
                    <a:pt x="809101" y="269910"/>
                  </a:cubicBezTo>
                  <a:cubicBezTo>
                    <a:pt x="806916" y="264722"/>
                    <a:pt x="805824" y="258852"/>
                    <a:pt x="805824" y="252299"/>
                  </a:cubicBezTo>
                  <a:lnTo>
                    <a:pt x="805824" y="208064"/>
                  </a:lnTo>
                  <a:lnTo>
                    <a:pt x="772239" y="208064"/>
                  </a:lnTo>
                  <a:lnTo>
                    <a:pt x="772239" y="167517"/>
                  </a:lnTo>
                  <a:lnTo>
                    <a:pt x="805824" y="167517"/>
                  </a:lnTo>
                  <a:lnTo>
                    <a:pt x="805824" y="121644"/>
                  </a:lnTo>
                  <a:lnTo>
                    <a:pt x="772239" y="121644"/>
                  </a:lnTo>
                  <a:close/>
                  <a:moveTo>
                    <a:pt x="1850336" y="43415"/>
                  </a:moveTo>
                  <a:lnTo>
                    <a:pt x="1899485" y="43415"/>
                  </a:lnTo>
                  <a:lnTo>
                    <a:pt x="1871634" y="229362"/>
                  </a:lnTo>
                  <a:lnTo>
                    <a:pt x="1822485" y="229362"/>
                  </a:lnTo>
                  <a:close/>
                  <a:moveTo>
                    <a:pt x="72494" y="40958"/>
                  </a:moveTo>
                  <a:lnTo>
                    <a:pt x="72494" y="74133"/>
                  </a:lnTo>
                  <a:lnTo>
                    <a:pt x="276463" y="74133"/>
                  </a:lnTo>
                  <a:lnTo>
                    <a:pt x="276463" y="40958"/>
                  </a:lnTo>
                  <a:close/>
                  <a:moveTo>
                    <a:pt x="1552984" y="38091"/>
                  </a:moveTo>
                  <a:lnTo>
                    <a:pt x="1602133" y="38091"/>
                  </a:lnTo>
                  <a:lnTo>
                    <a:pt x="1632442" y="229362"/>
                  </a:lnTo>
                  <a:lnTo>
                    <a:pt x="1583293" y="229362"/>
                  </a:lnTo>
                  <a:close/>
                  <a:moveTo>
                    <a:pt x="2365257" y="29899"/>
                  </a:moveTo>
                  <a:lnTo>
                    <a:pt x="2365257" y="47921"/>
                  </a:lnTo>
                  <a:lnTo>
                    <a:pt x="2602401" y="47921"/>
                  </a:lnTo>
                  <a:cubicBezTo>
                    <a:pt x="2605132" y="47921"/>
                    <a:pt x="2606906" y="47432"/>
                    <a:pt x="2607725" y="46455"/>
                  </a:cubicBezTo>
                  <a:cubicBezTo>
                    <a:pt x="2608545" y="45478"/>
                    <a:pt x="2608954" y="43872"/>
                    <a:pt x="2608954" y="41636"/>
                  </a:cubicBezTo>
                  <a:lnTo>
                    <a:pt x="2608954" y="29899"/>
                  </a:lnTo>
                  <a:close/>
                  <a:moveTo>
                    <a:pt x="1076553" y="9830"/>
                  </a:moveTo>
                  <a:lnTo>
                    <a:pt x="1133075" y="9830"/>
                  </a:lnTo>
                  <a:lnTo>
                    <a:pt x="1115873" y="76181"/>
                  </a:lnTo>
                  <a:lnTo>
                    <a:pt x="1059351" y="76181"/>
                  </a:lnTo>
                  <a:close/>
                  <a:moveTo>
                    <a:pt x="906989" y="9830"/>
                  </a:moveTo>
                  <a:lnTo>
                    <a:pt x="964330" y="9830"/>
                  </a:lnTo>
                  <a:lnTo>
                    <a:pt x="981532" y="76181"/>
                  </a:lnTo>
                  <a:lnTo>
                    <a:pt x="924601" y="76181"/>
                  </a:lnTo>
                  <a:close/>
                  <a:moveTo>
                    <a:pt x="568585" y="3686"/>
                  </a:moveTo>
                  <a:lnTo>
                    <a:pt x="593979" y="4096"/>
                  </a:lnTo>
                  <a:lnTo>
                    <a:pt x="709069" y="3686"/>
                  </a:lnTo>
                  <a:lnTo>
                    <a:pt x="709069" y="246961"/>
                  </a:lnTo>
                  <a:cubicBezTo>
                    <a:pt x="709069" y="249423"/>
                    <a:pt x="709957" y="251474"/>
                    <a:pt x="711732" y="253114"/>
                  </a:cubicBezTo>
                  <a:cubicBezTo>
                    <a:pt x="713506" y="254755"/>
                    <a:pt x="715622" y="255575"/>
                    <a:pt x="718080" y="255575"/>
                  </a:cubicBezTo>
                  <a:lnTo>
                    <a:pt x="734873" y="255575"/>
                  </a:lnTo>
                  <a:lnTo>
                    <a:pt x="723404" y="295713"/>
                  </a:lnTo>
                  <a:lnTo>
                    <a:pt x="709069" y="295713"/>
                  </a:lnTo>
                  <a:lnTo>
                    <a:pt x="689000" y="295713"/>
                  </a:lnTo>
                  <a:cubicBezTo>
                    <a:pt x="680536" y="295713"/>
                    <a:pt x="673300" y="292778"/>
                    <a:pt x="667293" y="286908"/>
                  </a:cubicBezTo>
                  <a:cubicBezTo>
                    <a:pt x="661286" y="281037"/>
                    <a:pt x="658282" y="273733"/>
                    <a:pt x="658282" y="264995"/>
                  </a:cubicBezTo>
                  <a:lnTo>
                    <a:pt x="658282" y="44234"/>
                  </a:lnTo>
                  <a:lnTo>
                    <a:pt x="593979" y="44234"/>
                  </a:lnTo>
                  <a:lnTo>
                    <a:pt x="593979" y="251889"/>
                  </a:lnTo>
                  <a:lnTo>
                    <a:pt x="583739" y="295713"/>
                  </a:lnTo>
                  <a:lnTo>
                    <a:pt x="532952" y="295713"/>
                  </a:lnTo>
                  <a:lnTo>
                    <a:pt x="543191" y="253527"/>
                  </a:lnTo>
                  <a:lnTo>
                    <a:pt x="543191" y="4096"/>
                  </a:lnTo>
                  <a:close/>
                  <a:moveTo>
                    <a:pt x="2142868" y="2048"/>
                  </a:moveTo>
                  <a:lnTo>
                    <a:pt x="2201437" y="2048"/>
                  </a:lnTo>
                  <a:lnTo>
                    <a:pt x="2201437" y="14745"/>
                  </a:lnTo>
                  <a:lnTo>
                    <a:pt x="2284581" y="14745"/>
                  </a:lnTo>
                  <a:lnTo>
                    <a:pt x="2284581" y="45463"/>
                  </a:lnTo>
                  <a:lnTo>
                    <a:pt x="2201437" y="45463"/>
                  </a:lnTo>
                  <a:lnTo>
                    <a:pt x="2201437" y="60617"/>
                  </a:lnTo>
                  <a:lnTo>
                    <a:pt x="2282123" y="60617"/>
                  </a:lnTo>
                  <a:lnTo>
                    <a:pt x="2282123" y="88059"/>
                  </a:lnTo>
                  <a:lnTo>
                    <a:pt x="2201437" y="88059"/>
                  </a:lnTo>
                  <a:lnTo>
                    <a:pt x="2201437" y="104032"/>
                  </a:lnTo>
                  <a:lnTo>
                    <a:pt x="2288676" y="104032"/>
                  </a:lnTo>
                  <a:lnTo>
                    <a:pt x="2288676" y="134750"/>
                  </a:lnTo>
                  <a:lnTo>
                    <a:pt x="2056038" y="134750"/>
                  </a:lnTo>
                  <a:lnTo>
                    <a:pt x="2056038" y="104032"/>
                  </a:lnTo>
                  <a:lnTo>
                    <a:pt x="2142868" y="104032"/>
                  </a:lnTo>
                  <a:lnTo>
                    <a:pt x="2142868" y="88059"/>
                  </a:lnTo>
                  <a:lnTo>
                    <a:pt x="2062181" y="88059"/>
                  </a:lnTo>
                  <a:lnTo>
                    <a:pt x="2062181" y="60617"/>
                  </a:lnTo>
                  <a:lnTo>
                    <a:pt x="2142868" y="60617"/>
                  </a:lnTo>
                  <a:lnTo>
                    <a:pt x="2142868" y="45463"/>
                  </a:lnTo>
                  <a:lnTo>
                    <a:pt x="2059724" y="45463"/>
                  </a:lnTo>
                  <a:lnTo>
                    <a:pt x="2059724" y="14745"/>
                  </a:lnTo>
                  <a:lnTo>
                    <a:pt x="2142868" y="14745"/>
                  </a:lnTo>
                  <a:close/>
                  <a:moveTo>
                    <a:pt x="2710624" y="1229"/>
                  </a:moveTo>
                  <a:lnTo>
                    <a:pt x="3042380" y="1229"/>
                  </a:lnTo>
                  <a:lnTo>
                    <a:pt x="3042380" y="43825"/>
                  </a:lnTo>
                  <a:lnTo>
                    <a:pt x="2710624" y="43825"/>
                  </a:lnTo>
                  <a:close/>
                  <a:moveTo>
                    <a:pt x="2309965" y="1229"/>
                  </a:moveTo>
                  <a:lnTo>
                    <a:pt x="2659332" y="1229"/>
                  </a:lnTo>
                  <a:lnTo>
                    <a:pt x="2659332" y="36670"/>
                  </a:lnTo>
                  <a:cubicBezTo>
                    <a:pt x="2659332" y="48889"/>
                    <a:pt x="2656260" y="58597"/>
                    <a:pt x="2650117" y="65795"/>
                  </a:cubicBezTo>
                  <a:cubicBezTo>
                    <a:pt x="2643973" y="72992"/>
                    <a:pt x="2633802" y="76591"/>
                    <a:pt x="2619603" y="76591"/>
                  </a:cubicBezTo>
                  <a:lnTo>
                    <a:pt x="2365667" y="76591"/>
                  </a:lnTo>
                  <a:lnTo>
                    <a:pt x="2365667" y="253527"/>
                  </a:lnTo>
                  <a:lnTo>
                    <a:pt x="2352970" y="296533"/>
                  </a:lnTo>
                  <a:lnTo>
                    <a:pt x="2299725" y="296533"/>
                  </a:lnTo>
                  <a:lnTo>
                    <a:pt x="2309965" y="256042"/>
                  </a:lnTo>
                  <a:close/>
                  <a:moveTo>
                    <a:pt x="1640633" y="819"/>
                  </a:moveTo>
                  <a:lnTo>
                    <a:pt x="1697564" y="819"/>
                  </a:lnTo>
                  <a:lnTo>
                    <a:pt x="1697564" y="255985"/>
                  </a:lnTo>
                  <a:lnTo>
                    <a:pt x="1756543" y="255985"/>
                  </a:lnTo>
                  <a:lnTo>
                    <a:pt x="1756543" y="819"/>
                  </a:lnTo>
                  <a:lnTo>
                    <a:pt x="1813474" y="819"/>
                  </a:lnTo>
                  <a:lnTo>
                    <a:pt x="1813474" y="255985"/>
                  </a:lnTo>
                  <a:lnTo>
                    <a:pt x="1903581" y="255985"/>
                  </a:lnTo>
                  <a:lnTo>
                    <a:pt x="1903581" y="296533"/>
                  </a:lnTo>
                  <a:lnTo>
                    <a:pt x="1550527" y="296533"/>
                  </a:lnTo>
                  <a:lnTo>
                    <a:pt x="1550527" y="255985"/>
                  </a:lnTo>
                  <a:lnTo>
                    <a:pt x="1640633" y="255985"/>
                  </a:lnTo>
                  <a:close/>
                  <a:moveTo>
                    <a:pt x="1356703" y="819"/>
                  </a:moveTo>
                  <a:lnTo>
                    <a:pt x="1413634" y="819"/>
                  </a:lnTo>
                  <a:lnTo>
                    <a:pt x="1420187" y="16383"/>
                  </a:lnTo>
                  <a:lnTo>
                    <a:pt x="1525038" y="16383"/>
                  </a:lnTo>
                  <a:lnTo>
                    <a:pt x="1525038" y="45054"/>
                  </a:lnTo>
                  <a:lnTo>
                    <a:pt x="1425511" y="45054"/>
                  </a:lnTo>
                  <a:lnTo>
                    <a:pt x="1425511" y="62256"/>
                  </a:lnTo>
                  <a:lnTo>
                    <a:pt x="1525038" y="62256"/>
                  </a:lnTo>
                  <a:lnTo>
                    <a:pt x="1525038" y="90926"/>
                  </a:lnTo>
                  <a:lnTo>
                    <a:pt x="1425511" y="90926"/>
                  </a:lnTo>
                  <a:lnTo>
                    <a:pt x="1425511" y="108538"/>
                  </a:lnTo>
                  <a:lnTo>
                    <a:pt x="1525038" y="108538"/>
                  </a:lnTo>
                  <a:lnTo>
                    <a:pt x="1525038" y="137208"/>
                  </a:lnTo>
                  <a:lnTo>
                    <a:pt x="1425511" y="137208"/>
                  </a:lnTo>
                  <a:lnTo>
                    <a:pt x="1425511" y="154410"/>
                  </a:lnTo>
                  <a:lnTo>
                    <a:pt x="1525038" y="154410"/>
                  </a:lnTo>
                  <a:lnTo>
                    <a:pt x="1525038" y="183080"/>
                  </a:lnTo>
                  <a:lnTo>
                    <a:pt x="1269054" y="183080"/>
                  </a:lnTo>
                  <a:lnTo>
                    <a:pt x="1269054" y="154410"/>
                  </a:lnTo>
                  <a:lnTo>
                    <a:pt x="1368580" y="154410"/>
                  </a:lnTo>
                  <a:lnTo>
                    <a:pt x="1368580" y="137208"/>
                  </a:lnTo>
                  <a:lnTo>
                    <a:pt x="1269054" y="137208"/>
                  </a:lnTo>
                  <a:lnTo>
                    <a:pt x="1269054" y="108538"/>
                  </a:lnTo>
                  <a:lnTo>
                    <a:pt x="1368580" y="108538"/>
                  </a:lnTo>
                  <a:lnTo>
                    <a:pt x="1368580" y="90926"/>
                  </a:lnTo>
                  <a:lnTo>
                    <a:pt x="1269054" y="90926"/>
                  </a:lnTo>
                  <a:lnTo>
                    <a:pt x="1269054" y="62256"/>
                  </a:lnTo>
                  <a:lnTo>
                    <a:pt x="1368580" y="62256"/>
                  </a:lnTo>
                  <a:lnTo>
                    <a:pt x="1368580" y="45054"/>
                  </a:lnTo>
                  <a:lnTo>
                    <a:pt x="1269054" y="45054"/>
                  </a:lnTo>
                  <a:lnTo>
                    <a:pt x="1269054" y="16383"/>
                  </a:lnTo>
                  <a:lnTo>
                    <a:pt x="1363665" y="15974"/>
                  </a:lnTo>
                  <a:close/>
                  <a:moveTo>
                    <a:pt x="1203931" y="819"/>
                  </a:moveTo>
                  <a:lnTo>
                    <a:pt x="1267006" y="819"/>
                  </a:lnTo>
                  <a:lnTo>
                    <a:pt x="1244473" y="45054"/>
                  </a:lnTo>
                  <a:lnTo>
                    <a:pt x="1252261" y="45054"/>
                  </a:lnTo>
                  <a:lnTo>
                    <a:pt x="1252261" y="183080"/>
                  </a:lnTo>
                  <a:lnTo>
                    <a:pt x="1195330" y="183080"/>
                  </a:lnTo>
                  <a:lnTo>
                    <a:pt x="1195330" y="72086"/>
                  </a:lnTo>
                  <a:lnTo>
                    <a:pt x="1166660" y="72086"/>
                  </a:lnTo>
                  <a:close/>
                  <a:moveTo>
                    <a:pt x="991771" y="819"/>
                  </a:moveTo>
                  <a:lnTo>
                    <a:pt x="1048702" y="819"/>
                  </a:lnTo>
                  <a:lnTo>
                    <a:pt x="1048702" y="87649"/>
                  </a:lnTo>
                  <a:lnTo>
                    <a:pt x="1094984" y="87649"/>
                  </a:lnTo>
                  <a:cubicBezTo>
                    <a:pt x="1105633" y="87649"/>
                    <a:pt x="1114712" y="91404"/>
                    <a:pt x="1122221" y="98913"/>
                  </a:cubicBezTo>
                  <a:cubicBezTo>
                    <a:pt x="1129730" y="106422"/>
                    <a:pt x="1133484" y="115500"/>
                    <a:pt x="1133484" y="126149"/>
                  </a:cubicBezTo>
                  <a:lnTo>
                    <a:pt x="1133484" y="252299"/>
                  </a:lnTo>
                  <a:cubicBezTo>
                    <a:pt x="1133484" y="258306"/>
                    <a:pt x="1132392" y="264176"/>
                    <a:pt x="1130208" y="269910"/>
                  </a:cubicBezTo>
                  <a:cubicBezTo>
                    <a:pt x="1127204" y="275644"/>
                    <a:pt x="1123928" y="280286"/>
                    <a:pt x="1120378" y="283836"/>
                  </a:cubicBezTo>
                  <a:cubicBezTo>
                    <a:pt x="1116282" y="287932"/>
                    <a:pt x="1111367" y="291072"/>
                    <a:pt x="1105633" y="293256"/>
                  </a:cubicBezTo>
                  <a:cubicBezTo>
                    <a:pt x="1103176" y="294621"/>
                    <a:pt x="1100445" y="295509"/>
                    <a:pt x="1097442" y="295918"/>
                  </a:cubicBezTo>
                  <a:cubicBezTo>
                    <a:pt x="1094438" y="296328"/>
                    <a:pt x="1091298" y="296533"/>
                    <a:pt x="1088022" y="296533"/>
                  </a:cubicBezTo>
                  <a:lnTo>
                    <a:pt x="1029862" y="296533"/>
                  </a:lnTo>
                  <a:lnTo>
                    <a:pt x="1043787" y="262128"/>
                  </a:lnTo>
                  <a:lnTo>
                    <a:pt x="1063447" y="262128"/>
                  </a:lnTo>
                  <a:cubicBezTo>
                    <a:pt x="1066724" y="262128"/>
                    <a:pt x="1069727" y="261036"/>
                    <a:pt x="1072458" y="258852"/>
                  </a:cubicBezTo>
                  <a:cubicBezTo>
                    <a:pt x="1075188" y="256121"/>
                    <a:pt x="1076553" y="252981"/>
                    <a:pt x="1076553" y="249431"/>
                  </a:cubicBezTo>
                  <a:lnTo>
                    <a:pt x="1076553" y="245336"/>
                  </a:lnTo>
                  <a:lnTo>
                    <a:pt x="962692" y="245336"/>
                  </a:lnTo>
                  <a:lnTo>
                    <a:pt x="962692" y="296533"/>
                  </a:lnTo>
                  <a:lnTo>
                    <a:pt x="905761" y="296533"/>
                  </a:lnTo>
                  <a:lnTo>
                    <a:pt x="905761" y="87649"/>
                  </a:lnTo>
                  <a:lnTo>
                    <a:pt x="991771" y="87649"/>
                  </a:lnTo>
                  <a:close/>
                  <a:moveTo>
                    <a:pt x="794766" y="819"/>
                  </a:moveTo>
                  <a:lnTo>
                    <a:pt x="843505" y="819"/>
                  </a:lnTo>
                  <a:lnTo>
                    <a:pt x="837362" y="15564"/>
                  </a:lnTo>
                  <a:lnTo>
                    <a:pt x="893473" y="15564"/>
                  </a:lnTo>
                  <a:lnTo>
                    <a:pt x="893473" y="56112"/>
                  </a:lnTo>
                  <a:lnTo>
                    <a:pt x="772239" y="56112"/>
                  </a:lnTo>
                  <a:close/>
                  <a:moveTo>
                    <a:pt x="476840" y="819"/>
                  </a:moveTo>
                  <a:lnTo>
                    <a:pt x="476840" y="24575"/>
                  </a:lnTo>
                  <a:lnTo>
                    <a:pt x="531723" y="24575"/>
                  </a:lnTo>
                  <a:lnTo>
                    <a:pt x="531723" y="65123"/>
                  </a:lnTo>
                  <a:lnTo>
                    <a:pt x="476840" y="65123"/>
                  </a:lnTo>
                  <a:lnTo>
                    <a:pt x="476840" y="294485"/>
                  </a:lnTo>
                  <a:lnTo>
                    <a:pt x="430558" y="294485"/>
                  </a:lnTo>
                  <a:lnTo>
                    <a:pt x="430558" y="65123"/>
                  </a:lnTo>
                  <a:lnTo>
                    <a:pt x="375675" y="65123"/>
                  </a:lnTo>
                  <a:lnTo>
                    <a:pt x="375675" y="24575"/>
                  </a:lnTo>
                  <a:lnTo>
                    <a:pt x="430558" y="24575"/>
                  </a:lnTo>
                  <a:lnTo>
                    <a:pt x="430558" y="1229"/>
                  </a:lnTo>
                  <a:close/>
                  <a:moveTo>
                    <a:pt x="4505" y="410"/>
                  </a:moveTo>
                  <a:lnTo>
                    <a:pt x="344452" y="410"/>
                  </a:lnTo>
                  <a:lnTo>
                    <a:pt x="344452" y="40958"/>
                  </a:lnTo>
                  <a:lnTo>
                    <a:pt x="328069" y="40958"/>
                  </a:lnTo>
                  <a:lnTo>
                    <a:pt x="328069" y="221580"/>
                  </a:lnTo>
                  <a:lnTo>
                    <a:pt x="348958" y="221580"/>
                  </a:lnTo>
                  <a:lnTo>
                    <a:pt x="348958" y="262128"/>
                  </a:lnTo>
                  <a:lnTo>
                    <a:pt x="328069" y="262128"/>
                  </a:lnTo>
                  <a:lnTo>
                    <a:pt x="328069" y="296533"/>
                  </a:lnTo>
                  <a:lnTo>
                    <a:pt x="276463" y="296533"/>
                  </a:lnTo>
                  <a:lnTo>
                    <a:pt x="276463" y="262128"/>
                  </a:lnTo>
                  <a:lnTo>
                    <a:pt x="0" y="262128"/>
                  </a:lnTo>
                  <a:lnTo>
                    <a:pt x="0" y="221580"/>
                  </a:lnTo>
                  <a:lnTo>
                    <a:pt x="21298" y="221580"/>
                  </a:lnTo>
                  <a:lnTo>
                    <a:pt x="21298" y="40958"/>
                  </a:lnTo>
                  <a:lnTo>
                    <a:pt x="4505" y="40958"/>
                  </a:lnTo>
                  <a:close/>
                  <a:moveTo>
                    <a:pt x="1983133" y="0"/>
                  </a:moveTo>
                  <a:lnTo>
                    <a:pt x="2044160" y="0"/>
                  </a:lnTo>
                  <a:lnTo>
                    <a:pt x="2003203" y="101165"/>
                  </a:lnTo>
                  <a:lnTo>
                    <a:pt x="2013032" y="101165"/>
                  </a:lnTo>
                  <a:lnTo>
                    <a:pt x="2042522" y="101165"/>
                  </a:lnTo>
                  <a:lnTo>
                    <a:pt x="2003203" y="202740"/>
                  </a:lnTo>
                  <a:lnTo>
                    <a:pt x="2047846" y="202740"/>
                  </a:lnTo>
                  <a:lnTo>
                    <a:pt x="2047846" y="240011"/>
                  </a:lnTo>
                  <a:lnTo>
                    <a:pt x="1927022" y="240011"/>
                  </a:lnTo>
                  <a:lnTo>
                    <a:pt x="1967979" y="138437"/>
                  </a:lnTo>
                  <a:lnTo>
                    <a:pt x="1927022" y="138437"/>
                  </a:lnTo>
                  <a:close/>
                </a:path>
              </a:pathLst>
            </a:custGeom>
            <a:solidFill>
              <a:schemeClr val="accent2">
                <a:alpha val="10000"/>
              </a:schemeClr>
            </a:solidFill>
            <a:ln w="3175">
              <a:solidFill>
                <a:schemeClr val="accent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ln w="3175">
                    <a:solidFill>
                      <a:schemeClr val="accent2"/>
                    </a:solidFill>
                  </a:ln>
                  <a:solidFill>
                    <a:schemeClr val="accent2">
                      <a:alpha val="10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16799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95E8331D-F4E0-C700-747B-FDEB4433D53D}"/>
              </a:ext>
            </a:extLst>
          </p:cNvPr>
          <p:cNvSpPr/>
          <p:nvPr/>
        </p:nvSpPr>
        <p:spPr bwMode="auto">
          <a:xfrm>
            <a:off x="9347200" y="5435600"/>
            <a:ext cx="2844800" cy="2844800"/>
          </a:xfrm>
          <a:prstGeom prst="ellipse">
            <a:avLst/>
          </a:prstGeom>
          <a:solidFill>
            <a:srgbClr val="97A1FE">
              <a:alpha val="7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8C3F95-556D-7734-0114-79B4EDDD5E6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CBD6FE">
                  <a:alpha val="76000"/>
                </a:srgbClr>
              </a:gs>
              <a:gs pos="100000">
                <a:srgbClr val="F3E0BE">
                  <a:alpha val="52000"/>
                </a:srgb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925B356-55D6-16DF-347C-3C8D9A1B417F}"/>
              </a:ext>
            </a:extLst>
          </p:cNvPr>
          <p:cNvSpPr/>
          <p:nvPr/>
        </p:nvSpPr>
        <p:spPr bwMode="auto">
          <a:xfrm>
            <a:off x="5651500" y="-317500"/>
            <a:ext cx="2057400" cy="2057400"/>
          </a:xfrm>
          <a:prstGeom prst="ellipse">
            <a:avLst/>
          </a:prstGeom>
          <a:solidFill>
            <a:srgbClr val="F6ED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556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F04876A-0CCE-FD91-9EE7-ADCB8A05FF2F}"/>
              </a:ext>
            </a:extLst>
          </p:cNvPr>
          <p:cNvGrpSpPr/>
          <p:nvPr/>
        </p:nvGrpSpPr>
        <p:grpSpPr>
          <a:xfrm>
            <a:off x="348343" y="239029"/>
            <a:ext cx="11495314" cy="6379942"/>
            <a:chOff x="348344" y="263774"/>
            <a:chExt cx="11495314" cy="637994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DBB1FFC-9A31-35CD-22C5-0A44E49DF77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21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13500003" rotWithShape="0">
                <a:srgbClr val="FFFF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DAE9456-D4B8-3A29-0BBD-D9BC9B3DD531}"/>
                </a:ext>
              </a:extLst>
            </p:cNvPr>
            <p:cNvSpPr/>
            <p:nvPr/>
          </p:nvSpPr>
          <p:spPr bwMode="auto">
            <a:xfrm>
              <a:off x="348344" y="263774"/>
              <a:ext cx="11495314" cy="6379942"/>
            </a:xfrm>
            <a:prstGeom prst="roundRect">
              <a:avLst>
                <a:gd name="adj" fmla="val 1935"/>
              </a:avLst>
            </a:prstGeom>
            <a:solidFill>
              <a:schemeClr val="accent2">
                <a:alpha val="8000"/>
              </a:schemeClr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27000" dist="63500" dir="2700001" rotWithShape="0">
                <a:srgbClr val="E1E1E1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6E95B46C-326C-882F-D69A-289EE2288C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59350" y="533400"/>
            <a:ext cx="1022948" cy="218651"/>
            <a:chOff x="4310346" y="365706"/>
            <a:chExt cx="1525634" cy="326098"/>
          </a:xfrm>
          <a:solidFill>
            <a:srgbClr val="0E4FD0"/>
          </a:solidFill>
        </p:grpSpPr>
        <p:sp>
          <p:nvSpPr>
            <p:cNvPr id="10" name="PA-矩形 3">
              <a:extLst>
                <a:ext uri="{FF2B5EF4-FFF2-40B4-BE49-F238E27FC236}">
                  <a16:creationId xmlns:a16="http://schemas.microsoft.com/office/drawing/2014/main" id="{1227BE67-5FD3-73E2-B450-704B3E2B4116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1" name="PA-矩形 3">
              <a:extLst>
                <a:ext uri="{FF2B5EF4-FFF2-40B4-BE49-F238E27FC236}">
                  <a16:creationId xmlns:a16="http://schemas.microsoft.com/office/drawing/2014/main" id="{15715CA6-6CC9-1A24-1856-9828FBCB9729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" name="PA-任意多边形 11">
              <a:extLst>
                <a:ext uri="{FF2B5EF4-FFF2-40B4-BE49-F238E27FC236}">
                  <a16:creationId xmlns:a16="http://schemas.microsoft.com/office/drawing/2014/main" id="{22F8E9B4-FA2B-EB9C-1E57-D7BCE80B77F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CD11533A-2C68-ACE9-9B1E-141AD84B5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716273"/>
              </p:ext>
            </p:extLst>
          </p:nvPr>
        </p:nvGraphicFramePr>
        <p:xfrm>
          <a:off x="642712" y="1324760"/>
          <a:ext cx="6081485" cy="489823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16297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1216297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1216297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1216297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1216297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</a:tblGrid>
              <a:tr h="999682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4F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价位</a:t>
                      </a:r>
                      <a:endParaRPr lang="en-US" altLang="zh-CN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区间</a:t>
                      </a:r>
                      <a:endParaRPr lang="en-US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4F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设计</a:t>
                      </a:r>
                      <a:endParaRPr lang="en-US" altLang="zh-CN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风格</a:t>
                      </a:r>
                      <a:endParaRPr lang="en-US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4F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价值</a:t>
                      </a:r>
                      <a:endParaRPr lang="en-US" altLang="zh-CN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组合</a:t>
                      </a:r>
                      <a:endParaRPr lang="en-US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4F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典型</a:t>
                      </a:r>
                      <a:endParaRPr lang="en-US" altLang="zh-CN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品牌</a:t>
                      </a:r>
                      <a:endParaRPr lang="en-US" sz="1600" dirty="0">
                        <a:solidFill>
                          <a:schemeClr val="accent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4F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894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</a:t>
                      </a:r>
                      <a:endParaRPr lang="en-US" altLang="zh-CN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路径</a:t>
                      </a:r>
                      <a:endParaRPr lang="en-US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成本驱动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主流设计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以理性</a:t>
                      </a:r>
                      <a:endParaRPr lang="en-US" altLang="zh-CN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价值为主</a:t>
                      </a:r>
                      <a:endParaRPr lang="en-US" altLang="zh-CN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894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格调</a:t>
                      </a:r>
                      <a:endParaRPr lang="en-US" altLang="zh-CN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路径</a:t>
                      </a:r>
                      <a:endParaRPr lang="en-US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消费区间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设计突围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价值匹配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lt"/>
                        </a:rPr>
                        <a:t>B&amp;O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12151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潮流</a:t>
                      </a:r>
                      <a:endParaRPr lang="en-US" altLang="zh-CN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路径</a:t>
                      </a:r>
                      <a:endParaRPr lang="en-US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2">
                              <a:alpha val="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消费区间</a:t>
                      </a:r>
                      <a:endParaRPr lang="en-US" sz="1200" dirty="0">
                        <a:solidFill>
                          <a:schemeClr val="accent2">
                            <a:alpha val="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2">
                              <a:alpha val="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设计差异</a:t>
                      </a:r>
                      <a:endParaRPr lang="en-US" sz="1200" dirty="0">
                        <a:solidFill>
                          <a:schemeClr val="accent2">
                            <a:alpha val="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2">
                              <a:alpha val="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以感性价值为主</a:t>
                      </a:r>
                      <a:endParaRPr lang="en-US" sz="1200" dirty="0">
                        <a:solidFill>
                          <a:schemeClr val="accent2">
                            <a:alpha val="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kern="1200" dirty="0">
                          <a:solidFill>
                            <a:schemeClr val="accent2">
                              <a:alpha val="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lt"/>
                        </a:rPr>
                        <a:t>Beats</a:t>
                      </a:r>
                      <a:endParaRPr lang="en-US" sz="1200" dirty="0">
                        <a:solidFill>
                          <a:schemeClr val="accent2">
                            <a:alpha val="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894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性能</a:t>
                      </a:r>
                      <a:endParaRPr lang="en-US" altLang="zh-CN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dirty="0">
                          <a:solidFill>
                            <a:srgbClr val="0E4FD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路径</a:t>
                      </a:r>
                      <a:endParaRPr lang="en-US" sz="1400" b="1" dirty="0">
                        <a:solidFill>
                          <a:srgbClr val="0E4FD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价格匹配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主流设计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以理性</a:t>
                      </a:r>
                      <a:endParaRPr lang="en-US" altLang="zh-CN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价值为主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lt"/>
                        </a:rPr>
                        <a:t>BOSE</a:t>
                      </a: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2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A0F3C0BF-1831-00D9-1FC3-36EFBE74D7DA}"/>
              </a:ext>
            </a:extLst>
          </p:cNvPr>
          <p:cNvGrpSpPr/>
          <p:nvPr/>
        </p:nvGrpSpPr>
        <p:grpSpPr>
          <a:xfrm>
            <a:off x="661600" y="480852"/>
            <a:ext cx="3400438" cy="395447"/>
            <a:chOff x="1652200" y="950752"/>
            <a:chExt cx="3400438" cy="39544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0D5EC1-F8AD-801A-4897-77AC7B7F212B}"/>
                </a:ext>
              </a:extLst>
            </p:cNvPr>
            <p:cNvSpPr txBox="1"/>
            <p:nvPr/>
          </p:nvSpPr>
          <p:spPr>
            <a:xfrm>
              <a:off x="1652200" y="950752"/>
              <a:ext cx="3387738" cy="382747"/>
            </a:xfrm>
            <a:custGeom>
              <a:avLst/>
              <a:gdLst/>
              <a:ahLst/>
              <a:cxnLst/>
              <a:rect l="l" t="t" r="r" b="b"/>
              <a:pathLst>
                <a:path w="3387738" h="297352">
                  <a:moveTo>
                    <a:pt x="465372" y="235506"/>
                  </a:moveTo>
                  <a:lnTo>
                    <a:pt x="465372" y="265405"/>
                  </a:lnTo>
                  <a:lnTo>
                    <a:pt x="634117" y="265405"/>
                  </a:lnTo>
                  <a:cubicBezTo>
                    <a:pt x="639578" y="265405"/>
                    <a:pt x="644152" y="263562"/>
                    <a:pt x="647838" y="259876"/>
                  </a:cubicBezTo>
                  <a:cubicBezTo>
                    <a:pt x="651524" y="256189"/>
                    <a:pt x="653367" y="251616"/>
                    <a:pt x="653367" y="246155"/>
                  </a:cubicBezTo>
                  <a:lnTo>
                    <a:pt x="653367" y="235506"/>
                  </a:lnTo>
                  <a:close/>
                  <a:moveTo>
                    <a:pt x="2535326" y="226495"/>
                  </a:moveTo>
                  <a:lnTo>
                    <a:pt x="2594715" y="226495"/>
                  </a:lnTo>
                  <a:lnTo>
                    <a:pt x="2634853" y="296123"/>
                  </a:lnTo>
                  <a:lnTo>
                    <a:pt x="2575465" y="296123"/>
                  </a:lnTo>
                  <a:close/>
                  <a:moveTo>
                    <a:pt x="2315385" y="226495"/>
                  </a:moveTo>
                  <a:lnTo>
                    <a:pt x="2374773" y="226495"/>
                  </a:lnTo>
                  <a:lnTo>
                    <a:pt x="2334635" y="296123"/>
                  </a:lnTo>
                  <a:lnTo>
                    <a:pt x="2275246" y="296123"/>
                  </a:lnTo>
                  <a:close/>
                  <a:moveTo>
                    <a:pt x="936652" y="226495"/>
                  </a:moveTo>
                  <a:lnTo>
                    <a:pt x="1002971" y="226495"/>
                  </a:lnTo>
                  <a:lnTo>
                    <a:pt x="1115425" y="297352"/>
                  </a:lnTo>
                  <a:lnTo>
                    <a:pt x="1044492" y="297352"/>
                  </a:lnTo>
                  <a:close/>
                  <a:moveTo>
                    <a:pt x="2857652" y="223628"/>
                  </a:moveTo>
                  <a:lnTo>
                    <a:pt x="2857652" y="263767"/>
                  </a:lnTo>
                  <a:lnTo>
                    <a:pt x="2937929" y="263767"/>
                  </a:lnTo>
                  <a:cubicBezTo>
                    <a:pt x="2941479" y="263767"/>
                    <a:pt x="2944482" y="262128"/>
                    <a:pt x="2946940" y="258852"/>
                  </a:cubicBezTo>
                  <a:cubicBezTo>
                    <a:pt x="2949397" y="255575"/>
                    <a:pt x="2950626" y="252026"/>
                    <a:pt x="2950626" y="248203"/>
                  </a:cubicBezTo>
                  <a:lnTo>
                    <a:pt x="2950626" y="223628"/>
                  </a:lnTo>
                  <a:close/>
                  <a:moveTo>
                    <a:pt x="392468" y="203969"/>
                  </a:moveTo>
                  <a:lnTo>
                    <a:pt x="465372" y="203969"/>
                  </a:lnTo>
                  <a:lnTo>
                    <a:pt x="726681" y="203969"/>
                  </a:lnTo>
                  <a:lnTo>
                    <a:pt x="726681" y="229362"/>
                  </a:lnTo>
                  <a:lnTo>
                    <a:pt x="726681" y="232639"/>
                  </a:lnTo>
                  <a:lnTo>
                    <a:pt x="726681" y="251889"/>
                  </a:lnTo>
                  <a:cubicBezTo>
                    <a:pt x="726681" y="258169"/>
                    <a:pt x="725521" y="264040"/>
                    <a:pt x="723200" y="269501"/>
                  </a:cubicBezTo>
                  <a:cubicBezTo>
                    <a:pt x="720879" y="274962"/>
                    <a:pt x="717671" y="279740"/>
                    <a:pt x="713575" y="283836"/>
                  </a:cubicBezTo>
                  <a:cubicBezTo>
                    <a:pt x="709479" y="287932"/>
                    <a:pt x="704701" y="291140"/>
                    <a:pt x="699240" y="293461"/>
                  </a:cubicBezTo>
                  <a:cubicBezTo>
                    <a:pt x="693779" y="295782"/>
                    <a:pt x="687908" y="296942"/>
                    <a:pt x="681628" y="296942"/>
                  </a:cubicBezTo>
                  <a:lnTo>
                    <a:pt x="653367" y="296942"/>
                  </a:lnTo>
                  <a:lnTo>
                    <a:pt x="392468" y="296942"/>
                  </a:lnTo>
                  <a:lnTo>
                    <a:pt x="392468" y="271549"/>
                  </a:lnTo>
                  <a:lnTo>
                    <a:pt x="392468" y="232639"/>
                  </a:lnTo>
                  <a:close/>
                  <a:moveTo>
                    <a:pt x="1579293" y="195368"/>
                  </a:moveTo>
                  <a:lnTo>
                    <a:pt x="1579293" y="255575"/>
                  </a:lnTo>
                  <a:lnTo>
                    <a:pt x="1613287" y="255575"/>
                  </a:lnTo>
                  <a:cubicBezTo>
                    <a:pt x="1617110" y="255575"/>
                    <a:pt x="1620250" y="254346"/>
                    <a:pt x="1622708" y="251889"/>
                  </a:cubicBezTo>
                  <a:cubicBezTo>
                    <a:pt x="1625165" y="249432"/>
                    <a:pt x="1626394" y="246428"/>
                    <a:pt x="1626394" y="242878"/>
                  </a:cubicBezTo>
                  <a:lnTo>
                    <a:pt x="1626394" y="195368"/>
                  </a:lnTo>
                  <a:close/>
                  <a:moveTo>
                    <a:pt x="2802360" y="189224"/>
                  </a:moveTo>
                  <a:lnTo>
                    <a:pt x="3006328" y="189224"/>
                  </a:lnTo>
                  <a:lnTo>
                    <a:pt x="3006328" y="249022"/>
                  </a:lnTo>
                  <a:cubicBezTo>
                    <a:pt x="3006328" y="255302"/>
                    <a:pt x="3005099" y="261309"/>
                    <a:pt x="3002642" y="267043"/>
                  </a:cubicBezTo>
                  <a:cubicBezTo>
                    <a:pt x="3000184" y="272777"/>
                    <a:pt x="2996908" y="277760"/>
                    <a:pt x="2992812" y="281993"/>
                  </a:cubicBezTo>
                  <a:cubicBezTo>
                    <a:pt x="2988716" y="286225"/>
                    <a:pt x="2983938" y="289638"/>
                    <a:pt x="2978477" y="292232"/>
                  </a:cubicBezTo>
                  <a:cubicBezTo>
                    <a:pt x="2973016" y="294826"/>
                    <a:pt x="2967282" y="296123"/>
                    <a:pt x="2961275" y="296123"/>
                  </a:cubicBezTo>
                  <a:lnTo>
                    <a:pt x="2802360" y="296123"/>
                  </a:lnTo>
                  <a:close/>
                  <a:moveTo>
                    <a:pt x="3134211" y="155639"/>
                  </a:moveTo>
                  <a:lnTo>
                    <a:pt x="3387738" y="155639"/>
                  </a:lnTo>
                  <a:lnTo>
                    <a:pt x="3387738" y="196187"/>
                  </a:lnTo>
                  <a:lnTo>
                    <a:pt x="3295993" y="196187"/>
                  </a:lnTo>
                  <a:lnTo>
                    <a:pt x="3295993" y="255985"/>
                  </a:lnTo>
                  <a:lnTo>
                    <a:pt x="3387738" y="255985"/>
                  </a:lnTo>
                  <a:lnTo>
                    <a:pt x="3387738" y="296533"/>
                  </a:lnTo>
                  <a:lnTo>
                    <a:pt x="3134211" y="296533"/>
                  </a:lnTo>
                  <a:lnTo>
                    <a:pt x="3134211" y="255985"/>
                  </a:lnTo>
                  <a:lnTo>
                    <a:pt x="3239062" y="255985"/>
                  </a:lnTo>
                  <a:lnTo>
                    <a:pt x="3239062" y="196187"/>
                  </a:lnTo>
                  <a:lnTo>
                    <a:pt x="3134211" y="196187"/>
                  </a:lnTo>
                  <a:close/>
                  <a:moveTo>
                    <a:pt x="2426789" y="154820"/>
                  </a:moveTo>
                  <a:lnTo>
                    <a:pt x="2483720" y="154820"/>
                  </a:lnTo>
                  <a:lnTo>
                    <a:pt x="2483720" y="172841"/>
                  </a:lnTo>
                  <a:lnTo>
                    <a:pt x="2634853" y="172841"/>
                  </a:lnTo>
                  <a:lnTo>
                    <a:pt x="2634853" y="206836"/>
                  </a:lnTo>
                  <a:lnTo>
                    <a:pt x="2483720" y="206836"/>
                  </a:lnTo>
                  <a:lnTo>
                    <a:pt x="2483720" y="251070"/>
                  </a:lnTo>
                  <a:cubicBezTo>
                    <a:pt x="2483720" y="257350"/>
                    <a:pt x="2482491" y="263221"/>
                    <a:pt x="2480034" y="268682"/>
                  </a:cubicBezTo>
                  <a:cubicBezTo>
                    <a:pt x="2477576" y="274143"/>
                    <a:pt x="2474300" y="278921"/>
                    <a:pt x="2470204" y="283017"/>
                  </a:cubicBezTo>
                  <a:cubicBezTo>
                    <a:pt x="2466108" y="287112"/>
                    <a:pt x="2461330" y="290321"/>
                    <a:pt x="2455869" y="292642"/>
                  </a:cubicBezTo>
                  <a:cubicBezTo>
                    <a:pt x="2450408" y="294963"/>
                    <a:pt x="2444674" y="296123"/>
                    <a:pt x="2438667" y="296123"/>
                  </a:cubicBezTo>
                  <a:lnTo>
                    <a:pt x="2382555" y="296123"/>
                  </a:lnTo>
                  <a:lnTo>
                    <a:pt x="2400576" y="262128"/>
                  </a:lnTo>
                  <a:lnTo>
                    <a:pt x="2413683" y="262128"/>
                  </a:lnTo>
                  <a:cubicBezTo>
                    <a:pt x="2417505" y="262128"/>
                    <a:pt x="2420645" y="260900"/>
                    <a:pt x="2423103" y="258442"/>
                  </a:cubicBezTo>
                  <a:cubicBezTo>
                    <a:pt x="2425560" y="255985"/>
                    <a:pt x="2426789" y="252845"/>
                    <a:pt x="2426789" y="249022"/>
                  </a:cubicBezTo>
                  <a:lnTo>
                    <a:pt x="2426789" y="206836"/>
                  </a:lnTo>
                  <a:lnTo>
                    <a:pt x="2275246" y="206836"/>
                  </a:lnTo>
                  <a:lnTo>
                    <a:pt x="2275246" y="172841"/>
                  </a:lnTo>
                  <a:lnTo>
                    <a:pt x="2426789" y="172841"/>
                  </a:lnTo>
                  <a:close/>
                  <a:moveTo>
                    <a:pt x="478888" y="137618"/>
                  </a:moveTo>
                  <a:lnTo>
                    <a:pt x="478888" y="156868"/>
                  </a:lnTo>
                  <a:lnTo>
                    <a:pt x="625107" y="156868"/>
                  </a:lnTo>
                  <a:cubicBezTo>
                    <a:pt x="629202" y="156868"/>
                    <a:pt x="632684" y="155366"/>
                    <a:pt x="635551" y="152362"/>
                  </a:cubicBezTo>
                  <a:cubicBezTo>
                    <a:pt x="638418" y="149359"/>
                    <a:pt x="639851" y="145809"/>
                    <a:pt x="639851" y="141713"/>
                  </a:cubicBezTo>
                  <a:lnTo>
                    <a:pt x="639851" y="137618"/>
                  </a:lnTo>
                  <a:close/>
                  <a:moveTo>
                    <a:pt x="907809" y="121235"/>
                  </a:moveTo>
                  <a:lnTo>
                    <a:pt x="969245" y="121235"/>
                  </a:lnTo>
                  <a:lnTo>
                    <a:pt x="969245" y="166288"/>
                  </a:lnTo>
                  <a:lnTo>
                    <a:pt x="1120788" y="166288"/>
                  </a:lnTo>
                  <a:lnTo>
                    <a:pt x="1120788" y="206836"/>
                  </a:lnTo>
                  <a:lnTo>
                    <a:pt x="959466" y="206836"/>
                  </a:lnTo>
                  <a:lnTo>
                    <a:pt x="936479" y="226495"/>
                  </a:lnTo>
                  <a:lnTo>
                    <a:pt x="936652" y="226495"/>
                  </a:lnTo>
                  <a:lnTo>
                    <a:pt x="854647" y="296942"/>
                  </a:lnTo>
                  <a:lnTo>
                    <a:pt x="777973" y="296942"/>
                  </a:lnTo>
                  <a:lnTo>
                    <a:pt x="882415" y="206836"/>
                  </a:lnTo>
                  <a:lnTo>
                    <a:pt x="762000" y="206836"/>
                  </a:lnTo>
                  <a:lnTo>
                    <a:pt x="762000" y="166288"/>
                  </a:lnTo>
                  <a:lnTo>
                    <a:pt x="907809" y="166288"/>
                  </a:lnTo>
                  <a:close/>
                  <a:moveTo>
                    <a:pt x="1716091" y="110586"/>
                  </a:moveTo>
                  <a:lnTo>
                    <a:pt x="1775889" y="110586"/>
                  </a:lnTo>
                  <a:lnTo>
                    <a:pt x="1813979" y="188750"/>
                  </a:lnTo>
                  <a:lnTo>
                    <a:pt x="1754181" y="188814"/>
                  </a:lnTo>
                  <a:close/>
                  <a:moveTo>
                    <a:pt x="430149" y="88469"/>
                  </a:moveTo>
                  <a:lnTo>
                    <a:pt x="430149" y="106080"/>
                  </a:lnTo>
                  <a:lnTo>
                    <a:pt x="478888" y="106080"/>
                  </a:lnTo>
                  <a:lnTo>
                    <a:pt x="688591" y="106080"/>
                  </a:lnTo>
                  <a:lnTo>
                    <a:pt x="688591" y="101575"/>
                  </a:lnTo>
                  <a:cubicBezTo>
                    <a:pt x="688591" y="97752"/>
                    <a:pt x="687362" y="94612"/>
                    <a:pt x="684905" y="92155"/>
                  </a:cubicBezTo>
                  <a:cubicBezTo>
                    <a:pt x="682447" y="89697"/>
                    <a:pt x="679444" y="88469"/>
                    <a:pt x="675894" y="88469"/>
                  </a:cubicBezTo>
                  <a:close/>
                  <a:moveTo>
                    <a:pt x="108537" y="88469"/>
                  </a:moveTo>
                  <a:lnTo>
                    <a:pt x="343633" y="88469"/>
                  </a:lnTo>
                  <a:lnTo>
                    <a:pt x="343633" y="129016"/>
                  </a:lnTo>
                  <a:lnTo>
                    <a:pt x="200692" y="129016"/>
                  </a:lnTo>
                  <a:lnTo>
                    <a:pt x="176936" y="194958"/>
                  </a:lnTo>
                  <a:lnTo>
                    <a:pt x="275644" y="194958"/>
                  </a:lnTo>
                  <a:lnTo>
                    <a:pt x="265814" y="158506"/>
                  </a:lnTo>
                  <a:lnTo>
                    <a:pt x="319878" y="158506"/>
                  </a:lnTo>
                  <a:lnTo>
                    <a:pt x="343633" y="244517"/>
                  </a:lnTo>
                  <a:lnTo>
                    <a:pt x="289160" y="244517"/>
                  </a:lnTo>
                  <a:lnTo>
                    <a:pt x="286702" y="235506"/>
                  </a:lnTo>
                  <a:lnTo>
                    <a:pt x="162601" y="235506"/>
                  </a:lnTo>
                  <a:lnTo>
                    <a:pt x="133931" y="235506"/>
                  </a:lnTo>
                  <a:lnTo>
                    <a:pt x="108537" y="235506"/>
                  </a:lnTo>
                  <a:lnTo>
                    <a:pt x="146628" y="129016"/>
                  </a:lnTo>
                  <a:lnTo>
                    <a:pt x="108537" y="129016"/>
                  </a:lnTo>
                  <a:close/>
                  <a:moveTo>
                    <a:pt x="976861" y="74133"/>
                  </a:moveTo>
                  <a:lnTo>
                    <a:pt x="1046130" y="74133"/>
                  </a:lnTo>
                  <a:lnTo>
                    <a:pt x="1111713" y="129426"/>
                  </a:lnTo>
                  <a:lnTo>
                    <a:pt x="1063793" y="129426"/>
                  </a:lnTo>
                  <a:lnTo>
                    <a:pt x="1093557" y="156048"/>
                  </a:lnTo>
                  <a:lnTo>
                    <a:pt x="1026822" y="156048"/>
                  </a:lnTo>
                  <a:lnTo>
                    <a:pt x="980144" y="113862"/>
                  </a:lnTo>
                  <a:lnTo>
                    <a:pt x="1024429" y="113862"/>
                  </a:lnTo>
                  <a:close/>
                  <a:moveTo>
                    <a:pt x="1579293" y="73724"/>
                  </a:moveTo>
                  <a:lnTo>
                    <a:pt x="1579293" y="154820"/>
                  </a:lnTo>
                  <a:lnTo>
                    <a:pt x="1626394" y="154820"/>
                  </a:lnTo>
                  <a:lnTo>
                    <a:pt x="1626394" y="73724"/>
                  </a:lnTo>
                  <a:close/>
                  <a:moveTo>
                    <a:pt x="902235" y="73724"/>
                  </a:moveTo>
                  <a:lnTo>
                    <a:pt x="836216" y="129426"/>
                  </a:lnTo>
                  <a:lnTo>
                    <a:pt x="767324" y="129426"/>
                  </a:lnTo>
                  <a:lnTo>
                    <a:pt x="832933" y="74133"/>
                  </a:lnTo>
                  <a:close/>
                  <a:moveTo>
                    <a:pt x="0" y="62665"/>
                  </a:moveTo>
                  <a:lnTo>
                    <a:pt x="83553" y="62665"/>
                  </a:lnTo>
                  <a:lnTo>
                    <a:pt x="90516" y="62665"/>
                  </a:lnTo>
                  <a:lnTo>
                    <a:pt x="55702" y="153181"/>
                  </a:lnTo>
                  <a:lnTo>
                    <a:pt x="83553" y="153181"/>
                  </a:lnTo>
                  <a:lnTo>
                    <a:pt x="65122" y="220761"/>
                  </a:lnTo>
                  <a:lnTo>
                    <a:pt x="95021" y="259261"/>
                  </a:lnTo>
                  <a:lnTo>
                    <a:pt x="356740" y="259261"/>
                  </a:lnTo>
                  <a:lnTo>
                    <a:pt x="356740" y="296533"/>
                  </a:lnTo>
                  <a:lnTo>
                    <a:pt x="65532" y="296533"/>
                  </a:lnTo>
                  <a:lnTo>
                    <a:pt x="49559" y="276873"/>
                  </a:lnTo>
                  <a:lnTo>
                    <a:pt x="43824" y="296533"/>
                  </a:lnTo>
                  <a:lnTo>
                    <a:pt x="0" y="296533"/>
                  </a:lnTo>
                  <a:lnTo>
                    <a:pt x="33995" y="190862"/>
                  </a:lnTo>
                  <a:lnTo>
                    <a:pt x="0" y="190862"/>
                  </a:lnTo>
                  <a:lnTo>
                    <a:pt x="819" y="189224"/>
                  </a:lnTo>
                  <a:lnTo>
                    <a:pt x="35223" y="100346"/>
                  </a:lnTo>
                  <a:lnTo>
                    <a:pt x="0" y="100346"/>
                  </a:lnTo>
                  <a:close/>
                  <a:moveTo>
                    <a:pt x="378133" y="56931"/>
                  </a:moveTo>
                  <a:lnTo>
                    <a:pt x="700468" y="56931"/>
                  </a:lnTo>
                  <a:cubicBezTo>
                    <a:pt x="713029" y="56931"/>
                    <a:pt x="722927" y="59798"/>
                    <a:pt x="730163" y="65532"/>
                  </a:cubicBezTo>
                  <a:cubicBezTo>
                    <a:pt x="737399" y="71266"/>
                    <a:pt x="741016" y="80277"/>
                    <a:pt x="741016" y="92564"/>
                  </a:cubicBezTo>
                  <a:lnTo>
                    <a:pt x="741016" y="110176"/>
                  </a:lnTo>
                  <a:lnTo>
                    <a:pt x="712756" y="110176"/>
                  </a:lnTo>
                  <a:lnTo>
                    <a:pt x="712756" y="131589"/>
                  </a:lnTo>
                  <a:lnTo>
                    <a:pt x="712756" y="134879"/>
                  </a:lnTo>
                  <a:lnTo>
                    <a:pt x="712756" y="147230"/>
                  </a:lnTo>
                  <a:cubicBezTo>
                    <a:pt x="712756" y="158758"/>
                    <a:pt x="708865" y="168502"/>
                    <a:pt x="701083" y="176463"/>
                  </a:cubicBezTo>
                  <a:cubicBezTo>
                    <a:pt x="693301" y="184424"/>
                    <a:pt x="683676" y="188405"/>
                    <a:pt x="672208" y="188405"/>
                  </a:cubicBezTo>
                  <a:lnTo>
                    <a:pt x="639851" y="188405"/>
                  </a:lnTo>
                  <a:lnTo>
                    <a:pt x="405984" y="188405"/>
                  </a:lnTo>
                  <a:lnTo>
                    <a:pt x="405984" y="162467"/>
                  </a:lnTo>
                  <a:lnTo>
                    <a:pt x="405984" y="134879"/>
                  </a:lnTo>
                  <a:lnTo>
                    <a:pt x="405984" y="110176"/>
                  </a:lnTo>
                  <a:lnTo>
                    <a:pt x="378133" y="110176"/>
                  </a:lnTo>
                  <a:close/>
                  <a:moveTo>
                    <a:pt x="1284713" y="50788"/>
                  </a:moveTo>
                  <a:lnTo>
                    <a:pt x="1326899" y="50788"/>
                  </a:lnTo>
                  <a:lnTo>
                    <a:pt x="1326899" y="67171"/>
                  </a:lnTo>
                  <a:lnTo>
                    <a:pt x="1430522" y="67171"/>
                  </a:lnTo>
                  <a:lnTo>
                    <a:pt x="1430522" y="97070"/>
                  </a:lnTo>
                  <a:lnTo>
                    <a:pt x="1326899" y="97070"/>
                  </a:lnTo>
                  <a:lnTo>
                    <a:pt x="1326899" y="113453"/>
                  </a:lnTo>
                  <a:lnTo>
                    <a:pt x="1421921" y="113453"/>
                  </a:lnTo>
                  <a:lnTo>
                    <a:pt x="1421921" y="143352"/>
                  </a:lnTo>
                  <a:lnTo>
                    <a:pt x="1326899" y="143352"/>
                  </a:lnTo>
                  <a:lnTo>
                    <a:pt x="1326899" y="158506"/>
                  </a:lnTo>
                  <a:lnTo>
                    <a:pt x="1430291" y="158506"/>
                  </a:lnTo>
                  <a:lnTo>
                    <a:pt x="1430291" y="194548"/>
                  </a:lnTo>
                  <a:cubicBezTo>
                    <a:pt x="1430291" y="200829"/>
                    <a:pt x="1429131" y="206699"/>
                    <a:pt x="1426810" y="212160"/>
                  </a:cubicBezTo>
                  <a:cubicBezTo>
                    <a:pt x="1424489" y="217621"/>
                    <a:pt x="1421281" y="222400"/>
                    <a:pt x="1417185" y="226495"/>
                  </a:cubicBezTo>
                  <a:cubicBezTo>
                    <a:pt x="1413089" y="230591"/>
                    <a:pt x="1408311" y="233799"/>
                    <a:pt x="1402850" y="236120"/>
                  </a:cubicBezTo>
                  <a:cubicBezTo>
                    <a:pt x="1397389" y="238441"/>
                    <a:pt x="1391655" y="239602"/>
                    <a:pt x="1385648" y="239602"/>
                  </a:cubicBezTo>
                  <a:lnTo>
                    <a:pt x="1342642" y="239602"/>
                  </a:lnTo>
                  <a:lnTo>
                    <a:pt x="1357797" y="209703"/>
                  </a:lnTo>
                  <a:lnTo>
                    <a:pt x="1373770" y="209703"/>
                  </a:lnTo>
                  <a:cubicBezTo>
                    <a:pt x="1377320" y="209703"/>
                    <a:pt x="1380323" y="208474"/>
                    <a:pt x="1382781" y="206017"/>
                  </a:cubicBezTo>
                  <a:cubicBezTo>
                    <a:pt x="1385238" y="203559"/>
                    <a:pt x="1386467" y="200419"/>
                    <a:pt x="1386467" y="196596"/>
                  </a:cubicBezTo>
                  <a:lnTo>
                    <a:pt x="1386467" y="188405"/>
                  </a:lnTo>
                  <a:lnTo>
                    <a:pt x="1326899" y="188405"/>
                  </a:lnTo>
                  <a:lnTo>
                    <a:pt x="1326899" y="249022"/>
                  </a:lnTo>
                  <a:lnTo>
                    <a:pt x="1284713" y="249022"/>
                  </a:lnTo>
                  <a:lnTo>
                    <a:pt x="1284713" y="188405"/>
                  </a:lnTo>
                  <a:lnTo>
                    <a:pt x="1210580" y="188405"/>
                  </a:lnTo>
                  <a:lnTo>
                    <a:pt x="1210580" y="158506"/>
                  </a:lnTo>
                  <a:lnTo>
                    <a:pt x="1284713" y="158506"/>
                  </a:lnTo>
                  <a:lnTo>
                    <a:pt x="1284713" y="143352"/>
                  </a:lnTo>
                  <a:lnTo>
                    <a:pt x="1219181" y="143352"/>
                  </a:lnTo>
                  <a:lnTo>
                    <a:pt x="1219181" y="113453"/>
                  </a:lnTo>
                  <a:lnTo>
                    <a:pt x="1284713" y="113453"/>
                  </a:lnTo>
                  <a:lnTo>
                    <a:pt x="1284713" y="97070"/>
                  </a:lnTo>
                  <a:lnTo>
                    <a:pt x="1210580" y="97070"/>
                  </a:lnTo>
                  <a:lnTo>
                    <a:pt x="1210580" y="67171"/>
                  </a:lnTo>
                  <a:lnTo>
                    <a:pt x="1284713" y="67171"/>
                  </a:lnTo>
                  <a:close/>
                  <a:moveTo>
                    <a:pt x="2699966" y="43006"/>
                  </a:moveTo>
                  <a:lnTo>
                    <a:pt x="2699966" y="85192"/>
                  </a:lnTo>
                  <a:lnTo>
                    <a:pt x="2732732" y="85192"/>
                  </a:lnTo>
                  <a:cubicBezTo>
                    <a:pt x="2736282" y="85192"/>
                    <a:pt x="2739285" y="83963"/>
                    <a:pt x="2741743" y="81506"/>
                  </a:cubicBezTo>
                  <a:cubicBezTo>
                    <a:pt x="2744200" y="79048"/>
                    <a:pt x="2745429" y="75908"/>
                    <a:pt x="2745429" y="72086"/>
                  </a:cubicBezTo>
                  <a:lnTo>
                    <a:pt x="2745429" y="43006"/>
                  </a:lnTo>
                  <a:close/>
                  <a:moveTo>
                    <a:pt x="1961112" y="41777"/>
                  </a:moveTo>
                  <a:lnTo>
                    <a:pt x="1961112" y="255166"/>
                  </a:lnTo>
                  <a:lnTo>
                    <a:pt x="2197027" y="255166"/>
                  </a:lnTo>
                  <a:cubicBezTo>
                    <a:pt x="2199484" y="255166"/>
                    <a:pt x="2201532" y="254280"/>
                    <a:pt x="2203171" y="252510"/>
                  </a:cubicBezTo>
                  <a:cubicBezTo>
                    <a:pt x="2204809" y="250739"/>
                    <a:pt x="2205628" y="248764"/>
                    <a:pt x="2205628" y="246584"/>
                  </a:cubicBezTo>
                  <a:lnTo>
                    <a:pt x="2205628" y="41777"/>
                  </a:lnTo>
                  <a:lnTo>
                    <a:pt x="2153612" y="41777"/>
                  </a:lnTo>
                  <a:lnTo>
                    <a:pt x="2153612" y="170793"/>
                  </a:lnTo>
                  <a:cubicBezTo>
                    <a:pt x="2153612" y="174343"/>
                    <a:pt x="2154841" y="177346"/>
                    <a:pt x="2157298" y="179804"/>
                  </a:cubicBezTo>
                  <a:cubicBezTo>
                    <a:pt x="2159755" y="182261"/>
                    <a:pt x="2162759" y="183490"/>
                    <a:pt x="2166309" y="183490"/>
                  </a:cubicBezTo>
                  <a:lnTo>
                    <a:pt x="2201123" y="183490"/>
                  </a:lnTo>
                  <a:lnTo>
                    <a:pt x="2183511" y="223628"/>
                  </a:lnTo>
                  <a:lnTo>
                    <a:pt x="2135181" y="223628"/>
                  </a:lnTo>
                  <a:cubicBezTo>
                    <a:pt x="2129720" y="223628"/>
                    <a:pt x="2124669" y="222604"/>
                    <a:pt x="2120027" y="220556"/>
                  </a:cubicBezTo>
                  <a:cubicBezTo>
                    <a:pt x="2115385" y="218509"/>
                    <a:pt x="2111358" y="215778"/>
                    <a:pt x="2107944" y="212365"/>
                  </a:cubicBezTo>
                  <a:cubicBezTo>
                    <a:pt x="2104531" y="208952"/>
                    <a:pt x="2101801" y="204924"/>
                    <a:pt x="2099753" y="200283"/>
                  </a:cubicBezTo>
                  <a:cubicBezTo>
                    <a:pt x="2097705" y="195641"/>
                    <a:pt x="2096681" y="190589"/>
                    <a:pt x="2096681" y="185128"/>
                  </a:cubicBezTo>
                  <a:lnTo>
                    <a:pt x="2096681" y="183490"/>
                  </a:lnTo>
                  <a:lnTo>
                    <a:pt x="2096681" y="41777"/>
                  </a:lnTo>
                  <a:lnTo>
                    <a:pt x="2060229" y="41777"/>
                  </a:lnTo>
                  <a:lnTo>
                    <a:pt x="2060229" y="149905"/>
                  </a:lnTo>
                  <a:lnTo>
                    <a:pt x="2027872" y="225267"/>
                  </a:lnTo>
                  <a:lnTo>
                    <a:pt x="1970941" y="225267"/>
                  </a:lnTo>
                  <a:lnTo>
                    <a:pt x="2003298" y="140894"/>
                  </a:lnTo>
                  <a:lnTo>
                    <a:pt x="2003298" y="41777"/>
                  </a:lnTo>
                  <a:close/>
                  <a:moveTo>
                    <a:pt x="1194197" y="41367"/>
                  </a:moveTo>
                  <a:lnTo>
                    <a:pt x="1194197" y="255985"/>
                  </a:lnTo>
                  <a:lnTo>
                    <a:pt x="1426803" y="255985"/>
                  </a:lnTo>
                  <a:lnTo>
                    <a:pt x="1435827" y="255985"/>
                  </a:lnTo>
                  <a:cubicBezTo>
                    <a:pt x="1439381" y="255985"/>
                    <a:pt x="1442389" y="254756"/>
                    <a:pt x="1444850" y="252299"/>
                  </a:cubicBezTo>
                  <a:cubicBezTo>
                    <a:pt x="1447312" y="249841"/>
                    <a:pt x="1448543" y="246701"/>
                    <a:pt x="1448543" y="242878"/>
                  </a:cubicBezTo>
                  <a:lnTo>
                    <a:pt x="1448543" y="41367"/>
                  </a:lnTo>
                  <a:close/>
                  <a:moveTo>
                    <a:pt x="121644" y="13926"/>
                  </a:moveTo>
                  <a:lnTo>
                    <a:pt x="331756" y="13926"/>
                  </a:lnTo>
                  <a:lnTo>
                    <a:pt x="331756" y="54474"/>
                  </a:lnTo>
                  <a:lnTo>
                    <a:pt x="121644" y="54474"/>
                  </a:lnTo>
                  <a:close/>
                  <a:moveTo>
                    <a:pt x="2651227" y="9011"/>
                  </a:moveTo>
                  <a:lnTo>
                    <a:pt x="2794168" y="9011"/>
                  </a:lnTo>
                  <a:lnTo>
                    <a:pt x="2794168" y="72905"/>
                  </a:lnTo>
                  <a:cubicBezTo>
                    <a:pt x="2794168" y="78912"/>
                    <a:pt x="2793008" y="84578"/>
                    <a:pt x="2790687" y="89902"/>
                  </a:cubicBezTo>
                  <a:cubicBezTo>
                    <a:pt x="2788366" y="95227"/>
                    <a:pt x="2785226" y="99937"/>
                    <a:pt x="2781267" y="104032"/>
                  </a:cubicBezTo>
                  <a:cubicBezTo>
                    <a:pt x="2777307" y="108128"/>
                    <a:pt x="2772665" y="111405"/>
                    <a:pt x="2767341" y="113862"/>
                  </a:cubicBezTo>
                  <a:cubicBezTo>
                    <a:pt x="2762017" y="116320"/>
                    <a:pt x="2756351" y="117685"/>
                    <a:pt x="2750344" y="117958"/>
                  </a:cubicBezTo>
                  <a:lnTo>
                    <a:pt x="2750344" y="153591"/>
                  </a:lnTo>
                  <a:lnTo>
                    <a:pt x="2794168" y="153591"/>
                  </a:lnTo>
                  <a:lnTo>
                    <a:pt x="2794168" y="194139"/>
                  </a:lnTo>
                  <a:lnTo>
                    <a:pt x="2750344" y="194139"/>
                  </a:lnTo>
                  <a:lnTo>
                    <a:pt x="2750344" y="250660"/>
                  </a:lnTo>
                  <a:lnTo>
                    <a:pt x="2790482" y="246974"/>
                  </a:lnTo>
                  <a:lnTo>
                    <a:pt x="2790482" y="283426"/>
                  </a:lnTo>
                  <a:lnTo>
                    <a:pt x="2646312" y="296123"/>
                  </a:lnTo>
                  <a:lnTo>
                    <a:pt x="2646312" y="260080"/>
                  </a:lnTo>
                  <a:lnTo>
                    <a:pt x="2653684" y="259261"/>
                  </a:lnTo>
                  <a:lnTo>
                    <a:pt x="2653684" y="130655"/>
                  </a:lnTo>
                  <a:lnTo>
                    <a:pt x="2694641" y="130655"/>
                  </a:lnTo>
                  <a:lnTo>
                    <a:pt x="2694641" y="255575"/>
                  </a:lnTo>
                  <a:lnTo>
                    <a:pt x="2703652" y="254756"/>
                  </a:lnTo>
                  <a:lnTo>
                    <a:pt x="2703652" y="117958"/>
                  </a:lnTo>
                  <a:lnTo>
                    <a:pt x="2651227" y="117958"/>
                  </a:lnTo>
                  <a:close/>
                  <a:moveTo>
                    <a:pt x="3081004" y="1229"/>
                  </a:moveTo>
                  <a:lnTo>
                    <a:pt x="3140495" y="1229"/>
                  </a:lnTo>
                  <a:lnTo>
                    <a:pt x="3107998" y="70447"/>
                  </a:lnTo>
                  <a:lnTo>
                    <a:pt x="3130646" y="70447"/>
                  </a:lnTo>
                  <a:lnTo>
                    <a:pt x="3102264" y="134341"/>
                  </a:lnTo>
                  <a:lnTo>
                    <a:pt x="3115780" y="134341"/>
                  </a:lnTo>
                  <a:lnTo>
                    <a:pt x="3115780" y="296533"/>
                  </a:lnTo>
                  <a:lnTo>
                    <a:pt x="3061716" y="296533"/>
                  </a:lnTo>
                  <a:lnTo>
                    <a:pt x="3061716" y="169155"/>
                  </a:lnTo>
                  <a:lnTo>
                    <a:pt x="3027312" y="169155"/>
                  </a:lnTo>
                  <a:lnTo>
                    <a:pt x="3060078" y="95431"/>
                  </a:lnTo>
                  <a:lnTo>
                    <a:pt x="3037141" y="95431"/>
                  </a:lnTo>
                  <a:close/>
                  <a:moveTo>
                    <a:pt x="2830211" y="1229"/>
                  </a:moveTo>
                  <a:lnTo>
                    <a:pt x="2896562" y="1229"/>
                  </a:lnTo>
                  <a:lnTo>
                    <a:pt x="2884275" y="23346"/>
                  </a:lnTo>
                  <a:lnTo>
                    <a:pt x="3006738" y="23346"/>
                  </a:lnTo>
                  <a:lnTo>
                    <a:pt x="3006738" y="56931"/>
                  </a:lnTo>
                  <a:lnTo>
                    <a:pt x="3006328" y="56931"/>
                  </a:lnTo>
                  <a:cubicBezTo>
                    <a:pt x="3004690" y="70584"/>
                    <a:pt x="2999570" y="83349"/>
                    <a:pt x="2990969" y="95227"/>
                  </a:cubicBezTo>
                  <a:cubicBezTo>
                    <a:pt x="2982368" y="107104"/>
                    <a:pt x="2971241" y="117821"/>
                    <a:pt x="2957589" y="127378"/>
                  </a:cubicBezTo>
                  <a:cubicBezTo>
                    <a:pt x="2966053" y="129290"/>
                    <a:pt x="2974449" y="130860"/>
                    <a:pt x="2982778" y="132088"/>
                  </a:cubicBezTo>
                  <a:cubicBezTo>
                    <a:pt x="2991106" y="133317"/>
                    <a:pt x="2999092" y="134204"/>
                    <a:pt x="3006738" y="134751"/>
                  </a:cubicBezTo>
                  <a:lnTo>
                    <a:pt x="3006738" y="174889"/>
                  </a:lnTo>
                  <a:cubicBezTo>
                    <a:pt x="2989535" y="174616"/>
                    <a:pt x="2972197" y="172841"/>
                    <a:pt x="2954721" y="169564"/>
                  </a:cubicBezTo>
                  <a:cubicBezTo>
                    <a:pt x="2937246" y="166288"/>
                    <a:pt x="2920317" y="161509"/>
                    <a:pt x="2903934" y="155229"/>
                  </a:cubicBezTo>
                  <a:cubicBezTo>
                    <a:pt x="2887824" y="161509"/>
                    <a:pt x="2871168" y="166288"/>
                    <a:pt x="2853966" y="169564"/>
                  </a:cubicBezTo>
                  <a:cubicBezTo>
                    <a:pt x="2836764" y="172841"/>
                    <a:pt x="2819562" y="174616"/>
                    <a:pt x="2802360" y="174889"/>
                  </a:cubicBezTo>
                  <a:lnTo>
                    <a:pt x="2802360" y="134751"/>
                  </a:lnTo>
                  <a:cubicBezTo>
                    <a:pt x="2810005" y="134204"/>
                    <a:pt x="2817923" y="133317"/>
                    <a:pt x="2826115" y="132088"/>
                  </a:cubicBezTo>
                  <a:cubicBezTo>
                    <a:pt x="2834306" y="130860"/>
                    <a:pt x="2842635" y="129153"/>
                    <a:pt x="2851099" y="126969"/>
                  </a:cubicBezTo>
                  <a:cubicBezTo>
                    <a:pt x="2840177" y="119050"/>
                    <a:pt x="2830893" y="110449"/>
                    <a:pt x="2823248" y="101165"/>
                  </a:cubicBezTo>
                  <a:cubicBezTo>
                    <a:pt x="2815603" y="91882"/>
                    <a:pt x="2809869" y="81915"/>
                    <a:pt x="2806046" y="71266"/>
                  </a:cubicBezTo>
                  <a:lnTo>
                    <a:pt x="2862567" y="71266"/>
                  </a:lnTo>
                  <a:cubicBezTo>
                    <a:pt x="2867755" y="79185"/>
                    <a:pt x="2873899" y="86148"/>
                    <a:pt x="2880998" y="92155"/>
                  </a:cubicBezTo>
                  <a:cubicBezTo>
                    <a:pt x="2888097" y="98162"/>
                    <a:pt x="2895743" y="103486"/>
                    <a:pt x="2903934" y="108128"/>
                  </a:cubicBezTo>
                  <a:cubicBezTo>
                    <a:pt x="2915402" y="102121"/>
                    <a:pt x="2925437" y="94953"/>
                    <a:pt x="2934038" y="86625"/>
                  </a:cubicBezTo>
                  <a:cubicBezTo>
                    <a:pt x="2942639" y="78297"/>
                    <a:pt x="2949260" y="68399"/>
                    <a:pt x="2953902" y="56931"/>
                  </a:cubicBezTo>
                  <a:lnTo>
                    <a:pt x="2888371" y="56931"/>
                  </a:lnTo>
                  <a:lnTo>
                    <a:pt x="2801131" y="56931"/>
                  </a:lnTo>
                  <a:close/>
                  <a:moveTo>
                    <a:pt x="2290401" y="1229"/>
                  </a:moveTo>
                  <a:lnTo>
                    <a:pt x="2351018" y="1229"/>
                  </a:lnTo>
                  <a:lnTo>
                    <a:pt x="2344874" y="20069"/>
                  </a:lnTo>
                  <a:lnTo>
                    <a:pt x="2634853" y="20069"/>
                  </a:lnTo>
                  <a:lnTo>
                    <a:pt x="2634853" y="59798"/>
                  </a:lnTo>
                  <a:cubicBezTo>
                    <a:pt x="2621747" y="71539"/>
                    <a:pt x="2607343" y="81984"/>
                    <a:pt x="2591643" y="91131"/>
                  </a:cubicBezTo>
                  <a:cubicBezTo>
                    <a:pt x="2575943" y="100278"/>
                    <a:pt x="2559082" y="108401"/>
                    <a:pt x="2541060" y="115501"/>
                  </a:cubicBezTo>
                  <a:cubicBezTo>
                    <a:pt x="2570004" y="120415"/>
                    <a:pt x="2601268" y="124102"/>
                    <a:pt x="2634853" y="126559"/>
                  </a:cubicBezTo>
                  <a:lnTo>
                    <a:pt x="2634853" y="160963"/>
                  </a:lnTo>
                  <a:cubicBezTo>
                    <a:pt x="2623658" y="160963"/>
                    <a:pt x="2611439" y="160554"/>
                    <a:pt x="2598196" y="159735"/>
                  </a:cubicBezTo>
                  <a:cubicBezTo>
                    <a:pt x="2584953" y="158915"/>
                    <a:pt x="2570959" y="157687"/>
                    <a:pt x="2556215" y="156048"/>
                  </a:cubicBezTo>
                  <a:cubicBezTo>
                    <a:pt x="2541470" y="154410"/>
                    <a:pt x="2526247" y="152226"/>
                    <a:pt x="2510547" y="149495"/>
                  </a:cubicBezTo>
                  <a:cubicBezTo>
                    <a:pt x="2494847" y="146765"/>
                    <a:pt x="2479078" y="143488"/>
                    <a:pt x="2463241" y="139665"/>
                  </a:cubicBezTo>
                  <a:cubicBezTo>
                    <a:pt x="2446039" y="143761"/>
                    <a:pt x="2428837" y="147174"/>
                    <a:pt x="2411635" y="149905"/>
                  </a:cubicBezTo>
                  <a:cubicBezTo>
                    <a:pt x="2394432" y="152635"/>
                    <a:pt x="2377845" y="154820"/>
                    <a:pt x="2361871" y="156458"/>
                  </a:cubicBezTo>
                  <a:cubicBezTo>
                    <a:pt x="2345898" y="158096"/>
                    <a:pt x="2330607" y="159257"/>
                    <a:pt x="2315999" y="159939"/>
                  </a:cubicBezTo>
                  <a:cubicBezTo>
                    <a:pt x="2301391" y="160622"/>
                    <a:pt x="2288079" y="160963"/>
                    <a:pt x="2276065" y="160963"/>
                  </a:cubicBezTo>
                  <a:lnTo>
                    <a:pt x="2276065" y="126559"/>
                  </a:lnTo>
                  <a:cubicBezTo>
                    <a:pt x="2294906" y="125194"/>
                    <a:pt x="2312927" y="123487"/>
                    <a:pt x="2330129" y="121439"/>
                  </a:cubicBezTo>
                  <a:cubicBezTo>
                    <a:pt x="2347332" y="119391"/>
                    <a:pt x="2363987" y="116866"/>
                    <a:pt x="2380098" y="113862"/>
                  </a:cubicBezTo>
                  <a:cubicBezTo>
                    <a:pt x="2363441" y="107036"/>
                    <a:pt x="2347536" y="99527"/>
                    <a:pt x="2332382" y="91336"/>
                  </a:cubicBezTo>
                  <a:cubicBezTo>
                    <a:pt x="2317228" y="83144"/>
                    <a:pt x="2303097" y="73997"/>
                    <a:pt x="2289991" y="63894"/>
                  </a:cubicBezTo>
                  <a:lnTo>
                    <a:pt x="2366172" y="63894"/>
                  </a:lnTo>
                  <a:cubicBezTo>
                    <a:pt x="2377094" y="69355"/>
                    <a:pt x="2390064" y="74816"/>
                    <a:pt x="2405082" y="80277"/>
                  </a:cubicBezTo>
                  <a:cubicBezTo>
                    <a:pt x="2420099" y="85738"/>
                    <a:pt x="2437028" y="91199"/>
                    <a:pt x="2455869" y="96660"/>
                  </a:cubicBezTo>
                  <a:cubicBezTo>
                    <a:pt x="2482082" y="89561"/>
                    <a:pt x="2504472" y="82052"/>
                    <a:pt x="2523039" y="74133"/>
                  </a:cubicBezTo>
                  <a:cubicBezTo>
                    <a:pt x="2541607" y="66215"/>
                    <a:pt x="2555941" y="58979"/>
                    <a:pt x="2566045" y="52426"/>
                  </a:cubicBezTo>
                  <a:lnTo>
                    <a:pt x="2275246" y="52426"/>
                  </a:lnTo>
                  <a:close/>
                  <a:moveTo>
                    <a:pt x="1910324" y="1229"/>
                  </a:moveTo>
                  <a:lnTo>
                    <a:pt x="2256415" y="1229"/>
                  </a:lnTo>
                  <a:lnTo>
                    <a:pt x="2256415" y="2458"/>
                  </a:lnTo>
                  <a:lnTo>
                    <a:pt x="2256415" y="41425"/>
                  </a:lnTo>
                  <a:lnTo>
                    <a:pt x="2256415" y="264951"/>
                  </a:lnTo>
                  <a:cubicBezTo>
                    <a:pt x="2256415" y="273428"/>
                    <a:pt x="2253480" y="280674"/>
                    <a:pt x="2247609" y="286690"/>
                  </a:cubicBezTo>
                  <a:cubicBezTo>
                    <a:pt x="2241739" y="292706"/>
                    <a:pt x="2234571" y="295714"/>
                    <a:pt x="2226107" y="295714"/>
                  </a:cubicBezTo>
                  <a:lnTo>
                    <a:pt x="1961112" y="295714"/>
                  </a:lnTo>
                  <a:lnTo>
                    <a:pt x="1910324" y="295714"/>
                  </a:lnTo>
                  <a:lnTo>
                    <a:pt x="1910324" y="255575"/>
                  </a:lnTo>
                  <a:lnTo>
                    <a:pt x="1910324" y="41777"/>
                  </a:lnTo>
                  <a:lnTo>
                    <a:pt x="1910324" y="36811"/>
                  </a:lnTo>
                  <a:close/>
                  <a:moveTo>
                    <a:pt x="1141771" y="819"/>
                  </a:moveTo>
                  <a:lnTo>
                    <a:pt x="1500969" y="819"/>
                  </a:lnTo>
                  <a:lnTo>
                    <a:pt x="1500969" y="251479"/>
                  </a:lnTo>
                  <a:cubicBezTo>
                    <a:pt x="1500969" y="257760"/>
                    <a:pt x="1499808" y="263630"/>
                    <a:pt x="1497487" y="269091"/>
                  </a:cubicBezTo>
                  <a:cubicBezTo>
                    <a:pt x="1495166" y="274552"/>
                    <a:pt x="1491958" y="279330"/>
                    <a:pt x="1487862" y="283426"/>
                  </a:cubicBezTo>
                  <a:cubicBezTo>
                    <a:pt x="1483766" y="287522"/>
                    <a:pt x="1478988" y="290730"/>
                    <a:pt x="1473527" y="293051"/>
                  </a:cubicBezTo>
                  <a:cubicBezTo>
                    <a:pt x="1468066" y="295372"/>
                    <a:pt x="1462196" y="296533"/>
                    <a:pt x="1455915" y="296533"/>
                  </a:cubicBezTo>
                  <a:lnTo>
                    <a:pt x="1426426" y="296533"/>
                  </a:lnTo>
                  <a:lnTo>
                    <a:pt x="1410043" y="296533"/>
                  </a:lnTo>
                  <a:lnTo>
                    <a:pt x="1194197" y="296533"/>
                  </a:lnTo>
                  <a:lnTo>
                    <a:pt x="1141771" y="296533"/>
                  </a:lnTo>
                  <a:close/>
                  <a:moveTo>
                    <a:pt x="3144181" y="410"/>
                  </a:moveTo>
                  <a:lnTo>
                    <a:pt x="3387584" y="410"/>
                  </a:lnTo>
                  <a:lnTo>
                    <a:pt x="3387584" y="36452"/>
                  </a:lnTo>
                  <a:lnTo>
                    <a:pt x="3325329" y="64713"/>
                  </a:lnTo>
                  <a:lnTo>
                    <a:pt x="3387584" y="91745"/>
                  </a:lnTo>
                  <a:lnTo>
                    <a:pt x="3387584" y="149086"/>
                  </a:lnTo>
                  <a:lnTo>
                    <a:pt x="3263886" y="92564"/>
                  </a:lnTo>
                  <a:lnTo>
                    <a:pt x="3140495" y="149086"/>
                  </a:lnTo>
                  <a:lnTo>
                    <a:pt x="3140495" y="91745"/>
                  </a:lnTo>
                  <a:lnTo>
                    <a:pt x="3274951" y="36452"/>
                  </a:lnTo>
                  <a:lnTo>
                    <a:pt x="3144181" y="36452"/>
                  </a:lnTo>
                  <a:close/>
                  <a:moveTo>
                    <a:pt x="1715681" y="410"/>
                  </a:moveTo>
                  <a:lnTo>
                    <a:pt x="1775069" y="410"/>
                  </a:lnTo>
                  <a:lnTo>
                    <a:pt x="1766059" y="26623"/>
                  </a:lnTo>
                  <a:lnTo>
                    <a:pt x="1882788" y="26623"/>
                  </a:lnTo>
                  <a:lnTo>
                    <a:pt x="1882788" y="29080"/>
                  </a:lnTo>
                  <a:lnTo>
                    <a:pt x="1882788" y="67171"/>
                  </a:lnTo>
                  <a:lnTo>
                    <a:pt x="1882788" y="251889"/>
                  </a:lnTo>
                  <a:cubicBezTo>
                    <a:pt x="1882788" y="258169"/>
                    <a:pt x="1881559" y="264040"/>
                    <a:pt x="1879102" y="269501"/>
                  </a:cubicBezTo>
                  <a:cubicBezTo>
                    <a:pt x="1876644" y="274962"/>
                    <a:pt x="1873368" y="279740"/>
                    <a:pt x="1869272" y="283836"/>
                  </a:cubicBezTo>
                  <a:cubicBezTo>
                    <a:pt x="1865176" y="287932"/>
                    <a:pt x="1860398" y="291140"/>
                    <a:pt x="1854937" y="293461"/>
                  </a:cubicBezTo>
                  <a:cubicBezTo>
                    <a:pt x="1849476" y="295782"/>
                    <a:pt x="1843742" y="296942"/>
                    <a:pt x="1837735" y="296942"/>
                  </a:cubicBezTo>
                  <a:lnTo>
                    <a:pt x="1727559" y="296942"/>
                  </a:lnTo>
                  <a:lnTo>
                    <a:pt x="1743532" y="260900"/>
                  </a:lnTo>
                  <a:lnTo>
                    <a:pt x="1813160" y="260900"/>
                  </a:lnTo>
                  <a:cubicBezTo>
                    <a:pt x="1816710" y="260900"/>
                    <a:pt x="1819713" y="259673"/>
                    <a:pt x="1822171" y="257220"/>
                  </a:cubicBezTo>
                  <a:cubicBezTo>
                    <a:pt x="1824628" y="254767"/>
                    <a:pt x="1825857" y="251770"/>
                    <a:pt x="1825857" y="248228"/>
                  </a:cubicBezTo>
                  <a:lnTo>
                    <a:pt x="1825857" y="67171"/>
                  </a:lnTo>
                  <a:lnTo>
                    <a:pt x="1752543" y="67171"/>
                  </a:lnTo>
                  <a:lnTo>
                    <a:pt x="1738617" y="67171"/>
                  </a:lnTo>
                  <a:lnTo>
                    <a:pt x="1693155" y="67171"/>
                  </a:lnTo>
                  <a:close/>
                  <a:moveTo>
                    <a:pt x="1565777" y="410"/>
                  </a:moveTo>
                  <a:lnTo>
                    <a:pt x="1626803" y="410"/>
                  </a:lnTo>
                  <a:lnTo>
                    <a:pt x="1608372" y="33176"/>
                  </a:lnTo>
                  <a:lnTo>
                    <a:pt x="1683325" y="33176"/>
                  </a:lnTo>
                  <a:lnTo>
                    <a:pt x="1683325" y="251070"/>
                  </a:lnTo>
                  <a:cubicBezTo>
                    <a:pt x="1683325" y="257350"/>
                    <a:pt x="1682161" y="263221"/>
                    <a:pt x="1679834" y="268682"/>
                  </a:cubicBezTo>
                  <a:cubicBezTo>
                    <a:pt x="1677506" y="274143"/>
                    <a:pt x="1674289" y="278921"/>
                    <a:pt x="1670183" y="283017"/>
                  </a:cubicBezTo>
                  <a:cubicBezTo>
                    <a:pt x="1666077" y="287112"/>
                    <a:pt x="1661287" y="290321"/>
                    <a:pt x="1655813" y="292642"/>
                  </a:cubicBezTo>
                  <a:cubicBezTo>
                    <a:pt x="1650339" y="294963"/>
                    <a:pt x="1644590" y="296123"/>
                    <a:pt x="1638566" y="296123"/>
                  </a:cubicBezTo>
                  <a:lnTo>
                    <a:pt x="1522362" y="296123"/>
                  </a:lnTo>
                  <a:lnTo>
                    <a:pt x="1522362" y="33176"/>
                  </a:lnTo>
                  <a:lnTo>
                    <a:pt x="1546936" y="33176"/>
                  </a:lnTo>
                  <a:close/>
                  <a:moveTo>
                    <a:pt x="410" y="410"/>
                  </a:moveTo>
                  <a:lnTo>
                    <a:pt x="54473" y="410"/>
                  </a:lnTo>
                  <a:lnTo>
                    <a:pt x="82734" y="50378"/>
                  </a:lnTo>
                  <a:lnTo>
                    <a:pt x="28670" y="50378"/>
                  </a:lnTo>
                  <a:close/>
                  <a:moveTo>
                    <a:pt x="901006" y="0"/>
                  </a:moveTo>
                  <a:lnTo>
                    <a:pt x="971536" y="0"/>
                  </a:lnTo>
                  <a:lnTo>
                    <a:pt x="979734" y="17202"/>
                  </a:lnTo>
                  <a:lnTo>
                    <a:pt x="1076093" y="17202"/>
                  </a:lnTo>
                  <a:cubicBezTo>
                    <a:pt x="1082108" y="17202"/>
                    <a:pt x="1087850" y="18363"/>
                    <a:pt x="1093317" y="20684"/>
                  </a:cubicBezTo>
                  <a:cubicBezTo>
                    <a:pt x="1098785" y="23005"/>
                    <a:pt x="1103568" y="26213"/>
                    <a:pt x="1107669" y="30309"/>
                  </a:cubicBezTo>
                  <a:cubicBezTo>
                    <a:pt x="1111769" y="34405"/>
                    <a:pt x="1114980" y="39183"/>
                    <a:pt x="1117303" y="44644"/>
                  </a:cubicBezTo>
                  <a:cubicBezTo>
                    <a:pt x="1119626" y="50105"/>
                    <a:pt x="1120788" y="55839"/>
                    <a:pt x="1120788" y="61846"/>
                  </a:cubicBezTo>
                  <a:lnTo>
                    <a:pt x="1120788" y="83144"/>
                  </a:lnTo>
                  <a:lnTo>
                    <a:pt x="1063857" y="83144"/>
                  </a:lnTo>
                  <a:lnTo>
                    <a:pt x="1063857" y="61289"/>
                  </a:lnTo>
                  <a:cubicBezTo>
                    <a:pt x="1063857" y="57778"/>
                    <a:pt x="1062628" y="54809"/>
                    <a:pt x="1060171" y="52381"/>
                  </a:cubicBezTo>
                  <a:cubicBezTo>
                    <a:pt x="1057713" y="49954"/>
                    <a:pt x="1054710" y="48740"/>
                    <a:pt x="1051160" y="48740"/>
                  </a:cubicBezTo>
                  <a:lnTo>
                    <a:pt x="816883" y="48740"/>
                  </a:lnTo>
                  <a:lnTo>
                    <a:pt x="816883" y="83144"/>
                  </a:lnTo>
                  <a:lnTo>
                    <a:pt x="760771" y="83144"/>
                  </a:lnTo>
                  <a:lnTo>
                    <a:pt x="760771" y="17202"/>
                  </a:lnTo>
                  <a:lnTo>
                    <a:pt x="909037" y="17612"/>
                  </a:lnTo>
                  <a:close/>
                  <a:moveTo>
                    <a:pt x="424825" y="0"/>
                  </a:moveTo>
                  <a:lnTo>
                    <a:pt x="483803" y="0"/>
                  </a:lnTo>
                  <a:lnTo>
                    <a:pt x="489128" y="9830"/>
                  </a:lnTo>
                  <a:lnTo>
                    <a:pt x="630022" y="9830"/>
                  </a:lnTo>
                  <a:lnTo>
                    <a:pt x="635346" y="0"/>
                  </a:lnTo>
                  <a:lnTo>
                    <a:pt x="694325" y="0"/>
                  </a:lnTo>
                  <a:lnTo>
                    <a:pt x="688591" y="9830"/>
                  </a:lnTo>
                  <a:lnTo>
                    <a:pt x="739378" y="9830"/>
                  </a:lnTo>
                  <a:lnTo>
                    <a:pt x="739378" y="38500"/>
                  </a:lnTo>
                  <a:lnTo>
                    <a:pt x="673027" y="38500"/>
                  </a:lnTo>
                  <a:lnTo>
                    <a:pt x="667702" y="48330"/>
                  </a:lnTo>
                  <a:lnTo>
                    <a:pt x="609133" y="48330"/>
                  </a:lnTo>
                  <a:lnTo>
                    <a:pt x="614458" y="38500"/>
                  </a:lnTo>
                  <a:lnTo>
                    <a:pt x="504692" y="38500"/>
                  </a:lnTo>
                  <a:lnTo>
                    <a:pt x="510016" y="48330"/>
                  </a:lnTo>
                  <a:lnTo>
                    <a:pt x="451037" y="48330"/>
                  </a:lnTo>
                  <a:lnTo>
                    <a:pt x="445713" y="38500"/>
                  </a:lnTo>
                  <a:lnTo>
                    <a:pt x="379771" y="38500"/>
                  </a:lnTo>
                  <a:lnTo>
                    <a:pt x="379771" y="9830"/>
                  </a:lnTo>
                  <a:lnTo>
                    <a:pt x="430149" y="98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9DFC"/>
                </a:gs>
                <a:gs pos="58000">
                  <a:srgbClr val="0E4FD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rgbClr val="CA9DFC"/>
                      </a:gs>
                      <a:gs pos="58000">
                        <a:srgbClr val="0E4FD0"/>
                      </a:gs>
                    </a:gsLst>
                    <a:lin ang="135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B607B6-E7A0-82E7-2995-64FE147B6A02}"/>
                </a:ext>
              </a:extLst>
            </p:cNvPr>
            <p:cNvSpPr txBox="1"/>
            <p:nvPr/>
          </p:nvSpPr>
          <p:spPr>
            <a:xfrm>
              <a:off x="1652200" y="950752"/>
              <a:ext cx="3387738" cy="382747"/>
            </a:xfrm>
            <a:custGeom>
              <a:avLst/>
              <a:gdLst/>
              <a:ahLst/>
              <a:cxnLst/>
              <a:rect l="l" t="t" r="r" b="b"/>
              <a:pathLst>
                <a:path w="3387738" h="297352">
                  <a:moveTo>
                    <a:pt x="465372" y="235506"/>
                  </a:moveTo>
                  <a:lnTo>
                    <a:pt x="465372" y="265405"/>
                  </a:lnTo>
                  <a:lnTo>
                    <a:pt x="634117" y="265405"/>
                  </a:lnTo>
                  <a:cubicBezTo>
                    <a:pt x="639578" y="265405"/>
                    <a:pt x="644152" y="263562"/>
                    <a:pt x="647838" y="259876"/>
                  </a:cubicBezTo>
                  <a:cubicBezTo>
                    <a:pt x="651524" y="256189"/>
                    <a:pt x="653367" y="251616"/>
                    <a:pt x="653367" y="246155"/>
                  </a:cubicBezTo>
                  <a:lnTo>
                    <a:pt x="653367" y="235506"/>
                  </a:lnTo>
                  <a:close/>
                  <a:moveTo>
                    <a:pt x="2535326" y="226495"/>
                  </a:moveTo>
                  <a:lnTo>
                    <a:pt x="2594715" y="226495"/>
                  </a:lnTo>
                  <a:lnTo>
                    <a:pt x="2634853" y="296123"/>
                  </a:lnTo>
                  <a:lnTo>
                    <a:pt x="2575465" y="296123"/>
                  </a:lnTo>
                  <a:close/>
                  <a:moveTo>
                    <a:pt x="2315385" y="226495"/>
                  </a:moveTo>
                  <a:lnTo>
                    <a:pt x="2374773" y="226495"/>
                  </a:lnTo>
                  <a:lnTo>
                    <a:pt x="2334635" y="296123"/>
                  </a:lnTo>
                  <a:lnTo>
                    <a:pt x="2275246" y="296123"/>
                  </a:lnTo>
                  <a:close/>
                  <a:moveTo>
                    <a:pt x="936652" y="226495"/>
                  </a:moveTo>
                  <a:lnTo>
                    <a:pt x="1002971" y="226495"/>
                  </a:lnTo>
                  <a:lnTo>
                    <a:pt x="1115425" y="297352"/>
                  </a:lnTo>
                  <a:lnTo>
                    <a:pt x="1044492" y="297352"/>
                  </a:lnTo>
                  <a:close/>
                  <a:moveTo>
                    <a:pt x="2857652" y="223628"/>
                  </a:moveTo>
                  <a:lnTo>
                    <a:pt x="2857652" y="263767"/>
                  </a:lnTo>
                  <a:lnTo>
                    <a:pt x="2937929" y="263767"/>
                  </a:lnTo>
                  <a:cubicBezTo>
                    <a:pt x="2941479" y="263767"/>
                    <a:pt x="2944482" y="262128"/>
                    <a:pt x="2946940" y="258852"/>
                  </a:cubicBezTo>
                  <a:cubicBezTo>
                    <a:pt x="2949397" y="255575"/>
                    <a:pt x="2950626" y="252026"/>
                    <a:pt x="2950626" y="248203"/>
                  </a:cubicBezTo>
                  <a:lnTo>
                    <a:pt x="2950626" y="223628"/>
                  </a:lnTo>
                  <a:close/>
                  <a:moveTo>
                    <a:pt x="392468" y="203969"/>
                  </a:moveTo>
                  <a:lnTo>
                    <a:pt x="465372" y="203969"/>
                  </a:lnTo>
                  <a:lnTo>
                    <a:pt x="726681" y="203969"/>
                  </a:lnTo>
                  <a:lnTo>
                    <a:pt x="726681" y="229362"/>
                  </a:lnTo>
                  <a:lnTo>
                    <a:pt x="726681" y="232639"/>
                  </a:lnTo>
                  <a:lnTo>
                    <a:pt x="726681" y="251889"/>
                  </a:lnTo>
                  <a:cubicBezTo>
                    <a:pt x="726681" y="258169"/>
                    <a:pt x="725521" y="264040"/>
                    <a:pt x="723200" y="269501"/>
                  </a:cubicBezTo>
                  <a:cubicBezTo>
                    <a:pt x="720879" y="274962"/>
                    <a:pt x="717671" y="279740"/>
                    <a:pt x="713575" y="283836"/>
                  </a:cubicBezTo>
                  <a:cubicBezTo>
                    <a:pt x="709479" y="287932"/>
                    <a:pt x="704701" y="291140"/>
                    <a:pt x="699240" y="293461"/>
                  </a:cubicBezTo>
                  <a:cubicBezTo>
                    <a:pt x="693779" y="295782"/>
                    <a:pt x="687908" y="296942"/>
                    <a:pt x="681628" y="296942"/>
                  </a:cubicBezTo>
                  <a:lnTo>
                    <a:pt x="653367" y="296942"/>
                  </a:lnTo>
                  <a:lnTo>
                    <a:pt x="392468" y="296942"/>
                  </a:lnTo>
                  <a:lnTo>
                    <a:pt x="392468" y="271549"/>
                  </a:lnTo>
                  <a:lnTo>
                    <a:pt x="392468" y="232639"/>
                  </a:lnTo>
                  <a:close/>
                  <a:moveTo>
                    <a:pt x="1579293" y="195368"/>
                  </a:moveTo>
                  <a:lnTo>
                    <a:pt x="1579293" y="255575"/>
                  </a:lnTo>
                  <a:lnTo>
                    <a:pt x="1613287" y="255575"/>
                  </a:lnTo>
                  <a:cubicBezTo>
                    <a:pt x="1617110" y="255575"/>
                    <a:pt x="1620250" y="254346"/>
                    <a:pt x="1622708" y="251889"/>
                  </a:cubicBezTo>
                  <a:cubicBezTo>
                    <a:pt x="1625165" y="249432"/>
                    <a:pt x="1626394" y="246428"/>
                    <a:pt x="1626394" y="242878"/>
                  </a:cubicBezTo>
                  <a:lnTo>
                    <a:pt x="1626394" y="195368"/>
                  </a:lnTo>
                  <a:close/>
                  <a:moveTo>
                    <a:pt x="2802360" y="189224"/>
                  </a:moveTo>
                  <a:lnTo>
                    <a:pt x="3006328" y="189224"/>
                  </a:lnTo>
                  <a:lnTo>
                    <a:pt x="3006328" y="249022"/>
                  </a:lnTo>
                  <a:cubicBezTo>
                    <a:pt x="3006328" y="255302"/>
                    <a:pt x="3005099" y="261309"/>
                    <a:pt x="3002642" y="267043"/>
                  </a:cubicBezTo>
                  <a:cubicBezTo>
                    <a:pt x="3000184" y="272777"/>
                    <a:pt x="2996908" y="277760"/>
                    <a:pt x="2992812" y="281993"/>
                  </a:cubicBezTo>
                  <a:cubicBezTo>
                    <a:pt x="2988716" y="286225"/>
                    <a:pt x="2983938" y="289638"/>
                    <a:pt x="2978477" y="292232"/>
                  </a:cubicBezTo>
                  <a:cubicBezTo>
                    <a:pt x="2973016" y="294826"/>
                    <a:pt x="2967282" y="296123"/>
                    <a:pt x="2961275" y="296123"/>
                  </a:cubicBezTo>
                  <a:lnTo>
                    <a:pt x="2802360" y="296123"/>
                  </a:lnTo>
                  <a:close/>
                  <a:moveTo>
                    <a:pt x="3134211" y="155639"/>
                  </a:moveTo>
                  <a:lnTo>
                    <a:pt x="3387738" y="155639"/>
                  </a:lnTo>
                  <a:lnTo>
                    <a:pt x="3387738" y="196187"/>
                  </a:lnTo>
                  <a:lnTo>
                    <a:pt x="3295993" y="196187"/>
                  </a:lnTo>
                  <a:lnTo>
                    <a:pt x="3295993" y="255985"/>
                  </a:lnTo>
                  <a:lnTo>
                    <a:pt x="3387738" y="255985"/>
                  </a:lnTo>
                  <a:lnTo>
                    <a:pt x="3387738" y="296533"/>
                  </a:lnTo>
                  <a:lnTo>
                    <a:pt x="3134211" y="296533"/>
                  </a:lnTo>
                  <a:lnTo>
                    <a:pt x="3134211" y="255985"/>
                  </a:lnTo>
                  <a:lnTo>
                    <a:pt x="3239062" y="255985"/>
                  </a:lnTo>
                  <a:lnTo>
                    <a:pt x="3239062" y="196187"/>
                  </a:lnTo>
                  <a:lnTo>
                    <a:pt x="3134211" y="196187"/>
                  </a:lnTo>
                  <a:close/>
                  <a:moveTo>
                    <a:pt x="2426789" y="154820"/>
                  </a:moveTo>
                  <a:lnTo>
                    <a:pt x="2483720" y="154820"/>
                  </a:lnTo>
                  <a:lnTo>
                    <a:pt x="2483720" y="172841"/>
                  </a:lnTo>
                  <a:lnTo>
                    <a:pt x="2634853" y="172841"/>
                  </a:lnTo>
                  <a:lnTo>
                    <a:pt x="2634853" y="206836"/>
                  </a:lnTo>
                  <a:lnTo>
                    <a:pt x="2483720" y="206836"/>
                  </a:lnTo>
                  <a:lnTo>
                    <a:pt x="2483720" y="251070"/>
                  </a:lnTo>
                  <a:cubicBezTo>
                    <a:pt x="2483720" y="257350"/>
                    <a:pt x="2482491" y="263221"/>
                    <a:pt x="2480034" y="268682"/>
                  </a:cubicBezTo>
                  <a:cubicBezTo>
                    <a:pt x="2477576" y="274143"/>
                    <a:pt x="2474300" y="278921"/>
                    <a:pt x="2470204" y="283017"/>
                  </a:cubicBezTo>
                  <a:cubicBezTo>
                    <a:pt x="2466108" y="287112"/>
                    <a:pt x="2461330" y="290321"/>
                    <a:pt x="2455869" y="292642"/>
                  </a:cubicBezTo>
                  <a:cubicBezTo>
                    <a:pt x="2450408" y="294963"/>
                    <a:pt x="2444674" y="296123"/>
                    <a:pt x="2438667" y="296123"/>
                  </a:cubicBezTo>
                  <a:lnTo>
                    <a:pt x="2382555" y="296123"/>
                  </a:lnTo>
                  <a:lnTo>
                    <a:pt x="2400576" y="262128"/>
                  </a:lnTo>
                  <a:lnTo>
                    <a:pt x="2413683" y="262128"/>
                  </a:lnTo>
                  <a:cubicBezTo>
                    <a:pt x="2417505" y="262128"/>
                    <a:pt x="2420645" y="260900"/>
                    <a:pt x="2423103" y="258442"/>
                  </a:cubicBezTo>
                  <a:cubicBezTo>
                    <a:pt x="2425560" y="255985"/>
                    <a:pt x="2426789" y="252845"/>
                    <a:pt x="2426789" y="249022"/>
                  </a:cubicBezTo>
                  <a:lnTo>
                    <a:pt x="2426789" y="206836"/>
                  </a:lnTo>
                  <a:lnTo>
                    <a:pt x="2275246" y="206836"/>
                  </a:lnTo>
                  <a:lnTo>
                    <a:pt x="2275246" y="172841"/>
                  </a:lnTo>
                  <a:lnTo>
                    <a:pt x="2426789" y="172841"/>
                  </a:lnTo>
                  <a:close/>
                  <a:moveTo>
                    <a:pt x="478888" y="137618"/>
                  </a:moveTo>
                  <a:lnTo>
                    <a:pt x="478888" y="156868"/>
                  </a:lnTo>
                  <a:lnTo>
                    <a:pt x="625107" y="156868"/>
                  </a:lnTo>
                  <a:cubicBezTo>
                    <a:pt x="629202" y="156868"/>
                    <a:pt x="632684" y="155366"/>
                    <a:pt x="635551" y="152362"/>
                  </a:cubicBezTo>
                  <a:cubicBezTo>
                    <a:pt x="638418" y="149359"/>
                    <a:pt x="639851" y="145809"/>
                    <a:pt x="639851" y="141713"/>
                  </a:cubicBezTo>
                  <a:lnTo>
                    <a:pt x="639851" y="137618"/>
                  </a:lnTo>
                  <a:close/>
                  <a:moveTo>
                    <a:pt x="907809" y="121235"/>
                  </a:moveTo>
                  <a:lnTo>
                    <a:pt x="969245" y="121235"/>
                  </a:lnTo>
                  <a:lnTo>
                    <a:pt x="969245" y="166288"/>
                  </a:lnTo>
                  <a:lnTo>
                    <a:pt x="1120788" y="166288"/>
                  </a:lnTo>
                  <a:lnTo>
                    <a:pt x="1120788" y="206836"/>
                  </a:lnTo>
                  <a:lnTo>
                    <a:pt x="959466" y="206836"/>
                  </a:lnTo>
                  <a:lnTo>
                    <a:pt x="936479" y="226495"/>
                  </a:lnTo>
                  <a:lnTo>
                    <a:pt x="936652" y="226495"/>
                  </a:lnTo>
                  <a:lnTo>
                    <a:pt x="854647" y="296942"/>
                  </a:lnTo>
                  <a:lnTo>
                    <a:pt x="777973" y="296942"/>
                  </a:lnTo>
                  <a:lnTo>
                    <a:pt x="882415" y="206836"/>
                  </a:lnTo>
                  <a:lnTo>
                    <a:pt x="762000" y="206836"/>
                  </a:lnTo>
                  <a:lnTo>
                    <a:pt x="762000" y="166288"/>
                  </a:lnTo>
                  <a:lnTo>
                    <a:pt x="907809" y="166288"/>
                  </a:lnTo>
                  <a:close/>
                  <a:moveTo>
                    <a:pt x="1716091" y="110586"/>
                  </a:moveTo>
                  <a:lnTo>
                    <a:pt x="1775889" y="110586"/>
                  </a:lnTo>
                  <a:lnTo>
                    <a:pt x="1813979" y="188750"/>
                  </a:lnTo>
                  <a:lnTo>
                    <a:pt x="1754181" y="188814"/>
                  </a:lnTo>
                  <a:close/>
                  <a:moveTo>
                    <a:pt x="430149" y="88469"/>
                  </a:moveTo>
                  <a:lnTo>
                    <a:pt x="430149" y="106080"/>
                  </a:lnTo>
                  <a:lnTo>
                    <a:pt x="478888" y="106080"/>
                  </a:lnTo>
                  <a:lnTo>
                    <a:pt x="688591" y="106080"/>
                  </a:lnTo>
                  <a:lnTo>
                    <a:pt x="688591" y="101575"/>
                  </a:lnTo>
                  <a:cubicBezTo>
                    <a:pt x="688591" y="97752"/>
                    <a:pt x="687362" y="94612"/>
                    <a:pt x="684905" y="92155"/>
                  </a:cubicBezTo>
                  <a:cubicBezTo>
                    <a:pt x="682447" y="89697"/>
                    <a:pt x="679444" y="88469"/>
                    <a:pt x="675894" y="88469"/>
                  </a:cubicBezTo>
                  <a:close/>
                  <a:moveTo>
                    <a:pt x="108537" y="88469"/>
                  </a:moveTo>
                  <a:lnTo>
                    <a:pt x="343633" y="88469"/>
                  </a:lnTo>
                  <a:lnTo>
                    <a:pt x="343633" y="129016"/>
                  </a:lnTo>
                  <a:lnTo>
                    <a:pt x="200692" y="129016"/>
                  </a:lnTo>
                  <a:lnTo>
                    <a:pt x="176936" y="194958"/>
                  </a:lnTo>
                  <a:lnTo>
                    <a:pt x="275644" y="194958"/>
                  </a:lnTo>
                  <a:lnTo>
                    <a:pt x="265814" y="158506"/>
                  </a:lnTo>
                  <a:lnTo>
                    <a:pt x="319878" y="158506"/>
                  </a:lnTo>
                  <a:lnTo>
                    <a:pt x="343633" y="244517"/>
                  </a:lnTo>
                  <a:lnTo>
                    <a:pt x="289160" y="244517"/>
                  </a:lnTo>
                  <a:lnTo>
                    <a:pt x="286702" y="235506"/>
                  </a:lnTo>
                  <a:lnTo>
                    <a:pt x="162601" y="235506"/>
                  </a:lnTo>
                  <a:lnTo>
                    <a:pt x="133931" y="235506"/>
                  </a:lnTo>
                  <a:lnTo>
                    <a:pt x="108537" y="235506"/>
                  </a:lnTo>
                  <a:lnTo>
                    <a:pt x="146628" y="129016"/>
                  </a:lnTo>
                  <a:lnTo>
                    <a:pt x="108537" y="129016"/>
                  </a:lnTo>
                  <a:close/>
                  <a:moveTo>
                    <a:pt x="976861" y="74133"/>
                  </a:moveTo>
                  <a:lnTo>
                    <a:pt x="1046130" y="74133"/>
                  </a:lnTo>
                  <a:lnTo>
                    <a:pt x="1111713" y="129426"/>
                  </a:lnTo>
                  <a:lnTo>
                    <a:pt x="1063793" y="129426"/>
                  </a:lnTo>
                  <a:lnTo>
                    <a:pt x="1093557" y="156048"/>
                  </a:lnTo>
                  <a:lnTo>
                    <a:pt x="1026822" y="156048"/>
                  </a:lnTo>
                  <a:lnTo>
                    <a:pt x="980144" y="113862"/>
                  </a:lnTo>
                  <a:lnTo>
                    <a:pt x="1024429" y="113862"/>
                  </a:lnTo>
                  <a:close/>
                  <a:moveTo>
                    <a:pt x="1579293" y="73724"/>
                  </a:moveTo>
                  <a:lnTo>
                    <a:pt x="1579293" y="154820"/>
                  </a:lnTo>
                  <a:lnTo>
                    <a:pt x="1626394" y="154820"/>
                  </a:lnTo>
                  <a:lnTo>
                    <a:pt x="1626394" y="73724"/>
                  </a:lnTo>
                  <a:close/>
                  <a:moveTo>
                    <a:pt x="902235" y="73724"/>
                  </a:moveTo>
                  <a:lnTo>
                    <a:pt x="836216" y="129426"/>
                  </a:lnTo>
                  <a:lnTo>
                    <a:pt x="767324" y="129426"/>
                  </a:lnTo>
                  <a:lnTo>
                    <a:pt x="832933" y="74133"/>
                  </a:lnTo>
                  <a:close/>
                  <a:moveTo>
                    <a:pt x="0" y="62665"/>
                  </a:moveTo>
                  <a:lnTo>
                    <a:pt x="83553" y="62665"/>
                  </a:lnTo>
                  <a:lnTo>
                    <a:pt x="90516" y="62665"/>
                  </a:lnTo>
                  <a:lnTo>
                    <a:pt x="55702" y="153181"/>
                  </a:lnTo>
                  <a:lnTo>
                    <a:pt x="83553" y="153181"/>
                  </a:lnTo>
                  <a:lnTo>
                    <a:pt x="65122" y="220761"/>
                  </a:lnTo>
                  <a:lnTo>
                    <a:pt x="95021" y="259261"/>
                  </a:lnTo>
                  <a:lnTo>
                    <a:pt x="356740" y="259261"/>
                  </a:lnTo>
                  <a:lnTo>
                    <a:pt x="356740" y="296533"/>
                  </a:lnTo>
                  <a:lnTo>
                    <a:pt x="65532" y="296533"/>
                  </a:lnTo>
                  <a:lnTo>
                    <a:pt x="49559" y="276873"/>
                  </a:lnTo>
                  <a:lnTo>
                    <a:pt x="43824" y="296533"/>
                  </a:lnTo>
                  <a:lnTo>
                    <a:pt x="0" y="296533"/>
                  </a:lnTo>
                  <a:lnTo>
                    <a:pt x="33995" y="190862"/>
                  </a:lnTo>
                  <a:lnTo>
                    <a:pt x="0" y="190862"/>
                  </a:lnTo>
                  <a:lnTo>
                    <a:pt x="819" y="189224"/>
                  </a:lnTo>
                  <a:lnTo>
                    <a:pt x="35223" y="100346"/>
                  </a:lnTo>
                  <a:lnTo>
                    <a:pt x="0" y="100346"/>
                  </a:lnTo>
                  <a:close/>
                  <a:moveTo>
                    <a:pt x="378133" y="56931"/>
                  </a:moveTo>
                  <a:lnTo>
                    <a:pt x="700468" y="56931"/>
                  </a:lnTo>
                  <a:cubicBezTo>
                    <a:pt x="713029" y="56931"/>
                    <a:pt x="722927" y="59798"/>
                    <a:pt x="730163" y="65532"/>
                  </a:cubicBezTo>
                  <a:cubicBezTo>
                    <a:pt x="737399" y="71266"/>
                    <a:pt x="741016" y="80277"/>
                    <a:pt x="741016" y="92564"/>
                  </a:cubicBezTo>
                  <a:lnTo>
                    <a:pt x="741016" y="110176"/>
                  </a:lnTo>
                  <a:lnTo>
                    <a:pt x="712756" y="110176"/>
                  </a:lnTo>
                  <a:lnTo>
                    <a:pt x="712756" y="131589"/>
                  </a:lnTo>
                  <a:lnTo>
                    <a:pt x="712756" y="134879"/>
                  </a:lnTo>
                  <a:lnTo>
                    <a:pt x="712756" y="147230"/>
                  </a:lnTo>
                  <a:cubicBezTo>
                    <a:pt x="712756" y="158758"/>
                    <a:pt x="708865" y="168502"/>
                    <a:pt x="701083" y="176463"/>
                  </a:cubicBezTo>
                  <a:cubicBezTo>
                    <a:pt x="693301" y="184424"/>
                    <a:pt x="683676" y="188405"/>
                    <a:pt x="672208" y="188405"/>
                  </a:cubicBezTo>
                  <a:lnTo>
                    <a:pt x="639851" y="188405"/>
                  </a:lnTo>
                  <a:lnTo>
                    <a:pt x="405984" y="188405"/>
                  </a:lnTo>
                  <a:lnTo>
                    <a:pt x="405984" y="162467"/>
                  </a:lnTo>
                  <a:lnTo>
                    <a:pt x="405984" y="134879"/>
                  </a:lnTo>
                  <a:lnTo>
                    <a:pt x="405984" y="110176"/>
                  </a:lnTo>
                  <a:lnTo>
                    <a:pt x="378133" y="110176"/>
                  </a:lnTo>
                  <a:close/>
                  <a:moveTo>
                    <a:pt x="1284713" y="50788"/>
                  </a:moveTo>
                  <a:lnTo>
                    <a:pt x="1326899" y="50788"/>
                  </a:lnTo>
                  <a:lnTo>
                    <a:pt x="1326899" y="67171"/>
                  </a:lnTo>
                  <a:lnTo>
                    <a:pt x="1430522" y="67171"/>
                  </a:lnTo>
                  <a:lnTo>
                    <a:pt x="1430522" y="97070"/>
                  </a:lnTo>
                  <a:lnTo>
                    <a:pt x="1326899" y="97070"/>
                  </a:lnTo>
                  <a:lnTo>
                    <a:pt x="1326899" y="113453"/>
                  </a:lnTo>
                  <a:lnTo>
                    <a:pt x="1421921" y="113453"/>
                  </a:lnTo>
                  <a:lnTo>
                    <a:pt x="1421921" y="143352"/>
                  </a:lnTo>
                  <a:lnTo>
                    <a:pt x="1326899" y="143352"/>
                  </a:lnTo>
                  <a:lnTo>
                    <a:pt x="1326899" y="158506"/>
                  </a:lnTo>
                  <a:lnTo>
                    <a:pt x="1430291" y="158506"/>
                  </a:lnTo>
                  <a:lnTo>
                    <a:pt x="1430291" y="194548"/>
                  </a:lnTo>
                  <a:cubicBezTo>
                    <a:pt x="1430291" y="200829"/>
                    <a:pt x="1429131" y="206699"/>
                    <a:pt x="1426810" y="212160"/>
                  </a:cubicBezTo>
                  <a:cubicBezTo>
                    <a:pt x="1424489" y="217621"/>
                    <a:pt x="1421281" y="222400"/>
                    <a:pt x="1417185" y="226495"/>
                  </a:cubicBezTo>
                  <a:cubicBezTo>
                    <a:pt x="1413089" y="230591"/>
                    <a:pt x="1408311" y="233799"/>
                    <a:pt x="1402850" y="236120"/>
                  </a:cubicBezTo>
                  <a:cubicBezTo>
                    <a:pt x="1397389" y="238441"/>
                    <a:pt x="1391655" y="239602"/>
                    <a:pt x="1385648" y="239602"/>
                  </a:cubicBezTo>
                  <a:lnTo>
                    <a:pt x="1342642" y="239602"/>
                  </a:lnTo>
                  <a:lnTo>
                    <a:pt x="1357797" y="209703"/>
                  </a:lnTo>
                  <a:lnTo>
                    <a:pt x="1373770" y="209703"/>
                  </a:lnTo>
                  <a:cubicBezTo>
                    <a:pt x="1377320" y="209703"/>
                    <a:pt x="1380323" y="208474"/>
                    <a:pt x="1382781" y="206017"/>
                  </a:cubicBezTo>
                  <a:cubicBezTo>
                    <a:pt x="1385238" y="203559"/>
                    <a:pt x="1386467" y="200419"/>
                    <a:pt x="1386467" y="196596"/>
                  </a:cubicBezTo>
                  <a:lnTo>
                    <a:pt x="1386467" y="188405"/>
                  </a:lnTo>
                  <a:lnTo>
                    <a:pt x="1326899" y="188405"/>
                  </a:lnTo>
                  <a:lnTo>
                    <a:pt x="1326899" y="249022"/>
                  </a:lnTo>
                  <a:lnTo>
                    <a:pt x="1284713" y="249022"/>
                  </a:lnTo>
                  <a:lnTo>
                    <a:pt x="1284713" y="188405"/>
                  </a:lnTo>
                  <a:lnTo>
                    <a:pt x="1210580" y="188405"/>
                  </a:lnTo>
                  <a:lnTo>
                    <a:pt x="1210580" y="158506"/>
                  </a:lnTo>
                  <a:lnTo>
                    <a:pt x="1284713" y="158506"/>
                  </a:lnTo>
                  <a:lnTo>
                    <a:pt x="1284713" y="143352"/>
                  </a:lnTo>
                  <a:lnTo>
                    <a:pt x="1219181" y="143352"/>
                  </a:lnTo>
                  <a:lnTo>
                    <a:pt x="1219181" y="113453"/>
                  </a:lnTo>
                  <a:lnTo>
                    <a:pt x="1284713" y="113453"/>
                  </a:lnTo>
                  <a:lnTo>
                    <a:pt x="1284713" y="97070"/>
                  </a:lnTo>
                  <a:lnTo>
                    <a:pt x="1210580" y="97070"/>
                  </a:lnTo>
                  <a:lnTo>
                    <a:pt x="1210580" y="67171"/>
                  </a:lnTo>
                  <a:lnTo>
                    <a:pt x="1284713" y="67171"/>
                  </a:lnTo>
                  <a:close/>
                  <a:moveTo>
                    <a:pt x="2699966" y="43006"/>
                  </a:moveTo>
                  <a:lnTo>
                    <a:pt x="2699966" y="85192"/>
                  </a:lnTo>
                  <a:lnTo>
                    <a:pt x="2732732" y="85192"/>
                  </a:lnTo>
                  <a:cubicBezTo>
                    <a:pt x="2736282" y="85192"/>
                    <a:pt x="2739285" y="83963"/>
                    <a:pt x="2741743" y="81506"/>
                  </a:cubicBezTo>
                  <a:cubicBezTo>
                    <a:pt x="2744200" y="79048"/>
                    <a:pt x="2745429" y="75908"/>
                    <a:pt x="2745429" y="72086"/>
                  </a:cubicBezTo>
                  <a:lnTo>
                    <a:pt x="2745429" y="43006"/>
                  </a:lnTo>
                  <a:close/>
                  <a:moveTo>
                    <a:pt x="1961112" y="41777"/>
                  </a:moveTo>
                  <a:lnTo>
                    <a:pt x="1961112" y="255166"/>
                  </a:lnTo>
                  <a:lnTo>
                    <a:pt x="2197027" y="255166"/>
                  </a:lnTo>
                  <a:cubicBezTo>
                    <a:pt x="2199484" y="255166"/>
                    <a:pt x="2201532" y="254280"/>
                    <a:pt x="2203171" y="252510"/>
                  </a:cubicBezTo>
                  <a:cubicBezTo>
                    <a:pt x="2204809" y="250739"/>
                    <a:pt x="2205628" y="248764"/>
                    <a:pt x="2205628" y="246584"/>
                  </a:cubicBezTo>
                  <a:lnTo>
                    <a:pt x="2205628" y="41777"/>
                  </a:lnTo>
                  <a:lnTo>
                    <a:pt x="2153612" y="41777"/>
                  </a:lnTo>
                  <a:lnTo>
                    <a:pt x="2153612" y="170793"/>
                  </a:lnTo>
                  <a:cubicBezTo>
                    <a:pt x="2153612" y="174343"/>
                    <a:pt x="2154841" y="177346"/>
                    <a:pt x="2157298" y="179804"/>
                  </a:cubicBezTo>
                  <a:cubicBezTo>
                    <a:pt x="2159755" y="182261"/>
                    <a:pt x="2162759" y="183490"/>
                    <a:pt x="2166309" y="183490"/>
                  </a:cubicBezTo>
                  <a:lnTo>
                    <a:pt x="2201123" y="183490"/>
                  </a:lnTo>
                  <a:lnTo>
                    <a:pt x="2183511" y="223628"/>
                  </a:lnTo>
                  <a:lnTo>
                    <a:pt x="2135181" y="223628"/>
                  </a:lnTo>
                  <a:cubicBezTo>
                    <a:pt x="2129720" y="223628"/>
                    <a:pt x="2124669" y="222604"/>
                    <a:pt x="2120027" y="220556"/>
                  </a:cubicBezTo>
                  <a:cubicBezTo>
                    <a:pt x="2115385" y="218509"/>
                    <a:pt x="2111358" y="215778"/>
                    <a:pt x="2107944" y="212365"/>
                  </a:cubicBezTo>
                  <a:cubicBezTo>
                    <a:pt x="2104531" y="208952"/>
                    <a:pt x="2101801" y="204924"/>
                    <a:pt x="2099753" y="200283"/>
                  </a:cubicBezTo>
                  <a:cubicBezTo>
                    <a:pt x="2097705" y="195641"/>
                    <a:pt x="2096681" y="190589"/>
                    <a:pt x="2096681" y="185128"/>
                  </a:cubicBezTo>
                  <a:lnTo>
                    <a:pt x="2096681" y="183490"/>
                  </a:lnTo>
                  <a:lnTo>
                    <a:pt x="2096681" y="41777"/>
                  </a:lnTo>
                  <a:lnTo>
                    <a:pt x="2060229" y="41777"/>
                  </a:lnTo>
                  <a:lnTo>
                    <a:pt x="2060229" y="149905"/>
                  </a:lnTo>
                  <a:lnTo>
                    <a:pt x="2027872" y="225267"/>
                  </a:lnTo>
                  <a:lnTo>
                    <a:pt x="1970941" y="225267"/>
                  </a:lnTo>
                  <a:lnTo>
                    <a:pt x="2003298" y="140894"/>
                  </a:lnTo>
                  <a:lnTo>
                    <a:pt x="2003298" y="41777"/>
                  </a:lnTo>
                  <a:close/>
                  <a:moveTo>
                    <a:pt x="1194197" y="41367"/>
                  </a:moveTo>
                  <a:lnTo>
                    <a:pt x="1194197" y="255985"/>
                  </a:lnTo>
                  <a:lnTo>
                    <a:pt x="1426803" y="255985"/>
                  </a:lnTo>
                  <a:lnTo>
                    <a:pt x="1435827" y="255985"/>
                  </a:lnTo>
                  <a:cubicBezTo>
                    <a:pt x="1439381" y="255985"/>
                    <a:pt x="1442389" y="254756"/>
                    <a:pt x="1444850" y="252299"/>
                  </a:cubicBezTo>
                  <a:cubicBezTo>
                    <a:pt x="1447312" y="249841"/>
                    <a:pt x="1448543" y="246701"/>
                    <a:pt x="1448543" y="242878"/>
                  </a:cubicBezTo>
                  <a:lnTo>
                    <a:pt x="1448543" y="41367"/>
                  </a:lnTo>
                  <a:close/>
                  <a:moveTo>
                    <a:pt x="121644" y="13926"/>
                  </a:moveTo>
                  <a:lnTo>
                    <a:pt x="331756" y="13926"/>
                  </a:lnTo>
                  <a:lnTo>
                    <a:pt x="331756" y="54474"/>
                  </a:lnTo>
                  <a:lnTo>
                    <a:pt x="121644" y="54474"/>
                  </a:lnTo>
                  <a:close/>
                  <a:moveTo>
                    <a:pt x="2651227" y="9011"/>
                  </a:moveTo>
                  <a:lnTo>
                    <a:pt x="2794168" y="9011"/>
                  </a:lnTo>
                  <a:lnTo>
                    <a:pt x="2794168" y="72905"/>
                  </a:lnTo>
                  <a:cubicBezTo>
                    <a:pt x="2794168" y="78912"/>
                    <a:pt x="2793008" y="84578"/>
                    <a:pt x="2790687" y="89902"/>
                  </a:cubicBezTo>
                  <a:cubicBezTo>
                    <a:pt x="2788366" y="95227"/>
                    <a:pt x="2785226" y="99937"/>
                    <a:pt x="2781267" y="104032"/>
                  </a:cubicBezTo>
                  <a:cubicBezTo>
                    <a:pt x="2777307" y="108128"/>
                    <a:pt x="2772665" y="111405"/>
                    <a:pt x="2767341" y="113862"/>
                  </a:cubicBezTo>
                  <a:cubicBezTo>
                    <a:pt x="2762017" y="116320"/>
                    <a:pt x="2756351" y="117685"/>
                    <a:pt x="2750344" y="117958"/>
                  </a:cubicBezTo>
                  <a:lnTo>
                    <a:pt x="2750344" y="153591"/>
                  </a:lnTo>
                  <a:lnTo>
                    <a:pt x="2794168" y="153591"/>
                  </a:lnTo>
                  <a:lnTo>
                    <a:pt x="2794168" y="194139"/>
                  </a:lnTo>
                  <a:lnTo>
                    <a:pt x="2750344" y="194139"/>
                  </a:lnTo>
                  <a:lnTo>
                    <a:pt x="2750344" y="250660"/>
                  </a:lnTo>
                  <a:lnTo>
                    <a:pt x="2790482" y="246974"/>
                  </a:lnTo>
                  <a:lnTo>
                    <a:pt x="2790482" y="283426"/>
                  </a:lnTo>
                  <a:lnTo>
                    <a:pt x="2646312" y="296123"/>
                  </a:lnTo>
                  <a:lnTo>
                    <a:pt x="2646312" y="260080"/>
                  </a:lnTo>
                  <a:lnTo>
                    <a:pt x="2653684" y="259261"/>
                  </a:lnTo>
                  <a:lnTo>
                    <a:pt x="2653684" y="130655"/>
                  </a:lnTo>
                  <a:lnTo>
                    <a:pt x="2694641" y="130655"/>
                  </a:lnTo>
                  <a:lnTo>
                    <a:pt x="2694641" y="255575"/>
                  </a:lnTo>
                  <a:lnTo>
                    <a:pt x="2703652" y="254756"/>
                  </a:lnTo>
                  <a:lnTo>
                    <a:pt x="2703652" y="117958"/>
                  </a:lnTo>
                  <a:lnTo>
                    <a:pt x="2651227" y="117958"/>
                  </a:lnTo>
                  <a:close/>
                  <a:moveTo>
                    <a:pt x="3081004" y="1229"/>
                  </a:moveTo>
                  <a:lnTo>
                    <a:pt x="3140495" y="1229"/>
                  </a:lnTo>
                  <a:lnTo>
                    <a:pt x="3107998" y="70447"/>
                  </a:lnTo>
                  <a:lnTo>
                    <a:pt x="3130646" y="70447"/>
                  </a:lnTo>
                  <a:lnTo>
                    <a:pt x="3102264" y="134341"/>
                  </a:lnTo>
                  <a:lnTo>
                    <a:pt x="3115780" y="134341"/>
                  </a:lnTo>
                  <a:lnTo>
                    <a:pt x="3115780" y="296533"/>
                  </a:lnTo>
                  <a:lnTo>
                    <a:pt x="3061716" y="296533"/>
                  </a:lnTo>
                  <a:lnTo>
                    <a:pt x="3061716" y="169155"/>
                  </a:lnTo>
                  <a:lnTo>
                    <a:pt x="3027312" y="169155"/>
                  </a:lnTo>
                  <a:lnTo>
                    <a:pt x="3060078" y="95431"/>
                  </a:lnTo>
                  <a:lnTo>
                    <a:pt x="3037141" y="95431"/>
                  </a:lnTo>
                  <a:close/>
                  <a:moveTo>
                    <a:pt x="2830211" y="1229"/>
                  </a:moveTo>
                  <a:lnTo>
                    <a:pt x="2896562" y="1229"/>
                  </a:lnTo>
                  <a:lnTo>
                    <a:pt x="2884275" y="23346"/>
                  </a:lnTo>
                  <a:lnTo>
                    <a:pt x="3006738" y="23346"/>
                  </a:lnTo>
                  <a:lnTo>
                    <a:pt x="3006738" y="56931"/>
                  </a:lnTo>
                  <a:lnTo>
                    <a:pt x="3006328" y="56931"/>
                  </a:lnTo>
                  <a:cubicBezTo>
                    <a:pt x="3004690" y="70584"/>
                    <a:pt x="2999570" y="83349"/>
                    <a:pt x="2990969" y="95227"/>
                  </a:cubicBezTo>
                  <a:cubicBezTo>
                    <a:pt x="2982368" y="107104"/>
                    <a:pt x="2971241" y="117821"/>
                    <a:pt x="2957589" y="127378"/>
                  </a:cubicBezTo>
                  <a:cubicBezTo>
                    <a:pt x="2966053" y="129290"/>
                    <a:pt x="2974449" y="130860"/>
                    <a:pt x="2982778" y="132088"/>
                  </a:cubicBezTo>
                  <a:cubicBezTo>
                    <a:pt x="2991106" y="133317"/>
                    <a:pt x="2999092" y="134204"/>
                    <a:pt x="3006738" y="134751"/>
                  </a:cubicBezTo>
                  <a:lnTo>
                    <a:pt x="3006738" y="174889"/>
                  </a:lnTo>
                  <a:cubicBezTo>
                    <a:pt x="2989535" y="174616"/>
                    <a:pt x="2972197" y="172841"/>
                    <a:pt x="2954721" y="169564"/>
                  </a:cubicBezTo>
                  <a:cubicBezTo>
                    <a:pt x="2937246" y="166288"/>
                    <a:pt x="2920317" y="161509"/>
                    <a:pt x="2903934" y="155229"/>
                  </a:cubicBezTo>
                  <a:cubicBezTo>
                    <a:pt x="2887824" y="161509"/>
                    <a:pt x="2871168" y="166288"/>
                    <a:pt x="2853966" y="169564"/>
                  </a:cubicBezTo>
                  <a:cubicBezTo>
                    <a:pt x="2836764" y="172841"/>
                    <a:pt x="2819562" y="174616"/>
                    <a:pt x="2802360" y="174889"/>
                  </a:cubicBezTo>
                  <a:lnTo>
                    <a:pt x="2802360" y="134751"/>
                  </a:lnTo>
                  <a:cubicBezTo>
                    <a:pt x="2810005" y="134204"/>
                    <a:pt x="2817923" y="133317"/>
                    <a:pt x="2826115" y="132088"/>
                  </a:cubicBezTo>
                  <a:cubicBezTo>
                    <a:pt x="2834306" y="130860"/>
                    <a:pt x="2842635" y="129153"/>
                    <a:pt x="2851099" y="126969"/>
                  </a:cubicBezTo>
                  <a:cubicBezTo>
                    <a:pt x="2840177" y="119050"/>
                    <a:pt x="2830893" y="110449"/>
                    <a:pt x="2823248" y="101165"/>
                  </a:cubicBezTo>
                  <a:cubicBezTo>
                    <a:pt x="2815603" y="91882"/>
                    <a:pt x="2809869" y="81915"/>
                    <a:pt x="2806046" y="71266"/>
                  </a:cubicBezTo>
                  <a:lnTo>
                    <a:pt x="2862567" y="71266"/>
                  </a:lnTo>
                  <a:cubicBezTo>
                    <a:pt x="2867755" y="79185"/>
                    <a:pt x="2873899" y="86148"/>
                    <a:pt x="2880998" y="92155"/>
                  </a:cubicBezTo>
                  <a:cubicBezTo>
                    <a:pt x="2888097" y="98162"/>
                    <a:pt x="2895743" y="103486"/>
                    <a:pt x="2903934" y="108128"/>
                  </a:cubicBezTo>
                  <a:cubicBezTo>
                    <a:pt x="2915402" y="102121"/>
                    <a:pt x="2925437" y="94953"/>
                    <a:pt x="2934038" y="86625"/>
                  </a:cubicBezTo>
                  <a:cubicBezTo>
                    <a:pt x="2942639" y="78297"/>
                    <a:pt x="2949260" y="68399"/>
                    <a:pt x="2953902" y="56931"/>
                  </a:cubicBezTo>
                  <a:lnTo>
                    <a:pt x="2888371" y="56931"/>
                  </a:lnTo>
                  <a:lnTo>
                    <a:pt x="2801131" y="56931"/>
                  </a:lnTo>
                  <a:close/>
                  <a:moveTo>
                    <a:pt x="2290401" y="1229"/>
                  </a:moveTo>
                  <a:lnTo>
                    <a:pt x="2351018" y="1229"/>
                  </a:lnTo>
                  <a:lnTo>
                    <a:pt x="2344874" y="20069"/>
                  </a:lnTo>
                  <a:lnTo>
                    <a:pt x="2634853" y="20069"/>
                  </a:lnTo>
                  <a:lnTo>
                    <a:pt x="2634853" y="59798"/>
                  </a:lnTo>
                  <a:cubicBezTo>
                    <a:pt x="2621747" y="71539"/>
                    <a:pt x="2607343" y="81984"/>
                    <a:pt x="2591643" y="91131"/>
                  </a:cubicBezTo>
                  <a:cubicBezTo>
                    <a:pt x="2575943" y="100278"/>
                    <a:pt x="2559082" y="108401"/>
                    <a:pt x="2541060" y="115501"/>
                  </a:cubicBezTo>
                  <a:cubicBezTo>
                    <a:pt x="2570004" y="120415"/>
                    <a:pt x="2601268" y="124102"/>
                    <a:pt x="2634853" y="126559"/>
                  </a:cubicBezTo>
                  <a:lnTo>
                    <a:pt x="2634853" y="160963"/>
                  </a:lnTo>
                  <a:cubicBezTo>
                    <a:pt x="2623658" y="160963"/>
                    <a:pt x="2611439" y="160554"/>
                    <a:pt x="2598196" y="159735"/>
                  </a:cubicBezTo>
                  <a:cubicBezTo>
                    <a:pt x="2584953" y="158915"/>
                    <a:pt x="2570959" y="157687"/>
                    <a:pt x="2556215" y="156048"/>
                  </a:cubicBezTo>
                  <a:cubicBezTo>
                    <a:pt x="2541470" y="154410"/>
                    <a:pt x="2526247" y="152226"/>
                    <a:pt x="2510547" y="149495"/>
                  </a:cubicBezTo>
                  <a:cubicBezTo>
                    <a:pt x="2494847" y="146765"/>
                    <a:pt x="2479078" y="143488"/>
                    <a:pt x="2463241" y="139665"/>
                  </a:cubicBezTo>
                  <a:cubicBezTo>
                    <a:pt x="2446039" y="143761"/>
                    <a:pt x="2428837" y="147174"/>
                    <a:pt x="2411635" y="149905"/>
                  </a:cubicBezTo>
                  <a:cubicBezTo>
                    <a:pt x="2394432" y="152635"/>
                    <a:pt x="2377845" y="154820"/>
                    <a:pt x="2361871" y="156458"/>
                  </a:cubicBezTo>
                  <a:cubicBezTo>
                    <a:pt x="2345898" y="158096"/>
                    <a:pt x="2330607" y="159257"/>
                    <a:pt x="2315999" y="159939"/>
                  </a:cubicBezTo>
                  <a:cubicBezTo>
                    <a:pt x="2301391" y="160622"/>
                    <a:pt x="2288079" y="160963"/>
                    <a:pt x="2276065" y="160963"/>
                  </a:cubicBezTo>
                  <a:lnTo>
                    <a:pt x="2276065" y="126559"/>
                  </a:lnTo>
                  <a:cubicBezTo>
                    <a:pt x="2294906" y="125194"/>
                    <a:pt x="2312927" y="123487"/>
                    <a:pt x="2330129" y="121439"/>
                  </a:cubicBezTo>
                  <a:cubicBezTo>
                    <a:pt x="2347332" y="119391"/>
                    <a:pt x="2363987" y="116866"/>
                    <a:pt x="2380098" y="113862"/>
                  </a:cubicBezTo>
                  <a:cubicBezTo>
                    <a:pt x="2363441" y="107036"/>
                    <a:pt x="2347536" y="99527"/>
                    <a:pt x="2332382" y="91336"/>
                  </a:cubicBezTo>
                  <a:cubicBezTo>
                    <a:pt x="2317228" y="83144"/>
                    <a:pt x="2303097" y="73997"/>
                    <a:pt x="2289991" y="63894"/>
                  </a:cubicBezTo>
                  <a:lnTo>
                    <a:pt x="2366172" y="63894"/>
                  </a:lnTo>
                  <a:cubicBezTo>
                    <a:pt x="2377094" y="69355"/>
                    <a:pt x="2390064" y="74816"/>
                    <a:pt x="2405082" y="80277"/>
                  </a:cubicBezTo>
                  <a:cubicBezTo>
                    <a:pt x="2420099" y="85738"/>
                    <a:pt x="2437028" y="91199"/>
                    <a:pt x="2455869" y="96660"/>
                  </a:cubicBezTo>
                  <a:cubicBezTo>
                    <a:pt x="2482082" y="89561"/>
                    <a:pt x="2504472" y="82052"/>
                    <a:pt x="2523039" y="74133"/>
                  </a:cubicBezTo>
                  <a:cubicBezTo>
                    <a:pt x="2541607" y="66215"/>
                    <a:pt x="2555941" y="58979"/>
                    <a:pt x="2566045" y="52426"/>
                  </a:cubicBezTo>
                  <a:lnTo>
                    <a:pt x="2275246" y="52426"/>
                  </a:lnTo>
                  <a:close/>
                  <a:moveTo>
                    <a:pt x="1910324" y="1229"/>
                  </a:moveTo>
                  <a:lnTo>
                    <a:pt x="2256415" y="1229"/>
                  </a:lnTo>
                  <a:lnTo>
                    <a:pt x="2256415" y="2458"/>
                  </a:lnTo>
                  <a:lnTo>
                    <a:pt x="2256415" y="41425"/>
                  </a:lnTo>
                  <a:lnTo>
                    <a:pt x="2256415" y="264951"/>
                  </a:lnTo>
                  <a:cubicBezTo>
                    <a:pt x="2256415" y="273428"/>
                    <a:pt x="2253480" y="280674"/>
                    <a:pt x="2247609" y="286690"/>
                  </a:cubicBezTo>
                  <a:cubicBezTo>
                    <a:pt x="2241739" y="292706"/>
                    <a:pt x="2234571" y="295714"/>
                    <a:pt x="2226107" y="295714"/>
                  </a:cubicBezTo>
                  <a:lnTo>
                    <a:pt x="1961112" y="295714"/>
                  </a:lnTo>
                  <a:lnTo>
                    <a:pt x="1910324" y="295714"/>
                  </a:lnTo>
                  <a:lnTo>
                    <a:pt x="1910324" y="255575"/>
                  </a:lnTo>
                  <a:lnTo>
                    <a:pt x="1910324" y="41777"/>
                  </a:lnTo>
                  <a:lnTo>
                    <a:pt x="1910324" y="36811"/>
                  </a:lnTo>
                  <a:close/>
                  <a:moveTo>
                    <a:pt x="1141771" y="819"/>
                  </a:moveTo>
                  <a:lnTo>
                    <a:pt x="1500969" y="819"/>
                  </a:lnTo>
                  <a:lnTo>
                    <a:pt x="1500969" y="251479"/>
                  </a:lnTo>
                  <a:cubicBezTo>
                    <a:pt x="1500969" y="257760"/>
                    <a:pt x="1499808" y="263630"/>
                    <a:pt x="1497487" y="269091"/>
                  </a:cubicBezTo>
                  <a:cubicBezTo>
                    <a:pt x="1495166" y="274552"/>
                    <a:pt x="1491958" y="279330"/>
                    <a:pt x="1487862" y="283426"/>
                  </a:cubicBezTo>
                  <a:cubicBezTo>
                    <a:pt x="1483766" y="287522"/>
                    <a:pt x="1478988" y="290730"/>
                    <a:pt x="1473527" y="293051"/>
                  </a:cubicBezTo>
                  <a:cubicBezTo>
                    <a:pt x="1468066" y="295372"/>
                    <a:pt x="1462196" y="296533"/>
                    <a:pt x="1455915" y="296533"/>
                  </a:cubicBezTo>
                  <a:lnTo>
                    <a:pt x="1426426" y="296533"/>
                  </a:lnTo>
                  <a:lnTo>
                    <a:pt x="1410043" y="296533"/>
                  </a:lnTo>
                  <a:lnTo>
                    <a:pt x="1194197" y="296533"/>
                  </a:lnTo>
                  <a:lnTo>
                    <a:pt x="1141771" y="296533"/>
                  </a:lnTo>
                  <a:close/>
                  <a:moveTo>
                    <a:pt x="3144181" y="410"/>
                  </a:moveTo>
                  <a:lnTo>
                    <a:pt x="3387584" y="410"/>
                  </a:lnTo>
                  <a:lnTo>
                    <a:pt x="3387584" y="36452"/>
                  </a:lnTo>
                  <a:lnTo>
                    <a:pt x="3325329" y="64713"/>
                  </a:lnTo>
                  <a:lnTo>
                    <a:pt x="3387584" y="91745"/>
                  </a:lnTo>
                  <a:lnTo>
                    <a:pt x="3387584" y="149086"/>
                  </a:lnTo>
                  <a:lnTo>
                    <a:pt x="3263886" y="92564"/>
                  </a:lnTo>
                  <a:lnTo>
                    <a:pt x="3140495" y="149086"/>
                  </a:lnTo>
                  <a:lnTo>
                    <a:pt x="3140495" y="91745"/>
                  </a:lnTo>
                  <a:lnTo>
                    <a:pt x="3274951" y="36452"/>
                  </a:lnTo>
                  <a:lnTo>
                    <a:pt x="3144181" y="36452"/>
                  </a:lnTo>
                  <a:close/>
                  <a:moveTo>
                    <a:pt x="1715681" y="410"/>
                  </a:moveTo>
                  <a:lnTo>
                    <a:pt x="1775069" y="410"/>
                  </a:lnTo>
                  <a:lnTo>
                    <a:pt x="1766059" y="26623"/>
                  </a:lnTo>
                  <a:lnTo>
                    <a:pt x="1882788" y="26623"/>
                  </a:lnTo>
                  <a:lnTo>
                    <a:pt x="1882788" y="29080"/>
                  </a:lnTo>
                  <a:lnTo>
                    <a:pt x="1882788" y="67171"/>
                  </a:lnTo>
                  <a:lnTo>
                    <a:pt x="1882788" y="251889"/>
                  </a:lnTo>
                  <a:cubicBezTo>
                    <a:pt x="1882788" y="258169"/>
                    <a:pt x="1881559" y="264040"/>
                    <a:pt x="1879102" y="269501"/>
                  </a:cubicBezTo>
                  <a:cubicBezTo>
                    <a:pt x="1876644" y="274962"/>
                    <a:pt x="1873368" y="279740"/>
                    <a:pt x="1869272" y="283836"/>
                  </a:cubicBezTo>
                  <a:cubicBezTo>
                    <a:pt x="1865176" y="287932"/>
                    <a:pt x="1860398" y="291140"/>
                    <a:pt x="1854937" y="293461"/>
                  </a:cubicBezTo>
                  <a:cubicBezTo>
                    <a:pt x="1849476" y="295782"/>
                    <a:pt x="1843742" y="296942"/>
                    <a:pt x="1837735" y="296942"/>
                  </a:cubicBezTo>
                  <a:lnTo>
                    <a:pt x="1727559" y="296942"/>
                  </a:lnTo>
                  <a:lnTo>
                    <a:pt x="1743532" y="260900"/>
                  </a:lnTo>
                  <a:lnTo>
                    <a:pt x="1813160" y="260900"/>
                  </a:lnTo>
                  <a:cubicBezTo>
                    <a:pt x="1816710" y="260900"/>
                    <a:pt x="1819713" y="259673"/>
                    <a:pt x="1822171" y="257220"/>
                  </a:cubicBezTo>
                  <a:cubicBezTo>
                    <a:pt x="1824628" y="254767"/>
                    <a:pt x="1825857" y="251770"/>
                    <a:pt x="1825857" y="248228"/>
                  </a:cubicBezTo>
                  <a:lnTo>
                    <a:pt x="1825857" y="67171"/>
                  </a:lnTo>
                  <a:lnTo>
                    <a:pt x="1752543" y="67171"/>
                  </a:lnTo>
                  <a:lnTo>
                    <a:pt x="1738617" y="67171"/>
                  </a:lnTo>
                  <a:lnTo>
                    <a:pt x="1693155" y="67171"/>
                  </a:lnTo>
                  <a:close/>
                  <a:moveTo>
                    <a:pt x="1565777" y="410"/>
                  </a:moveTo>
                  <a:lnTo>
                    <a:pt x="1626803" y="410"/>
                  </a:lnTo>
                  <a:lnTo>
                    <a:pt x="1608372" y="33176"/>
                  </a:lnTo>
                  <a:lnTo>
                    <a:pt x="1683325" y="33176"/>
                  </a:lnTo>
                  <a:lnTo>
                    <a:pt x="1683325" y="251070"/>
                  </a:lnTo>
                  <a:cubicBezTo>
                    <a:pt x="1683325" y="257350"/>
                    <a:pt x="1682161" y="263221"/>
                    <a:pt x="1679834" y="268682"/>
                  </a:cubicBezTo>
                  <a:cubicBezTo>
                    <a:pt x="1677506" y="274143"/>
                    <a:pt x="1674289" y="278921"/>
                    <a:pt x="1670183" y="283017"/>
                  </a:cubicBezTo>
                  <a:cubicBezTo>
                    <a:pt x="1666077" y="287112"/>
                    <a:pt x="1661287" y="290321"/>
                    <a:pt x="1655813" y="292642"/>
                  </a:cubicBezTo>
                  <a:cubicBezTo>
                    <a:pt x="1650339" y="294963"/>
                    <a:pt x="1644590" y="296123"/>
                    <a:pt x="1638566" y="296123"/>
                  </a:cubicBezTo>
                  <a:lnTo>
                    <a:pt x="1522362" y="296123"/>
                  </a:lnTo>
                  <a:lnTo>
                    <a:pt x="1522362" y="33176"/>
                  </a:lnTo>
                  <a:lnTo>
                    <a:pt x="1546936" y="33176"/>
                  </a:lnTo>
                  <a:close/>
                  <a:moveTo>
                    <a:pt x="410" y="410"/>
                  </a:moveTo>
                  <a:lnTo>
                    <a:pt x="54473" y="410"/>
                  </a:lnTo>
                  <a:lnTo>
                    <a:pt x="82734" y="50378"/>
                  </a:lnTo>
                  <a:lnTo>
                    <a:pt x="28670" y="50378"/>
                  </a:lnTo>
                  <a:close/>
                  <a:moveTo>
                    <a:pt x="901006" y="0"/>
                  </a:moveTo>
                  <a:lnTo>
                    <a:pt x="971536" y="0"/>
                  </a:lnTo>
                  <a:lnTo>
                    <a:pt x="979734" y="17202"/>
                  </a:lnTo>
                  <a:lnTo>
                    <a:pt x="1076093" y="17202"/>
                  </a:lnTo>
                  <a:cubicBezTo>
                    <a:pt x="1082108" y="17202"/>
                    <a:pt x="1087850" y="18363"/>
                    <a:pt x="1093317" y="20684"/>
                  </a:cubicBezTo>
                  <a:cubicBezTo>
                    <a:pt x="1098785" y="23005"/>
                    <a:pt x="1103568" y="26213"/>
                    <a:pt x="1107669" y="30309"/>
                  </a:cubicBezTo>
                  <a:cubicBezTo>
                    <a:pt x="1111769" y="34405"/>
                    <a:pt x="1114980" y="39183"/>
                    <a:pt x="1117303" y="44644"/>
                  </a:cubicBezTo>
                  <a:cubicBezTo>
                    <a:pt x="1119626" y="50105"/>
                    <a:pt x="1120788" y="55839"/>
                    <a:pt x="1120788" y="61846"/>
                  </a:cubicBezTo>
                  <a:lnTo>
                    <a:pt x="1120788" y="83144"/>
                  </a:lnTo>
                  <a:lnTo>
                    <a:pt x="1063857" y="83144"/>
                  </a:lnTo>
                  <a:lnTo>
                    <a:pt x="1063857" y="61289"/>
                  </a:lnTo>
                  <a:cubicBezTo>
                    <a:pt x="1063857" y="57778"/>
                    <a:pt x="1062628" y="54809"/>
                    <a:pt x="1060171" y="52381"/>
                  </a:cubicBezTo>
                  <a:cubicBezTo>
                    <a:pt x="1057713" y="49954"/>
                    <a:pt x="1054710" y="48740"/>
                    <a:pt x="1051160" y="48740"/>
                  </a:cubicBezTo>
                  <a:lnTo>
                    <a:pt x="816883" y="48740"/>
                  </a:lnTo>
                  <a:lnTo>
                    <a:pt x="816883" y="83144"/>
                  </a:lnTo>
                  <a:lnTo>
                    <a:pt x="760771" y="83144"/>
                  </a:lnTo>
                  <a:lnTo>
                    <a:pt x="760771" y="17202"/>
                  </a:lnTo>
                  <a:lnTo>
                    <a:pt x="909037" y="17612"/>
                  </a:lnTo>
                  <a:close/>
                  <a:moveTo>
                    <a:pt x="424825" y="0"/>
                  </a:moveTo>
                  <a:lnTo>
                    <a:pt x="483803" y="0"/>
                  </a:lnTo>
                  <a:lnTo>
                    <a:pt x="489128" y="9830"/>
                  </a:lnTo>
                  <a:lnTo>
                    <a:pt x="630022" y="9830"/>
                  </a:lnTo>
                  <a:lnTo>
                    <a:pt x="635346" y="0"/>
                  </a:lnTo>
                  <a:lnTo>
                    <a:pt x="694325" y="0"/>
                  </a:lnTo>
                  <a:lnTo>
                    <a:pt x="688591" y="9830"/>
                  </a:lnTo>
                  <a:lnTo>
                    <a:pt x="739378" y="9830"/>
                  </a:lnTo>
                  <a:lnTo>
                    <a:pt x="739378" y="38500"/>
                  </a:lnTo>
                  <a:lnTo>
                    <a:pt x="673027" y="38500"/>
                  </a:lnTo>
                  <a:lnTo>
                    <a:pt x="667702" y="48330"/>
                  </a:lnTo>
                  <a:lnTo>
                    <a:pt x="609133" y="48330"/>
                  </a:lnTo>
                  <a:lnTo>
                    <a:pt x="614458" y="38500"/>
                  </a:lnTo>
                  <a:lnTo>
                    <a:pt x="504692" y="38500"/>
                  </a:lnTo>
                  <a:lnTo>
                    <a:pt x="510016" y="48330"/>
                  </a:lnTo>
                  <a:lnTo>
                    <a:pt x="451037" y="48330"/>
                  </a:lnTo>
                  <a:lnTo>
                    <a:pt x="445713" y="38500"/>
                  </a:lnTo>
                  <a:lnTo>
                    <a:pt x="379771" y="38500"/>
                  </a:lnTo>
                  <a:lnTo>
                    <a:pt x="379771" y="9830"/>
                  </a:lnTo>
                  <a:lnTo>
                    <a:pt x="430149" y="9830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0E4FD0">
                    <a:alpha val="0"/>
                  </a:srgbClr>
                </a:gs>
                <a:gs pos="100000">
                  <a:srgbClr val="F2DEBE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34000">
                        <a:srgbClr val="0E4FD0">
                          <a:alpha val="0"/>
                        </a:srgbClr>
                      </a:gs>
                      <a:gs pos="100000">
                        <a:srgbClr val="F2DEBE"/>
                      </a:gs>
                    </a:gsLst>
                    <a:lin ang="18900000" scaled="1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FBA21AC-CD21-47B1-8383-EC137D07303B}"/>
                </a:ext>
              </a:extLst>
            </p:cNvPr>
            <p:cNvSpPr txBox="1"/>
            <p:nvPr/>
          </p:nvSpPr>
          <p:spPr>
            <a:xfrm>
              <a:off x="1664900" y="963452"/>
              <a:ext cx="3387738" cy="382747"/>
            </a:xfrm>
            <a:custGeom>
              <a:avLst/>
              <a:gdLst/>
              <a:ahLst/>
              <a:cxnLst/>
              <a:rect l="l" t="t" r="r" b="b"/>
              <a:pathLst>
                <a:path w="3387738" h="297352">
                  <a:moveTo>
                    <a:pt x="465372" y="235506"/>
                  </a:moveTo>
                  <a:lnTo>
                    <a:pt x="465372" y="265405"/>
                  </a:lnTo>
                  <a:lnTo>
                    <a:pt x="634117" y="265405"/>
                  </a:lnTo>
                  <a:cubicBezTo>
                    <a:pt x="639578" y="265405"/>
                    <a:pt x="644152" y="263562"/>
                    <a:pt x="647838" y="259876"/>
                  </a:cubicBezTo>
                  <a:cubicBezTo>
                    <a:pt x="651524" y="256189"/>
                    <a:pt x="653367" y="251616"/>
                    <a:pt x="653367" y="246155"/>
                  </a:cubicBezTo>
                  <a:lnTo>
                    <a:pt x="653367" y="235506"/>
                  </a:lnTo>
                  <a:close/>
                  <a:moveTo>
                    <a:pt x="2535326" y="226495"/>
                  </a:moveTo>
                  <a:lnTo>
                    <a:pt x="2594715" y="226495"/>
                  </a:lnTo>
                  <a:lnTo>
                    <a:pt x="2634853" y="296123"/>
                  </a:lnTo>
                  <a:lnTo>
                    <a:pt x="2575465" y="296123"/>
                  </a:lnTo>
                  <a:close/>
                  <a:moveTo>
                    <a:pt x="2315385" y="226495"/>
                  </a:moveTo>
                  <a:lnTo>
                    <a:pt x="2374773" y="226495"/>
                  </a:lnTo>
                  <a:lnTo>
                    <a:pt x="2334635" y="296123"/>
                  </a:lnTo>
                  <a:lnTo>
                    <a:pt x="2275246" y="296123"/>
                  </a:lnTo>
                  <a:close/>
                  <a:moveTo>
                    <a:pt x="936652" y="226495"/>
                  </a:moveTo>
                  <a:lnTo>
                    <a:pt x="1002971" y="226495"/>
                  </a:lnTo>
                  <a:lnTo>
                    <a:pt x="1115425" y="297352"/>
                  </a:lnTo>
                  <a:lnTo>
                    <a:pt x="1044492" y="297352"/>
                  </a:lnTo>
                  <a:close/>
                  <a:moveTo>
                    <a:pt x="2857652" y="223628"/>
                  </a:moveTo>
                  <a:lnTo>
                    <a:pt x="2857652" y="263767"/>
                  </a:lnTo>
                  <a:lnTo>
                    <a:pt x="2937929" y="263767"/>
                  </a:lnTo>
                  <a:cubicBezTo>
                    <a:pt x="2941479" y="263767"/>
                    <a:pt x="2944482" y="262128"/>
                    <a:pt x="2946940" y="258852"/>
                  </a:cubicBezTo>
                  <a:cubicBezTo>
                    <a:pt x="2949397" y="255575"/>
                    <a:pt x="2950626" y="252026"/>
                    <a:pt x="2950626" y="248203"/>
                  </a:cubicBezTo>
                  <a:lnTo>
                    <a:pt x="2950626" y="223628"/>
                  </a:lnTo>
                  <a:close/>
                  <a:moveTo>
                    <a:pt x="392468" y="203969"/>
                  </a:moveTo>
                  <a:lnTo>
                    <a:pt x="465372" y="203969"/>
                  </a:lnTo>
                  <a:lnTo>
                    <a:pt x="726681" y="203969"/>
                  </a:lnTo>
                  <a:lnTo>
                    <a:pt x="726681" y="229362"/>
                  </a:lnTo>
                  <a:lnTo>
                    <a:pt x="726681" y="232639"/>
                  </a:lnTo>
                  <a:lnTo>
                    <a:pt x="726681" y="251889"/>
                  </a:lnTo>
                  <a:cubicBezTo>
                    <a:pt x="726681" y="258169"/>
                    <a:pt x="725521" y="264040"/>
                    <a:pt x="723200" y="269501"/>
                  </a:cubicBezTo>
                  <a:cubicBezTo>
                    <a:pt x="720879" y="274962"/>
                    <a:pt x="717671" y="279740"/>
                    <a:pt x="713575" y="283836"/>
                  </a:cubicBezTo>
                  <a:cubicBezTo>
                    <a:pt x="709479" y="287932"/>
                    <a:pt x="704701" y="291140"/>
                    <a:pt x="699240" y="293461"/>
                  </a:cubicBezTo>
                  <a:cubicBezTo>
                    <a:pt x="693779" y="295782"/>
                    <a:pt x="687908" y="296942"/>
                    <a:pt x="681628" y="296942"/>
                  </a:cubicBezTo>
                  <a:lnTo>
                    <a:pt x="653367" y="296942"/>
                  </a:lnTo>
                  <a:lnTo>
                    <a:pt x="392468" y="296942"/>
                  </a:lnTo>
                  <a:lnTo>
                    <a:pt x="392468" y="271549"/>
                  </a:lnTo>
                  <a:lnTo>
                    <a:pt x="392468" y="232639"/>
                  </a:lnTo>
                  <a:close/>
                  <a:moveTo>
                    <a:pt x="1579293" y="195368"/>
                  </a:moveTo>
                  <a:lnTo>
                    <a:pt x="1579293" y="255575"/>
                  </a:lnTo>
                  <a:lnTo>
                    <a:pt x="1613287" y="255575"/>
                  </a:lnTo>
                  <a:cubicBezTo>
                    <a:pt x="1617110" y="255575"/>
                    <a:pt x="1620250" y="254346"/>
                    <a:pt x="1622708" y="251889"/>
                  </a:cubicBezTo>
                  <a:cubicBezTo>
                    <a:pt x="1625165" y="249432"/>
                    <a:pt x="1626394" y="246428"/>
                    <a:pt x="1626394" y="242878"/>
                  </a:cubicBezTo>
                  <a:lnTo>
                    <a:pt x="1626394" y="195368"/>
                  </a:lnTo>
                  <a:close/>
                  <a:moveTo>
                    <a:pt x="2802360" y="189224"/>
                  </a:moveTo>
                  <a:lnTo>
                    <a:pt x="3006328" y="189224"/>
                  </a:lnTo>
                  <a:lnTo>
                    <a:pt x="3006328" y="249022"/>
                  </a:lnTo>
                  <a:cubicBezTo>
                    <a:pt x="3006328" y="255302"/>
                    <a:pt x="3005099" y="261309"/>
                    <a:pt x="3002642" y="267043"/>
                  </a:cubicBezTo>
                  <a:cubicBezTo>
                    <a:pt x="3000184" y="272777"/>
                    <a:pt x="2996908" y="277760"/>
                    <a:pt x="2992812" y="281993"/>
                  </a:cubicBezTo>
                  <a:cubicBezTo>
                    <a:pt x="2988716" y="286225"/>
                    <a:pt x="2983938" y="289638"/>
                    <a:pt x="2978477" y="292232"/>
                  </a:cubicBezTo>
                  <a:cubicBezTo>
                    <a:pt x="2973016" y="294826"/>
                    <a:pt x="2967282" y="296123"/>
                    <a:pt x="2961275" y="296123"/>
                  </a:cubicBezTo>
                  <a:lnTo>
                    <a:pt x="2802360" y="296123"/>
                  </a:lnTo>
                  <a:close/>
                  <a:moveTo>
                    <a:pt x="3134211" y="155639"/>
                  </a:moveTo>
                  <a:lnTo>
                    <a:pt x="3387738" y="155639"/>
                  </a:lnTo>
                  <a:lnTo>
                    <a:pt x="3387738" y="196187"/>
                  </a:lnTo>
                  <a:lnTo>
                    <a:pt x="3295993" y="196187"/>
                  </a:lnTo>
                  <a:lnTo>
                    <a:pt x="3295993" y="255985"/>
                  </a:lnTo>
                  <a:lnTo>
                    <a:pt x="3387738" y="255985"/>
                  </a:lnTo>
                  <a:lnTo>
                    <a:pt x="3387738" y="296533"/>
                  </a:lnTo>
                  <a:lnTo>
                    <a:pt x="3134211" y="296533"/>
                  </a:lnTo>
                  <a:lnTo>
                    <a:pt x="3134211" y="255985"/>
                  </a:lnTo>
                  <a:lnTo>
                    <a:pt x="3239062" y="255985"/>
                  </a:lnTo>
                  <a:lnTo>
                    <a:pt x="3239062" y="196187"/>
                  </a:lnTo>
                  <a:lnTo>
                    <a:pt x="3134211" y="196187"/>
                  </a:lnTo>
                  <a:close/>
                  <a:moveTo>
                    <a:pt x="2426789" y="154820"/>
                  </a:moveTo>
                  <a:lnTo>
                    <a:pt x="2483720" y="154820"/>
                  </a:lnTo>
                  <a:lnTo>
                    <a:pt x="2483720" y="172841"/>
                  </a:lnTo>
                  <a:lnTo>
                    <a:pt x="2634853" y="172841"/>
                  </a:lnTo>
                  <a:lnTo>
                    <a:pt x="2634853" y="206836"/>
                  </a:lnTo>
                  <a:lnTo>
                    <a:pt x="2483720" y="206836"/>
                  </a:lnTo>
                  <a:lnTo>
                    <a:pt x="2483720" y="251070"/>
                  </a:lnTo>
                  <a:cubicBezTo>
                    <a:pt x="2483720" y="257350"/>
                    <a:pt x="2482491" y="263221"/>
                    <a:pt x="2480034" y="268682"/>
                  </a:cubicBezTo>
                  <a:cubicBezTo>
                    <a:pt x="2477576" y="274143"/>
                    <a:pt x="2474300" y="278921"/>
                    <a:pt x="2470204" y="283017"/>
                  </a:cubicBezTo>
                  <a:cubicBezTo>
                    <a:pt x="2466108" y="287112"/>
                    <a:pt x="2461330" y="290321"/>
                    <a:pt x="2455869" y="292642"/>
                  </a:cubicBezTo>
                  <a:cubicBezTo>
                    <a:pt x="2450408" y="294963"/>
                    <a:pt x="2444674" y="296123"/>
                    <a:pt x="2438667" y="296123"/>
                  </a:cubicBezTo>
                  <a:lnTo>
                    <a:pt x="2382555" y="296123"/>
                  </a:lnTo>
                  <a:lnTo>
                    <a:pt x="2400576" y="262128"/>
                  </a:lnTo>
                  <a:lnTo>
                    <a:pt x="2413683" y="262128"/>
                  </a:lnTo>
                  <a:cubicBezTo>
                    <a:pt x="2417505" y="262128"/>
                    <a:pt x="2420645" y="260900"/>
                    <a:pt x="2423103" y="258442"/>
                  </a:cubicBezTo>
                  <a:cubicBezTo>
                    <a:pt x="2425560" y="255985"/>
                    <a:pt x="2426789" y="252845"/>
                    <a:pt x="2426789" y="249022"/>
                  </a:cubicBezTo>
                  <a:lnTo>
                    <a:pt x="2426789" y="206836"/>
                  </a:lnTo>
                  <a:lnTo>
                    <a:pt x="2275246" y="206836"/>
                  </a:lnTo>
                  <a:lnTo>
                    <a:pt x="2275246" y="172841"/>
                  </a:lnTo>
                  <a:lnTo>
                    <a:pt x="2426789" y="172841"/>
                  </a:lnTo>
                  <a:close/>
                  <a:moveTo>
                    <a:pt x="478888" y="137618"/>
                  </a:moveTo>
                  <a:lnTo>
                    <a:pt x="478888" y="156868"/>
                  </a:lnTo>
                  <a:lnTo>
                    <a:pt x="625107" y="156868"/>
                  </a:lnTo>
                  <a:cubicBezTo>
                    <a:pt x="629202" y="156868"/>
                    <a:pt x="632684" y="155366"/>
                    <a:pt x="635551" y="152362"/>
                  </a:cubicBezTo>
                  <a:cubicBezTo>
                    <a:pt x="638418" y="149359"/>
                    <a:pt x="639851" y="145809"/>
                    <a:pt x="639851" y="141713"/>
                  </a:cubicBezTo>
                  <a:lnTo>
                    <a:pt x="639851" y="137618"/>
                  </a:lnTo>
                  <a:close/>
                  <a:moveTo>
                    <a:pt x="907809" y="121235"/>
                  </a:moveTo>
                  <a:lnTo>
                    <a:pt x="969245" y="121235"/>
                  </a:lnTo>
                  <a:lnTo>
                    <a:pt x="969245" y="166288"/>
                  </a:lnTo>
                  <a:lnTo>
                    <a:pt x="1120788" y="166288"/>
                  </a:lnTo>
                  <a:lnTo>
                    <a:pt x="1120788" y="206836"/>
                  </a:lnTo>
                  <a:lnTo>
                    <a:pt x="959466" y="206836"/>
                  </a:lnTo>
                  <a:lnTo>
                    <a:pt x="936479" y="226495"/>
                  </a:lnTo>
                  <a:lnTo>
                    <a:pt x="936652" y="226495"/>
                  </a:lnTo>
                  <a:lnTo>
                    <a:pt x="854647" y="296942"/>
                  </a:lnTo>
                  <a:lnTo>
                    <a:pt x="777973" y="296942"/>
                  </a:lnTo>
                  <a:lnTo>
                    <a:pt x="882415" y="206836"/>
                  </a:lnTo>
                  <a:lnTo>
                    <a:pt x="762000" y="206836"/>
                  </a:lnTo>
                  <a:lnTo>
                    <a:pt x="762000" y="166288"/>
                  </a:lnTo>
                  <a:lnTo>
                    <a:pt x="907809" y="166288"/>
                  </a:lnTo>
                  <a:close/>
                  <a:moveTo>
                    <a:pt x="1716091" y="110586"/>
                  </a:moveTo>
                  <a:lnTo>
                    <a:pt x="1775889" y="110586"/>
                  </a:lnTo>
                  <a:lnTo>
                    <a:pt x="1813979" y="188750"/>
                  </a:lnTo>
                  <a:lnTo>
                    <a:pt x="1754181" y="188814"/>
                  </a:lnTo>
                  <a:close/>
                  <a:moveTo>
                    <a:pt x="430149" y="88469"/>
                  </a:moveTo>
                  <a:lnTo>
                    <a:pt x="430149" y="106080"/>
                  </a:lnTo>
                  <a:lnTo>
                    <a:pt x="478888" y="106080"/>
                  </a:lnTo>
                  <a:lnTo>
                    <a:pt x="688591" y="106080"/>
                  </a:lnTo>
                  <a:lnTo>
                    <a:pt x="688591" y="101575"/>
                  </a:lnTo>
                  <a:cubicBezTo>
                    <a:pt x="688591" y="97752"/>
                    <a:pt x="687362" y="94612"/>
                    <a:pt x="684905" y="92155"/>
                  </a:cubicBezTo>
                  <a:cubicBezTo>
                    <a:pt x="682447" y="89697"/>
                    <a:pt x="679444" y="88469"/>
                    <a:pt x="675894" y="88469"/>
                  </a:cubicBezTo>
                  <a:close/>
                  <a:moveTo>
                    <a:pt x="108537" y="88469"/>
                  </a:moveTo>
                  <a:lnTo>
                    <a:pt x="343633" y="88469"/>
                  </a:lnTo>
                  <a:lnTo>
                    <a:pt x="343633" y="129016"/>
                  </a:lnTo>
                  <a:lnTo>
                    <a:pt x="200692" y="129016"/>
                  </a:lnTo>
                  <a:lnTo>
                    <a:pt x="176936" y="194958"/>
                  </a:lnTo>
                  <a:lnTo>
                    <a:pt x="275644" y="194958"/>
                  </a:lnTo>
                  <a:lnTo>
                    <a:pt x="265814" y="158506"/>
                  </a:lnTo>
                  <a:lnTo>
                    <a:pt x="319878" y="158506"/>
                  </a:lnTo>
                  <a:lnTo>
                    <a:pt x="343633" y="244517"/>
                  </a:lnTo>
                  <a:lnTo>
                    <a:pt x="289160" y="244517"/>
                  </a:lnTo>
                  <a:lnTo>
                    <a:pt x="286702" y="235506"/>
                  </a:lnTo>
                  <a:lnTo>
                    <a:pt x="162601" y="235506"/>
                  </a:lnTo>
                  <a:lnTo>
                    <a:pt x="133931" y="235506"/>
                  </a:lnTo>
                  <a:lnTo>
                    <a:pt x="108537" y="235506"/>
                  </a:lnTo>
                  <a:lnTo>
                    <a:pt x="146628" y="129016"/>
                  </a:lnTo>
                  <a:lnTo>
                    <a:pt x="108537" y="129016"/>
                  </a:lnTo>
                  <a:close/>
                  <a:moveTo>
                    <a:pt x="976861" y="74133"/>
                  </a:moveTo>
                  <a:lnTo>
                    <a:pt x="1046130" y="74133"/>
                  </a:lnTo>
                  <a:lnTo>
                    <a:pt x="1111713" y="129426"/>
                  </a:lnTo>
                  <a:lnTo>
                    <a:pt x="1063793" y="129426"/>
                  </a:lnTo>
                  <a:lnTo>
                    <a:pt x="1093557" y="156048"/>
                  </a:lnTo>
                  <a:lnTo>
                    <a:pt x="1026822" y="156048"/>
                  </a:lnTo>
                  <a:lnTo>
                    <a:pt x="980144" y="113862"/>
                  </a:lnTo>
                  <a:lnTo>
                    <a:pt x="1024429" y="113862"/>
                  </a:lnTo>
                  <a:close/>
                  <a:moveTo>
                    <a:pt x="1579293" y="73724"/>
                  </a:moveTo>
                  <a:lnTo>
                    <a:pt x="1579293" y="154820"/>
                  </a:lnTo>
                  <a:lnTo>
                    <a:pt x="1626394" y="154820"/>
                  </a:lnTo>
                  <a:lnTo>
                    <a:pt x="1626394" y="73724"/>
                  </a:lnTo>
                  <a:close/>
                  <a:moveTo>
                    <a:pt x="902235" y="73724"/>
                  </a:moveTo>
                  <a:lnTo>
                    <a:pt x="836216" y="129426"/>
                  </a:lnTo>
                  <a:lnTo>
                    <a:pt x="767324" y="129426"/>
                  </a:lnTo>
                  <a:lnTo>
                    <a:pt x="832933" y="74133"/>
                  </a:lnTo>
                  <a:close/>
                  <a:moveTo>
                    <a:pt x="0" y="62665"/>
                  </a:moveTo>
                  <a:lnTo>
                    <a:pt x="83553" y="62665"/>
                  </a:lnTo>
                  <a:lnTo>
                    <a:pt x="90516" y="62665"/>
                  </a:lnTo>
                  <a:lnTo>
                    <a:pt x="55702" y="153181"/>
                  </a:lnTo>
                  <a:lnTo>
                    <a:pt x="83553" y="153181"/>
                  </a:lnTo>
                  <a:lnTo>
                    <a:pt x="65122" y="220761"/>
                  </a:lnTo>
                  <a:lnTo>
                    <a:pt x="95021" y="259261"/>
                  </a:lnTo>
                  <a:lnTo>
                    <a:pt x="356740" y="259261"/>
                  </a:lnTo>
                  <a:lnTo>
                    <a:pt x="356740" y="296533"/>
                  </a:lnTo>
                  <a:lnTo>
                    <a:pt x="65532" y="296533"/>
                  </a:lnTo>
                  <a:lnTo>
                    <a:pt x="49559" y="276873"/>
                  </a:lnTo>
                  <a:lnTo>
                    <a:pt x="43824" y="296533"/>
                  </a:lnTo>
                  <a:lnTo>
                    <a:pt x="0" y="296533"/>
                  </a:lnTo>
                  <a:lnTo>
                    <a:pt x="33995" y="190862"/>
                  </a:lnTo>
                  <a:lnTo>
                    <a:pt x="0" y="190862"/>
                  </a:lnTo>
                  <a:lnTo>
                    <a:pt x="819" y="189224"/>
                  </a:lnTo>
                  <a:lnTo>
                    <a:pt x="35223" y="100346"/>
                  </a:lnTo>
                  <a:lnTo>
                    <a:pt x="0" y="100346"/>
                  </a:lnTo>
                  <a:close/>
                  <a:moveTo>
                    <a:pt x="378133" y="56931"/>
                  </a:moveTo>
                  <a:lnTo>
                    <a:pt x="700468" y="56931"/>
                  </a:lnTo>
                  <a:cubicBezTo>
                    <a:pt x="713029" y="56931"/>
                    <a:pt x="722927" y="59798"/>
                    <a:pt x="730163" y="65532"/>
                  </a:cubicBezTo>
                  <a:cubicBezTo>
                    <a:pt x="737399" y="71266"/>
                    <a:pt x="741016" y="80277"/>
                    <a:pt x="741016" y="92564"/>
                  </a:cubicBezTo>
                  <a:lnTo>
                    <a:pt x="741016" y="110176"/>
                  </a:lnTo>
                  <a:lnTo>
                    <a:pt x="712756" y="110176"/>
                  </a:lnTo>
                  <a:lnTo>
                    <a:pt x="712756" y="131589"/>
                  </a:lnTo>
                  <a:lnTo>
                    <a:pt x="712756" y="134879"/>
                  </a:lnTo>
                  <a:lnTo>
                    <a:pt x="712756" y="147230"/>
                  </a:lnTo>
                  <a:cubicBezTo>
                    <a:pt x="712756" y="158758"/>
                    <a:pt x="708865" y="168502"/>
                    <a:pt x="701083" y="176463"/>
                  </a:cubicBezTo>
                  <a:cubicBezTo>
                    <a:pt x="693301" y="184424"/>
                    <a:pt x="683676" y="188405"/>
                    <a:pt x="672208" y="188405"/>
                  </a:cubicBezTo>
                  <a:lnTo>
                    <a:pt x="639851" y="188405"/>
                  </a:lnTo>
                  <a:lnTo>
                    <a:pt x="405984" y="188405"/>
                  </a:lnTo>
                  <a:lnTo>
                    <a:pt x="405984" y="162467"/>
                  </a:lnTo>
                  <a:lnTo>
                    <a:pt x="405984" y="134879"/>
                  </a:lnTo>
                  <a:lnTo>
                    <a:pt x="405984" y="110176"/>
                  </a:lnTo>
                  <a:lnTo>
                    <a:pt x="378133" y="110176"/>
                  </a:lnTo>
                  <a:close/>
                  <a:moveTo>
                    <a:pt x="1284713" y="50788"/>
                  </a:moveTo>
                  <a:lnTo>
                    <a:pt x="1326899" y="50788"/>
                  </a:lnTo>
                  <a:lnTo>
                    <a:pt x="1326899" y="67171"/>
                  </a:lnTo>
                  <a:lnTo>
                    <a:pt x="1430522" y="67171"/>
                  </a:lnTo>
                  <a:lnTo>
                    <a:pt x="1430522" y="97070"/>
                  </a:lnTo>
                  <a:lnTo>
                    <a:pt x="1326899" y="97070"/>
                  </a:lnTo>
                  <a:lnTo>
                    <a:pt x="1326899" y="113453"/>
                  </a:lnTo>
                  <a:lnTo>
                    <a:pt x="1421921" y="113453"/>
                  </a:lnTo>
                  <a:lnTo>
                    <a:pt x="1421921" y="143352"/>
                  </a:lnTo>
                  <a:lnTo>
                    <a:pt x="1326899" y="143352"/>
                  </a:lnTo>
                  <a:lnTo>
                    <a:pt x="1326899" y="158506"/>
                  </a:lnTo>
                  <a:lnTo>
                    <a:pt x="1430291" y="158506"/>
                  </a:lnTo>
                  <a:lnTo>
                    <a:pt x="1430291" y="194548"/>
                  </a:lnTo>
                  <a:cubicBezTo>
                    <a:pt x="1430291" y="200829"/>
                    <a:pt x="1429131" y="206699"/>
                    <a:pt x="1426810" y="212160"/>
                  </a:cubicBezTo>
                  <a:cubicBezTo>
                    <a:pt x="1424489" y="217621"/>
                    <a:pt x="1421281" y="222400"/>
                    <a:pt x="1417185" y="226495"/>
                  </a:cubicBezTo>
                  <a:cubicBezTo>
                    <a:pt x="1413089" y="230591"/>
                    <a:pt x="1408311" y="233799"/>
                    <a:pt x="1402850" y="236120"/>
                  </a:cubicBezTo>
                  <a:cubicBezTo>
                    <a:pt x="1397389" y="238441"/>
                    <a:pt x="1391655" y="239602"/>
                    <a:pt x="1385648" y="239602"/>
                  </a:cubicBezTo>
                  <a:lnTo>
                    <a:pt x="1342642" y="239602"/>
                  </a:lnTo>
                  <a:lnTo>
                    <a:pt x="1357797" y="209703"/>
                  </a:lnTo>
                  <a:lnTo>
                    <a:pt x="1373770" y="209703"/>
                  </a:lnTo>
                  <a:cubicBezTo>
                    <a:pt x="1377320" y="209703"/>
                    <a:pt x="1380323" y="208474"/>
                    <a:pt x="1382781" y="206017"/>
                  </a:cubicBezTo>
                  <a:cubicBezTo>
                    <a:pt x="1385238" y="203559"/>
                    <a:pt x="1386467" y="200419"/>
                    <a:pt x="1386467" y="196596"/>
                  </a:cubicBezTo>
                  <a:lnTo>
                    <a:pt x="1386467" y="188405"/>
                  </a:lnTo>
                  <a:lnTo>
                    <a:pt x="1326899" y="188405"/>
                  </a:lnTo>
                  <a:lnTo>
                    <a:pt x="1326899" y="249022"/>
                  </a:lnTo>
                  <a:lnTo>
                    <a:pt x="1284713" y="249022"/>
                  </a:lnTo>
                  <a:lnTo>
                    <a:pt x="1284713" y="188405"/>
                  </a:lnTo>
                  <a:lnTo>
                    <a:pt x="1210580" y="188405"/>
                  </a:lnTo>
                  <a:lnTo>
                    <a:pt x="1210580" y="158506"/>
                  </a:lnTo>
                  <a:lnTo>
                    <a:pt x="1284713" y="158506"/>
                  </a:lnTo>
                  <a:lnTo>
                    <a:pt x="1284713" y="143352"/>
                  </a:lnTo>
                  <a:lnTo>
                    <a:pt x="1219181" y="143352"/>
                  </a:lnTo>
                  <a:lnTo>
                    <a:pt x="1219181" y="113453"/>
                  </a:lnTo>
                  <a:lnTo>
                    <a:pt x="1284713" y="113453"/>
                  </a:lnTo>
                  <a:lnTo>
                    <a:pt x="1284713" y="97070"/>
                  </a:lnTo>
                  <a:lnTo>
                    <a:pt x="1210580" y="97070"/>
                  </a:lnTo>
                  <a:lnTo>
                    <a:pt x="1210580" y="67171"/>
                  </a:lnTo>
                  <a:lnTo>
                    <a:pt x="1284713" y="67171"/>
                  </a:lnTo>
                  <a:close/>
                  <a:moveTo>
                    <a:pt x="2699966" y="43006"/>
                  </a:moveTo>
                  <a:lnTo>
                    <a:pt x="2699966" y="85192"/>
                  </a:lnTo>
                  <a:lnTo>
                    <a:pt x="2732732" y="85192"/>
                  </a:lnTo>
                  <a:cubicBezTo>
                    <a:pt x="2736282" y="85192"/>
                    <a:pt x="2739285" y="83963"/>
                    <a:pt x="2741743" y="81506"/>
                  </a:cubicBezTo>
                  <a:cubicBezTo>
                    <a:pt x="2744200" y="79048"/>
                    <a:pt x="2745429" y="75908"/>
                    <a:pt x="2745429" y="72086"/>
                  </a:cubicBezTo>
                  <a:lnTo>
                    <a:pt x="2745429" y="43006"/>
                  </a:lnTo>
                  <a:close/>
                  <a:moveTo>
                    <a:pt x="1961112" y="41777"/>
                  </a:moveTo>
                  <a:lnTo>
                    <a:pt x="1961112" y="255166"/>
                  </a:lnTo>
                  <a:lnTo>
                    <a:pt x="2197027" y="255166"/>
                  </a:lnTo>
                  <a:cubicBezTo>
                    <a:pt x="2199484" y="255166"/>
                    <a:pt x="2201532" y="254280"/>
                    <a:pt x="2203171" y="252510"/>
                  </a:cubicBezTo>
                  <a:cubicBezTo>
                    <a:pt x="2204809" y="250739"/>
                    <a:pt x="2205628" y="248764"/>
                    <a:pt x="2205628" y="246584"/>
                  </a:cubicBezTo>
                  <a:lnTo>
                    <a:pt x="2205628" y="41777"/>
                  </a:lnTo>
                  <a:lnTo>
                    <a:pt x="2153612" y="41777"/>
                  </a:lnTo>
                  <a:lnTo>
                    <a:pt x="2153612" y="170793"/>
                  </a:lnTo>
                  <a:cubicBezTo>
                    <a:pt x="2153612" y="174343"/>
                    <a:pt x="2154841" y="177346"/>
                    <a:pt x="2157298" y="179804"/>
                  </a:cubicBezTo>
                  <a:cubicBezTo>
                    <a:pt x="2159755" y="182261"/>
                    <a:pt x="2162759" y="183490"/>
                    <a:pt x="2166309" y="183490"/>
                  </a:cubicBezTo>
                  <a:lnTo>
                    <a:pt x="2201123" y="183490"/>
                  </a:lnTo>
                  <a:lnTo>
                    <a:pt x="2183511" y="223628"/>
                  </a:lnTo>
                  <a:lnTo>
                    <a:pt x="2135181" y="223628"/>
                  </a:lnTo>
                  <a:cubicBezTo>
                    <a:pt x="2129720" y="223628"/>
                    <a:pt x="2124669" y="222604"/>
                    <a:pt x="2120027" y="220556"/>
                  </a:cubicBezTo>
                  <a:cubicBezTo>
                    <a:pt x="2115385" y="218509"/>
                    <a:pt x="2111358" y="215778"/>
                    <a:pt x="2107944" y="212365"/>
                  </a:cubicBezTo>
                  <a:cubicBezTo>
                    <a:pt x="2104531" y="208952"/>
                    <a:pt x="2101801" y="204924"/>
                    <a:pt x="2099753" y="200283"/>
                  </a:cubicBezTo>
                  <a:cubicBezTo>
                    <a:pt x="2097705" y="195641"/>
                    <a:pt x="2096681" y="190589"/>
                    <a:pt x="2096681" y="185128"/>
                  </a:cubicBezTo>
                  <a:lnTo>
                    <a:pt x="2096681" y="183490"/>
                  </a:lnTo>
                  <a:lnTo>
                    <a:pt x="2096681" y="41777"/>
                  </a:lnTo>
                  <a:lnTo>
                    <a:pt x="2060229" y="41777"/>
                  </a:lnTo>
                  <a:lnTo>
                    <a:pt x="2060229" y="149905"/>
                  </a:lnTo>
                  <a:lnTo>
                    <a:pt x="2027872" y="225267"/>
                  </a:lnTo>
                  <a:lnTo>
                    <a:pt x="1970941" y="225267"/>
                  </a:lnTo>
                  <a:lnTo>
                    <a:pt x="2003298" y="140894"/>
                  </a:lnTo>
                  <a:lnTo>
                    <a:pt x="2003298" y="41777"/>
                  </a:lnTo>
                  <a:close/>
                  <a:moveTo>
                    <a:pt x="1194197" y="41367"/>
                  </a:moveTo>
                  <a:lnTo>
                    <a:pt x="1194197" y="255985"/>
                  </a:lnTo>
                  <a:lnTo>
                    <a:pt x="1426803" y="255985"/>
                  </a:lnTo>
                  <a:lnTo>
                    <a:pt x="1435827" y="255985"/>
                  </a:lnTo>
                  <a:cubicBezTo>
                    <a:pt x="1439381" y="255985"/>
                    <a:pt x="1442389" y="254756"/>
                    <a:pt x="1444850" y="252299"/>
                  </a:cubicBezTo>
                  <a:cubicBezTo>
                    <a:pt x="1447312" y="249841"/>
                    <a:pt x="1448543" y="246701"/>
                    <a:pt x="1448543" y="242878"/>
                  </a:cubicBezTo>
                  <a:lnTo>
                    <a:pt x="1448543" y="41367"/>
                  </a:lnTo>
                  <a:close/>
                  <a:moveTo>
                    <a:pt x="121644" y="13926"/>
                  </a:moveTo>
                  <a:lnTo>
                    <a:pt x="331756" y="13926"/>
                  </a:lnTo>
                  <a:lnTo>
                    <a:pt x="331756" y="54474"/>
                  </a:lnTo>
                  <a:lnTo>
                    <a:pt x="121644" y="54474"/>
                  </a:lnTo>
                  <a:close/>
                  <a:moveTo>
                    <a:pt x="2651227" y="9011"/>
                  </a:moveTo>
                  <a:lnTo>
                    <a:pt x="2794168" y="9011"/>
                  </a:lnTo>
                  <a:lnTo>
                    <a:pt x="2794168" y="72905"/>
                  </a:lnTo>
                  <a:cubicBezTo>
                    <a:pt x="2794168" y="78912"/>
                    <a:pt x="2793008" y="84578"/>
                    <a:pt x="2790687" y="89902"/>
                  </a:cubicBezTo>
                  <a:cubicBezTo>
                    <a:pt x="2788366" y="95227"/>
                    <a:pt x="2785226" y="99937"/>
                    <a:pt x="2781267" y="104032"/>
                  </a:cubicBezTo>
                  <a:cubicBezTo>
                    <a:pt x="2777307" y="108128"/>
                    <a:pt x="2772665" y="111405"/>
                    <a:pt x="2767341" y="113862"/>
                  </a:cubicBezTo>
                  <a:cubicBezTo>
                    <a:pt x="2762017" y="116320"/>
                    <a:pt x="2756351" y="117685"/>
                    <a:pt x="2750344" y="117958"/>
                  </a:cubicBezTo>
                  <a:lnTo>
                    <a:pt x="2750344" y="153591"/>
                  </a:lnTo>
                  <a:lnTo>
                    <a:pt x="2794168" y="153591"/>
                  </a:lnTo>
                  <a:lnTo>
                    <a:pt x="2794168" y="194139"/>
                  </a:lnTo>
                  <a:lnTo>
                    <a:pt x="2750344" y="194139"/>
                  </a:lnTo>
                  <a:lnTo>
                    <a:pt x="2750344" y="250660"/>
                  </a:lnTo>
                  <a:lnTo>
                    <a:pt x="2790482" y="246974"/>
                  </a:lnTo>
                  <a:lnTo>
                    <a:pt x="2790482" y="283426"/>
                  </a:lnTo>
                  <a:lnTo>
                    <a:pt x="2646312" y="296123"/>
                  </a:lnTo>
                  <a:lnTo>
                    <a:pt x="2646312" y="260080"/>
                  </a:lnTo>
                  <a:lnTo>
                    <a:pt x="2653684" y="259261"/>
                  </a:lnTo>
                  <a:lnTo>
                    <a:pt x="2653684" y="130655"/>
                  </a:lnTo>
                  <a:lnTo>
                    <a:pt x="2694641" y="130655"/>
                  </a:lnTo>
                  <a:lnTo>
                    <a:pt x="2694641" y="255575"/>
                  </a:lnTo>
                  <a:lnTo>
                    <a:pt x="2703652" y="254756"/>
                  </a:lnTo>
                  <a:lnTo>
                    <a:pt x="2703652" y="117958"/>
                  </a:lnTo>
                  <a:lnTo>
                    <a:pt x="2651227" y="117958"/>
                  </a:lnTo>
                  <a:close/>
                  <a:moveTo>
                    <a:pt x="3081004" y="1229"/>
                  </a:moveTo>
                  <a:lnTo>
                    <a:pt x="3140495" y="1229"/>
                  </a:lnTo>
                  <a:lnTo>
                    <a:pt x="3107998" y="70447"/>
                  </a:lnTo>
                  <a:lnTo>
                    <a:pt x="3130646" y="70447"/>
                  </a:lnTo>
                  <a:lnTo>
                    <a:pt x="3102264" y="134341"/>
                  </a:lnTo>
                  <a:lnTo>
                    <a:pt x="3115780" y="134341"/>
                  </a:lnTo>
                  <a:lnTo>
                    <a:pt x="3115780" y="296533"/>
                  </a:lnTo>
                  <a:lnTo>
                    <a:pt x="3061716" y="296533"/>
                  </a:lnTo>
                  <a:lnTo>
                    <a:pt x="3061716" y="169155"/>
                  </a:lnTo>
                  <a:lnTo>
                    <a:pt x="3027312" y="169155"/>
                  </a:lnTo>
                  <a:lnTo>
                    <a:pt x="3060078" y="95431"/>
                  </a:lnTo>
                  <a:lnTo>
                    <a:pt x="3037141" y="95431"/>
                  </a:lnTo>
                  <a:close/>
                  <a:moveTo>
                    <a:pt x="2830211" y="1229"/>
                  </a:moveTo>
                  <a:lnTo>
                    <a:pt x="2896562" y="1229"/>
                  </a:lnTo>
                  <a:lnTo>
                    <a:pt x="2884275" y="23346"/>
                  </a:lnTo>
                  <a:lnTo>
                    <a:pt x="3006738" y="23346"/>
                  </a:lnTo>
                  <a:lnTo>
                    <a:pt x="3006738" y="56931"/>
                  </a:lnTo>
                  <a:lnTo>
                    <a:pt x="3006328" y="56931"/>
                  </a:lnTo>
                  <a:cubicBezTo>
                    <a:pt x="3004690" y="70584"/>
                    <a:pt x="2999570" y="83349"/>
                    <a:pt x="2990969" y="95227"/>
                  </a:cubicBezTo>
                  <a:cubicBezTo>
                    <a:pt x="2982368" y="107104"/>
                    <a:pt x="2971241" y="117821"/>
                    <a:pt x="2957589" y="127378"/>
                  </a:cubicBezTo>
                  <a:cubicBezTo>
                    <a:pt x="2966053" y="129290"/>
                    <a:pt x="2974449" y="130860"/>
                    <a:pt x="2982778" y="132088"/>
                  </a:cubicBezTo>
                  <a:cubicBezTo>
                    <a:pt x="2991106" y="133317"/>
                    <a:pt x="2999092" y="134204"/>
                    <a:pt x="3006738" y="134751"/>
                  </a:cubicBezTo>
                  <a:lnTo>
                    <a:pt x="3006738" y="174889"/>
                  </a:lnTo>
                  <a:cubicBezTo>
                    <a:pt x="2989535" y="174616"/>
                    <a:pt x="2972197" y="172841"/>
                    <a:pt x="2954721" y="169564"/>
                  </a:cubicBezTo>
                  <a:cubicBezTo>
                    <a:pt x="2937246" y="166288"/>
                    <a:pt x="2920317" y="161509"/>
                    <a:pt x="2903934" y="155229"/>
                  </a:cubicBezTo>
                  <a:cubicBezTo>
                    <a:pt x="2887824" y="161509"/>
                    <a:pt x="2871168" y="166288"/>
                    <a:pt x="2853966" y="169564"/>
                  </a:cubicBezTo>
                  <a:cubicBezTo>
                    <a:pt x="2836764" y="172841"/>
                    <a:pt x="2819562" y="174616"/>
                    <a:pt x="2802360" y="174889"/>
                  </a:cubicBezTo>
                  <a:lnTo>
                    <a:pt x="2802360" y="134751"/>
                  </a:lnTo>
                  <a:cubicBezTo>
                    <a:pt x="2810005" y="134204"/>
                    <a:pt x="2817923" y="133317"/>
                    <a:pt x="2826115" y="132088"/>
                  </a:cubicBezTo>
                  <a:cubicBezTo>
                    <a:pt x="2834306" y="130860"/>
                    <a:pt x="2842635" y="129153"/>
                    <a:pt x="2851099" y="126969"/>
                  </a:cubicBezTo>
                  <a:cubicBezTo>
                    <a:pt x="2840177" y="119050"/>
                    <a:pt x="2830893" y="110449"/>
                    <a:pt x="2823248" y="101165"/>
                  </a:cubicBezTo>
                  <a:cubicBezTo>
                    <a:pt x="2815603" y="91882"/>
                    <a:pt x="2809869" y="81915"/>
                    <a:pt x="2806046" y="71266"/>
                  </a:cubicBezTo>
                  <a:lnTo>
                    <a:pt x="2862567" y="71266"/>
                  </a:lnTo>
                  <a:cubicBezTo>
                    <a:pt x="2867755" y="79185"/>
                    <a:pt x="2873899" y="86148"/>
                    <a:pt x="2880998" y="92155"/>
                  </a:cubicBezTo>
                  <a:cubicBezTo>
                    <a:pt x="2888097" y="98162"/>
                    <a:pt x="2895743" y="103486"/>
                    <a:pt x="2903934" y="108128"/>
                  </a:cubicBezTo>
                  <a:cubicBezTo>
                    <a:pt x="2915402" y="102121"/>
                    <a:pt x="2925437" y="94953"/>
                    <a:pt x="2934038" y="86625"/>
                  </a:cubicBezTo>
                  <a:cubicBezTo>
                    <a:pt x="2942639" y="78297"/>
                    <a:pt x="2949260" y="68399"/>
                    <a:pt x="2953902" y="56931"/>
                  </a:cubicBezTo>
                  <a:lnTo>
                    <a:pt x="2888371" y="56931"/>
                  </a:lnTo>
                  <a:lnTo>
                    <a:pt x="2801131" y="56931"/>
                  </a:lnTo>
                  <a:close/>
                  <a:moveTo>
                    <a:pt x="2290401" y="1229"/>
                  </a:moveTo>
                  <a:lnTo>
                    <a:pt x="2351018" y="1229"/>
                  </a:lnTo>
                  <a:lnTo>
                    <a:pt x="2344874" y="20069"/>
                  </a:lnTo>
                  <a:lnTo>
                    <a:pt x="2634853" y="20069"/>
                  </a:lnTo>
                  <a:lnTo>
                    <a:pt x="2634853" y="59798"/>
                  </a:lnTo>
                  <a:cubicBezTo>
                    <a:pt x="2621747" y="71539"/>
                    <a:pt x="2607343" y="81984"/>
                    <a:pt x="2591643" y="91131"/>
                  </a:cubicBezTo>
                  <a:cubicBezTo>
                    <a:pt x="2575943" y="100278"/>
                    <a:pt x="2559082" y="108401"/>
                    <a:pt x="2541060" y="115501"/>
                  </a:cubicBezTo>
                  <a:cubicBezTo>
                    <a:pt x="2570004" y="120415"/>
                    <a:pt x="2601268" y="124102"/>
                    <a:pt x="2634853" y="126559"/>
                  </a:cubicBezTo>
                  <a:lnTo>
                    <a:pt x="2634853" y="160963"/>
                  </a:lnTo>
                  <a:cubicBezTo>
                    <a:pt x="2623658" y="160963"/>
                    <a:pt x="2611439" y="160554"/>
                    <a:pt x="2598196" y="159735"/>
                  </a:cubicBezTo>
                  <a:cubicBezTo>
                    <a:pt x="2584953" y="158915"/>
                    <a:pt x="2570959" y="157687"/>
                    <a:pt x="2556215" y="156048"/>
                  </a:cubicBezTo>
                  <a:cubicBezTo>
                    <a:pt x="2541470" y="154410"/>
                    <a:pt x="2526247" y="152226"/>
                    <a:pt x="2510547" y="149495"/>
                  </a:cubicBezTo>
                  <a:cubicBezTo>
                    <a:pt x="2494847" y="146765"/>
                    <a:pt x="2479078" y="143488"/>
                    <a:pt x="2463241" y="139665"/>
                  </a:cubicBezTo>
                  <a:cubicBezTo>
                    <a:pt x="2446039" y="143761"/>
                    <a:pt x="2428837" y="147174"/>
                    <a:pt x="2411635" y="149905"/>
                  </a:cubicBezTo>
                  <a:cubicBezTo>
                    <a:pt x="2394432" y="152635"/>
                    <a:pt x="2377845" y="154820"/>
                    <a:pt x="2361871" y="156458"/>
                  </a:cubicBezTo>
                  <a:cubicBezTo>
                    <a:pt x="2345898" y="158096"/>
                    <a:pt x="2330607" y="159257"/>
                    <a:pt x="2315999" y="159939"/>
                  </a:cubicBezTo>
                  <a:cubicBezTo>
                    <a:pt x="2301391" y="160622"/>
                    <a:pt x="2288079" y="160963"/>
                    <a:pt x="2276065" y="160963"/>
                  </a:cubicBezTo>
                  <a:lnTo>
                    <a:pt x="2276065" y="126559"/>
                  </a:lnTo>
                  <a:cubicBezTo>
                    <a:pt x="2294906" y="125194"/>
                    <a:pt x="2312927" y="123487"/>
                    <a:pt x="2330129" y="121439"/>
                  </a:cubicBezTo>
                  <a:cubicBezTo>
                    <a:pt x="2347332" y="119391"/>
                    <a:pt x="2363987" y="116866"/>
                    <a:pt x="2380098" y="113862"/>
                  </a:cubicBezTo>
                  <a:cubicBezTo>
                    <a:pt x="2363441" y="107036"/>
                    <a:pt x="2347536" y="99527"/>
                    <a:pt x="2332382" y="91336"/>
                  </a:cubicBezTo>
                  <a:cubicBezTo>
                    <a:pt x="2317228" y="83144"/>
                    <a:pt x="2303097" y="73997"/>
                    <a:pt x="2289991" y="63894"/>
                  </a:cubicBezTo>
                  <a:lnTo>
                    <a:pt x="2366172" y="63894"/>
                  </a:lnTo>
                  <a:cubicBezTo>
                    <a:pt x="2377094" y="69355"/>
                    <a:pt x="2390064" y="74816"/>
                    <a:pt x="2405082" y="80277"/>
                  </a:cubicBezTo>
                  <a:cubicBezTo>
                    <a:pt x="2420099" y="85738"/>
                    <a:pt x="2437028" y="91199"/>
                    <a:pt x="2455869" y="96660"/>
                  </a:cubicBezTo>
                  <a:cubicBezTo>
                    <a:pt x="2482082" y="89561"/>
                    <a:pt x="2504472" y="82052"/>
                    <a:pt x="2523039" y="74133"/>
                  </a:cubicBezTo>
                  <a:cubicBezTo>
                    <a:pt x="2541607" y="66215"/>
                    <a:pt x="2555941" y="58979"/>
                    <a:pt x="2566045" y="52426"/>
                  </a:cubicBezTo>
                  <a:lnTo>
                    <a:pt x="2275246" y="52426"/>
                  </a:lnTo>
                  <a:close/>
                  <a:moveTo>
                    <a:pt x="1910324" y="1229"/>
                  </a:moveTo>
                  <a:lnTo>
                    <a:pt x="2256415" y="1229"/>
                  </a:lnTo>
                  <a:lnTo>
                    <a:pt x="2256415" y="2458"/>
                  </a:lnTo>
                  <a:lnTo>
                    <a:pt x="2256415" y="41425"/>
                  </a:lnTo>
                  <a:lnTo>
                    <a:pt x="2256415" y="264951"/>
                  </a:lnTo>
                  <a:cubicBezTo>
                    <a:pt x="2256415" y="273428"/>
                    <a:pt x="2253480" y="280674"/>
                    <a:pt x="2247609" y="286690"/>
                  </a:cubicBezTo>
                  <a:cubicBezTo>
                    <a:pt x="2241739" y="292706"/>
                    <a:pt x="2234571" y="295714"/>
                    <a:pt x="2226107" y="295714"/>
                  </a:cubicBezTo>
                  <a:lnTo>
                    <a:pt x="1961112" y="295714"/>
                  </a:lnTo>
                  <a:lnTo>
                    <a:pt x="1910324" y="295714"/>
                  </a:lnTo>
                  <a:lnTo>
                    <a:pt x="1910324" y="255575"/>
                  </a:lnTo>
                  <a:lnTo>
                    <a:pt x="1910324" y="41777"/>
                  </a:lnTo>
                  <a:lnTo>
                    <a:pt x="1910324" y="36811"/>
                  </a:lnTo>
                  <a:close/>
                  <a:moveTo>
                    <a:pt x="1141771" y="819"/>
                  </a:moveTo>
                  <a:lnTo>
                    <a:pt x="1500969" y="819"/>
                  </a:lnTo>
                  <a:lnTo>
                    <a:pt x="1500969" y="251479"/>
                  </a:lnTo>
                  <a:cubicBezTo>
                    <a:pt x="1500969" y="257760"/>
                    <a:pt x="1499808" y="263630"/>
                    <a:pt x="1497487" y="269091"/>
                  </a:cubicBezTo>
                  <a:cubicBezTo>
                    <a:pt x="1495166" y="274552"/>
                    <a:pt x="1491958" y="279330"/>
                    <a:pt x="1487862" y="283426"/>
                  </a:cubicBezTo>
                  <a:cubicBezTo>
                    <a:pt x="1483766" y="287522"/>
                    <a:pt x="1478988" y="290730"/>
                    <a:pt x="1473527" y="293051"/>
                  </a:cubicBezTo>
                  <a:cubicBezTo>
                    <a:pt x="1468066" y="295372"/>
                    <a:pt x="1462196" y="296533"/>
                    <a:pt x="1455915" y="296533"/>
                  </a:cubicBezTo>
                  <a:lnTo>
                    <a:pt x="1426426" y="296533"/>
                  </a:lnTo>
                  <a:lnTo>
                    <a:pt x="1410043" y="296533"/>
                  </a:lnTo>
                  <a:lnTo>
                    <a:pt x="1194197" y="296533"/>
                  </a:lnTo>
                  <a:lnTo>
                    <a:pt x="1141771" y="296533"/>
                  </a:lnTo>
                  <a:close/>
                  <a:moveTo>
                    <a:pt x="3144181" y="410"/>
                  </a:moveTo>
                  <a:lnTo>
                    <a:pt x="3387584" y="410"/>
                  </a:lnTo>
                  <a:lnTo>
                    <a:pt x="3387584" y="36452"/>
                  </a:lnTo>
                  <a:lnTo>
                    <a:pt x="3325329" y="64713"/>
                  </a:lnTo>
                  <a:lnTo>
                    <a:pt x="3387584" y="91745"/>
                  </a:lnTo>
                  <a:lnTo>
                    <a:pt x="3387584" y="149086"/>
                  </a:lnTo>
                  <a:lnTo>
                    <a:pt x="3263886" y="92564"/>
                  </a:lnTo>
                  <a:lnTo>
                    <a:pt x="3140495" y="149086"/>
                  </a:lnTo>
                  <a:lnTo>
                    <a:pt x="3140495" y="91745"/>
                  </a:lnTo>
                  <a:lnTo>
                    <a:pt x="3274951" y="36452"/>
                  </a:lnTo>
                  <a:lnTo>
                    <a:pt x="3144181" y="36452"/>
                  </a:lnTo>
                  <a:close/>
                  <a:moveTo>
                    <a:pt x="1715681" y="410"/>
                  </a:moveTo>
                  <a:lnTo>
                    <a:pt x="1775069" y="410"/>
                  </a:lnTo>
                  <a:lnTo>
                    <a:pt x="1766059" y="26623"/>
                  </a:lnTo>
                  <a:lnTo>
                    <a:pt x="1882788" y="26623"/>
                  </a:lnTo>
                  <a:lnTo>
                    <a:pt x="1882788" y="29080"/>
                  </a:lnTo>
                  <a:lnTo>
                    <a:pt x="1882788" y="67171"/>
                  </a:lnTo>
                  <a:lnTo>
                    <a:pt x="1882788" y="251889"/>
                  </a:lnTo>
                  <a:cubicBezTo>
                    <a:pt x="1882788" y="258169"/>
                    <a:pt x="1881559" y="264040"/>
                    <a:pt x="1879102" y="269501"/>
                  </a:cubicBezTo>
                  <a:cubicBezTo>
                    <a:pt x="1876644" y="274962"/>
                    <a:pt x="1873368" y="279740"/>
                    <a:pt x="1869272" y="283836"/>
                  </a:cubicBezTo>
                  <a:cubicBezTo>
                    <a:pt x="1865176" y="287932"/>
                    <a:pt x="1860398" y="291140"/>
                    <a:pt x="1854937" y="293461"/>
                  </a:cubicBezTo>
                  <a:cubicBezTo>
                    <a:pt x="1849476" y="295782"/>
                    <a:pt x="1843742" y="296942"/>
                    <a:pt x="1837735" y="296942"/>
                  </a:cubicBezTo>
                  <a:lnTo>
                    <a:pt x="1727559" y="296942"/>
                  </a:lnTo>
                  <a:lnTo>
                    <a:pt x="1743532" y="260900"/>
                  </a:lnTo>
                  <a:lnTo>
                    <a:pt x="1813160" y="260900"/>
                  </a:lnTo>
                  <a:cubicBezTo>
                    <a:pt x="1816710" y="260900"/>
                    <a:pt x="1819713" y="259673"/>
                    <a:pt x="1822171" y="257220"/>
                  </a:cubicBezTo>
                  <a:cubicBezTo>
                    <a:pt x="1824628" y="254767"/>
                    <a:pt x="1825857" y="251770"/>
                    <a:pt x="1825857" y="248228"/>
                  </a:cubicBezTo>
                  <a:lnTo>
                    <a:pt x="1825857" y="67171"/>
                  </a:lnTo>
                  <a:lnTo>
                    <a:pt x="1752543" y="67171"/>
                  </a:lnTo>
                  <a:lnTo>
                    <a:pt x="1738617" y="67171"/>
                  </a:lnTo>
                  <a:lnTo>
                    <a:pt x="1693155" y="67171"/>
                  </a:lnTo>
                  <a:close/>
                  <a:moveTo>
                    <a:pt x="1565777" y="410"/>
                  </a:moveTo>
                  <a:lnTo>
                    <a:pt x="1626803" y="410"/>
                  </a:lnTo>
                  <a:lnTo>
                    <a:pt x="1608372" y="33176"/>
                  </a:lnTo>
                  <a:lnTo>
                    <a:pt x="1683325" y="33176"/>
                  </a:lnTo>
                  <a:lnTo>
                    <a:pt x="1683325" y="251070"/>
                  </a:lnTo>
                  <a:cubicBezTo>
                    <a:pt x="1683325" y="257350"/>
                    <a:pt x="1682161" y="263221"/>
                    <a:pt x="1679834" y="268682"/>
                  </a:cubicBezTo>
                  <a:cubicBezTo>
                    <a:pt x="1677506" y="274143"/>
                    <a:pt x="1674289" y="278921"/>
                    <a:pt x="1670183" y="283017"/>
                  </a:cubicBezTo>
                  <a:cubicBezTo>
                    <a:pt x="1666077" y="287112"/>
                    <a:pt x="1661287" y="290321"/>
                    <a:pt x="1655813" y="292642"/>
                  </a:cubicBezTo>
                  <a:cubicBezTo>
                    <a:pt x="1650339" y="294963"/>
                    <a:pt x="1644590" y="296123"/>
                    <a:pt x="1638566" y="296123"/>
                  </a:cubicBezTo>
                  <a:lnTo>
                    <a:pt x="1522362" y="296123"/>
                  </a:lnTo>
                  <a:lnTo>
                    <a:pt x="1522362" y="33176"/>
                  </a:lnTo>
                  <a:lnTo>
                    <a:pt x="1546936" y="33176"/>
                  </a:lnTo>
                  <a:close/>
                  <a:moveTo>
                    <a:pt x="410" y="410"/>
                  </a:moveTo>
                  <a:lnTo>
                    <a:pt x="54473" y="410"/>
                  </a:lnTo>
                  <a:lnTo>
                    <a:pt x="82734" y="50378"/>
                  </a:lnTo>
                  <a:lnTo>
                    <a:pt x="28670" y="50378"/>
                  </a:lnTo>
                  <a:close/>
                  <a:moveTo>
                    <a:pt x="901006" y="0"/>
                  </a:moveTo>
                  <a:lnTo>
                    <a:pt x="971536" y="0"/>
                  </a:lnTo>
                  <a:lnTo>
                    <a:pt x="979734" y="17202"/>
                  </a:lnTo>
                  <a:lnTo>
                    <a:pt x="1076093" y="17202"/>
                  </a:lnTo>
                  <a:cubicBezTo>
                    <a:pt x="1082108" y="17202"/>
                    <a:pt x="1087850" y="18363"/>
                    <a:pt x="1093317" y="20684"/>
                  </a:cubicBezTo>
                  <a:cubicBezTo>
                    <a:pt x="1098785" y="23005"/>
                    <a:pt x="1103568" y="26213"/>
                    <a:pt x="1107669" y="30309"/>
                  </a:cubicBezTo>
                  <a:cubicBezTo>
                    <a:pt x="1111769" y="34405"/>
                    <a:pt x="1114980" y="39183"/>
                    <a:pt x="1117303" y="44644"/>
                  </a:cubicBezTo>
                  <a:cubicBezTo>
                    <a:pt x="1119626" y="50105"/>
                    <a:pt x="1120788" y="55839"/>
                    <a:pt x="1120788" y="61846"/>
                  </a:cubicBezTo>
                  <a:lnTo>
                    <a:pt x="1120788" y="83144"/>
                  </a:lnTo>
                  <a:lnTo>
                    <a:pt x="1063857" y="83144"/>
                  </a:lnTo>
                  <a:lnTo>
                    <a:pt x="1063857" y="61289"/>
                  </a:lnTo>
                  <a:cubicBezTo>
                    <a:pt x="1063857" y="57778"/>
                    <a:pt x="1062628" y="54809"/>
                    <a:pt x="1060171" y="52381"/>
                  </a:cubicBezTo>
                  <a:cubicBezTo>
                    <a:pt x="1057713" y="49954"/>
                    <a:pt x="1054710" y="48740"/>
                    <a:pt x="1051160" y="48740"/>
                  </a:cubicBezTo>
                  <a:lnTo>
                    <a:pt x="816883" y="48740"/>
                  </a:lnTo>
                  <a:lnTo>
                    <a:pt x="816883" y="83144"/>
                  </a:lnTo>
                  <a:lnTo>
                    <a:pt x="760771" y="83144"/>
                  </a:lnTo>
                  <a:lnTo>
                    <a:pt x="760771" y="17202"/>
                  </a:lnTo>
                  <a:lnTo>
                    <a:pt x="909037" y="17612"/>
                  </a:lnTo>
                  <a:close/>
                  <a:moveTo>
                    <a:pt x="424825" y="0"/>
                  </a:moveTo>
                  <a:lnTo>
                    <a:pt x="483803" y="0"/>
                  </a:lnTo>
                  <a:lnTo>
                    <a:pt x="489128" y="9830"/>
                  </a:lnTo>
                  <a:lnTo>
                    <a:pt x="630022" y="9830"/>
                  </a:lnTo>
                  <a:lnTo>
                    <a:pt x="635346" y="0"/>
                  </a:lnTo>
                  <a:lnTo>
                    <a:pt x="694325" y="0"/>
                  </a:lnTo>
                  <a:lnTo>
                    <a:pt x="688591" y="9830"/>
                  </a:lnTo>
                  <a:lnTo>
                    <a:pt x="739378" y="9830"/>
                  </a:lnTo>
                  <a:lnTo>
                    <a:pt x="739378" y="38500"/>
                  </a:lnTo>
                  <a:lnTo>
                    <a:pt x="673027" y="38500"/>
                  </a:lnTo>
                  <a:lnTo>
                    <a:pt x="667702" y="48330"/>
                  </a:lnTo>
                  <a:lnTo>
                    <a:pt x="609133" y="48330"/>
                  </a:lnTo>
                  <a:lnTo>
                    <a:pt x="614458" y="38500"/>
                  </a:lnTo>
                  <a:lnTo>
                    <a:pt x="504692" y="38500"/>
                  </a:lnTo>
                  <a:lnTo>
                    <a:pt x="510016" y="48330"/>
                  </a:lnTo>
                  <a:lnTo>
                    <a:pt x="451037" y="48330"/>
                  </a:lnTo>
                  <a:lnTo>
                    <a:pt x="445713" y="38500"/>
                  </a:lnTo>
                  <a:lnTo>
                    <a:pt x="379771" y="38500"/>
                  </a:lnTo>
                  <a:lnTo>
                    <a:pt x="379771" y="9830"/>
                  </a:lnTo>
                  <a:lnTo>
                    <a:pt x="430149" y="9830"/>
                  </a:lnTo>
                  <a:close/>
                </a:path>
              </a:pathLst>
            </a:custGeom>
            <a:solidFill>
              <a:schemeClr val="accent2">
                <a:alpha val="10000"/>
              </a:schemeClr>
            </a:solidFill>
            <a:ln w="3175">
              <a:solidFill>
                <a:schemeClr val="accent2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 b="1">
                  <a:ln w="3175">
                    <a:solidFill>
                      <a:schemeClr val="accent2"/>
                    </a:solidFill>
                  </a:ln>
                  <a:solidFill>
                    <a:schemeClr val="accent2">
                      <a:alpha val="10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567021EC-9C11-B612-AE89-D75092CE21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98037"/>
              </p:ext>
            </p:extLst>
          </p:nvPr>
        </p:nvGraphicFramePr>
        <p:xfrm>
          <a:off x="637167" y="4098471"/>
          <a:ext cx="6077960" cy="12260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15592">
                  <a:extLst>
                    <a:ext uri="{9D8B030D-6E8A-4147-A177-3AD203B41FA5}">
                      <a16:colId xmlns:a16="http://schemas.microsoft.com/office/drawing/2014/main" val="3482105874"/>
                    </a:ext>
                  </a:extLst>
                </a:gridCol>
                <a:gridCol w="1215592">
                  <a:extLst>
                    <a:ext uri="{9D8B030D-6E8A-4147-A177-3AD203B41FA5}">
                      <a16:colId xmlns:a16="http://schemas.microsoft.com/office/drawing/2014/main" val="2084494185"/>
                    </a:ext>
                  </a:extLst>
                </a:gridCol>
                <a:gridCol w="1215592">
                  <a:extLst>
                    <a:ext uri="{9D8B030D-6E8A-4147-A177-3AD203B41FA5}">
                      <a16:colId xmlns:a16="http://schemas.microsoft.com/office/drawing/2014/main" val="924618030"/>
                    </a:ext>
                  </a:extLst>
                </a:gridCol>
                <a:gridCol w="1215592">
                  <a:extLst>
                    <a:ext uri="{9D8B030D-6E8A-4147-A177-3AD203B41FA5}">
                      <a16:colId xmlns:a16="http://schemas.microsoft.com/office/drawing/2014/main" val="1006897682"/>
                    </a:ext>
                  </a:extLst>
                </a:gridCol>
                <a:gridCol w="1215592">
                  <a:extLst>
                    <a:ext uri="{9D8B030D-6E8A-4147-A177-3AD203B41FA5}">
                      <a16:colId xmlns:a16="http://schemas.microsoft.com/office/drawing/2014/main" val="934592994"/>
                    </a:ext>
                  </a:extLst>
                </a:gridCol>
              </a:tblGrid>
              <a:tr h="12260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rgbClr val="F2818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潮流</a:t>
                      </a:r>
                      <a:endParaRPr lang="en-US" altLang="zh-CN" sz="1600" b="1" dirty="0">
                        <a:solidFill>
                          <a:srgbClr val="F281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b="1" dirty="0">
                          <a:solidFill>
                            <a:srgbClr val="F2818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路径</a:t>
                      </a:r>
                      <a:endParaRPr lang="en-US" sz="1600" b="1" dirty="0">
                        <a:solidFill>
                          <a:srgbClr val="F2818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1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消费区间</a:t>
                      </a:r>
                      <a:endParaRPr 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1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设计差异</a:t>
                      </a:r>
                      <a:endParaRPr 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1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以感性</a:t>
                      </a:r>
                      <a:endParaRPr lang="en-US" altLang="zh-CN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价值为主</a:t>
                      </a:r>
                      <a:endParaRPr 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1F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12" rtl="0" eaLnBrk="1" latinLnBrk="0" hangingPunct="1"/>
                      <a:r>
                        <a:rPr lang="en-US" altLang="zh-CN" sz="16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lt"/>
                        </a:rPr>
                        <a:t>Beats</a:t>
                      </a:r>
                      <a:endParaRPr lang="en-US" sz="16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1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194137"/>
                  </a:ext>
                </a:extLst>
              </a:tr>
            </a:tbl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59E489D7-7642-DCDD-8F64-5D8902B85C1B}"/>
              </a:ext>
            </a:extLst>
          </p:cNvPr>
          <p:cNvSpPr txBox="1"/>
          <p:nvPr/>
        </p:nvSpPr>
        <p:spPr>
          <a:xfrm>
            <a:off x="7375785" y="2318255"/>
            <a:ext cx="4000875" cy="482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要首先保障产品的性价比，在平价的基础上，做好性能和外观。成本导向是第一要素，苛求性能和设计是不允许的。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1009359-6B2A-3D98-04F5-FA73E70C152F}"/>
              </a:ext>
            </a:extLst>
          </p:cNvPr>
          <p:cNvSpPr txBox="1"/>
          <p:nvPr/>
        </p:nvSpPr>
        <p:spPr>
          <a:xfrm>
            <a:off x="7375785" y="3349356"/>
            <a:ext cx="4092315" cy="482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首要保障的是产品设计。耳机本身是一个具备佩戴装饰属性的产品，外观颜值就是差异价值。格调类的产品，设计风范是最高追求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0CF74BA-109A-ED67-12ED-34DA0BEEE421}"/>
              </a:ext>
            </a:extLst>
          </p:cNvPr>
          <p:cNvSpPr txBox="1"/>
          <p:nvPr/>
        </p:nvSpPr>
        <p:spPr>
          <a:xfrm>
            <a:off x="7375785" y="4401888"/>
            <a:ext cx="4069455" cy="482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需要设计和感性价值并重。既要是颜值派，也要是实力派。</a:t>
            </a:r>
            <a:r>
              <a:rPr lang="en-US" altLang="zh-CN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Beats</a:t>
            </a: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虽然早期被诟病音质，但被苹果收购后，整体体验还是过硬的。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75A3CAD-9E5F-1909-4F45-6BDC732B2B5D}"/>
              </a:ext>
            </a:extLst>
          </p:cNvPr>
          <p:cNvSpPr txBox="1"/>
          <p:nvPr/>
        </p:nvSpPr>
        <p:spPr>
          <a:xfrm>
            <a:off x="7375785" y="5477530"/>
            <a:ext cx="3848475" cy="279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必须以理性价值为突破点。</a:t>
            </a:r>
          </a:p>
        </p:txBody>
      </p:sp>
      <p:sp>
        <p:nvSpPr>
          <p:cNvPr id="47" name="箭头: 五边形 46">
            <a:extLst>
              <a:ext uri="{FF2B5EF4-FFF2-40B4-BE49-F238E27FC236}">
                <a16:creationId xmlns:a16="http://schemas.microsoft.com/office/drawing/2014/main" id="{E35FC0B4-2B9F-C035-4C40-7F6CD9118163}"/>
              </a:ext>
            </a:extLst>
          </p:cNvPr>
          <p:cNvSpPr/>
          <p:nvPr/>
        </p:nvSpPr>
        <p:spPr bwMode="auto">
          <a:xfrm>
            <a:off x="809625" y="4145280"/>
            <a:ext cx="1348740" cy="281940"/>
          </a:xfrm>
          <a:prstGeom prst="homePlate">
            <a:avLst/>
          </a:prstGeom>
          <a:solidFill>
            <a:srgbClr val="F2818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400" b="1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主要突围方向</a:t>
            </a:r>
            <a:endParaRPr kumimoji="0" lang="en-US" altLang="zh-CN" sz="14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44D1A56-DD21-D493-AF05-1AC1433E4F07}"/>
              </a:ext>
            </a:extLst>
          </p:cNvPr>
          <p:cNvSpPr txBox="1"/>
          <p:nvPr/>
        </p:nvSpPr>
        <p:spPr>
          <a:xfrm>
            <a:off x="7375785" y="2706875"/>
            <a:ext cx="4138035" cy="295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b="1" dirty="0">
                <a:solidFill>
                  <a:srgbClr val="0E4F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不适合公司平台的定位标准，调性不符。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E08621B-26AB-7258-0567-909518B8B972}"/>
              </a:ext>
            </a:extLst>
          </p:cNvPr>
          <p:cNvSpPr txBox="1"/>
          <p:nvPr/>
        </p:nvSpPr>
        <p:spPr>
          <a:xfrm>
            <a:off x="7375785" y="3720335"/>
            <a:ext cx="4138035" cy="295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b="1" dirty="0">
                <a:solidFill>
                  <a:srgbClr val="0E4F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平台用户大多为资深数码用户，仅靠设计难以触达。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F8B2854-9358-1EA3-A106-BB531130CA13}"/>
              </a:ext>
            </a:extLst>
          </p:cNvPr>
          <p:cNvSpPr txBox="1"/>
          <p:nvPr/>
        </p:nvSpPr>
        <p:spPr>
          <a:xfrm>
            <a:off x="7375785" y="4841654"/>
            <a:ext cx="4138035" cy="295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b="1" dirty="0">
                <a:solidFill>
                  <a:srgbClr val="F281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与平台用户需求高度重合，适合作为主要突围方向。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270B76A-2CE4-EB73-49F4-955F64C59AB1}"/>
              </a:ext>
            </a:extLst>
          </p:cNvPr>
          <p:cNvSpPr txBox="1"/>
          <p:nvPr/>
        </p:nvSpPr>
        <p:spPr>
          <a:xfrm>
            <a:off x="7375785" y="5675650"/>
            <a:ext cx="3848475" cy="295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b="1" dirty="0">
                <a:solidFill>
                  <a:srgbClr val="0E4F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没有极致功能、创新体验，这条路走不通。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3AECF4D-12CF-88F9-3A32-884CEF0BC3F8}"/>
              </a:ext>
            </a:extLst>
          </p:cNvPr>
          <p:cNvGrpSpPr/>
          <p:nvPr/>
        </p:nvGrpSpPr>
        <p:grpSpPr>
          <a:xfrm>
            <a:off x="6753226" y="2566988"/>
            <a:ext cx="697309" cy="415860"/>
            <a:chOff x="6753226" y="2566988"/>
            <a:chExt cx="697309" cy="415860"/>
          </a:xfrm>
          <a:gradFill flip="none" rotWithShape="1">
            <a:gsLst>
              <a:gs pos="0">
                <a:srgbClr val="0E4FD0">
                  <a:alpha val="0"/>
                </a:srgbClr>
              </a:gs>
              <a:gs pos="100000">
                <a:srgbClr val="0E4FD0">
                  <a:alpha val="30000"/>
                </a:srgbClr>
              </a:gs>
            </a:gsLst>
            <a:lin ang="0" scaled="1"/>
            <a:tileRect/>
          </a:gradFill>
        </p:grpSpPr>
        <p:sp>
          <p:nvSpPr>
            <p:cNvPr id="53" name="箭头: V 形 52">
              <a:extLst>
                <a:ext uri="{FF2B5EF4-FFF2-40B4-BE49-F238E27FC236}">
                  <a16:creationId xmlns:a16="http://schemas.microsoft.com/office/drawing/2014/main" id="{0112423C-297F-3C46-4D88-CF4C88BEA0C5}"/>
                </a:ext>
              </a:extLst>
            </p:cNvPr>
            <p:cNvSpPr/>
            <p:nvPr/>
          </p:nvSpPr>
          <p:spPr bwMode="auto">
            <a:xfrm>
              <a:off x="67532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234DF89F-2A8A-44F7-2A64-5F2C97920277}"/>
                </a:ext>
              </a:extLst>
            </p:cNvPr>
            <p:cNvSpPr/>
            <p:nvPr/>
          </p:nvSpPr>
          <p:spPr bwMode="auto">
            <a:xfrm>
              <a:off x="68675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1AC99D29-5EB2-DE15-28C4-ED99DBD7CA53}"/>
                </a:ext>
              </a:extLst>
            </p:cNvPr>
            <p:cNvSpPr/>
            <p:nvPr/>
          </p:nvSpPr>
          <p:spPr bwMode="auto">
            <a:xfrm>
              <a:off x="69818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9F3CFEAC-8202-6EA2-4195-22F8EFB4D962}"/>
                </a:ext>
              </a:extLst>
            </p:cNvPr>
            <p:cNvSpPr/>
            <p:nvPr/>
          </p:nvSpPr>
          <p:spPr bwMode="auto">
            <a:xfrm>
              <a:off x="70961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62BB9AE9-D5B7-3E84-B791-794DD7F1C976}"/>
                </a:ext>
              </a:extLst>
            </p:cNvPr>
            <p:cNvSpPr/>
            <p:nvPr/>
          </p:nvSpPr>
          <p:spPr bwMode="auto">
            <a:xfrm>
              <a:off x="72104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83474AD-3A06-C484-6CE4-DBEE799CC2EE}"/>
              </a:ext>
            </a:extLst>
          </p:cNvPr>
          <p:cNvGrpSpPr/>
          <p:nvPr/>
        </p:nvGrpSpPr>
        <p:grpSpPr>
          <a:xfrm>
            <a:off x="6753226" y="3509669"/>
            <a:ext cx="697309" cy="415860"/>
            <a:chOff x="6753226" y="2566988"/>
            <a:chExt cx="697309" cy="415860"/>
          </a:xfrm>
          <a:gradFill flip="none" rotWithShape="1">
            <a:gsLst>
              <a:gs pos="0">
                <a:srgbClr val="0E4FD0">
                  <a:alpha val="0"/>
                </a:srgbClr>
              </a:gs>
              <a:gs pos="100000">
                <a:srgbClr val="0E4FD0">
                  <a:alpha val="30000"/>
                </a:srgbClr>
              </a:gs>
            </a:gsLst>
            <a:lin ang="0" scaled="1"/>
            <a:tileRect/>
          </a:gradFill>
        </p:grpSpPr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401D1010-7F1D-9DBE-0B66-C07CFA171C10}"/>
                </a:ext>
              </a:extLst>
            </p:cNvPr>
            <p:cNvSpPr/>
            <p:nvPr/>
          </p:nvSpPr>
          <p:spPr bwMode="auto">
            <a:xfrm>
              <a:off x="67532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7DA08CBD-CF58-187A-3F0F-08AEEC235DE1}"/>
                </a:ext>
              </a:extLst>
            </p:cNvPr>
            <p:cNvSpPr/>
            <p:nvPr/>
          </p:nvSpPr>
          <p:spPr bwMode="auto">
            <a:xfrm>
              <a:off x="68675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47B94612-51B7-D81C-A14C-880EFE8CBF0F}"/>
                </a:ext>
              </a:extLst>
            </p:cNvPr>
            <p:cNvSpPr/>
            <p:nvPr/>
          </p:nvSpPr>
          <p:spPr bwMode="auto">
            <a:xfrm>
              <a:off x="69818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23D1108A-8A46-B1D2-2013-737D626E1B65}"/>
                </a:ext>
              </a:extLst>
            </p:cNvPr>
            <p:cNvSpPr/>
            <p:nvPr/>
          </p:nvSpPr>
          <p:spPr bwMode="auto">
            <a:xfrm>
              <a:off x="70961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E96ADE2E-1BF7-761B-BCC7-2DE4ACE3645D}"/>
                </a:ext>
              </a:extLst>
            </p:cNvPr>
            <p:cNvSpPr/>
            <p:nvPr/>
          </p:nvSpPr>
          <p:spPr bwMode="auto">
            <a:xfrm>
              <a:off x="72104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0DC28A5-5AF8-289E-73B3-C5318363434C}"/>
              </a:ext>
            </a:extLst>
          </p:cNvPr>
          <p:cNvGrpSpPr/>
          <p:nvPr/>
        </p:nvGrpSpPr>
        <p:grpSpPr>
          <a:xfrm>
            <a:off x="6753226" y="4518338"/>
            <a:ext cx="697309" cy="415860"/>
            <a:chOff x="6753226" y="2566988"/>
            <a:chExt cx="697309" cy="415860"/>
          </a:xfrm>
          <a:gradFill flip="none" rotWithShape="1">
            <a:gsLst>
              <a:gs pos="0">
                <a:srgbClr val="F28180">
                  <a:alpha val="0"/>
                </a:srgbClr>
              </a:gs>
              <a:gs pos="100000">
                <a:srgbClr val="F28180">
                  <a:alpha val="30000"/>
                </a:srgbClr>
              </a:gs>
            </a:gsLst>
            <a:lin ang="0" scaled="1"/>
            <a:tileRect/>
          </a:gradFill>
        </p:grpSpPr>
        <p:sp>
          <p:nvSpPr>
            <p:cNvPr id="66" name="箭头: V 形 65">
              <a:extLst>
                <a:ext uri="{FF2B5EF4-FFF2-40B4-BE49-F238E27FC236}">
                  <a16:creationId xmlns:a16="http://schemas.microsoft.com/office/drawing/2014/main" id="{B2D8303E-DC52-9F70-81DD-005C04ACA9EC}"/>
                </a:ext>
              </a:extLst>
            </p:cNvPr>
            <p:cNvSpPr/>
            <p:nvPr/>
          </p:nvSpPr>
          <p:spPr bwMode="auto">
            <a:xfrm>
              <a:off x="67532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7" name="箭头: V 形 66">
              <a:extLst>
                <a:ext uri="{FF2B5EF4-FFF2-40B4-BE49-F238E27FC236}">
                  <a16:creationId xmlns:a16="http://schemas.microsoft.com/office/drawing/2014/main" id="{8378CF3E-6F6F-7DC2-E813-5D7C36C1457B}"/>
                </a:ext>
              </a:extLst>
            </p:cNvPr>
            <p:cNvSpPr/>
            <p:nvPr/>
          </p:nvSpPr>
          <p:spPr bwMode="auto">
            <a:xfrm>
              <a:off x="68675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8" name="箭头: V 形 67">
              <a:extLst>
                <a:ext uri="{FF2B5EF4-FFF2-40B4-BE49-F238E27FC236}">
                  <a16:creationId xmlns:a16="http://schemas.microsoft.com/office/drawing/2014/main" id="{9BB12AB5-3D42-910F-EABF-D7C4B2FF31D2}"/>
                </a:ext>
              </a:extLst>
            </p:cNvPr>
            <p:cNvSpPr/>
            <p:nvPr/>
          </p:nvSpPr>
          <p:spPr bwMode="auto">
            <a:xfrm>
              <a:off x="69818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" name="箭头: V 形 68">
              <a:extLst>
                <a:ext uri="{FF2B5EF4-FFF2-40B4-BE49-F238E27FC236}">
                  <a16:creationId xmlns:a16="http://schemas.microsoft.com/office/drawing/2014/main" id="{54A59FB7-1958-74A6-1B56-F291812D8F83}"/>
                </a:ext>
              </a:extLst>
            </p:cNvPr>
            <p:cNvSpPr/>
            <p:nvPr/>
          </p:nvSpPr>
          <p:spPr bwMode="auto">
            <a:xfrm>
              <a:off x="70961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0" name="箭头: V 形 69">
              <a:extLst>
                <a:ext uri="{FF2B5EF4-FFF2-40B4-BE49-F238E27FC236}">
                  <a16:creationId xmlns:a16="http://schemas.microsoft.com/office/drawing/2014/main" id="{7696BCF0-336F-BEEA-ADAC-DE251F5CF16A}"/>
                </a:ext>
              </a:extLst>
            </p:cNvPr>
            <p:cNvSpPr/>
            <p:nvPr/>
          </p:nvSpPr>
          <p:spPr bwMode="auto">
            <a:xfrm>
              <a:off x="72104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87FEA7E-F1BC-894A-CC72-6EEA7AF88787}"/>
              </a:ext>
            </a:extLst>
          </p:cNvPr>
          <p:cNvGrpSpPr/>
          <p:nvPr/>
        </p:nvGrpSpPr>
        <p:grpSpPr>
          <a:xfrm>
            <a:off x="6753226" y="5611847"/>
            <a:ext cx="697309" cy="415860"/>
            <a:chOff x="6753226" y="2566988"/>
            <a:chExt cx="697309" cy="415860"/>
          </a:xfrm>
          <a:gradFill flip="none" rotWithShape="1">
            <a:gsLst>
              <a:gs pos="0">
                <a:srgbClr val="0E4FD0">
                  <a:alpha val="0"/>
                </a:srgbClr>
              </a:gs>
              <a:gs pos="100000">
                <a:srgbClr val="0E4FD0">
                  <a:alpha val="30000"/>
                </a:srgbClr>
              </a:gs>
            </a:gsLst>
            <a:lin ang="0" scaled="1"/>
            <a:tileRect/>
          </a:gradFill>
        </p:grpSpPr>
        <p:sp>
          <p:nvSpPr>
            <p:cNvPr id="72" name="箭头: V 形 71">
              <a:extLst>
                <a:ext uri="{FF2B5EF4-FFF2-40B4-BE49-F238E27FC236}">
                  <a16:creationId xmlns:a16="http://schemas.microsoft.com/office/drawing/2014/main" id="{53790A35-8CEC-38F0-F6CA-9CECA3382B21}"/>
                </a:ext>
              </a:extLst>
            </p:cNvPr>
            <p:cNvSpPr/>
            <p:nvPr/>
          </p:nvSpPr>
          <p:spPr bwMode="auto">
            <a:xfrm>
              <a:off x="67532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箭头: V 形 72">
              <a:extLst>
                <a:ext uri="{FF2B5EF4-FFF2-40B4-BE49-F238E27FC236}">
                  <a16:creationId xmlns:a16="http://schemas.microsoft.com/office/drawing/2014/main" id="{EAA8F9DC-9FC9-59E9-0F63-FF3CE5EE14E3}"/>
                </a:ext>
              </a:extLst>
            </p:cNvPr>
            <p:cNvSpPr/>
            <p:nvPr/>
          </p:nvSpPr>
          <p:spPr bwMode="auto">
            <a:xfrm>
              <a:off x="68675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4" name="箭头: V 形 73">
              <a:extLst>
                <a:ext uri="{FF2B5EF4-FFF2-40B4-BE49-F238E27FC236}">
                  <a16:creationId xmlns:a16="http://schemas.microsoft.com/office/drawing/2014/main" id="{9C1957FC-88AD-C322-E09F-3D62B47180D8}"/>
                </a:ext>
              </a:extLst>
            </p:cNvPr>
            <p:cNvSpPr/>
            <p:nvPr/>
          </p:nvSpPr>
          <p:spPr bwMode="auto">
            <a:xfrm>
              <a:off x="69818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5" name="箭头: V 形 74">
              <a:extLst>
                <a:ext uri="{FF2B5EF4-FFF2-40B4-BE49-F238E27FC236}">
                  <a16:creationId xmlns:a16="http://schemas.microsoft.com/office/drawing/2014/main" id="{EF7C9EDC-D29C-DD0D-21C3-432B2A59DE59}"/>
                </a:ext>
              </a:extLst>
            </p:cNvPr>
            <p:cNvSpPr/>
            <p:nvPr/>
          </p:nvSpPr>
          <p:spPr bwMode="auto">
            <a:xfrm>
              <a:off x="70961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6" name="箭头: V 形 75">
              <a:extLst>
                <a:ext uri="{FF2B5EF4-FFF2-40B4-BE49-F238E27FC236}">
                  <a16:creationId xmlns:a16="http://schemas.microsoft.com/office/drawing/2014/main" id="{5E9856E4-6D0B-8946-5039-903A996DEA39}"/>
                </a:ext>
              </a:extLst>
            </p:cNvPr>
            <p:cNvSpPr/>
            <p:nvPr/>
          </p:nvSpPr>
          <p:spPr bwMode="auto">
            <a:xfrm>
              <a:off x="7210426" y="2566988"/>
              <a:ext cx="240109" cy="415860"/>
            </a:xfrm>
            <a:prstGeom prst="chevron">
              <a:avLst>
                <a:gd name="adj" fmla="val 61309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225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005D199-D374-6918-DEB3-679195A7C4CE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405146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  <p:tag name="PA" val="v5.2.11"/>
</p:tagLst>
</file>

<file path=ppt/theme/theme1.xml><?xml version="1.0" encoding="utf-8"?>
<a:theme xmlns:a="http://schemas.openxmlformats.org/drawingml/2006/main" name="PPT竞技场 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</TotalTime>
  <Words>565</Words>
  <Application>Microsoft Office PowerPoint</Application>
  <PresentationFormat>宽屏</PresentationFormat>
  <Paragraphs>141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斗鱼追光体</vt:lpstr>
      <vt:lpstr>庞门正道标题体</vt:lpstr>
      <vt:lpstr>微软雅黑</vt:lpstr>
      <vt:lpstr>微软雅黑 Light</vt:lpstr>
      <vt:lpstr>Arial</vt:lpstr>
      <vt:lpstr>Bahnschrift SemiBold Condensed</vt:lpstr>
      <vt:lpstr>Bahnschrift SemiBold SemiConden</vt:lpstr>
      <vt:lpstr>OPPOSans L</vt:lpstr>
      <vt:lpstr>等线</vt:lpstr>
      <vt:lpstr>PPT竞技场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简约清新插画风年终述职报告ppt模板</dc:title>
  <dc:creator>PPT竞技场</dc:creator>
  <cp:keywords>51PPT模板网</cp:keywords>
  <dc:description>www.51pptmoban.com</dc:description>
  <cp:lastModifiedBy>Win user</cp:lastModifiedBy>
  <cp:revision>9</cp:revision>
  <dcterms:created xsi:type="dcterms:W3CDTF">2022-10-16T05:34:33Z</dcterms:created>
  <dcterms:modified xsi:type="dcterms:W3CDTF">2022-11-09T14:00:10Z</dcterms:modified>
</cp:coreProperties>
</file>