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ppt/tags/tag9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tags/tag10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313" r:id="rId2"/>
    <p:sldId id="311" r:id="rId3"/>
    <p:sldId id="312" r:id="rId4"/>
    <p:sldId id="314" r:id="rId5"/>
    <p:sldId id="315" r:id="rId6"/>
    <p:sldId id="318" r:id="rId7"/>
    <p:sldId id="317" r:id="rId8"/>
    <p:sldId id="319" r:id="rId9"/>
    <p:sldId id="321" r:id="rId10"/>
    <p:sldId id="320" r:id="rId11"/>
    <p:sldId id="322" r:id="rId12"/>
    <p:sldId id="323" r:id="rId13"/>
    <p:sldId id="324" r:id="rId14"/>
    <p:sldId id="325" r:id="rId15"/>
    <p:sldId id="326" r:id="rId16"/>
    <p:sldId id="327" r:id="rId17"/>
    <p:sldId id="328" r:id="rId18"/>
    <p:sldId id="330" r:id="rId19"/>
    <p:sldId id="329" r:id="rId20"/>
    <p:sldId id="332" r:id="rId21"/>
    <p:sldId id="331" r:id="rId22"/>
    <p:sldId id="333" r:id="rId23"/>
    <p:sldId id="334" r:id="rId24"/>
    <p:sldId id="335" r:id="rId25"/>
  </p:sldIdLst>
  <p:sldSz cx="12192000" cy="6858000"/>
  <p:notesSz cx="6858000" cy="9144000"/>
  <p:custDataLst>
    <p:tags r:id="rId28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40">
          <p15:clr>
            <a:srgbClr val="A4A3A4"/>
          </p15:clr>
        </p15:guide>
        <p15:guide id="2" orient="horz" pos="2160" userDrawn="1">
          <p15:clr>
            <a:srgbClr val="A4A3A4"/>
          </p15:clr>
        </p15:guide>
        <p15:guide id="3" pos="551" userDrawn="1">
          <p15:clr>
            <a:srgbClr val="A4A3A4"/>
          </p15:clr>
        </p15:guide>
        <p15:guide id="4" pos="712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2819"/>
    <a:srgbClr val="FF9409"/>
    <a:srgbClr val="FE0A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47" autoAdjust="0"/>
    <p:restoredTop sz="95095" autoAdjust="0"/>
  </p:normalViewPr>
  <p:slideViewPr>
    <p:cSldViewPr snapToGrid="0">
      <p:cViewPr>
        <p:scale>
          <a:sx n="50" d="100"/>
          <a:sy n="50" d="100"/>
        </p:scale>
        <p:origin x="1608" y="816"/>
      </p:cViewPr>
      <p:guideLst>
        <p:guide pos="3840"/>
        <p:guide orient="horz" pos="2160"/>
        <p:guide pos="551"/>
        <p:guide pos="7129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2022/11/10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2022/11/10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2914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04184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12828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25102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123481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19446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782177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275290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46804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5273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6970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95399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453207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19337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26627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/>
              <a:t>www.51pptmoban.com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418869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82250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5 1 P </a:t>
            </a:r>
            <a:r>
              <a:rPr lang="en-US" altLang="zh-CN" dirty="0" err="1"/>
              <a:t>P</a:t>
            </a:r>
            <a:r>
              <a:rPr lang="en-US" altLang="zh-CN" dirty="0"/>
              <a:t> T </a:t>
            </a:r>
            <a:r>
              <a:rPr lang="zh-CN" altLang="en-US" dirty="0"/>
              <a:t>模 板 网   </a:t>
            </a:r>
            <a:r>
              <a:rPr lang="en-US" altLang="zh-CN" dirty="0"/>
              <a:t>w </a:t>
            </a:r>
            <a:r>
              <a:rPr lang="en-US" altLang="zh-CN" dirty="0" err="1"/>
              <a:t>w</a:t>
            </a:r>
            <a:r>
              <a:rPr lang="en-US" altLang="zh-CN" dirty="0"/>
              <a:t> w.5 1 p </a:t>
            </a:r>
            <a:r>
              <a:rPr lang="en-US" altLang="zh-CN" dirty="0" err="1"/>
              <a:t>p</a:t>
            </a:r>
            <a:r>
              <a:rPr lang="en-US" altLang="zh-CN" dirty="0"/>
              <a:t> </a:t>
            </a:r>
            <a:r>
              <a:rPr lang="en-US" altLang="zh-CN" dirty="0" err="1"/>
              <a:t>tmoban.c</a:t>
            </a:r>
            <a:r>
              <a:rPr lang="en-US" altLang="zh-CN" dirty="0"/>
              <a:t> om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752704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120981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032472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7887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758413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11769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7987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png"/><Relationship Id="rId5" Type="http://schemas.microsoft.com/office/2007/relationships/hdphoto" Target="../media/hdphoto1.wdp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F97653FD-4652-40BE-9777-CC85671ED7D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4121150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:a16="http://schemas.microsoft.com/office/drawing/2014/main" id="{EE4248A1-771C-0649-E04C-CD62958D75C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B534164A-F13C-5AEA-7C01-C0A3200D082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alphaModFix amt="3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46989"/>
            <a:ext cx="12192000" cy="2513517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DB2888E-0313-32A8-BF82-3EC7E06D4694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988050"/>
            <a:ext cx="12192000" cy="86995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A9DA4B7-3A6E-1CD1-6068-FD052DE83BC7}"/>
              </a:ext>
            </a:extLst>
          </p:cNvPr>
          <p:cNvPicPr>
            <a:picLocks noChangeAspect="1"/>
          </p:cNvPicPr>
          <p:nvPr userDrawn="1"/>
        </p:nvPicPr>
        <p:blipFill>
          <a:blip r:embed="rId7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18645" y="-1556073"/>
            <a:ext cx="7102316" cy="6419259"/>
          </a:xfrm>
          <a:prstGeom prst="rect">
            <a:avLst/>
          </a:prstGeom>
        </p:spPr>
      </p:pic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0148910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microsoft.com/office/2007/relationships/hdphoto" Target="../media/hdphoto1.wdp"/><Relationship Id="rId18" Type="http://schemas.openxmlformats.org/officeDocument/2006/relationships/image" Target="../media/image8.png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image" Target="../media/image3.png"/><Relationship Id="rId17" Type="http://schemas.openxmlformats.org/officeDocument/2006/relationships/image" Target="../media/image7.jpeg"/><Relationship Id="rId2" Type="http://schemas.openxmlformats.org/officeDocument/2006/relationships/tags" Target="../tags/tag3.xml"/><Relationship Id="rId16" Type="http://schemas.openxmlformats.org/officeDocument/2006/relationships/image" Target="../media/image5.png"/><Relationship Id="rId20" Type="http://schemas.openxmlformats.org/officeDocument/2006/relationships/image" Target="../media/image4.png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image" Target="../media/image2.png"/><Relationship Id="rId5" Type="http://schemas.openxmlformats.org/officeDocument/2006/relationships/tags" Target="../tags/tag6.xml"/><Relationship Id="rId15" Type="http://schemas.microsoft.com/office/2007/relationships/hdphoto" Target="../media/hdphoto2.wdp"/><Relationship Id="rId10" Type="http://schemas.openxmlformats.org/officeDocument/2006/relationships/image" Target="../media/image1.png"/><Relationship Id="rId19" Type="http://schemas.openxmlformats.org/officeDocument/2006/relationships/image" Target="../media/image9.png"/><Relationship Id="rId4" Type="http://schemas.openxmlformats.org/officeDocument/2006/relationships/tags" Target="../tags/tag5.xml"/><Relationship Id="rId9" Type="http://schemas.openxmlformats.org/officeDocument/2006/relationships/notesSlide" Target="../notesSlides/notesSlide1.xml"/><Relationship Id="rId14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png"/><Relationship Id="rId7" Type="http://schemas.microsoft.com/office/2007/relationships/hdphoto" Target="../media/hdphoto1.wdp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9.png"/><Relationship Id="rId4" Type="http://schemas.openxmlformats.org/officeDocument/2006/relationships/image" Target="../media/image2.png"/><Relationship Id="rId9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png"/><Relationship Id="rId7" Type="http://schemas.microsoft.com/office/2007/relationships/hdphoto" Target="../media/hdphoto1.wdp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9.png"/><Relationship Id="rId4" Type="http://schemas.openxmlformats.org/officeDocument/2006/relationships/image" Target="../media/image2.png"/><Relationship Id="rId9" Type="http://schemas.openxmlformats.org/officeDocument/2006/relationships/image" Target="../media/image1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13" Type="http://schemas.openxmlformats.org/officeDocument/2006/relationships/image" Target="../media/image11.png"/><Relationship Id="rId3" Type="http://schemas.openxmlformats.org/officeDocument/2006/relationships/notesSlide" Target="../notesSlides/notesSlide2.xml"/><Relationship Id="rId7" Type="http://schemas.microsoft.com/office/2007/relationships/hdphoto" Target="../media/hdphoto2.wdp"/><Relationship Id="rId12" Type="http://schemas.openxmlformats.org/officeDocument/2006/relationships/image" Target="../media/image10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3.jpeg"/><Relationship Id="rId1" Type="http://schemas.openxmlformats.org/officeDocument/2006/relationships/tags" Target="../tags/tag9.xml"/><Relationship Id="rId6" Type="http://schemas.openxmlformats.org/officeDocument/2006/relationships/image" Target="../media/image6.png"/><Relationship Id="rId11" Type="http://schemas.openxmlformats.org/officeDocument/2006/relationships/image" Target="../media/image4.png"/><Relationship Id="rId5" Type="http://schemas.microsoft.com/office/2007/relationships/hdphoto" Target="../media/hdphoto1.wdp"/><Relationship Id="rId15" Type="http://schemas.openxmlformats.org/officeDocument/2006/relationships/image" Target="../media/image12.jpeg"/><Relationship Id="rId10" Type="http://schemas.openxmlformats.org/officeDocument/2006/relationships/image" Target="../media/image5.png"/><Relationship Id="rId4" Type="http://schemas.openxmlformats.org/officeDocument/2006/relationships/image" Target="../media/image3.png"/><Relationship Id="rId9" Type="http://schemas.openxmlformats.org/officeDocument/2006/relationships/image" Target="../media/image2.png"/><Relationship Id="rId1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sv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1.svg"/><Relationship Id="rId5" Type="http://schemas.openxmlformats.org/officeDocument/2006/relationships/image" Target="../media/image30.png"/><Relationship Id="rId10" Type="http://schemas.openxmlformats.org/officeDocument/2006/relationships/image" Target="../media/image35.svg"/><Relationship Id="rId4" Type="http://schemas.openxmlformats.org/officeDocument/2006/relationships/image" Target="../media/image29.svg"/><Relationship Id="rId9" Type="http://schemas.openxmlformats.org/officeDocument/2006/relationships/image" Target="../media/image3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1.emf"/><Relationship Id="rId3" Type="http://schemas.openxmlformats.org/officeDocument/2006/relationships/image" Target="../media/image36.emf"/><Relationship Id="rId7" Type="http://schemas.openxmlformats.org/officeDocument/2006/relationships/image" Target="../media/image40.emf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emf"/><Relationship Id="rId5" Type="http://schemas.openxmlformats.org/officeDocument/2006/relationships/image" Target="../media/image38.emf"/><Relationship Id="rId4" Type="http://schemas.openxmlformats.org/officeDocument/2006/relationships/image" Target="../media/image37.e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emf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13" Type="http://schemas.openxmlformats.org/officeDocument/2006/relationships/image" Target="../media/image8.png"/><Relationship Id="rId3" Type="http://schemas.openxmlformats.org/officeDocument/2006/relationships/notesSlide" Target="../notesSlides/notesSlide23.xml"/><Relationship Id="rId7" Type="http://schemas.microsoft.com/office/2007/relationships/hdphoto" Target="../media/hdphoto1.wdp"/><Relationship Id="rId12" Type="http://schemas.openxmlformats.org/officeDocument/2006/relationships/image" Target="../media/image4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6" Type="http://schemas.openxmlformats.org/officeDocument/2006/relationships/image" Target="../media/image3.png"/><Relationship Id="rId11" Type="http://schemas.openxmlformats.org/officeDocument/2006/relationships/image" Target="../media/image9.png"/><Relationship Id="rId5" Type="http://schemas.openxmlformats.org/officeDocument/2006/relationships/image" Target="../media/image2.png"/><Relationship Id="rId10" Type="http://schemas.openxmlformats.org/officeDocument/2006/relationships/image" Target="../media/image5.png"/><Relationship Id="rId4" Type="http://schemas.openxmlformats.org/officeDocument/2006/relationships/image" Target="../media/image1.png"/><Relationship Id="rId9" Type="http://schemas.microsoft.com/office/2007/relationships/hdphoto" Target="../media/hdphoto2.wdp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png"/><Relationship Id="rId7" Type="http://schemas.microsoft.com/office/2007/relationships/hdphoto" Target="../media/hdphoto1.wdp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9.png"/><Relationship Id="rId4" Type="http://schemas.openxmlformats.org/officeDocument/2006/relationships/image" Target="../media/image2.png"/><Relationship Id="rId9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jpeg"/><Relationship Id="rId4" Type="http://schemas.openxmlformats.org/officeDocument/2006/relationships/image" Target="../media/image1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microsoft.com/office/2007/relationships/hdphoto" Target="../media/hdphoto3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png"/><Relationship Id="rId7" Type="http://schemas.microsoft.com/office/2007/relationships/hdphoto" Target="../media/hdphoto1.wdp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9.png"/><Relationship Id="rId4" Type="http://schemas.openxmlformats.org/officeDocument/2006/relationships/image" Target="../media/image2.png"/><Relationship Id="rId9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片 62">
            <a:extLst>
              <a:ext uri="{FF2B5EF4-FFF2-40B4-BE49-F238E27FC236}">
                <a16:creationId xmlns:a16="http://schemas.microsoft.com/office/drawing/2014/main" id="{4F4D3EE5-6031-F4E4-2BD4-475464D4355E}"/>
              </a:ext>
            </a:extLst>
          </p:cNvPr>
          <p:cNvPicPr>
            <a:picLocks noChangeAspect="1"/>
          </p:cNvPicPr>
          <p:nvPr/>
        </p:nvPicPr>
        <p:blipFill>
          <a:blip r:embed="rId10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4121150"/>
          </a:xfrm>
          <a:prstGeom prst="rect">
            <a:avLst/>
          </a:prstGeom>
        </p:spPr>
      </p:pic>
      <p:pic>
        <p:nvPicPr>
          <p:cNvPr id="87" name="图片 86">
            <a:extLst>
              <a:ext uri="{FF2B5EF4-FFF2-40B4-BE49-F238E27FC236}">
                <a16:creationId xmlns:a16="http://schemas.microsoft.com/office/drawing/2014/main" id="{02751D02-C20C-513E-8B5F-7417FC9462C8}"/>
              </a:ext>
            </a:extLst>
          </p:cNvPr>
          <p:cNvPicPr>
            <a:picLocks noChangeAspect="1"/>
          </p:cNvPicPr>
          <p:nvPr/>
        </p:nvPicPr>
        <p:blipFill>
          <a:blip r:embed="rId11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7" name="图片 66">
            <a:extLst>
              <a:ext uri="{FF2B5EF4-FFF2-40B4-BE49-F238E27FC236}">
                <a16:creationId xmlns:a16="http://schemas.microsoft.com/office/drawing/2014/main" id="{C71886FA-18E6-1FEE-A8DF-36B182732777}"/>
              </a:ext>
            </a:extLst>
          </p:cNvPr>
          <p:cNvPicPr>
            <a:picLocks noChangeAspect="1"/>
          </p:cNvPicPr>
          <p:nvPr/>
        </p:nvPicPr>
        <p:blipFill>
          <a:blip r:embed="rId12">
            <a:alphaModFix amt="35000"/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46989"/>
            <a:ext cx="12192000" cy="2513517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937A5458-D822-757A-44CB-C5334B302DE3}"/>
              </a:ext>
            </a:extLst>
          </p:cNvPr>
          <p:cNvPicPr>
            <a:picLocks noChangeAspect="1"/>
          </p:cNvPicPr>
          <p:nvPr/>
        </p:nvPicPr>
        <p:blipFill rotWithShape="1">
          <a:blip r:embed="rId14" cstate="screen">
            <a:alphaModFix amt="50000"/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0" y="6216090"/>
            <a:ext cx="8848080" cy="641909"/>
          </a:xfrm>
          <a:prstGeom prst="rect">
            <a:avLst/>
          </a:prstGeom>
        </p:spPr>
      </p:pic>
      <p:pic>
        <p:nvPicPr>
          <p:cNvPr id="83" name="图片 82">
            <a:extLst>
              <a:ext uri="{FF2B5EF4-FFF2-40B4-BE49-F238E27FC236}">
                <a16:creationId xmlns:a16="http://schemas.microsoft.com/office/drawing/2014/main" id="{45D62D2F-026B-E0E5-95BD-58EA47A034EB}"/>
              </a:ext>
            </a:extLst>
          </p:cNvPr>
          <p:cNvPicPr>
            <a:picLocks noChangeAspect="1"/>
          </p:cNvPicPr>
          <p:nvPr/>
        </p:nvPicPr>
        <p:blipFill>
          <a:blip r:embed="rId16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3039" y="-544129"/>
            <a:ext cx="7102316" cy="6419259"/>
          </a:xfrm>
          <a:prstGeom prst="rect">
            <a:avLst/>
          </a:prstGeom>
        </p:spPr>
      </p:pic>
      <p:grpSp>
        <p:nvGrpSpPr>
          <p:cNvPr id="22" name="组合 21">
            <a:extLst>
              <a:ext uri="{FF2B5EF4-FFF2-40B4-BE49-F238E27FC236}">
                <a16:creationId xmlns:a16="http://schemas.microsoft.com/office/drawing/2014/main" id="{197890B4-B447-F7BC-2A8C-0AC01FAF3F90}"/>
              </a:ext>
            </a:extLst>
          </p:cNvPr>
          <p:cNvGrpSpPr/>
          <p:nvPr/>
        </p:nvGrpSpPr>
        <p:grpSpPr>
          <a:xfrm>
            <a:off x="3428815" y="857368"/>
            <a:ext cx="5695792" cy="3163540"/>
            <a:chOff x="3238315" y="857368"/>
            <a:chExt cx="5695792" cy="3163540"/>
          </a:xfrm>
        </p:grpSpPr>
        <p:grpSp>
          <p:nvGrpSpPr>
            <p:cNvPr id="59" name="组合 58">
              <a:extLst>
                <a:ext uri="{FF2B5EF4-FFF2-40B4-BE49-F238E27FC236}">
                  <a16:creationId xmlns:a16="http://schemas.microsoft.com/office/drawing/2014/main" id="{FE9DECA4-69C1-69A8-96A5-391B7CE53436}"/>
                </a:ext>
              </a:extLst>
            </p:cNvPr>
            <p:cNvGrpSpPr/>
            <p:nvPr/>
          </p:nvGrpSpPr>
          <p:grpSpPr>
            <a:xfrm>
              <a:off x="3238315" y="1365186"/>
              <a:ext cx="5371393" cy="2655722"/>
              <a:chOff x="3238315" y="1365186"/>
              <a:chExt cx="5371393" cy="2655722"/>
            </a:xfrm>
            <a:blipFill>
              <a:blip r:embed="rId17"/>
              <a:stretch>
                <a:fillRect/>
              </a:stretch>
            </a:blipFill>
            <a:effectLst>
              <a:outerShdw dist="152400" dir="2700000" algn="tl" rotWithShape="0">
                <a:schemeClr val="tx1">
                  <a:lumMod val="95000"/>
                  <a:lumOff val="5000"/>
                  <a:alpha val="6000"/>
                </a:schemeClr>
              </a:outerShdw>
            </a:effectLst>
          </p:grpSpPr>
          <p:sp>
            <p:nvSpPr>
              <p:cNvPr id="46" name="文本框 45">
                <a:extLst>
                  <a:ext uri="{FF2B5EF4-FFF2-40B4-BE49-F238E27FC236}">
                    <a16:creationId xmlns:a16="http://schemas.microsoft.com/office/drawing/2014/main" id="{3758BD3E-9CD2-DF18-8A74-E7C652321A99}"/>
                  </a:ext>
                </a:extLst>
              </p:cNvPr>
              <p:cNvSpPr txBox="1"/>
              <p:nvPr>
                <p:custDataLst>
                  <p:tags r:id="rId2"/>
                </p:custDataLst>
              </p:nvPr>
            </p:nvSpPr>
            <p:spPr>
              <a:xfrm>
                <a:off x="3238315" y="1391642"/>
                <a:ext cx="1569235" cy="1918335"/>
              </a:xfrm>
              <a:custGeom>
                <a:avLst/>
                <a:gdLst/>
                <a:ahLst/>
                <a:cxnLst/>
                <a:rect l="l" t="t" r="r" b="b"/>
                <a:pathLst>
                  <a:path w="1569235" h="1918335">
                    <a:moveTo>
                      <a:pt x="483231" y="1186338"/>
                    </a:moveTo>
                    <a:cubicBezTo>
                      <a:pt x="481548" y="1188021"/>
                      <a:pt x="479024" y="1190125"/>
                      <a:pt x="475658" y="1192648"/>
                    </a:cubicBezTo>
                    <a:cubicBezTo>
                      <a:pt x="472293" y="1195173"/>
                      <a:pt x="469769" y="1198117"/>
                      <a:pt x="468086" y="1201483"/>
                    </a:cubicBezTo>
                    <a:cubicBezTo>
                      <a:pt x="461355" y="1208214"/>
                      <a:pt x="455466" y="1215366"/>
                      <a:pt x="450417" y="1222938"/>
                    </a:cubicBezTo>
                    <a:cubicBezTo>
                      <a:pt x="445369" y="1230510"/>
                      <a:pt x="440321" y="1237662"/>
                      <a:pt x="435272" y="1244393"/>
                    </a:cubicBezTo>
                    <a:lnTo>
                      <a:pt x="410031" y="1279731"/>
                    </a:lnTo>
                    <a:cubicBezTo>
                      <a:pt x="410031" y="1286462"/>
                      <a:pt x="410873" y="1291510"/>
                      <a:pt x="412555" y="1294875"/>
                    </a:cubicBezTo>
                    <a:lnTo>
                      <a:pt x="435272" y="1330214"/>
                    </a:lnTo>
                    <a:cubicBezTo>
                      <a:pt x="447052" y="1352089"/>
                      <a:pt x="461355" y="1368075"/>
                      <a:pt x="478183" y="1378172"/>
                    </a:cubicBezTo>
                    <a:cubicBezTo>
                      <a:pt x="483231" y="1339468"/>
                      <a:pt x="485755" y="1301607"/>
                      <a:pt x="485755" y="1264586"/>
                    </a:cubicBezTo>
                    <a:cubicBezTo>
                      <a:pt x="485755" y="1229248"/>
                      <a:pt x="484913" y="1203166"/>
                      <a:pt x="483231" y="1186338"/>
                    </a:cubicBezTo>
                    <a:close/>
                    <a:moveTo>
                      <a:pt x="710402" y="1082849"/>
                    </a:moveTo>
                    <a:cubicBezTo>
                      <a:pt x="715450" y="1084532"/>
                      <a:pt x="720919" y="1085373"/>
                      <a:pt x="726809" y="1085373"/>
                    </a:cubicBezTo>
                    <a:cubicBezTo>
                      <a:pt x="732699" y="1085373"/>
                      <a:pt x="738167" y="1086215"/>
                      <a:pt x="743215" y="1087897"/>
                    </a:cubicBezTo>
                    <a:lnTo>
                      <a:pt x="770981" y="1105566"/>
                    </a:lnTo>
                    <a:cubicBezTo>
                      <a:pt x="799588" y="1124076"/>
                      <a:pt x="825670" y="1146794"/>
                      <a:pt x="849229" y="1173717"/>
                    </a:cubicBezTo>
                    <a:cubicBezTo>
                      <a:pt x="850911" y="1175400"/>
                      <a:pt x="852174" y="1178766"/>
                      <a:pt x="853015" y="1183814"/>
                    </a:cubicBezTo>
                    <a:cubicBezTo>
                      <a:pt x="853856" y="1188862"/>
                      <a:pt x="855119" y="1192228"/>
                      <a:pt x="856801" y="1193911"/>
                    </a:cubicBezTo>
                    <a:cubicBezTo>
                      <a:pt x="860167" y="1214104"/>
                      <a:pt x="861850" y="1230090"/>
                      <a:pt x="861850" y="1241869"/>
                    </a:cubicBezTo>
                    <a:cubicBezTo>
                      <a:pt x="861850" y="1273841"/>
                      <a:pt x="854277" y="1306655"/>
                      <a:pt x="839132" y="1340310"/>
                    </a:cubicBezTo>
                    <a:cubicBezTo>
                      <a:pt x="837450" y="1345358"/>
                      <a:pt x="832401" y="1352089"/>
                      <a:pt x="823988" y="1360503"/>
                    </a:cubicBezTo>
                    <a:cubicBezTo>
                      <a:pt x="823988" y="1363868"/>
                      <a:pt x="821464" y="1365551"/>
                      <a:pt x="816415" y="1365551"/>
                    </a:cubicBezTo>
                    <a:cubicBezTo>
                      <a:pt x="814733" y="1367234"/>
                      <a:pt x="812629" y="1368496"/>
                      <a:pt x="810105" y="1369337"/>
                    </a:cubicBezTo>
                    <a:cubicBezTo>
                      <a:pt x="807581" y="1370179"/>
                      <a:pt x="805477" y="1371441"/>
                      <a:pt x="803795" y="1373123"/>
                    </a:cubicBezTo>
                    <a:cubicBezTo>
                      <a:pt x="797064" y="1378172"/>
                      <a:pt x="791174" y="1378172"/>
                      <a:pt x="786126" y="1373123"/>
                    </a:cubicBezTo>
                    <a:cubicBezTo>
                      <a:pt x="782760" y="1374806"/>
                      <a:pt x="775188" y="1379013"/>
                      <a:pt x="763409" y="1385744"/>
                    </a:cubicBezTo>
                    <a:cubicBezTo>
                      <a:pt x="761726" y="1382379"/>
                      <a:pt x="757940" y="1379013"/>
                      <a:pt x="752050" y="1375647"/>
                    </a:cubicBezTo>
                    <a:cubicBezTo>
                      <a:pt x="746160" y="1372282"/>
                      <a:pt x="742374" y="1367234"/>
                      <a:pt x="740691" y="1360503"/>
                    </a:cubicBezTo>
                    <a:cubicBezTo>
                      <a:pt x="740691" y="1358820"/>
                      <a:pt x="738588" y="1356717"/>
                      <a:pt x="734381" y="1354192"/>
                    </a:cubicBezTo>
                    <a:cubicBezTo>
                      <a:pt x="730174" y="1351668"/>
                      <a:pt x="726388" y="1349565"/>
                      <a:pt x="723023" y="1347882"/>
                    </a:cubicBezTo>
                    <a:lnTo>
                      <a:pt x="715450" y="1335262"/>
                    </a:lnTo>
                    <a:cubicBezTo>
                      <a:pt x="713768" y="1330214"/>
                      <a:pt x="712926" y="1321800"/>
                      <a:pt x="712926" y="1310020"/>
                    </a:cubicBezTo>
                    <a:cubicBezTo>
                      <a:pt x="712926" y="1298241"/>
                      <a:pt x="714609" y="1285200"/>
                      <a:pt x="717974" y="1270896"/>
                    </a:cubicBezTo>
                    <a:cubicBezTo>
                      <a:pt x="721340" y="1256593"/>
                      <a:pt x="723864" y="1246917"/>
                      <a:pt x="725547" y="1241869"/>
                    </a:cubicBezTo>
                    <a:cubicBezTo>
                      <a:pt x="727230" y="1231773"/>
                      <a:pt x="729333" y="1219152"/>
                      <a:pt x="731857" y="1204007"/>
                    </a:cubicBezTo>
                    <a:cubicBezTo>
                      <a:pt x="734381" y="1188862"/>
                      <a:pt x="735643" y="1176242"/>
                      <a:pt x="735643" y="1166145"/>
                    </a:cubicBezTo>
                    <a:cubicBezTo>
                      <a:pt x="735643" y="1159414"/>
                      <a:pt x="733961" y="1147635"/>
                      <a:pt x="730595" y="1130807"/>
                    </a:cubicBezTo>
                    <a:cubicBezTo>
                      <a:pt x="728912" y="1127442"/>
                      <a:pt x="726809" y="1120290"/>
                      <a:pt x="724285" y="1109352"/>
                    </a:cubicBezTo>
                    <a:cubicBezTo>
                      <a:pt x="721761" y="1098414"/>
                      <a:pt x="717133" y="1089580"/>
                      <a:pt x="710402" y="1082849"/>
                    </a:cubicBezTo>
                    <a:close/>
                    <a:moveTo>
                      <a:pt x="475658" y="817816"/>
                    </a:moveTo>
                    <a:lnTo>
                      <a:pt x="450417" y="838009"/>
                    </a:lnTo>
                    <a:cubicBezTo>
                      <a:pt x="413397" y="863250"/>
                      <a:pt x="390680" y="879236"/>
                      <a:pt x="382266" y="885968"/>
                    </a:cubicBezTo>
                    <a:cubicBezTo>
                      <a:pt x="382266" y="885968"/>
                      <a:pt x="364597" y="898588"/>
                      <a:pt x="329259" y="923829"/>
                    </a:cubicBezTo>
                    <a:lnTo>
                      <a:pt x="273728" y="966739"/>
                    </a:lnTo>
                    <a:lnTo>
                      <a:pt x="251011" y="979360"/>
                    </a:lnTo>
                    <a:lnTo>
                      <a:pt x="165191" y="1037415"/>
                    </a:lnTo>
                    <a:lnTo>
                      <a:pt x="139950" y="1050036"/>
                    </a:lnTo>
                    <a:lnTo>
                      <a:pt x="94516" y="1092946"/>
                    </a:lnTo>
                    <a:lnTo>
                      <a:pt x="61702" y="1135856"/>
                    </a:lnTo>
                    <a:cubicBezTo>
                      <a:pt x="65067" y="1135856"/>
                      <a:pt x="66750" y="1137538"/>
                      <a:pt x="66750" y="1140904"/>
                    </a:cubicBezTo>
                    <a:cubicBezTo>
                      <a:pt x="85260" y="1127442"/>
                      <a:pt x="106295" y="1113980"/>
                      <a:pt x="129853" y="1100518"/>
                    </a:cubicBezTo>
                    <a:cubicBezTo>
                      <a:pt x="133219" y="1097153"/>
                      <a:pt x="142474" y="1092104"/>
                      <a:pt x="157619" y="1085373"/>
                    </a:cubicBezTo>
                    <a:cubicBezTo>
                      <a:pt x="204736" y="1055084"/>
                      <a:pt x="240073" y="1033208"/>
                      <a:pt x="263632" y="1019746"/>
                    </a:cubicBezTo>
                    <a:cubicBezTo>
                      <a:pt x="314114" y="989456"/>
                      <a:pt x="351976" y="967581"/>
                      <a:pt x="377217" y="954119"/>
                    </a:cubicBezTo>
                    <a:lnTo>
                      <a:pt x="460514" y="908685"/>
                    </a:lnTo>
                    <a:cubicBezTo>
                      <a:pt x="463879" y="907002"/>
                      <a:pt x="467665" y="905319"/>
                      <a:pt x="471872" y="903636"/>
                    </a:cubicBezTo>
                    <a:cubicBezTo>
                      <a:pt x="476079" y="901953"/>
                      <a:pt x="479024" y="899850"/>
                      <a:pt x="480707" y="897326"/>
                    </a:cubicBezTo>
                    <a:cubicBezTo>
                      <a:pt x="482389" y="894802"/>
                      <a:pt x="483231" y="891016"/>
                      <a:pt x="483231" y="885968"/>
                    </a:cubicBezTo>
                    <a:lnTo>
                      <a:pt x="483231" y="873347"/>
                    </a:lnTo>
                    <a:lnTo>
                      <a:pt x="483231" y="870823"/>
                    </a:lnTo>
                    <a:lnTo>
                      <a:pt x="478183" y="820340"/>
                    </a:lnTo>
                    <a:cubicBezTo>
                      <a:pt x="476500" y="820340"/>
                      <a:pt x="475658" y="819499"/>
                      <a:pt x="475658" y="817816"/>
                    </a:cubicBezTo>
                    <a:close/>
                    <a:moveTo>
                      <a:pt x="654871" y="714327"/>
                    </a:moveTo>
                    <a:cubicBezTo>
                      <a:pt x="644775" y="719375"/>
                      <a:pt x="638885" y="722741"/>
                      <a:pt x="637202" y="724423"/>
                    </a:cubicBezTo>
                    <a:cubicBezTo>
                      <a:pt x="632154" y="727789"/>
                      <a:pt x="627106" y="731154"/>
                      <a:pt x="622058" y="734520"/>
                    </a:cubicBezTo>
                    <a:cubicBezTo>
                      <a:pt x="617009" y="737885"/>
                      <a:pt x="611961" y="741251"/>
                      <a:pt x="606913" y="744616"/>
                    </a:cubicBezTo>
                    <a:lnTo>
                      <a:pt x="551382" y="779954"/>
                    </a:lnTo>
                    <a:cubicBezTo>
                      <a:pt x="542968" y="783320"/>
                      <a:pt x="541286" y="789209"/>
                      <a:pt x="546334" y="797623"/>
                    </a:cubicBezTo>
                    <a:cubicBezTo>
                      <a:pt x="556430" y="809402"/>
                      <a:pt x="565686" y="821182"/>
                      <a:pt x="574099" y="832961"/>
                    </a:cubicBezTo>
                    <a:cubicBezTo>
                      <a:pt x="577465" y="839692"/>
                      <a:pt x="580830" y="843478"/>
                      <a:pt x="584196" y="844319"/>
                    </a:cubicBezTo>
                    <a:cubicBezTo>
                      <a:pt x="587561" y="845161"/>
                      <a:pt x="592609" y="843899"/>
                      <a:pt x="599341" y="840533"/>
                    </a:cubicBezTo>
                    <a:cubicBezTo>
                      <a:pt x="611120" y="833802"/>
                      <a:pt x="618692" y="829595"/>
                      <a:pt x="622058" y="827913"/>
                    </a:cubicBezTo>
                    <a:lnTo>
                      <a:pt x="710402" y="787527"/>
                    </a:lnTo>
                    <a:cubicBezTo>
                      <a:pt x="708719" y="772382"/>
                      <a:pt x="700726" y="758499"/>
                      <a:pt x="686423" y="745879"/>
                    </a:cubicBezTo>
                    <a:cubicBezTo>
                      <a:pt x="672120" y="733258"/>
                      <a:pt x="661602" y="722741"/>
                      <a:pt x="654871" y="714327"/>
                    </a:cubicBezTo>
                    <a:close/>
                    <a:moveTo>
                      <a:pt x="639727" y="310467"/>
                    </a:moveTo>
                    <a:lnTo>
                      <a:pt x="690209" y="325612"/>
                    </a:lnTo>
                    <a:cubicBezTo>
                      <a:pt x="715450" y="339074"/>
                      <a:pt x="733119" y="353377"/>
                      <a:pt x="743215" y="368522"/>
                    </a:cubicBezTo>
                    <a:cubicBezTo>
                      <a:pt x="754995" y="385349"/>
                      <a:pt x="760884" y="401335"/>
                      <a:pt x="760884" y="416480"/>
                    </a:cubicBezTo>
                    <a:cubicBezTo>
                      <a:pt x="760884" y="428259"/>
                      <a:pt x="757519" y="440039"/>
                      <a:pt x="750788" y="451818"/>
                    </a:cubicBezTo>
                    <a:cubicBezTo>
                      <a:pt x="732278" y="475376"/>
                      <a:pt x="714609" y="493887"/>
                      <a:pt x="697781" y="507349"/>
                    </a:cubicBezTo>
                    <a:cubicBezTo>
                      <a:pt x="692733" y="514079"/>
                      <a:pt x="685161" y="521652"/>
                      <a:pt x="675064" y="530066"/>
                    </a:cubicBezTo>
                    <a:cubicBezTo>
                      <a:pt x="675064" y="530066"/>
                      <a:pt x="675485" y="530486"/>
                      <a:pt x="676326" y="531328"/>
                    </a:cubicBezTo>
                    <a:cubicBezTo>
                      <a:pt x="677168" y="532169"/>
                      <a:pt x="677588" y="532590"/>
                      <a:pt x="677588" y="532590"/>
                    </a:cubicBezTo>
                    <a:cubicBezTo>
                      <a:pt x="684319" y="541004"/>
                      <a:pt x="694416" y="545210"/>
                      <a:pt x="707878" y="545210"/>
                    </a:cubicBezTo>
                    <a:lnTo>
                      <a:pt x="728071" y="545210"/>
                    </a:lnTo>
                    <a:lnTo>
                      <a:pt x="735643" y="545210"/>
                    </a:lnTo>
                    <a:lnTo>
                      <a:pt x="743215" y="545210"/>
                    </a:lnTo>
                    <a:lnTo>
                      <a:pt x="763409" y="545210"/>
                    </a:lnTo>
                    <a:cubicBezTo>
                      <a:pt x="765091" y="546893"/>
                      <a:pt x="768036" y="550679"/>
                      <a:pt x="772243" y="556569"/>
                    </a:cubicBezTo>
                    <a:cubicBezTo>
                      <a:pt x="776450" y="562459"/>
                      <a:pt x="781078" y="565403"/>
                      <a:pt x="786126" y="565403"/>
                    </a:cubicBezTo>
                    <a:lnTo>
                      <a:pt x="791174" y="565403"/>
                    </a:lnTo>
                    <a:cubicBezTo>
                      <a:pt x="792857" y="568769"/>
                      <a:pt x="795381" y="572134"/>
                      <a:pt x="798746" y="575500"/>
                    </a:cubicBezTo>
                    <a:cubicBezTo>
                      <a:pt x="802112" y="578865"/>
                      <a:pt x="805477" y="583072"/>
                      <a:pt x="808843" y="588121"/>
                    </a:cubicBezTo>
                    <a:cubicBezTo>
                      <a:pt x="795381" y="608313"/>
                      <a:pt x="779395" y="622617"/>
                      <a:pt x="760884" y="631031"/>
                    </a:cubicBezTo>
                    <a:cubicBezTo>
                      <a:pt x="757519" y="631031"/>
                      <a:pt x="754995" y="631872"/>
                      <a:pt x="753312" y="633555"/>
                    </a:cubicBezTo>
                    <a:cubicBezTo>
                      <a:pt x="736485" y="650382"/>
                      <a:pt x="723023" y="662162"/>
                      <a:pt x="712926" y="668892"/>
                    </a:cubicBezTo>
                    <a:cubicBezTo>
                      <a:pt x="711243" y="672258"/>
                      <a:pt x="706195" y="675624"/>
                      <a:pt x="697781" y="678989"/>
                    </a:cubicBezTo>
                    <a:cubicBezTo>
                      <a:pt x="696099" y="684037"/>
                      <a:pt x="691892" y="688244"/>
                      <a:pt x="685161" y="691610"/>
                    </a:cubicBezTo>
                    <a:lnTo>
                      <a:pt x="685161" y="696658"/>
                    </a:lnTo>
                    <a:cubicBezTo>
                      <a:pt x="717133" y="703389"/>
                      <a:pt x="749105" y="716010"/>
                      <a:pt x="781078" y="734520"/>
                    </a:cubicBezTo>
                    <a:cubicBezTo>
                      <a:pt x="794540" y="741251"/>
                      <a:pt x="805477" y="744616"/>
                      <a:pt x="813891" y="744616"/>
                    </a:cubicBezTo>
                    <a:cubicBezTo>
                      <a:pt x="818939" y="744616"/>
                      <a:pt x="826512" y="742934"/>
                      <a:pt x="836608" y="739568"/>
                    </a:cubicBezTo>
                    <a:lnTo>
                      <a:pt x="856801" y="739568"/>
                    </a:lnTo>
                    <a:lnTo>
                      <a:pt x="894663" y="747141"/>
                    </a:lnTo>
                    <a:cubicBezTo>
                      <a:pt x="892980" y="752189"/>
                      <a:pt x="897187" y="756396"/>
                      <a:pt x="907284" y="759761"/>
                    </a:cubicBezTo>
                    <a:cubicBezTo>
                      <a:pt x="920746" y="759761"/>
                      <a:pt x="934208" y="763968"/>
                      <a:pt x="947670" y="772382"/>
                    </a:cubicBezTo>
                    <a:cubicBezTo>
                      <a:pt x="949353" y="774064"/>
                      <a:pt x="951877" y="779954"/>
                      <a:pt x="955242" y="790051"/>
                    </a:cubicBezTo>
                    <a:lnTo>
                      <a:pt x="955242" y="802671"/>
                    </a:lnTo>
                    <a:cubicBezTo>
                      <a:pt x="951877" y="806037"/>
                      <a:pt x="948511" y="809402"/>
                      <a:pt x="945146" y="812768"/>
                    </a:cubicBezTo>
                    <a:cubicBezTo>
                      <a:pt x="941780" y="816133"/>
                      <a:pt x="938415" y="819499"/>
                      <a:pt x="935049" y="822864"/>
                    </a:cubicBezTo>
                    <a:cubicBezTo>
                      <a:pt x="924953" y="831278"/>
                      <a:pt x="914015" y="836326"/>
                      <a:pt x="902236" y="838009"/>
                    </a:cubicBezTo>
                    <a:cubicBezTo>
                      <a:pt x="898870" y="839692"/>
                      <a:pt x="892560" y="841795"/>
                      <a:pt x="883305" y="844319"/>
                    </a:cubicBezTo>
                    <a:cubicBezTo>
                      <a:pt x="874050" y="846843"/>
                      <a:pt x="866898" y="851471"/>
                      <a:pt x="861850" y="858202"/>
                    </a:cubicBezTo>
                    <a:lnTo>
                      <a:pt x="856801" y="860726"/>
                    </a:lnTo>
                    <a:cubicBezTo>
                      <a:pt x="841657" y="860726"/>
                      <a:pt x="825670" y="864512"/>
                      <a:pt x="808843" y="872085"/>
                    </a:cubicBezTo>
                    <a:cubicBezTo>
                      <a:pt x="792015" y="879657"/>
                      <a:pt x="779395" y="885126"/>
                      <a:pt x="770981" y="888491"/>
                    </a:cubicBezTo>
                    <a:lnTo>
                      <a:pt x="639727" y="946547"/>
                    </a:lnTo>
                    <a:cubicBezTo>
                      <a:pt x="632995" y="948229"/>
                      <a:pt x="630471" y="954119"/>
                      <a:pt x="632154" y="964215"/>
                    </a:cubicBezTo>
                    <a:lnTo>
                      <a:pt x="639727" y="1080325"/>
                    </a:lnTo>
                    <a:cubicBezTo>
                      <a:pt x="643092" y="1100518"/>
                      <a:pt x="644775" y="1117345"/>
                      <a:pt x="644775" y="1130807"/>
                    </a:cubicBezTo>
                    <a:cubicBezTo>
                      <a:pt x="646458" y="1137538"/>
                      <a:pt x="647299" y="1148476"/>
                      <a:pt x="647299" y="1163621"/>
                    </a:cubicBezTo>
                    <a:lnTo>
                      <a:pt x="649823" y="1244393"/>
                    </a:lnTo>
                    <a:lnTo>
                      <a:pt x="652347" y="1292352"/>
                    </a:lnTo>
                    <a:lnTo>
                      <a:pt x="652347" y="1342834"/>
                    </a:lnTo>
                    <a:cubicBezTo>
                      <a:pt x="652347" y="1366393"/>
                      <a:pt x="651506" y="1384061"/>
                      <a:pt x="649823" y="1395840"/>
                    </a:cubicBezTo>
                    <a:cubicBezTo>
                      <a:pt x="648140" y="1410985"/>
                      <a:pt x="640568" y="1433702"/>
                      <a:pt x="627106" y="1463992"/>
                    </a:cubicBezTo>
                    <a:cubicBezTo>
                      <a:pt x="625423" y="1465675"/>
                      <a:pt x="624582" y="1470723"/>
                      <a:pt x="624582" y="1479137"/>
                    </a:cubicBezTo>
                    <a:cubicBezTo>
                      <a:pt x="624582" y="1489234"/>
                      <a:pt x="621216" y="1499330"/>
                      <a:pt x="614485" y="1509426"/>
                    </a:cubicBezTo>
                    <a:cubicBezTo>
                      <a:pt x="607754" y="1519523"/>
                      <a:pt x="600182" y="1527095"/>
                      <a:pt x="591768" y="1532143"/>
                    </a:cubicBezTo>
                    <a:lnTo>
                      <a:pt x="566527" y="1532143"/>
                    </a:lnTo>
                    <a:cubicBezTo>
                      <a:pt x="564844" y="1532143"/>
                      <a:pt x="561058" y="1530882"/>
                      <a:pt x="555168" y="1528357"/>
                    </a:cubicBezTo>
                    <a:cubicBezTo>
                      <a:pt x="549279" y="1525833"/>
                      <a:pt x="543810" y="1527095"/>
                      <a:pt x="538762" y="1532143"/>
                    </a:cubicBezTo>
                    <a:cubicBezTo>
                      <a:pt x="532031" y="1532143"/>
                      <a:pt x="527823" y="1531302"/>
                      <a:pt x="526141" y="1529619"/>
                    </a:cubicBezTo>
                    <a:cubicBezTo>
                      <a:pt x="524458" y="1529619"/>
                      <a:pt x="519831" y="1528778"/>
                      <a:pt x="512258" y="1527095"/>
                    </a:cubicBezTo>
                    <a:cubicBezTo>
                      <a:pt x="504686" y="1525412"/>
                      <a:pt x="500900" y="1520364"/>
                      <a:pt x="500900" y="1511950"/>
                    </a:cubicBezTo>
                    <a:lnTo>
                      <a:pt x="498376" y="1511950"/>
                    </a:lnTo>
                    <a:cubicBezTo>
                      <a:pt x="486596" y="1505219"/>
                      <a:pt x="477341" y="1494702"/>
                      <a:pt x="470610" y="1480399"/>
                    </a:cubicBezTo>
                    <a:cubicBezTo>
                      <a:pt x="463879" y="1466095"/>
                      <a:pt x="458831" y="1456420"/>
                      <a:pt x="455466" y="1451372"/>
                    </a:cubicBezTo>
                    <a:cubicBezTo>
                      <a:pt x="440321" y="1427813"/>
                      <a:pt x="429383" y="1405096"/>
                      <a:pt x="422652" y="1383220"/>
                    </a:cubicBezTo>
                    <a:lnTo>
                      <a:pt x="394887" y="1320117"/>
                    </a:lnTo>
                    <a:cubicBezTo>
                      <a:pt x="393204" y="1318434"/>
                      <a:pt x="392362" y="1313386"/>
                      <a:pt x="392362" y="1304972"/>
                    </a:cubicBezTo>
                    <a:lnTo>
                      <a:pt x="377217" y="1322641"/>
                    </a:lnTo>
                    <a:lnTo>
                      <a:pt x="329259" y="1398365"/>
                    </a:lnTo>
                    <a:cubicBezTo>
                      <a:pt x="329259" y="1398365"/>
                      <a:pt x="327576" y="1400047"/>
                      <a:pt x="324211" y="1403413"/>
                    </a:cubicBezTo>
                    <a:cubicBezTo>
                      <a:pt x="312432" y="1411827"/>
                      <a:pt x="306542" y="1421923"/>
                      <a:pt x="306542" y="1433702"/>
                    </a:cubicBezTo>
                    <a:lnTo>
                      <a:pt x="309066" y="1443799"/>
                    </a:lnTo>
                    <a:cubicBezTo>
                      <a:pt x="309066" y="1447164"/>
                      <a:pt x="308225" y="1450530"/>
                      <a:pt x="306542" y="1453895"/>
                    </a:cubicBezTo>
                    <a:cubicBezTo>
                      <a:pt x="304859" y="1457261"/>
                      <a:pt x="303177" y="1458944"/>
                      <a:pt x="301494" y="1458944"/>
                    </a:cubicBezTo>
                    <a:cubicBezTo>
                      <a:pt x="291397" y="1465675"/>
                      <a:pt x="282142" y="1469040"/>
                      <a:pt x="273728" y="1469040"/>
                    </a:cubicBezTo>
                    <a:lnTo>
                      <a:pt x="263632" y="1466516"/>
                    </a:lnTo>
                    <a:cubicBezTo>
                      <a:pt x="260267" y="1464833"/>
                      <a:pt x="252694" y="1463992"/>
                      <a:pt x="240915" y="1463992"/>
                    </a:cubicBezTo>
                    <a:cubicBezTo>
                      <a:pt x="234184" y="1465675"/>
                      <a:pt x="228715" y="1465254"/>
                      <a:pt x="224508" y="1462730"/>
                    </a:cubicBezTo>
                    <a:cubicBezTo>
                      <a:pt x="220301" y="1460206"/>
                      <a:pt x="216935" y="1456420"/>
                      <a:pt x="214411" y="1451372"/>
                    </a:cubicBezTo>
                    <a:cubicBezTo>
                      <a:pt x="211887" y="1446323"/>
                      <a:pt x="209784" y="1442958"/>
                      <a:pt x="208101" y="1441275"/>
                    </a:cubicBezTo>
                    <a:cubicBezTo>
                      <a:pt x="206418" y="1441275"/>
                      <a:pt x="205577" y="1439592"/>
                      <a:pt x="205577" y="1436227"/>
                    </a:cubicBezTo>
                    <a:cubicBezTo>
                      <a:pt x="197163" y="1431178"/>
                      <a:pt x="194639" y="1424447"/>
                      <a:pt x="198005" y="1416033"/>
                    </a:cubicBezTo>
                    <a:cubicBezTo>
                      <a:pt x="198005" y="1410985"/>
                      <a:pt x="197163" y="1408461"/>
                      <a:pt x="195481" y="1408461"/>
                    </a:cubicBezTo>
                    <a:lnTo>
                      <a:pt x="185384" y="1403413"/>
                    </a:lnTo>
                    <a:cubicBezTo>
                      <a:pt x="171922" y="1398365"/>
                      <a:pt x="165191" y="1394999"/>
                      <a:pt x="165191" y="1393316"/>
                    </a:cubicBezTo>
                    <a:cubicBezTo>
                      <a:pt x="160143" y="1379854"/>
                      <a:pt x="163508" y="1367234"/>
                      <a:pt x="175288" y="1355455"/>
                    </a:cubicBezTo>
                    <a:cubicBezTo>
                      <a:pt x="180336" y="1352089"/>
                      <a:pt x="192956" y="1343675"/>
                      <a:pt x="213149" y="1330214"/>
                    </a:cubicBezTo>
                    <a:cubicBezTo>
                      <a:pt x="221563" y="1321800"/>
                      <a:pt x="225770" y="1317593"/>
                      <a:pt x="225770" y="1317593"/>
                    </a:cubicBezTo>
                    <a:lnTo>
                      <a:pt x="251011" y="1274682"/>
                    </a:lnTo>
                    <a:lnTo>
                      <a:pt x="286349" y="1219152"/>
                    </a:lnTo>
                    <a:cubicBezTo>
                      <a:pt x="299811" y="1202325"/>
                      <a:pt x="314956" y="1193911"/>
                      <a:pt x="331783" y="1193911"/>
                    </a:cubicBezTo>
                    <a:lnTo>
                      <a:pt x="346928" y="1201483"/>
                    </a:lnTo>
                    <a:cubicBezTo>
                      <a:pt x="328418" y="1214945"/>
                      <a:pt x="314535" y="1228407"/>
                      <a:pt x="305280" y="1241869"/>
                    </a:cubicBezTo>
                    <a:cubicBezTo>
                      <a:pt x="296025" y="1255331"/>
                      <a:pt x="291397" y="1272158"/>
                      <a:pt x="291397" y="1292352"/>
                    </a:cubicBezTo>
                    <a:lnTo>
                      <a:pt x="311590" y="1282255"/>
                    </a:lnTo>
                    <a:cubicBezTo>
                      <a:pt x="336832" y="1265427"/>
                      <a:pt x="352818" y="1255331"/>
                      <a:pt x="359549" y="1251965"/>
                    </a:cubicBezTo>
                    <a:cubicBezTo>
                      <a:pt x="373011" y="1241869"/>
                      <a:pt x="401618" y="1224200"/>
                      <a:pt x="445369" y="1198959"/>
                    </a:cubicBezTo>
                    <a:lnTo>
                      <a:pt x="478183" y="1178766"/>
                    </a:lnTo>
                    <a:cubicBezTo>
                      <a:pt x="479865" y="1177083"/>
                      <a:pt x="481548" y="1174980"/>
                      <a:pt x="483231" y="1172456"/>
                    </a:cubicBezTo>
                    <a:cubicBezTo>
                      <a:pt x="484913" y="1169931"/>
                      <a:pt x="485755" y="1167828"/>
                      <a:pt x="485755" y="1166145"/>
                    </a:cubicBezTo>
                    <a:lnTo>
                      <a:pt x="483231" y="1050036"/>
                    </a:lnTo>
                    <a:lnTo>
                      <a:pt x="480707" y="1029842"/>
                    </a:lnTo>
                    <a:lnTo>
                      <a:pt x="442845" y="1050036"/>
                    </a:lnTo>
                    <a:cubicBezTo>
                      <a:pt x="375535" y="1087056"/>
                      <a:pt x="325052" y="1115663"/>
                      <a:pt x="291397" y="1135856"/>
                    </a:cubicBezTo>
                    <a:cubicBezTo>
                      <a:pt x="264473" y="1149318"/>
                      <a:pt x="225770" y="1171194"/>
                      <a:pt x="175288" y="1201483"/>
                    </a:cubicBezTo>
                    <a:cubicBezTo>
                      <a:pt x="160143" y="1209897"/>
                      <a:pt x="145839" y="1216628"/>
                      <a:pt x="132377" y="1221676"/>
                    </a:cubicBezTo>
                    <a:cubicBezTo>
                      <a:pt x="125646" y="1225042"/>
                      <a:pt x="113026" y="1226724"/>
                      <a:pt x="94516" y="1226724"/>
                    </a:cubicBezTo>
                    <a:cubicBezTo>
                      <a:pt x="86102" y="1228407"/>
                      <a:pt x="77267" y="1230090"/>
                      <a:pt x="68012" y="1231773"/>
                    </a:cubicBezTo>
                    <a:cubicBezTo>
                      <a:pt x="58757" y="1233455"/>
                      <a:pt x="49923" y="1235138"/>
                      <a:pt x="41509" y="1236821"/>
                    </a:cubicBezTo>
                    <a:lnTo>
                      <a:pt x="18792" y="1236821"/>
                    </a:lnTo>
                    <a:cubicBezTo>
                      <a:pt x="23840" y="1226724"/>
                      <a:pt x="21316" y="1218310"/>
                      <a:pt x="11219" y="1211579"/>
                    </a:cubicBezTo>
                    <a:cubicBezTo>
                      <a:pt x="4488" y="1204848"/>
                      <a:pt x="2806" y="1198959"/>
                      <a:pt x="6171" y="1193911"/>
                    </a:cubicBezTo>
                    <a:cubicBezTo>
                      <a:pt x="7854" y="1190545"/>
                      <a:pt x="7433" y="1187600"/>
                      <a:pt x="4909" y="1185076"/>
                    </a:cubicBezTo>
                    <a:cubicBezTo>
                      <a:pt x="2385" y="1182552"/>
                      <a:pt x="1123" y="1180448"/>
                      <a:pt x="1123" y="1178766"/>
                    </a:cubicBezTo>
                    <a:cubicBezTo>
                      <a:pt x="-2243" y="1168669"/>
                      <a:pt x="1964" y="1157731"/>
                      <a:pt x="13743" y="1145952"/>
                    </a:cubicBezTo>
                    <a:cubicBezTo>
                      <a:pt x="23840" y="1139221"/>
                      <a:pt x="33095" y="1133332"/>
                      <a:pt x="41509" y="1128283"/>
                    </a:cubicBezTo>
                    <a:cubicBezTo>
                      <a:pt x="49923" y="1123235"/>
                      <a:pt x="56654" y="1119028"/>
                      <a:pt x="61702" y="1115663"/>
                    </a:cubicBezTo>
                    <a:cubicBezTo>
                      <a:pt x="66750" y="1112297"/>
                      <a:pt x="72640" y="1105566"/>
                      <a:pt x="79371" y="1095470"/>
                    </a:cubicBezTo>
                    <a:cubicBezTo>
                      <a:pt x="96198" y="1073594"/>
                      <a:pt x="116391" y="1052980"/>
                      <a:pt x="139950" y="1033629"/>
                    </a:cubicBezTo>
                    <a:cubicBezTo>
                      <a:pt x="163508" y="1014277"/>
                      <a:pt x="177812" y="1002918"/>
                      <a:pt x="182860" y="999553"/>
                    </a:cubicBezTo>
                    <a:cubicBezTo>
                      <a:pt x="194639" y="991139"/>
                      <a:pt x="204736" y="983146"/>
                      <a:pt x="213149" y="975574"/>
                    </a:cubicBezTo>
                    <a:cubicBezTo>
                      <a:pt x="221563" y="968001"/>
                      <a:pt x="228294" y="961691"/>
                      <a:pt x="233342" y="956643"/>
                    </a:cubicBezTo>
                    <a:cubicBezTo>
                      <a:pt x="260267" y="933084"/>
                      <a:pt x="280460" y="916257"/>
                      <a:pt x="293921" y="906160"/>
                    </a:cubicBezTo>
                    <a:lnTo>
                      <a:pt x="331783" y="868299"/>
                    </a:lnTo>
                    <a:cubicBezTo>
                      <a:pt x="333466" y="866616"/>
                      <a:pt x="335990" y="863250"/>
                      <a:pt x="339356" y="858202"/>
                    </a:cubicBezTo>
                    <a:cubicBezTo>
                      <a:pt x="334307" y="861568"/>
                      <a:pt x="324632" y="866195"/>
                      <a:pt x="310328" y="872085"/>
                    </a:cubicBezTo>
                    <a:cubicBezTo>
                      <a:pt x="296025" y="877974"/>
                      <a:pt x="282984" y="882602"/>
                      <a:pt x="271204" y="885968"/>
                    </a:cubicBezTo>
                    <a:cubicBezTo>
                      <a:pt x="257742" y="889333"/>
                      <a:pt x="246804" y="891016"/>
                      <a:pt x="238391" y="891016"/>
                    </a:cubicBezTo>
                    <a:lnTo>
                      <a:pt x="230818" y="891016"/>
                    </a:lnTo>
                    <a:cubicBezTo>
                      <a:pt x="225770" y="889333"/>
                      <a:pt x="217356" y="888491"/>
                      <a:pt x="205577" y="888491"/>
                    </a:cubicBezTo>
                    <a:cubicBezTo>
                      <a:pt x="192115" y="888491"/>
                      <a:pt x="176970" y="884285"/>
                      <a:pt x="160143" y="875871"/>
                    </a:cubicBezTo>
                    <a:cubicBezTo>
                      <a:pt x="156777" y="874188"/>
                      <a:pt x="150046" y="873347"/>
                      <a:pt x="139950" y="873347"/>
                    </a:cubicBezTo>
                    <a:cubicBezTo>
                      <a:pt x="136584" y="869981"/>
                      <a:pt x="132377" y="868299"/>
                      <a:pt x="127329" y="868299"/>
                    </a:cubicBezTo>
                    <a:lnTo>
                      <a:pt x="137426" y="858202"/>
                    </a:lnTo>
                    <a:lnTo>
                      <a:pt x="117233" y="830437"/>
                    </a:lnTo>
                    <a:cubicBezTo>
                      <a:pt x="117233" y="830437"/>
                      <a:pt x="117653" y="830016"/>
                      <a:pt x="118495" y="829175"/>
                    </a:cubicBezTo>
                    <a:cubicBezTo>
                      <a:pt x="119336" y="828333"/>
                      <a:pt x="119757" y="827913"/>
                      <a:pt x="119757" y="827913"/>
                    </a:cubicBezTo>
                    <a:lnTo>
                      <a:pt x="129853" y="835485"/>
                    </a:lnTo>
                    <a:cubicBezTo>
                      <a:pt x="139950" y="845581"/>
                      <a:pt x="152570" y="846423"/>
                      <a:pt x="167715" y="838009"/>
                    </a:cubicBezTo>
                    <a:lnTo>
                      <a:pt x="218198" y="812768"/>
                    </a:lnTo>
                    <a:lnTo>
                      <a:pt x="268680" y="782478"/>
                    </a:lnTo>
                    <a:lnTo>
                      <a:pt x="455466" y="676465"/>
                    </a:lnTo>
                    <a:cubicBezTo>
                      <a:pt x="465562" y="669734"/>
                      <a:pt x="473976" y="660479"/>
                      <a:pt x="480707" y="648700"/>
                    </a:cubicBezTo>
                    <a:lnTo>
                      <a:pt x="521093" y="575500"/>
                    </a:lnTo>
                    <a:cubicBezTo>
                      <a:pt x="524458" y="568769"/>
                      <a:pt x="528244" y="561197"/>
                      <a:pt x="532451" y="552783"/>
                    </a:cubicBezTo>
                    <a:cubicBezTo>
                      <a:pt x="536658" y="544369"/>
                      <a:pt x="542127" y="535114"/>
                      <a:pt x="548858" y="525017"/>
                    </a:cubicBezTo>
                    <a:cubicBezTo>
                      <a:pt x="555589" y="514921"/>
                      <a:pt x="572417" y="489680"/>
                      <a:pt x="599341" y="449294"/>
                    </a:cubicBezTo>
                    <a:cubicBezTo>
                      <a:pt x="622899" y="417321"/>
                      <a:pt x="638044" y="396287"/>
                      <a:pt x="644775" y="386191"/>
                    </a:cubicBezTo>
                    <a:cubicBezTo>
                      <a:pt x="653188" y="372729"/>
                      <a:pt x="657395" y="361791"/>
                      <a:pt x="657395" y="353377"/>
                    </a:cubicBezTo>
                    <a:cubicBezTo>
                      <a:pt x="657395" y="343280"/>
                      <a:pt x="652347" y="330660"/>
                      <a:pt x="642251" y="315515"/>
                    </a:cubicBezTo>
                    <a:cubicBezTo>
                      <a:pt x="640568" y="315515"/>
                      <a:pt x="639727" y="313832"/>
                      <a:pt x="639727" y="310467"/>
                    </a:cubicBezTo>
                    <a:close/>
                    <a:moveTo>
                      <a:pt x="1304834" y="114532"/>
                    </a:moveTo>
                    <a:cubicBezTo>
                      <a:pt x="1307358" y="114321"/>
                      <a:pt x="1309461" y="114427"/>
                      <a:pt x="1311144" y="114847"/>
                    </a:cubicBezTo>
                    <a:cubicBezTo>
                      <a:pt x="1314509" y="115689"/>
                      <a:pt x="1317875" y="119475"/>
                      <a:pt x="1321240" y="126206"/>
                    </a:cubicBezTo>
                    <a:cubicBezTo>
                      <a:pt x="1322923" y="129571"/>
                      <a:pt x="1326709" y="132936"/>
                      <a:pt x="1332599" y="136302"/>
                    </a:cubicBezTo>
                    <a:cubicBezTo>
                      <a:pt x="1338489" y="139668"/>
                      <a:pt x="1343116" y="142192"/>
                      <a:pt x="1346482" y="143875"/>
                    </a:cubicBezTo>
                    <a:cubicBezTo>
                      <a:pt x="1343116" y="147240"/>
                      <a:pt x="1340171" y="149344"/>
                      <a:pt x="1337647" y="150185"/>
                    </a:cubicBezTo>
                    <a:cubicBezTo>
                      <a:pt x="1335123" y="151026"/>
                      <a:pt x="1333020" y="151447"/>
                      <a:pt x="1331337" y="151447"/>
                    </a:cubicBezTo>
                    <a:cubicBezTo>
                      <a:pt x="1334702" y="158178"/>
                      <a:pt x="1340592" y="162385"/>
                      <a:pt x="1349006" y="164067"/>
                    </a:cubicBezTo>
                    <a:cubicBezTo>
                      <a:pt x="1357420" y="165750"/>
                      <a:pt x="1363309" y="167433"/>
                      <a:pt x="1366675" y="169116"/>
                    </a:cubicBezTo>
                    <a:cubicBezTo>
                      <a:pt x="1366675" y="169116"/>
                      <a:pt x="1364992" y="170799"/>
                      <a:pt x="1361626" y="174164"/>
                    </a:cubicBezTo>
                    <a:lnTo>
                      <a:pt x="1349006" y="191833"/>
                    </a:lnTo>
                    <a:cubicBezTo>
                      <a:pt x="1347323" y="201929"/>
                      <a:pt x="1345640" y="214550"/>
                      <a:pt x="1343958" y="229695"/>
                    </a:cubicBezTo>
                    <a:cubicBezTo>
                      <a:pt x="1342275" y="244840"/>
                      <a:pt x="1338068" y="257460"/>
                      <a:pt x="1331337" y="267557"/>
                    </a:cubicBezTo>
                    <a:cubicBezTo>
                      <a:pt x="1317875" y="286067"/>
                      <a:pt x="1303571" y="298688"/>
                      <a:pt x="1288427" y="305419"/>
                    </a:cubicBezTo>
                    <a:cubicBezTo>
                      <a:pt x="1254772" y="328977"/>
                      <a:pt x="1236261" y="342439"/>
                      <a:pt x="1232896" y="345805"/>
                    </a:cubicBezTo>
                    <a:cubicBezTo>
                      <a:pt x="1222800" y="355901"/>
                      <a:pt x="1215227" y="369363"/>
                      <a:pt x="1210179" y="386191"/>
                    </a:cubicBezTo>
                    <a:cubicBezTo>
                      <a:pt x="1200082" y="408066"/>
                      <a:pt x="1189986" y="434570"/>
                      <a:pt x="1179889" y="465701"/>
                    </a:cubicBezTo>
                    <a:cubicBezTo>
                      <a:pt x="1169793" y="496831"/>
                      <a:pt x="1162221" y="519969"/>
                      <a:pt x="1157172" y="535114"/>
                    </a:cubicBezTo>
                    <a:cubicBezTo>
                      <a:pt x="1147076" y="563721"/>
                      <a:pt x="1138662" y="597376"/>
                      <a:pt x="1131931" y="636079"/>
                    </a:cubicBezTo>
                    <a:lnTo>
                      <a:pt x="1119310" y="686561"/>
                    </a:lnTo>
                    <a:lnTo>
                      <a:pt x="1099117" y="777430"/>
                    </a:lnTo>
                    <a:lnTo>
                      <a:pt x="1101641" y="787527"/>
                    </a:lnTo>
                    <a:lnTo>
                      <a:pt x="1136979" y="769858"/>
                    </a:lnTo>
                    <a:cubicBezTo>
                      <a:pt x="1190827" y="736203"/>
                      <a:pt x="1231213" y="711803"/>
                      <a:pt x="1258137" y="696658"/>
                    </a:cubicBezTo>
                    <a:cubicBezTo>
                      <a:pt x="1271599" y="689927"/>
                      <a:pt x="1285903" y="682355"/>
                      <a:pt x="1301047" y="673941"/>
                    </a:cubicBezTo>
                    <a:cubicBezTo>
                      <a:pt x="1316192" y="665527"/>
                      <a:pt x="1332178" y="656272"/>
                      <a:pt x="1349006" y="646175"/>
                    </a:cubicBezTo>
                    <a:cubicBezTo>
                      <a:pt x="1350689" y="646175"/>
                      <a:pt x="1357420" y="641969"/>
                      <a:pt x="1369199" y="633555"/>
                    </a:cubicBezTo>
                    <a:lnTo>
                      <a:pt x="1379295" y="625982"/>
                    </a:lnTo>
                    <a:cubicBezTo>
                      <a:pt x="1404536" y="617569"/>
                      <a:pt x="1420523" y="610838"/>
                      <a:pt x="1427253" y="605789"/>
                    </a:cubicBezTo>
                    <a:cubicBezTo>
                      <a:pt x="1432302" y="602424"/>
                      <a:pt x="1437350" y="599900"/>
                      <a:pt x="1442398" y="598217"/>
                    </a:cubicBezTo>
                    <a:cubicBezTo>
                      <a:pt x="1447446" y="596534"/>
                      <a:pt x="1452495" y="594852"/>
                      <a:pt x="1457543" y="593169"/>
                    </a:cubicBezTo>
                    <a:cubicBezTo>
                      <a:pt x="1462591" y="589803"/>
                      <a:pt x="1469743" y="588541"/>
                      <a:pt x="1478998" y="589383"/>
                    </a:cubicBezTo>
                    <a:cubicBezTo>
                      <a:pt x="1488253" y="590224"/>
                      <a:pt x="1494564" y="590645"/>
                      <a:pt x="1497929" y="590645"/>
                    </a:cubicBezTo>
                    <a:cubicBezTo>
                      <a:pt x="1513074" y="590645"/>
                      <a:pt x="1520646" y="596534"/>
                      <a:pt x="1520646" y="608313"/>
                    </a:cubicBezTo>
                    <a:cubicBezTo>
                      <a:pt x="1520646" y="613362"/>
                      <a:pt x="1523170" y="618410"/>
                      <a:pt x="1528219" y="623458"/>
                    </a:cubicBezTo>
                    <a:cubicBezTo>
                      <a:pt x="1533267" y="628507"/>
                      <a:pt x="1536632" y="632713"/>
                      <a:pt x="1538315" y="636079"/>
                    </a:cubicBezTo>
                    <a:cubicBezTo>
                      <a:pt x="1551777" y="646175"/>
                      <a:pt x="1558508" y="655431"/>
                      <a:pt x="1558508" y="663844"/>
                    </a:cubicBezTo>
                    <a:lnTo>
                      <a:pt x="1558508" y="668892"/>
                    </a:lnTo>
                    <a:cubicBezTo>
                      <a:pt x="1558508" y="673941"/>
                      <a:pt x="1560191" y="677306"/>
                      <a:pt x="1563556" y="678989"/>
                    </a:cubicBezTo>
                    <a:cubicBezTo>
                      <a:pt x="1568605" y="685720"/>
                      <a:pt x="1570287" y="692451"/>
                      <a:pt x="1568605" y="699182"/>
                    </a:cubicBezTo>
                    <a:cubicBezTo>
                      <a:pt x="1566922" y="705913"/>
                      <a:pt x="1566080" y="710120"/>
                      <a:pt x="1566080" y="711803"/>
                    </a:cubicBezTo>
                    <a:cubicBezTo>
                      <a:pt x="1561032" y="726947"/>
                      <a:pt x="1551777" y="739568"/>
                      <a:pt x="1538315" y="749665"/>
                    </a:cubicBezTo>
                    <a:cubicBezTo>
                      <a:pt x="1509708" y="766492"/>
                      <a:pt x="1492881" y="775747"/>
                      <a:pt x="1487832" y="777430"/>
                    </a:cubicBezTo>
                    <a:cubicBezTo>
                      <a:pt x="1481102" y="782478"/>
                      <a:pt x="1475212" y="785844"/>
                      <a:pt x="1470164" y="787527"/>
                    </a:cubicBezTo>
                    <a:cubicBezTo>
                      <a:pt x="1465115" y="789209"/>
                      <a:pt x="1460909" y="790892"/>
                      <a:pt x="1457543" y="792575"/>
                    </a:cubicBezTo>
                    <a:cubicBezTo>
                      <a:pt x="1447446" y="795940"/>
                      <a:pt x="1436088" y="800147"/>
                      <a:pt x="1423467" y="805195"/>
                    </a:cubicBezTo>
                    <a:cubicBezTo>
                      <a:pt x="1410847" y="810244"/>
                      <a:pt x="1397805" y="815292"/>
                      <a:pt x="1384343" y="820340"/>
                    </a:cubicBezTo>
                    <a:cubicBezTo>
                      <a:pt x="1375930" y="822023"/>
                      <a:pt x="1356578" y="829595"/>
                      <a:pt x="1326289" y="843057"/>
                    </a:cubicBezTo>
                    <a:cubicBezTo>
                      <a:pt x="1324606" y="844740"/>
                      <a:pt x="1323344" y="846423"/>
                      <a:pt x="1322502" y="848106"/>
                    </a:cubicBezTo>
                    <a:cubicBezTo>
                      <a:pt x="1321661" y="849788"/>
                      <a:pt x="1322082" y="850630"/>
                      <a:pt x="1323764" y="850630"/>
                    </a:cubicBezTo>
                    <a:cubicBezTo>
                      <a:pt x="1323764" y="857361"/>
                      <a:pt x="1326289" y="863250"/>
                      <a:pt x="1331337" y="868299"/>
                    </a:cubicBezTo>
                    <a:cubicBezTo>
                      <a:pt x="1343116" y="881760"/>
                      <a:pt x="1352371" y="902795"/>
                      <a:pt x="1359102" y="931401"/>
                    </a:cubicBezTo>
                    <a:lnTo>
                      <a:pt x="1374247" y="1014698"/>
                    </a:lnTo>
                    <a:cubicBezTo>
                      <a:pt x="1374247" y="1018063"/>
                      <a:pt x="1375509" y="1021849"/>
                      <a:pt x="1378033" y="1026056"/>
                    </a:cubicBezTo>
                    <a:cubicBezTo>
                      <a:pt x="1380557" y="1030263"/>
                      <a:pt x="1381819" y="1034891"/>
                      <a:pt x="1381819" y="1039939"/>
                    </a:cubicBezTo>
                    <a:lnTo>
                      <a:pt x="1389392" y="1077801"/>
                    </a:lnTo>
                    <a:cubicBezTo>
                      <a:pt x="1392757" y="1101359"/>
                      <a:pt x="1396123" y="1119028"/>
                      <a:pt x="1399488" y="1130807"/>
                    </a:cubicBezTo>
                    <a:cubicBezTo>
                      <a:pt x="1406219" y="1164463"/>
                      <a:pt x="1409585" y="1201483"/>
                      <a:pt x="1409585" y="1241869"/>
                    </a:cubicBezTo>
                    <a:lnTo>
                      <a:pt x="1412109" y="1284779"/>
                    </a:lnTo>
                    <a:lnTo>
                      <a:pt x="1412109" y="1327689"/>
                    </a:lnTo>
                    <a:cubicBezTo>
                      <a:pt x="1413792" y="1337786"/>
                      <a:pt x="1414212" y="1349986"/>
                      <a:pt x="1413371" y="1364289"/>
                    </a:cubicBezTo>
                    <a:cubicBezTo>
                      <a:pt x="1412530" y="1378593"/>
                      <a:pt x="1412109" y="1389110"/>
                      <a:pt x="1412109" y="1395840"/>
                    </a:cubicBezTo>
                    <a:cubicBezTo>
                      <a:pt x="1412109" y="1417716"/>
                      <a:pt x="1411268" y="1433702"/>
                      <a:pt x="1409585" y="1443799"/>
                    </a:cubicBezTo>
                    <a:lnTo>
                      <a:pt x="1404536" y="1537191"/>
                    </a:lnTo>
                    <a:cubicBezTo>
                      <a:pt x="1404536" y="1542240"/>
                      <a:pt x="1403695" y="1551495"/>
                      <a:pt x="1402012" y="1564957"/>
                    </a:cubicBezTo>
                    <a:cubicBezTo>
                      <a:pt x="1400330" y="1578419"/>
                      <a:pt x="1397805" y="1591040"/>
                      <a:pt x="1394440" y="1602819"/>
                    </a:cubicBezTo>
                    <a:cubicBezTo>
                      <a:pt x="1394440" y="1607867"/>
                      <a:pt x="1391075" y="1618805"/>
                      <a:pt x="1384343" y="1635632"/>
                    </a:cubicBezTo>
                    <a:cubicBezTo>
                      <a:pt x="1382661" y="1638998"/>
                      <a:pt x="1381819" y="1644046"/>
                      <a:pt x="1381819" y="1650777"/>
                    </a:cubicBezTo>
                    <a:cubicBezTo>
                      <a:pt x="1381819" y="1652460"/>
                      <a:pt x="1381399" y="1654563"/>
                      <a:pt x="1380557" y="1657088"/>
                    </a:cubicBezTo>
                    <a:cubicBezTo>
                      <a:pt x="1379716" y="1659612"/>
                      <a:pt x="1377612" y="1662557"/>
                      <a:pt x="1374247" y="1665922"/>
                    </a:cubicBezTo>
                    <a:cubicBezTo>
                      <a:pt x="1367516" y="1672653"/>
                      <a:pt x="1363309" y="1681067"/>
                      <a:pt x="1361626" y="1691163"/>
                    </a:cubicBezTo>
                    <a:cubicBezTo>
                      <a:pt x="1359943" y="1701260"/>
                      <a:pt x="1359102" y="1707991"/>
                      <a:pt x="1359102" y="1711356"/>
                    </a:cubicBezTo>
                    <a:cubicBezTo>
                      <a:pt x="1357420" y="1716404"/>
                      <a:pt x="1355737" y="1722294"/>
                      <a:pt x="1354054" y="1729025"/>
                    </a:cubicBezTo>
                    <a:cubicBezTo>
                      <a:pt x="1352371" y="1735756"/>
                      <a:pt x="1349006" y="1743329"/>
                      <a:pt x="1343958" y="1751742"/>
                    </a:cubicBezTo>
                    <a:cubicBezTo>
                      <a:pt x="1342275" y="1755108"/>
                      <a:pt x="1334702" y="1763521"/>
                      <a:pt x="1321240" y="1776983"/>
                    </a:cubicBezTo>
                    <a:cubicBezTo>
                      <a:pt x="1316192" y="1785397"/>
                      <a:pt x="1308199" y="1796756"/>
                      <a:pt x="1297261" y="1811059"/>
                    </a:cubicBezTo>
                    <a:cubicBezTo>
                      <a:pt x="1286323" y="1825362"/>
                      <a:pt x="1279172" y="1838404"/>
                      <a:pt x="1275806" y="1850183"/>
                    </a:cubicBezTo>
                    <a:cubicBezTo>
                      <a:pt x="1272441" y="1858597"/>
                      <a:pt x="1266972" y="1867010"/>
                      <a:pt x="1259399" y="1875424"/>
                    </a:cubicBezTo>
                    <a:cubicBezTo>
                      <a:pt x="1251827" y="1883838"/>
                      <a:pt x="1247199" y="1889728"/>
                      <a:pt x="1245517" y="1893093"/>
                    </a:cubicBezTo>
                    <a:lnTo>
                      <a:pt x="1225324" y="1918335"/>
                    </a:lnTo>
                    <a:lnTo>
                      <a:pt x="1205131" y="1913286"/>
                    </a:lnTo>
                    <a:cubicBezTo>
                      <a:pt x="1211862" y="1901507"/>
                      <a:pt x="1216068" y="1888886"/>
                      <a:pt x="1217751" y="1875424"/>
                    </a:cubicBezTo>
                    <a:cubicBezTo>
                      <a:pt x="1219434" y="1861962"/>
                      <a:pt x="1220275" y="1847238"/>
                      <a:pt x="1220275" y="1831252"/>
                    </a:cubicBezTo>
                    <a:cubicBezTo>
                      <a:pt x="1220275" y="1815266"/>
                      <a:pt x="1220275" y="1803907"/>
                      <a:pt x="1220275" y="1797177"/>
                    </a:cubicBezTo>
                    <a:lnTo>
                      <a:pt x="1222800" y="1660874"/>
                    </a:lnTo>
                    <a:cubicBezTo>
                      <a:pt x="1222800" y="1652460"/>
                      <a:pt x="1224482" y="1636474"/>
                      <a:pt x="1227848" y="1612915"/>
                    </a:cubicBezTo>
                    <a:lnTo>
                      <a:pt x="1235420" y="1532143"/>
                    </a:lnTo>
                    <a:lnTo>
                      <a:pt x="1240468" y="1446323"/>
                    </a:lnTo>
                    <a:lnTo>
                      <a:pt x="1250565" y="1335262"/>
                    </a:lnTo>
                    <a:lnTo>
                      <a:pt x="1250565" y="1269634"/>
                    </a:lnTo>
                    <a:lnTo>
                      <a:pt x="1255613" y="1209055"/>
                    </a:lnTo>
                    <a:cubicBezTo>
                      <a:pt x="1255613" y="1197276"/>
                      <a:pt x="1257296" y="1177924"/>
                      <a:pt x="1260661" y="1151000"/>
                    </a:cubicBezTo>
                    <a:lnTo>
                      <a:pt x="1263185" y="1072753"/>
                    </a:lnTo>
                    <a:cubicBezTo>
                      <a:pt x="1263185" y="1055925"/>
                      <a:pt x="1264868" y="1030684"/>
                      <a:pt x="1268234" y="997029"/>
                    </a:cubicBezTo>
                    <a:cubicBezTo>
                      <a:pt x="1268234" y="975153"/>
                      <a:pt x="1266551" y="935608"/>
                      <a:pt x="1263185" y="878395"/>
                    </a:cubicBezTo>
                    <a:cubicBezTo>
                      <a:pt x="1263185" y="869981"/>
                      <a:pt x="1260661" y="862409"/>
                      <a:pt x="1255613" y="855678"/>
                    </a:cubicBezTo>
                    <a:cubicBezTo>
                      <a:pt x="1252248" y="857361"/>
                      <a:pt x="1246779" y="859043"/>
                      <a:pt x="1239206" y="860726"/>
                    </a:cubicBezTo>
                    <a:cubicBezTo>
                      <a:pt x="1231634" y="862409"/>
                      <a:pt x="1227006" y="865774"/>
                      <a:pt x="1225324" y="870823"/>
                    </a:cubicBezTo>
                    <a:cubicBezTo>
                      <a:pt x="1223641" y="872505"/>
                      <a:pt x="1220696" y="874188"/>
                      <a:pt x="1216489" y="875871"/>
                    </a:cubicBezTo>
                    <a:cubicBezTo>
                      <a:pt x="1212282" y="877554"/>
                      <a:pt x="1209337" y="877554"/>
                      <a:pt x="1207655" y="875871"/>
                    </a:cubicBezTo>
                    <a:cubicBezTo>
                      <a:pt x="1202606" y="870823"/>
                      <a:pt x="1196717" y="869981"/>
                      <a:pt x="1189986" y="873347"/>
                    </a:cubicBezTo>
                    <a:cubicBezTo>
                      <a:pt x="1183255" y="876712"/>
                      <a:pt x="1179048" y="878395"/>
                      <a:pt x="1177365" y="878395"/>
                    </a:cubicBezTo>
                    <a:cubicBezTo>
                      <a:pt x="1175682" y="869981"/>
                      <a:pt x="1168951" y="864933"/>
                      <a:pt x="1157172" y="863250"/>
                    </a:cubicBezTo>
                    <a:cubicBezTo>
                      <a:pt x="1145393" y="861568"/>
                      <a:pt x="1136979" y="859885"/>
                      <a:pt x="1131931" y="858202"/>
                    </a:cubicBezTo>
                    <a:cubicBezTo>
                      <a:pt x="1120152" y="853154"/>
                      <a:pt x="1106690" y="850630"/>
                      <a:pt x="1091545" y="850630"/>
                    </a:cubicBezTo>
                    <a:cubicBezTo>
                      <a:pt x="1089862" y="850630"/>
                      <a:pt x="1087338" y="853154"/>
                      <a:pt x="1083973" y="858202"/>
                    </a:cubicBezTo>
                    <a:lnTo>
                      <a:pt x="1068828" y="936450"/>
                    </a:lnTo>
                    <a:lnTo>
                      <a:pt x="1048635" y="1027318"/>
                    </a:lnTo>
                    <a:cubicBezTo>
                      <a:pt x="1046952" y="1037415"/>
                      <a:pt x="1044428" y="1049194"/>
                      <a:pt x="1041063" y="1062656"/>
                    </a:cubicBezTo>
                    <a:cubicBezTo>
                      <a:pt x="1037697" y="1076118"/>
                      <a:pt x="1035173" y="1091263"/>
                      <a:pt x="1033490" y="1108090"/>
                    </a:cubicBezTo>
                    <a:cubicBezTo>
                      <a:pt x="1031807" y="1121552"/>
                      <a:pt x="1030966" y="1137959"/>
                      <a:pt x="1030966" y="1157311"/>
                    </a:cubicBezTo>
                    <a:cubicBezTo>
                      <a:pt x="1030966" y="1176663"/>
                      <a:pt x="1030125" y="1193069"/>
                      <a:pt x="1028442" y="1206531"/>
                    </a:cubicBezTo>
                    <a:cubicBezTo>
                      <a:pt x="1025076" y="1230090"/>
                      <a:pt x="1020028" y="1252807"/>
                      <a:pt x="1013297" y="1274682"/>
                    </a:cubicBezTo>
                    <a:lnTo>
                      <a:pt x="1013297" y="1277207"/>
                    </a:lnTo>
                    <a:cubicBezTo>
                      <a:pt x="999835" y="1278889"/>
                      <a:pt x="992263" y="1283938"/>
                      <a:pt x="990580" y="1292352"/>
                    </a:cubicBezTo>
                    <a:cubicBezTo>
                      <a:pt x="988897" y="1300765"/>
                      <a:pt x="988056" y="1305813"/>
                      <a:pt x="988056" y="1307496"/>
                    </a:cubicBezTo>
                    <a:cubicBezTo>
                      <a:pt x="984690" y="1319275"/>
                      <a:pt x="975435" y="1322641"/>
                      <a:pt x="960290" y="1317593"/>
                    </a:cubicBezTo>
                    <a:lnTo>
                      <a:pt x="955242" y="1312544"/>
                    </a:lnTo>
                    <a:cubicBezTo>
                      <a:pt x="948511" y="1314227"/>
                      <a:pt x="943042" y="1313806"/>
                      <a:pt x="938835" y="1311282"/>
                    </a:cubicBezTo>
                    <a:cubicBezTo>
                      <a:pt x="934629" y="1308758"/>
                      <a:pt x="931684" y="1307496"/>
                      <a:pt x="930001" y="1307496"/>
                    </a:cubicBezTo>
                    <a:cubicBezTo>
                      <a:pt x="921587" y="1304131"/>
                      <a:pt x="916539" y="1299083"/>
                      <a:pt x="914856" y="1292352"/>
                    </a:cubicBezTo>
                    <a:cubicBezTo>
                      <a:pt x="913173" y="1285621"/>
                      <a:pt x="911490" y="1281413"/>
                      <a:pt x="909808" y="1279731"/>
                    </a:cubicBezTo>
                    <a:lnTo>
                      <a:pt x="894663" y="1254490"/>
                    </a:lnTo>
                    <a:cubicBezTo>
                      <a:pt x="892980" y="1252807"/>
                      <a:pt x="892139" y="1249441"/>
                      <a:pt x="892139" y="1244393"/>
                    </a:cubicBezTo>
                    <a:cubicBezTo>
                      <a:pt x="893822" y="1241027"/>
                      <a:pt x="894663" y="1236821"/>
                      <a:pt x="894663" y="1231773"/>
                    </a:cubicBezTo>
                    <a:cubicBezTo>
                      <a:pt x="891298" y="1214945"/>
                      <a:pt x="887932" y="1200642"/>
                      <a:pt x="884567" y="1188862"/>
                    </a:cubicBezTo>
                    <a:cubicBezTo>
                      <a:pt x="882884" y="1188862"/>
                      <a:pt x="882043" y="1188021"/>
                      <a:pt x="882043" y="1186338"/>
                    </a:cubicBezTo>
                    <a:cubicBezTo>
                      <a:pt x="882043" y="1184655"/>
                      <a:pt x="882884" y="1183814"/>
                      <a:pt x="884567" y="1183814"/>
                    </a:cubicBezTo>
                    <a:cubicBezTo>
                      <a:pt x="898029" y="1168669"/>
                      <a:pt x="907284" y="1146794"/>
                      <a:pt x="912332" y="1118187"/>
                    </a:cubicBezTo>
                    <a:cubicBezTo>
                      <a:pt x="912332" y="1114821"/>
                      <a:pt x="917380" y="1078642"/>
                      <a:pt x="927477" y="1009649"/>
                    </a:cubicBezTo>
                    <a:lnTo>
                      <a:pt x="957766" y="873347"/>
                    </a:lnTo>
                    <a:cubicBezTo>
                      <a:pt x="961132" y="859885"/>
                      <a:pt x="965759" y="839271"/>
                      <a:pt x="971649" y="811506"/>
                    </a:cubicBezTo>
                    <a:cubicBezTo>
                      <a:pt x="977539" y="783740"/>
                      <a:pt x="983008" y="759761"/>
                      <a:pt x="988056" y="739568"/>
                    </a:cubicBezTo>
                    <a:cubicBezTo>
                      <a:pt x="991421" y="719375"/>
                      <a:pt x="1000676" y="679830"/>
                      <a:pt x="1015821" y="620934"/>
                    </a:cubicBezTo>
                    <a:cubicBezTo>
                      <a:pt x="1022552" y="595693"/>
                      <a:pt x="1034332" y="557831"/>
                      <a:pt x="1051159" y="507349"/>
                    </a:cubicBezTo>
                    <a:cubicBezTo>
                      <a:pt x="1054524" y="495569"/>
                      <a:pt x="1057890" y="485052"/>
                      <a:pt x="1061255" y="475797"/>
                    </a:cubicBezTo>
                    <a:cubicBezTo>
                      <a:pt x="1064621" y="466542"/>
                      <a:pt x="1067986" y="457707"/>
                      <a:pt x="1071352" y="449294"/>
                    </a:cubicBezTo>
                    <a:lnTo>
                      <a:pt x="1076400" y="421528"/>
                    </a:lnTo>
                    <a:cubicBezTo>
                      <a:pt x="1071352" y="426577"/>
                      <a:pt x="1063359" y="432887"/>
                      <a:pt x="1052421" y="440459"/>
                    </a:cubicBezTo>
                    <a:cubicBezTo>
                      <a:pt x="1041483" y="448032"/>
                      <a:pt x="1033490" y="456025"/>
                      <a:pt x="1028442" y="464438"/>
                    </a:cubicBezTo>
                    <a:cubicBezTo>
                      <a:pt x="1026759" y="471169"/>
                      <a:pt x="1021711" y="472852"/>
                      <a:pt x="1013297" y="469487"/>
                    </a:cubicBezTo>
                    <a:cubicBezTo>
                      <a:pt x="1009932" y="466121"/>
                      <a:pt x="1005725" y="465280"/>
                      <a:pt x="1000676" y="466963"/>
                    </a:cubicBezTo>
                    <a:cubicBezTo>
                      <a:pt x="988897" y="470328"/>
                      <a:pt x="975435" y="470328"/>
                      <a:pt x="960290" y="466963"/>
                    </a:cubicBezTo>
                    <a:cubicBezTo>
                      <a:pt x="945146" y="463597"/>
                      <a:pt x="935891" y="461073"/>
                      <a:pt x="932525" y="459390"/>
                    </a:cubicBezTo>
                    <a:cubicBezTo>
                      <a:pt x="925794" y="459390"/>
                      <a:pt x="914015" y="457707"/>
                      <a:pt x="897187" y="454342"/>
                    </a:cubicBezTo>
                    <a:cubicBezTo>
                      <a:pt x="895505" y="454342"/>
                      <a:pt x="892980" y="452659"/>
                      <a:pt x="889615" y="449294"/>
                    </a:cubicBezTo>
                    <a:cubicBezTo>
                      <a:pt x="886249" y="445928"/>
                      <a:pt x="882463" y="440039"/>
                      <a:pt x="878256" y="431625"/>
                    </a:cubicBezTo>
                    <a:cubicBezTo>
                      <a:pt x="874050" y="423211"/>
                      <a:pt x="867739" y="418163"/>
                      <a:pt x="859325" y="416480"/>
                    </a:cubicBezTo>
                    <a:cubicBezTo>
                      <a:pt x="847546" y="409749"/>
                      <a:pt x="841657" y="403018"/>
                      <a:pt x="841657" y="396287"/>
                    </a:cubicBezTo>
                    <a:cubicBezTo>
                      <a:pt x="841657" y="392922"/>
                      <a:pt x="840815" y="390397"/>
                      <a:pt x="839132" y="388715"/>
                    </a:cubicBezTo>
                    <a:cubicBezTo>
                      <a:pt x="837450" y="387032"/>
                      <a:pt x="835767" y="385349"/>
                      <a:pt x="834084" y="383667"/>
                    </a:cubicBezTo>
                    <a:lnTo>
                      <a:pt x="849229" y="373570"/>
                    </a:lnTo>
                    <a:lnTo>
                      <a:pt x="861850" y="383667"/>
                    </a:lnTo>
                    <a:cubicBezTo>
                      <a:pt x="866898" y="388715"/>
                      <a:pt x="873629" y="391239"/>
                      <a:pt x="882043" y="391239"/>
                    </a:cubicBezTo>
                    <a:lnTo>
                      <a:pt x="894663" y="386191"/>
                    </a:lnTo>
                    <a:cubicBezTo>
                      <a:pt x="894663" y="386191"/>
                      <a:pt x="927477" y="360949"/>
                      <a:pt x="993104" y="310467"/>
                    </a:cubicBezTo>
                    <a:lnTo>
                      <a:pt x="1119310" y="212026"/>
                    </a:lnTo>
                    <a:cubicBezTo>
                      <a:pt x="1126041" y="205295"/>
                      <a:pt x="1136979" y="197723"/>
                      <a:pt x="1152124" y="189309"/>
                    </a:cubicBezTo>
                    <a:cubicBezTo>
                      <a:pt x="1167269" y="180895"/>
                      <a:pt x="1179889" y="172481"/>
                      <a:pt x="1189986" y="164067"/>
                    </a:cubicBezTo>
                    <a:cubicBezTo>
                      <a:pt x="1195034" y="159019"/>
                      <a:pt x="1197558" y="153971"/>
                      <a:pt x="1197558" y="148923"/>
                    </a:cubicBezTo>
                    <a:cubicBezTo>
                      <a:pt x="1200924" y="135461"/>
                      <a:pt x="1211020" y="128730"/>
                      <a:pt x="1227848" y="128730"/>
                    </a:cubicBezTo>
                    <a:lnTo>
                      <a:pt x="1237944" y="126206"/>
                    </a:lnTo>
                    <a:cubicBezTo>
                      <a:pt x="1251406" y="122840"/>
                      <a:pt x="1268234" y="119475"/>
                      <a:pt x="1288427" y="116109"/>
                    </a:cubicBezTo>
                    <a:lnTo>
                      <a:pt x="1295999" y="116109"/>
                    </a:lnTo>
                    <a:cubicBezTo>
                      <a:pt x="1299365" y="115268"/>
                      <a:pt x="1302309" y="114742"/>
                      <a:pt x="1304834" y="114532"/>
                    </a:cubicBezTo>
                    <a:close/>
                    <a:moveTo>
                      <a:pt x="639727" y="80771"/>
                    </a:moveTo>
                    <a:lnTo>
                      <a:pt x="647299" y="90868"/>
                    </a:lnTo>
                    <a:cubicBezTo>
                      <a:pt x="652347" y="90868"/>
                      <a:pt x="657816" y="90447"/>
                      <a:pt x="663706" y="89606"/>
                    </a:cubicBezTo>
                    <a:cubicBezTo>
                      <a:pt x="669595" y="88764"/>
                      <a:pt x="675064" y="89185"/>
                      <a:pt x="680113" y="90868"/>
                    </a:cubicBezTo>
                    <a:cubicBezTo>
                      <a:pt x="683478" y="90868"/>
                      <a:pt x="691892" y="95075"/>
                      <a:pt x="705354" y="103488"/>
                    </a:cubicBezTo>
                    <a:lnTo>
                      <a:pt x="705354" y="108537"/>
                    </a:lnTo>
                    <a:cubicBezTo>
                      <a:pt x="705354" y="115268"/>
                      <a:pt x="703671" y="127047"/>
                      <a:pt x="700306" y="143875"/>
                    </a:cubicBezTo>
                    <a:cubicBezTo>
                      <a:pt x="700306" y="147240"/>
                      <a:pt x="698623" y="152288"/>
                      <a:pt x="695257" y="159019"/>
                    </a:cubicBezTo>
                    <a:cubicBezTo>
                      <a:pt x="691892" y="167433"/>
                      <a:pt x="693575" y="172481"/>
                      <a:pt x="700306" y="174164"/>
                    </a:cubicBezTo>
                    <a:lnTo>
                      <a:pt x="730595" y="186785"/>
                    </a:lnTo>
                    <a:cubicBezTo>
                      <a:pt x="720498" y="193515"/>
                      <a:pt x="711243" y="198985"/>
                      <a:pt x="702830" y="203191"/>
                    </a:cubicBezTo>
                    <a:cubicBezTo>
                      <a:pt x="694416" y="207398"/>
                      <a:pt x="686844" y="211185"/>
                      <a:pt x="680113" y="214550"/>
                    </a:cubicBezTo>
                    <a:cubicBezTo>
                      <a:pt x="659920" y="221281"/>
                      <a:pt x="643092" y="228012"/>
                      <a:pt x="629630" y="234743"/>
                    </a:cubicBezTo>
                    <a:lnTo>
                      <a:pt x="622058" y="242315"/>
                    </a:lnTo>
                    <a:lnTo>
                      <a:pt x="584196" y="307943"/>
                    </a:lnTo>
                    <a:cubicBezTo>
                      <a:pt x="577465" y="318039"/>
                      <a:pt x="569472" y="330660"/>
                      <a:pt x="560216" y="345805"/>
                    </a:cubicBezTo>
                    <a:cubicBezTo>
                      <a:pt x="550962" y="360949"/>
                      <a:pt x="541286" y="378618"/>
                      <a:pt x="531189" y="398811"/>
                    </a:cubicBezTo>
                    <a:cubicBezTo>
                      <a:pt x="524458" y="407225"/>
                      <a:pt x="516886" y="421528"/>
                      <a:pt x="508472" y="441721"/>
                    </a:cubicBezTo>
                    <a:cubicBezTo>
                      <a:pt x="508472" y="443404"/>
                      <a:pt x="509313" y="444245"/>
                      <a:pt x="510996" y="444245"/>
                    </a:cubicBezTo>
                    <a:lnTo>
                      <a:pt x="579148" y="388715"/>
                    </a:lnTo>
                    <a:cubicBezTo>
                      <a:pt x="577465" y="393763"/>
                      <a:pt x="575782" y="402177"/>
                      <a:pt x="574099" y="413956"/>
                    </a:cubicBezTo>
                    <a:cubicBezTo>
                      <a:pt x="572417" y="425735"/>
                      <a:pt x="568210" y="434990"/>
                      <a:pt x="561479" y="441721"/>
                    </a:cubicBezTo>
                    <a:cubicBezTo>
                      <a:pt x="551382" y="453500"/>
                      <a:pt x="542968" y="464438"/>
                      <a:pt x="536237" y="474535"/>
                    </a:cubicBezTo>
                    <a:cubicBezTo>
                      <a:pt x="529506" y="484631"/>
                      <a:pt x="523617" y="493045"/>
                      <a:pt x="518569" y="499776"/>
                    </a:cubicBezTo>
                    <a:lnTo>
                      <a:pt x="485755" y="545210"/>
                    </a:lnTo>
                    <a:cubicBezTo>
                      <a:pt x="472293" y="563721"/>
                      <a:pt x="464721" y="574658"/>
                      <a:pt x="463038" y="578024"/>
                    </a:cubicBezTo>
                    <a:cubicBezTo>
                      <a:pt x="459672" y="586438"/>
                      <a:pt x="452100" y="596114"/>
                      <a:pt x="440321" y="607052"/>
                    </a:cubicBezTo>
                    <a:cubicBezTo>
                      <a:pt x="428541" y="617989"/>
                      <a:pt x="420969" y="625982"/>
                      <a:pt x="417604" y="631031"/>
                    </a:cubicBezTo>
                    <a:cubicBezTo>
                      <a:pt x="414238" y="631031"/>
                      <a:pt x="411714" y="631872"/>
                      <a:pt x="410031" y="633555"/>
                    </a:cubicBezTo>
                    <a:cubicBezTo>
                      <a:pt x="383107" y="647017"/>
                      <a:pt x="362914" y="657955"/>
                      <a:pt x="349452" y="666368"/>
                    </a:cubicBezTo>
                    <a:cubicBezTo>
                      <a:pt x="344404" y="668051"/>
                      <a:pt x="340618" y="670155"/>
                      <a:pt x="338094" y="672679"/>
                    </a:cubicBezTo>
                    <a:cubicBezTo>
                      <a:pt x="335570" y="675203"/>
                      <a:pt x="333466" y="677306"/>
                      <a:pt x="331783" y="678989"/>
                    </a:cubicBezTo>
                    <a:cubicBezTo>
                      <a:pt x="318321" y="672258"/>
                      <a:pt x="309066" y="666368"/>
                      <a:pt x="304018" y="661320"/>
                    </a:cubicBezTo>
                    <a:lnTo>
                      <a:pt x="296446" y="658796"/>
                    </a:lnTo>
                    <a:cubicBezTo>
                      <a:pt x="296446" y="652065"/>
                      <a:pt x="295604" y="645334"/>
                      <a:pt x="293921" y="638603"/>
                    </a:cubicBezTo>
                    <a:cubicBezTo>
                      <a:pt x="292239" y="631872"/>
                      <a:pt x="291397" y="625982"/>
                      <a:pt x="291397" y="620934"/>
                    </a:cubicBezTo>
                    <a:cubicBezTo>
                      <a:pt x="291397" y="619252"/>
                      <a:pt x="290977" y="617148"/>
                      <a:pt x="290135" y="614624"/>
                    </a:cubicBezTo>
                    <a:cubicBezTo>
                      <a:pt x="289294" y="612100"/>
                      <a:pt x="287190" y="609155"/>
                      <a:pt x="283825" y="605789"/>
                    </a:cubicBezTo>
                    <a:cubicBezTo>
                      <a:pt x="277094" y="595693"/>
                      <a:pt x="277094" y="586438"/>
                      <a:pt x="283825" y="578024"/>
                    </a:cubicBezTo>
                    <a:lnTo>
                      <a:pt x="283825" y="572976"/>
                    </a:lnTo>
                    <a:cubicBezTo>
                      <a:pt x="278777" y="562879"/>
                      <a:pt x="281301" y="554466"/>
                      <a:pt x="291397" y="547735"/>
                    </a:cubicBezTo>
                    <a:cubicBezTo>
                      <a:pt x="301494" y="541004"/>
                      <a:pt x="308225" y="530907"/>
                      <a:pt x="311590" y="517445"/>
                    </a:cubicBezTo>
                    <a:lnTo>
                      <a:pt x="357024" y="406384"/>
                    </a:lnTo>
                    <a:lnTo>
                      <a:pt x="359549" y="396287"/>
                    </a:lnTo>
                    <a:cubicBezTo>
                      <a:pt x="352818" y="401335"/>
                      <a:pt x="345666" y="405542"/>
                      <a:pt x="338094" y="408908"/>
                    </a:cubicBezTo>
                    <a:cubicBezTo>
                      <a:pt x="330521" y="412273"/>
                      <a:pt x="323370" y="416480"/>
                      <a:pt x="316639" y="421528"/>
                    </a:cubicBezTo>
                    <a:cubicBezTo>
                      <a:pt x="306542" y="431625"/>
                      <a:pt x="298970" y="437515"/>
                      <a:pt x="293921" y="439197"/>
                    </a:cubicBezTo>
                    <a:cubicBezTo>
                      <a:pt x="290556" y="439197"/>
                      <a:pt x="286770" y="440459"/>
                      <a:pt x="282563" y="442983"/>
                    </a:cubicBezTo>
                    <a:cubicBezTo>
                      <a:pt x="278356" y="445507"/>
                      <a:pt x="273728" y="446769"/>
                      <a:pt x="268680" y="446769"/>
                    </a:cubicBezTo>
                    <a:lnTo>
                      <a:pt x="263632" y="444245"/>
                    </a:lnTo>
                    <a:cubicBezTo>
                      <a:pt x="261949" y="442563"/>
                      <a:pt x="259004" y="442142"/>
                      <a:pt x="254798" y="442983"/>
                    </a:cubicBezTo>
                    <a:cubicBezTo>
                      <a:pt x="250591" y="443825"/>
                      <a:pt x="247646" y="444245"/>
                      <a:pt x="245963" y="444245"/>
                    </a:cubicBezTo>
                    <a:cubicBezTo>
                      <a:pt x="244280" y="444245"/>
                      <a:pt x="242598" y="444666"/>
                      <a:pt x="240915" y="445507"/>
                    </a:cubicBezTo>
                    <a:cubicBezTo>
                      <a:pt x="239232" y="446349"/>
                      <a:pt x="237549" y="445928"/>
                      <a:pt x="235866" y="444245"/>
                    </a:cubicBezTo>
                    <a:cubicBezTo>
                      <a:pt x="227453" y="442563"/>
                      <a:pt x="210625" y="438356"/>
                      <a:pt x="185384" y="431625"/>
                    </a:cubicBezTo>
                    <a:lnTo>
                      <a:pt x="144998" y="421528"/>
                    </a:lnTo>
                    <a:cubicBezTo>
                      <a:pt x="141632" y="421528"/>
                      <a:pt x="139950" y="419845"/>
                      <a:pt x="139950" y="416480"/>
                    </a:cubicBezTo>
                    <a:cubicBezTo>
                      <a:pt x="138267" y="413115"/>
                      <a:pt x="133219" y="409328"/>
                      <a:pt x="124805" y="405121"/>
                    </a:cubicBezTo>
                    <a:cubicBezTo>
                      <a:pt x="116391" y="400914"/>
                      <a:pt x="112184" y="394604"/>
                      <a:pt x="112184" y="386191"/>
                    </a:cubicBezTo>
                    <a:cubicBezTo>
                      <a:pt x="115550" y="379460"/>
                      <a:pt x="115971" y="370204"/>
                      <a:pt x="113446" y="358425"/>
                    </a:cubicBezTo>
                    <a:cubicBezTo>
                      <a:pt x="110922" y="346646"/>
                      <a:pt x="105453" y="335708"/>
                      <a:pt x="97040" y="325612"/>
                    </a:cubicBezTo>
                    <a:cubicBezTo>
                      <a:pt x="105453" y="334025"/>
                      <a:pt x="116391" y="341598"/>
                      <a:pt x="129853" y="348329"/>
                    </a:cubicBezTo>
                    <a:cubicBezTo>
                      <a:pt x="136584" y="355060"/>
                      <a:pt x="144157" y="355901"/>
                      <a:pt x="152570" y="350853"/>
                    </a:cubicBezTo>
                    <a:lnTo>
                      <a:pt x="203053" y="318039"/>
                    </a:lnTo>
                    <a:lnTo>
                      <a:pt x="266156" y="277653"/>
                    </a:lnTo>
                    <a:cubicBezTo>
                      <a:pt x="281301" y="267557"/>
                      <a:pt x="304018" y="254095"/>
                      <a:pt x="334307" y="237267"/>
                    </a:cubicBezTo>
                    <a:cubicBezTo>
                      <a:pt x="342721" y="232219"/>
                      <a:pt x="356183" y="223384"/>
                      <a:pt x="374693" y="210764"/>
                    </a:cubicBezTo>
                    <a:cubicBezTo>
                      <a:pt x="393204" y="198143"/>
                      <a:pt x="409190" y="188468"/>
                      <a:pt x="422652" y="181736"/>
                    </a:cubicBezTo>
                    <a:cubicBezTo>
                      <a:pt x="454624" y="161543"/>
                      <a:pt x="490803" y="140509"/>
                      <a:pt x="531189" y="118633"/>
                    </a:cubicBezTo>
                    <a:cubicBezTo>
                      <a:pt x="542968" y="113585"/>
                      <a:pt x="548858" y="106854"/>
                      <a:pt x="548858" y="98440"/>
                    </a:cubicBezTo>
                    <a:cubicBezTo>
                      <a:pt x="548858" y="93392"/>
                      <a:pt x="548017" y="89185"/>
                      <a:pt x="546334" y="85820"/>
                    </a:cubicBezTo>
                    <a:lnTo>
                      <a:pt x="591768" y="85820"/>
                    </a:lnTo>
                    <a:cubicBezTo>
                      <a:pt x="595134" y="85820"/>
                      <a:pt x="599761" y="86240"/>
                      <a:pt x="605651" y="87082"/>
                    </a:cubicBezTo>
                    <a:cubicBezTo>
                      <a:pt x="611541" y="87923"/>
                      <a:pt x="618692" y="87502"/>
                      <a:pt x="627106" y="85820"/>
                    </a:cubicBezTo>
                    <a:cubicBezTo>
                      <a:pt x="628789" y="85820"/>
                      <a:pt x="632995" y="84137"/>
                      <a:pt x="639727" y="80771"/>
                    </a:cubicBezTo>
                    <a:close/>
                    <a:moveTo>
                      <a:pt x="311590" y="0"/>
                    </a:moveTo>
                    <a:cubicBezTo>
                      <a:pt x="316639" y="0"/>
                      <a:pt x="320845" y="1682"/>
                      <a:pt x="324211" y="5048"/>
                    </a:cubicBezTo>
                    <a:cubicBezTo>
                      <a:pt x="337673" y="11779"/>
                      <a:pt x="346928" y="17668"/>
                      <a:pt x="351976" y="22717"/>
                    </a:cubicBezTo>
                    <a:cubicBezTo>
                      <a:pt x="360390" y="29448"/>
                      <a:pt x="370487" y="30289"/>
                      <a:pt x="382266" y="25241"/>
                    </a:cubicBezTo>
                    <a:cubicBezTo>
                      <a:pt x="385631" y="21875"/>
                      <a:pt x="392362" y="20192"/>
                      <a:pt x="402459" y="20192"/>
                    </a:cubicBezTo>
                    <a:cubicBezTo>
                      <a:pt x="407507" y="20192"/>
                      <a:pt x="410031" y="19351"/>
                      <a:pt x="410031" y="17668"/>
                    </a:cubicBezTo>
                    <a:cubicBezTo>
                      <a:pt x="416762" y="10937"/>
                      <a:pt x="422652" y="10937"/>
                      <a:pt x="427700" y="17668"/>
                    </a:cubicBezTo>
                    <a:lnTo>
                      <a:pt x="435272" y="17668"/>
                    </a:lnTo>
                    <a:cubicBezTo>
                      <a:pt x="445369" y="12620"/>
                      <a:pt x="456307" y="10096"/>
                      <a:pt x="468086" y="10096"/>
                    </a:cubicBezTo>
                    <a:cubicBezTo>
                      <a:pt x="474817" y="10096"/>
                      <a:pt x="484913" y="11779"/>
                      <a:pt x="498376" y="15144"/>
                    </a:cubicBezTo>
                    <a:lnTo>
                      <a:pt x="513520" y="15144"/>
                    </a:lnTo>
                    <a:lnTo>
                      <a:pt x="513520" y="45434"/>
                    </a:lnTo>
                    <a:cubicBezTo>
                      <a:pt x="518569" y="50482"/>
                      <a:pt x="521093" y="54689"/>
                      <a:pt x="521093" y="58054"/>
                    </a:cubicBezTo>
                    <a:cubicBezTo>
                      <a:pt x="521093" y="59737"/>
                      <a:pt x="521513" y="61420"/>
                      <a:pt x="522355" y="63103"/>
                    </a:cubicBezTo>
                    <a:cubicBezTo>
                      <a:pt x="523196" y="64785"/>
                      <a:pt x="522775" y="66468"/>
                      <a:pt x="521093" y="68151"/>
                    </a:cubicBezTo>
                    <a:cubicBezTo>
                      <a:pt x="510996" y="74882"/>
                      <a:pt x="505106" y="83296"/>
                      <a:pt x="503424" y="93392"/>
                    </a:cubicBezTo>
                    <a:lnTo>
                      <a:pt x="500900" y="98440"/>
                    </a:lnTo>
                    <a:cubicBezTo>
                      <a:pt x="499217" y="100123"/>
                      <a:pt x="496693" y="100964"/>
                      <a:pt x="493327" y="100964"/>
                    </a:cubicBezTo>
                    <a:cubicBezTo>
                      <a:pt x="476500" y="107695"/>
                      <a:pt x="459672" y="119475"/>
                      <a:pt x="442845" y="136302"/>
                    </a:cubicBezTo>
                    <a:cubicBezTo>
                      <a:pt x="436114" y="143033"/>
                      <a:pt x="428541" y="144716"/>
                      <a:pt x="420128" y="141350"/>
                    </a:cubicBezTo>
                    <a:cubicBezTo>
                      <a:pt x="410031" y="137985"/>
                      <a:pt x="403300" y="136302"/>
                      <a:pt x="399935" y="136302"/>
                    </a:cubicBezTo>
                    <a:cubicBezTo>
                      <a:pt x="394887" y="136302"/>
                      <a:pt x="388997" y="137985"/>
                      <a:pt x="382266" y="141350"/>
                    </a:cubicBezTo>
                    <a:cubicBezTo>
                      <a:pt x="377217" y="143033"/>
                      <a:pt x="366280" y="146399"/>
                      <a:pt x="349452" y="151447"/>
                    </a:cubicBezTo>
                    <a:lnTo>
                      <a:pt x="329259" y="159019"/>
                    </a:lnTo>
                    <a:lnTo>
                      <a:pt x="271204" y="174164"/>
                    </a:lnTo>
                    <a:lnTo>
                      <a:pt x="336832" y="111061"/>
                    </a:lnTo>
                    <a:lnTo>
                      <a:pt x="344404" y="98440"/>
                    </a:lnTo>
                    <a:cubicBezTo>
                      <a:pt x="347769" y="93392"/>
                      <a:pt x="346928" y="88344"/>
                      <a:pt x="341880" y="83296"/>
                    </a:cubicBezTo>
                    <a:cubicBezTo>
                      <a:pt x="336832" y="79930"/>
                      <a:pt x="333045" y="76144"/>
                      <a:pt x="330521" y="71937"/>
                    </a:cubicBezTo>
                    <a:cubicBezTo>
                      <a:pt x="327997" y="67730"/>
                      <a:pt x="325894" y="64785"/>
                      <a:pt x="324211" y="63103"/>
                    </a:cubicBezTo>
                    <a:cubicBezTo>
                      <a:pt x="329259" y="53006"/>
                      <a:pt x="331783" y="43751"/>
                      <a:pt x="331783" y="35337"/>
                    </a:cubicBezTo>
                    <a:cubicBezTo>
                      <a:pt x="331783" y="21875"/>
                      <a:pt x="325052" y="10937"/>
                      <a:pt x="311590" y="2524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9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演示悠然小楷" panose="00000500000000000000" pitchFamily="2" charset="-122"/>
                  <a:ea typeface="演示悠然小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0" name="文本框 49">
                <a:extLst>
                  <a:ext uri="{FF2B5EF4-FFF2-40B4-BE49-F238E27FC236}">
                    <a16:creationId xmlns:a16="http://schemas.microsoft.com/office/drawing/2014/main" id="{4B775EDA-59A9-375B-B095-44A932CABB60}"/>
                  </a:ext>
                </a:extLst>
              </p:cNvPr>
              <p:cNvSpPr txBox="1"/>
              <p:nvPr>
                <p:custDataLst>
                  <p:tags r:id="rId3"/>
                </p:custDataLst>
              </p:nvPr>
            </p:nvSpPr>
            <p:spPr>
              <a:xfrm>
                <a:off x="4747302" y="1365186"/>
                <a:ext cx="1415629" cy="1157763"/>
              </a:xfrm>
              <a:custGeom>
                <a:avLst/>
                <a:gdLst/>
                <a:ahLst/>
                <a:cxnLst/>
                <a:rect l="l" t="t" r="r" b="b"/>
                <a:pathLst>
                  <a:path w="1415629" h="1157763">
                    <a:moveTo>
                      <a:pt x="663083" y="905161"/>
                    </a:moveTo>
                    <a:cubicBezTo>
                      <a:pt x="642033" y="905161"/>
                      <a:pt x="626596" y="905862"/>
                      <a:pt x="616772" y="907266"/>
                    </a:cubicBezTo>
                    <a:cubicBezTo>
                      <a:pt x="611159" y="907266"/>
                      <a:pt x="606598" y="909721"/>
                      <a:pt x="603090" y="914633"/>
                    </a:cubicBezTo>
                    <a:cubicBezTo>
                      <a:pt x="599581" y="919545"/>
                      <a:pt x="597827" y="924807"/>
                      <a:pt x="597827" y="930421"/>
                    </a:cubicBezTo>
                    <a:close/>
                    <a:moveTo>
                      <a:pt x="997782" y="435740"/>
                    </a:moveTo>
                    <a:lnTo>
                      <a:pt x="995677" y="442055"/>
                    </a:lnTo>
                    <a:lnTo>
                      <a:pt x="989362" y="477840"/>
                    </a:lnTo>
                    <a:cubicBezTo>
                      <a:pt x="986555" y="508714"/>
                      <a:pt x="984450" y="525554"/>
                      <a:pt x="983047" y="528361"/>
                    </a:cubicBezTo>
                    <a:lnTo>
                      <a:pt x="978837" y="570461"/>
                    </a:lnTo>
                    <a:cubicBezTo>
                      <a:pt x="976030" y="584495"/>
                      <a:pt x="974627" y="595722"/>
                      <a:pt x="974627" y="604142"/>
                    </a:cubicBezTo>
                    <a:lnTo>
                      <a:pt x="980942" y="608352"/>
                    </a:lnTo>
                    <a:cubicBezTo>
                      <a:pt x="992168" y="604142"/>
                      <a:pt x="999185" y="601335"/>
                      <a:pt x="1001992" y="599932"/>
                    </a:cubicBezTo>
                    <a:cubicBezTo>
                      <a:pt x="1013219" y="592915"/>
                      <a:pt x="1030059" y="583793"/>
                      <a:pt x="1052512" y="572567"/>
                    </a:cubicBezTo>
                    <a:lnTo>
                      <a:pt x="1092508" y="549411"/>
                    </a:lnTo>
                    <a:lnTo>
                      <a:pt x="1079878" y="538886"/>
                    </a:lnTo>
                    <a:lnTo>
                      <a:pt x="1073563" y="534676"/>
                    </a:lnTo>
                    <a:cubicBezTo>
                      <a:pt x="1070757" y="530466"/>
                      <a:pt x="1067949" y="526256"/>
                      <a:pt x="1065143" y="522046"/>
                    </a:cubicBezTo>
                    <a:cubicBezTo>
                      <a:pt x="1062336" y="517836"/>
                      <a:pt x="1059529" y="513626"/>
                      <a:pt x="1056722" y="509416"/>
                    </a:cubicBezTo>
                    <a:cubicBezTo>
                      <a:pt x="1053916" y="506609"/>
                      <a:pt x="1050407" y="503101"/>
                      <a:pt x="1046198" y="498891"/>
                    </a:cubicBezTo>
                    <a:cubicBezTo>
                      <a:pt x="1041987" y="494681"/>
                      <a:pt x="1039181" y="490471"/>
                      <a:pt x="1037777" y="486261"/>
                    </a:cubicBezTo>
                    <a:cubicBezTo>
                      <a:pt x="1032164" y="475034"/>
                      <a:pt x="1020937" y="461000"/>
                      <a:pt x="1004097" y="444160"/>
                    </a:cubicBezTo>
                    <a:close/>
                    <a:moveTo>
                      <a:pt x="1033042" y="143273"/>
                    </a:moveTo>
                    <a:cubicBezTo>
                      <a:pt x="1046724" y="143536"/>
                      <a:pt x="1058827" y="150509"/>
                      <a:pt x="1069353" y="164192"/>
                    </a:cubicBezTo>
                    <a:cubicBezTo>
                      <a:pt x="1081983" y="176822"/>
                      <a:pt x="1091105" y="187347"/>
                      <a:pt x="1096718" y="195767"/>
                    </a:cubicBezTo>
                    <a:cubicBezTo>
                      <a:pt x="1099525" y="201380"/>
                      <a:pt x="1100928" y="209099"/>
                      <a:pt x="1100928" y="218922"/>
                    </a:cubicBezTo>
                    <a:lnTo>
                      <a:pt x="1100928" y="223132"/>
                    </a:lnTo>
                    <a:lnTo>
                      <a:pt x="1100928" y="235763"/>
                    </a:lnTo>
                    <a:cubicBezTo>
                      <a:pt x="1099525" y="238569"/>
                      <a:pt x="1098121" y="242429"/>
                      <a:pt x="1096718" y="247340"/>
                    </a:cubicBezTo>
                    <a:cubicBezTo>
                      <a:pt x="1095315" y="252252"/>
                      <a:pt x="1093210" y="256111"/>
                      <a:pt x="1090403" y="258918"/>
                    </a:cubicBezTo>
                    <a:cubicBezTo>
                      <a:pt x="1081983" y="267338"/>
                      <a:pt x="1072861" y="273653"/>
                      <a:pt x="1063038" y="277863"/>
                    </a:cubicBezTo>
                    <a:cubicBezTo>
                      <a:pt x="1050407" y="284880"/>
                      <a:pt x="1041286" y="293300"/>
                      <a:pt x="1035672" y="303123"/>
                    </a:cubicBezTo>
                    <a:cubicBezTo>
                      <a:pt x="1028656" y="314350"/>
                      <a:pt x="1019534" y="332594"/>
                      <a:pt x="1008307" y="357854"/>
                    </a:cubicBezTo>
                    <a:cubicBezTo>
                      <a:pt x="1004097" y="367677"/>
                      <a:pt x="1001992" y="383114"/>
                      <a:pt x="1001992" y="404164"/>
                    </a:cubicBezTo>
                    <a:cubicBezTo>
                      <a:pt x="1001992" y="415391"/>
                      <a:pt x="1001290" y="423110"/>
                      <a:pt x="999887" y="427320"/>
                    </a:cubicBezTo>
                    <a:lnTo>
                      <a:pt x="1001992" y="435740"/>
                    </a:lnTo>
                    <a:cubicBezTo>
                      <a:pt x="1013219" y="444160"/>
                      <a:pt x="1022340" y="449774"/>
                      <a:pt x="1029358" y="452580"/>
                    </a:cubicBezTo>
                    <a:cubicBezTo>
                      <a:pt x="1034971" y="455387"/>
                      <a:pt x="1041987" y="457843"/>
                      <a:pt x="1050407" y="459948"/>
                    </a:cubicBezTo>
                    <a:cubicBezTo>
                      <a:pt x="1058827" y="462053"/>
                      <a:pt x="1065143" y="463807"/>
                      <a:pt x="1069353" y="465210"/>
                    </a:cubicBezTo>
                    <a:lnTo>
                      <a:pt x="1069353" y="467315"/>
                    </a:lnTo>
                    <a:cubicBezTo>
                      <a:pt x="1072159" y="472929"/>
                      <a:pt x="1077071" y="472227"/>
                      <a:pt x="1084088" y="465210"/>
                    </a:cubicBezTo>
                    <a:lnTo>
                      <a:pt x="1079878" y="461000"/>
                    </a:lnTo>
                    <a:cubicBezTo>
                      <a:pt x="1082684" y="461000"/>
                      <a:pt x="1086544" y="462053"/>
                      <a:pt x="1091455" y="464158"/>
                    </a:cubicBezTo>
                    <a:cubicBezTo>
                      <a:pt x="1096367" y="466263"/>
                      <a:pt x="1100226" y="465210"/>
                      <a:pt x="1103033" y="461000"/>
                    </a:cubicBezTo>
                    <a:cubicBezTo>
                      <a:pt x="1108646" y="463807"/>
                      <a:pt x="1112857" y="466614"/>
                      <a:pt x="1115663" y="469420"/>
                    </a:cubicBezTo>
                    <a:cubicBezTo>
                      <a:pt x="1118470" y="472227"/>
                      <a:pt x="1121277" y="474332"/>
                      <a:pt x="1124083" y="475735"/>
                    </a:cubicBezTo>
                    <a:lnTo>
                      <a:pt x="1128294" y="477840"/>
                    </a:lnTo>
                    <a:cubicBezTo>
                      <a:pt x="1138117" y="479244"/>
                      <a:pt x="1152853" y="485559"/>
                      <a:pt x="1172499" y="496786"/>
                    </a:cubicBezTo>
                    <a:cubicBezTo>
                      <a:pt x="1178112" y="500996"/>
                      <a:pt x="1184077" y="504153"/>
                      <a:pt x="1190392" y="506258"/>
                    </a:cubicBezTo>
                    <a:cubicBezTo>
                      <a:pt x="1196707" y="508363"/>
                      <a:pt x="1201969" y="510819"/>
                      <a:pt x="1206179" y="513626"/>
                    </a:cubicBezTo>
                    <a:cubicBezTo>
                      <a:pt x="1224423" y="519239"/>
                      <a:pt x="1236351" y="526256"/>
                      <a:pt x="1241965" y="534676"/>
                    </a:cubicBezTo>
                    <a:lnTo>
                      <a:pt x="1246175" y="536781"/>
                    </a:lnTo>
                    <a:cubicBezTo>
                      <a:pt x="1254595" y="540991"/>
                      <a:pt x="1258805" y="548008"/>
                      <a:pt x="1258805" y="557831"/>
                    </a:cubicBezTo>
                    <a:cubicBezTo>
                      <a:pt x="1257401" y="562041"/>
                      <a:pt x="1258103" y="569760"/>
                      <a:pt x="1260910" y="580987"/>
                    </a:cubicBezTo>
                    <a:lnTo>
                      <a:pt x="1256700" y="589407"/>
                    </a:lnTo>
                    <a:cubicBezTo>
                      <a:pt x="1251086" y="596423"/>
                      <a:pt x="1241263" y="604142"/>
                      <a:pt x="1227230" y="612562"/>
                    </a:cubicBezTo>
                    <a:lnTo>
                      <a:pt x="1143029" y="652558"/>
                    </a:lnTo>
                    <a:cubicBezTo>
                      <a:pt x="1134608" y="656768"/>
                      <a:pt x="1127241" y="659574"/>
                      <a:pt x="1120926" y="660978"/>
                    </a:cubicBezTo>
                    <a:cubicBezTo>
                      <a:pt x="1114611" y="662381"/>
                      <a:pt x="1109348" y="663784"/>
                      <a:pt x="1105138" y="665188"/>
                    </a:cubicBezTo>
                    <a:cubicBezTo>
                      <a:pt x="1096718" y="670801"/>
                      <a:pt x="1085491" y="675713"/>
                      <a:pt x="1071458" y="679923"/>
                    </a:cubicBezTo>
                    <a:lnTo>
                      <a:pt x="1046198" y="684133"/>
                    </a:lnTo>
                    <a:cubicBezTo>
                      <a:pt x="1037777" y="684133"/>
                      <a:pt x="1031462" y="684835"/>
                      <a:pt x="1027252" y="686238"/>
                    </a:cubicBezTo>
                    <a:cubicBezTo>
                      <a:pt x="1021639" y="687641"/>
                      <a:pt x="1016727" y="686940"/>
                      <a:pt x="1012518" y="684133"/>
                    </a:cubicBezTo>
                    <a:cubicBezTo>
                      <a:pt x="998483" y="675713"/>
                      <a:pt x="987257" y="671503"/>
                      <a:pt x="978837" y="671503"/>
                    </a:cubicBezTo>
                    <a:cubicBezTo>
                      <a:pt x="973223" y="671503"/>
                      <a:pt x="970417" y="674309"/>
                      <a:pt x="970417" y="679923"/>
                    </a:cubicBezTo>
                    <a:cubicBezTo>
                      <a:pt x="970417" y="709393"/>
                      <a:pt x="969715" y="731145"/>
                      <a:pt x="968311" y="745179"/>
                    </a:cubicBezTo>
                    <a:cubicBezTo>
                      <a:pt x="968311" y="752195"/>
                      <a:pt x="967610" y="759212"/>
                      <a:pt x="966206" y="766229"/>
                    </a:cubicBezTo>
                    <a:cubicBezTo>
                      <a:pt x="964803" y="773246"/>
                      <a:pt x="964101" y="780262"/>
                      <a:pt x="964101" y="787279"/>
                    </a:cubicBezTo>
                    <a:lnTo>
                      <a:pt x="966206" y="829380"/>
                    </a:lnTo>
                    <a:lnTo>
                      <a:pt x="974627" y="829380"/>
                    </a:lnTo>
                    <a:cubicBezTo>
                      <a:pt x="991467" y="826573"/>
                      <a:pt x="1002693" y="825170"/>
                      <a:pt x="1008307" y="825170"/>
                    </a:cubicBezTo>
                    <a:cubicBezTo>
                      <a:pt x="1013920" y="823766"/>
                      <a:pt x="1024445" y="823065"/>
                      <a:pt x="1039882" y="823065"/>
                    </a:cubicBezTo>
                    <a:cubicBezTo>
                      <a:pt x="1053916" y="820258"/>
                      <a:pt x="1065143" y="818855"/>
                      <a:pt x="1073563" y="818855"/>
                    </a:cubicBezTo>
                    <a:cubicBezTo>
                      <a:pt x="1089000" y="818855"/>
                      <a:pt x="1110752" y="817451"/>
                      <a:pt x="1138818" y="814645"/>
                    </a:cubicBezTo>
                    <a:cubicBezTo>
                      <a:pt x="1141625" y="814645"/>
                      <a:pt x="1145134" y="812890"/>
                      <a:pt x="1149344" y="809382"/>
                    </a:cubicBezTo>
                    <a:cubicBezTo>
                      <a:pt x="1153554" y="805873"/>
                      <a:pt x="1155659" y="802716"/>
                      <a:pt x="1155659" y="799909"/>
                    </a:cubicBezTo>
                    <a:cubicBezTo>
                      <a:pt x="1155659" y="798506"/>
                      <a:pt x="1155659" y="797453"/>
                      <a:pt x="1155659" y="796752"/>
                    </a:cubicBezTo>
                    <a:cubicBezTo>
                      <a:pt x="1155659" y="796050"/>
                      <a:pt x="1154957" y="795699"/>
                      <a:pt x="1153554" y="795699"/>
                    </a:cubicBezTo>
                    <a:lnTo>
                      <a:pt x="1124083" y="764124"/>
                    </a:lnTo>
                    <a:cubicBezTo>
                      <a:pt x="1125487" y="765527"/>
                      <a:pt x="1127592" y="766931"/>
                      <a:pt x="1130398" y="768334"/>
                    </a:cubicBezTo>
                    <a:cubicBezTo>
                      <a:pt x="1133205" y="769737"/>
                      <a:pt x="1135310" y="771141"/>
                      <a:pt x="1136714" y="772544"/>
                    </a:cubicBezTo>
                    <a:lnTo>
                      <a:pt x="1191444" y="804119"/>
                    </a:lnTo>
                    <a:cubicBezTo>
                      <a:pt x="1202671" y="811136"/>
                      <a:pt x="1216704" y="814645"/>
                      <a:pt x="1233545" y="814645"/>
                    </a:cubicBezTo>
                    <a:cubicBezTo>
                      <a:pt x="1246175" y="814645"/>
                      <a:pt x="1258805" y="812539"/>
                      <a:pt x="1271435" y="808329"/>
                    </a:cubicBezTo>
                    <a:cubicBezTo>
                      <a:pt x="1277049" y="806926"/>
                      <a:pt x="1283013" y="805523"/>
                      <a:pt x="1289328" y="804119"/>
                    </a:cubicBezTo>
                    <a:cubicBezTo>
                      <a:pt x="1295643" y="802716"/>
                      <a:pt x="1301607" y="801313"/>
                      <a:pt x="1307221" y="799909"/>
                    </a:cubicBezTo>
                    <a:cubicBezTo>
                      <a:pt x="1317044" y="799909"/>
                      <a:pt x="1324061" y="801313"/>
                      <a:pt x="1328271" y="804119"/>
                    </a:cubicBezTo>
                    <a:cubicBezTo>
                      <a:pt x="1333885" y="805523"/>
                      <a:pt x="1338445" y="807628"/>
                      <a:pt x="1341953" y="810435"/>
                    </a:cubicBezTo>
                    <a:cubicBezTo>
                      <a:pt x="1345462" y="813241"/>
                      <a:pt x="1348619" y="815346"/>
                      <a:pt x="1351427" y="816750"/>
                    </a:cubicBezTo>
                    <a:cubicBezTo>
                      <a:pt x="1355636" y="818153"/>
                      <a:pt x="1361951" y="821661"/>
                      <a:pt x="1370371" y="827275"/>
                    </a:cubicBezTo>
                    <a:lnTo>
                      <a:pt x="1387211" y="850430"/>
                    </a:lnTo>
                    <a:cubicBezTo>
                      <a:pt x="1388615" y="853237"/>
                      <a:pt x="1393176" y="858850"/>
                      <a:pt x="1400894" y="867270"/>
                    </a:cubicBezTo>
                    <a:cubicBezTo>
                      <a:pt x="1408613" y="875690"/>
                      <a:pt x="1413173" y="884812"/>
                      <a:pt x="1414577" y="894635"/>
                    </a:cubicBezTo>
                    <a:cubicBezTo>
                      <a:pt x="1415980" y="905862"/>
                      <a:pt x="1415980" y="917791"/>
                      <a:pt x="1414577" y="930421"/>
                    </a:cubicBezTo>
                    <a:cubicBezTo>
                      <a:pt x="1413173" y="933227"/>
                      <a:pt x="1411419" y="935683"/>
                      <a:pt x="1409315" y="937788"/>
                    </a:cubicBezTo>
                    <a:cubicBezTo>
                      <a:pt x="1407209" y="939893"/>
                      <a:pt x="1404753" y="942349"/>
                      <a:pt x="1401947" y="945156"/>
                    </a:cubicBezTo>
                    <a:lnTo>
                      <a:pt x="1395632" y="957786"/>
                    </a:lnTo>
                    <a:cubicBezTo>
                      <a:pt x="1391422" y="963400"/>
                      <a:pt x="1385808" y="966206"/>
                      <a:pt x="1378791" y="966206"/>
                    </a:cubicBezTo>
                    <a:cubicBezTo>
                      <a:pt x="1374581" y="966206"/>
                      <a:pt x="1371775" y="964803"/>
                      <a:pt x="1370371" y="961996"/>
                    </a:cubicBezTo>
                    <a:cubicBezTo>
                      <a:pt x="1366161" y="956383"/>
                      <a:pt x="1360548" y="954979"/>
                      <a:pt x="1353531" y="957786"/>
                    </a:cubicBezTo>
                    <a:cubicBezTo>
                      <a:pt x="1354934" y="964803"/>
                      <a:pt x="1352128" y="968311"/>
                      <a:pt x="1345111" y="968311"/>
                    </a:cubicBezTo>
                    <a:cubicBezTo>
                      <a:pt x="1345111" y="968311"/>
                      <a:pt x="1344760" y="968662"/>
                      <a:pt x="1344059" y="969364"/>
                    </a:cubicBezTo>
                    <a:cubicBezTo>
                      <a:pt x="1343357" y="970066"/>
                      <a:pt x="1343006" y="970416"/>
                      <a:pt x="1343006" y="970416"/>
                    </a:cubicBezTo>
                    <a:cubicBezTo>
                      <a:pt x="1340199" y="973223"/>
                      <a:pt x="1334587" y="974626"/>
                      <a:pt x="1326166" y="974626"/>
                    </a:cubicBezTo>
                    <a:lnTo>
                      <a:pt x="1307221" y="974626"/>
                    </a:lnTo>
                    <a:cubicBezTo>
                      <a:pt x="1291784" y="974626"/>
                      <a:pt x="1277399" y="973925"/>
                      <a:pt x="1264068" y="972521"/>
                    </a:cubicBezTo>
                    <a:cubicBezTo>
                      <a:pt x="1250736" y="971118"/>
                      <a:pt x="1237053" y="970416"/>
                      <a:pt x="1223020" y="970416"/>
                    </a:cubicBezTo>
                    <a:lnTo>
                      <a:pt x="1155659" y="970416"/>
                    </a:lnTo>
                    <a:cubicBezTo>
                      <a:pt x="1144432" y="970416"/>
                      <a:pt x="1128294" y="971118"/>
                      <a:pt x="1107243" y="972521"/>
                    </a:cubicBezTo>
                    <a:cubicBezTo>
                      <a:pt x="1086193" y="973925"/>
                      <a:pt x="1067949" y="975328"/>
                      <a:pt x="1052512" y="976731"/>
                    </a:cubicBezTo>
                    <a:cubicBezTo>
                      <a:pt x="1037076" y="978135"/>
                      <a:pt x="1019885" y="980240"/>
                      <a:pt x="1000939" y="983047"/>
                    </a:cubicBezTo>
                    <a:cubicBezTo>
                      <a:pt x="981994" y="985853"/>
                      <a:pt x="968311" y="987958"/>
                      <a:pt x="959891" y="989362"/>
                    </a:cubicBezTo>
                    <a:cubicBezTo>
                      <a:pt x="914984" y="997782"/>
                      <a:pt x="882005" y="1003395"/>
                      <a:pt x="860955" y="1006202"/>
                    </a:cubicBezTo>
                    <a:cubicBezTo>
                      <a:pt x="814645" y="1018832"/>
                      <a:pt x="783771" y="1026550"/>
                      <a:pt x="768334" y="1029357"/>
                    </a:cubicBezTo>
                    <a:lnTo>
                      <a:pt x="749389" y="1037777"/>
                    </a:lnTo>
                    <a:lnTo>
                      <a:pt x="692553" y="1054617"/>
                    </a:lnTo>
                    <a:cubicBezTo>
                      <a:pt x="684133" y="1057424"/>
                      <a:pt x="675011" y="1060932"/>
                      <a:pt x="665188" y="1065142"/>
                    </a:cubicBezTo>
                    <a:cubicBezTo>
                      <a:pt x="655365" y="1070756"/>
                      <a:pt x="645541" y="1074264"/>
                      <a:pt x="635718" y="1075668"/>
                    </a:cubicBezTo>
                    <a:cubicBezTo>
                      <a:pt x="632911" y="1077071"/>
                      <a:pt x="628701" y="1076369"/>
                      <a:pt x="623087" y="1073562"/>
                    </a:cubicBezTo>
                    <a:cubicBezTo>
                      <a:pt x="620281" y="1072159"/>
                      <a:pt x="617474" y="1070405"/>
                      <a:pt x="614667" y="1068300"/>
                    </a:cubicBezTo>
                    <a:cubicBezTo>
                      <a:pt x="611861" y="1066195"/>
                      <a:pt x="609054" y="1064441"/>
                      <a:pt x="606247" y="1063037"/>
                    </a:cubicBezTo>
                    <a:cubicBezTo>
                      <a:pt x="593617" y="1053214"/>
                      <a:pt x="585197" y="1047601"/>
                      <a:pt x="580987" y="1046197"/>
                    </a:cubicBezTo>
                    <a:lnTo>
                      <a:pt x="562042" y="1029357"/>
                    </a:lnTo>
                    <a:cubicBezTo>
                      <a:pt x="560638" y="1029357"/>
                      <a:pt x="559586" y="1028655"/>
                      <a:pt x="558884" y="1027252"/>
                    </a:cubicBezTo>
                    <a:cubicBezTo>
                      <a:pt x="558182" y="1025849"/>
                      <a:pt x="557130" y="1025147"/>
                      <a:pt x="555727" y="1025147"/>
                    </a:cubicBezTo>
                    <a:cubicBezTo>
                      <a:pt x="550113" y="1025147"/>
                      <a:pt x="543798" y="1021639"/>
                      <a:pt x="536782" y="1014622"/>
                    </a:cubicBezTo>
                    <a:cubicBezTo>
                      <a:pt x="533975" y="1009008"/>
                      <a:pt x="526958" y="1004798"/>
                      <a:pt x="515731" y="1001992"/>
                    </a:cubicBezTo>
                    <a:cubicBezTo>
                      <a:pt x="504504" y="994975"/>
                      <a:pt x="498891" y="987958"/>
                      <a:pt x="498891" y="980942"/>
                    </a:cubicBezTo>
                    <a:cubicBezTo>
                      <a:pt x="498891" y="975328"/>
                      <a:pt x="500996" y="970416"/>
                      <a:pt x="505206" y="966206"/>
                    </a:cubicBezTo>
                    <a:cubicBezTo>
                      <a:pt x="509416" y="959190"/>
                      <a:pt x="517836" y="951471"/>
                      <a:pt x="530466" y="943051"/>
                    </a:cubicBezTo>
                    <a:lnTo>
                      <a:pt x="547307" y="930421"/>
                    </a:lnTo>
                    <a:cubicBezTo>
                      <a:pt x="558533" y="924807"/>
                      <a:pt x="566954" y="922001"/>
                      <a:pt x="572567" y="922001"/>
                    </a:cubicBezTo>
                    <a:cubicBezTo>
                      <a:pt x="578180" y="922001"/>
                      <a:pt x="583443" y="919896"/>
                      <a:pt x="588355" y="915686"/>
                    </a:cubicBezTo>
                    <a:cubicBezTo>
                      <a:pt x="593266" y="911476"/>
                      <a:pt x="597827" y="908669"/>
                      <a:pt x="602037" y="907266"/>
                    </a:cubicBezTo>
                    <a:cubicBezTo>
                      <a:pt x="603441" y="905862"/>
                      <a:pt x="606247" y="904810"/>
                      <a:pt x="610457" y="904108"/>
                    </a:cubicBezTo>
                    <a:cubicBezTo>
                      <a:pt x="614667" y="903406"/>
                      <a:pt x="617474" y="902354"/>
                      <a:pt x="618877" y="900951"/>
                    </a:cubicBezTo>
                    <a:lnTo>
                      <a:pt x="646243" y="894635"/>
                    </a:lnTo>
                    <a:cubicBezTo>
                      <a:pt x="647646" y="894635"/>
                      <a:pt x="648699" y="893583"/>
                      <a:pt x="649400" y="891478"/>
                    </a:cubicBezTo>
                    <a:cubicBezTo>
                      <a:pt x="650102" y="889373"/>
                      <a:pt x="649751" y="887619"/>
                      <a:pt x="648348" y="886215"/>
                    </a:cubicBezTo>
                    <a:lnTo>
                      <a:pt x="639928" y="827275"/>
                    </a:lnTo>
                    <a:cubicBezTo>
                      <a:pt x="638524" y="814645"/>
                      <a:pt x="639226" y="794296"/>
                      <a:pt x="642033" y="766229"/>
                    </a:cubicBezTo>
                    <a:cubicBezTo>
                      <a:pt x="644839" y="721322"/>
                      <a:pt x="648348" y="686238"/>
                      <a:pt x="652558" y="660978"/>
                    </a:cubicBezTo>
                    <a:lnTo>
                      <a:pt x="654663" y="606247"/>
                    </a:lnTo>
                    <a:lnTo>
                      <a:pt x="652558" y="593617"/>
                    </a:lnTo>
                    <a:cubicBezTo>
                      <a:pt x="649751" y="589407"/>
                      <a:pt x="647295" y="584144"/>
                      <a:pt x="645190" y="577829"/>
                    </a:cubicBezTo>
                    <a:cubicBezTo>
                      <a:pt x="643085" y="571514"/>
                      <a:pt x="641331" y="566953"/>
                      <a:pt x="639928" y="564147"/>
                    </a:cubicBezTo>
                    <a:cubicBezTo>
                      <a:pt x="637121" y="561340"/>
                      <a:pt x="635718" y="557831"/>
                      <a:pt x="635718" y="553621"/>
                    </a:cubicBezTo>
                    <a:cubicBezTo>
                      <a:pt x="628701" y="539588"/>
                      <a:pt x="623789" y="531168"/>
                      <a:pt x="620982" y="528361"/>
                    </a:cubicBezTo>
                    <a:cubicBezTo>
                      <a:pt x="619579" y="525554"/>
                      <a:pt x="616772" y="523449"/>
                      <a:pt x="612562" y="522046"/>
                    </a:cubicBezTo>
                    <a:cubicBezTo>
                      <a:pt x="608352" y="520643"/>
                      <a:pt x="604844" y="519239"/>
                      <a:pt x="602037" y="517836"/>
                    </a:cubicBezTo>
                    <a:cubicBezTo>
                      <a:pt x="602037" y="515029"/>
                      <a:pt x="603090" y="512924"/>
                      <a:pt x="605195" y="511521"/>
                    </a:cubicBezTo>
                    <a:cubicBezTo>
                      <a:pt x="607300" y="510118"/>
                      <a:pt x="609756" y="509416"/>
                      <a:pt x="612562" y="509416"/>
                    </a:cubicBezTo>
                    <a:cubicBezTo>
                      <a:pt x="613966" y="509416"/>
                      <a:pt x="625894" y="511521"/>
                      <a:pt x="648348" y="515731"/>
                    </a:cubicBezTo>
                    <a:cubicBezTo>
                      <a:pt x="655365" y="517134"/>
                      <a:pt x="662381" y="521344"/>
                      <a:pt x="669398" y="528361"/>
                    </a:cubicBezTo>
                    <a:cubicBezTo>
                      <a:pt x="673608" y="529764"/>
                      <a:pt x="683432" y="536781"/>
                      <a:pt x="698868" y="549411"/>
                    </a:cubicBezTo>
                    <a:cubicBezTo>
                      <a:pt x="715708" y="560638"/>
                      <a:pt x="727637" y="570461"/>
                      <a:pt x="734654" y="578882"/>
                    </a:cubicBezTo>
                    <a:cubicBezTo>
                      <a:pt x="736057" y="583092"/>
                      <a:pt x="739214" y="587302"/>
                      <a:pt x="744126" y="591512"/>
                    </a:cubicBezTo>
                    <a:cubicBezTo>
                      <a:pt x="749038" y="595722"/>
                      <a:pt x="752897" y="598529"/>
                      <a:pt x="755704" y="599932"/>
                    </a:cubicBezTo>
                    <a:cubicBezTo>
                      <a:pt x="758511" y="602739"/>
                      <a:pt x="762019" y="605194"/>
                      <a:pt x="766229" y="607300"/>
                    </a:cubicBezTo>
                    <a:cubicBezTo>
                      <a:pt x="770439" y="609405"/>
                      <a:pt x="774649" y="612562"/>
                      <a:pt x="778859" y="616772"/>
                    </a:cubicBezTo>
                    <a:cubicBezTo>
                      <a:pt x="781666" y="619579"/>
                      <a:pt x="783069" y="625894"/>
                      <a:pt x="783069" y="635717"/>
                    </a:cubicBezTo>
                    <a:lnTo>
                      <a:pt x="783069" y="658873"/>
                    </a:lnTo>
                    <a:cubicBezTo>
                      <a:pt x="781666" y="667293"/>
                      <a:pt x="776053" y="689045"/>
                      <a:pt x="766229" y="724128"/>
                    </a:cubicBezTo>
                    <a:cubicBezTo>
                      <a:pt x="764826" y="728338"/>
                      <a:pt x="763071" y="732899"/>
                      <a:pt x="760967" y="737811"/>
                    </a:cubicBezTo>
                    <a:cubicBezTo>
                      <a:pt x="758862" y="742723"/>
                      <a:pt x="757107" y="747284"/>
                      <a:pt x="755704" y="751494"/>
                    </a:cubicBezTo>
                    <a:lnTo>
                      <a:pt x="755704" y="757809"/>
                    </a:lnTo>
                    <a:cubicBezTo>
                      <a:pt x="754301" y="766229"/>
                      <a:pt x="752897" y="776754"/>
                      <a:pt x="751494" y="789384"/>
                    </a:cubicBezTo>
                    <a:cubicBezTo>
                      <a:pt x="750091" y="802014"/>
                      <a:pt x="747986" y="812539"/>
                      <a:pt x="745179" y="820959"/>
                    </a:cubicBezTo>
                    <a:cubicBezTo>
                      <a:pt x="745179" y="823766"/>
                      <a:pt x="741671" y="834993"/>
                      <a:pt x="734654" y="854640"/>
                    </a:cubicBezTo>
                    <a:cubicBezTo>
                      <a:pt x="730444" y="860253"/>
                      <a:pt x="728339" y="868674"/>
                      <a:pt x="728339" y="879900"/>
                    </a:cubicBezTo>
                    <a:lnTo>
                      <a:pt x="839905" y="854640"/>
                    </a:lnTo>
                    <a:cubicBezTo>
                      <a:pt x="835695" y="837800"/>
                      <a:pt x="830082" y="824468"/>
                      <a:pt x="823065" y="814645"/>
                    </a:cubicBezTo>
                    <a:cubicBezTo>
                      <a:pt x="814645" y="803418"/>
                      <a:pt x="810435" y="796401"/>
                      <a:pt x="810435" y="793594"/>
                    </a:cubicBezTo>
                    <a:lnTo>
                      <a:pt x="810435" y="780964"/>
                    </a:lnTo>
                    <a:cubicBezTo>
                      <a:pt x="814645" y="773947"/>
                      <a:pt x="814645" y="766931"/>
                      <a:pt x="810435" y="759914"/>
                    </a:cubicBezTo>
                    <a:cubicBezTo>
                      <a:pt x="810435" y="755704"/>
                      <a:pt x="811136" y="752195"/>
                      <a:pt x="812540" y="749389"/>
                    </a:cubicBezTo>
                    <a:cubicBezTo>
                      <a:pt x="815346" y="747985"/>
                      <a:pt x="816750" y="743775"/>
                      <a:pt x="816750" y="736758"/>
                    </a:cubicBezTo>
                    <a:lnTo>
                      <a:pt x="827275" y="612562"/>
                    </a:lnTo>
                    <a:lnTo>
                      <a:pt x="839905" y="513626"/>
                    </a:lnTo>
                    <a:cubicBezTo>
                      <a:pt x="842712" y="492576"/>
                      <a:pt x="848325" y="462404"/>
                      <a:pt x="856745" y="423110"/>
                    </a:cubicBezTo>
                    <a:cubicBezTo>
                      <a:pt x="858148" y="420303"/>
                      <a:pt x="860253" y="410480"/>
                      <a:pt x="863060" y="393639"/>
                    </a:cubicBezTo>
                    <a:cubicBezTo>
                      <a:pt x="856043" y="396446"/>
                      <a:pt x="848325" y="399253"/>
                      <a:pt x="839905" y="402060"/>
                    </a:cubicBezTo>
                    <a:lnTo>
                      <a:pt x="816750" y="421005"/>
                    </a:lnTo>
                    <a:lnTo>
                      <a:pt x="802015" y="421005"/>
                    </a:lnTo>
                    <a:cubicBezTo>
                      <a:pt x="796401" y="421005"/>
                      <a:pt x="793594" y="422408"/>
                      <a:pt x="793594" y="425215"/>
                    </a:cubicBezTo>
                    <a:cubicBezTo>
                      <a:pt x="786578" y="432232"/>
                      <a:pt x="780262" y="435740"/>
                      <a:pt x="774649" y="435740"/>
                    </a:cubicBezTo>
                    <a:cubicBezTo>
                      <a:pt x="771843" y="435740"/>
                      <a:pt x="766229" y="434337"/>
                      <a:pt x="757809" y="431530"/>
                    </a:cubicBezTo>
                    <a:cubicBezTo>
                      <a:pt x="756406" y="430127"/>
                      <a:pt x="752196" y="429425"/>
                      <a:pt x="745179" y="429425"/>
                    </a:cubicBezTo>
                    <a:cubicBezTo>
                      <a:pt x="736759" y="429425"/>
                      <a:pt x="727637" y="426618"/>
                      <a:pt x="717814" y="421005"/>
                    </a:cubicBezTo>
                    <a:cubicBezTo>
                      <a:pt x="716410" y="419601"/>
                      <a:pt x="715007" y="418549"/>
                      <a:pt x="713604" y="417847"/>
                    </a:cubicBezTo>
                    <a:cubicBezTo>
                      <a:pt x="712200" y="417146"/>
                      <a:pt x="710095" y="416093"/>
                      <a:pt x="707288" y="414690"/>
                    </a:cubicBezTo>
                    <a:cubicBezTo>
                      <a:pt x="700272" y="411883"/>
                      <a:pt x="692553" y="408725"/>
                      <a:pt x="684133" y="405217"/>
                    </a:cubicBezTo>
                    <a:cubicBezTo>
                      <a:pt x="675713" y="401709"/>
                      <a:pt x="665890" y="396446"/>
                      <a:pt x="654663" y="389429"/>
                    </a:cubicBezTo>
                    <a:cubicBezTo>
                      <a:pt x="650453" y="386623"/>
                      <a:pt x="646944" y="383816"/>
                      <a:pt x="644138" y="381009"/>
                    </a:cubicBezTo>
                    <a:cubicBezTo>
                      <a:pt x="641331" y="378203"/>
                      <a:pt x="638524" y="376098"/>
                      <a:pt x="635718" y="374694"/>
                    </a:cubicBezTo>
                    <a:cubicBezTo>
                      <a:pt x="635718" y="373291"/>
                      <a:pt x="634665" y="371186"/>
                      <a:pt x="632560" y="368379"/>
                    </a:cubicBezTo>
                    <a:cubicBezTo>
                      <a:pt x="630455" y="365572"/>
                      <a:pt x="630806" y="362766"/>
                      <a:pt x="633613" y="359959"/>
                    </a:cubicBezTo>
                    <a:lnTo>
                      <a:pt x="633613" y="347329"/>
                    </a:lnTo>
                    <a:lnTo>
                      <a:pt x="635718" y="330489"/>
                    </a:lnTo>
                    <a:lnTo>
                      <a:pt x="631508" y="313649"/>
                    </a:lnTo>
                    <a:lnTo>
                      <a:pt x="625192" y="286283"/>
                    </a:lnTo>
                    <a:lnTo>
                      <a:pt x="616772" y="256813"/>
                    </a:lnTo>
                    <a:cubicBezTo>
                      <a:pt x="625192" y="261023"/>
                      <a:pt x="631508" y="266636"/>
                      <a:pt x="635718" y="273653"/>
                    </a:cubicBezTo>
                    <a:cubicBezTo>
                      <a:pt x="649751" y="293300"/>
                      <a:pt x="659575" y="308035"/>
                      <a:pt x="665188" y="317858"/>
                    </a:cubicBezTo>
                    <a:cubicBezTo>
                      <a:pt x="670801" y="324875"/>
                      <a:pt x="677116" y="328384"/>
                      <a:pt x="684133" y="328384"/>
                    </a:cubicBezTo>
                    <a:cubicBezTo>
                      <a:pt x="689747" y="328384"/>
                      <a:pt x="694658" y="327682"/>
                      <a:pt x="698868" y="326279"/>
                    </a:cubicBezTo>
                    <a:cubicBezTo>
                      <a:pt x="719919" y="317858"/>
                      <a:pt x="740618" y="305930"/>
                      <a:pt x="760967" y="290493"/>
                    </a:cubicBezTo>
                    <a:cubicBezTo>
                      <a:pt x="781315" y="275056"/>
                      <a:pt x="794998" y="264531"/>
                      <a:pt x="802015" y="258918"/>
                    </a:cubicBezTo>
                    <a:cubicBezTo>
                      <a:pt x="806225" y="256111"/>
                      <a:pt x="811487" y="252954"/>
                      <a:pt x="817802" y="249445"/>
                    </a:cubicBezTo>
                    <a:cubicBezTo>
                      <a:pt x="824117" y="245937"/>
                      <a:pt x="830783" y="241376"/>
                      <a:pt x="837800" y="235763"/>
                    </a:cubicBezTo>
                    <a:lnTo>
                      <a:pt x="892531" y="199977"/>
                    </a:lnTo>
                    <a:cubicBezTo>
                      <a:pt x="896741" y="197170"/>
                      <a:pt x="901301" y="194715"/>
                      <a:pt x="906213" y="192610"/>
                    </a:cubicBezTo>
                    <a:cubicBezTo>
                      <a:pt x="911125" y="190504"/>
                      <a:pt x="916387" y="187347"/>
                      <a:pt x="922001" y="183137"/>
                    </a:cubicBezTo>
                    <a:lnTo>
                      <a:pt x="949366" y="164192"/>
                    </a:lnTo>
                    <a:cubicBezTo>
                      <a:pt x="967610" y="157175"/>
                      <a:pt x="976030" y="153667"/>
                      <a:pt x="974627" y="153667"/>
                    </a:cubicBezTo>
                    <a:cubicBezTo>
                      <a:pt x="980240" y="152263"/>
                      <a:pt x="987959" y="151562"/>
                      <a:pt x="997782" y="151562"/>
                    </a:cubicBezTo>
                    <a:lnTo>
                      <a:pt x="1018832" y="145246"/>
                    </a:lnTo>
                    <a:cubicBezTo>
                      <a:pt x="1023744" y="143843"/>
                      <a:pt x="1028480" y="143185"/>
                      <a:pt x="1033042" y="143273"/>
                    </a:cubicBezTo>
                    <a:close/>
                    <a:moveTo>
                      <a:pt x="326279" y="0"/>
                    </a:moveTo>
                    <a:lnTo>
                      <a:pt x="397850" y="27365"/>
                    </a:lnTo>
                    <a:cubicBezTo>
                      <a:pt x="407673" y="31575"/>
                      <a:pt x="416795" y="35083"/>
                      <a:pt x="425215" y="37890"/>
                    </a:cubicBezTo>
                    <a:lnTo>
                      <a:pt x="458895" y="54730"/>
                    </a:lnTo>
                    <a:cubicBezTo>
                      <a:pt x="464509" y="56134"/>
                      <a:pt x="472227" y="61747"/>
                      <a:pt x="482051" y="71571"/>
                    </a:cubicBezTo>
                    <a:lnTo>
                      <a:pt x="498891" y="92621"/>
                    </a:lnTo>
                    <a:cubicBezTo>
                      <a:pt x="501698" y="92621"/>
                      <a:pt x="503101" y="94726"/>
                      <a:pt x="503101" y="98936"/>
                    </a:cubicBezTo>
                    <a:cubicBezTo>
                      <a:pt x="503101" y="104549"/>
                      <a:pt x="505908" y="112969"/>
                      <a:pt x="511521" y="124196"/>
                    </a:cubicBezTo>
                    <a:cubicBezTo>
                      <a:pt x="514328" y="131213"/>
                      <a:pt x="514679" y="138230"/>
                      <a:pt x="512574" y="145246"/>
                    </a:cubicBezTo>
                    <a:cubicBezTo>
                      <a:pt x="510469" y="152263"/>
                      <a:pt x="508714" y="157175"/>
                      <a:pt x="507311" y="159982"/>
                    </a:cubicBezTo>
                    <a:lnTo>
                      <a:pt x="484156" y="197872"/>
                    </a:lnTo>
                    <a:cubicBezTo>
                      <a:pt x="484156" y="197872"/>
                      <a:pt x="477841" y="206292"/>
                      <a:pt x="465210" y="223132"/>
                    </a:cubicBezTo>
                    <a:lnTo>
                      <a:pt x="450475" y="244183"/>
                    </a:lnTo>
                    <a:cubicBezTo>
                      <a:pt x="447669" y="248393"/>
                      <a:pt x="444160" y="253304"/>
                      <a:pt x="439950" y="258918"/>
                    </a:cubicBezTo>
                    <a:cubicBezTo>
                      <a:pt x="435740" y="264531"/>
                      <a:pt x="431530" y="271548"/>
                      <a:pt x="427320" y="279968"/>
                    </a:cubicBezTo>
                    <a:lnTo>
                      <a:pt x="393640" y="322069"/>
                    </a:lnTo>
                    <a:cubicBezTo>
                      <a:pt x="390833" y="326279"/>
                      <a:pt x="387676" y="330489"/>
                      <a:pt x="384167" y="334699"/>
                    </a:cubicBezTo>
                    <a:cubicBezTo>
                      <a:pt x="380659" y="338909"/>
                      <a:pt x="376799" y="344522"/>
                      <a:pt x="372590" y="351539"/>
                    </a:cubicBezTo>
                    <a:cubicBezTo>
                      <a:pt x="365573" y="358556"/>
                      <a:pt x="359608" y="365572"/>
                      <a:pt x="354697" y="372589"/>
                    </a:cubicBezTo>
                    <a:cubicBezTo>
                      <a:pt x="349785" y="379606"/>
                      <a:pt x="345224" y="385921"/>
                      <a:pt x="341014" y="391534"/>
                    </a:cubicBezTo>
                    <a:lnTo>
                      <a:pt x="328384" y="404164"/>
                    </a:lnTo>
                    <a:cubicBezTo>
                      <a:pt x="339611" y="405568"/>
                      <a:pt x="355048" y="409076"/>
                      <a:pt x="374695" y="414690"/>
                    </a:cubicBezTo>
                    <a:cubicBezTo>
                      <a:pt x="380308" y="414690"/>
                      <a:pt x="386272" y="413988"/>
                      <a:pt x="392587" y="412585"/>
                    </a:cubicBezTo>
                    <a:cubicBezTo>
                      <a:pt x="398902" y="411181"/>
                      <a:pt x="405568" y="410480"/>
                      <a:pt x="412585" y="410480"/>
                    </a:cubicBezTo>
                    <a:cubicBezTo>
                      <a:pt x="423812" y="410480"/>
                      <a:pt x="432232" y="413988"/>
                      <a:pt x="437845" y="421005"/>
                    </a:cubicBezTo>
                    <a:lnTo>
                      <a:pt x="444160" y="425215"/>
                    </a:lnTo>
                    <a:lnTo>
                      <a:pt x="458895" y="435740"/>
                    </a:lnTo>
                    <a:cubicBezTo>
                      <a:pt x="465912" y="451177"/>
                      <a:pt x="470824" y="460299"/>
                      <a:pt x="473631" y="463105"/>
                    </a:cubicBezTo>
                    <a:lnTo>
                      <a:pt x="488366" y="482051"/>
                    </a:lnTo>
                    <a:cubicBezTo>
                      <a:pt x="491173" y="489067"/>
                      <a:pt x="489769" y="498189"/>
                      <a:pt x="484156" y="509416"/>
                    </a:cubicBezTo>
                    <a:lnTo>
                      <a:pt x="467316" y="543096"/>
                    </a:lnTo>
                    <a:cubicBezTo>
                      <a:pt x="463106" y="552920"/>
                      <a:pt x="453282" y="569058"/>
                      <a:pt x="437845" y="591512"/>
                    </a:cubicBezTo>
                    <a:cubicBezTo>
                      <a:pt x="432232" y="602739"/>
                      <a:pt x="425215" y="612562"/>
                      <a:pt x="416795" y="620982"/>
                    </a:cubicBezTo>
                    <a:cubicBezTo>
                      <a:pt x="411182" y="626596"/>
                      <a:pt x="407673" y="631507"/>
                      <a:pt x="406270" y="635717"/>
                    </a:cubicBezTo>
                    <a:cubicBezTo>
                      <a:pt x="406270" y="637121"/>
                      <a:pt x="406270" y="638173"/>
                      <a:pt x="406270" y="638875"/>
                    </a:cubicBezTo>
                    <a:cubicBezTo>
                      <a:pt x="406270" y="639577"/>
                      <a:pt x="406971" y="639927"/>
                      <a:pt x="408375" y="639927"/>
                    </a:cubicBezTo>
                    <a:cubicBezTo>
                      <a:pt x="412585" y="644137"/>
                      <a:pt x="418198" y="650102"/>
                      <a:pt x="425215" y="657820"/>
                    </a:cubicBezTo>
                    <a:cubicBezTo>
                      <a:pt x="432232" y="665539"/>
                      <a:pt x="439249" y="671503"/>
                      <a:pt x="446265" y="675713"/>
                    </a:cubicBezTo>
                    <a:cubicBezTo>
                      <a:pt x="447669" y="677116"/>
                      <a:pt x="449423" y="678870"/>
                      <a:pt x="451528" y="680975"/>
                    </a:cubicBezTo>
                    <a:cubicBezTo>
                      <a:pt x="453633" y="683080"/>
                      <a:pt x="455387" y="684835"/>
                      <a:pt x="456791" y="686238"/>
                    </a:cubicBezTo>
                    <a:lnTo>
                      <a:pt x="473631" y="700973"/>
                    </a:lnTo>
                    <a:cubicBezTo>
                      <a:pt x="482051" y="706587"/>
                      <a:pt x="486261" y="711498"/>
                      <a:pt x="486261" y="715708"/>
                    </a:cubicBezTo>
                    <a:lnTo>
                      <a:pt x="484156" y="722023"/>
                    </a:lnTo>
                    <a:lnTo>
                      <a:pt x="484156" y="726233"/>
                    </a:lnTo>
                    <a:cubicBezTo>
                      <a:pt x="489769" y="731847"/>
                      <a:pt x="492927" y="738513"/>
                      <a:pt x="493628" y="746231"/>
                    </a:cubicBezTo>
                    <a:cubicBezTo>
                      <a:pt x="494330" y="753950"/>
                      <a:pt x="494681" y="759212"/>
                      <a:pt x="494681" y="762019"/>
                    </a:cubicBezTo>
                    <a:lnTo>
                      <a:pt x="494681" y="831485"/>
                    </a:lnTo>
                    <a:lnTo>
                      <a:pt x="494681" y="924106"/>
                    </a:lnTo>
                    <a:cubicBezTo>
                      <a:pt x="493278" y="933929"/>
                      <a:pt x="492576" y="948664"/>
                      <a:pt x="492576" y="968311"/>
                    </a:cubicBezTo>
                    <a:lnTo>
                      <a:pt x="494681" y="1020937"/>
                    </a:lnTo>
                    <a:lnTo>
                      <a:pt x="492576" y="1069352"/>
                    </a:lnTo>
                    <a:lnTo>
                      <a:pt x="484156" y="1063037"/>
                    </a:lnTo>
                    <a:cubicBezTo>
                      <a:pt x="481349" y="1060231"/>
                      <a:pt x="479244" y="1059529"/>
                      <a:pt x="477841" y="1060932"/>
                    </a:cubicBezTo>
                    <a:cubicBezTo>
                      <a:pt x="476437" y="1060932"/>
                      <a:pt x="475736" y="1063037"/>
                      <a:pt x="475736" y="1067248"/>
                    </a:cubicBezTo>
                    <a:lnTo>
                      <a:pt x="477841" y="1079878"/>
                    </a:lnTo>
                    <a:cubicBezTo>
                      <a:pt x="479244" y="1081281"/>
                      <a:pt x="479244" y="1083035"/>
                      <a:pt x="477841" y="1085140"/>
                    </a:cubicBezTo>
                    <a:cubicBezTo>
                      <a:pt x="476437" y="1087245"/>
                      <a:pt x="474332" y="1087596"/>
                      <a:pt x="471526" y="1086193"/>
                    </a:cubicBezTo>
                    <a:cubicBezTo>
                      <a:pt x="468719" y="1086193"/>
                      <a:pt x="466614" y="1087245"/>
                      <a:pt x="465210" y="1089350"/>
                    </a:cubicBezTo>
                    <a:cubicBezTo>
                      <a:pt x="463807" y="1091455"/>
                      <a:pt x="463807" y="1093210"/>
                      <a:pt x="465210" y="1094613"/>
                    </a:cubicBezTo>
                    <a:lnTo>
                      <a:pt x="465210" y="1103033"/>
                    </a:lnTo>
                    <a:cubicBezTo>
                      <a:pt x="466614" y="1108646"/>
                      <a:pt x="465912" y="1112505"/>
                      <a:pt x="463106" y="1114611"/>
                    </a:cubicBezTo>
                    <a:cubicBezTo>
                      <a:pt x="460299" y="1116715"/>
                      <a:pt x="455387" y="1119171"/>
                      <a:pt x="448370" y="1121978"/>
                    </a:cubicBezTo>
                    <a:lnTo>
                      <a:pt x="444160" y="1143029"/>
                    </a:lnTo>
                    <a:cubicBezTo>
                      <a:pt x="444160" y="1144432"/>
                      <a:pt x="443459" y="1145133"/>
                      <a:pt x="442055" y="1145133"/>
                    </a:cubicBezTo>
                    <a:cubicBezTo>
                      <a:pt x="433635" y="1145133"/>
                      <a:pt x="428022" y="1149343"/>
                      <a:pt x="425215" y="1157763"/>
                    </a:cubicBezTo>
                    <a:cubicBezTo>
                      <a:pt x="422408" y="1156360"/>
                      <a:pt x="419602" y="1154957"/>
                      <a:pt x="416795" y="1153553"/>
                    </a:cubicBezTo>
                    <a:cubicBezTo>
                      <a:pt x="413988" y="1152150"/>
                      <a:pt x="411182" y="1150747"/>
                      <a:pt x="408375" y="1149343"/>
                    </a:cubicBezTo>
                    <a:cubicBezTo>
                      <a:pt x="399955" y="1143730"/>
                      <a:pt x="392938" y="1136713"/>
                      <a:pt x="387325" y="1128293"/>
                    </a:cubicBezTo>
                    <a:lnTo>
                      <a:pt x="378905" y="1124083"/>
                    </a:lnTo>
                    <a:cubicBezTo>
                      <a:pt x="377501" y="1124083"/>
                      <a:pt x="375747" y="1123732"/>
                      <a:pt x="373642" y="1123031"/>
                    </a:cubicBezTo>
                    <a:cubicBezTo>
                      <a:pt x="371537" y="1122329"/>
                      <a:pt x="369081" y="1120575"/>
                      <a:pt x="366274" y="1117768"/>
                    </a:cubicBezTo>
                    <a:cubicBezTo>
                      <a:pt x="363468" y="1103735"/>
                      <a:pt x="359959" y="1093911"/>
                      <a:pt x="355749" y="1088298"/>
                    </a:cubicBezTo>
                    <a:cubicBezTo>
                      <a:pt x="352943" y="1078474"/>
                      <a:pt x="350136" y="1072159"/>
                      <a:pt x="347329" y="1069352"/>
                    </a:cubicBezTo>
                    <a:cubicBezTo>
                      <a:pt x="344523" y="1055319"/>
                      <a:pt x="341716" y="1044794"/>
                      <a:pt x="338909" y="1037777"/>
                    </a:cubicBezTo>
                    <a:cubicBezTo>
                      <a:pt x="336102" y="1025147"/>
                      <a:pt x="335752" y="1012517"/>
                      <a:pt x="337857" y="999887"/>
                    </a:cubicBezTo>
                    <a:cubicBezTo>
                      <a:pt x="339962" y="987257"/>
                      <a:pt x="341014" y="978836"/>
                      <a:pt x="341014" y="974626"/>
                    </a:cubicBezTo>
                    <a:cubicBezTo>
                      <a:pt x="343821" y="932526"/>
                      <a:pt x="345224" y="900951"/>
                      <a:pt x="345224" y="879900"/>
                    </a:cubicBezTo>
                    <a:lnTo>
                      <a:pt x="353644" y="812539"/>
                    </a:lnTo>
                    <a:lnTo>
                      <a:pt x="357854" y="743074"/>
                    </a:lnTo>
                    <a:cubicBezTo>
                      <a:pt x="357854" y="736057"/>
                      <a:pt x="358556" y="729391"/>
                      <a:pt x="359959" y="723076"/>
                    </a:cubicBezTo>
                    <a:cubicBezTo>
                      <a:pt x="361363" y="716761"/>
                      <a:pt x="362064" y="710797"/>
                      <a:pt x="362064" y="705183"/>
                    </a:cubicBezTo>
                    <a:lnTo>
                      <a:pt x="362064" y="696763"/>
                    </a:lnTo>
                    <a:cubicBezTo>
                      <a:pt x="356451" y="706587"/>
                      <a:pt x="350838" y="714305"/>
                      <a:pt x="345224" y="719918"/>
                    </a:cubicBezTo>
                    <a:cubicBezTo>
                      <a:pt x="331191" y="732548"/>
                      <a:pt x="317859" y="745880"/>
                      <a:pt x="305229" y="759914"/>
                    </a:cubicBezTo>
                    <a:cubicBezTo>
                      <a:pt x="301018" y="764124"/>
                      <a:pt x="294002" y="769737"/>
                      <a:pt x="284178" y="776754"/>
                    </a:cubicBezTo>
                    <a:cubicBezTo>
                      <a:pt x="274355" y="783771"/>
                      <a:pt x="266636" y="791489"/>
                      <a:pt x="261023" y="799909"/>
                    </a:cubicBezTo>
                    <a:lnTo>
                      <a:pt x="216818" y="829380"/>
                    </a:lnTo>
                    <a:lnTo>
                      <a:pt x="157877" y="858850"/>
                    </a:lnTo>
                    <a:lnTo>
                      <a:pt x="126301" y="871480"/>
                    </a:lnTo>
                    <a:lnTo>
                      <a:pt x="111566" y="877795"/>
                    </a:lnTo>
                    <a:lnTo>
                      <a:pt x="82096" y="886215"/>
                    </a:lnTo>
                    <a:cubicBezTo>
                      <a:pt x="77886" y="887619"/>
                      <a:pt x="65256" y="890426"/>
                      <a:pt x="44205" y="894635"/>
                    </a:cubicBezTo>
                    <a:cubicBezTo>
                      <a:pt x="38592" y="897442"/>
                      <a:pt x="30172" y="898845"/>
                      <a:pt x="18945" y="898845"/>
                    </a:cubicBezTo>
                    <a:cubicBezTo>
                      <a:pt x="16139" y="900249"/>
                      <a:pt x="12981" y="900600"/>
                      <a:pt x="9473" y="899898"/>
                    </a:cubicBezTo>
                    <a:cubicBezTo>
                      <a:pt x="5964" y="899196"/>
                      <a:pt x="2807" y="898845"/>
                      <a:pt x="0" y="898845"/>
                    </a:cubicBezTo>
                    <a:cubicBezTo>
                      <a:pt x="4210" y="896039"/>
                      <a:pt x="7368" y="892881"/>
                      <a:pt x="9473" y="889373"/>
                    </a:cubicBezTo>
                    <a:cubicBezTo>
                      <a:pt x="11578" y="885865"/>
                      <a:pt x="14034" y="882707"/>
                      <a:pt x="16840" y="879900"/>
                    </a:cubicBezTo>
                    <a:cubicBezTo>
                      <a:pt x="36487" y="871480"/>
                      <a:pt x="53327" y="858148"/>
                      <a:pt x="67361" y="839905"/>
                    </a:cubicBezTo>
                    <a:lnTo>
                      <a:pt x="113671" y="787279"/>
                    </a:lnTo>
                    <a:lnTo>
                      <a:pt x="164192" y="728338"/>
                    </a:lnTo>
                    <a:lnTo>
                      <a:pt x="208397" y="677818"/>
                    </a:lnTo>
                    <a:lnTo>
                      <a:pt x="261023" y="608352"/>
                    </a:lnTo>
                    <a:lnTo>
                      <a:pt x="347329" y="488366"/>
                    </a:lnTo>
                    <a:lnTo>
                      <a:pt x="364169" y="458895"/>
                    </a:lnTo>
                    <a:lnTo>
                      <a:pt x="362064" y="448370"/>
                    </a:lnTo>
                    <a:cubicBezTo>
                      <a:pt x="352241" y="435740"/>
                      <a:pt x="337506" y="425917"/>
                      <a:pt x="317859" y="418900"/>
                    </a:cubicBezTo>
                    <a:lnTo>
                      <a:pt x="309439" y="421005"/>
                    </a:lnTo>
                    <a:lnTo>
                      <a:pt x="286284" y="446265"/>
                    </a:lnTo>
                    <a:lnTo>
                      <a:pt x="248393" y="486261"/>
                    </a:lnTo>
                    <a:lnTo>
                      <a:pt x="225238" y="511521"/>
                    </a:lnTo>
                    <a:lnTo>
                      <a:pt x="193662" y="534676"/>
                    </a:lnTo>
                    <a:cubicBezTo>
                      <a:pt x="189452" y="538886"/>
                      <a:pt x="181032" y="546605"/>
                      <a:pt x="168402" y="557831"/>
                    </a:cubicBezTo>
                    <a:cubicBezTo>
                      <a:pt x="155772" y="569058"/>
                      <a:pt x="143142" y="578180"/>
                      <a:pt x="130512" y="585197"/>
                    </a:cubicBezTo>
                    <a:cubicBezTo>
                      <a:pt x="129108" y="589407"/>
                      <a:pt x="123495" y="591512"/>
                      <a:pt x="113671" y="591512"/>
                    </a:cubicBezTo>
                    <a:cubicBezTo>
                      <a:pt x="109461" y="591512"/>
                      <a:pt x="107356" y="589407"/>
                      <a:pt x="107356" y="585197"/>
                    </a:cubicBezTo>
                    <a:cubicBezTo>
                      <a:pt x="110163" y="573970"/>
                      <a:pt x="111566" y="566953"/>
                      <a:pt x="111566" y="564147"/>
                    </a:cubicBezTo>
                    <a:lnTo>
                      <a:pt x="109461" y="553621"/>
                    </a:lnTo>
                    <a:cubicBezTo>
                      <a:pt x="110865" y="552218"/>
                      <a:pt x="111566" y="550464"/>
                      <a:pt x="111566" y="548359"/>
                    </a:cubicBezTo>
                    <a:cubicBezTo>
                      <a:pt x="111566" y="546254"/>
                      <a:pt x="112268" y="544500"/>
                      <a:pt x="113671" y="543096"/>
                    </a:cubicBezTo>
                    <a:lnTo>
                      <a:pt x="117882" y="532571"/>
                    </a:lnTo>
                    <a:cubicBezTo>
                      <a:pt x="119285" y="532571"/>
                      <a:pt x="120688" y="531869"/>
                      <a:pt x="122092" y="530466"/>
                    </a:cubicBezTo>
                    <a:cubicBezTo>
                      <a:pt x="123495" y="529063"/>
                      <a:pt x="123495" y="527659"/>
                      <a:pt x="122092" y="526256"/>
                    </a:cubicBezTo>
                    <a:cubicBezTo>
                      <a:pt x="120688" y="520643"/>
                      <a:pt x="122092" y="514328"/>
                      <a:pt x="126301" y="507311"/>
                    </a:cubicBezTo>
                    <a:cubicBezTo>
                      <a:pt x="130512" y="500294"/>
                      <a:pt x="133318" y="495382"/>
                      <a:pt x="134722" y="492576"/>
                    </a:cubicBezTo>
                    <a:cubicBezTo>
                      <a:pt x="148755" y="461702"/>
                      <a:pt x="159982" y="439248"/>
                      <a:pt x="168402" y="425215"/>
                    </a:cubicBezTo>
                    <a:cubicBezTo>
                      <a:pt x="188049" y="385921"/>
                      <a:pt x="203486" y="357152"/>
                      <a:pt x="214713" y="338909"/>
                    </a:cubicBezTo>
                    <a:cubicBezTo>
                      <a:pt x="242779" y="296808"/>
                      <a:pt x="264532" y="265233"/>
                      <a:pt x="279968" y="244183"/>
                    </a:cubicBezTo>
                    <a:lnTo>
                      <a:pt x="313649" y="187347"/>
                    </a:lnTo>
                    <a:cubicBezTo>
                      <a:pt x="327682" y="167700"/>
                      <a:pt x="337506" y="152965"/>
                      <a:pt x="343119" y="143142"/>
                    </a:cubicBezTo>
                    <a:cubicBezTo>
                      <a:pt x="347329" y="133318"/>
                      <a:pt x="352241" y="124196"/>
                      <a:pt x="357854" y="115776"/>
                    </a:cubicBezTo>
                    <a:cubicBezTo>
                      <a:pt x="363468" y="107356"/>
                      <a:pt x="368380" y="98234"/>
                      <a:pt x="372590" y="88411"/>
                    </a:cubicBezTo>
                    <a:cubicBezTo>
                      <a:pt x="376799" y="81394"/>
                      <a:pt x="378905" y="75781"/>
                      <a:pt x="378905" y="71571"/>
                    </a:cubicBezTo>
                    <a:cubicBezTo>
                      <a:pt x="378905" y="64554"/>
                      <a:pt x="373291" y="55432"/>
                      <a:pt x="362064" y="44205"/>
                    </a:cubicBezTo>
                    <a:cubicBezTo>
                      <a:pt x="356451" y="38592"/>
                      <a:pt x="350838" y="32978"/>
                      <a:pt x="345224" y="27365"/>
                    </a:cubicBezTo>
                    <a:cubicBezTo>
                      <a:pt x="339611" y="21752"/>
                      <a:pt x="334699" y="16138"/>
                      <a:pt x="330489" y="10525"/>
                    </a:cubicBezTo>
                    <a:cubicBezTo>
                      <a:pt x="330489" y="9122"/>
                      <a:pt x="329086" y="5613"/>
                      <a:pt x="326279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演示悠然小楷" panose="00000500000000000000" pitchFamily="2" charset="-122"/>
                  <a:ea typeface="演示悠然小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4" name="文本框 53">
                <a:extLst>
                  <a:ext uri="{FF2B5EF4-FFF2-40B4-BE49-F238E27FC236}">
                    <a16:creationId xmlns:a16="http://schemas.microsoft.com/office/drawing/2014/main" id="{D4E75417-7997-A3B9-AB49-0042D6422D4F}"/>
                  </a:ext>
                </a:extLst>
              </p:cNvPr>
              <p:cNvSpPr txBox="1"/>
              <p:nvPr>
                <p:custDataLst>
                  <p:tags r:id="rId4"/>
                </p:custDataLst>
              </p:nvPr>
            </p:nvSpPr>
            <p:spPr>
              <a:xfrm>
                <a:off x="6186910" y="1650306"/>
                <a:ext cx="988482" cy="904998"/>
              </a:xfrm>
              <a:custGeom>
                <a:avLst/>
                <a:gdLst/>
                <a:ahLst/>
                <a:cxnLst/>
                <a:rect l="l" t="t" r="r" b="b"/>
                <a:pathLst>
                  <a:path w="988482" h="904998">
                    <a:moveTo>
                      <a:pt x="190910" y="628107"/>
                    </a:moveTo>
                    <a:cubicBezTo>
                      <a:pt x="183138" y="628107"/>
                      <a:pt x="178280" y="629078"/>
                      <a:pt x="176337" y="631021"/>
                    </a:cubicBezTo>
                    <a:cubicBezTo>
                      <a:pt x="170507" y="633936"/>
                      <a:pt x="162735" y="640251"/>
                      <a:pt x="153020" y="649967"/>
                    </a:cubicBezTo>
                    <a:lnTo>
                      <a:pt x="120958" y="683485"/>
                    </a:lnTo>
                    <a:cubicBezTo>
                      <a:pt x="118044" y="686400"/>
                      <a:pt x="118044" y="689314"/>
                      <a:pt x="120958" y="692229"/>
                    </a:cubicBezTo>
                    <a:cubicBezTo>
                      <a:pt x="122902" y="697087"/>
                      <a:pt x="126788" y="704373"/>
                      <a:pt x="132617" y="714089"/>
                    </a:cubicBezTo>
                    <a:lnTo>
                      <a:pt x="154477" y="744693"/>
                    </a:lnTo>
                    <a:cubicBezTo>
                      <a:pt x="166136" y="756351"/>
                      <a:pt x="172936" y="763638"/>
                      <a:pt x="174879" y="766553"/>
                    </a:cubicBezTo>
                    <a:lnTo>
                      <a:pt x="182166" y="772382"/>
                    </a:lnTo>
                    <a:cubicBezTo>
                      <a:pt x="208398" y="793756"/>
                      <a:pt x="232201" y="805415"/>
                      <a:pt x="253576" y="807358"/>
                    </a:cubicBezTo>
                    <a:cubicBezTo>
                      <a:pt x="259404" y="808329"/>
                      <a:pt x="263048" y="808329"/>
                      <a:pt x="264505" y="807358"/>
                    </a:cubicBezTo>
                    <a:cubicBezTo>
                      <a:pt x="265962" y="806386"/>
                      <a:pt x="266691" y="803471"/>
                      <a:pt x="266691" y="798614"/>
                    </a:cubicBezTo>
                    <a:lnTo>
                      <a:pt x="268148" y="749065"/>
                    </a:lnTo>
                    <a:cubicBezTo>
                      <a:pt x="270091" y="736435"/>
                      <a:pt x="271063" y="717004"/>
                      <a:pt x="271063" y="690772"/>
                    </a:cubicBezTo>
                    <a:cubicBezTo>
                      <a:pt x="271063" y="669398"/>
                      <a:pt x="271549" y="652881"/>
                      <a:pt x="272520" y="641223"/>
                    </a:cubicBezTo>
                    <a:cubicBezTo>
                      <a:pt x="272520" y="638308"/>
                      <a:pt x="272034" y="636122"/>
                      <a:pt x="271063" y="634665"/>
                    </a:cubicBezTo>
                    <a:cubicBezTo>
                      <a:pt x="270091" y="633207"/>
                      <a:pt x="268148" y="632479"/>
                      <a:pt x="265234" y="632479"/>
                    </a:cubicBezTo>
                    <a:cubicBezTo>
                      <a:pt x="252603" y="632479"/>
                      <a:pt x="243374" y="631993"/>
                      <a:pt x="237545" y="631021"/>
                    </a:cubicBezTo>
                    <a:close/>
                    <a:moveTo>
                      <a:pt x="276892" y="515893"/>
                    </a:moveTo>
                    <a:cubicBezTo>
                      <a:pt x="272034" y="517836"/>
                      <a:pt x="269606" y="519293"/>
                      <a:pt x="269606" y="520265"/>
                    </a:cubicBezTo>
                    <a:lnTo>
                      <a:pt x="256490" y="531923"/>
                    </a:lnTo>
                    <a:lnTo>
                      <a:pt x="234630" y="561070"/>
                    </a:lnTo>
                    <a:cubicBezTo>
                      <a:pt x="228800" y="566899"/>
                      <a:pt x="223457" y="573700"/>
                      <a:pt x="218599" y="581472"/>
                    </a:cubicBezTo>
                    <a:lnTo>
                      <a:pt x="222971" y="581472"/>
                    </a:lnTo>
                    <a:cubicBezTo>
                      <a:pt x="234630" y="581472"/>
                      <a:pt x="251147" y="580501"/>
                      <a:pt x="272520" y="578558"/>
                    </a:cubicBezTo>
                    <a:cubicBezTo>
                      <a:pt x="273492" y="578558"/>
                      <a:pt x="274463" y="578072"/>
                      <a:pt x="275435" y="577100"/>
                    </a:cubicBezTo>
                    <a:cubicBezTo>
                      <a:pt x="276406" y="576129"/>
                      <a:pt x="276892" y="574671"/>
                      <a:pt x="276892" y="572728"/>
                    </a:cubicBezTo>
                    <a:lnTo>
                      <a:pt x="276892" y="533381"/>
                    </a:lnTo>
                    <a:cubicBezTo>
                      <a:pt x="278835" y="528523"/>
                      <a:pt x="278835" y="522694"/>
                      <a:pt x="276892" y="515893"/>
                    </a:cubicBezTo>
                    <a:close/>
                    <a:moveTo>
                      <a:pt x="355952" y="218598"/>
                    </a:moveTo>
                    <a:cubicBezTo>
                      <a:pt x="354738" y="218598"/>
                      <a:pt x="353645" y="219084"/>
                      <a:pt x="352673" y="220056"/>
                    </a:cubicBezTo>
                    <a:cubicBezTo>
                      <a:pt x="346844" y="225885"/>
                      <a:pt x="343443" y="230257"/>
                      <a:pt x="342472" y="233172"/>
                    </a:cubicBezTo>
                    <a:cubicBezTo>
                      <a:pt x="344415" y="248716"/>
                      <a:pt x="345386" y="259889"/>
                      <a:pt x="345386" y="266690"/>
                    </a:cubicBezTo>
                    <a:cubicBezTo>
                      <a:pt x="345386" y="268633"/>
                      <a:pt x="346115" y="270091"/>
                      <a:pt x="347572" y="271062"/>
                    </a:cubicBezTo>
                    <a:cubicBezTo>
                      <a:pt x="349030" y="272034"/>
                      <a:pt x="350730" y="272034"/>
                      <a:pt x="352673" y="271062"/>
                    </a:cubicBezTo>
                    <a:cubicBezTo>
                      <a:pt x="357531" y="266204"/>
                      <a:pt x="360931" y="263775"/>
                      <a:pt x="362874" y="263775"/>
                    </a:cubicBezTo>
                    <a:cubicBezTo>
                      <a:pt x="374533" y="256003"/>
                      <a:pt x="386192" y="250174"/>
                      <a:pt x="397850" y="246288"/>
                    </a:cubicBezTo>
                    <a:cubicBezTo>
                      <a:pt x="391049" y="240458"/>
                      <a:pt x="384248" y="235600"/>
                      <a:pt x="377448" y="231714"/>
                    </a:cubicBezTo>
                    <a:cubicBezTo>
                      <a:pt x="370647" y="227828"/>
                      <a:pt x="364817" y="223942"/>
                      <a:pt x="359960" y="220056"/>
                    </a:cubicBezTo>
                    <a:cubicBezTo>
                      <a:pt x="358502" y="219084"/>
                      <a:pt x="357166" y="218598"/>
                      <a:pt x="355952" y="218598"/>
                    </a:cubicBezTo>
                    <a:close/>
                    <a:moveTo>
                      <a:pt x="281264" y="0"/>
                    </a:moveTo>
                    <a:cubicBezTo>
                      <a:pt x="290980" y="3886"/>
                      <a:pt x="297781" y="7286"/>
                      <a:pt x="301667" y="10201"/>
                    </a:cubicBezTo>
                    <a:cubicBezTo>
                      <a:pt x="304581" y="11172"/>
                      <a:pt x="313325" y="16516"/>
                      <a:pt x="327899" y="26232"/>
                    </a:cubicBezTo>
                    <a:cubicBezTo>
                      <a:pt x="332756" y="28175"/>
                      <a:pt x="338586" y="32547"/>
                      <a:pt x="345386" y="39347"/>
                    </a:cubicBezTo>
                    <a:lnTo>
                      <a:pt x="348301" y="40805"/>
                    </a:lnTo>
                    <a:cubicBezTo>
                      <a:pt x="353159" y="40805"/>
                      <a:pt x="357531" y="42748"/>
                      <a:pt x="361417" y="46634"/>
                    </a:cubicBezTo>
                    <a:cubicBezTo>
                      <a:pt x="365303" y="50520"/>
                      <a:pt x="367732" y="52949"/>
                      <a:pt x="368704" y="53921"/>
                    </a:cubicBezTo>
                    <a:cubicBezTo>
                      <a:pt x="369675" y="54892"/>
                      <a:pt x="370890" y="56107"/>
                      <a:pt x="372348" y="57564"/>
                    </a:cubicBezTo>
                    <a:cubicBezTo>
                      <a:pt x="373804" y="59021"/>
                      <a:pt x="375504" y="60721"/>
                      <a:pt x="377448" y="62665"/>
                    </a:cubicBezTo>
                    <a:cubicBezTo>
                      <a:pt x="378419" y="62665"/>
                      <a:pt x="378905" y="63150"/>
                      <a:pt x="378905" y="64122"/>
                    </a:cubicBezTo>
                    <a:cubicBezTo>
                      <a:pt x="382791" y="72866"/>
                      <a:pt x="385220" y="80638"/>
                      <a:pt x="386192" y="87439"/>
                    </a:cubicBezTo>
                    <a:cubicBezTo>
                      <a:pt x="386192" y="88411"/>
                      <a:pt x="383763" y="92783"/>
                      <a:pt x="378905" y="100555"/>
                    </a:cubicBezTo>
                    <a:cubicBezTo>
                      <a:pt x="375990" y="104441"/>
                      <a:pt x="373318" y="107599"/>
                      <a:pt x="370890" y="110028"/>
                    </a:cubicBezTo>
                    <a:cubicBezTo>
                      <a:pt x="368461" y="112457"/>
                      <a:pt x="366275" y="114643"/>
                      <a:pt x="364332" y="116586"/>
                    </a:cubicBezTo>
                    <a:cubicBezTo>
                      <a:pt x="352673" y="127273"/>
                      <a:pt x="341500" y="138446"/>
                      <a:pt x="330814" y="150104"/>
                    </a:cubicBezTo>
                    <a:lnTo>
                      <a:pt x="319155" y="160305"/>
                    </a:lnTo>
                    <a:lnTo>
                      <a:pt x="310411" y="167592"/>
                    </a:lnTo>
                    <a:cubicBezTo>
                      <a:pt x="313325" y="168564"/>
                      <a:pt x="315997" y="169535"/>
                      <a:pt x="318426" y="170507"/>
                    </a:cubicBezTo>
                    <a:cubicBezTo>
                      <a:pt x="320855" y="171478"/>
                      <a:pt x="323041" y="172450"/>
                      <a:pt x="324984" y="173421"/>
                    </a:cubicBezTo>
                    <a:cubicBezTo>
                      <a:pt x="327899" y="175364"/>
                      <a:pt x="330570" y="176336"/>
                      <a:pt x="332999" y="176336"/>
                    </a:cubicBezTo>
                    <a:cubicBezTo>
                      <a:pt x="335428" y="176336"/>
                      <a:pt x="337615" y="176822"/>
                      <a:pt x="339557" y="177793"/>
                    </a:cubicBezTo>
                    <a:lnTo>
                      <a:pt x="374533" y="192366"/>
                    </a:lnTo>
                    <a:cubicBezTo>
                      <a:pt x="399794" y="201110"/>
                      <a:pt x="417767" y="206454"/>
                      <a:pt x="428454" y="208397"/>
                    </a:cubicBezTo>
                    <a:cubicBezTo>
                      <a:pt x="432340" y="210340"/>
                      <a:pt x="438169" y="211798"/>
                      <a:pt x="445942" y="212769"/>
                    </a:cubicBezTo>
                    <a:cubicBezTo>
                      <a:pt x="453714" y="213741"/>
                      <a:pt x="460029" y="214712"/>
                      <a:pt x="464887" y="215684"/>
                    </a:cubicBezTo>
                    <a:cubicBezTo>
                      <a:pt x="465859" y="215684"/>
                      <a:pt x="466587" y="215441"/>
                      <a:pt x="467073" y="214955"/>
                    </a:cubicBezTo>
                    <a:cubicBezTo>
                      <a:pt x="467559" y="214469"/>
                      <a:pt x="468288" y="214712"/>
                      <a:pt x="469259" y="215684"/>
                    </a:cubicBezTo>
                    <a:lnTo>
                      <a:pt x="478003" y="220056"/>
                    </a:lnTo>
                    <a:cubicBezTo>
                      <a:pt x="477032" y="213255"/>
                      <a:pt x="476546" y="204997"/>
                      <a:pt x="476546" y="195281"/>
                    </a:cubicBezTo>
                    <a:cubicBezTo>
                      <a:pt x="476546" y="192366"/>
                      <a:pt x="477032" y="188966"/>
                      <a:pt x="478003" y="185080"/>
                    </a:cubicBezTo>
                    <a:cubicBezTo>
                      <a:pt x="478975" y="181194"/>
                      <a:pt x="479461" y="177307"/>
                      <a:pt x="479461" y="173421"/>
                    </a:cubicBezTo>
                    <a:lnTo>
                      <a:pt x="479461" y="167592"/>
                    </a:lnTo>
                    <a:lnTo>
                      <a:pt x="486747" y="166135"/>
                    </a:lnTo>
                    <a:cubicBezTo>
                      <a:pt x="494519" y="166135"/>
                      <a:pt x="502292" y="170021"/>
                      <a:pt x="510064" y="177793"/>
                    </a:cubicBezTo>
                    <a:cubicBezTo>
                      <a:pt x="513950" y="180708"/>
                      <a:pt x="518079" y="185080"/>
                      <a:pt x="522451" y="190909"/>
                    </a:cubicBezTo>
                    <a:cubicBezTo>
                      <a:pt x="526823" y="196738"/>
                      <a:pt x="530952" y="201596"/>
                      <a:pt x="534839" y="205482"/>
                    </a:cubicBezTo>
                    <a:cubicBezTo>
                      <a:pt x="540668" y="217141"/>
                      <a:pt x="547955" y="225885"/>
                      <a:pt x="556699" y="231714"/>
                    </a:cubicBezTo>
                    <a:cubicBezTo>
                      <a:pt x="558642" y="235600"/>
                      <a:pt x="560585" y="238515"/>
                      <a:pt x="562528" y="240458"/>
                    </a:cubicBezTo>
                    <a:cubicBezTo>
                      <a:pt x="564471" y="242401"/>
                      <a:pt x="565928" y="244344"/>
                      <a:pt x="566900" y="246288"/>
                    </a:cubicBezTo>
                    <a:cubicBezTo>
                      <a:pt x="567871" y="247259"/>
                      <a:pt x="568357" y="248716"/>
                      <a:pt x="568357" y="250660"/>
                    </a:cubicBezTo>
                    <a:cubicBezTo>
                      <a:pt x="568357" y="252603"/>
                      <a:pt x="568844" y="253574"/>
                      <a:pt x="569815" y="253574"/>
                    </a:cubicBezTo>
                    <a:cubicBezTo>
                      <a:pt x="569815" y="255517"/>
                      <a:pt x="570787" y="258432"/>
                      <a:pt x="572729" y="262318"/>
                    </a:cubicBezTo>
                    <a:lnTo>
                      <a:pt x="578558" y="279806"/>
                    </a:lnTo>
                    <a:cubicBezTo>
                      <a:pt x="581473" y="290493"/>
                      <a:pt x="585359" y="303123"/>
                      <a:pt x="590217" y="317696"/>
                    </a:cubicBezTo>
                    <a:cubicBezTo>
                      <a:pt x="594103" y="332270"/>
                      <a:pt x="596532" y="341500"/>
                      <a:pt x="597504" y="345386"/>
                    </a:cubicBezTo>
                    <a:cubicBezTo>
                      <a:pt x="597504" y="346357"/>
                      <a:pt x="597989" y="347815"/>
                      <a:pt x="598961" y="349758"/>
                    </a:cubicBezTo>
                    <a:cubicBezTo>
                      <a:pt x="599933" y="351701"/>
                      <a:pt x="601876" y="352672"/>
                      <a:pt x="604790" y="352672"/>
                    </a:cubicBezTo>
                    <a:cubicBezTo>
                      <a:pt x="611591" y="352672"/>
                      <a:pt x="618392" y="351215"/>
                      <a:pt x="625193" y="348300"/>
                    </a:cubicBezTo>
                    <a:cubicBezTo>
                      <a:pt x="631994" y="345386"/>
                      <a:pt x="636851" y="343443"/>
                      <a:pt x="639767" y="342471"/>
                    </a:cubicBezTo>
                    <a:lnTo>
                      <a:pt x="684943" y="323526"/>
                    </a:lnTo>
                    <a:cubicBezTo>
                      <a:pt x="685915" y="322554"/>
                      <a:pt x="687372" y="321340"/>
                      <a:pt x="689315" y="319882"/>
                    </a:cubicBezTo>
                    <a:cubicBezTo>
                      <a:pt x="691258" y="318425"/>
                      <a:pt x="693201" y="317696"/>
                      <a:pt x="695144" y="317696"/>
                    </a:cubicBezTo>
                    <a:lnTo>
                      <a:pt x="727206" y="310410"/>
                    </a:lnTo>
                    <a:cubicBezTo>
                      <a:pt x="730120" y="309438"/>
                      <a:pt x="733521" y="307009"/>
                      <a:pt x="737407" y="303123"/>
                    </a:cubicBezTo>
                    <a:cubicBezTo>
                      <a:pt x="739350" y="301180"/>
                      <a:pt x="741293" y="298508"/>
                      <a:pt x="743236" y="295108"/>
                    </a:cubicBezTo>
                    <a:cubicBezTo>
                      <a:pt x="745179" y="291708"/>
                      <a:pt x="747608" y="288064"/>
                      <a:pt x="750523" y="284178"/>
                    </a:cubicBezTo>
                    <a:lnTo>
                      <a:pt x="751980" y="284178"/>
                    </a:lnTo>
                    <a:lnTo>
                      <a:pt x="751980" y="281263"/>
                    </a:lnTo>
                    <a:cubicBezTo>
                      <a:pt x="751980" y="278349"/>
                      <a:pt x="753195" y="275677"/>
                      <a:pt x="755623" y="273248"/>
                    </a:cubicBezTo>
                    <a:cubicBezTo>
                      <a:pt x="758053" y="270819"/>
                      <a:pt x="759752" y="269119"/>
                      <a:pt x="760724" y="268147"/>
                    </a:cubicBezTo>
                    <a:cubicBezTo>
                      <a:pt x="762667" y="263290"/>
                      <a:pt x="765825" y="257946"/>
                      <a:pt x="770197" y="252117"/>
                    </a:cubicBezTo>
                    <a:cubicBezTo>
                      <a:pt x="774569" y="246288"/>
                      <a:pt x="777726" y="241430"/>
                      <a:pt x="779669" y="237544"/>
                    </a:cubicBezTo>
                    <a:cubicBezTo>
                      <a:pt x="783556" y="229771"/>
                      <a:pt x="787442" y="224428"/>
                      <a:pt x="791328" y="221513"/>
                    </a:cubicBezTo>
                    <a:cubicBezTo>
                      <a:pt x="795214" y="216655"/>
                      <a:pt x="799587" y="210097"/>
                      <a:pt x="804444" y="201839"/>
                    </a:cubicBezTo>
                    <a:cubicBezTo>
                      <a:pt x="809301" y="193581"/>
                      <a:pt x="813673" y="187023"/>
                      <a:pt x="817560" y="182165"/>
                    </a:cubicBezTo>
                    <a:cubicBezTo>
                      <a:pt x="822417" y="177307"/>
                      <a:pt x="822903" y="173421"/>
                      <a:pt x="819017" y="170507"/>
                    </a:cubicBezTo>
                    <a:cubicBezTo>
                      <a:pt x="809301" y="174393"/>
                      <a:pt x="801530" y="176822"/>
                      <a:pt x="795700" y="177793"/>
                    </a:cubicBezTo>
                    <a:cubicBezTo>
                      <a:pt x="790842" y="178765"/>
                      <a:pt x="787928" y="180708"/>
                      <a:pt x="786956" y="183623"/>
                    </a:cubicBezTo>
                    <a:cubicBezTo>
                      <a:pt x="785985" y="184594"/>
                      <a:pt x="783556" y="185080"/>
                      <a:pt x="779669" y="185080"/>
                    </a:cubicBezTo>
                    <a:cubicBezTo>
                      <a:pt x="764124" y="190909"/>
                      <a:pt x="739836" y="198682"/>
                      <a:pt x="706803" y="208397"/>
                    </a:cubicBezTo>
                    <a:lnTo>
                      <a:pt x="700974" y="209854"/>
                    </a:lnTo>
                    <a:cubicBezTo>
                      <a:pt x="697088" y="213741"/>
                      <a:pt x="691744" y="214226"/>
                      <a:pt x="684943" y="211312"/>
                    </a:cubicBezTo>
                    <a:lnTo>
                      <a:pt x="680571" y="209854"/>
                    </a:lnTo>
                    <a:lnTo>
                      <a:pt x="676199" y="209854"/>
                    </a:lnTo>
                    <a:cubicBezTo>
                      <a:pt x="672313" y="209854"/>
                      <a:pt x="663569" y="207911"/>
                      <a:pt x="649967" y="204025"/>
                    </a:cubicBezTo>
                    <a:cubicBezTo>
                      <a:pt x="642195" y="202082"/>
                      <a:pt x="631022" y="200139"/>
                      <a:pt x="616449" y="198196"/>
                    </a:cubicBezTo>
                    <a:cubicBezTo>
                      <a:pt x="615477" y="197224"/>
                      <a:pt x="614020" y="196981"/>
                      <a:pt x="612077" y="197467"/>
                    </a:cubicBezTo>
                    <a:cubicBezTo>
                      <a:pt x="610134" y="197953"/>
                      <a:pt x="608676" y="198196"/>
                      <a:pt x="607705" y="198196"/>
                    </a:cubicBezTo>
                    <a:lnTo>
                      <a:pt x="585845" y="198196"/>
                    </a:lnTo>
                    <a:lnTo>
                      <a:pt x="585845" y="195281"/>
                    </a:lnTo>
                    <a:cubicBezTo>
                      <a:pt x="585845" y="194310"/>
                      <a:pt x="586817" y="193824"/>
                      <a:pt x="588760" y="193824"/>
                    </a:cubicBezTo>
                    <a:cubicBezTo>
                      <a:pt x="594589" y="191881"/>
                      <a:pt x="597504" y="188966"/>
                      <a:pt x="597504" y="185080"/>
                    </a:cubicBezTo>
                    <a:cubicBezTo>
                      <a:pt x="600418" y="180222"/>
                      <a:pt x="602847" y="177307"/>
                      <a:pt x="604790" y="176336"/>
                    </a:cubicBezTo>
                    <a:lnTo>
                      <a:pt x="671827" y="155933"/>
                    </a:lnTo>
                    <a:lnTo>
                      <a:pt x="706803" y="145732"/>
                    </a:lnTo>
                    <a:lnTo>
                      <a:pt x="725748" y="141360"/>
                    </a:lnTo>
                    <a:cubicBezTo>
                      <a:pt x="729634" y="140389"/>
                      <a:pt x="733764" y="139174"/>
                      <a:pt x="738135" y="137717"/>
                    </a:cubicBezTo>
                    <a:cubicBezTo>
                      <a:pt x="742508" y="136260"/>
                      <a:pt x="747122" y="135045"/>
                      <a:pt x="751980" y="134074"/>
                    </a:cubicBezTo>
                    <a:cubicBezTo>
                      <a:pt x="774326" y="132130"/>
                      <a:pt x="792299" y="129702"/>
                      <a:pt x="805901" y="126787"/>
                    </a:cubicBezTo>
                    <a:cubicBezTo>
                      <a:pt x="808816" y="126787"/>
                      <a:pt x="813431" y="126544"/>
                      <a:pt x="819746" y="126058"/>
                    </a:cubicBezTo>
                    <a:cubicBezTo>
                      <a:pt x="826061" y="125572"/>
                      <a:pt x="831647" y="125815"/>
                      <a:pt x="836505" y="126787"/>
                    </a:cubicBezTo>
                    <a:cubicBezTo>
                      <a:pt x="839420" y="127758"/>
                      <a:pt x="842334" y="129216"/>
                      <a:pt x="845249" y="131159"/>
                    </a:cubicBezTo>
                    <a:cubicBezTo>
                      <a:pt x="848164" y="133102"/>
                      <a:pt x="852050" y="134559"/>
                      <a:pt x="856908" y="135531"/>
                    </a:cubicBezTo>
                    <a:cubicBezTo>
                      <a:pt x="862737" y="137474"/>
                      <a:pt x="866623" y="139417"/>
                      <a:pt x="868566" y="141360"/>
                    </a:cubicBezTo>
                    <a:lnTo>
                      <a:pt x="874395" y="148647"/>
                    </a:lnTo>
                    <a:cubicBezTo>
                      <a:pt x="879254" y="153505"/>
                      <a:pt x="883139" y="159334"/>
                      <a:pt x="886055" y="166135"/>
                    </a:cubicBezTo>
                    <a:cubicBezTo>
                      <a:pt x="897713" y="174879"/>
                      <a:pt x="905971" y="183137"/>
                      <a:pt x="910829" y="190909"/>
                    </a:cubicBezTo>
                    <a:cubicBezTo>
                      <a:pt x="916658" y="196738"/>
                      <a:pt x="917629" y="203054"/>
                      <a:pt x="913743" y="209854"/>
                    </a:cubicBezTo>
                    <a:cubicBezTo>
                      <a:pt x="908885" y="214712"/>
                      <a:pt x="904513" y="221027"/>
                      <a:pt x="900627" y="228800"/>
                    </a:cubicBezTo>
                    <a:cubicBezTo>
                      <a:pt x="890912" y="240458"/>
                      <a:pt x="883139" y="252603"/>
                      <a:pt x="877311" y="265233"/>
                    </a:cubicBezTo>
                    <a:lnTo>
                      <a:pt x="875853" y="265233"/>
                    </a:lnTo>
                    <a:cubicBezTo>
                      <a:pt x="871966" y="266204"/>
                      <a:pt x="869781" y="268147"/>
                      <a:pt x="869295" y="271062"/>
                    </a:cubicBezTo>
                    <a:cubicBezTo>
                      <a:pt x="868809" y="273977"/>
                      <a:pt x="868566" y="275920"/>
                      <a:pt x="868566" y="276891"/>
                    </a:cubicBezTo>
                    <a:lnTo>
                      <a:pt x="851078" y="298751"/>
                    </a:lnTo>
                    <a:cubicBezTo>
                      <a:pt x="848164" y="305552"/>
                      <a:pt x="844277" y="312353"/>
                      <a:pt x="839420" y="319154"/>
                    </a:cubicBezTo>
                    <a:cubicBezTo>
                      <a:pt x="833590" y="324983"/>
                      <a:pt x="830190" y="328869"/>
                      <a:pt x="829218" y="330812"/>
                    </a:cubicBezTo>
                    <a:cubicBezTo>
                      <a:pt x="829218" y="330812"/>
                      <a:pt x="828976" y="331055"/>
                      <a:pt x="828490" y="331541"/>
                    </a:cubicBezTo>
                    <a:cubicBezTo>
                      <a:pt x="828004" y="332027"/>
                      <a:pt x="827761" y="332270"/>
                      <a:pt x="827761" y="332270"/>
                    </a:cubicBezTo>
                    <a:lnTo>
                      <a:pt x="827761" y="335184"/>
                    </a:lnTo>
                    <a:cubicBezTo>
                      <a:pt x="827761" y="338099"/>
                      <a:pt x="826304" y="340528"/>
                      <a:pt x="823389" y="342471"/>
                    </a:cubicBezTo>
                    <a:cubicBezTo>
                      <a:pt x="820474" y="344414"/>
                      <a:pt x="818531" y="345871"/>
                      <a:pt x="817560" y="346843"/>
                    </a:cubicBezTo>
                    <a:cubicBezTo>
                      <a:pt x="813673" y="349758"/>
                      <a:pt x="809787" y="353158"/>
                      <a:pt x="805901" y="357044"/>
                    </a:cubicBezTo>
                    <a:cubicBezTo>
                      <a:pt x="802015" y="360930"/>
                      <a:pt x="798129" y="364817"/>
                      <a:pt x="794243" y="368703"/>
                    </a:cubicBezTo>
                    <a:cubicBezTo>
                      <a:pt x="792299" y="370646"/>
                      <a:pt x="789385" y="372589"/>
                      <a:pt x="785499" y="374532"/>
                    </a:cubicBezTo>
                    <a:cubicBezTo>
                      <a:pt x="784527" y="375504"/>
                      <a:pt x="783798" y="376232"/>
                      <a:pt x="783313" y="376718"/>
                    </a:cubicBezTo>
                    <a:cubicBezTo>
                      <a:pt x="782827" y="377204"/>
                      <a:pt x="782098" y="377447"/>
                      <a:pt x="781127" y="377447"/>
                    </a:cubicBezTo>
                    <a:cubicBezTo>
                      <a:pt x="775297" y="383276"/>
                      <a:pt x="769468" y="386191"/>
                      <a:pt x="763639" y="386191"/>
                    </a:cubicBezTo>
                    <a:lnTo>
                      <a:pt x="760724" y="386191"/>
                    </a:lnTo>
                    <a:cubicBezTo>
                      <a:pt x="753923" y="391049"/>
                      <a:pt x="747608" y="390563"/>
                      <a:pt x="741779" y="384733"/>
                    </a:cubicBezTo>
                    <a:cubicBezTo>
                      <a:pt x="741779" y="384733"/>
                      <a:pt x="741536" y="384491"/>
                      <a:pt x="741050" y="384005"/>
                    </a:cubicBezTo>
                    <a:cubicBezTo>
                      <a:pt x="740564" y="383519"/>
                      <a:pt x="739836" y="383276"/>
                      <a:pt x="738864" y="383276"/>
                    </a:cubicBezTo>
                    <a:cubicBezTo>
                      <a:pt x="736921" y="384248"/>
                      <a:pt x="728663" y="388620"/>
                      <a:pt x="714090" y="396392"/>
                    </a:cubicBezTo>
                    <a:cubicBezTo>
                      <a:pt x="712147" y="396392"/>
                      <a:pt x="709232" y="397364"/>
                      <a:pt x="705346" y="399307"/>
                    </a:cubicBezTo>
                    <a:lnTo>
                      <a:pt x="677657" y="415337"/>
                    </a:lnTo>
                    <a:cubicBezTo>
                      <a:pt x="675713" y="416309"/>
                      <a:pt x="674256" y="417523"/>
                      <a:pt x="673285" y="418981"/>
                    </a:cubicBezTo>
                    <a:cubicBezTo>
                      <a:pt x="672313" y="420438"/>
                      <a:pt x="670856" y="421652"/>
                      <a:pt x="668913" y="422624"/>
                    </a:cubicBezTo>
                    <a:cubicBezTo>
                      <a:pt x="662112" y="425539"/>
                      <a:pt x="654825" y="429910"/>
                      <a:pt x="647053" y="435740"/>
                    </a:cubicBezTo>
                    <a:cubicBezTo>
                      <a:pt x="643167" y="439626"/>
                      <a:pt x="638309" y="441569"/>
                      <a:pt x="632480" y="441569"/>
                    </a:cubicBezTo>
                    <a:cubicBezTo>
                      <a:pt x="632480" y="441569"/>
                      <a:pt x="631022" y="443026"/>
                      <a:pt x="628108" y="445941"/>
                    </a:cubicBezTo>
                    <a:lnTo>
                      <a:pt x="603333" y="463429"/>
                    </a:lnTo>
                    <a:lnTo>
                      <a:pt x="604790" y="464886"/>
                    </a:lnTo>
                    <a:cubicBezTo>
                      <a:pt x="606733" y="463915"/>
                      <a:pt x="610620" y="463429"/>
                      <a:pt x="616449" y="463429"/>
                    </a:cubicBezTo>
                    <a:cubicBezTo>
                      <a:pt x="633937" y="456628"/>
                      <a:pt x="651425" y="450313"/>
                      <a:pt x="668913" y="444484"/>
                    </a:cubicBezTo>
                    <a:cubicBezTo>
                      <a:pt x="678628" y="439626"/>
                      <a:pt x="687858" y="435497"/>
                      <a:pt x="696602" y="432096"/>
                    </a:cubicBezTo>
                    <a:cubicBezTo>
                      <a:pt x="705346" y="428696"/>
                      <a:pt x="713118" y="425539"/>
                      <a:pt x="719919" y="422624"/>
                    </a:cubicBezTo>
                    <a:cubicBezTo>
                      <a:pt x="720890" y="421652"/>
                      <a:pt x="722591" y="420924"/>
                      <a:pt x="725020" y="420438"/>
                    </a:cubicBezTo>
                    <a:cubicBezTo>
                      <a:pt x="727448" y="419952"/>
                      <a:pt x="729149" y="419223"/>
                      <a:pt x="730120" y="418252"/>
                    </a:cubicBezTo>
                    <a:cubicBezTo>
                      <a:pt x="733035" y="417280"/>
                      <a:pt x="735221" y="416309"/>
                      <a:pt x="736678" y="415337"/>
                    </a:cubicBezTo>
                    <a:cubicBezTo>
                      <a:pt x="738135" y="414366"/>
                      <a:pt x="740321" y="413394"/>
                      <a:pt x="743236" y="412423"/>
                    </a:cubicBezTo>
                    <a:cubicBezTo>
                      <a:pt x="745179" y="411451"/>
                      <a:pt x="748337" y="409994"/>
                      <a:pt x="752709" y="408051"/>
                    </a:cubicBezTo>
                    <a:cubicBezTo>
                      <a:pt x="757081" y="406107"/>
                      <a:pt x="761696" y="405136"/>
                      <a:pt x="766553" y="405136"/>
                    </a:cubicBezTo>
                    <a:cubicBezTo>
                      <a:pt x="769468" y="405136"/>
                      <a:pt x="771897" y="405622"/>
                      <a:pt x="773840" y="406593"/>
                    </a:cubicBezTo>
                    <a:cubicBezTo>
                      <a:pt x="775783" y="407565"/>
                      <a:pt x="777726" y="408536"/>
                      <a:pt x="779669" y="409508"/>
                    </a:cubicBezTo>
                    <a:cubicBezTo>
                      <a:pt x="784527" y="409508"/>
                      <a:pt x="787928" y="409994"/>
                      <a:pt x="789871" y="410965"/>
                    </a:cubicBezTo>
                    <a:cubicBezTo>
                      <a:pt x="796671" y="411937"/>
                      <a:pt x="802986" y="413880"/>
                      <a:pt x="808816" y="416795"/>
                    </a:cubicBezTo>
                    <a:lnTo>
                      <a:pt x="813188" y="418252"/>
                    </a:lnTo>
                    <a:cubicBezTo>
                      <a:pt x="819989" y="418252"/>
                      <a:pt x="821932" y="421167"/>
                      <a:pt x="819017" y="426996"/>
                    </a:cubicBezTo>
                    <a:cubicBezTo>
                      <a:pt x="818045" y="427967"/>
                      <a:pt x="818045" y="428939"/>
                      <a:pt x="819017" y="429910"/>
                    </a:cubicBezTo>
                    <a:cubicBezTo>
                      <a:pt x="819989" y="430882"/>
                      <a:pt x="821446" y="431854"/>
                      <a:pt x="823389" y="432825"/>
                    </a:cubicBezTo>
                    <a:lnTo>
                      <a:pt x="826304" y="432825"/>
                    </a:lnTo>
                    <a:cubicBezTo>
                      <a:pt x="826304" y="434768"/>
                      <a:pt x="825818" y="436954"/>
                      <a:pt x="824846" y="439383"/>
                    </a:cubicBezTo>
                    <a:cubicBezTo>
                      <a:pt x="823875" y="441812"/>
                      <a:pt x="825332" y="443998"/>
                      <a:pt x="829218" y="445941"/>
                    </a:cubicBezTo>
                    <a:cubicBezTo>
                      <a:pt x="829218" y="448856"/>
                      <a:pt x="828733" y="450799"/>
                      <a:pt x="827761" y="451770"/>
                    </a:cubicBezTo>
                    <a:cubicBezTo>
                      <a:pt x="823875" y="458571"/>
                      <a:pt x="817074" y="463429"/>
                      <a:pt x="807358" y="466344"/>
                    </a:cubicBezTo>
                    <a:cubicBezTo>
                      <a:pt x="803472" y="468287"/>
                      <a:pt x="798857" y="469987"/>
                      <a:pt x="793514" y="471444"/>
                    </a:cubicBezTo>
                    <a:cubicBezTo>
                      <a:pt x="788170" y="472902"/>
                      <a:pt x="782098" y="475573"/>
                      <a:pt x="775297" y="479459"/>
                    </a:cubicBezTo>
                    <a:cubicBezTo>
                      <a:pt x="771411" y="479459"/>
                      <a:pt x="768496" y="479945"/>
                      <a:pt x="766553" y="480917"/>
                    </a:cubicBezTo>
                    <a:cubicBezTo>
                      <a:pt x="759752" y="484803"/>
                      <a:pt x="752466" y="487718"/>
                      <a:pt x="744693" y="489661"/>
                    </a:cubicBezTo>
                    <a:cubicBezTo>
                      <a:pt x="741779" y="490632"/>
                      <a:pt x="739593" y="491847"/>
                      <a:pt x="738135" y="493304"/>
                    </a:cubicBezTo>
                    <a:cubicBezTo>
                      <a:pt x="736678" y="494762"/>
                      <a:pt x="735464" y="495976"/>
                      <a:pt x="734492" y="496947"/>
                    </a:cubicBezTo>
                    <a:lnTo>
                      <a:pt x="715547" y="504234"/>
                    </a:lnTo>
                    <a:lnTo>
                      <a:pt x="692230" y="512978"/>
                    </a:lnTo>
                    <a:lnTo>
                      <a:pt x="687858" y="515893"/>
                    </a:lnTo>
                    <a:cubicBezTo>
                      <a:pt x="689801" y="516864"/>
                      <a:pt x="691258" y="517836"/>
                      <a:pt x="692230" y="518807"/>
                    </a:cubicBezTo>
                    <a:cubicBezTo>
                      <a:pt x="693201" y="519779"/>
                      <a:pt x="694659" y="520265"/>
                      <a:pt x="696602" y="520265"/>
                    </a:cubicBezTo>
                    <a:cubicBezTo>
                      <a:pt x="698545" y="520265"/>
                      <a:pt x="703403" y="523179"/>
                      <a:pt x="711175" y="529008"/>
                    </a:cubicBezTo>
                    <a:cubicBezTo>
                      <a:pt x="718947" y="536781"/>
                      <a:pt x="725263" y="542125"/>
                      <a:pt x="730120" y="545039"/>
                    </a:cubicBezTo>
                    <a:cubicBezTo>
                      <a:pt x="733035" y="547954"/>
                      <a:pt x="734492" y="550869"/>
                      <a:pt x="734492" y="553783"/>
                    </a:cubicBezTo>
                    <a:cubicBezTo>
                      <a:pt x="734492" y="555726"/>
                      <a:pt x="736435" y="556698"/>
                      <a:pt x="740321" y="556698"/>
                    </a:cubicBezTo>
                    <a:cubicBezTo>
                      <a:pt x="751009" y="556698"/>
                      <a:pt x="759267" y="556212"/>
                      <a:pt x="765096" y="555241"/>
                    </a:cubicBezTo>
                    <a:cubicBezTo>
                      <a:pt x="773840" y="555241"/>
                      <a:pt x="783070" y="556212"/>
                      <a:pt x="792786" y="558155"/>
                    </a:cubicBezTo>
                    <a:cubicBezTo>
                      <a:pt x="802501" y="560098"/>
                      <a:pt x="809301" y="561556"/>
                      <a:pt x="813188" y="562527"/>
                    </a:cubicBezTo>
                    <a:cubicBezTo>
                      <a:pt x="817074" y="562527"/>
                      <a:pt x="817560" y="564470"/>
                      <a:pt x="814645" y="568356"/>
                    </a:cubicBezTo>
                    <a:cubicBezTo>
                      <a:pt x="817560" y="569328"/>
                      <a:pt x="820474" y="570542"/>
                      <a:pt x="823389" y="572000"/>
                    </a:cubicBezTo>
                    <a:cubicBezTo>
                      <a:pt x="826304" y="573457"/>
                      <a:pt x="829218" y="574671"/>
                      <a:pt x="832133" y="575643"/>
                    </a:cubicBezTo>
                    <a:cubicBezTo>
                      <a:pt x="835048" y="578558"/>
                      <a:pt x="837477" y="583415"/>
                      <a:pt x="839420" y="590216"/>
                    </a:cubicBezTo>
                    <a:lnTo>
                      <a:pt x="839420" y="594588"/>
                    </a:lnTo>
                    <a:cubicBezTo>
                      <a:pt x="842334" y="596531"/>
                      <a:pt x="842820" y="599932"/>
                      <a:pt x="840877" y="604789"/>
                    </a:cubicBezTo>
                    <a:lnTo>
                      <a:pt x="836505" y="612076"/>
                    </a:lnTo>
                    <a:cubicBezTo>
                      <a:pt x="833590" y="617905"/>
                      <a:pt x="828733" y="619363"/>
                      <a:pt x="821932" y="616448"/>
                    </a:cubicBezTo>
                    <a:cubicBezTo>
                      <a:pt x="820960" y="614505"/>
                      <a:pt x="819503" y="614505"/>
                      <a:pt x="817560" y="616448"/>
                    </a:cubicBezTo>
                    <a:cubicBezTo>
                      <a:pt x="802015" y="624220"/>
                      <a:pt x="789385" y="630050"/>
                      <a:pt x="779669" y="633936"/>
                    </a:cubicBezTo>
                    <a:cubicBezTo>
                      <a:pt x="765096" y="640737"/>
                      <a:pt x="751980" y="646566"/>
                      <a:pt x="740321" y="651424"/>
                    </a:cubicBezTo>
                    <a:cubicBezTo>
                      <a:pt x="739350" y="652395"/>
                      <a:pt x="738135" y="652881"/>
                      <a:pt x="736678" y="652881"/>
                    </a:cubicBezTo>
                    <a:cubicBezTo>
                      <a:pt x="735221" y="652881"/>
                      <a:pt x="734006" y="653367"/>
                      <a:pt x="733035" y="654339"/>
                    </a:cubicBezTo>
                    <a:cubicBezTo>
                      <a:pt x="733035" y="668912"/>
                      <a:pt x="732063" y="686400"/>
                      <a:pt x="730120" y="706802"/>
                    </a:cubicBezTo>
                    <a:cubicBezTo>
                      <a:pt x="728177" y="727205"/>
                      <a:pt x="726720" y="741292"/>
                      <a:pt x="725748" y="749065"/>
                    </a:cubicBezTo>
                    <a:cubicBezTo>
                      <a:pt x="730607" y="747122"/>
                      <a:pt x="737893" y="746150"/>
                      <a:pt x="747608" y="746150"/>
                    </a:cubicBezTo>
                    <a:lnTo>
                      <a:pt x="784041" y="743236"/>
                    </a:lnTo>
                    <a:cubicBezTo>
                      <a:pt x="797643" y="741292"/>
                      <a:pt x="819989" y="739349"/>
                      <a:pt x="851078" y="737406"/>
                    </a:cubicBezTo>
                    <a:cubicBezTo>
                      <a:pt x="853993" y="736435"/>
                      <a:pt x="857393" y="736192"/>
                      <a:pt x="861280" y="736677"/>
                    </a:cubicBezTo>
                    <a:cubicBezTo>
                      <a:pt x="865166" y="737163"/>
                      <a:pt x="868566" y="736920"/>
                      <a:pt x="871481" y="735949"/>
                    </a:cubicBezTo>
                    <a:cubicBezTo>
                      <a:pt x="876338" y="734977"/>
                      <a:pt x="883625" y="734492"/>
                      <a:pt x="893341" y="734492"/>
                    </a:cubicBezTo>
                    <a:cubicBezTo>
                      <a:pt x="903056" y="734492"/>
                      <a:pt x="910343" y="734006"/>
                      <a:pt x="915200" y="733034"/>
                    </a:cubicBezTo>
                    <a:cubicBezTo>
                      <a:pt x="922001" y="731091"/>
                      <a:pt x="929288" y="731091"/>
                      <a:pt x="937060" y="733034"/>
                    </a:cubicBezTo>
                    <a:cubicBezTo>
                      <a:pt x="949690" y="733034"/>
                      <a:pt x="957949" y="737406"/>
                      <a:pt x="961836" y="746150"/>
                    </a:cubicBezTo>
                    <a:cubicBezTo>
                      <a:pt x="962806" y="747122"/>
                      <a:pt x="964264" y="748093"/>
                      <a:pt x="966207" y="749065"/>
                    </a:cubicBezTo>
                    <a:cubicBezTo>
                      <a:pt x="968150" y="750036"/>
                      <a:pt x="969607" y="751494"/>
                      <a:pt x="970579" y="753437"/>
                    </a:cubicBezTo>
                    <a:cubicBezTo>
                      <a:pt x="973493" y="754408"/>
                      <a:pt x="973979" y="755865"/>
                      <a:pt x="972036" y="757809"/>
                    </a:cubicBezTo>
                    <a:cubicBezTo>
                      <a:pt x="970093" y="760723"/>
                      <a:pt x="969364" y="762666"/>
                      <a:pt x="969850" y="763638"/>
                    </a:cubicBezTo>
                    <a:cubicBezTo>
                      <a:pt x="970336" y="764610"/>
                      <a:pt x="972522" y="766553"/>
                      <a:pt x="976408" y="769467"/>
                    </a:cubicBezTo>
                    <a:lnTo>
                      <a:pt x="979323" y="770925"/>
                    </a:lnTo>
                    <a:lnTo>
                      <a:pt x="979323" y="773839"/>
                    </a:lnTo>
                    <a:cubicBezTo>
                      <a:pt x="979323" y="776754"/>
                      <a:pt x="980052" y="779183"/>
                      <a:pt x="981509" y="781126"/>
                    </a:cubicBezTo>
                    <a:cubicBezTo>
                      <a:pt x="982966" y="783069"/>
                      <a:pt x="984180" y="785498"/>
                      <a:pt x="985152" y="788413"/>
                    </a:cubicBezTo>
                    <a:cubicBezTo>
                      <a:pt x="989038" y="796185"/>
                      <a:pt x="989524" y="802500"/>
                      <a:pt x="986609" y="807358"/>
                    </a:cubicBezTo>
                    <a:lnTo>
                      <a:pt x="986609" y="817559"/>
                    </a:lnTo>
                    <a:cubicBezTo>
                      <a:pt x="984666" y="819502"/>
                      <a:pt x="983209" y="820474"/>
                      <a:pt x="982237" y="820474"/>
                    </a:cubicBezTo>
                    <a:cubicBezTo>
                      <a:pt x="980294" y="820474"/>
                      <a:pt x="978351" y="819988"/>
                      <a:pt x="976408" y="819016"/>
                    </a:cubicBezTo>
                    <a:cubicBezTo>
                      <a:pt x="974465" y="818045"/>
                      <a:pt x="972036" y="817559"/>
                      <a:pt x="969122" y="817559"/>
                    </a:cubicBezTo>
                    <a:lnTo>
                      <a:pt x="961836" y="817559"/>
                    </a:lnTo>
                    <a:cubicBezTo>
                      <a:pt x="960863" y="817559"/>
                      <a:pt x="960135" y="818045"/>
                      <a:pt x="959649" y="819016"/>
                    </a:cubicBezTo>
                    <a:cubicBezTo>
                      <a:pt x="959163" y="819988"/>
                      <a:pt x="958435" y="820474"/>
                      <a:pt x="957463" y="820474"/>
                    </a:cubicBezTo>
                    <a:lnTo>
                      <a:pt x="923944" y="820474"/>
                    </a:lnTo>
                    <a:cubicBezTo>
                      <a:pt x="918115" y="819502"/>
                      <a:pt x="911071" y="819259"/>
                      <a:pt x="902813" y="819745"/>
                    </a:cubicBezTo>
                    <a:cubicBezTo>
                      <a:pt x="894555" y="820231"/>
                      <a:pt x="888483" y="820474"/>
                      <a:pt x="884597" y="820474"/>
                    </a:cubicBezTo>
                    <a:cubicBezTo>
                      <a:pt x="874882" y="821445"/>
                      <a:pt x="865652" y="822417"/>
                      <a:pt x="856908" y="823388"/>
                    </a:cubicBezTo>
                    <a:cubicBezTo>
                      <a:pt x="848164" y="824360"/>
                      <a:pt x="838934" y="825331"/>
                      <a:pt x="829218" y="826303"/>
                    </a:cubicBezTo>
                    <a:cubicBezTo>
                      <a:pt x="820474" y="826303"/>
                      <a:pt x="805415" y="828246"/>
                      <a:pt x="784041" y="832132"/>
                    </a:cubicBezTo>
                    <a:lnTo>
                      <a:pt x="749065" y="832132"/>
                    </a:lnTo>
                    <a:cubicBezTo>
                      <a:pt x="741293" y="832132"/>
                      <a:pt x="735464" y="833104"/>
                      <a:pt x="731578" y="835047"/>
                    </a:cubicBezTo>
                    <a:lnTo>
                      <a:pt x="714090" y="836504"/>
                    </a:lnTo>
                    <a:cubicBezTo>
                      <a:pt x="705346" y="837476"/>
                      <a:pt x="692716" y="837962"/>
                      <a:pt x="676199" y="837962"/>
                    </a:cubicBezTo>
                    <a:lnTo>
                      <a:pt x="667455" y="837962"/>
                    </a:lnTo>
                    <a:cubicBezTo>
                      <a:pt x="656768" y="837962"/>
                      <a:pt x="648511" y="838447"/>
                      <a:pt x="642681" y="839419"/>
                    </a:cubicBezTo>
                    <a:cubicBezTo>
                      <a:pt x="616449" y="842334"/>
                      <a:pt x="599447" y="844277"/>
                      <a:pt x="591674" y="845248"/>
                    </a:cubicBezTo>
                    <a:cubicBezTo>
                      <a:pt x="583902" y="845248"/>
                      <a:pt x="573216" y="846220"/>
                      <a:pt x="559614" y="848163"/>
                    </a:cubicBezTo>
                    <a:cubicBezTo>
                      <a:pt x="551841" y="848163"/>
                      <a:pt x="545526" y="848648"/>
                      <a:pt x="540668" y="849620"/>
                    </a:cubicBezTo>
                    <a:lnTo>
                      <a:pt x="534839" y="849620"/>
                    </a:lnTo>
                    <a:cubicBezTo>
                      <a:pt x="528038" y="849620"/>
                      <a:pt x="518808" y="847677"/>
                      <a:pt x="507150" y="843791"/>
                    </a:cubicBezTo>
                    <a:cubicBezTo>
                      <a:pt x="494519" y="837962"/>
                      <a:pt x="485775" y="831161"/>
                      <a:pt x="480918" y="823388"/>
                    </a:cubicBezTo>
                    <a:lnTo>
                      <a:pt x="479461" y="820474"/>
                    </a:lnTo>
                    <a:lnTo>
                      <a:pt x="475089" y="821931"/>
                    </a:lnTo>
                    <a:cubicBezTo>
                      <a:pt x="473145" y="821931"/>
                      <a:pt x="471445" y="820716"/>
                      <a:pt x="469988" y="818288"/>
                    </a:cubicBezTo>
                    <a:cubicBezTo>
                      <a:pt x="468530" y="815859"/>
                      <a:pt x="467316" y="814159"/>
                      <a:pt x="466344" y="813187"/>
                    </a:cubicBezTo>
                    <a:cubicBezTo>
                      <a:pt x="466344" y="813187"/>
                      <a:pt x="464887" y="811730"/>
                      <a:pt x="461972" y="808815"/>
                    </a:cubicBezTo>
                    <a:cubicBezTo>
                      <a:pt x="461001" y="807843"/>
                      <a:pt x="459301" y="806386"/>
                      <a:pt x="456872" y="804443"/>
                    </a:cubicBezTo>
                    <a:cubicBezTo>
                      <a:pt x="454443" y="802500"/>
                      <a:pt x="453228" y="800557"/>
                      <a:pt x="453228" y="798614"/>
                    </a:cubicBezTo>
                    <a:cubicBezTo>
                      <a:pt x="453228" y="793756"/>
                      <a:pt x="456143" y="790356"/>
                      <a:pt x="461972" y="788413"/>
                    </a:cubicBezTo>
                    <a:cubicBezTo>
                      <a:pt x="471688" y="786469"/>
                      <a:pt x="478003" y="784526"/>
                      <a:pt x="480918" y="782583"/>
                    </a:cubicBezTo>
                    <a:lnTo>
                      <a:pt x="485290" y="786955"/>
                    </a:lnTo>
                    <a:cubicBezTo>
                      <a:pt x="487233" y="786955"/>
                      <a:pt x="490147" y="786469"/>
                      <a:pt x="494034" y="785498"/>
                    </a:cubicBezTo>
                    <a:cubicBezTo>
                      <a:pt x="497920" y="784526"/>
                      <a:pt x="501320" y="783555"/>
                      <a:pt x="504235" y="782583"/>
                    </a:cubicBezTo>
                    <a:cubicBezTo>
                      <a:pt x="511036" y="782583"/>
                      <a:pt x="521237" y="781612"/>
                      <a:pt x="534839" y="779669"/>
                    </a:cubicBezTo>
                    <a:cubicBezTo>
                      <a:pt x="538725" y="777725"/>
                      <a:pt x="550384" y="774811"/>
                      <a:pt x="569815" y="770925"/>
                    </a:cubicBezTo>
                    <a:cubicBezTo>
                      <a:pt x="575644" y="768982"/>
                      <a:pt x="581959" y="768010"/>
                      <a:pt x="588760" y="768010"/>
                    </a:cubicBezTo>
                    <a:cubicBezTo>
                      <a:pt x="585845" y="765095"/>
                      <a:pt x="583173" y="762666"/>
                      <a:pt x="580744" y="760723"/>
                    </a:cubicBezTo>
                    <a:cubicBezTo>
                      <a:pt x="578316" y="758780"/>
                      <a:pt x="576130" y="756837"/>
                      <a:pt x="574186" y="754894"/>
                    </a:cubicBezTo>
                    <a:cubicBezTo>
                      <a:pt x="564471" y="743236"/>
                      <a:pt x="558642" y="733034"/>
                      <a:pt x="556699" y="724290"/>
                    </a:cubicBezTo>
                    <a:lnTo>
                      <a:pt x="550869" y="717004"/>
                    </a:lnTo>
                    <a:cubicBezTo>
                      <a:pt x="547955" y="714089"/>
                      <a:pt x="547469" y="710688"/>
                      <a:pt x="549412" y="706802"/>
                    </a:cubicBezTo>
                    <a:cubicBezTo>
                      <a:pt x="550384" y="705831"/>
                      <a:pt x="550869" y="703402"/>
                      <a:pt x="550869" y="699516"/>
                    </a:cubicBezTo>
                    <a:lnTo>
                      <a:pt x="562528" y="712632"/>
                    </a:lnTo>
                    <a:cubicBezTo>
                      <a:pt x="575158" y="725262"/>
                      <a:pt x="581473" y="731577"/>
                      <a:pt x="581473" y="731577"/>
                    </a:cubicBezTo>
                    <a:cubicBezTo>
                      <a:pt x="586331" y="733520"/>
                      <a:pt x="588760" y="734977"/>
                      <a:pt x="588760" y="735949"/>
                    </a:cubicBezTo>
                    <a:cubicBezTo>
                      <a:pt x="597504" y="741778"/>
                      <a:pt x="605276" y="748093"/>
                      <a:pt x="612077" y="754894"/>
                    </a:cubicBezTo>
                    <a:cubicBezTo>
                      <a:pt x="617906" y="760723"/>
                      <a:pt x="624221" y="762181"/>
                      <a:pt x="631022" y="759266"/>
                    </a:cubicBezTo>
                    <a:cubicBezTo>
                      <a:pt x="634909" y="758294"/>
                      <a:pt x="636851" y="756837"/>
                      <a:pt x="636851" y="754894"/>
                    </a:cubicBezTo>
                    <a:cubicBezTo>
                      <a:pt x="639767" y="747122"/>
                      <a:pt x="642195" y="737163"/>
                      <a:pt x="644139" y="725019"/>
                    </a:cubicBezTo>
                    <a:cubicBezTo>
                      <a:pt x="646082" y="712875"/>
                      <a:pt x="648024" y="703402"/>
                      <a:pt x="649967" y="696601"/>
                    </a:cubicBezTo>
                    <a:cubicBezTo>
                      <a:pt x="650939" y="692715"/>
                      <a:pt x="650696" y="690529"/>
                      <a:pt x="649239" y="690043"/>
                    </a:cubicBezTo>
                    <a:cubicBezTo>
                      <a:pt x="647781" y="689557"/>
                      <a:pt x="645595" y="689314"/>
                      <a:pt x="642681" y="689314"/>
                    </a:cubicBezTo>
                    <a:cubicBezTo>
                      <a:pt x="638795" y="689314"/>
                      <a:pt x="634180" y="690043"/>
                      <a:pt x="628836" y="691500"/>
                    </a:cubicBezTo>
                    <a:cubicBezTo>
                      <a:pt x="623493" y="692958"/>
                      <a:pt x="619364" y="694172"/>
                      <a:pt x="616449" y="695144"/>
                    </a:cubicBezTo>
                    <a:cubicBezTo>
                      <a:pt x="612563" y="697087"/>
                      <a:pt x="606733" y="699030"/>
                      <a:pt x="598961" y="700973"/>
                    </a:cubicBezTo>
                    <a:cubicBezTo>
                      <a:pt x="597018" y="700001"/>
                      <a:pt x="597504" y="698058"/>
                      <a:pt x="600418" y="695144"/>
                    </a:cubicBezTo>
                    <a:cubicBezTo>
                      <a:pt x="603333" y="692229"/>
                      <a:pt x="606248" y="689800"/>
                      <a:pt x="609162" y="687857"/>
                    </a:cubicBezTo>
                    <a:cubicBezTo>
                      <a:pt x="612077" y="685914"/>
                      <a:pt x="614992" y="683485"/>
                      <a:pt x="617906" y="680570"/>
                    </a:cubicBezTo>
                    <a:cubicBezTo>
                      <a:pt x="619849" y="678627"/>
                      <a:pt x="621792" y="675713"/>
                      <a:pt x="623736" y="671826"/>
                    </a:cubicBezTo>
                    <a:lnTo>
                      <a:pt x="619364" y="671826"/>
                    </a:lnTo>
                    <a:lnTo>
                      <a:pt x="596046" y="677656"/>
                    </a:lnTo>
                    <a:cubicBezTo>
                      <a:pt x="592160" y="677656"/>
                      <a:pt x="589731" y="676684"/>
                      <a:pt x="588760" y="674741"/>
                    </a:cubicBezTo>
                    <a:cubicBezTo>
                      <a:pt x="580987" y="671826"/>
                      <a:pt x="573216" y="666483"/>
                      <a:pt x="565443" y="658711"/>
                    </a:cubicBezTo>
                    <a:cubicBezTo>
                      <a:pt x="562528" y="656767"/>
                      <a:pt x="557670" y="653367"/>
                      <a:pt x="550869" y="648509"/>
                    </a:cubicBezTo>
                    <a:cubicBezTo>
                      <a:pt x="544068" y="643652"/>
                      <a:pt x="537753" y="640737"/>
                      <a:pt x="531924" y="639765"/>
                    </a:cubicBezTo>
                    <a:cubicBezTo>
                      <a:pt x="525123" y="634908"/>
                      <a:pt x="521723" y="629078"/>
                      <a:pt x="521723" y="622277"/>
                    </a:cubicBezTo>
                    <a:cubicBezTo>
                      <a:pt x="521723" y="617420"/>
                      <a:pt x="524152" y="614991"/>
                      <a:pt x="529009" y="614991"/>
                    </a:cubicBezTo>
                    <a:lnTo>
                      <a:pt x="533381" y="616448"/>
                    </a:lnTo>
                    <a:cubicBezTo>
                      <a:pt x="537268" y="616448"/>
                      <a:pt x="543097" y="614505"/>
                      <a:pt x="550869" y="610619"/>
                    </a:cubicBezTo>
                    <a:cubicBezTo>
                      <a:pt x="558642" y="608676"/>
                      <a:pt x="565928" y="606004"/>
                      <a:pt x="572729" y="602603"/>
                    </a:cubicBezTo>
                    <a:cubicBezTo>
                      <a:pt x="579530" y="599203"/>
                      <a:pt x="586817" y="596531"/>
                      <a:pt x="594589" y="594588"/>
                    </a:cubicBezTo>
                    <a:cubicBezTo>
                      <a:pt x="600418" y="592645"/>
                      <a:pt x="606490" y="590945"/>
                      <a:pt x="612806" y="589488"/>
                    </a:cubicBezTo>
                    <a:cubicBezTo>
                      <a:pt x="619121" y="588030"/>
                      <a:pt x="625193" y="586330"/>
                      <a:pt x="631022" y="584387"/>
                    </a:cubicBezTo>
                    <a:cubicBezTo>
                      <a:pt x="636851" y="582444"/>
                      <a:pt x="641223" y="581472"/>
                      <a:pt x="644139" y="581472"/>
                    </a:cubicBezTo>
                    <a:cubicBezTo>
                      <a:pt x="646082" y="580501"/>
                      <a:pt x="649967" y="580015"/>
                      <a:pt x="655797" y="580015"/>
                    </a:cubicBezTo>
                    <a:cubicBezTo>
                      <a:pt x="658711" y="577100"/>
                      <a:pt x="660654" y="575643"/>
                      <a:pt x="661626" y="575643"/>
                    </a:cubicBezTo>
                    <a:cubicBezTo>
                      <a:pt x="669398" y="573700"/>
                      <a:pt x="673285" y="570299"/>
                      <a:pt x="673285" y="565442"/>
                    </a:cubicBezTo>
                    <a:cubicBezTo>
                      <a:pt x="673285" y="561556"/>
                      <a:pt x="674014" y="557669"/>
                      <a:pt x="675471" y="553783"/>
                    </a:cubicBezTo>
                    <a:cubicBezTo>
                      <a:pt x="676928" y="549897"/>
                      <a:pt x="677657" y="546982"/>
                      <a:pt x="677657" y="545039"/>
                    </a:cubicBezTo>
                    <a:cubicBezTo>
                      <a:pt x="678628" y="543096"/>
                      <a:pt x="679114" y="540181"/>
                      <a:pt x="679114" y="536295"/>
                    </a:cubicBezTo>
                    <a:cubicBezTo>
                      <a:pt x="679114" y="531437"/>
                      <a:pt x="677171" y="527065"/>
                      <a:pt x="673285" y="523179"/>
                    </a:cubicBezTo>
                    <a:cubicBezTo>
                      <a:pt x="651910" y="528037"/>
                      <a:pt x="639281" y="531437"/>
                      <a:pt x="635394" y="533381"/>
                    </a:cubicBezTo>
                    <a:cubicBezTo>
                      <a:pt x="628593" y="536295"/>
                      <a:pt x="620335" y="537752"/>
                      <a:pt x="610620" y="537752"/>
                    </a:cubicBezTo>
                    <a:lnTo>
                      <a:pt x="607705" y="537752"/>
                    </a:lnTo>
                    <a:lnTo>
                      <a:pt x="600418" y="537752"/>
                    </a:lnTo>
                    <a:cubicBezTo>
                      <a:pt x="594589" y="537752"/>
                      <a:pt x="590703" y="536781"/>
                      <a:pt x="588760" y="534838"/>
                    </a:cubicBezTo>
                    <a:lnTo>
                      <a:pt x="578558" y="529008"/>
                    </a:lnTo>
                    <a:cubicBezTo>
                      <a:pt x="576615" y="526094"/>
                      <a:pt x="575158" y="524151"/>
                      <a:pt x="574186" y="523179"/>
                    </a:cubicBezTo>
                    <a:cubicBezTo>
                      <a:pt x="573216" y="522208"/>
                      <a:pt x="572729" y="520750"/>
                      <a:pt x="572729" y="518807"/>
                    </a:cubicBezTo>
                    <a:cubicBezTo>
                      <a:pt x="572729" y="516864"/>
                      <a:pt x="573216" y="515407"/>
                      <a:pt x="574186" y="514435"/>
                    </a:cubicBezTo>
                    <a:cubicBezTo>
                      <a:pt x="572243" y="513464"/>
                      <a:pt x="570787" y="512007"/>
                      <a:pt x="569815" y="510063"/>
                    </a:cubicBezTo>
                    <a:cubicBezTo>
                      <a:pt x="565928" y="506177"/>
                      <a:pt x="562528" y="504234"/>
                      <a:pt x="559614" y="504234"/>
                    </a:cubicBezTo>
                    <a:cubicBezTo>
                      <a:pt x="555727" y="504234"/>
                      <a:pt x="553055" y="503020"/>
                      <a:pt x="551598" y="500591"/>
                    </a:cubicBezTo>
                    <a:cubicBezTo>
                      <a:pt x="550141" y="498162"/>
                      <a:pt x="550384" y="495004"/>
                      <a:pt x="552327" y="491118"/>
                    </a:cubicBezTo>
                    <a:cubicBezTo>
                      <a:pt x="553298" y="489175"/>
                      <a:pt x="553784" y="486260"/>
                      <a:pt x="553784" y="482374"/>
                    </a:cubicBezTo>
                    <a:cubicBezTo>
                      <a:pt x="554756" y="477516"/>
                      <a:pt x="558642" y="473630"/>
                      <a:pt x="565443" y="470716"/>
                    </a:cubicBezTo>
                    <a:cubicBezTo>
                      <a:pt x="569329" y="470716"/>
                      <a:pt x="574186" y="469258"/>
                      <a:pt x="580016" y="466344"/>
                    </a:cubicBezTo>
                    <a:cubicBezTo>
                      <a:pt x="583902" y="465372"/>
                      <a:pt x="588274" y="462457"/>
                      <a:pt x="593132" y="457600"/>
                    </a:cubicBezTo>
                    <a:cubicBezTo>
                      <a:pt x="601876" y="448856"/>
                      <a:pt x="608191" y="440598"/>
                      <a:pt x="612077" y="432825"/>
                    </a:cubicBezTo>
                    <a:cubicBezTo>
                      <a:pt x="614020" y="430882"/>
                      <a:pt x="615963" y="427967"/>
                      <a:pt x="617906" y="424081"/>
                    </a:cubicBezTo>
                    <a:lnTo>
                      <a:pt x="636851" y="403679"/>
                    </a:lnTo>
                    <a:cubicBezTo>
                      <a:pt x="637823" y="403679"/>
                      <a:pt x="638795" y="402221"/>
                      <a:pt x="639767" y="399307"/>
                    </a:cubicBezTo>
                    <a:lnTo>
                      <a:pt x="625193" y="399307"/>
                    </a:lnTo>
                    <a:cubicBezTo>
                      <a:pt x="622278" y="400278"/>
                      <a:pt x="619364" y="400278"/>
                      <a:pt x="616449" y="399307"/>
                    </a:cubicBezTo>
                    <a:cubicBezTo>
                      <a:pt x="613534" y="398335"/>
                      <a:pt x="609648" y="399307"/>
                      <a:pt x="604790" y="402221"/>
                    </a:cubicBezTo>
                    <a:lnTo>
                      <a:pt x="600418" y="399307"/>
                    </a:lnTo>
                    <a:cubicBezTo>
                      <a:pt x="598475" y="398335"/>
                      <a:pt x="596775" y="397849"/>
                      <a:pt x="595318" y="397849"/>
                    </a:cubicBezTo>
                    <a:cubicBezTo>
                      <a:pt x="593861" y="397849"/>
                      <a:pt x="593132" y="399307"/>
                      <a:pt x="593132" y="402221"/>
                    </a:cubicBezTo>
                    <a:lnTo>
                      <a:pt x="587302" y="403679"/>
                    </a:lnTo>
                    <a:cubicBezTo>
                      <a:pt x="581473" y="403679"/>
                      <a:pt x="574672" y="399792"/>
                      <a:pt x="566900" y="392020"/>
                    </a:cubicBezTo>
                    <a:cubicBezTo>
                      <a:pt x="547469" y="378418"/>
                      <a:pt x="530952" y="359959"/>
                      <a:pt x="517351" y="336642"/>
                    </a:cubicBezTo>
                    <a:cubicBezTo>
                      <a:pt x="510550" y="328869"/>
                      <a:pt x="505692" y="319640"/>
                      <a:pt x="502778" y="308953"/>
                    </a:cubicBezTo>
                    <a:lnTo>
                      <a:pt x="501320" y="308953"/>
                    </a:lnTo>
                    <a:cubicBezTo>
                      <a:pt x="500349" y="309924"/>
                      <a:pt x="499377" y="310896"/>
                      <a:pt x="498406" y="311867"/>
                    </a:cubicBezTo>
                    <a:cubicBezTo>
                      <a:pt x="497434" y="312839"/>
                      <a:pt x="496462" y="313325"/>
                      <a:pt x="495491" y="313325"/>
                    </a:cubicBezTo>
                    <a:cubicBezTo>
                      <a:pt x="490633" y="315268"/>
                      <a:pt x="480432" y="322068"/>
                      <a:pt x="464887" y="333727"/>
                    </a:cubicBezTo>
                    <a:cubicBezTo>
                      <a:pt x="461001" y="335670"/>
                      <a:pt x="457358" y="337856"/>
                      <a:pt x="453957" y="340285"/>
                    </a:cubicBezTo>
                    <a:cubicBezTo>
                      <a:pt x="450557" y="342714"/>
                      <a:pt x="446913" y="344900"/>
                      <a:pt x="443027" y="346843"/>
                    </a:cubicBezTo>
                    <a:cubicBezTo>
                      <a:pt x="441084" y="348786"/>
                      <a:pt x="439141" y="350243"/>
                      <a:pt x="437198" y="351215"/>
                    </a:cubicBezTo>
                    <a:cubicBezTo>
                      <a:pt x="435255" y="352186"/>
                      <a:pt x="433797" y="353158"/>
                      <a:pt x="432826" y="354129"/>
                    </a:cubicBezTo>
                    <a:cubicBezTo>
                      <a:pt x="429911" y="355101"/>
                      <a:pt x="420196" y="360445"/>
                      <a:pt x="403679" y="370160"/>
                    </a:cubicBezTo>
                    <a:cubicBezTo>
                      <a:pt x="398822" y="372103"/>
                      <a:pt x="394450" y="374046"/>
                      <a:pt x="390564" y="375989"/>
                    </a:cubicBezTo>
                    <a:cubicBezTo>
                      <a:pt x="386677" y="377932"/>
                      <a:pt x="382791" y="379876"/>
                      <a:pt x="378905" y="381819"/>
                    </a:cubicBezTo>
                    <a:lnTo>
                      <a:pt x="355588" y="394935"/>
                    </a:lnTo>
                    <a:cubicBezTo>
                      <a:pt x="351702" y="397849"/>
                      <a:pt x="349758" y="404650"/>
                      <a:pt x="349758" y="415337"/>
                    </a:cubicBezTo>
                    <a:lnTo>
                      <a:pt x="349758" y="460514"/>
                    </a:lnTo>
                    <a:lnTo>
                      <a:pt x="351216" y="521722"/>
                    </a:lnTo>
                    <a:cubicBezTo>
                      <a:pt x="350244" y="532409"/>
                      <a:pt x="349758" y="549411"/>
                      <a:pt x="349758" y="572728"/>
                    </a:cubicBezTo>
                    <a:cubicBezTo>
                      <a:pt x="349758" y="578558"/>
                      <a:pt x="352673" y="581472"/>
                      <a:pt x="358502" y="581472"/>
                    </a:cubicBezTo>
                    <a:cubicBezTo>
                      <a:pt x="364332" y="583415"/>
                      <a:pt x="371133" y="584873"/>
                      <a:pt x="378905" y="585844"/>
                    </a:cubicBezTo>
                    <a:cubicBezTo>
                      <a:pt x="386677" y="586816"/>
                      <a:pt x="392021" y="587302"/>
                      <a:pt x="394936" y="587302"/>
                    </a:cubicBezTo>
                    <a:lnTo>
                      <a:pt x="483832" y="606247"/>
                    </a:lnTo>
                    <a:cubicBezTo>
                      <a:pt x="494519" y="608190"/>
                      <a:pt x="502292" y="611590"/>
                      <a:pt x="507150" y="616448"/>
                    </a:cubicBezTo>
                    <a:cubicBezTo>
                      <a:pt x="517837" y="627135"/>
                      <a:pt x="524152" y="635393"/>
                      <a:pt x="526095" y="641223"/>
                    </a:cubicBezTo>
                    <a:cubicBezTo>
                      <a:pt x="526095" y="644137"/>
                      <a:pt x="525609" y="646080"/>
                      <a:pt x="524637" y="647052"/>
                    </a:cubicBezTo>
                    <a:cubicBezTo>
                      <a:pt x="522694" y="651910"/>
                      <a:pt x="522694" y="655310"/>
                      <a:pt x="524637" y="657253"/>
                    </a:cubicBezTo>
                    <a:cubicBezTo>
                      <a:pt x="525609" y="658225"/>
                      <a:pt x="525852" y="658953"/>
                      <a:pt x="525367" y="659439"/>
                    </a:cubicBezTo>
                    <a:cubicBezTo>
                      <a:pt x="524880" y="659925"/>
                      <a:pt x="524637" y="660654"/>
                      <a:pt x="524637" y="661625"/>
                    </a:cubicBezTo>
                    <a:cubicBezTo>
                      <a:pt x="521723" y="663568"/>
                      <a:pt x="518566" y="666483"/>
                      <a:pt x="515165" y="670369"/>
                    </a:cubicBezTo>
                    <a:cubicBezTo>
                      <a:pt x="511765" y="674255"/>
                      <a:pt x="509093" y="677170"/>
                      <a:pt x="507150" y="679113"/>
                    </a:cubicBezTo>
                    <a:cubicBezTo>
                      <a:pt x="502292" y="682999"/>
                      <a:pt x="495977" y="683971"/>
                      <a:pt x="488204" y="682028"/>
                    </a:cubicBezTo>
                    <a:cubicBezTo>
                      <a:pt x="486262" y="682028"/>
                      <a:pt x="485290" y="682028"/>
                      <a:pt x="485290" y="682028"/>
                    </a:cubicBezTo>
                    <a:cubicBezTo>
                      <a:pt x="482375" y="682999"/>
                      <a:pt x="478489" y="683485"/>
                      <a:pt x="473631" y="683485"/>
                    </a:cubicBezTo>
                    <a:cubicBezTo>
                      <a:pt x="466830" y="683485"/>
                      <a:pt x="461001" y="682999"/>
                      <a:pt x="456143" y="682028"/>
                    </a:cubicBezTo>
                    <a:cubicBezTo>
                      <a:pt x="451285" y="681056"/>
                      <a:pt x="446913" y="680085"/>
                      <a:pt x="443027" y="679113"/>
                    </a:cubicBezTo>
                    <a:cubicBezTo>
                      <a:pt x="422625" y="675227"/>
                      <a:pt x="398822" y="667940"/>
                      <a:pt x="371618" y="657253"/>
                    </a:cubicBezTo>
                    <a:lnTo>
                      <a:pt x="354130" y="652881"/>
                    </a:lnTo>
                    <a:lnTo>
                      <a:pt x="352673" y="660168"/>
                    </a:lnTo>
                    <a:cubicBezTo>
                      <a:pt x="353645" y="667940"/>
                      <a:pt x="354130" y="678627"/>
                      <a:pt x="354130" y="692229"/>
                    </a:cubicBezTo>
                    <a:lnTo>
                      <a:pt x="354130" y="727205"/>
                    </a:lnTo>
                    <a:lnTo>
                      <a:pt x="354130" y="763638"/>
                    </a:lnTo>
                    <a:lnTo>
                      <a:pt x="352673" y="776754"/>
                    </a:lnTo>
                    <a:cubicBezTo>
                      <a:pt x="352673" y="780640"/>
                      <a:pt x="352187" y="783069"/>
                      <a:pt x="351216" y="784041"/>
                    </a:cubicBezTo>
                    <a:lnTo>
                      <a:pt x="349758" y="808815"/>
                    </a:lnTo>
                    <a:cubicBezTo>
                      <a:pt x="347815" y="812701"/>
                      <a:pt x="347087" y="816587"/>
                      <a:pt x="347572" y="820474"/>
                    </a:cubicBezTo>
                    <a:cubicBezTo>
                      <a:pt x="348058" y="824360"/>
                      <a:pt x="348301" y="826789"/>
                      <a:pt x="348301" y="827760"/>
                    </a:cubicBezTo>
                    <a:cubicBezTo>
                      <a:pt x="348301" y="828732"/>
                      <a:pt x="347815" y="831889"/>
                      <a:pt x="346844" y="837233"/>
                    </a:cubicBezTo>
                    <a:cubicBezTo>
                      <a:pt x="345872" y="842576"/>
                      <a:pt x="343443" y="846705"/>
                      <a:pt x="339557" y="849620"/>
                    </a:cubicBezTo>
                    <a:cubicBezTo>
                      <a:pt x="338586" y="849620"/>
                      <a:pt x="338343" y="850349"/>
                      <a:pt x="338828" y="851806"/>
                    </a:cubicBezTo>
                    <a:cubicBezTo>
                      <a:pt x="339314" y="853263"/>
                      <a:pt x="339071" y="853992"/>
                      <a:pt x="338100" y="853992"/>
                    </a:cubicBezTo>
                    <a:cubicBezTo>
                      <a:pt x="338100" y="859821"/>
                      <a:pt x="336400" y="865165"/>
                      <a:pt x="332999" y="870023"/>
                    </a:cubicBezTo>
                    <a:cubicBezTo>
                      <a:pt x="329599" y="874880"/>
                      <a:pt x="325955" y="879252"/>
                      <a:pt x="322070" y="883139"/>
                    </a:cubicBezTo>
                    <a:cubicBezTo>
                      <a:pt x="317212" y="892854"/>
                      <a:pt x="313325" y="898683"/>
                      <a:pt x="310411" y="900626"/>
                    </a:cubicBezTo>
                    <a:cubicBezTo>
                      <a:pt x="307496" y="903541"/>
                      <a:pt x="305310" y="904998"/>
                      <a:pt x="303853" y="904998"/>
                    </a:cubicBezTo>
                    <a:cubicBezTo>
                      <a:pt x="302395" y="904998"/>
                      <a:pt x="300209" y="903541"/>
                      <a:pt x="297295" y="900626"/>
                    </a:cubicBezTo>
                    <a:lnTo>
                      <a:pt x="291465" y="897712"/>
                    </a:lnTo>
                    <a:cubicBezTo>
                      <a:pt x="275921" y="893826"/>
                      <a:pt x="261347" y="886539"/>
                      <a:pt x="247746" y="875852"/>
                    </a:cubicBezTo>
                    <a:cubicBezTo>
                      <a:pt x="232201" y="864193"/>
                      <a:pt x="220542" y="854478"/>
                      <a:pt x="212770" y="846705"/>
                    </a:cubicBezTo>
                    <a:lnTo>
                      <a:pt x="185081" y="817559"/>
                    </a:lnTo>
                    <a:lnTo>
                      <a:pt x="163221" y="795699"/>
                    </a:lnTo>
                    <a:cubicBezTo>
                      <a:pt x="153505" y="784041"/>
                      <a:pt x="144276" y="771896"/>
                      <a:pt x="135532" y="759266"/>
                    </a:cubicBezTo>
                    <a:cubicBezTo>
                      <a:pt x="128731" y="749550"/>
                      <a:pt x="123387" y="739835"/>
                      <a:pt x="119501" y="730120"/>
                    </a:cubicBezTo>
                    <a:cubicBezTo>
                      <a:pt x="115615" y="723319"/>
                      <a:pt x="112700" y="715546"/>
                      <a:pt x="110757" y="706802"/>
                    </a:cubicBezTo>
                    <a:cubicBezTo>
                      <a:pt x="110757" y="705831"/>
                      <a:pt x="110271" y="705102"/>
                      <a:pt x="109300" y="704616"/>
                    </a:cubicBezTo>
                    <a:cubicBezTo>
                      <a:pt x="108328" y="704131"/>
                      <a:pt x="107357" y="704373"/>
                      <a:pt x="106385" y="705345"/>
                    </a:cubicBezTo>
                    <a:cubicBezTo>
                      <a:pt x="98613" y="708260"/>
                      <a:pt x="92298" y="712146"/>
                      <a:pt x="87440" y="717004"/>
                    </a:cubicBezTo>
                    <a:cubicBezTo>
                      <a:pt x="76753" y="729634"/>
                      <a:pt x="59751" y="747608"/>
                      <a:pt x="36434" y="770925"/>
                    </a:cubicBezTo>
                    <a:lnTo>
                      <a:pt x="17488" y="791327"/>
                    </a:lnTo>
                    <a:lnTo>
                      <a:pt x="13116" y="794242"/>
                    </a:lnTo>
                    <a:lnTo>
                      <a:pt x="10202" y="794242"/>
                    </a:lnTo>
                    <a:cubicBezTo>
                      <a:pt x="7287" y="794242"/>
                      <a:pt x="4858" y="793027"/>
                      <a:pt x="2915" y="790599"/>
                    </a:cubicBezTo>
                    <a:cubicBezTo>
                      <a:pt x="972" y="788170"/>
                      <a:pt x="0" y="785498"/>
                      <a:pt x="0" y="782583"/>
                    </a:cubicBezTo>
                    <a:cubicBezTo>
                      <a:pt x="0" y="773839"/>
                      <a:pt x="2915" y="766553"/>
                      <a:pt x="8745" y="760723"/>
                    </a:cubicBezTo>
                    <a:cubicBezTo>
                      <a:pt x="9716" y="759752"/>
                      <a:pt x="10202" y="758052"/>
                      <a:pt x="10202" y="755623"/>
                    </a:cubicBezTo>
                    <a:cubicBezTo>
                      <a:pt x="10202" y="753194"/>
                      <a:pt x="10688" y="751008"/>
                      <a:pt x="11659" y="749065"/>
                    </a:cubicBezTo>
                    <a:cubicBezTo>
                      <a:pt x="13603" y="744207"/>
                      <a:pt x="15546" y="740807"/>
                      <a:pt x="17488" y="738863"/>
                    </a:cubicBezTo>
                    <a:lnTo>
                      <a:pt x="49550" y="699516"/>
                    </a:lnTo>
                    <a:cubicBezTo>
                      <a:pt x="50521" y="696601"/>
                      <a:pt x="52222" y="692958"/>
                      <a:pt x="54651" y="688586"/>
                    </a:cubicBezTo>
                    <a:cubicBezTo>
                      <a:pt x="57080" y="684214"/>
                      <a:pt x="59751" y="680570"/>
                      <a:pt x="62665" y="677656"/>
                    </a:cubicBezTo>
                    <a:cubicBezTo>
                      <a:pt x="68495" y="665026"/>
                      <a:pt x="81125" y="648995"/>
                      <a:pt x="100556" y="629564"/>
                    </a:cubicBezTo>
                    <a:lnTo>
                      <a:pt x="120958" y="614991"/>
                    </a:lnTo>
                    <a:cubicBezTo>
                      <a:pt x="120958" y="614991"/>
                      <a:pt x="129702" y="604789"/>
                      <a:pt x="147190" y="584387"/>
                    </a:cubicBezTo>
                    <a:lnTo>
                      <a:pt x="179251" y="549411"/>
                    </a:lnTo>
                    <a:cubicBezTo>
                      <a:pt x="185081" y="542610"/>
                      <a:pt x="191639" y="535081"/>
                      <a:pt x="198925" y="526823"/>
                    </a:cubicBezTo>
                    <a:cubicBezTo>
                      <a:pt x="206212" y="518564"/>
                      <a:pt x="214227" y="509092"/>
                      <a:pt x="222971" y="498405"/>
                    </a:cubicBezTo>
                    <a:cubicBezTo>
                      <a:pt x="228800" y="491604"/>
                      <a:pt x="233901" y="485046"/>
                      <a:pt x="238273" y="478731"/>
                    </a:cubicBezTo>
                    <a:cubicBezTo>
                      <a:pt x="242645" y="472416"/>
                      <a:pt x="246774" y="466344"/>
                      <a:pt x="250660" y="460514"/>
                    </a:cubicBezTo>
                    <a:cubicBezTo>
                      <a:pt x="251632" y="459543"/>
                      <a:pt x="252118" y="458085"/>
                      <a:pt x="252118" y="456142"/>
                    </a:cubicBezTo>
                    <a:cubicBezTo>
                      <a:pt x="248231" y="458085"/>
                      <a:pt x="243859" y="460271"/>
                      <a:pt x="239002" y="462700"/>
                    </a:cubicBezTo>
                    <a:cubicBezTo>
                      <a:pt x="234144" y="465129"/>
                      <a:pt x="229286" y="467315"/>
                      <a:pt x="224428" y="469258"/>
                    </a:cubicBezTo>
                    <a:lnTo>
                      <a:pt x="196739" y="482374"/>
                    </a:lnTo>
                    <a:cubicBezTo>
                      <a:pt x="192853" y="483346"/>
                      <a:pt x="187024" y="485775"/>
                      <a:pt x="179251" y="489661"/>
                    </a:cubicBezTo>
                    <a:lnTo>
                      <a:pt x="153020" y="492575"/>
                    </a:lnTo>
                    <a:cubicBezTo>
                      <a:pt x="145247" y="492575"/>
                      <a:pt x="139418" y="491118"/>
                      <a:pt x="135532" y="488203"/>
                    </a:cubicBezTo>
                    <a:cubicBezTo>
                      <a:pt x="116101" y="481403"/>
                      <a:pt x="99584" y="475088"/>
                      <a:pt x="85983" y="469258"/>
                    </a:cubicBezTo>
                    <a:cubicBezTo>
                      <a:pt x="83068" y="468287"/>
                      <a:pt x="76267" y="465372"/>
                      <a:pt x="65580" y="460514"/>
                    </a:cubicBezTo>
                    <a:cubicBezTo>
                      <a:pt x="62665" y="458571"/>
                      <a:pt x="61694" y="455171"/>
                      <a:pt x="62665" y="450313"/>
                    </a:cubicBezTo>
                    <a:cubicBezTo>
                      <a:pt x="63637" y="449342"/>
                      <a:pt x="63880" y="447884"/>
                      <a:pt x="63394" y="445941"/>
                    </a:cubicBezTo>
                    <a:cubicBezTo>
                      <a:pt x="62908" y="443998"/>
                      <a:pt x="62665" y="442541"/>
                      <a:pt x="62665" y="441569"/>
                    </a:cubicBezTo>
                    <a:cubicBezTo>
                      <a:pt x="62665" y="441569"/>
                      <a:pt x="61208" y="440112"/>
                      <a:pt x="58293" y="437197"/>
                    </a:cubicBezTo>
                    <a:cubicBezTo>
                      <a:pt x="54407" y="431368"/>
                      <a:pt x="52464" y="426024"/>
                      <a:pt x="52464" y="421167"/>
                    </a:cubicBezTo>
                    <a:cubicBezTo>
                      <a:pt x="52464" y="420195"/>
                      <a:pt x="51007" y="413880"/>
                      <a:pt x="48092" y="402221"/>
                    </a:cubicBezTo>
                    <a:cubicBezTo>
                      <a:pt x="48092" y="400278"/>
                      <a:pt x="48578" y="399307"/>
                      <a:pt x="49550" y="399307"/>
                    </a:cubicBezTo>
                    <a:cubicBezTo>
                      <a:pt x="63151" y="407079"/>
                      <a:pt x="75781" y="413880"/>
                      <a:pt x="87440" y="419709"/>
                    </a:cubicBezTo>
                    <a:cubicBezTo>
                      <a:pt x="91327" y="423595"/>
                      <a:pt x="96184" y="424081"/>
                      <a:pt x="102013" y="421167"/>
                    </a:cubicBezTo>
                    <a:lnTo>
                      <a:pt x="161764" y="384733"/>
                    </a:lnTo>
                    <a:cubicBezTo>
                      <a:pt x="164678" y="382790"/>
                      <a:pt x="179251" y="374532"/>
                      <a:pt x="205483" y="359959"/>
                    </a:cubicBezTo>
                    <a:lnTo>
                      <a:pt x="250660" y="329355"/>
                    </a:lnTo>
                    <a:cubicBezTo>
                      <a:pt x="252603" y="328384"/>
                      <a:pt x="255275" y="326926"/>
                      <a:pt x="258676" y="324983"/>
                    </a:cubicBezTo>
                    <a:cubicBezTo>
                      <a:pt x="262076" y="323040"/>
                      <a:pt x="265234" y="322068"/>
                      <a:pt x="268148" y="322068"/>
                    </a:cubicBezTo>
                    <a:cubicBezTo>
                      <a:pt x="276892" y="316239"/>
                      <a:pt x="281264" y="309438"/>
                      <a:pt x="281264" y="301666"/>
                    </a:cubicBezTo>
                    <a:lnTo>
                      <a:pt x="279807" y="233172"/>
                    </a:lnTo>
                    <a:cubicBezTo>
                      <a:pt x="279807" y="230257"/>
                      <a:pt x="279321" y="225885"/>
                      <a:pt x="278350" y="220056"/>
                    </a:cubicBezTo>
                    <a:cubicBezTo>
                      <a:pt x="277378" y="214226"/>
                      <a:pt x="276406" y="209854"/>
                      <a:pt x="275435" y="206940"/>
                    </a:cubicBezTo>
                    <a:cubicBezTo>
                      <a:pt x="274463" y="204025"/>
                      <a:pt x="270577" y="200139"/>
                      <a:pt x="263776" y="195281"/>
                    </a:cubicBezTo>
                    <a:cubicBezTo>
                      <a:pt x="262805" y="194310"/>
                      <a:pt x="261347" y="194310"/>
                      <a:pt x="259404" y="195281"/>
                    </a:cubicBezTo>
                    <a:cubicBezTo>
                      <a:pt x="257461" y="196253"/>
                      <a:pt x="256004" y="197224"/>
                      <a:pt x="255032" y="198196"/>
                    </a:cubicBezTo>
                    <a:cubicBezTo>
                      <a:pt x="240459" y="207911"/>
                      <a:pt x="232201" y="213741"/>
                      <a:pt x="230258" y="215684"/>
                    </a:cubicBezTo>
                    <a:cubicBezTo>
                      <a:pt x="220542" y="220541"/>
                      <a:pt x="212770" y="225885"/>
                      <a:pt x="206941" y="231714"/>
                    </a:cubicBezTo>
                    <a:cubicBezTo>
                      <a:pt x="204026" y="234629"/>
                      <a:pt x="200140" y="238272"/>
                      <a:pt x="195282" y="242644"/>
                    </a:cubicBezTo>
                    <a:cubicBezTo>
                      <a:pt x="190424" y="247016"/>
                      <a:pt x="186538" y="251145"/>
                      <a:pt x="183623" y="255031"/>
                    </a:cubicBezTo>
                    <a:lnTo>
                      <a:pt x="166136" y="271062"/>
                    </a:lnTo>
                    <a:cubicBezTo>
                      <a:pt x="145733" y="285635"/>
                      <a:pt x="135532" y="292922"/>
                      <a:pt x="135532" y="292922"/>
                    </a:cubicBezTo>
                    <a:cubicBezTo>
                      <a:pt x="134560" y="293894"/>
                      <a:pt x="133103" y="294379"/>
                      <a:pt x="131160" y="294379"/>
                    </a:cubicBezTo>
                    <a:cubicBezTo>
                      <a:pt x="127274" y="294379"/>
                      <a:pt x="121930" y="290979"/>
                      <a:pt x="115129" y="284178"/>
                    </a:cubicBezTo>
                    <a:cubicBezTo>
                      <a:pt x="124845" y="278349"/>
                      <a:pt x="133589" y="271305"/>
                      <a:pt x="141361" y="263047"/>
                    </a:cubicBezTo>
                    <a:cubicBezTo>
                      <a:pt x="149133" y="254789"/>
                      <a:pt x="156177" y="246288"/>
                      <a:pt x="162492" y="237544"/>
                    </a:cubicBezTo>
                    <a:cubicBezTo>
                      <a:pt x="168807" y="228800"/>
                      <a:pt x="173423" y="221999"/>
                      <a:pt x="176337" y="217141"/>
                    </a:cubicBezTo>
                    <a:cubicBezTo>
                      <a:pt x="184109" y="206454"/>
                      <a:pt x="194796" y="190423"/>
                      <a:pt x="208398" y="169049"/>
                    </a:cubicBezTo>
                    <a:cubicBezTo>
                      <a:pt x="210341" y="166135"/>
                      <a:pt x="212527" y="162491"/>
                      <a:pt x="214956" y="158119"/>
                    </a:cubicBezTo>
                    <a:cubicBezTo>
                      <a:pt x="217385" y="153747"/>
                      <a:pt x="219571" y="148647"/>
                      <a:pt x="221514" y="142817"/>
                    </a:cubicBezTo>
                    <a:cubicBezTo>
                      <a:pt x="223457" y="138931"/>
                      <a:pt x="222971" y="136017"/>
                      <a:pt x="220057" y="134074"/>
                    </a:cubicBezTo>
                    <a:cubicBezTo>
                      <a:pt x="222971" y="136017"/>
                      <a:pt x="225400" y="136017"/>
                      <a:pt x="227343" y="134074"/>
                    </a:cubicBezTo>
                    <a:cubicBezTo>
                      <a:pt x="229286" y="132130"/>
                      <a:pt x="230258" y="131159"/>
                      <a:pt x="230258" y="131159"/>
                    </a:cubicBezTo>
                    <a:cubicBezTo>
                      <a:pt x="233172" y="127273"/>
                      <a:pt x="239002" y="119015"/>
                      <a:pt x="247746" y="106384"/>
                    </a:cubicBezTo>
                    <a:cubicBezTo>
                      <a:pt x="250660" y="102498"/>
                      <a:pt x="252603" y="99098"/>
                      <a:pt x="253576" y="96183"/>
                    </a:cubicBezTo>
                    <a:cubicBezTo>
                      <a:pt x="254547" y="93268"/>
                      <a:pt x="255519" y="90840"/>
                      <a:pt x="256490" y="88896"/>
                    </a:cubicBezTo>
                    <a:lnTo>
                      <a:pt x="260862" y="85982"/>
                    </a:lnTo>
                    <a:lnTo>
                      <a:pt x="288551" y="49549"/>
                    </a:lnTo>
                    <a:cubicBezTo>
                      <a:pt x="291465" y="46634"/>
                      <a:pt x="290980" y="43719"/>
                      <a:pt x="287093" y="40805"/>
                    </a:cubicBezTo>
                    <a:lnTo>
                      <a:pt x="269606" y="10201"/>
                    </a:lnTo>
                    <a:cubicBezTo>
                      <a:pt x="273492" y="11172"/>
                      <a:pt x="278835" y="11658"/>
                      <a:pt x="285636" y="11658"/>
                    </a:cubicBezTo>
                    <a:cubicBezTo>
                      <a:pt x="286608" y="10687"/>
                      <a:pt x="286608" y="9229"/>
                      <a:pt x="285636" y="7286"/>
                    </a:cubicBezTo>
                    <a:cubicBezTo>
                      <a:pt x="284665" y="5343"/>
                      <a:pt x="283207" y="2914"/>
                      <a:pt x="281264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15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演示悠然小楷" panose="00000500000000000000" pitchFamily="2" charset="-122"/>
                  <a:ea typeface="演示悠然小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48" name="文本框 47">
                <a:extLst>
                  <a:ext uri="{FF2B5EF4-FFF2-40B4-BE49-F238E27FC236}">
                    <a16:creationId xmlns:a16="http://schemas.microsoft.com/office/drawing/2014/main" id="{E8C3D74B-4987-BECE-60AC-81CB9877D904}"/>
                  </a:ext>
                </a:extLst>
              </p:cNvPr>
              <p:cNvSpPr txBox="1"/>
              <p:nvPr>
                <p:custDataLst>
                  <p:tags r:id="rId5"/>
                </p:custDataLst>
              </p:nvPr>
            </p:nvSpPr>
            <p:spPr>
              <a:xfrm>
                <a:off x="5049157" y="2547768"/>
                <a:ext cx="1281171" cy="1112287"/>
              </a:xfrm>
              <a:custGeom>
                <a:avLst/>
                <a:gdLst/>
                <a:ahLst/>
                <a:cxnLst/>
                <a:rect l="l" t="t" r="r" b="b"/>
                <a:pathLst>
                  <a:path w="1444047" h="1253693">
                    <a:moveTo>
                      <a:pt x="879901" y="832688"/>
                    </a:moveTo>
                    <a:cubicBezTo>
                      <a:pt x="839203" y="838302"/>
                      <a:pt x="810434" y="841810"/>
                      <a:pt x="793594" y="843213"/>
                    </a:cubicBezTo>
                    <a:cubicBezTo>
                      <a:pt x="761317" y="848827"/>
                      <a:pt x="735355" y="852335"/>
                      <a:pt x="715709" y="853738"/>
                    </a:cubicBezTo>
                    <a:cubicBezTo>
                      <a:pt x="696061" y="857949"/>
                      <a:pt x="663082" y="862860"/>
                      <a:pt x="616772" y="868474"/>
                    </a:cubicBezTo>
                    <a:lnTo>
                      <a:pt x="555726" y="881104"/>
                    </a:lnTo>
                    <a:cubicBezTo>
                      <a:pt x="548709" y="883911"/>
                      <a:pt x="545903" y="886016"/>
                      <a:pt x="547306" y="887419"/>
                    </a:cubicBezTo>
                    <a:cubicBezTo>
                      <a:pt x="548709" y="890226"/>
                      <a:pt x="552218" y="896541"/>
                      <a:pt x="557831" y="906364"/>
                    </a:cubicBezTo>
                    <a:cubicBezTo>
                      <a:pt x="557831" y="906364"/>
                      <a:pt x="566251" y="916889"/>
                      <a:pt x="583091" y="937940"/>
                    </a:cubicBezTo>
                    <a:lnTo>
                      <a:pt x="610457" y="967410"/>
                    </a:lnTo>
                    <a:cubicBezTo>
                      <a:pt x="620280" y="980040"/>
                      <a:pt x="631507" y="991267"/>
                      <a:pt x="644137" y="1001090"/>
                    </a:cubicBezTo>
                    <a:lnTo>
                      <a:pt x="671503" y="1026351"/>
                    </a:lnTo>
                    <a:lnTo>
                      <a:pt x="711498" y="1051611"/>
                    </a:lnTo>
                    <a:lnTo>
                      <a:pt x="749389" y="1076871"/>
                    </a:lnTo>
                    <a:lnTo>
                      <a:pt x="795699" y="1102131"/>
                    </a:lnTo>
                    <a:cubicBezTo>
                      <a:pt x="836396" y="1118972"/>
                      <a:pt x="867270" y="1129497"/>
                      <a:pt x="888320" y="1133707"/>
                    </a:cubicBezTo>
                    <a:lnTo>
                      <a:pt x="890425" y="1093711"/>
                    </a:lnTo>
                    <a:lnTo>
                      <a:pt x="890425" y="996880"/>
                    </a:lnTo>
                    <a:lnTo>
                      <a:pt x="890425" y="931624"/>
                    </a:lnTo>
                    <a:lnTo>
                      <a:pt x="886215" y="881104"/>
                    </a:lnTo>
                    <a:lnTo>
                      <a:pt x="886215" y="839003"/>
                    </a:lnTo>
                    <a:cubicBezTo>
                      <a:pt x="886215" y="834793"/>
                      <a:pt x="884110" y="832688"/>
                      <a:pt x="879901" y="832688"/>
                    </a:cubicBezTo>
                    <a:close/>
                    <a:moveTo>
                      <a:pt x="479419" y="718754"/>
                    </a:moveTo>
                    <a:cubicBezTo>
                      <a:pt x="477665" y="718929"/>
                      <a:pt x="475735" y="719719"/>
                      <a:pt x="473630" y="721122"/>
                    </a:cubicBezTo>
                    <a:cubicBezTo>
                      <a:pt x="468017" y="723929"/>
                      <a:pt x="464509" y="725332"/>
                      <a:pt x="463105" y="725332"/>
                    </a:cubicBezTo>
                    <a:cubicBezTo>
                      <a:pt x="461702" y="726735"/>
                      <a:pt x="459597" y="728139"/>
                      <a:pt x="456790" y="729542"/>
                    </a:cubicBezTo>
                    <a:cubicBezTo>
                      <a:pt x="453983" y="730945"/>
                      <a:pt x="452580" y="733050"/>
                      <a:pt x="452580" y="735857"/>
                    </a:cubicBezTo>
                    <a:cubicBezTo>
                      <a:pt x="453983" y="754101"/>
                      <a:pt x="453983" y="771643"/>
                      <a:pt x="452580" y="788483"/>
                    </a:cubicBezTo>
                    <a:cubicBezTo>
                      <a:pt x="452580" y="792693"/>
                      <a:pt x="453282" y="795499"/>
                      <a:pt x="454685" y="796903"/>
                    </a:cubicBezTo>
                    <a:cubicBezTo>
                      <a:pt x="456088" y="798306"/>
                      <a:pt x="459597" y="798306"/>
                      <a:pt x="465210" y="796903"/>
                    </a:cubicBezTo>
                    <a:lnTo>
                      <a:pt x="524151" y="784273"/>
                    </a:lnTo>
                    <a:cubicBezTo>
                      <a:pt x="528361" y="784273"/>
                      <a:pt x="534676" y="782870"/>
                      <a:pt x="543096" y="780063"/>
                    </a:cubicBezTo>
                    <a:cubicBezTo>
                      <a:pt x="529063" y="768836"/>
                      <a:pt x="518538" y="759714"/>
                      <a:pt x="511521" y="752697"/>
                    </a:cubicBezTo>
                    <a:cubicBezTo>
                      <a:pt x="508714" y="749891"/>
                      <a:pt x="504855" y="745681"/>
                      <a:pt x="499943" y="740067"/>
                    </a:cubicBezTo>
                    <a:cubicBezTo>
                      <a:pt x="495031" y="734454"/>
                      <a:pt x="491874" y="729542"/>
                      <a:pt x="490470" y="725332"/>
                    </a:cubicBezTo>
                    <a:cubicBezTo>
                      <a:pt x="489067" y="723929"/>
                      <a:pt x="486962" y="722175"/>
                      <a:pt x="484155" y="720069"/>
                    </a:cubicBezTo>
                    <a:cubicBezTo>
                      <a:pt x="482752" y="719017"/>
                      <a:pt x="481173" y="718578"/>
                      <a:pt x="479419" y="718754"/>
                    </a:cubicBezTo>
                    <a:close/>
                    <a:moveTo>
                      <a:pt x="454685" y="676916"/>
                    </a:moveTo>
                    <a:lnTo>
                      <a:pt x="454685" y="712702"/>
                    </a:lnTo>
                    <a:cubicBezTo>
                      <a:pt x="457492" y="709895"/>
                      <a:pt x="459948" y="708141"/>
                      <a:pt x="462053" y="707439"/>
                    </a:cubicBezTo>
                    <a:cubicBezTo>
                      <a:pt x="464158" y="706738"/>
                      <a:pt x="465912" y="706387"/>
                      <a:pt x="467315" y="706387"/>
                    </a:cubicBezTo>
                    <a:cubicBezTo>
                      <a:pt x="467315" y="704983"/>
                      <a:pt x="468017" y="703931"/>
                      <a:pt x="469420" y="703229"/>
                    </a:cubicBezTo>
                    <a:cubicBezTo>
                      <a:pt x="470824" y="702528"/>
                      <a:pt x="471525" y="700773"/>
                      <a:pt x="471525" y="697967"/>
                    </a:cubicBezTo>
                    <a:lnTo>
                      <a:pt x="458895" y="676916"/>
                    </a:lnTo>
                    <a:close/>
                    <a:moveTo>
                      <a:pt x="626508" y="674022"/>
                    </a:moveTo>
                    <a:cubicBezTo>
                      <a:pt x="622473" y="674197"/>
                      <a:pt x="618175" y="674811"/>
                      <a:pt x="613614" y="675864"/>
                    </a:cubicBezTo>
                    <a:cubicBezTo>
                      <a:pt x="604493" y="677969"/>
                      <a:pt x="597827" y="679723"/>
                      <a:pt x="593617" y="681126"/>
                    </a:cubicBezTo>
                    <a:cubicBezTo>
                      <a:pt x="589407" y="681126"/>
                      <a:pt x="585197" y="681828"/>
                      <a:pt x="580987" y="683232"/>
                    </a:cubicBezTo>
                    <a:cubicBezTo>
                      <a:pt x="576777" y="684635"/>
                      <a:pt x="573268" y="685337"/>
                      <a:pt x="570461" y="685337"/>
                    </a:cubicBezTo>
                    <a:lnTo>
                      <a:pt x="566251" y="685337"/>
                    </a:lnTo>
                    <a:cubicBezTo>
                      <a:pt x="556428" y="685337"/>
                      <a:pt x="547306" y="687792"/>
                      <a:pt x="538886" y="692704"/>
                    </a:cubicBezTo>
                    <a:cubicBezTo>
                      <a:pt x="530466" y="697616"/>
                      <a:pt x="523449" y="700773"/>
                      <a:pt x="517836" y="702177"/>
                    </a:cubicBezTo>
                    <a:lnTo>
                      <a:pt x="566251" y="735857"/>
                    </a:lnTo>
                    <a:cubicBezTo>
                      <a:pt x="584495" y="749891"/>
                      <a:pt x="604142" y="757609"/>
                      <a:pt x="625192" y="759012"/>
                    </a:cubicBezTo>
                    <a:cubicBezTo>
                      <a:pt x="627999" y="760416"/>
                      <a:pt x="630805" y="760065"/>
                      <a:pt x="633612" y="757960"/>
                    </a:cubicBezTo>
                    <a:cubicBezTo>
                      <a:pt x="636419" y="755855"/>
                      <a:pt x="637822" y="753399"/>
                      <a:pt x="637822" y="750592"/>
                    </a:cubicBezTo>
                    <a:cubicBezTo>
                      <a:pt x="635016" y="739366"/>
                      <a:pt x="633612" y="730945"/>
                      <a:pt x="633612" y="725332"/>
                    </a:cubicBezTo>
                    <a:cubicBezTo>
                      <a:pt x="636419" y="702878"/>
                      <a:pt x="637822" y="686038"/>
                      <a:pt x="637822" y="674811"/>
                    </a:cubicBezTo>
                    <a:cubicBezTo>
                      <a:pt x="634314" y="674110"/>
                      <a:pt x="630542" y="673847"/>
                      <a:pt x="626508" y="674022"/>
                    </a:cubicBezTo>
                    <a:close/>
                    <a:moveTo>
                      <a:pt x="473894" y="644552"/>
                    </a:moveTo>
                    <a:cubicBezTo>
                      <a:pt x="471964" y="644727"/>
                      <a:pt x="470122" y="645341"/>
                      <a:pt x="468368" y="646394"/>
                    </a:cubicBezTo>
                    <a:cubicBezTo>
                      <a:pt x="464859" y="648499"/>
                      <a:pt x="462404" y="649551"/>
                      <a:pt x="461000" y="649551"/>
                    </a:cubicBezTo>
                    <a:cubicBezTo>
                      <a:pt x="459597" y="649551"/>
                      <a:pt x="458895" y="649902"/>
                      <a:pt x="458895" y="650604"/>
                    </a:cubicBezTo>
                    <a:cubicBezTo>
                      <a:pt x="458895" y="651305"/>
                      <a:pt x="458895" y="652358"/>
                      <a:pt x="458895" y="653761"/>
                    </a:cubicBezTo>
                    <a:lnTo>
                      <a:pt x="484155" y="676916"/>
                    </a:lnTo>
                    <a:cubicBezTo>
                      <a:pt x="486962" y="678320"/>
                      <a:pt x="489418" y="679372"/>
                      <a:pt x="491523" y="680074"/>
                    </a:cubicBezTo>
                    <a:cubicBezTo>
                      <a:pt x="493628" y="680776"/>
                      <a:pt x="495382" y="682530"/>
                      <a:pt x="496786" y="685337"/>
                    </a:cubicBezTo>
                    <a:cubicBezTo>
                      <a:pt x="500995" y="689547"/>
                      <a:pt x="505907" y="690248"/>
                      <a:pt x="511521" y="687442"/>
                    </a:cubicBezTo>
                    <a:cubicBezTo>
                      <a:pt x="518538" y="684635"/>
                      <a:pt x="524852" y="681828"/>
                      <a:pt x="530466" y="679022"/>
                    </a:cubicBezTo>
                    <a:cubicBezTo>
                      <a:pt x="536079" y="676215"/>
                      <a:pt x="540991" y="674110"/>
                      <a:pt x="545201" y="672706"/>
                    </a:cubicBezTo>
                    <a:cubicBezTo>
                      <a:pt x="552218" y="665690"/>
                      <a:pt x="555726" y="662181"/>
                      <a:pt x="555726" y="662181"/>
                    </a:cubicBezTo>
                    <a:cubicBezTo>
                      <a:pt x="543096" y="656568"/>
                      <a:pt x="517836" y="650954"/>
                      <a:pt x="479945" y="645341"/>
                    </a:cubicBezTo>
                    <a:cubicBezTo>
                      <a:pt x="477840" y="644639"/>
                      <a:pt x="475823" y="644376"/>
                      <a:pt x="473894" y="644552"/>
                    </a:cubicBezTo>
                    <a:close/>
                    <a:moveTo>
                      <a:pt x="892530" y="575875"/>
                    </a:moveTo>
                    <a:lnTo>
                      <a:pt x="879901" y="590610"/>
                    </a:lnTo>
                    <a:lnTo>
                      <a:pt x="850430" y="605346"/>
                    </a:lnTo>
                    <a:lnTo>
                      <a:pt x="829379" y="615871"/>
                    </a:lnTo>
                    <a:lnTo>
                      <a:pt x="810434" y="624291"/>
                    </a:lnTo>
                    <a:lnTo>
                      <a:pt x="785174" y="632711"/>
                    </a:lnTo>
                    <a:cubicBezTo>
                      <a:pt x="768334" y="638324"/>
                      <a:pt x="759914" y="641131"/>
                      <a:pt x="759914" y="641131"/>
                    </a:cubicBezTo>
                    <a:cubicBezTo>
                      <a:pt x="757107" y="641131"/>
                      <a:pt x="755704" y="643236"/>
                      <a:pt x="755704" y="647446"/>
                    </a:cubicBezTo>
                    <a:cubicBezTo>
                      <a:pt x="754300" y="654463"/>
                      <a:pt x="753599" y="665690"/>
                      <a:pt x="753599" y="681126"/>
                    </a:cubicBezTo>
                    <a:lnTo>
                      <a:pt x="751494" y="700072"/>
                    </a:lnTo>
                    <a:lnTo>
                      <a:pt x="751494" y="729542"/>
                    </a:lnTo>
                    <a:cubicBezTo>
                      <a:pt x="751494" y="736559"/>
                      <a:pt x="750792" y="742874"/>
                      <a:pt x="749389" y="748487"/>
                    </a:cubicBezTo>
                    <a:cubicBezTo>
                      <a:pt x="760615" y="748487"/>
                      <a:pt x="768334" y="747786"/>
                      <a:pt x="772544" y="746382"/>
                    </a:cubicBezTo>
                    <a:cubicBezTo>
                      <a:pt x="796401" y="743576"/>
                      <a:pt x="832187" y="737962"/>
                      <a:pt x="879901" y="729542"/>
                    </a:cubicBezTo>
                    <a:cubicBezTo>
                      <a:pt x="885513" y="729542"/>
                      <a:pt x="889022" y="726735"/>
                      <a:pt x="890425" y="721122"/>
                    </a:cubicBezTo>
                    <a:lnTo>
                      <a:pt x="892530" y="611661"/>
                    </a:lnTo>
                    <a:close/>
                    <a:moveTo>
                      <a:pt x="637822" y="479044"/>
                    </a:moveTo>
                    <a:cubicBezTo>
                      <a:pt x="633612" y="483254"/>
                      <a:pt x="627297" y="487464"/>
                      <a:pt x="618877" y="491674"/>
                    </a:cubicBezTo>
                    <a:cubicBezTo>
                      <a:pt x="610457" y="495884"/>
                      <a:pt x="605545" y="500796"/>
                      <a:pt x="604142" y="506410"/>
                    </a:cubicBezTo>
                    <a:cubicBezTo>
                      <a:pt x="591512" y="506410"/>
                      <a:pt x="572566" y="503603"/>
                      <a:pt x="547306" y="497989"/>
                    </a:cubicBezTo>
                    <a:cubicBezTo>
                      <a:pt x="516433" y="492376"/>
                      <a:pt x="493277" y="489569"/>
                      <a:pt x="477840" y="489569"/>
                    </a:cubicBezTo>
                    <a:lnTo>
                      <a:pt x="463105" y="609556"/>
                    </a:lnTo>
                    <a:cubicBezTo>
                      <a:pt x="475735" y="609556"/>
                      <a:pt x="488366" y="606749"/>
                      <a:pt x="500995" y="601136"/>
                    </a:cubicBezTo>
                    <a:cubicBezTo>
                      <a:pt x="513626" y="595522"/>
                      <a:pt x="522748" y="591312"/>
                      <a:pt x="528361" y="588505"/>
                    </a:cubicBezTo>
                    <a:cubicBezTo>
                      <a:pt x="549411" y="577279"/>
                      <a:pt x="564146" y="570964"/>
                      <a:pt x="572566" y="569560"/>
                    </a:cubicBezTo>
                    <a:lnTo>
                      <a:pt x="627297" y="550615"/>
                    </a:lnTo>
                    <a:cubicBezTo>
                      <a:pt x="632911" y="547808"/>
                      <a:pt x="635717" y="544300"/>
                      <a:pt x="635717" y="540090"/>
                    </a:cubicBezTo>
                    <a:cubicBezTo>
                      <a:pt x="637121" y="533073"/>
                      <a:pt x="637822" y="521145"/>
                      <a:pt x="637822" y="504305"/>
                    </a:cubicBezTo>
                    <a:cubicBezTo>
                      <a:pt x="639226" y="498691"/>
                      <a:pt x="639576" y="493779"/>
                      <a:pt x="638875" y="489569"/>
                    </a:cubicBezTo>
                    <a:cubicBezTo>
                      <a:pt x="638173" y="485359"/>
                      <a:pt x="637822" y="481851"/>
                      <a:pt x="637822" y="479044"/>
                    </a:cubicBezTo>
                    <a:close/>
                    <a:moveTo>
                      <a:pt x="829379" y="403263"/>
                    </a:moveTo>
                    <a:cubicBezTo>
                      <a:pt x="819556" y="406070"/>
                      <a:pt x="807978" y="409578"/>
                      <a:pt x="794646" y="413788"/>
                    </a:cubicBezTo>
                    <a:cubicBezTo>
                      <a:pt x="781315" y="417998"/>
                      <a:pt x="769737" y="420805"/>
                      <a:pt x="759914" y="422208"/>
                    </a:cubicBezTo>
                    <a:cubicBezTo>
                      <a:pt x="754300" y="423612"/>
                      <a:pt x="751494" y="427822"/>
                      <a:pt x="751494" y="434839"/>
                    </a:cubicBezTo>
                    <a:lnTo>
                      <a:pt x="749389" y="449574"/>
                    </a:lnTo>
                    <a:cubicBezTo>
                      <a:pt x="750792" y="462204"/>
                      <a:pt x="751494" y="480447"/>
                      <a:pt x="751494" y="504305"/>
                    </a:cubicBezTo>
                    <a:cubicBezTo>
                      <a:pt x="751494" y="508515"/>
                      <a:pt x="753599" y="510619"/>
                      <a:pt x="757809" y="510619"/>
                    </a:cubicBezTo>
                    <a:lnTo>
                      <a:pt x="795699" y="512725"/>
                    </a:lnTo>
                    <a:lnTo>
                      <a:pt x="804119" y="519040"/>
                    </a:lnTo>
                    <a:lnTo>
                      <a:pt x="814645" y="521145"/>
                    </a:lnTo>
                    <a:lnTo>
                      <a:pt x="825169" y="519040"/>
                    </a:lnTo>
                    <a:lnTo>
                      <a:pt x="848325" y="525355"/>
                    </a:lnTo>
                    <a:cubicBezTo>
                      <a:pt x="859551" y="530968"/>
                      <a:pt x="865165" y="537985"/>
                      <a:pt x="865165" y="546405"/>
                    </a:cubicBezTo>
                    <a:lnTo>
                      <a:pt x="867270" y="550615"/>
                    </a:lnTo>
                    <a:lnTo>
                      <a:pt x="894635" y="573770"/>
                    </a:lnTo>
                    <a:lnTo>
                      <a:pt x="894635" y="546405"/>
                    </a:lnTo>
                    <a:cubicBezTo>
                      <a:pt x="896039" y="535178"/>
                      <a:pt x="896741" y="517636"/>
                      <a:pt x="896741" y="493779"/>
                    </a:cubicBezTo>
                    <a:cubicBezTo>
                      <a:pt x="896741" y="472729"/>
                      <a:pt x="896039" y="456590"/>
                      <a:pt x="894635" y="445364"/>
                    </a:cubicBezTo>
                    <a:cubicBezTo>
                      <a:pt x="894635" y="442557"/>
                      <a:pt x="893933" y="440452"/>
                      <a:pt x="892530" y="439049"/>
                    </a:cubicBezTo>
                    <a:cubicBezTo>
                      <a:pt x="874287" y="420805"/>
                      <a:pt x="865165" y="411683"/>
                      <a:pt x="865165" y="411683"/>
                    </a:cubicBezTo>
                    <a:cubicBezTo>
                      <a:pt x="859551" y="406070"/>
                      <a:pt x="850430" y="403263"/>
                      <a:pt x="837800" y="403263"/>
                    </a:cubicBezTo>
                    <a:close/>
                    <a:moveTo>
                      <a:pt x="938972" y="19"/>
                    </a:moveTo>
                    <a:cubicBezTo>
                      <a:pt x="947656" y="-244"/>
                      <a:pt x="956733" y="2256"/>
                      <a:pt x="966206" y="7519"/>
                    </a:cubicBezTo>
                    <a:cubicBezTo>
                      <a:pt x="964803" y="11729"/>
                      <a:pt x="966557" y="16290"/>
                      <a:pt x="971469" y="21201"/>
                    </a:cubicBezTo>
                    <a:cubicBezTo>
                      <a:pt x="976380" y="26113"/>
                      <a:pt x="980240" y="29972"/>
                      <a:pt x="983046" y="32779"/>
                    </a:cubicBezTo>
                    <a:cubicBezTo>
                      <a:pt x="985853" y="36989"/>
                      <a:pt x="989712" y="41199"/>
                      <a:pt x="994624" y="45409"/>
                    </a:cubicBezTo>
                    <a:cubicBezTo>
                      <a:pt x="999536" y="49619"/>
                      <a:pt x="1002693" y="53127"/>
                      <a:pt x="1004096" y="55934"/>
                    </a:cubicBezTo>
                    <a:cubicBezTo>
                      <a:pt x="1006903" y="58741"/>
                      <a:pt x="1007956" y="62249"/>
                      <a:pt x="1007254" y="66459"/>
                    </a:cubicBezTo>
                    <a:cubicBezTo>
                      <a:pt x="1006552" y="70669"/>
                      <a:pt x="1006201" y="73476"/>
                      <a:pt x="1006201" y="74879"/>
                    </a:cubicBezTo>
                    <a:lnTo>
                      <a:pt x="1006201" y="81195"/>
                    </a:lnTo>
                    <a:cubicBezTo>
                      <a:pt x="1007605" y="85404"/>
                      <a:pt x="1006552" y="89614"/>
                      <a:pt x="1003044" y="93825"/>
                    </a:cubicBezTo>
                    <a:cubicBezTo>
                      <a:pt x="999536" y="98035"/>
                      <a:pt x="994975" y="101543"/>
                      <a:pt x="989362" y="104350"/>
                    </a:cubicBezTo>
                    <a:cubicBezTo>
                      <a:pt x="983748" y="105753"/>
                      <a:pt x="971820" y="109261"/>
                      <a:pt x="953576" y="114875"/>
                    </a:cubicBezTo>
                    <a:lnTo>
                      <a:pt x="879901" y="135925"/>
                    </a:lnTo>
                    <a:cubicBezTo>
                      <a:pt x="867270" y="138732"/>
                      <a:pt x="858148" y="138732"/>
                      <a:pt x="852535" y="135925"/>
                    </a:cubicBezTo>
                    <a:cubicBezTo>
                      <a:pt x="849728" y="134522"/>
                      <a:pt x="844816" y="133820"/>
                      <a:pt x="837800" y="133820"/>
                    </a:cubicBezTo>
                    <a:cubicBezTo>
                      <a:pt x="820959" y="138030"/>
                      <a:pt x="795699" y="142942"/>
                      <a:pt x="762019" y="148555"/>
                    </a:cubicBezTo>
                    <a:lnTo>
                      <a:pt x="749389" y="148555"/>
                    </a:lnTo>
                    <a:lnTo>
                      <a:pt x="719918" y="152765"/>
                    </a:lnTo>
                    <a:lnTo>
                      <a:pt x="671503" y="173815"/>
                    </a:lnTo>
                    <a:cubicBezTo>
                      <a:pt x="664486" y="175219"/>
                      <a:pt x="656768" y="178727"/>
                      <a:pt x="648347" y="184341"/>
                    </a:cubicBezTo>
                    <a:cubicBezTo>
                      <a:pt x="620280" y="198374"/>
                      <a:pt x="600633" y="208899"/>
                      <a:pt x="589407" y="215916"/>
                    </a:cubicBezTo>
                    <a:cubicBezTo>
                      <a:pt x="583793" y="218723"/>
                      <a:pt x="576777" y="224336"/>
                      <a:pt x="568356" y="232756"/>
                    </a:cubicBezTo>
                    <a:lnTo>
                      <a:pt x="534676" y="268542"/>
                    </a:lnTo>
                    <a:cubicBezTo>
                      <a:pt x="527659" y="282575"/>
                      <a:pt x="522046" y="299415"/>
                      <a:pt x="517836" y="319062"/>
                    </a:cubicBezTo>
                    <a:lnTo>
                      <a:pt x="509416" y="342218"/>
                    </a:lnTo>
                    <a:cubicBezTo>
                      <a:pt x="503802" y="360461"/>
                      <a:pt x="498891" y="382915"/>
                      <a:pt x="494681" y="409578"/>
                    </a:cubicBezTo>
                    <a:cubicBezTo>
                      <a:pt x="491874" y="415192"/>
                      <a:pt x="490120" y="420103"/>
                      <a:pt x="489418" y="424313"/>
                    </a:cubicBezTo>
                    <a:cubicBezTo>
                      <a:pt x="488716" y="428524"/>
                      <a:pt x="488366" y="432032"/>
                      <a:pt x="488366" y="434839"/>
                    </a:cubicBezTo>
                    <a:lnTo>
                      <a:pt x="513626" y="426418"/>
                    </a:lnTo>
                    <a:lnTo>
                      <a:pt x="559936" y="403263"/>
                    </a:lnTo>
                    <a:lnTo>
                      <a:pt x="637822" y="371688"/>
                    </a:lnTo>
                    <a:cubicBezTo>
                      <a:pt x="644839" y="367478"/>
                      <a:pt x="648347" y="363268"/>
                      <a:pt x="648347" y="359058"/>
                    </a:cubicBezTo>
                    <a:cubicBezTo>
                      <a:pt x="648347" y="350637"/>
                      <a:pt x="647996" y="340463"/>
                      <a:pt x="647295" y="328535"/>
                    </a:cubicBezTo>
                    <a:cubicBezTo>
                      <a:pt x="646593" y="316606"/>
                      <a:pt x="646944" y="302924"/>
                      <a:pt x="648347" y="287487"/>
                    </a:cubicBezTo>
                    <a:cubicBezTo>
                      <a:pt x="648347" y="272050"/>
                      <a:pt x="638524" y="258718"/>
                      <a:pt x="618877" y="247491"/>
                    </a:cubicBezTo>
                    <a:cubicBezTo>
                      <a:pt x="610457" y="243281"/>
                      <a:pt x="606247" y="240475"/>
                      <a:pt x="606247" y="239071"/>
                    </a:cubicBezTo>
                    <a:cubicBezTo>
                      <a:pt x="606247" y="232054"/>
                      <a:pt x="611159" y="228546"/>
                      <a:pt x="620982" y="228546"/>
                    </a:cubicBezTo>
                    <a:lnTo>
                      <a:pt x="648347" y="224336"/>
                    </a:lnTo>
                    <a:lnTo>
                      <a:pt x="656768" y="226441"/>
                    </a:lnTo>
                    <a:lnTo>
                      <a:pt x="698868" y="245386"/>
                    </a:lnTo>
                    <a:lnTo>
                      <a:pt x="719918" y="262227"/>
                    </a:lnTo>
                    <a:cubicBezTo>
                      <a:pt x="721321" y="263630"/>
                      <a:pt x="723076" y="265384"/>
                      <a:pt x="725181" y="267489"/>
                    </a:cubicBezTo>
                    <a:cubicBezTo>
                      <a:pt x="727286" y="269594"/>
                      <a:pt x="729742" y="271348"/>
                      <a:pt x="732549" y="272752"/>
                    </a:cubicBezTo>
                    <a:cubicBezTo>
                      <a:pt x="739566" y="275558"/>
                      <a:pt x="743073" y="281172"/>
                      <a:pt x="743073" y="289592"/>
                    </a:cubicBezTo>
                    <a:cubicBezTo>
                      <a:pt x="743073" y="307835"/>
                      <a:pt x="743775" y="321869"/>
                      <a:pt x="745178" y="331692"/>
                    </a:cubicBezTo>
                    <a:cubicBezTo>
                      <a:pt x="745178" y="338709"/>
                      <a:pt x="745880" y="342568"/>
                      <a:pt x="747283" y="343270"/>
                    </a:cubicBezTo>
                    <a:cubicBezTo>
                      <a:pt x="748687" y="343972"/>
                      <a:pt x="754300" y="342919"/>
                      <a:pt x="764124" y="340112"/>
                    </a:cubicBezTo>
                    <a:lnTo>
                      <a:pt x="810434" y="340112"/>
                    </a:lnTo>
                    <a:cubicBezTo>
                      <a:pt x="818854" y="338709"/>
                      <a:pt x="830783" y="338008"/>
                      <a:pt x="846220" y="338008"/>
                    </a:cubicBezTo>
                    <a:cubicBezTo>
                      <a:pt x="849026" y="338008"/>
                      <a:pt x="853236" y="337657"/>
                      <a:pt x="858850" y="336955"/>
                    </a:cubicBezTo>
                    <a:cubicBezTo>
                      <a:pt x="864463" y="336253"/>
                      <a:pt x="869375" y="336604"/>
                      <a:pt x="873586" y="338008"/>
                    </a:cubicBezTo>
                    <a:cubicBezTo>
                      <a:pt x="882005" y="339411"/>
                      <a:pt x="889022" y="345024"/>
                      <a:pt x="894635" y="354848"/>
                    </a:cubicBezTo>
                    <a:cubicBezTo>
                      <a:pt x="897443" y="360461"/>
                      <a:pt x="900249" y="366776"/>
                      <a:pt x="903055" y="373793"/>
                    </a:cubicBezTo>
                    <a:cubicBezTo>
                      <a:pt x="905862" y="380810"/>
                      <a:pt x="908669" y="387125"/>
                      <a:pt x="911475" y="392738"/>
                    </a:cubicBezTo>
                    <a:lnTo>
                      <a:pt x="934631" y="417998"/>
                    </a:lnTo>
                    <a:cubicBezTo>
                      <a:pt x="940244" y="423612"/>
                      <a:pt x="948313" y="428874"/>
                      <a:pt x="958838" y="433786"/>
                    </a:cubicBezTo>
                    <a:cubicBezTo>
                      <a:pt x="969364" y="438698"/>
                      <a:pt x="977433" y="443259"/>
                      <a:pt x="983046" y="447469"/>
                    </a:cubicBezTo>
                    <a:lnTo>
                      <a:pt x="1004096" y="464309"/>
                    </a:lnTo>
                    <a:lnTo>
                      <a:pt x="1008307" y="472729"/>
                    </a:lnTo>
                    <a:lnTo>
                      <a:pt x="1010412" y="470624"/>
                    </a:lnTo>
                    <a:lnTo>
                      <a:pt x="1014622" y="493779"/>
                    </a:lnTo>
                    <a:cubicBezTo>
                      <a:pt x="1010412" y="492376"/>
                      <a:pt x="1007605" y="492727"/>
                      <a:pt x="1006201" y="494832"/>
                    </a:cubicBezTo>
                    <a:cubicBezTo>
                      <a:pt x="1004798" y="496937"/>
                      <a:pt x="1004096" y="499393"/>
                      <a:pt x="1004096" y="502199"/>
                    </a:cubicBezTo>
                    <a:cubicBezTo>
                      <a:pt x="1004096" y="520443"/>
                      <a:pt x="1004798" y="535178"/>
                      <a:pt x="1006201" y="546405"/>
                    </a:cubicBezTo>
                    <a:cubicBezTo>
                      <a:pt x="1006201" y="559035"/>
                      <a:pt x="1007605" y="576577"/>
                      <a:pt x="1010412" y="599031"/>
                    </a:cubicBezTo>
                    <a:lnTo>
                      <a:pt x="1010412" y="653761"/>
                    </a:lnTo>
                    <a:cubicBezTo>
                      <a:pt x="1010412" y="660778"/>
                      <a:pt x="1011113" y="666742"/>
                      <a:pt x="1012517" y="671654"/>
                    </a:cubicBezTo>
                    <a:cubicBezTo>
                      <a:pt x="1013921" y="676566"/>
                      <a:pt x="1015323" y="681126"/>
                      <a:pt x="1016727" y="685337"/>
                    </a:cubicBezTo>
                    <a:lnTo>
                      <a:pt x="1016727" y="708492"/>
                    </a:lnTo>
                    <a:cubicBezTo>
                      <a:pt x="1020937" y="708492"/>
                      <a:pt x="1025498" y="708843"/>
                      <a:pt x="1030410" y="709544"/>
                    </a:cubicBezTo>
                    <a:cubicBezTo>
                      <a:pt x="1035321" y="710246"/>
                      <a:pt x="1040584" y="709895"/>
                      <a:pt x="1046197" y="708492"/>
                    </a:cubicBezTo>
                    <a:lnTo>
                      <a:pt x="1189339" y="695862"/>
                    </a:lnTo>
                    <a:cubicBezTo>
                      <a:pt x="1200566" y="695862"/>
                      <a:pt x="1214599" y="695511"/>
                      <a:pt x="1231439" y="694809"/>
                    </a:cubicBezTo>
                    <a:cubicBezTo>
                      <a:pt x="1248279" y="694108"/>
                      <a:pt x="1268628" y="692353"/>
                      <a:pt x="1292485" y="689547"/>
                    </a:cubicBezTo>
                    <a:cubicBezTo>
                      <a:pt x="1307922" y="688143"/>
                      <a:pt x="1325464" y="687792"/>
                      <a:pt x="1345111" y="688494"/>
                    </a:cubicBezTo>
                    <a:cubicBezTo>
                      <a:pt x="1364757" y="689196"/>
                      <a:pt x="1380896" y="689547"/>
                      <a:pt x="1393527" y="689547"/>
                    </a:cubicBezTo>
                    <a:cubicBezTo>
                      <a:pt x="1400543" y="689547"/>
                      <a:pt x="1404753" y="692353"/>
                      <a:pt x="1406156" y="697967"/>
                    </a:cubicBezTo>
                    <a:cubicBezTo>
                      <a:pt x="1415980" y="697967"/>
                      <a:pt x="1420892" y="704282"/>
                      <a:pt x="1420892" y="716912"/>
                    </a:cubicBezTo>
                    <a:lnTo>
                      <a:pt x="1433522" y="721122"/>
                    </a:lnTo>
                    <a:cubicBezTo>
                      <a:pt x="1433522" y="722525"/>
                      <a:pt x="1435276" y="725683"/>
                      <a:pt x="1438784" y="730595"/>
                    </a:cubicBezTo>
                    <a:cubicBezTo>
                      <a:pt x="1442293" y="735506"/>
                      <a:pt x="1444047" y="740067"/>
                      <a:pt x="1444047" y="744277"/>
                    </a:cubicBezTo>
                    <a:lnTo>
                      <a:pt x="1437732" y="756908"/>
                    </a:lnTo>
                    <a:cubicBezTo>
                      <a:pt x="1436328" y="759714"/>
                      <a:pt x="1432820" y="766029"/>
                      <a:pt x="1427207" y="775853"/>
                    </a:cubicBezTo>
                    <a:lnTo>
                      <a:pt x="1414576" y="780063"/>
                    </a:lnTo>
                    <a:cubicBezTo>
                      <a:pt x="1408963" y="780063"/>
                      <a:pt x="1397736" y="781466"/>
                      <a:pt x="1380896" y="784273"/>
                    </a:cubicBezTo>
                    <a:cubicBezTo>
                      <a:pt x="1376687" y="789886"/>
                      <a:pt x="1370371" y="793044"/>
                      <a:pt x="1361951" y="793745"/>
                    </a:cubicBezTo>
                    <a:cubicBezTo>
                      <a:pt x="1353531" y="794447"/>
                      <a:pt x="1347917" y="794798"/>
                      <a:pt x="1345111" y="794798"/>
                    </a:cubicBezTo>
                    <a:cubicBezTo>
                      <a:pt x="1329674" y="796201"/>
                      <a:pt x="1307220" y="796903"/>
                      <a:pt x="1277750" y="796903"/>
                    </a:cubicBezTo>
                    <a:lnTo>
                      <a:pt x="1248279" y="799008"/>
                    </a:lnTo>
                    <a:lnTo>
                      <a:pt x="1223019" y="801113"/>
                    </a:lnTo>
                    <a:lnTo>
                      <a:pt x="1147238" y="807428"/>
                    </a:lnTo>
                    <a:lnTo>
                      <a:pt x="1113558" y="809533"/>
                    </a:lnTo>
                    <a:cubicBezTo>
                      <a:pt x="1106541" y="809533"/>
                      <a:pt x="1100577" y="810235"/>
                      <a:pt x="1095666" y="811638"/>
                    </a:cubicBezTo>
                    <a:cubicBezTo>
                      <a:pt x="1090753" y="813041"/>
                      <a:pt x="1086192" y="813743"/>
                      <a:pt x="1081982" y="813743"/>
                    </a:cubicBezTo>
                    <a:lnTo>
                      <a:pt x="1039882" y="817953"/>
                    </a:lnTo>
                    <a:cubicBezTo>
                      <a:pt x="1034268" y="817953"/>
                      <a:pt x="1030059" y="818655"/>
                      <a:pt x="1027252" y="820058"/>
                    </a:cubicBezTo>
                    <a:cubicBezTo>
                      <a:pt x="1024445" y="821462"/>
                      <a:pt x="1023042" y="823566"/>
                      <a:pt x="1023042" y="826373"/>
                    </a:cubicBezTo>
                    <a:lnTo>
                      <a:pt x="1023042" y="834793"/>
                    </a:lnTo>
                    <a:cubicBezTo>
                      <a:pt x="1025848" y="850230"/>
                      <a:pt x="1027252" y="873386"/>
                      <a:pt x="1027252" y="904259"/>
                    </a:cubicBezTo>
                    <a:cubicBezTo>
                      <a:pt x="1030059" y="926713"/>
                      <a:pt x="1031462" y="944956"/>
                      <a:pt x="1031462" y="958990"/>
                    </a:cubicBezTo>
                    <a:cubicBezTo>
                      <a:pt x="1035672" y="980040"/>
                      <a:pt x="1037778" y="1000389"/>
                      <a:pt x="1037778" y="1020036"/>
                    </a:cubicBezTo>
                    <a:lnTo>
                      <a:pt x="1037778" y="1081081"/>
                    </a:lnTo>
                    <a:lnTo>
                      <a:pt x="1037778" y="1118972"/>
                    </a:lnTo>
                    <a:cubicBezTo>
                      <a:pt x="1037778" y="1134408"/>
                      <a:pt x="1037076" y="1146337"/>
                      <a:pt x="1035672" y="1154757"/>
                    </a:cubicBezTo>
                    <a:lnTo>
                      <a:pt x="1037778" y="1171597"/>
                    </a:lnTo>
                    <a:cubicBezTo>
                      <a:pt x="1036374" y="1175807"/>
                      <a:pt x="1034970" y="1180017"/>
                      <a:pt x="1033567" y="1184227"/>
                    </a:cubicBezTo>
                    <a:cubicBezTo>
                      <a:pt x="1032163" y="1188437"/>
                      <a:pt x="1031462" y="1193349"/>
                      <a:pt x="1031462" y="1198963"/>
                    </a:cubicBezTo>
                    <a:cubicBezTo>
                      <a:pt x="1030059" y="1203173"/>
                      <a:pt x="1029357" y="1210189"/>
                      <a:pt x="1029357" y="1220013"/>
                    </a:cubicBezTo>
                    <a:cubicBezTo>
                      <a:pt x="1029357" y="1225626"/>
                      <a:pt x="1027252" y="1227030"/>
                      <a:pt x="1023042" y="1224223"/>
                    </a:cubicBezTo>
                    <a:cubicBezTo>
                      <a:pt x="1018832" y="1222820"/>
                      <a:pt x="1016025" y="1224223"/>
                      <a:pt x="1014622" y="1228433"/>
                    </a:cubicBezTo>
                    <a:cubicBezTo>
                      <a:pt x="1011815" y="1235450"/>
                      <a:pt x="1006201" y="1239660"/>
                      <a:pt x="997781" y="1241063"/>
                    </a:cubicBezTo>
                    <a:cubicBezTo>
                      <a:pt x="992168" y="1241063"/>
                      <a:pt x="985853" y="1242116"/>
                      <a:pt x="978836" y="1244221"/>
                    </a:cubicBezTo>
                    <a:cubicBezTo>
                      <a:pt x="971820" y="1246326"/>
                      <a:pt x="966206" y="1248080"/>
                      <a:pt x="961996" y="1249483"/>
                    </a:cubicBezTo>
                    <a:cubicBezTo>
                      <a:pt x="956383" y="1252290"/>
                      <a:pt x="952173" y="1253693"/>
                      <a:pt x="949366" y="1253693"/>
                    </a:cubicBezTo>
                    <a:cubicBezTo>
                      <a:pt x="917089" y="1253693"/>
                      <a:pt x="889724" y="1247378"/>
                      <a:pt x="867270" y="1234748"/>
                    </a:cubicBezTo>
                    <a:cubicBezTo>
                      <a:pt x="842010" y="1223521"/>
                      <a:pt x="805522" y="1205278"/>
                      <a:pt x="757809" y="1180017"/>
                    </a:cubicBezTo>
                    <a:cubicBezTo>
                      <a:pt x="755002" y="1178614"/>
                      <a:pt x="745880" y="1170194"/>
                      <a:pt x="730443" y="1154757"/>
                    </a:cubicBezTo>
                    <a:cubicBezTo>
                      <a:pt x="727637" y="1153354"/>
                      <a:pt x="711498" y="1141425"/>
                      <a:pt x="682028" y="1118972"/>
                    </a:cubicBezTo>
                    <a:cubicBezTo>
                      <a:pt x="682028" y="1118972"/>
                      <a:pt x="677818" y="1114762"/>
                      <a:pt x="669398" y="1106341"/>
                    </a:cubicBezTo>
                    <a:lnTo>
                      <a:pt x="633612" y="1074766"/>
                    </a:lnTo>
                    <a:cubicBezTo>
                      <a:pt x="609755" y="1050909"/>
                      <a:pt x="592915" y="1032666"/>
                      <a:pt x="583091" y="1020036"/>
                    </a:cubicBezTo>
                    <a:cubicBezTo>
                      <a:pt x="574672" y="1008809"/>
                      <a:pt x="567304" y="997933"/>
                      <a:pt x="560989" y="987408"/>
                    </a:cubicBezTo>
                    <a:cubicBezTo>
                      <a:pt x="554674" y="976883"/>
                      <a:pt x="549411" y="968112"/>
                      <a:pt x="545201" y="961095"/>
                    </a:cubicBezTo>
                    <a:cubicBezTo>
                      <a:pt x="538184" y="951271"/>
                      <a:pt x="531869" y="939343"/>
                      <a:pt x="526256" y="925309"/>
                    </a:cubicBezTo>
                    <a:cubicBezTo>
                      <a:pt x="520643" y="911276"/>
                      <a:pt x="516433" y="900751"/>
                      <a:pt x="513626" y="893734"/>
                    </a:cubicBezTo>
                    <a:lnTo>
                      <a:pt x="511521" y="889524"/>
                    </a:lnTo>
                    <a:cubicBezTo>
                      <a:pt x="504504" y="888121"/>
                      <a:pt x="497136" y="888822"/>
                      <a:pt x="489418" y="891629"/>
                    </a:cubicBezTo>
                    <a:cubicBezTo>
                      <a:pt x="481700" y="894436"/>
                      <a:pt x="474332" y="895839"/>
                      <a:pt x="467315" y="895839"/>
                    </a:cubicBezTo>
                    <a:cubicBezTo>
                      <a:pt x="458895" y="897242"/>
                      <a:pt x="453633" y="899698"/>
                      <a:pt x="451528" y="903207"/>
                    </a:cubicBezTo>
                    <a:cubicBezTo>
                      <a:pt x="449422" y="906715"/>
                      <a:pt x="448370" y="912679"/>
                      <a:pt x="448370" y="921099"/>
                    </a:cubicBezTo>
                    <a:cubicBezTo>
                      <a:pt x="449773" y="925309"/>
                      <a:pt x="450475" y="931624"/>
                      <a:pt x="450475" y="940045"/>
                    </a:cubicBezTo>
                    <a:cubicBezTo>
                      <a:pt x="447668" y="951271"/>
                      <a:pt x="446265" y="961095"/>
                      <a:pt x="446265" y="969515"/>
                    </a:cubicBezTo>
                    <a:lnTo>
                      <a:pt x="446265" y="973725"/>
                    </a:lnTo>
                    <a:cubicBezTo>
                      <a:pt x="446265" y="1003195"/>
                      <a:pt x="443458" y="1029157"/>
                      <a:pt x="437845" y="1051611"/>
                    </a:cubicBezTo>
                    <a:cubicBezTo>
                      <a:pt x="436442" y="1061434"/>
                      <a:pt x="435740" y="1074064"/>
                      <a:pt x="435740" y="1089501"/>
                    </a:cubicBezTo>
                    <a:cubicBezTo>
                      <a:pt x="435740" y="1096518"/>
                      <a:pt x="433635" y="1100728"/>
                      <a:pt x="429425" y="1102131"/>
                    </a:cubicBezTo>
                    <a:cubicBezTo>
                      <a:pt x="423811" y="1109148"/>
                      <a:pt x="423811" y="1116867"/>
                      <a:pt x="429425" y="1125287"/>
                    </a:cubicBezTo>
                    <a:cubicBezTo>
                      <a:pt x="430828" y="1130900"/>
                      <a:pt x="428723" y="1136513"/>
                      <a:pt x="423110" y="1142127"/>
                    </a:cubicBezTo>
                    <a:cubicBezTo>
                      <a:pt x="421706" y="1143530"/>
                      <a:pt x="420303" y="1145635"/>
                      <a:pt x="418900" y="1148442"/>
                    </a:cubicBezTo>
                    <a:cubicBezTo>
                      <a:pt x="417496" y="1151249"/>
                      <a:pt x="415391" y="1153354"/>
                      <a:pt x="412585" y="1154757"/>
                    </a:cubicBezTo>
                    <a:cubicBezTo>
                      <a:pt x="412585" y="1158967"/>
                      <a:pt x="409778" y="1161072"/>
                      <a:pt x="404165" y="1161072"/>
                    </a:cubicBezTo>
                    <a:cubicBezTo>
                      <a:pt x="402761" y="1162476"/>
                      <a:pt x="401007" y="1162826"/>
                      <a:pt x="398902" y="1162125"/>
                    </a:cubicBezTo>
                    <a:cubicBezTo>
                      <a:pt x="396797" y="1161423"/>
                      <a:pt x="395043" y="1160370"/>
                      <a:pt x="393639" y="1158967"/>
                    </a:cubicBezTo>
                    <a:cubicBezTo>
                      <a:pt x="388026" y="1156160"/>
                      <a:pt x="380658" y="1153354"/>
                      <a:pt x="371537" y="1150547"/>
                    </a:cubicBezTo>
                    <a:cubicBezTo>
                      <a:pt x="362415" y="1147740"/>
                      <a:pt x="356451" y="1143530"/>
                      <a:pt x="353644" y="1137917"/>
                    </a:cubicBezTo>
                    <a:lnTo>
                      <a:pt x="343119" y="1131602"/>
                    </a:lnTo>
                    <a:cubicBezTo>
                      <a:pt x="337505" y="1128795"/>
                      <a:pt x="333646" y="1124585"/>
                      <a:pt x="331541" y="1118972"/>
                    </a:cubicBezTo>
                    <a:cubicBezTo>
                      <a:pt x="329436" y="1113358"/>
                      <a:pt x="327682" y="1109850"/>
                      <a:pt x="326278" y="1108447"/>
                    </a:cubicBezTo>
                    <a:cubicBezTo>
                      <a:pt x="319262" y="1101430"/>
                      <a:pt x="313648" y="1093711"/>
                      <a:pt x="309438" y="1085291"/>
                    </a:cubicBezTo>
                    <a:cubicBezTo>
                      <a:pt x="306632" y="1082484"/>
                      <a:pt x="306632" y="1079678"/>
                      <a:pt x="309438" y="1076871"/>
                    </a:cubicBezTo>
                    <a:cubicBezTo>
                      <a:pt x="309438" y="1075468"/>
                      <a:pt x="310140" y="1074064"/>
                      <a:pt x="311543" y="1072661"/>
                    </a:cubicBezTo>
                    <a:cubicBezTo>
                      <a:pt x="312947" y="1071258"/>
                      <a:pt x="313648" y="1069153"/>
                      <a:pt x="313648" y="1066346"/>
                    </a:cubicBezTo>
                    <a:cubicBezTo>
                      <a:pt x="313648" y="1035472"/>
                      <a:pt x="314350" y="1012317"/>
                      <a:pt x="315754" y="996880"/>
                    </a:cubicBezTo>
                    <a:lnTo>
                      <a:pt x="322069" y="925309"/>
                    </a:lnTo>
                    <a:cubicBezTo>
                      <a:pt x="315052" y="926713"/>
                      <a:pt x="306983" y="928116"/>
                      <a:pt x="297861" y="929519"/>
                    </a:cubicBezTo>
                    <a:cubicBezTo>
                      <a:pt x="288739" y="930923"/>
                      <a:pt x="279968" y="933028"/>
                      <a:pt x="271548" y="935834"/>
                    </a:cubicBezTo>
                    <a:lnTo>
                      <a:pt x="176822" y="958990"/>
                    </a:lnTo>
                    <a:lnTo>
                      <a:pt x="122091" y="971620"/>
                    </a:lnTo>
                    <a:cubicBezTo>
                      <a:pt x="113671" y="973023"/>
                      <a:pt x="104549" y="972322"/>
                      <a:pt x="94726" y="969515"/>
                    </a:cubicBezTo>
                    <a:cubicBezTo>
                      <a:pt x="84902" y="966708"/>
                      <a:pt x="77886" y="964603"/>
                      <a:pt x="73676" y="963200"/>
                    </a:cubicBezTo>
                    <a:lnTo>
                      <a:pt x="42100" y="946360"/>
                    </a:lnTo>
                    <a:cubicBezTo>
                      <a:pt x="30873" y="939343"/>
                      <a:pt x="24558" y="933730"/>
                      <a:pt x="23155" y="929519"/>
                    </a:cubicBezTo>
                    <a:cubicBezTo>
                      <a:pt x="21751" y="926713"/>
                      <a:pt x="19647" y="922854"/>
                      <a:pt x="16840" y="917942"/>
                    </a:cubicBezTo>
                    <a:cubicBezTo>
                      <a:pt x="14033" y="913030"/>
                      <a:pt x="12630" y="908469"/>
                      <a:pt x="12630" y="904259"/>
                    </a:cubicBezTo>
                    <a:lnTo>
                      <a:pt x="8420" y="902154"/>
                    </a:lnTo>
                    <a:cubicBezTo>
                      <a:pt x="0" y="899347"/>
                      <a:pt x="-2105" y="895839"/>
                      <a:pt x="2105" y="891629"/>
                    </a:cubicBezTo>
                    <a:cubicBezTo>
                      <a:pt x="4911" y="886016"/>
                      <a:pt x="9122" y="883209"/>
                      <a:pt x="14735" y="883209"/>
                    </a:cubicBezTo>
                    <a:cubicBezTo>
                      <a:pt x="20348" y="880402"/>
                      <a:pt x="25260" y="878648"/>
                      <a:pt x="29470" y="877946"/>
                    </a:cubicBezTo>
                    <a:cubicBezTo>
                      <a:pt x="33680" y="877245"/>
                      <a:pt x="37189" y="876894"/>
                      <a:pt x="39995" y="876894"/>
                    </a:cubicBezTo>
                    <a:cubicBezTo>
                      <a:pt x="48415" y="874087"/>
                      <a:pt x="55432" y="874087"/>
                      <a:pt x="61045" y="876894"/>
                    </a:cubicBezTo>
                    <a:cubicBezTo>
                      <a:pt x="62449" y="878297"/>
                      <a:pt x="64905" y="878648"/>
                      <a:pt x="68413" y="877946"/>
                    </a:cubicBezTo>
                    <a:cubicBezTo>
                      <a:pt x="71921" y="877245"/>
                      <a:pt x="75079" y="876894"/>
                      <a:pt x="77886" y="876894"/>
                    </a:cubicBezTo>
                    <a:lnTo>
                      <a:pt x="75781" y="889524"/>
                    </a:lnTo>
                    <a:cubicBezTo>
                      <a:pt x="78587" y="889524"/>
                      <a:pt x="82797" y="889173"/>
                      <a:pt x="88411" y="888472"/>
                    </a:cubicBezTo>
                    <a:cubicBezTo>
                      <a:pt x="94024" y="887770"/>
                      <a:pt x="100339" y="886016"/>
                      <a:pt x="107356" y="883209"/>
                    </a:cubicBezTo>
                    <a:lnTo>
                      <a:pt x="195767" y="862159"/>
                    </a:lnTo>
                    <a:lnTo>
                      <a:pt x="292598" y="841108"/>
                    </a:lnTo>
                    <a:lnTo>
                      <a:pt x="326278" y="832688"/>
                    </a:lnTo>
                    <a:lnTo>
                      <a:pt x="336804" y="824268"/>
                    </a:lnTo>
                    <a:cubicBezTo>
                      <a:pt x="339610" y="804621"/>
                      <a:pt x="341014" y="790588"/>
                      <a:pt x="341014" y="782168"/>
                    </a:cubicBezTo>
                    <a:cubicBezTo>
                      <a:pt x="343820" y="775151"/>
                      <a:pt x="341014" y="773748"/>
                      <a:pt x="332594" y="777958"/>
                    </a:cubicBezTo>
                    <a:cubicBezTo>
                      <a:pt x="314350" y="784974"/>
                      <a:pt x="286985" y="796903"/>
                      <a:pt x="250497" y="813743"/>
                    </a:cubicBezTo>
                    <a:cubicBezTo>
                      <a:pt x="237868" y="817953"/>
                      <a:pt x="229447" y="820058"/>
                      <a:pt x="225237" y="820058"/>
                    </a:cubicBezTo>
                    <a:lnTo>
                      <a:pt x="221027" y="820058"/>
                    </a:lnTo>
                    <a:cubicBezTo>
                      <a:pt x="218221" y="818655"/>
                      <a:pt x="215765" y="818304"/>
                      <a:pt x="213660" y="819006"/>
                    </a:cubicBezTo>
                    <a:cubicBezTo>
                      <a:pt x="211555" y="819707"/>
                      <a:pt x="209800" y="820058"/>
                      <a:pt x="208397" y="820058"/>
                    </a:cubicBezTo>
                    <a:cubicBezTo>
                      <a:pt x="215414" y="817251"/>
                      <a:pt x="222080" y="814094"/>
                      <a:pt x="228395" y="810586"/>
                    </a:cubicBezTo>
                    <a:cubicBezTo>
                      <a:pt x="234710" y="807077"/>
                      <a:pt x="239973" y="803920"/>
                      <a:pt x="244182" y="801113"/>
                    </a:cubicBezTo>
                    <a:cubicBezTo>
                      <a:pt x="272250" y="789886"/>
                      <a:pt x="292598" y="780764"/>
                      <a:pt x="305228" y="773748"/>
                    </a:cubicBezTo>
                    <a:lnTo>
                      <a:pt x="338909" y="761118"/>
                    </a:lnTo>
                    <a:cubicBezTo>
                      <a:pt x="340312" y="759714"/>
                      <a:pt x="342066" y="758311"/>
                      <a:pt x="344171" y="756908"/>
                    </a:cubicBezTo>
                    <a:cubicBezTo>
                      <a:pt x="346276" y="755504"/>
                      <a:pt x="347329" y="752697"/>
                      <a:pt x="347329" y="748487"/>
                    </a:cubicBezTo>
                    <a:lnTo>
                      <a:pt x="359959" y="664286"/>
                    </a:lnTo>
                    <a:cubicBezTo>
                      <a:pt x="365572" y="622186"/>
                      <a:pt x="371186" y="589909"/>
                      <a:pt x="376799" y="567455"/>
                    </a:cubicBezTo>
                    <a:lnTo>
                      <a:pt x="404165" y="453784"/>
                    </a:lnTo>
                    <a:cubicBezTo>
                      <a:pt x="406971" y="445364"/>
                      <a:pt x="410129" y="436593"/>
                      <a:pt x="413637" y="427471"/>
                    </a:cubicBezTo>
                    <a:cubicBezTo>
                      <a:pt x="417146" y="418349"/>
                      <a:pt x="421005" y="407473"/>
                      <a:pt x="425215" y="394843"/>
                    </a:cubicBezTo>
                    <a:cubicBezTo>
                      <a:pt x="450475" y="326079"/>
                      <a:pt x="475735" y="269945"/>
                      <a:pt x="500995" y="226441"/>
                    </a:cubicBezTo>
                    <a:cubicBezTo>
                      <a:pt x="505206" y="222231"/>
                      <a:pt x="510117" y="215916"/>
                      <a:pt x="515731" y="207496"/>
                    </a:cubicBezTo>
                    <a:cubicBezTo>
                      <a:pt x="517134" y="206093"/>
                      <a:pt x="517836" y="203988"/>
                      <a:pt x="517836" y="201181"/>
                    </a:cubicBezTo>
                    <a:lnTo>
                      <a:pt x="517836" y="199076"/>
                    </a:lnTo>
                    <a:cubicBezTo>
                      <a:pt x="506609" y="201882"/>
                      <a:pt x="498891" y="204689"/>
                      <a:pt x="494681" y="207496"/>
                    </a:cubicBezTo>
                    <a:cubicBezTo>
                      <a:pt x="490470" y="207496"/>
                      <a:pt x="484506" y="208198"/>
                      <a:pt x="476788" y="209601"/>
                    </a:cubicBezTo>
                    <a:cubicBezTo>
                      <a:pt x="469070" y="211004"/>
                      <a:pt x="463105" y="212408"/>
                      <a:pt x="458895" y="213811"/>
                    </a:cubicBezTo>
                    <a:cubicBezTo>
                      <a:pt x="453282" y="215214"/>
                      <a:pt x="447318" y="217319"/>
                      <a:pt x="441002" y="220126"/>
                    </a:cubicBezTo>
                    <a:cubicBezTo>
                      <a:pt x="434687" y="222933"/>
                      <a:pt x="427320" y="225740"/>
                      <a:pt x="418900" y="228546"/>
                    </a:cubicBezTo>
                    <a:lnTo>
                      <a:pt x="349434" y="247491"/>
                    </a:lnTo>
                    <a:lnTo>
                      <a:pt x="324174" y="253806"/>
                    </a:lnTo>
                    <a:lnTo>
                      <a:pt x="309438" y="258016"/>
                    </a:lnTo>
                    <a:lnTo>
                      <a:pt x="250497" y="270647"/>
                    </a:lnTo>
                    <a:cubicBezTo>
                      <a:pt x="237868" y="273453"/>
                      <a:pt x="222431" y="271348"/>
                      <a:pt x="204187" y="264332"/>
                    </a:cubicBezTo>
                    <a:lnTo>
                      <a:pt x="166297" y="251701"/>
                    </a:lnTo>
                    <a:lnTo>
                      <a:pt x="162086" y="251701"/>
                    </a:lnTo>
                    <a:cubicBezTo>
                      <a:pt x="156473" y="248895"/>
                      <a:pt x="150860" y="246439"/>
                      <a:pt x="145246" y="244334"/>
                    </a:cubicBezTo>
                    <a:cubicBezTo>
                      <a:pt x="139633" y="242229"/>
                      <a:pt x="134020" y="239773"/>
                      <a:pt x="128406" y="236966"/>
                    </a:cubicBezTo>
                    <a:lnTo>
                      <a:pt x="122091" y="232756"/>
                    </a:lnTo>
                    <a:cubicBezTo>
                      <a:pt x="122091" y="227143"/>
                      <a:pt x="120688" y="222231"/>
                      <a:pt x="117881" y="218021"/>
                    </a:cubicBezTo>
                    <a:cubicBezTo>
                      <a:pt x="115074" y="213811"/>
                      <a:pt x="112969" y="210303"/>
                      <a:pt x="111566" y="207496"/>
                    </a:cubicBezTo>
                    <a:cubicBezTo>
                      <a:pt x="101743" y="189252"/>
                      <a:pt x="94726" y="175921"/>
                      <a:pt x="90516" y="167501"/>
                    </a:cubicBezTo>
                    <a:cubicBezTo>
                      <a:pt x="89112" y="166097"/>
                      <a:pt x="87358" y="164343"/>
                      <a:pt x="85253" y="162238"/>
                    </a:cubicBezTo>
                    <a:cubicBezTo>
                      <a:pt x="83148" y="160133"/>
                      <a:pt x="80692" y="157677"/>
                      <a:pt x="77886" y="154870"/>
                    </a:cubicBezTo>
                    <a:cubicBezTo>
                      <a:pt x="84902" y="153467"/>
                      <a:pt x="90165" y="154169"/>
                      <a:pt x="93673" y="156975"/>
                    </a:cubicBezTo>
                    <a:cubicBezTo>
                      <a:pt x="97182" y="159782"/>
                      <a:pt x="99638" y="161887"/>
                      <a:pt x="101041" y="163290"/>
                    </a:cubicBezTo>
                    <a:cubicBezTo>
                      <a:pt x="109461" y="170307"/>
                      <a:pt x="122091" y="175921"/>
                      <a:pt x="138931" y="180130"/>
                    </a:cubicBezTo>
                    <a:cubicBezTo>
                      <a:pt x="140335" y="180130"/>
                      <a:pt x="142089" y="180832"/>
                      <a:pt x="144194" y="182236"/>
                    </a:cubicBezTo>
                    <a:cubicBezTo>
                      <a:pt x="146299" y="183639"/>
                      <a:pt x="148053" y="184341"/>
                      <a:pt x="149457" y="184341"/>
                    </a:cubicBezTo>
                    <a:cubicBezTo>
                      <a:pt x="155070" y="189954"/>
                      <a:pt x="162788" y="191357"/>
                      <a:pt x="172612" y="188551"/>
                    </a:cubicBezTo>
                    <a:lnTo>
                      <a:pt x="227342" y="175921"/>
                    </a:lnTo>
                    <a:lnTo>
                      <a:pt x="311543" y="152765"/>
                    </a:lnTo>
                    <a:cubicBezTo>
                      <a:pt x="345224" y="144345"/>
                      <a:pt x="369782" y="137328"/>
                      <a:pt x="385219" y="131715"/>
                    </a:cubicBezTo>
                    <a:cubicBezTo>
                      <a:pt x="448370" y="109261"/>
                      <a:pt x="511521" y="92421"/>
                      <a:pt x="574672" y="81195"/>
                    </a:cubicBezTo>
                    <a:cubicBezTo>
                      <a:pt x="587302" y="78388"/>
                      <a:pt x="604844" y="72774"/>
                      <a:pt x="627297" y="64354"/>
                    </a:cubicBezTo>
                    <a:lnTo>
                      <a:pt x="743073" y="34884"/>
                    </a:lnTo>
                    <a:lnTo>
                      <a:pt x="806224" y="18044"/>
                    </a:lnTo>
                    <a:cubicBezTo>
                      <a:pt x="814645" y="18044"/>
                      <a:pt x="821661" y="17342"/>
                      <a:pt x="827274" y="15939"/>
                    </a:cubicBezTo>
                    <a:cubicBezTo>
                      <a:pt x="832888" y="14535"/>
                      <a:pt x="839203" y="10325"/>
                      <a:pt x="846220" y="3308"/>
                    </a:cubicBezTo>
                    <a:cubicBezTo>
                      <a:pt x="849026" y="1905"/>
                      <a:pt x="853938" y="1204"/>
                      <a:pt x="860955" y="1204"/>
                    </a:cubicBezTo>
                    <a:cubicBezTo>
                      <a:pt x="863761" y="1204"/>
                      <a:pt x="867972" y="1554"/>
                      <a:pt x="873586" y="2256"/>
                    </a:cubicBezTo>
                    <a:cubicBezTo>
                      <a:pt x="879198" y="2958"/>
                      <a:pt x="884110" y="2607"/>
                      <a:pt x="888320" y="1204"/>
                    </a:cubicBezTo>
                    <a:cubicBezTo>
                      <a:pt x="891127" y="5414"/>
                      <a:pt x="894986" y="6466"/>
                      <a:pt x="899898" y="4361"/>
                    </a:cubicBezTo>
                    <a:cubicBezTo>
                      <a:pt x="904809" y="2256"/>
                      <a:pt x="908669" y="1204"/>
                      <a:pt x="911475" y="1204"/>
                    </a:cubicBezTo>
                    <a:lnTo>
                      <a:pt x="930421" y="1204"/>
                    </a:lnTo>
                    <a:cubicBezTo>
                      <a:pt x="933227" y="502"/>
                      <a:pt x="936078" y="107"/>
                      <a:pt x="938972" y="19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6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演示悠然小楷" panose="00000500000000000000" pitchFamily="2" charset="-122"/>
                  <a:ea typeface="演示悠然小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2" name="文本框 51">
                <a:extLst>
                  <a:ext uri="{FF2B5EF4-FFF2-40B4-BE49-F238E27FC236}">
                    <a16:creationId xmlns:a16="http://schemas.microsoft.com/office/drawing/2014/main" id="{EC6736C9-61DF-7F13-9DC5-0E5BBD24619C}"/>
                  </a:ext>
                </a:extLst>
              </p:cNvPr>
              <p:cNvSpPr txBox="1"/>
              <p:nvPr>
                <p:custDataLst>
                  <p:tags r:id="rId6"/>
                </p:custDataLst>
              </p:nvPr>
            </p:nvSpPr>
            <p:spPr>
              <a:xfrm>
                <a:off x="6296105" y="2522949"/>
                <a:ext cx="770092" cy="1021766"/>
              </a:xfrm>
              <a:custGeom>
                <a:avLst/>
                <a:gdLst/>
                <a:ahLst/>
                <a:cxnLst/>
                <a:rect l="l" t="t" r="r" b="b"/>
                <a:pathLst>
                  <a:path w="770092" h="1021766">
                    <a:moveTo>
                      <a:pt x="290931" y="0"/>
                    </a:moveTo>
                    <a:cubicBezTo>
                      <a:pt x="293268" y="0"/>
                      <a:pt x="295021" y="584"/>
                      <a:pt x="296189" y="1753"/>
                    </a:cubicBezTo>
                    <a:lnTo>
                      <a:pt x="306705" y="3505"/>
                    </a:lnTo>
                    <a:lnTo>
                      <a:pt x="327737" y="12268"/>
                    </a:lnTo>
                    <a:cubicBezTo>
                      <a:pt x="332410" y="14605"/>
                      <a:pt x="337667" y="17818"/>
                      <a:pt x="343509" y="21907"/>
                    </a:cubicBezTo>
                    <a:cubicBezTo>
                      <a:pt x="349351" y="25997"/>
                      <a:pt x="354610" y="29794"/>
                      <a:pt x="359283" y="33299"/>
                    </a:cubicBezTo>
                    <a:lnTo>
                      <a:pt x="371551" y="42062"/>
                    </a:lnTo>
                    <a:cubicBezTo>
                      <a:pt x="373888" y="44399"/>
                      <a:pt x="376517" y="46444"/>
                      <a:pt x="379438" y="48196"/>
                    </a:cubicBezTo>
                    <a:cubicBezTo>
                      <a:pt x="382359" y="49949"/>
                      <a:pt x="384988" y="52578"/>
                      <a:pt x="387324" y="56083"/>
                    </a:cubicBezTo>
                    <a:lnTo>
                      <a:pt x="399593" y="64846"/>
                    </a:lnTo>
                    <a:cubicBezTo>
                      <a:pt x="405435" y="66015"/>
                      <a:pt x="408356" y="70104"/>
                      <a:pt x="408356" y="77114"/>
                    </a:cubicBezTo>
                    <a:cubicBezTo>
                      <a:pt x="407188" y="78283"/>
                      <a:pt x="406895" y="79743"/>
                      <a:pt x="407479" y="81496"/>
                    </a:cubicBezTo>
                    <a:cubicBezTo>
                      <a:pt x="408063" y="83248"/>
                      <a:pt x="407771" y="84709"/>
                      <a:pt x="406603" y="85877"/>
                    </a:cubicBezTo>
                    <a:lnTo>
                      <a:pt x="404850" y="94640"/>
                    </a:lnTo>
                    <a:cubicBezTo>
                      <a:pt x="401345" y="98145"/>
                      <a:pt x="399593" y="101651"/>
                      <a:pt x="399593" y="105156"/>
                    </a:cubicBezTo>
                    <a:cubicBezTo>
                      <a:pt x="400761" y="110998"/>
                      <a:pt x="401929" y="118885"/>
                      <a:pt x="403098" y="128816"/>
                    </a:cubicBezTo>
                    <a:cubicBezTo>
                      <a:pt x="404266" y="138747"/>
                      <a:pt x="404850" y="150723"/>
                      <a:pt x="404850" y="164744"/>
                    </a:cubicBezTo>
                    <a:cubicBezTo>
                      <a:pt x="406019" y="170586"/>
                      <a:pt x="406603" y="178473"/>
                      <a:pt x="406603" y="188404"/>
                    </a:cubicBezTo>
                    <a:cubicBezTo>
                      <a:pt x="406603" y="198336"/>
                      <a:pt x="407188" y="206807"/>
                      <a:pt x="408356" y="213817"/>
                    </a:cubicBezTo>
                    <a:cubicBezTo>
                      <a:pt x="408356" y="229006"/>
                      <a:pt x="409524" y="240106"/>
                      <a:pt x="411861" y="247117"/>
                    </a:cubicBezTo>
                    <a:cubicBezTo>
                      <a:pt x="411861" y="264642"/>
                      <a:pt x="412445" y="278079"/>
                      <a:pt x="413613" y="287426"/>
                    </a:cubicBezTo>
                    <a:lnTo>
                      <a:pt x="413613" y="311963"/>
                    </a:lnTo>
                    <a:cubicBezTo>
                      <a:pt x="413613" y="329489"/>
                      <a:pt x="414198" y="342925"/>
                      <a:pt x="415367" y="352272"/>
                    </a:cubicBezTo>
                    <a:lnTo>
                      <a:pt x="413613" y="369799"/>
                    </a:lnTo>
                    <a:lnTo>
                      <a:pt x="413613" y="375056"/>
                    </a:lnTo>
                    <a:cubicBezTo>
                      <a:pt x="414782" y="382067"/>
                      <a:pt x="418287" y="384403"/>
                      <a:pt x="424129" y="382067"/>
                    </a:cubicBezTo>
                    <a:cubicBezTo>
                      <a:pt x="432308" y="379730"/>
                      <a:pt x="440487" y="377393"/>
                      <a:pt x="448665" y="375056"/>
                    </a:cubicBezTo>
                    <a:cubicBezTo>
                      <a:pt x="456844" y="372719"/>
                      <a:pt x="464439" y="370383"/>
                      <a:pt x="471449" y="368046"/>
                    </a:cubicBezTo>
                    <a:cubicBezTo>
                      <a:pt x="477292" y="365709"/>
                      <a:pt x="488391" y="363372"/>
                      <a:pt x="504749" y="361036"/>
                    </a:cubicBezTo>
                    <a:lnTo>
                      <a:pt x="539801" y="355778"/>
                    </a:lnTo>
                    <a:lnTo>
                      <a:pt x="539801" y="354025"/>
                    </a:lnTo>
                    <a:cubicBezTo>
                      <a:pt x="547979" y="354025"/>
                      <a:pt x="553237" y="355194"/>
                      <a:pt x="555574" y="357530"/>
                    </a:cubicBezTo>
                    <a:cubicBezTo>
                      <a:pt x="557911" y="359867"/>
                      <a:pt x="557911" y="363956"/>
                      <a:pt x="555574" y="369799"/>
                    </a:cubicBezTo>
                    <a:cubicBezTo>
                      <a:pt x="560248" y="372135"/>
                      <a:pt x="563169" y="375056"/>
                      <a:pt x="564337" y="378561"/>
                    </a:cubicBezTo>
                    <a:cubicBezTo>
                      <a:pt x="565505" y="380898"/>
                      <a:pt x="567842" y="382943"/>
                      <a:pt x="571347" y="384696"/>
                    </a:cubicBezTo>
                    <a:cubicBezTo>
                      <a:pt x="574853" y="386448"/>
                      <a:pt x="577189" y="387909"/>
                      <a:pt x="578358" y="389077"/>
                    </a:cubicBezTo>
                    <a:cubicBezTo>
                      <a:pt x="587705" y="394919"/>
                      <a:pt x="595300" y="400761"/>
                      <a:pt x="601142" y="406603"/>
                    </a:cubicBezTo>
                    <a:lnTo>
                      <a:pt x="613410" y="420624"/>
                    </a:lnTo>
                    <a:cubicBezTo>
                      <a:pt x="616915" y="424129"/>
                      <a:pt x="618668" y="425882"/>
                      <a:pt x="618668" y="425882"/>
                    </a:cubicBezTo>
                    <a:lnTo>
                      <a:pt x="613410" y="425882"/>
                    </a:lnTo>
                    <a:cubicBezTo>
                      <a:pt x="612241" y="425882"/>
                      <a:pt x="611365" y="426466"/>
                      <a:pt x="610781" y="427634"/>
                    </a:cubicBezTo>
                    <a:cubicBezTo>
                      <a:pt x="610197" y="428803"/>
                      <a:pt x="609905" y="429387"/>
                      <a:pt x="609905" y="429387"/>
                    </a:cubicBezTo>
                    <a:cubicBezTo>
                      <a:pt x="609905" y="431724"/>
                      <a:pt x="610489" y="432892"/>
                      <a:pt x="611657" y="432892"/>
                    </a:cubicBezTo>
                    <a:cubicBezTo>
                      <a:pt x="613994" y="434061"/>
                      <a:pt x="619836" y="436397"/>
                      <a:pt x="629183" y="439902"/>
                    </a:cubicBezTo>
                    <a:cubicBezTo>
                      <a:pt x="632688" y="442239"/>
                      <a:pt x="635609" y="441071"/>
                      <a:pt x="637947" y="436397"/>
                    </a:cubicBezTo>
                    <a:cubicBezTo>
                      <a:pt x="640283" y="423545"/>
                      <a:pt x="642912" y="412445"/>
                      <a:pt x="645833" y="403098"/>
                    </a:cubicBezTo>
                    <a:cubicBezTo>
                      <a:pt x="648754" y="393751"/>
                      <a:pt x="651383" y="385572"/>
                      <a:pt x="653720" y="378561"/>
                    </a:cubicBezTo>
                    <a:cubicBezTo>
                      <a:pt x="656056" y="371551"/>
                      <a:pt x="657225" y="365125"/>
                      <a:pt x="657225" y="359283"/>
                    </a:cubicBezTo>
                    <a:cubicBezTo>
                      <a:pt x="657225" y="353441"/>
                      <a:pt x="657517" y="346723"/>
                      <a:pt x="658102" y="339128"/>
                    </a:cubicBezTo>
                    <a:cubicBezTo>
                      <a:pt x="658685" y="331533"/>
                      <a:pt x="658393" y="323062"/>
                      <a:pt x="657225" y="313715"/>
                    </a:cubicBezTo>
                    <a:cubicBezTo>
                      <a:pt x="656056" y="309042"/>
                      <a:pt x="654012" y="303200"/>
                      <a:pt x="651091" y="296189"/>
                    </a:cubicBezTo>
                    <a:cubicBezTo>
                      <a:pt x="648170" y="289179"/>
                      <a:pt x="646126" y="283921"/>
                      <a:pt x="644957" y="280416"/>
                    </a:cubicBezTo>
                    <a:lnTo>
                      <a:pt x="627431" y="240106"/>
                    </a:lnTo>
                    <a:lnTo>
                      <a:pt x="627431" y="236601"/>
                    </a:lnTo>
                    <a:cubicBezTo>
                      <a:pt x="622757" y="228422"/>
                      <a:pt x="622173" y="221996"/>
                      <a:pt x="625678" y="217322"/>
                    </a:cubicBezTo>
                    <a:cubicBezTo>
                      <a:pt x="630352" y="220827"/>
                      <a:pt x="634733" y="223456"/>
                      <a:pt x="638823" y="225209"/>
                    </a:cubicBezTo>
                    <a:cubicBezTo>
                      <a:pt x="642912" y="226962"/>
                      <a:pt x="646709" y="229006"/>
                      <a:pt x="650214" y="231343"/>
                    </a:cubicBezTo>
                    <a:lnTo>
                      <a:pt x="651967" y="231343"/>
                    </a:lnTo>
                    <a:cubicBezTo>
                      <a:pt x="656641" y="231343"/>
                      <a:pt x="661898" y="233388"/>
                      <a:pt x="667740" y="237477"/>
                    </a:cubicBezTo>
                    <a:cubicBezTo>
                      <a:pt x="673582" y="241567"/>
                      <a:pt x="678840" y="244195"/>
                      <a:pt x="683514" y="245364"/>
                    </a:cubicBezTo>
                    <a:lnTo>
                      <a:pt x="697535" y="262890"/>
                    </a:lnTo>
                    <a:lnTo>
                      <a:pt x="751865" y="315468"/>
                    </a:lnTo>
                    <a:cubicBezTo>
                      <a:pt x="758876" y="323647"/>
                      <a:pt x="762381" y="332994"/>
                      <a:pt x="762381" y="343509"/>
                    </a:cubicBezTo>
                    <a:cubicBezTo>
                      <a:pt x="764718" y="357530"/>
                      <a:pt x="765886" y="367462"/>
                      <a:pt x="765886" y="373304"/>
                    </a:cubicBezTo>
                    <a:cubicBezTo>
                      <a:pt x="765886" y="377977"/>
                      <a:pt x="766762" y="384111"/>
                      <a:pt x="768515" y="391706"/>
                    </a:cubicBezTo>
                    <a:cubicBezTo>
                      <a:pt x="770267" y="399301"/>
                      <a:pt x="770560" y="405435"/>
                      <a:pt x="769391" y="410108"/>
                    </a:cubicBezTo>
                    <a:lnTo>
                      <a:pt x="760629" y="453923"/>
                    </a:lnTo>
                    <a:cubicBezTo>
                      <a:pt x="760629" y="459765"/>
                      <a:pt x="759460" y="463270"/>
                      <a:pt x="757123" y="464439"/>
                    </a:cubicBezTo>
                    <a:cubicBezTo>
                      <a:pt x="754786" y="467944"/>
                      <a:pt x="753034" y="471741"/>
                      <a:pt x="751865" y="475831"/>
                    </a:cubicBezTo>
                    <a:cubicBezTo>
                      <a:pt x="750697" y="479920"/>
                      <a:pt x="748944" y="483718"/>
                      <a:pt x="746607" y="487223"/>
                    </a:cubicBezTo>
                    <a:cubicBezTo>
                      <a:pt x="743103" y="495401"/>
                      <a:pt x="737260" y="502996"/>
                      <a:pt x="729081" y="510006"/>
                    </a:cubicBezTo>
                    <a:cubicBezTo>
                      <a:pt x="723239" y="515848"/>
                      <a:pt x="719734" y="519938"/>
                      <a:pt x="718566" y="522275"/>
                    </a:cubicBezTo>
                    <a:cubicBezTo>
                      <a:pt x="717398" y="525780"/>
                      <a:pt x="714476" y="528117"/>
                      <a:pt x="709803" y="529285"/>
                    </a:cubicBezTo>
                    <a:cubicBezTo>
                      <a:pt x="699287" y="532790"/>
                      <a:pt x="693445" y="535127"/>
                      <a:pt x="692277" y="536295"/>
                    </a:cubicBezTo>
                    <a:cubicBezTo>
                      <a:pt x="689940" y="536295"/>
                      <a:pt x="688187" y="536880"/>
                      <a:pt x="687019" y="538048"/>
                    </a:cubicBezTo>
                    <a:cubicBezTo>
                      <a:pt x="685851" y="538048"/>
                      <a:pt x="684390" y="538340"/>
                      <a:pt x="682637" y="538924"/>
                    </a:cubicBezTo>
                    <a:cubicBezTo>
                      <a:pt x="680885" y="539509"/>
                      <a:pt x="679424" y="539216"/>
                      <a:pt x="678256" y="538048"/>
                    </a:cubicBezTo>
                    <a:cubicBezTo>
                      <a:pt x="677088" y="536880"/>
                      <a:pt x="675043" y="535711"/>
                      <a:pt x="672122" y="534543"/>
                    </a:cubicBezTo>
                    <a:cubicBezTo>
                      <a:pt x="669201" y="533374"/>
                      <a:pt x="667740" y="531038"/>
                      <a:pt x="667740" y="527533"/>
                    </a:cubicBezTo>
                    <a:cubicBezTo>
                      <a:pt x="667740" y="526364"/>
                      <a:pt x="663652" y="525780"/>
                      <a:pt x="655473" y="525780"/>
                    </a:cubicBezTo>
                    <a:cubicBezTo>
                      <a:pt x="655473" y="525780"/>
                      <a:pt x="653720" y="527533"/>
                      <a:pt x="650214" y="531038"/>
                    </a:cubicBezTo>
                    <a:lnTo>
                      <a:pt x="643204" y="525780"/>
                    </a:lnTo>
                    <a:lnTo>
                      <a:pt x="644957" y="525780"/>
                    </a:lnTo>
                    <a:cubicBezTo>
                      <a:pt x="643788" y="525780"/>
                      <a:pt x="642036" y="522859"/>
                      <a:pt x="639699" y="517017"/>
                    </a:cubicBezTo>
                    <a:lnTo>
                      <a:pt x="620420" y="494233"/>
                    </a:lnTo>
                    <a:cubicBezTo>
                      <a:pt x="613410" y="483718"/>
                      <a:pt x="609905" y="478460"/>
                      <a:pt x="609905" y="478460"/>
                    </a:cubicBezTo>
                    <a:cubicBezTo>
                      <a:pt x="606399" y="478460"/>
                      <a:pt x="604063" y="479044"/>
                      <a:pt x="602894" y="480212"/>
                    </a:cubicBezTo>
                    <a:cubicBezTo>
                      <a:pt x="600557" y="480212"/>
                      <a:pt x="597052" y="481381"/>
                      <a:pt x="592379" y="483718"/>
                    </a:cubicBezTo>
                    <a:lnTo>
                      <a:pt x="583616" y="492480"/>
                    </a:lnTo>
                    <a:lnTo>
                      <a:pt x="578358" y="492480"/>
                    </a:lnTo>
                    <a:cubicBezTo>
                      <a:pt x="576022" y="492480"/>
                      <a:pt x="573100" y="492188"/>
                      <a:pt x="569595" y="491604"/>
                    </a:cubicBezTo>
                    <a:cubicBezTo>
                      <a:pt x="566090" y="491020"/>
                      <a:pt x="562000" y="489559"/>
                      <a:pt x="557327" y="487223"/>
                    </a:cubicBezTo>
                    <a:cubicBezTo>
                      <a:pt x="553821" y="484886"/>
                      <a:pt x="549148" y="483718"/>
                      <a:pt x="543306" y="483718"/>
                    </a:cubicBezTo>
                    <a:lnTo>
                      <a:pt x="527532" y="485470"/>
                    </a:lnTo>
                    <a:lnTo>
                      <a:pt x="517017" y="487223"/>
                    </a:lnTo>
                    <a:lnTo>
                      <a:pt x="513512" y="487223"/>
                    </a:lnTo>
                    <a:cubicBezTo>
                      <a:pt x="508838" y="487223"/>
                      <a:pt x="504749" y="487807"/>
                      <a:pt x="501243" y="488975"/>
                    </a:cubicBezTo>
                    <a:cubicBezTo>
                      <a:pt x="497738" y="490144"/>
                      <a:pt x="494233" y="491312"/>
                      <a:pt x="490728" y="492480"/>
                    </a:cubicBezTo>
                    <a:lnTo>
                      <a:pt x="476707" y="497738"/>
                    </a:lnTo>
                    <a:cubicBezTo>
                      <a:pt x="475539" y="497738"/>
                      <a:pt x="467945" y="500659"/>
                      <a:pt x="453923" y="506501"/>
                    </a:cubicBezTo>
                    <a:cubicBezTo>
                      <a:pt x="441071" y="511175"/>
                      <a:pt x="432893" y="514096"/>
                      <a:pt x="429387" y="515264"/>
                    </a:cubicBezTo>
                    <a:cubicBezTo>
                      <a:pt x="422376" y="518769"/>
                      <a:pt x="419455" y="524611"/>
                      <a:pt x="420624" y="532790"/>
                    </a:cubicBezTo>
                    <a:cubicBezTo>
                      <a:pt x="421792" y="536295"/>
                      <a:pt x="422084" y="539801"/>
                      <a:pt x="421500" y="543306"/>
                    </a:cubicBezTo>
                    <a:cubicBezTo>
                      <a:pt x="420916" y="546811"/>
                      <a:pt x="421208" y="550316"/>
                      <a:pt x="422376" y="553821"/>
                    </a:cubicBezTo>
                    <a:lnTo>
                      <a:pt x="422376" y="564337"/>
                    </a:lnTo>
                    <a:cubicBezTo>
                      <a:pt x="418871" y="569011"/>
                      <a:pt x="417411" y="573976"/>
                      <a:pt x="417995" y="579234"/>
                    </a:cubicBezTo>
                    <a:cubicBezTo>
                      <a:pt x="418579" y="584492"/>
                      <a:pt x="418871" y="588289"/>
                      <a:pt x="418871" y="590626"/>
                    </a:cubicBezTo>
                    <a:cubicBezTo>
                      <a:pt x="418871" y="601142"/>
                      <a:pt x="418287" y="609320"/>
                      <a:pt x="417119" y="615162"/>
                    </a:cubicBezTo>
                    <a:cubicBezTo>
                      <a:pt x="418287" y="621004"/>
                      <a:pt x="418871" y="630936"/>
                      <a:pt x="418871" y="644957"/>
                    </a:cubicBezTo>
                    <a:lnTo>
                      <a:pt x="415367" y="674751"/>
                    </a:lnTo>
                    <a:cubicBezTo>
                      <a:pt x="414198" y="680593"/>
                      <a:pt x="413613" y="689356"/>
                      <a:pt x="413613" y="701040"/>
                    </a:cubicBezTo>
                    <a:cubicBezTo>
                      <a:pt x="410108" y="704545"/>
                      <a:pt x="408648" y="708926"/>
                      <a:pt x="409232" y="714184"/>
                    </a:cubicBezTo>
                    <a:cubicBezTo>
                      <a:pt x="409816" y="719442"/>
                      <a:pt x="410108" y="723824"/>
                      <a:pt x="410108" y="727329"/>
                    </a:cubicBezTo>
                    <a:lnTo>
                      <a:pt x="406603" y="757123"/>
                    </a:lnTo>
                    <a:cubicBezTo>
                      <a:pt x="405435" y="764133"/>
                      <a:pt x="402221" y="769975"/>
                      <a:pt x="396964" y="774649"/>
                    </a:cubicBezTo>
                    <a:cubicBezTo>
                      <a:pt x="391706" y="779323"/>
                      <a:pt x="387909" y="782828"/>
                      <a:pt x="385572" y="785165"/>
                    </a:cubicBezTo>
                    <a:cubicBezTo>
                      <a:pt x="384403" y="786333"/>
                      <a:pt x="382651" y="787793"/>
                      <a:pt x="380315" y="789546"/>
                    </a:cubicBezTo>
                    <a:cubicBezTo>
                      <a:pt x="377977" y="791299"/>
                      <a:pt x="377977" y="793928"/>
                      <a:pt x="380315" y="797433"/>
                    </a:cubicBezTo>
                    <a:lnTo>
                      <a:pt x="531038" y="746607"/>
                    </a:lnTo>
                    <a:cubicBezTo>
                      <a:pt x="526364" y="741934"/>
                      <a:pt x="524027" y="738429"/>
                      <a:pt x="524027" y="736092"/>
                    </a:cubicBezTo>
                    <a:lnTo>
                      <a:pt x="510006" y="711555"/>
                    </a:lnTo>
                    <a:cubicBezTo>
                      <a:pt x="495986" y="688187"/>
                      <a:pt x="487807" y="674751"/>
                      <a:pt x="485470" y="671246"/>
                    </a:cubicBezTo>
                    <a:cubicBezTo>
                      <a:pt x="484302" y="671246"/>
                      <a:pt x="483717" y="670077"/>
                      <a:pt x="483717" y="667740"/>
                    </a:cubicBezTo>
                    <a:lnTo>
                      <a:pt x="488975" y="667740"/>
                    </a:lnTo>
                    <a:lnTo>
                      <a:pt x="501243" y="671246"/>
                    </a:lnTo>
                    <a:cubicBezTo>
                      <a:pt x="503580" y="671246"/>
                      <a:pt x="505917" y="671830"/>
                      <a:pt x="508254" y="672998"/>
                    </a:cubicBezTo>
                    <a:cubicBezTo>
                      <a:pt x="510591" y="674167"/>
                      <a:pt x="512927" y="675335"/>
                      <a:pt x="515264" y="676503"/>
                    </a:cubicBezTo>
                    <a:cubicBezTo>
                      <a:pt x="518769" y="677672"/>
                      <a:pt x="522567" y="680009"/>
                      <a:pt x="526656" y="683514"/>
                    </a:cubicBezTo>
                    <a:cubicBezTo>
                      <a:pt x="530746" y="687019"/>
                      <a:pt x="534543" y="689940"/>
                      <a:pt x="538048" y="692277"/>
                    </a:cubicBezTo>
                    <a:cubicBezTo>
                      <a:pt x="542722" y="695782"/>
                      <a:pt x="546519" y="699287"/>
                      <a:pt x="549440" y="702792"/>
                    </a:cubicBezTo>
                    <a:cubicBezTo>
                      <a:pt x="552361" y="706298"/>
                      <a:pt x="555574" y="709219"/>
                      <a:pt x="559079" y="711555"/>
                    </a:cubicBezTo>
                    <a:cubicBezTo>
                      <a:pt x="575437" y="720903"/>
                      <a:pt x="585368" y="727329"/>
                      <a:pt x="588873" y="730834"/>
                    </a:cubicBezTo>
                    <a:lnTo>
                      <a:pt x="592379" y="730834"/>
                    </a:lnTo>
                    <a:cubicBezTo>
                      <a:pt x="604063" y="730834"/>
                      <a:pt x="612826" y="730250"/>
                      <a:pt x="618668" y="729081"/>
                    </a:cubicBezTo>
                    <a:lnTo>
                      <a:pt x="618668" y="727329"/>
                    </a:lnTo>
                    <a:lnTo>
                      <a:pt x="634441" y="727329"/>
                    </a:lnTo>
                    <a:cubicBezTo>
                      <a:pt x="634441" y="714477"/>
                      <a:pt x="633857" y="705129"/>
                      <a:pt x="632688" y="699287"/>
                    </a:cubicBezTo>
                    <a:cubicBezTo>
                      <a:pt x="631520" y="695782"/>
                      <a:pt x="630936" y="691985"/>
                      <a:pt x="630936" y="687895"/>
                    </a:cubicBezTo>
                    <a:cubicBezTo>
                      <a:pt x="630936" y="683806"/>
                      <a:pt x="630936" y="680009"/>
                      <a:pt x="630936" y="676503"/>
                    </a:cubicBezTo>
                    <a:cubicBezTo>
                      <a:pt x="632104" y="674167"/>
                      <a:pt x="631812" y="671830"/>
                      <a:pt x="630060" y="669493"/>
                    </a:cubicBezTo>
                    <a:cubicBezTo>
                      <a:pt x="628307" y="667156"/>
                      <a:pt x="627431" y="664820"/>
                      <a:pt x="627431" y="662483"/>
                    </a:cubicBezTo>
                    <a:cubicBezTo>
                      <a:pt x="632104" y="661314"/>
                      <a:pt x="633273" y="659562"/>
                      <a:pt x="630936" y="657225"/>
                    </a:cubicBezTo>
                    <a:cubicBezTo>
                      <a:pt x="628600" y="654888"/>
                      <a:pt x="627431" y="653135"/>
                      <a:pt x="627431" y="651967"/>
                    </a:cubicBezTo>
                    <a:cubicBezTo>
                      <a:pt x="628600" y="650799"/>
                      <a:pt x="630352" y="650799"/>
                      <a:pt x="632688" y="651967"/>
                    </a:cubicBezTo>
                    <a:lnTo>
                      <a:pt x="632688" y="644957"/>
                    </a:lnTo>
                    <a:lnTo>
                      <a:pt x="637947" y="644957"/>
                    </a:lnTo>
                    <a:cubicBezTo>
                      <a:pt x="641451" y="649630"/>
                      <a:pt x="644372" y="651967"/>
                      <a:pt x="646709" y="651967"/>
                    </a:cubicBezTo>
                    <a:cubicBezTo>
                      <a:pt x="649046" y="651967"/>
                      <a:pt x="651967" y="650799"/>
                      <a:pt x="655473" y="648462"/>
                    </a:cubicBezTo>
                    <a:cubicBezTo>
                      <a:pt x="656641" y="647293"/>
                      <a:pt x="659562" y="646709"/>
                      <a:pt x="664235" y="646709"/>
                    </a:cubicBezTo>
                    <a:cubicBezTo>
                      <a:pt x="667740" y="650214"/>
                      <a:pt x="677088" y="654304"/>
                      <a:pt x="692277" y="658977"/>
                    </a:cubicBezTo>
                    <a:cubicBezTo>
                      <a:pt x="703961" y="658977"/>
                      <a:pt x="712724" y="660146"/>
                      <a:pt x="718566" y="662483"/>
                    </a:cubicBezTo>
                    <a:cubicBezTo>
                      <a:pt x="724408" y="664820"/>
                      <a:pt x="729081" y="667740"/>
                      <a:pt x="732587" y="671246"/>
                    </a:cubicBezTo>
                    <a:cubicBezTo>
                      <a:pt x="736092" y="672414"/>
                      <a:pt x="739597" y="674751"/>
                      <a:pt x="743103" y="678256"/>
                    </a:cubicBezTo>
                    <a:cubicBezTo>
                      <a:pt x="746607" y="681761"/>
                      <a:pt x="749528" y="684098"/>
                      <a:pt x="751865" y="685267"/>
                    </a:cubicBezTo>
                    <a:cubicBezTo>
                      <a:pt x="754202" y="686435"/>
                      <a:pt x="755663" y="689064"/>
                      <a:pt x="756247" y="693153"/>
                    </a:cubicBezTo>
                    <a:cubicBezTo>
                      <a:pt x="756831" y="697242"/>
                      <a:pt x="757123" y="699871"/>
                      <a:pt x="757123" y="701040"/>
                    </a:cubicBezTo>
                    <a:cubicBezTo>
                      <a:pt x="758291" y="705713"/>
                      <a:pt x="758876" y="713308"/>
                      <a:pt x="758876" y="723824"/>
                    </a:cubicBezTo>
                    <a:lnTo>
                      <a:pt x="757123" y="760628"/>
                    </a:lnTo>
                    <a:lnTo>
                      <a:pt x="758876" y="767639"/>
                    </a:lnTo>
                    <a:cubicBezTo>
                      <a:pt x="760044" y="769975"/>
                      <a:pt x="760629" y="774649"/>
                      <a:pt x="760629" y="781659"/>
                    </a:cubicBezTo>
                    <a:cubicBezTo>
                      <a:pt x="760629" y="783996"/>
                      <a:pt x="760920" y="785749"/>
                      <a:pt x="761504" y="786917"/>
                    </a:cubicBezTo>
                    <a:cubicBezTo>
                      <a:pt x="762089" y="788086"/>
                      <a:pt x="762381" y="789254"/>
                      <a:pt x="762381" y="790422"/>
                    </a:cubicBezTo>
                    <a:lnTo>
                      <a:pt x="765886" y="802691"/>
                    </a:lnTo>
                    <a:lnTo>
                      <a:pt x="765886" y="853516"/>
                    </a:lnTo>
                    <a:cubicBezTo>
                      <a:pt x="765886" y="854684"/>
                      <a:pt x="765594" y="855853"/>
                      <a:pt x="765010" y="857021"/>
                    </a:cubicBezTo>
                    <a:cubicBezTo>
                      <a:pt x="764426" y="858190"/>
                      <a:pt x="764718" y="859358"/>
                      <a:pt x="765886" y="860526"/>
                    </a:cubicBezTo>
                    <a:lnTo>
                      <a:pt x="765886" y="874547"/>
                    </a:lnTo>
                    <a:cubicBezTo>
                      <a:pt x="765886" y="876884"/>
                      <a:pt x="765594" y="879805"/>
                      <a:pt x="765010" y="883310"/>
                    </a:cubicBezTo>
                    <a:cubicBezTo>
                      <a:pt x="764426" y="886815"/>
                      <a:pt x="764718" y="889152"/>
                      <a:pt x="765886" y="890321"/>
                    </a:cubicBezTo>
                    <a:lnTo>
                      <a:pt x="765886" y="897331"/>
                    </a:lnTo>
                    <a:cubicBezTo>
                      <a:pt x="767054" y="900836"/>
                      <a:pt x="767346" y="905802"/>
                      <a:pt x="766762" y="912228"/>
                    </a:cubicBezTo>
                    <a:cubicBezTo>
                      <a:pt x="766178" y="918654"/>
                      <a:pt x="765886" y="923620"/>
                      <a:pt x="765886" y="927125"/>
                    </a:cubicBezTo>
                    <a:lnTo>
                      <a:pt x="760629" y="956919"/>
                    </a:lnTo>
                    <a:cubicBezTo>
                      <a:pt x="760629" y="956919"/>
                      <a:pt x="760629" y="957504"/>
                      <a:pt x="760629" y="958672"/>
                    </a:cubicBezTo>
                    <a:cubicBezTo>
                      <a:pt x="760629" y="959840"/>
                      <a:pt x="760629" y="960425"/>
                      <a:pt x="760629" y="960425"/>
                    </a:cubicBezTo>
                    <a:cubicBezTo>
                      <a:pt x="755955" y="965098"/>
                      <a:pt x="753034" y="970064"/>
                      <a:pt x="751865" y="975322"/>
                    </a:cubicBezTo>
                    <a:cubicBezTo>
                      <a:pt x="750697" y="980579"/>
                      <a:pt x="749528" y="984377"/>
                      <a:pt x="748360" y="986714"/>
                    </a:cubicBezTo>
                    <a:cubicBezTo>
                      <a:pt x="746023" y="992556"/>
                      <a:pt x="741350" y="1000150"/>
                      <a:pt x="734339" y="1009497"/>
                    </a:cubicBezTo>
                    <a:cubicBezTo>
                      <a:pt x="732002" y="1016508"/>
                      <a:pt x="728497" y="1020597"/>
                      <a:pt x="723824" y="1021766"/>
                    </a:cubicBezTo>
                    <a:cubicBezTo>
                      <a:pt x="720318" y="1018260"/>
                      <a:pt x="716813" y="1015924"/>
                      <a:pt x="713308" y="1014755"/>
                    </a:cubicBezTo>
                    <a:lnTo>
                      <a:pt x="709803" y="1013003"/>
                    </a:lnTo>
                    <a:cubicBezTo>
                      <a:pt x="705129" y="1015339"/>
                      <a:pt x="699287" y="1016508"/>
                      <a:pt x="692277" y="1016508"/>
                    </a:cubicBezTo>
                    <a:cubicBezTo>
                      <a:pt x="686435" y="1018845"/>
                      <a:pt x="681761" y="1018845"/>
                      <a:pt x="678256" y="1016508"/>
                    </a:cubicBezTo>
                    <a:lnTo>
                      <a:pt x="672999" y="1014755"/>
                    </a:lnTo>
                    <a:cubicBezTo>
                      <a:pt x="669493" y="1011250"/>
                      <a:pt x="663652" y="1008329"/>
                      <a:pt x="655473" y="1005992"/>
                    </a:cubicBezTo>
                    <a:cubicBezTo>
                      <a:pt x="650799" y="1001319"/>
                      <a:pt x="647293" y="998982"/>
                      <a:pt x="644957" y="998982"/>
                    </a:cubicBezTo>
                    <a:cubicBezTo>
                      <a:pt x="641451" y="997813"/>
                      <a:pt x="636194" y="995477"/>
                      <a:pt x="629183" y="991971"/>
                    </a:cubicBezTo>
                    <a:cubicBezTo>
                      <a:pt x="622173" y="988466"/>
                      <a:pt x="617499" y="985545"/>
                      <a:pt x="615162" y="983208"/>
                    </a:cubicBezTo>
                    <a:cubicBezTo>
                      <a:pt x="611657" y="980872"/>
                      <a:pt x="606984" y="978243"/>
                      <a:pt x="601142" y="975322"/>
                    </a:cubicBezTo>
                    <a:cubicBezTo>
                      <a:pt x="595300" y="972401"/>
                      <a:pt x="591210" y="968603"/>
                      <a:pt x="588873" y="963930"/>
                    </a:cubicBezTo>
                    <a:lnTo>
                      <a:pt x="587121" y="960425"/>
                    </a:lnTo>
                    <a:lnTo>
                      <a:pt x="559079" y="942899"/>
                    </a:lnTo>
                    <a:cubicBezTo>
                      <a:pt x="557911" y="941730"/>
                      <a:pt x="556743" y="940562"/>
                      <a:pt x="555574" y="939393"/>
                    </a:cubicBezTo>
                    <a:cubicBezTo>
                      <a:pt x="554406" y="938225"/>
                      <a:pt x="553237" y="937057"/>
                      <a:pt x="552069" y="935888"/>
                    </a:cubicBezTo>
                    <a:cubicBezTo>
                      <a:pt x="550900" y="933551"/>
                      <a:pt x="548856" y="931799"/>
                      <a:pt x="545935" y="930630"/>
                    </a:cubicBezTo>
                    <a:cubicBezTo>
                      <a:pt x="543014" y="929462"/>
                      <a:pt x="540969" y="928294"/>
                      <a:pt x="539801" y="927125"/>
                    </a:cubicBezTo>
                    <a:cubicBezTo>
                      <a:pt x="538632" y="925957"/>
                      <a:pt x="533667" y="923036"/>
                      <a:pt x="524904" y="918362"/>
                    </a:cubicBezTo>
                    <a:cubicBezTo>
                      <a:pt x="516140" y="913689"/>
                      <a:pt x="512344" y="910183"/>
                      <a:pt x="513512" y="907847"/>
                    </a:cubicBezTo>
                    <a:lnTo>
                      <a:pt x="531038" y="906094"/>
                    </a:lnTo>
                    <a:cubicBezTo>
                      <a:pt x="534543" y="906094"/>
                      <a:pt x="542429" y="907554"/>
                      <a:pt x="554698" y="910475"/>
                    </a:cubicBezTo>
                    <a:cubicBezTo>
                      <a:pt x="566966" y="913397"/>
                      <a:pt x="574853" y="915441"/>
                      <a:pt x="578358" y="916610"/>
                    </a:cubicBezTo>
                    <a:cubicBezTo>
                      <a:pt x="594715" y="921283"/>
                      <a:pt x="607568" y="923620"/>
                      <a:pt x="616915" y="923620"/>
                    </a:cubicBezTo>
                    <a:lnTo>
                      <a:pt x="622173" y="925373"/>
                    </a:lnTo>
                    <a:cubicBezTo>
                      <a:pt x="628015" y="925373"/>
                      <a:pt x="632104" y="919531"/>
                      <a:pt x="634441" y="907847"/>
                    </a:cubicBezTo>
                    <a:cubicBezTo>
                      <a:pt x="633273" y="899668"/>
                      <a:pt x="632981" y="892365"/>
                      <a:pt x="633565" y="885939"/>
                    </a:cubicBezTo>
                    <a:cubicBezTo>
                      <a:pt x="634149" y="879513"/>
                      <a:pt x="634441" y="873963"/>
                      <a:pt x="634441" y="869289"/>
                    </a:cubicBezTo>
                    <a:lnTo>
                      <a:pt x="636194" y="841248"/>
                    </a:lnTo>
                    <a:cubicBezTo>
                      <a:pt x="622173" y="843585"/>
                      <a:pt x="611657" y="846506"/>
                      <a:pt x="604647" y="850011"/>
                    </a:cubicBezTo>
                    <a:lnTo>
                      <a:pt x="597636" y="851763"/>
                    </a:lnTo>
                    <a:lnTo>
                      <a:pt x="581863" y="853516"/>
                    </a:lnTo>
                    <a:cubicBezTo>
                      <a:pt x="574853" y="857021"/>
                      <a:pt x="557911" y="862279"/>
                      <a:pt x="531038" y="869289"/>
                    </a:cubicBezTo>
                    <a:cubicBezTo>
                      <a:pt x="518185" y="873963"/>
                      <a:pt x="498907" y="879805"/>
                      <a:pt x="473202" y="886815"/>
                    </a:cubicBezTo>
                    <a:cubicBezTo>
                      <a:pt x="459181" y="889152"/>
                      <a:pt x="450419" y="891489"/>
                      <a:pt x="446913" y="893826"/>
                    </a:cubicBezTo>
                    <a:cubicBezTo>
                      <a:pt x="435229" y="896163"/>
                      <a:pt x="427634" y="898499"/>
                      <a:pt x="424129" y="900836"/>
                    </a:cubicBezTo>
                    <a:cubicBezTo>
                      <a:pt x="391414" y="911352"/>
                      <a:pt x="375640" y="916025"/>
                      <a:pt x="376809" y="914857"/>
                    </a:cubicBezTo>
                    <a:lnTo>
                      <a:pt x="341757" y="927125"/>
                    </a:lnTo>
                    <a:cubicBezTo>
                      <a:pt x="338252" y="928294"/>
                      <a:pt x="334746" y="929462"/>
                      <a:pt x="331241" y="930630"/>
                    </a:cubicBezTo>
                    <a:cubicBezTo>
                      <a:pt x="327737" y="931799"/>
                      <a:pt x="324231" y="932967"/>
                      <a:pt x="320726" y="934136"/>
                    </a:cubicBezTo>
                    <a:lnTo>
                      <a:pt x="282168" y="948156"/>
                    </a:lnTo>
                    <a:lnTo>
                      <a:pt x="238354" y="962177"/>
                    </a:lnTo>
                    <a:lnTo>
                      <a:pt x="212064" y="972693"/>
                    </a:lnTo>
                    <a:cubicBezTo>
                      <a:pt x="203886" y="976198"/>
                      <a:pt x="195123" y="979119"/>
                      <a:pt x="185776" y="981456"/>
                    </a:cubicBezTo>
                    <a:cubicBezTo>
                      <a:pt x="176429" y="983793"/>
                      <a:pt x="167665" y="986714"/>
                      <a:pt x="159486" y="990219"/>
                    </a:cubicBezTo>
                    <a:cubicBezTo>
                      <a:pt x="157150" y="990219"/>
                      <a:pt x="154521" y="990803"/>
                      <a:pt x="151600" y="991971"/>
                    </a:cubicBezTo>
                    <a:cubicBezTo>
                      <a:pt x="148679" y="993140"/>
                      <a:pt x="146050" y="994308"/>
                      <a:pt x="143713" y="995477"/>
                    </a:cubicBezTo>
                    <a:cubicBezTo>
                      <a:pt x="137871" y="995477"/>
                      <a:pt x="133198" y="996061"/>
                      <a:pt x="129692" y="997229"/>
                    </a:cubicBezTo>
                    <a:lnTo>
                      <a:pt x="108661" y="1000734"/>
                    </a:lnTo>
                    <a:lnTo>
                      <a:pt x="99898" y="1002487"/>
                    </a:lnTo>
                    <a:cubicBezTo>
                      <a:pt x="94056" y="1002487"/>
                      <a:pt x="88799" y="1000734"/>
                      <a:pt x="84125" y="997229"/>
                    </a:cubicBezTo>
                    <a:cubicBezTo>
                      <a:pt x="80620" y="996061"/>
                      <a:pt x="77406" y="994892"/>
                      <a:pt x="74485" y="993724"/>
                    </a:cubicBezTo>
                    <a:cubicBezTo>
                      <a:pt x="71564" y="992556"/>
                      <a:pt x="68935" y="991387"/>
                      <a:pt x="66599" y="990219"/>
                    </a:cubicBezTo>
                    <a:cubicBezTo>
                      <a:pt x="54915" y="983208"/>
                      <a:pt x="46736" y="977366"/>
                      <a:pt x="42062" y="972693"/>
                    </a:cubicBezTo>
                    <a:cubicBezTo>
                      <a:pt x="39725" y="972693"/>
                      <a:pt x="37389" y="970356"/>
                      <a:pt x="35052" y="965682"/>
                    </a:cubicBezTo>
                    <a:cubicBezTo>
                      <a:pt x="33883" y="963346"/>
                      <a:pt x="29210" y="958088"/>
                      <a:pt x="21031" y="949909"/>
                    </a:cubicBezTo>
                    <a:lnTo>
                      <a:pt x="15773" y="939393"/>
                    </a:lnTo>
                    <a:cubicBezTo>
                      <a:pt x="15773" y="938225"/>
                      <a:pt x="15481" y="936180"/>
                      <a:pt x="14897" y="933259"/>
                    </a:cubicBezTo>
                    <a:cubicBezTo>
                      <a:pt x="14313" y="930338"/>
                      <a:pt x="14605" y="928294"/>
                      <a:pt x="15773" y="927125"/>
                    </a:cubicBezTo>
                    <a:lnTo>
                      <a:pt x="15773" y="923620"/>
                    </a:lnTo>
                    <a:cubicBezTo>
                      <a:pt x="15773" y="916610"/>
                      <a:pt x="12852" y="910183"/>
                      <a:pt x="7010" y="904341"/>
                    </a:cubicBezTo>
                    <a:cubicBezTo>
                      <a:pt x="7010" y="900836"/>
                      <a:pt x="5842" y="897915"/>
                      <a:pt x="3505" y="895578"/>
                    </a:cubicBezTo>
                    <a:cubicBezTo>
                      <a:pt x="1169" y="892073"/>
                      <a:pt x="0" y="887984"/>
                      <a:pt x="0" y="883310"/>
                    </a:cubicBezTo>
                    <a:cubicBezTo>
                      <a:pt x="1169" y="876300"/>
                      <a:pt x="4673" y="869874"/>
                      <a:pt x="10516" y="864032"/>
                    </a:cubicBezTo>
                    <a:cubicBezTo>
                      <a:pt x="12852" y="861695"/>
                      <a:pt x="14313" y="859066"/>
                      <a:pt x="14897" y="856145"/>
                    </a:cubicBezTo>
                    <a:cubicBezTo>
                      <a:pt x="15481" y="853224"/>
                      <a:pt x="16357" y="850011"/>
                      <a:pt x="17526" y="846506"/>
                    </a:cubicBezTo>
                    <a:cubicBezTo>
                      <a:pt x="19863" y="834822"/>
                      <a:pt x="22199" y="826059"/>
                      <a:pt x="24536" y="820217"/>
                    </a:cubicBezTo>
                    <a:cubicBezTo>
                      <a:pt x="25705" y="816711"/>
                      <a:pt x="28626" y="812622"/>
                      <a:pt x="33299" y="807948"/>
                    </a:cubicBezTo>
                    <a:cubicBezTo>
                      <a:pt x="35636" y="803275"/>
                      <a:pt x="37973" y="799770"/>
                      <a:pt x="40310" y="797433"/>
                    </a:cubicBezTo>
                    <a:lnTo>
                      <a:pt x="40310" y="795680"/>
                    </a:lnTo>
                    <a:cubicBezTo>
                      <a:pt x="42646" y="793343"/>
                      <a:pt x="44400" y="790130"/>
                      <a:pt x="45568" y="786041"/>
                    </a:cubicBezTo>
                    <a:cubicBezTo>
                      <a:pt x="46736" y="781952"/>
                      <a:pt x="47904" y="779323"/>
                      <a:pt x="49073" y="778154"/>
                    </a:cubicBezTo>
                    <a:cubicBezTo>
                      <a:pt x="58420" y="768807"/>
                      <a:pt x="64262" y="760044"/>
                      <a:pt x="66599" y="751865"/>
                    </a:cubicBezTo>
                    <a:cubicBezTo>
                      <a:pt x="67767" y="748360"/>
                      <a:pt x="70104" y="745147"/>
                      <a:pt x="73609" y="742226"/>
                    </a:cubicBezTo>
                    <a:cubicBezTo>
                      <a:pt x="77114" y="739305"/>
                      <a:pt x="79452" y="737260"/>
                      <a:pt x="80620" y="736092"/>
                    </a:cubicBezTo>
                    <a:lnTo>
                      <a:pt x="112166" y="706298"/>
                    </a:lnTo>
                    <a:cubicBezTo>
                      <a:pt x="113335" y="705129"/>
                      <a:pt x="115087" y="704545"/>
                      <a:pt x="117424" y="704545"/>
                    </a:cubicBezTo>
                    <a:lnTo>
                      <a:pt x="117424" y="708050"/>
                    </a:lnTo>
                    <a:cubicBezTo>
                      <a:pt x="113919" y="712724"/>
                      <a:pt x="109829" y="719734"/>
                      <a:pt x="105156" y="729081"/>
                    </a:cubicBezTo>
                    <a:cubicBezTo>
                      <a:pt x="96978" y="740765"/>
                      <a:pt x="91719" y="751281"/>
                      <a:pt x="89382" y="760628"/>
                    </a:cubicBezTo>
                    <a:cubicBezTo>
                      <a:pt x="85877" y="765302"/>
                      <a:pt x="83248" y="770268"/>
                      <a:pt x="81496" y="775525"/>
                    </a:cubicBezTo>
                    <a:cubicBezTo>
                      <a:pt x="79743" y="780783"/>
                      <a:pt x="77698" y="785165"/>
                      <a:pt x="75362" y="788670"/>
                    </a:cubicBezTo>
                    <a:cubicBezTo>
                      <a:pt x="70688" y="802691"/>
                      <a:pt x="69520" y="820801"/>
                      <a:pt x="71856" y="843000"/>
                    </a:cubicBezTo>
                    <a:cubicBezTo>
                      <a:pt x="71856" y="847674"/>
                      <a:pt x="72441" y="852348"/>
                      <a:pt x="73609" y="857021"/>
                    </a:cubicBezTo>
                    <a:cubicBezTo>
                      <a:pt x="74777" y="861695"/>
                      <a:pt x="75362" y="865784"/>
                      <a:pt x="75362" y="869289"/>
                    </a:cubicBezTo>
                    <a:cubicBezTo>
                      <a:pt x="77698" y="878637"/>
                      <a:pt x="78867" y="885647"/>
                      <a:pt x="78867" y="890321"/>
                    </a:cubicBezTo>
                    <a:lnTo>
                      <a:pt x="82372" y="897331"/>
                    </a:lnTo>
                    <a:cubicBezTo>
                      <a:pt x="83540" y="899668"/>
                      <a:pt x="85877" y="900836"/>
                      <a:pt x="89382" y="900836"/>
                    </a:cubicBezTo>
                    <a:lnTo>
                      <a:pt x="106908" y="893826"/>
                    </a:lnTo>
                    <a:lnTo>
                      <a:pt x="131445" y="885063"/>
                    </a:lnTo>
                    <a:cubicBezTo>
                      <a:pt x="136118" y="883894"/>
                      <a:pt x="155981" y="876884"/>
                      <a:pt x="191033" y="864032"/>
                    </a:cubicBezTo>
                    <a:cubicBezTo>
                      <a:pt x="219075" y="853516"/>
                      <a:pt x="234264" y="847674"/>
                      <a:pt x="236601" y="846506"/>
                    </a:cubicBezTo>
                    <a:cubicBezTo>
                      <a:pt x="243611" y="844169"/>
                      <a:pt x="249453" y="841832"/>
                      <a:pt x="254127" y="839495"/>
                    </a:cubicBezTo>
                    <a:cubicBezTo>
                      <a:pt x="258800" y="837158"/>
                      <a:pt x="263474" y="835406"/>
                      <a:pt x="268148" y="834237"/>
                    </a:cubicBezTo>
                    <a:lnTo>
                      <a:pt x="347015" y="807948"/>
                    </a:lnTo>
                    <a:lnTo>
                      <a:pt x="362789" y="802691"/>
                    </a:lnTo>
                    <a:cubicBezTo>
                      <a:pt x="362789" y="801522"/>
                      <a:pt x="363957" y="799770"/>
                      <a:pt x="366293" y="797433"/>
                    </a:cubicBezTo>
                    <a:cubicBezTo>
                      <a:pt x="366293" y="796264"/>
                      <a:pt x="366001" y="795388"/>
                      <a:pt x="365417" y="794804"/>
                    </a:cubicBezTo>
                    <a:cubicBezTo>
                      <a:pt x="364833" y="794220"/>
                      <a:pt x="363957" y="793928"/>
                      <a:pt x="362789" y="793928"/>
                    </a:cubicBezTo>
                    <a:cubicBezTo>
                      <a:pt x="362789" y="793928"/>
                      <a:pt x="360451" y="792759"/>
                      <a:pt x="355778" y="790422"/>
                    </a:cubicBezTo>
                    <a:cubicBezTo>
                      <a:pt x="354610" y="791591"/>
                      <a:pt x="352857" y="792175"/>
                      <a:pt x="350520" y="792175"/>
                    </a:cubicBezTo>
                    <a:cubicBezTo>
                      <a:pt x="348183" y="792175"/>
                      <a:pt x="343509" y="789838"/>
                      <a:pt x="336499" y="785165"/>
                    </a:cubicBezTo>
                    <a:cubicBezTo>
                      <a:pt x="334162" y="781659"/>
                      <a:pt x="331534" y="778446"/>
                      <a:pt x="328612" y="775525"/>
                    </a:cubicBezTo>
                    <a:cubicBezTo>
                      <a:pt x="325691" y="772604"/>
                      <a:pt x="323062" y="769975"/>
                      <a:pt x="320726" y="767639"/>
                    </a:cubicBezTo>
                    <a:cubicBezTo>
                      <a:pt x="316052" y="760628"/>
                      <a:pt x="314299" y="754202"/>
                      <a:pt x="315468" y="748360"/>
                    </a:cubicBezTo>
                    <a:lnTo>
                      <a:pt x="315468" y="743102"/>
                    </a:lnTo>
                    <a:cubicBezTo>
                      <a:pt x="314299" y="740765"/>
                      <a:pt x="313715" y="737552"/>
                      <a:pt x="313715" y="733463"/>
                    </a:cubicBezTo>
                    <a:cubicBezTo>
                      <a:pt x="313715" y="729373"/>
                      <a:pt x="312547" y="724408"/>
                      <a:pt x="310211" y="718566"/>
                    </a:cubicBezTo>
                    <a:cubicBezTo>
                      <a:pt x="310211" y="717397"/>
                      <a:pt x="310794" y="716521"/>
                      <a:pt x="311963" y="715937"/>
                    </a:cubicBezTo>
                    <a:cubicBezTo>
                      <a:pt x="313131" y="715353"/>
                      <a:pt x="313715" y="713892"/>
                      <a:pt x="313715" y="711555"/>
                    </a:cubicBezTo>
                    <a:lnTo>
                      <a:pt x="317220" y="688772"/>
                    </a:lnTo>
                    <a:lnTo>
                      <a:pt x="318973" y="643204"/>
                    </a:lnTo>
                    <a:cubicBezTo>
                      <a:pt x="320141" y="636194"/>
                      <a:pt x="320726" y="627723"/>
                      <a:pt x="320726" y="617791"/>
                    </a:cubicBezTo>
                    <a:cubicBezTo>
                      <a:pt x="320726" y="607860"/>
                      <a:pt x="321310" y="599389"/>
                      <a:pt x="322478" y="592379"/>
                    </a:cubicBezTo>
                    <a:lnTo>
                      <a:pt x="322478" y="543306"/>
                    </a:lnTo>
                    <a:lnTo>
                      <a:pt x="322478" y="539801"/>
                    </a:lnTo>
                    <a:cubicBezTo>
                      <a:pt x="322478" y="529285"/>
                      <a:pt x="317805" y="525780"/>
                      <a:pt x="308457" y="529285"/>
                    </a:cubicBezTo>
                    <a:cubicBezTo>
                      <a:pt x="295605" y="531622"/>
                      <a:pt x="284506" y="534251"/>
                      <a:pt x="275159" y="537172"/>
                    </a:cubicBezTo>
                    <a:cubicBezTo>
                      <a:pt x="265811" y="540093"/>
                      <a:pt x="257633" y="542722"/>
                      <a:pt x="250622" y="545058"/>
                    </a:cubicBezTo>
                    <a:cubicBezTo>
                      <a:pt x="241274" y="547395"/>
                      <a:pt x="232511" y="550608"/>
                      <a:pt x="224333" y="554698"/>
                    </a:cubicBezTo>
                    <a:cubicBezTo>
                      <a:pt x="216154" y="558787"/>
                      <a:pt x="207391" y="562000"/>
                      <a:pt x="198044" y="564337"/>
                    </a:cubicBezTo>
                    <a:cubicBezTo>
                      <a:pt x="184023" y="567842"/>
                      <a:pt x="165913" y="571932"/>
                      <a:pt x="143713" y="576605"/>
                    </a:cubicBezTo>
                    <a:lnTo>
                      <a:pt x="134950" y="581863"/>
                    </a:lnTo>
                    <a:lnTo>
                      <a:pt x="126187" y="583616"/>
                    </a:lnTo>
                    <a:cubicBezTo>
                      <a:pt x="123851" y="583616"/>
                      <a:pt x="120345" y="584492"/>
                      <a:pt x="115672" y="586245"/>
                    </a:cubicBezTo>
                    <a:cubicBezTo>
                      <a:pt x="110998" y="587997"/>
                      <a:pt x="106908" y="588873"/>
                      <a:pt x="103403" y="588873"/>
                    </a:cubicBezTo>
                    <a:lnTo>
                      <a:pt x="80620" y="590626"/>
                    </a:lnTo>
                    <a:cubicBezTo>
                      <a:pt x="77114" y="590626"/>
                      <a:pt x="71856" y="589458"/>
                      <a:pt x="64846" y="587121"/>
                    </a:cubicBezTo>
                    <a:cubicBezTo>
                      <a:pt x="63678" y="585953"/>
                      <a:pt x="60757" y="585368"/>
                      <a:pt x="56083" y="585368"/>
                    </a:cubicBezTo>
                    <a:cubicBezTo>
                      <a:pt x="51409" y="585368"/>
                      <a:pt x="46152" y="587121"/>
                      <a:pt x="40310" y="590626"/>
                    </a:cubicBezTo>
                    <a:cubicBezTo>
                      <a:pt x="37973" y="585953"/>
                      <a:pt x="34468" y="581863"/>
                      <a:pt x="29794" y="578358"/>
                    </a:cubicBezTo>
                    <a:lnTo>
                      <a:pt x="17526" y="569595"/>
                    </a:lnTo>
                    <a:cubicBezTo>
                      <a:pt x="14021" y="567258"/>
                      <a:pt x="13436" y="564337"/>
                      <a:pt x="15773" y="560832"/>
                    </a:cubicBezTo>
                    <a:cubicBezTo>
                      <a:pt x="18110" y="556158"/>
                      <a:pt x="17526" y="552653"/>
                      <a:pt x="14021" y="550316"/>
                    </a:cubicBezTo>
                    <a:lnTo>
                      <a:pt x="8763" y="529285"/>
                    </a:lnTo>
                    <a:lnTo>
                      <a:pt x="12268" y="522275"/>
                    </a:lnTo>
                    <a:lnTo>
                      <a:pt x="17526" y="520522"/>
                    </a:lnTo>
                    <a:cubicBezTo>
                      <a:pt x="22199" y="519354"/>
                      <a:pt x="25120" y="517893"/>
                      <a:pt x="26289" y="516141"/>
                    </a:cubicBezTo>
                    <a:cubicBezTo>
                      <a:pt x="27457" y="514388"/>
                      <a:pt x="28042" y="511759"/>
                      <a:pt x="28042" y="508254"/>
                    </a:cubicBezTo>
                    <a:cubicBezTo>
                      <a:pt x="29210" y="503580"/>
                      <a:pt x="30378" y="496862"/>
                      <a:pt x="31547" y="488099"/>
                    </a:cubicBezTo>
                    <a:cubicBezTo>
                      <a:pt x="32715" y="479336"/>
                      <a:pt x="35636" y="472033"/>
                      <a:pt x="40310" y="466191"/>
                    </a:cubicBezTo>
                    <a:lnTo>
                      <a:pt x="45568" y="453923"/>
                    </a:lnTo>
                    <a:cubicBezTo>
                      <a:pt x="46736" y="448081"/>
                      <a:pt x="48780" y="441363"/>
                      <a:pt x="51702" y="433768"/>
                    </a:cubicBezTo>
                    <a:cubicBezTo>
                      <a:pt x="54623" y="426174"/>
                      <a:pt x="56667" y="419456"/>
                      <a:pt x="57836" y="413613"/>
                    </a:cubicBezTo>
                    <a:lnTo>
                      <a:pt x="71856" y="373304"/>
                    </a:lnTo>
                    <a:cubicBezTo>
                      <a:pt x="73025" y="370967"/>
                      <a:pt x="74193" y="368630"/>
                      <a:pt x="75362" y="366293"/>
                    </a:cubicBezTo>
                    <a:cubicBezTo>
                      <a:pt x="76530" y="363956"/>
                      <a:pt x="78283" y="361620"/>
                      <a:pt x="80620" y="359283"/>
                    </a:cubicBezTo>
                    <a:lnTo>
                      <a:pt x="80620" y="357530"/>
                    </a:lnTo>
                    <a:cubicBezTo>
                      <a:pt x="80620" y="348183"/>
                      <a:pt x="82956" y="339128"/>
                      <a:pt x="87630" y="330365"/>
                    </a:cubicBezTo>
                    <a:cubicBezTo>
                      <a:pt x="92303" y="321602"/>
                      <a:pt x="95224" y="316052"/>
                      <a:pt x="96393" y="313715"/>
                    </a:cubicBezTo>
                    <a:lnTo>
                      <a:pt x="103403" y="290931"/>
                    </a:lnTo>
                    <a:cubicBezTo>
                      <a:pt x="106908" y="282753"/>
                      <a:pt x="110706" y="275158"/>
                      <a:pt x="114795" y="268148"/>
                    </a:cubicBezTo>
                    <a:cubicBezTo>
                      <a:pt x="118885" y="261137"/>
                      <a:pt x="122098" y="255295"/>
                      <a:pt x="124434" y="250622"/>
                    </a:cubicBezTo>
                    <a:cubicBezTo>
                      <a:pt x="124434" y="247117"/>
                      <a:pt x="125311" y="243611"/>
                      <a:pt x="127063" y="240106"/>
                    </a:cubicBezTo>
                    <a:cubicBezTo>
                      <a:pt x="128816" y="236601"/>
                      <a:pt x="129692" y="234264"/>
                      <a:pt x="129692" y="233096"/>
                    </a:cubicBezTo>
                    <a:cubicBezTo>
                      <a:pt x="130861" y="231927"/>
                      <a:pt x="131153" y="230467"/>
                      <a:pt x="130569" y="228714"/>
                    </a:cubicBezTo>
                    <a:cubicBezTo>
                      <a:pt x="129984" y="226962"/>
                      <a:pt x="129108" y="225501"/>
                      <a:pt x="127940" y="224333"/>
                    </a:cubicBezTo>
                    <a:cubicBezTo>
                      <a:pt x="126771" y="221996"/>
                      <a:pt x="123266" y="216446"/>
                      <a:pt x="117424" y="207683"/>
                    </a:cubicBezTo>
                    <a:cubicBezTo>
                      <a:pt x="111582" y="198920"/>
                      <a:pt x="108077" y="189281"/>
                      <a:pt x="106908" y="178765"/>
                    </a:cubicBezTo>
                    <a:cubicBezTo>
                      <a:pt x="104572" y="172923"/>
                      <a:pt x="98730" y="166497"/>
                      <a:pt x="89382" y="159487"/>
                    </a:cubicBezTo>
                    <a:lnTo>
                      <a:pt x="101651" y="154229"/>
                    </a:lnTo>
                    <a:cubicBezTo>
                      <a:pt x="106325" y="153060"/>
                      <a:pt x="110998" y="153644"/>
                      <a:pt x="115672" y="155981"/>
                    </a:cubicBezTo>
                    <a:lnTo>
                      <a:pt x="147218" y="173507"/>
                    </a:lnTo>
                    <a:cubicBezTo>
                      <a:pt x="151892" y="177012"/>
                      <a:pt x="160071" y="181102"/>
                      <a:pt x="171755" y="185775"/>
                    </a:cubicBezTo>
                    <a:lnTo>
                      <a:pt x="173507" y="189281"/>
                    </a:lnTo>
                    <a:cubicBezTo>
                      <a:pt x="178181" y="193954"/>
                      <a:pt x="184899" y="200380"/>
                      <a:pt x="193662" y="208559"/>
                    </a:cubicBezTo>
                    <a:cubicBezTo>
                      <a:pt x="202425" y="216738"/>
                      <a:pt x="209728" y="224333"/>
                      <a:pt x="215570" y="231343"/>
                    </a:cubicBezTo>
                    <a:cubicBezTo>
                      <a:pt x="216738" y="233680"/>
                      <a:pt x="217906" y="236017"/>
                      <a:pt x="219075" y="238354"/>
                    </a:cubicBezTo>
                    <a:cubicBezTo>
                      <a:pt x="220243" y="240690"/>
                      <a:pt x="221412" y="243027"/>
                      <a:pt x="222581" y="245364"/>
                    </a:cubicBezTo>
                    <a:cubicBezTo>
                      <a:pt x="222581" y="248869"/>
                      <a:pt x="223748" y="250622"/>
                      <a:pt x="226085" y="250622"/>
                    </a:cubicBezTo>
                    <a:cubicBezTo>
                      <a:pt x="226085" y="251790"/>
                      <a:pt x="226378" y="252666"/>
                      <a:pt x="226962" y="253250"/>
                    </a:cubicBezTo>
                    <a:cubicBezTo>
                      <a:pt x="227546" y="253835"/>
                      <a:pt x="228422" y="254127"/>
                      <a:pt x="229590" y="254127"/>
                    </a:cubicBezTo>
                    <a:cubicBezTo>
                      <a:pt x="228422" y="255295"/>
                      <a:pt x="227838" y="257048"/>
                      <a:pt x="227838" y="259385"/>
                    </a:cubicBezTo>
                    <a:cubicBezTo>
                      <a:pt x="227838" y="261721"/>
                      <a:pt x="227254" y="263474"/>
                      <a:pt x="226085" y="264642"/>
                    </a:cubicBezTo>
                    <a:cubicBezTo>
                      <a:pt x="223748" y="266979"/>
                      <a:pt x="221996" y="270192"/>
                      <a:pt x="220828" y="274282"/>
                    </a:cubicBezTo>
                    <a:cubicBezTo>
                      <a:pt x="219659" y="278371"/>
                      <a:pt x="219075" y="281000"/>
                      <a:pt x="219075" y="282169"/>
                    </a:cubicBezTo>
                    <a:lnTo>
                      <a:pt x="215570" y="292684"/>
                    </a:lnTo>
                    <a:lnTo>
                      <a:pt x="210312" y="304952"/>
                    </a:lnTo>
                    <a:cubicBezTo>
                      <a:pt x="209143" y="310794"/>
                      <a:pt x="205638" y="321310"/>
                      <a:pt x="199796" y="336499"/>
                    </a:cubicBezTo>
                    <a:cubicBezTo>
                      <a:pt x="189281" y="358699"/>
                      <a:pt x="182854" y="372135"/>
                      <a:pt x="180518" y="376809"/>
                    </a:cubicBezTo>
                    <a:lnTo>
                      <a:pt x="159486" y="434645"/>
                    </a:lnTo>
                    <a:cubicBezTo>
                      <a:pt x="157150" y="442823"/>
                      <a:pt x="151308" y="456844"/>
                      <a:pt x="141960" y="476707"/>
                    </a:cubicBezTo>
                    <a:lnTo>
                      <a:pt x="140208" y="481965"/>
                    </a:lnTo>
                    <a:lnTo>
                      <a:pt x="141960" y="483718"/>
                    </a:lnTo>
                    <a:lnTo>
                      <a:pt x="168250" y="474954"/>
                    </a:lnTo>
                    <a:lnTo>
                      <a:pt x="212064" y="459181"/>
                    </a:lnTo>
                    <a:lnTo>
                      <a:pt x="248869" y="443408"/>
                    </a:lnTo>
                    <a:lnTo>
                      <a:pt x="278663" y="432892"/>
                    </a:lnTo>
                    <a:lnTo>
                      <a:pt x="317220" y="420624"/>
                    </a:lnTo>
                    <a:cubicBezTo>
                      <a:pt x="323062" y="418287"/>
                      <a:pt x="324231" y="414782"/>
                      <a:pt x="320726" y="410108"/>
                    </a:cubicBezTo>
                    <a:cubicBezTo>
                      <a:pt x="319558" y="410108"/>
                      <a:pt x="318973" y="409816"/>
                      <a:pt x="318973" y="409232"/>
                    </a:cubicBezTo>
                    <a:cubicBezTo>
                      <a:pt x="318973" y="408648"/>
                      <a:pt x="318973" y="407771"/>
                      <a:pt x="318973" y="406603"/>
                    </a:cubicBezTo>
                    <a:lnTo>
                      <a:pt x="320726" y="399593"/>
                    </a:lnTo>
                    <a:cubicBezTo>
                      <a:pt x="320726" y="394919"/>
                      <a:pt x="320141" y="390830"/>
                      <a:pt x="318973" y="387324"/>
                    </a:cubicBezTo>
                    <a:cubicBezTo>
                      <a:pt x="317805" y="383819"/>
                      <a:pt x="317220" y="380314"/>
                      <a:pt x="317220" y="376809"/>
                    </a:cubicBezTo>
                    <a:lnTo>
                      <a:pt x="318973" y="352272"/>
                    </a:lnTo>
                    <a:cubicBezTo>
                      <a:pt x="317805" y="346431"/>
                      <a:pt x="317220" y="338836"/>
                      <a:pt x="317220" y="329489"/>
                    </a:cubicBezTo>
                    <a:cubicBezTo>
                      <a:pt x="317220" y="321310"/>
                      <a:pt x="316052" y="315468"/>
                      <a:pt x="313715" y="311963"/>
                    </a:cubicBezTo>
                    <a:lnTo>
                      <a:pt x="315468" y="304952"/>
                    </a:lnTo>
                    <a:cubicBezTo>
                      <a:pt x="315468" y="302615"/>
                      <a:pt x="316344" y="298818"/>
                      <a:pt x="318097" y="293560"/>
                    </a:cubicBezTo>
                    <a:cubicBezTo>
                      <a:pt x="319849" y="288302"/>
                      <a:pt x="319558" y="283921"/>
                      <a:pt x="317220" y="280416"/>
                    </a:cubicBezTo>
                    <a:cubicBezTo>
                      <a:pt x="316052" y="275742"/>
                      <a:pt x="316052" y="271069"/>
                      <a:pt x="317220" y="266395"/>
                    </a:cubicBezTo>
                    <a:cubicBezTo>
                      <a:pt x="318389" y="265227"/>
                      <a:pt x="318681" y="263474"/>
                      <a:pt x="318097" y="261137"/>
                    </a:cubicBezTo>
                    <a:cubicBezTo>
                      <a:pt x="317512" y="258800"/>
                      <a:pt x="317220" y="256464"/>
                      <a:pt x="317220" y="254127"/>
                    </a:cubicBezTo>
                    <a:cubicBezTo>
                      <a:pt x="318389" y="251790"/>
                      <a:pt x="317805" y="247117"/>
                      <a:pt x="315468" y="240106"/>
                    </a:cubicBezTo>
                    <a:cubicBezTo>
                      <a:pt x="314299" y="236601"/>
                      <a:pt x="313715" y="230175"/>
                      <a:pt x="313715" y="220827"/>
                    </a:cubicBezTo>
                    <a:cubicBezTo>
                      <a:pt x="313715" y="205638"/>
                      <a:pt x="314299" y="193954"/>
                      <a:pt x="315468" y="185775"/>
                    </a:cubicBezTo>
                    <a:cubicBezTo>
                      <a:pt x="316636" y="182270"/>
                      <a:pt x="316928" y="177889"/>
                      <a:pt x="316344" y="172631"/>
                    </a:cubicBezTo>
                    <a:cubicBezTo>
                      <a:pt x="315760" y="167373"/>
                      <a:pt x="315468" y="163576"/>
                      <a:pt x="315468" y="161239"/>
                    </a:cubicBezTo>
                    <a:lnTo>
                      <a:pt x="315468" y="134950"/>
                    </a:lnTo>
                    <a:lnTo>
                      <a:pt x="318973" y="78867"/>
                    </a:lnTo>
                    <a:cubicBezTo>
                      <a:pt x="317805" y="77698"/>
                      <a:pt x="317512" y="75654"/>
                      <a:pt x="318097" y="72733"/>
                    </a:cubicBezTo>
                    <a:cubicBezTo>
                      <a:pt x="318681" y="69812"/>
                      <a:pt x="318973" y="67767"/>
                      <a:pt x="318973" y="66599"/>
                    </a:cubicBezTo>
                    <a:cubicBezTo>
                      <a:pt x="318973" y="61925"/>
                      <a:pt x="317805" y="57251"/>
                      <a:pt x="315468" y="52578"/>
                    </a:cubicBezTo>
                    <a:cubicBezTo>
                      <a:pt x="313131" y="47904"/>
                      <a:pt x="311378" y="44399"/>
                      <a:pt x="310211" y="42062"/>
                    </a:cubicBezTo>
                    <a:cubicBezTo>
                      <a:pt x="310211" y="42062"/>
                      <a:pt x="306705" y="36805"/>
                      <a:pt x="299694" y="26289"/>
                    </a:cubicBezTo>
                    <a:cubicBezTo>
                      <a:pt x="298526" y="25120"/>
                      <a:pt x="295605" y="21615"/>
                      <a:pt x="290931" y="15773"/>
                    </a:cubicBezTo>
                    <a:lnTo>
                      <a:pt x="287426" y="12268"/>
                    </a:lnTo>
                    <a:lnTo>
                      <a:pt x="290931" y="5258"/>
                    </a:lnTo>
                    <a:lnTo>
                      <a:pt x="294437" y="7010"/>
                    </a:lnTo>
                    <a:cubicBezTo>
                      <a:pt x="292100" y="4673"/>
                      <a:pt x="290931" y="2337"/>
                      <a:pt x="2909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138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演示悠然小楷" panose="00000500000000000000" pitchFamily="2" charset="-122"/>
                  <a:ea typeface="演示悠然小楷" panose="00000500000000000000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0B145714-9335-8B50-C21A-7575B4BE3B64}"/>
                  </a:ext>
                </a:extLst>
              </p:cNvPr>
              <p:cNvSpPr txBox="1"/>
              <p:nvPr>
                <p:custDataLst>
                  <p:tags r:id="rId7"/>
                </p:custDataLst>
              </p:nvPr>
            </p:nvSpPr>
            <p:spPr>
              <a:xfrm>
                <a:off x="7114778" y="2179592"/>
                <a:ext cx="1494930" cy="1841316"/>
              </a:xfrm>
              <a:custGeom>
                <a:avLst/>
                <a:gdLst/>
                <a:ahLst/>
                <a:cxnLst/>
                <a:rect l="l" t="t" r="r" b="b"/>
                <a:pathLst>
                  <a:path w="1494930" h="1841316">
                    <a:moveTo>
                      <a:pt x="562118" y="1355160"/>
                    </a:moveTo>
                    <a:cubicBezTo>
                      <a:pt x="547938" y="1355160"/>
                      <a:pt x="537810" y="1356173"/>
                      <a:pt x="531733" y="1358199"/>
                    </a:cubicBezTo>
                    <a:cubicBezTo>
                      <a:pt x="501348" y="1362250"/>
                      <a:pt x="481092" y="1368327"/>
                      <a:pt x="470964" y="1376429"/>
                    </a:cubicBezTo>
                    <a:cubicBezTo>
                      <a:pt x="466912" y="1378455"/>
                      <a:pt x="458303" y="1383013"/>
                      <a:pt x="445137" y="1390102"/>
                    </a:cubicBezTo>
                    <a:cubicBezTo>
                      <a:pt x="431970" y="1397192"/>
                      <a:pt x="424374" y="1407827"/>
                      <a:pt x="422348" y="1422006"/>
                    </a:cubicBezTo>
                    <a:cubicBezTo>
                      <a:pt x="418297" y="1434160"/>
                      <a:pt x="417284" y="1442263"/>
                      <a:pt x="419310" y="1446314"/>
                    </a:cubicBezTo>
                    <a:cubicBezTo>
                      <a:pt x="421335" y="1454417"/>
                      <a:pt x="430451" y="1471635"/>
                      <a:pt x="446656" y="1497968"/>
                    </a:cubicBezTo>
                    <a:cubicBezTo>
                      <a:pt x="452733" y="1508097"/>
                      <a:pt x="461848" y="1513161"/>
                      <a:pt x="474002" y="1513161"/>
                    </a:cubicBezTo>
                    <a:cubicBezTo>
                      <a:pt x="480079" y="1513161"/>
                      <a:pt x="485143" y="1512148"/>
                      <a:pt x="489194" y="1510122"/>
                    </a:cubicBezTo>
                    <a:cubicBezTo>
                      <a:pt x="503374" y="1499994"/>
                      <a:pt x="517554" y="1491891"/>
                      <a:pt x="531733" y="1485815"/>
                    </a:cubicBezTo>
                    <a:cubicBezTo>
                      <a:pt x="543887" y="1477712"/>
                      <a:pt x="587438" y="1452391"/>
                      <a:pt x="662388" y="1409853"/>
                    </a:cubicBezTo>
                    <a:lnTo>
                      <a:pt x="711003" y="1373391"/>
                    </a:lnTo>
                    <a:lnTo>
                      <a:pt x="698849" y="1370352"/>
                    </a:lnTo>
                    <a:cubicBezTo>
                      <a:pt x="658336" y="1366301"/>
                      <a:pt x="627951" y="1362250"/>
                      <a:pt x="607695" y="1358199"/>
                    </a:cubicBezTo>
                    <a:cubicBezTo>
                      <a:pt x="597567" y="1356173"/>
                      <a:pt x="582374" y="1355160"/>
                      <a:pt x="562118" y="1355160"/>
                    </a:cubicBezTo>
                    <a:close/>
                    <a:moveTo>
                      <a:pt x="1127274" y="167116"/>
                    </a:moveTo>
                    <a:cubicBezTo>
                      <a:pt x="1133351" y="167116"/>
                      <a:pt x="1140441" y="168636"/>
                      <a:pt x="1148544" y="171674"/>
                    </a:cubicBezTo>
                    <a:cubicBezTo>
                      <a:pt x="1156646" y="174712"/>
                      <a:pt x="1162723" y="176232"/>
                      <a:pt x="1166774" y="176232"/>
                    </a:cubicBezTo>
                    <a:cubicBezTo>
                      <a:pt x="1195133" y="180283"/>
                      <a:pt x="1216403" y="181296"/>
                      <a:pt x="1230582" y="179270"/>
                    </a:cubicBezTo>
                    <a:cubicBezTo>
                      <a:pt x="1232608" y="181296"/>
                      <a:pt x="1235140" y="182309"/>
                      <a:pt x="1238179" y="182309"/>
                    </a:cubicBezTo>
                    <a:cubicBezTo>
                      <a:pt x="1241217" y="182309"/>
                      <a:pt x="1243749" y="183322"/>
                      <a:pt x="1245775" y="185347"/>
                    </a:cubicBezTo>
                    <a:cubicBezTo>
                      <a:pt x="1253877" y="189398"/>
                      <a:pt x="1272108" y="196995"/>
                      <a:pt x="1300467" y="208136"/>
                    </a:cubicBezTo>
                    <a:cubicBezTo>
                      <a:pt x="1328826" y="219277"/>
                      <a:pt x="1352121" y="231937"/>
                      <a:pt x="1370352" y="246117"/>
                    </a:cubicBezTo>
                    <a:cubicBezTo>
                      <a:pt x="1412891" y="276502"/>
                      <a:pt x="1434160" y="308912"/>
                      <a:pt x="1434160" y="343348"/>
                    </a:cubicBezTo>
                    <a:cubicBezTo>
                      <a:pt x="1436186" y="347399"/>
                      <a:pt x="1435173" y="351957"/>
                      <a:pt x="1431122" y="357021"/>
                    </a:cubicBezTo>
                    <a:cubicBezTo>
                      <a:pt x="1427071" y="362085"/>
                      <a:pt x="1425045" y="365630"/>
                      <a:pt x="1425045" y="367656"/>
                    </a:cubicBezTo>
                    <a:cubicBezTo>
                      <a:pt x="1425045" y="369681"/>
                      <a:pt x="1422006" y="376771"/>
                      <a:pt x="1415929" y="388925"/>
                    </a:cubicBezTo>
                    <a:cubicBezTo>
                      <a:pt x="1415929" y="401079"/>
                      <a:pt x="1408840" y="413233"/>
                      <a:pt x="1394660" y="425387"/>
                    </a:cubicBezTo>
                    <a:lnTo>
                      <a:pt x="1394660" y="434502"/>
                    </a:lnTo>
                    <a:cubicBezTo>
                      <a:pt x="1396686" y="436528"/>
                      <a:pt x="1397699" y="439566"/>
                      <a:pt x="1397699" y="443618"/>
                    </a:cubicBezTo>
                    <a:cubicBezTo>
                      <a:pt x="1397699" y="447669"/>
                      <a:pt x="1394660" y="452733"/>
                      <a:pt x="1388583" y="458810"/>
                    </a:cubicBezTo>
                    <a:cubicBezTo>
                      <a:pt x="1382506" y="464887"/>
                      <a:pt x="1379468" y="469951"/>
                      <a:pt x="1379468" y="474002"/>
                    </a:cubicBezTo>
                    <a:cubicBezTo>
                      <a:pt x="1375416" y="478054"/>
                      <a:pt x="1371872" y="483624"/>
                      <a:pt x="1368833" y="490714"/>
                    </a:cubicBezTo>
                    <a:cubicBezTo>
                      <a:pt x="1365795" y="497804"/>
                      <a:pt x="1361237" y="503374"/>
                      <a:pt x="1355160" y="507425"/>
                    </a:cubicBezTo>
                    <a:cubicBezTo>
                      <a:pt x="1355160" y="511477"/>
                      <a:pt x="1350096" y="516541"/>
                      <a:pt x="1339968" y="522618"/>
                    </a:cubicBezTo>
                    <a:cubicBezTo>
                      <a:pt x="1331865" y="524644"/>
                      <a:pt x="1324775" y="523631"/>
                      <a:pt x="1318698" y="519579"/>
                    </a:cubicBezTo>
                    <a:lnTo>
                      <a:pt x="1251852" y="477041"/>
                    </a:lnTo>
                    <a:lnTo>
                      <a:pt x="1239698" y="452733"/>
                    </a:lnTo>
                    <a:cubicBezTo>
                      <a:pt x="1221467" y="426400"/>
                      <a:pt x="1205262" y="410194"/>
                      <a:pt x="1191082" y="404117"/>
                    </a:cubicBezTo>
                    <a:cubicBezTo>
                      <a:pt x="1187031" y="404117"/>
                      <a:pt x="1185005" y="400066"/>
                      <a:pt x="1185005" y="391963"/>
                    </a:cubicBezTo>
                    <a:cubicBezTo>
                      <a:pt x="1185005" y="367656"/>
                      <a:pt x="1179435" y="345374"/>
                      <a:pt x="1168294" y="325117"/>
                    </a:cubicBezTo>
                    <a:cubicBezTo>
                      <a:pt x="1157153" y="304861"/>
                      <a:pt x="1139428" y="278527"/>
                      <a:pt x="1115120" y="246117"/>
                    </a:cubicBezTo>
                    <a:cubicBezTo>
                      <a:pt x="1115120" y="244091"/>
                      <a:pt x="1114107" y="242572"/>
                      <a:pt x="1112082" y="241559"/>
                    </a:cubicBezTo>
                    <a:cubicBezTo>
                      <a:pt x="1110056" y="240546"/>
                      <a:pt x="1109043" y="240040"/>
                      <a:pt x="1109043" y="240040"/>
                    </a:cubicBezTo>
                    <a:cubicBezTo>
                      <a:pt x="1107018" y="231937"/>
                      <a:pt x="1101954" y="225354"/>
                      <a:pt x="1093851" y="220290"/>
                    </a:cubicBezTo>
                    <a:cubicBezTo>
                      <a:pt x="1085748" y="215226"/>
                      <a:pt x="1075620" y="210668"/>
                      <a:pt x="1063466" y="206616"/>
                    </a:cubicBezTo>
                    <a:lnTo>
                      <a:pt x="1072582" y="194463"/>
                    </a:lnTo>
                    <a:cubicBezTo>
                      <a:pt x="1082710" y="192437"/>
                      <a:pt x="1089800" y="192437"/>
                      <a:pt x="1093851" y="194463"/>
                    </a:cubicBezTo>
                    <a:lnTo>
                      <a:pt x="1102966" y="173193"/>
                    </a:lnTo>
                    <a:close/>
                    <a:moveTo>
                      <a:pt x="686695" y="0"/>
                    </a:moveTo>
                    <a:lnTo>
                      <a:pt x="723157" y="12154"/>
                    </a:lnTo>
                    <a:cubicBezTo>
                      <a:pt x="725183" y="12154"/>
                      <a:pt x="726702" y="12660"/>
                      <a:pt x="727715" y="13673"/>
                    </a:cubicBezTo>
                    <a:cubicBezTo>
                      <a:pt x="728728" y="14686"/>
                      <a:pt x="729234" y="16205"/>
                      <a:pt x="729234" y="18231"/>
                    </a:cubicBezTo>
                    <a:cubicBezTo>
                      <a:pt x="729234" y="18231"/>
                      <a:pt x="734298" y="23295"/>
                      <a:pt x="744426" y="33423"/>
                    </a:cubicBezTo>
                    <a:cubicBezTo>
                      <a:pt x="748478" y="35449"/>
                      <a:pt x="754048" y="37475"/>
                      <a:pt x="761138" y="39500"/>
                    </a:cubicBezTo>
                    <a:cubicBezTo>
                      <a:pt x="768228" y="41526"/>
                      <a:pt x="772786" y="45577"/>
                      <a:pt x="774811" y="51654"/>
                    </a:cubicBezTo>
                    <a:cubicBezTo>
                      <a:pt x="791016" y="63808"/>
                      <a:pt x="803170" y="74443"/>
                      <a:pt x="811273" y="83558"/>
                    </a:cubicBezTo>
                    <a:cubicBezTo>
                      <a:pt x="819375" y="92674"/>
                      <a:pt x="823427" y="104321"/>
                      <a:pt x="823427" y="118501"/>
                    </a:cubicBezTo>
                    <a:lnTo>
                      <a:pt x="823427" y="130655"/>
                    </a:lnTo>
                    <a:lnTo>
                      <a:pt x="823427" y="136732"/>
                    </a:lnTo>
                    <a:cubicBezTo>
                      <a:pt x="821401" y="138757"/>
                      <a:pt x="820388" y="141796"/>
                      <a:pt x="820388" y="145847"/>
                    </a:cubicBezTo>
                    <a:cubicBezTo>
                      <a:pt x="820388" y="149898"/>
                      <a:pt x="819375" y="152937"/>
                      <a:pt x="817350" y="154963"/>
                    </a:cubicBezTo>
                    <a:cubicBezTo>
                      <a:pt x="801145" y="177245"/>
                      <a:pt x="784939" y="212693"/>
                      <a:pt x="768734" y="261309"/>
                    </a:cubicBezTo>
                    <a:lnTo>
                      <a:pt x="744426" y="328156"/>
                    </a:lnTo>
                    <a:lnTo>
                      <a:pt x="726195" y="379810"/>
                    </a:lnTo>
                    <a:cubicBezTo>
                      <a:pt x="724170" y="389938"/>
                      <a:pt x="721131" y="399560"/>
                      <a:pt x="717080" y="408675"/>
                    </a:cubicBezTo>
                    <a:cubicBezTo>
                      <a:pt x="713029" y="417791"/>
                      <a:pt x="709990" y="427412"/>
                      <a:pt x="707965" y="437541"/>
                    </a:cubicBezTo>
                    <a:cubicBezTo>
                      <a:pt x="693785" y="482105"/>
                      <a:pt x="683657" y="510464"/>
                      <a:pt x="677580" y="522618"/>
                    </a:cubicBezTo>
                    <a:lnTo>
                      <a:pt x="680618" y="525656"/>
                    </a:lnTo>
                    <a:lnTo>
                      <a:pt x="935850" y="434502"/>
                    </a:lnTo>
                    <a:cubicBezTo>
                      <a:pt x="925722" y="422348"/>
                      <a:pt x="903440" y="401079"/>
                      <a:pt x="869004" y="370694"/>
                    </a:cubicBezTo>
                    <a:cubicBezTo>
                      <a:pt x="873055" y="372720"/>
                      <a:pt x="881664" y="373226"/>
                      <a:pt x="894831" y="372213"/>
                    </a:cubicBezTo>
                    <a:cubicBezTo>
                      <a:pt x="907998" y="371200"/>
                      <a:pt x="918632" y="373733"/>
                      <a:pt x="926735" y="379810"/>
                    </a:cubicBezTo>
                    <a:lnTo>
                      <a:pt x="938889" y="385886"/>
                    </a:lnTo>
                    <a:cubicBezTo>
                      <a:pt x="944966" y="389938"/>
                      <a:pt x="951043" y="393483"/>
                      <a:pt x="957120" y="396521"/>
                    </a:cubicBezTo>
                    <a:cubicBezTo>
                      <a:pt x="963197" y="399560"/>
                      <a:pt x="969274" y="404117"/>
                      <a:pt x="975351" y="410194"/>
                    </a:cubicBezTo>
                    <a:cubicBezTo>
                      <a:pt x="985479" y="414246"/>
                      <a:pt x="997633" y="414246"/>
                      <a:pt x="1011812" y="410194"/>
                    </a:cubicBezTo>
                    <a:lnTo>
                      <a:pt x="1054351" y="395002"/>
                    </a:lnTo>
                    <a:cubicBezTo>
                      <a:pt x="1060428" y="392976"/>
                      <a:pt x="1069543" y="391963"/>
                      <a:pt x="1081697" y="391963"/>
                    </a:cubicBezTo>
                    <a:lnTo>
                      <a:pt x="1093851" y="391963"/>
                    </a:lnTo>
                    <a:cubicBezTo>
                      <a:pt x="1095877" y="393989"/>
                      <a:pt x="1102460" y="396521"/>
                      <a:pt x="1113601" y="399560"/>
                    </a:cubicBezTo>
                    <a:cubicBezTo>
                      <a:pt x="1124742" y="402598"/>
                      <a:pt x="1132338" y="409181"/>
                      <a:pt x="1136390" y="419310"/>
                    </a:cubicBezTo>
                    <a:cubicBezTo>
                      <a:pt x="1154621" y="437541"/>
                      <a:pt x="1164749" y="448682"/>
                      <a:pt x="1166774" y="452733"/>
                    </a:cubicBezTo>
                    <a:cubicBezTo>
                      <a:pt x="1176903" y="466913"/>
                      <a:pt x="1181967" y="478054"/>
                      <a:pt x="1181967" y="486156"/>
                    </a:cubicBezTo>
                    <a:cubicBezTo>
                      <a:pt x="1186018" y="500336"/>
                      <a:pt x="1191082" y="510464"/>
                      <a:pt x="1197159" y="516541"/>
                    </a:cubicBezTo>
                    <a:cubicBezTo>
                      <a:pt x="1203236" y="518566"/>
                      <a:pt x="1206275" y="523631"/>
                      <a:pt x="1206275" y="531733"/>
                    </a:cubicBezTo>
                    <a:cubicBezTo>
                      <a:pt x="1200198" y="541862"/>
                      <a:pt x="1193108" y="546926"/>
                      <a:pt x="1185005" y="546926"/>
                    </a:cubicBezTo>
                    <a:lnTo>
                      <a:pt x="1178928" y="546926"/>
                    </a:lnTo>
                    <a:lnTo>
                      <a:pt x="1148544" y="549964"/>
                    </a:lnTo>
                    <a:cubicBezTo>
                      <a:pt x="1148544" y="549964"/>
                      <a:pt x="1143480" y="555028"/>
                      <a:pt x="1133351" y="565157"/>
                    </a:cubicBezTo>
                    <a:cubicBezTo>
                      <a:pt x="1127274" y="577310"/>
                      <a:pt x="1118159" y="583387"/>
                      <a:pt x="1106005" y="583387"/>
                    </a:cubicBezTo>
                    <a:cubicBezTo>
                      <a:pt x="1089800" y="589464"/>
                      <a:pt x="1072582" y="594528"/>
                      <a:pt x="1054351" y="598580"/>
                    </a:cubicBezTo>
                    <a:cubicBezTo>
                      <a:pt x="1036120" y="602631"/>
                      <a:pt x="1017889" y="607695"/>
                      <a:pt x="999658" y="613772"/>
                    </a:cubicBezTo>
                    <a:cubicBezTo>
                      <a:pt x="949017" y="627952"/>
                      <a:pt x="904453" y="641118"/>
                      <a:pt x="865965" y="653272"/>
                    </a:cubicBezTo>
                    <a:cubicBezTo>
                      <a:pt x="833555" y="661375"/>
                      <a:pt x="772786" y="681632"/>
                      <a:pt x="683657" y="714042"/>
                    </a:cubicBezTo>
                    <a:cubicBezTo>
                      <a:pt x="651246" y="722144"/>
                      <a:pt x="628964" y="730247"/>
                      <a:pt x="616810" y="738350"/>
                    </a:cubicBezTo>
                    <a:cubicBezTo>
                      <a:pt x="608708" y="738350"/>
                      <a:pt x="604657" y="740375"/>
                      <a:pt x="604657" y="744426"/>
                    </a:cubicBezTo>
                    <a:cubicBezTo>
                      <a:pt x="586426" y="791017"/>
                      <a:pt x="575285" y="820388"/>
                      <a:pt x="571233" y="832542"/>
                    </a:cubicBezTo>
                    <a:lnTo>
                      <a:pt x="525656" y="929774"/>
                    </a:lnTo>
                    <a:lnTo>
                      <a:pt x="461848" y="1075621"/>
                    </a:lnTo>
                    <a:lnTo>
                      <a:pt x="446656" y="1106005"/>
                    </a:lnTo>
                    <a:cubicBezTo>
                      <a:pt x="446656" y="1106005"/>
                      <a:pt x="447162" y="1106511"/>
                      <a:pt x="448175" y="1107524"/>
                    </a:cubicBezTo>
                    <a:cubicBezTo>
                      <a:pt x="449188" y="1108537"/>
                      <a:pt x="449694" y="1109044"/>
                      <a:pt x="449694" y="1109044"/>
                    </a:cubicBezTo>
                    <a:cubicBezTo>
                      <a:pt x="455771" y="1102967"/>
                      <a:pt x="460835" y="1097396"/>
                      <a:pt x="464887" y="1092332"/>
                    </a:cubicBezTo>
                    <a:cubicBezTo>
                      <a:pt x="468938" y="1087268"/>
                      <a:pt x="472989" y="1082710"/>
                      <a:pt x="477041" y="1078659"/>
                    </a:cubicBezTo>
                    <a:cubicBezTo>
                      <a:pt x="497297" y="1062454"/>
                      <a:pt x="513502" y="1045236"/>
                      <a:pt x="525656" y="1027005"/>
                    </a:cubicBezTo>
                    <a:cubicBezTo>
                      <a:pt x="527682" y="1024979"/>
                      <a:pt x="530214" y="1022447"/>
                      <a:pt x="533252" y="1019408"/>
                    </a:cubicBezTo>
                    <a:cubicBezTo>
                      <a:pt x="536291" y="1016370"/>
                      <a:pt x="535784" y="1012825"/>
                      <a:pt x="531733" y="1008774"/>
                    </a:cubicBezTo>
                    <a:cubicBezTo>
                      <a:pt x="529708" y="1006748"/>
                      <a:pt x="529708" y="1003203"/>
                      <a:pt x="531733" y="998139"/>
                    </a:cubicBezTo>
                    <a:cubicBezTo>
                      <a:pt x="533759" y="993075"/>
                      <a:pt x="535784" y="989530"/>
                      <a:pt x="537810" y="987505"/>
                    </a:cubicBezTo>
                    <a:cubicBezTo>
                      <a:pt x="539836" y="981428"/>
                      <a:pt x="543887" y="977883"/>
                      <a:pt x="549964" y="976870"/>
                    </a:cubicBezTo>
                    <a:cubicBezTo>
                      <a:pt x="556041" y="975857"/>
                      <a:pt x="560092" y="975351"/>
                      <a:pt x="562118" y="975351"/>
                    </a:cubicBezTo>
                    <a:lnTo>
                      <a:pt x="628964" y="938889"/>
                    </a:lnTo>
                    <a:cubicBezTo>
                      <a:pt x="683657" y="910530"/>
                      <a:pt x="715054" y="895338"/>
                      <a:pt x="723157" y="893312"/>
                    </a:cubicBezTo>
                    <a:cubicBezTo>
                      <a:pt x="739362" y="885209"/>
                      <a:pt x="770760" y="876094"/>
                      <a:pt x="817350" y="865966"/>
                    </a:cubicBezTo>
                    <a:cubicBezTo>
                      <a:pt x="825452" y="865966"/>
                      <a:pt x="832542" y="864953"/>
                      <a:pt x="838619" y="862927"/>
                    </a:cubicBezTo>
                    <a:cubicBezTo>
                      <a:pt x="844696" y="860902"/>
                      <a:pt x="850773" y="859889"/>
                      <a:pt x="856850" y="859889"/>
                    </a:cubicBezTo>
                    <a:cubicBezTo>
                      <a:pt x="879132" y="859889"/>
                      <a:pt x="895337" y="860902"/>
                      <a:pt x="905466" y="862927"/>
                    </a:cubicBezTo>
                    <a:lnTo>
                      <a:pt x="920658" y="865966"/>
                    </a:lnTo>
                    <a:cubicBezTo>
                      <a:pt x="938889" y="865966"/>
                      <a:pt x="953068" y="867991"/>
                      <a:pt x="963197" y="872042"/>
                    </a:cubicBezTo>
                    <a:cubicBezTo>
                      <a:pt x="967248" y="872042"/>
                      <a:pt x="970286" y="873055"/>
                      <a:pt x="972312" y="875081"/>
                    </a:cubicBezTo>
                    <a:cubicBezTo>
                      <a:pt x="974338" y="877107"/>
                      <a:pt x="975351" y="879132"/>
                      <a:pt x="975351" y="881158"/>
                    </a:cubicBezTo>
                    <a:lnTo>
                      <a:pt x="1023966" y="917620"/>
                    </a:lnTo>
                    <a:cubicBezTo>
                      <a:pt x="1038146" y="923696"/>
                      <a:pt x="1045235" y="934838"/>
                      <a:pt x="1045235" y="951043"/>
                    </a:cubicBezTo>
                    <a:cubicBezTo>
                      <a:pt x="1047261" y="965222"/>
                      <a:pt x="1055364" y="979402"/>
                      <a:pt x="1069543" y="993581"/>
                    </a:cubicBezTo>
                    <a:cubicBezTo>
                      <a:pt x="1069543" y="997633"/>
                      <a:pt x="1070556" y="1000671"/>
                      <a:pt x="1072582" y="1002697"/>
                    </a:cubicBezTo>
                    <a:cubicBezTo>
                      <a:pt x="1068530" y="1018902"/>
                      <a:pt x="1068530" y="1030043"/>
                      <a:pt x="1072582" y="1036120"/>
                    </a:cubicBezTo>
                    <a:lnTo>
                      <a:pt x="1072582" y="1045236"/>
                    </a:lnTo>
                    <a:cubicBezTo>
                      <a:pt x="1074607" y="1067518"/>
                      <a:pt x="1075620" y="1099928"/>
                      <a:pt x="1075620" y="1142467"/>
                    </a:cubicBezTo>
                    <a:cubicBezTo>
                      <a:pt x="1075620" y="1154621"/>
                      <a:pt x="1068530" y="1171839"/>
                      <a:pt x="1054351" y="1194121"/>
                    </a:cubicBezTo>
                    <a:lnTo>
                      <a:pt x="1023966" y="1254890"/>
                    </a:lnTo>
                    <a:cubicBezTo>
                      <a:pt x="1019915" y="1262993"/>
                      <a:pt x="1014851" y="1274134"/>
                      <a:pt x="1008774" y="1288313"/>
                    </a:cubicBezTo>
                    <a:cubicBezTo>
                      <a:pt x="1002697" y="1302493"/>
                      <a:pt x="994594" y="1312622"/>
                      <a:pt x="984466" y="1318698"/>
                    </a:cubicBezTo>
                    <a:cubicBezTo>
                      <a:pt x="978389" y="1324775"/>
                      <a:pt x="975351" y="1327814"/>
                      <a:pt x="975351" y="1327814"/>
                    </a:cubicBezTo>
                    <a:cubicBezTo>
                      <a:pt x="973325" y="1335916"/>
                      <a:pt x="976363" y="1340980"/>
                      <a:pt x="984466" y="1343006"/>
                    </a:cubicBezTo>
                    <a:lnTo>
                      <a:pt x="1027005" y="1364275"/>
                    </a:lnTo>
                    <a:lnTo>
                      <a:pt x="1081697" y="1391622"/>
                    </a:lnTo>
                    <a:lnTo>
                      <a:pt x="1157659" y="1437199"/>
                    </a:lnTo>
                    <a:lnTo>
                      <a:pt x="1236659" y="1482776"/>
                    </a:lnTo>
                    <a:cubicBezTo>
                      <a:pt x="1309583" y="1527340"/>
                      <a:pt x="1361237" y="1562789"/>
                      <a:pt x="1391622" y="1589122"/>
                    </a:cubicBezTo>
                    <a:lnTo>
                      <a:pt x="1443276" y="1628623"/>
                    </a:lnTo>
                    <a:cubicBezTo>
                      <a:pt x="1453404" y="1638751"/>
                      <a:pt x="1458468" y="1643815"/>
                      <a:pt x="1458468" y="1643815"/>
                    </a:cubicBezTo>
                    <a:cubicBezTo>
                      <a:pt x="1462519" y="1649892"/>
                      <a:pt x="1464545" y="1654956"/>
                      <a:pt x="1464545" y="1659007"/>
                    </a:cubicBezTo>
                    <a:cubicBezTo>
                      <a:pt x="1464545" y="1663059"/>
                      <a:pt x="1462519" y="1668123"/>
                      <a:pt x="1458468" y="1674200"/>
                    </a:cubicBezTo>
                    <a:cubicBezTo>
                      <a:pt x="1454417" y="1678251"/>
                      <a:pt x="1454417" y="1682303"/>
                      <a:pt x="1458468" y="1686354"/>
                    </a:cubicBezTo>
                    <a:cubicBezTo>
                      <a:pt x="1464545" y="1692431"/>
                      <a:pt x="1471635" y="1703572"/>
                      <a:pt x="1479737" y="1719777"/>
                    </a:cubicBezTo>
                    <a:cubicBezTo>
                      <a:pt x="1477712" y="1727880"/>
                      <a:pt x="1478725" y="1738008"/>
                      <a:pt x="1482776" y="1750162"/>
                    </a:cubicBezTo>
                    <a:cubicBezTo>
                      <a:pt x="1482776" y="1756239"/>
                      <a:pt x="1484802" y="1763328"/>
                      <a:pt x="1488853" y="1771431"/>
                    </a:cubicBezTo>
                    <a:cubicBezTo>
                      <a:pt x="1492904" y="1777508"/>
                      <a:pt x="1494930" y="1786623"/>
                      <a:pt x="1494930" y="1798777"/>
                    </a:cubicBezTo>
                    <a:cubicBezTo>
                      <a:pt x="1494930" y="1827136"/>
                      <a:pt x="1483789" y="1841316"/>
                      <a:pt x="1461506" y="1841316"/>
                    </a:cubicBezTo>
                    <a:lnTo>
                      <a:pt x="1452391" y="1841316"/>
                    </a:lnTo>
                    <a:cubicBezTo>
                      <a:pt x="1438212" y="1841316"/>
                      <a:pt x="1420994" y="1835239"/>
                      <a:pt x="1400737" y="1823085"/>
                    </a:cubicBezTo>
                    <a:cubicBezTo>
                      <a:pt x="1394660" y="1817008"/>
                      <a:pt x="1387570" y="1812957"/>
                      <a:pt x="1379468" y="1810931"/>
                    </a:cubicBezTo>
                    <a:cubicBezTo>
                      <a:pt x="1371365" y="1808906"/>
                      <a:pt x="1365288" y="1806880"/>
                      <a:pt x="1361237" y="1804854"/>
                    </a:cubicBezTo>
                    <a:lnTo>
                      <a:pt x="1339968" y="1795739"/>
                    </a:lnTo>
                    <a:cubicBezTo>
                      <a:pt x="1327814" y="1777508"/>
                      <a:pt x="1317685" y="1767380"/>
                      <a:pt x="1309583" y="1765354"/>
                    </a:cubicBezTo>
                    <a:cubicBezTo>
                      <a:pt x="1303506" y="1761303"/>
                      <a:pt x="1297935" y="1756239"/>
                      <a:pt x="1292871" y="1750162"/>
                    </a:cubicBezTo>
                    <a:cubicBezTo>
                      <a:pt x="1287807" y="1744085"/>
                      <a:pt x="1283249" y="1739021"/>
                      <a:pt x="1279198" y="1734969"/>
                    </a:cubicBezTo>
                    <a:lnTo>
                      <a:pt x="1260967" y="1713700"/>
                    </a:lnTo>
                    <a:lnTo>
                      <a:pt x="1166774" y="1631661"/>
                    </a:lnTo>
                    <a:lnTo>
                      <a:pt x="1087774" y="1567853"/>
                    </a:lnTo>
                    <a:lnTo>
                      <a:pt x="969274" y="1479738"/>
                    </a:lnTo>
                    <a:cubicBezTo>
                      <a:pt x="936863" y="1463532"/>
                      <a:pt x="912555" y="1450366"/>
                      <a:pt x="896350" y="1440237"/>
                    </a:cubicBezTo>
                    <a:cubicBezTo>
                      <a:pt x="888248" y="1438212"/>
                      <a:pt x="882171" y="1441250"/>
                      <a:pt x="878119" y="1449353"/>
                    </a:cubicBezTo>
                    <a:cubicBezTo>
                      <a:pt x="849760" y="1481763"/>
                      <a:pt x="826465" y="1505058"/>
                      <a:pt x="808234" y="1519238"/>
                    </a:cubicBezTo>
                    <a:cubicBezTo>
                      <a:pt x="775824" y="1543546"/>
                      <a:pt x="747465" y="1561776"/>
                      <a:pt x="723157" y="1573930"/>
                    </a:cubicBezTo>
                    <a:cubicBezTo>
                      <a:pt x="713029" y="1580007"/>
                      <a:pt x="702394" y="1584565"/>
                      <a:pt x="691253" y="1587603"/>
                    </a:cubicBezTo>
                    <a:cubicBezTo>
                      <a:pt x="680112" y="1590642"/>
                      <a:pt x="670490" y="1594187"/>
                      <a:pt x="662388" y="1598238"/>
                    </a:cubicBezTo>
                    <a:lnTo>
                      <a:pt x="619849" y="1616469"/>
                    </a:lnTo>
                    <a:lnTo>
                      <a:pt x="574272" y="1619507"/>
                    </a:lnTo>
                    <a:lnTo>
                      <a:pt x="540849" y="1625584"/>
                    </a:lnTo>
                    <a:lnTo>
                      <a:pt x="480079" y="1637738"/>
                    </a:lnTo>
                    <a:cubicBezTo>
                      <a:pt x="474002" y="1639764"/>
                      <a:pt x="464887" y="1640777"/>
                      <a:pt x="452733" y="1640777"/>
                    </a:cubicBezTo>
                    <a:lnTo>
                      <a:pt x="407156" y="1646854"/>
                    </a:lnTo>
                    <a:cubicBezTo>
                      <a:pt x="395002" y="1644828"/>
                      <a:pt x="386899" y="1636725"/>
                      <a:pt x="382848" y="1622546"/>
                    </a:cubicBezTo>
                    <a:cubicBezTo>
                      <a:pt x="378797" y="1618494"/>
                      <a:pt x="376771" y="1611405"/>
                      <a:pt x="376771" y="1601276"/>
                    </a:cubicBezTo>
                    <a:lnTo>
                      <a:pt x="367655" y="1497968"/>
                    </a:lnTo>
                    <a:cubicBezTo>
                      <a:pt x="363604" y="1461507"/>
                      <a:pt x="365630" y="1432135"/>
                      <a:pt x="373732" y="1409853"/>
                    </a:cubicBezTo>
                    <a:cubicBezTo>
                      <a:pt x="373732" y="1397699"/>
                      <a:pt x="379809" y="1385545"/>
                      <a:pt x="391963" y="1373391"/>
                    </a:cubicBezTo>
                    <a:lnTo>
                      <a:pt x="437540" y="1330852"/>
                    </a:lnTo>
                    <a:cubicBezTo>
                      <a:pt x="455771" y="1312622"/>
                      <a:pt x="469951" y="1301480"/>
                      <a:pt x="480079" y="1297429"/>
                    </a:cubicBezTo>
                    <a:cubicBezTo>
                      <a:pt x="496284" y="1289327"/>
                      <a:pt x="515528" y="1285275"/>
                      <a:pt x="537810" y="1285275"/>
                    </a:cubicBezTo>
                    <a:lnTo>
                      <a:pt x="619849" y="1276160"/>
                    </a:lnTo>
                    <a:cubicBezTo>
                      <a:pt x="652259" y="1276160"/>
                      <a:pt x="676567" y="1277173"/>
                      <a:pt x="692772" y="1279198"/>
                    </a:cubicBezTo>
                    <a:cubicBezTo>
                      <a:pt x="715054" y="1279198"/>
                      <a:pt x="734298" y="1280211"/>
                      <a:pt x="750503" y="1282237"/>
                    </a:cubicBezTo>
                    <a:cubicBezTo>
                      <a:pt x="766709" y="1284262"/>
                      <a:pt x="780888" y="1286288"/>
                      <a:pt x="793042" y="1288313"/>
                    </a:cubicBezTo>
                    <a:lnTo>
                      <a:pt x="802157" y="1285275"/>
                    </a:lnTo>
                    <a:lnTo>
                      <a:pt x="841658" y="1233621"/>
                    </a:lnTo>
                    <a:cubicBezTo>
                      <a:pt x="861914" y="1209313"/>
                      <a:pt x="875081" y="1192095"/>
                      <a:pt x="881158" y="1181967"/>
                    </a:cubicBezTo>
                    <a:cubicBezTo>
                      <a:pt x="887235" y="1173864"/>
                      <a:pt x="891792" y="1166268"/>
                      <a:pt x="894831" y="1159178"/>
                    </a:cubicBezTo>
                    <a:cubicBezTo>
                      <a:pt x="897869" y="1152089"/>
                      <a:pt x="902427" y="1144493"/>
                      <a:pt x="908504" y="1136390"/>
                    </a:cubicBezTo>
                    <a:cubicBezTo>
                      <a:pt x="918632" y="1126261"/>
                      <a:pt x="925216" y="1114108"/>
                      <a:pt x="928254" y="1099928"/>
                    </a:cubicBezTo>
                    <a:cubicBezTo>
                      <a:pt x="931293" y="1085749"/>
                      <a:pt x="933825" y="1076633"/>
                      <a:pt x="935850" y="1072582"/>
                    </a:cubicBezTo>
                    <a:cubicBezTo>
                      <a:pt x="939902" y="1066505"/>
                      <a:pt x="942940" y="1058909"/>
                      <a:pt x="944966" y="1049793"/>
                    </a:cubicBezTo>
                    <a:cubicBezTo>
                      <a:pt x="946991" y="1040678"/>
                      <a:pt x="949017" y="1033082"/>
                      <a:pt x="951043" y="1027005"/>
                    </a:cubicBezTo>
                    <a:cubicBezTo>
                      <a:pt x="955094" y="1002697"/>
                      <a:pt x="951043" y="982440"/>
                      <a:pt x="938889" y="966235"/>
                    </a:cubicBezTo>
                    <a:lnTo>
                      <a:pt x="899389" y="975351"/>
                    </a:lnTo>
                    <a:cubicBezTo>
                      <a:pt x="885209" y="979402"/>
                      <a:pt x="870523" y="985985"/>
                      <a:pt x="855331" y="995101"/>
                    </a:cubicBezTo>
                    <a:cubicBezTo>
                      <a:pt x="840138" y="1004216"/>
                      <a:pt x="830517" y="1009787"/>
                      <a:pt x="826465" y="1011812"/>
                    </a:cubicBezTo>
                    <a:cubicBezTo>
                      <a:pt x="814311" y="1019915"/>
                      <a:pt x="808234" y="1027005"/>
                      <a:pt x="808234" y="1033082"/>
                    </a:cubicBezTo>
                    <a:lnTo>
                      <a:pt x="808234" y="1039159"/>
                    </a:lnTo>
                    <a:cubicBezTo>
                      <a:pt x="808234" y="1039159"/>
                      <a:pt x="807728" y="1039665"/>
                      <a:pt x="806715" y="1040678"/>
                    </a:cubicBezTo>
                    <a:cubicBezTo>
                      <a:pt x="805702" y="1041691"/>
                      <a:pt x="805196" y="1042197"/>
                      <a:pt x="805196" y="1042197"/>
                    </a:cubicBezTo>
                    <a:cubicBezTo>
                      <a:pt x="801145" y="1050300"/>
                      <a:pt x="794055" y="1056883"/>
                      <a:pt x="783927" y="1061947"/>
                    </a:cubicBezTo>
                    <a:cubicBezTo>
                      <a:pt x="773798" y="1067011"/>
                      <a:pt x="763670" y="1069543"/>
                      <a:pt x="753542" y="1069543"/>
                    </a:cubicBezTo>
                    <a:lnTo>
                      <a:pt x="741388" y="1066505"/>
                    </a:lnTo>
                    <a:cubicBezTo>
                      <a:pt x="704926" y="1054351"/>
                      <a:pt x="668464" y="1048274"/>
                      <a:pt x="632003" y="1048274"/>
                    </a:cubicBezTo>
                    <a:cubicBezTo>
                      <a:pt x="611746" y="1050300"/>
                      <a:pt x="591490" y="1058402"/>
                      <a:pt x="571233" y="1072582"/>
                    </a:cubicBezTo>
                    <a:cubicBezTo>
                      <a:pt x="550977" y="1080684"/>
                      <a:pt x="532746" y="1091825"/>
                      <a:pt x="516541" y="1106005"/>
                    </a:cubicBezTo>
                    <a:cubicBezTo>
                      <a:pt x="508438" y="1112082"/>
                      <a:pt x="500336" y="1119172"/>
                      <a:pt x="492233" y="1127274"/>
                    </a:cubicBezTo>
                    <a:cubicBezTo>
                      <a:pt x="484130" y="1135377"/>
                      <a:pt x="476028" y="1143480"/>
                      <a:pt x="467925" y="1151583"/>
                    </a:cubicBezTo>
                    <a:cubicBezTo>
                      <a:pt x="457797" y="1163736"/>
                      <a:pt x="444630" y="1181967"/>
                      <a:pt x="428425" y="1206275"/>
                    </a:cubicBezTo>
                    <a:cubicBezTo>
                      <a:pt x="396015" y="1250839"/>
                      <a:pt x="372720" y="1286288"/>
                      <a:pt x="358540" y="1312622"/>
                    </a:cubicBezTo>
                    <a:cubicBezTo>
                      <a:pt x="348412" y="1332878"/>
                      <a:pt x="336764" y="1358199"/>
                      <a:pt x="323598" y="1388583"/>
                    </a:cubicBezTo>
                    <a:cubicBezTo>
                      <a:pt x="310431" y="1418968"/>
                      <a:pt x="300809" y="1442263"/>
                      <a:pt x="294732" y="1458468"/>
                    </a:cubicBezTo>
                    <a:cubicBezTo>
                      <a:pt x="280553" y="1492904"/>
                      <a:pt x="270424" y="1514174"/>
                      <a:pt x="264347" y="1522276"/>
                    </a:cubicBezTo>
                    <a:lnTo>
                      <a:pt x="191424" y="1674200"/>
                    </a:lnTo>
                    <a:cubicBezTo>
                      <a:pt x="187373" y="1680277"/>
                      <a:pt x="184335" y="1686354"/>
                      <a:pt x="182309" y="1692431"/>
                    </a:cubicBezTo>
                    <a:cubicBezTo>
                      <a:pt x="180283" y="1698508"/>
                      <a:pt x="178257" y="1704585"/>
                      <a:pt x="176232" y="1710662"/>
                    </a:cubicBezTo>
                    <a:cubicBezTo>
                      <a:pt x="176232" y="1712687"/>
                      <a:pt x="174712" y="1713700"/>
                      <a:pt x="171674" y="1713700"/>
                    </a:cubicBezTo>
                    <a:cubicBezTo>
                      <a:pt x="168635" y="1713700"/>
                      <a:pt x="166103" y="1714713"/>
                      <a:pt x="164078" y="1716738"/>
                    </a:cubicBezTo>
                    <a:lnTo>
                      <a:pt x="145847" y="1725854"/>
                    </a:lnTo>
                    <a:cubicBezTo>
                      <a:pt x="139770" y="1729905"/>
                      <a:pt x="133693" y="1733957"/>
                      <a:pt x="127617" y="1738008"/>
                    </a:cubicBezTo>
                    <a:cubicBezTo>
                      <a:pt x="121539" y="1742059"/>
                      <a:pt x="115462" y="1746111"/>
                      <a:pt x="109385" y="1750162"/>
                    </a:cubicBezTo>
                    <a:cubicBezTo>
                      <a:pt x="105334" y="1756239"/>
                      <a:pt x="99257" y="1755226"/>
                      <a:pt x="91154" y="1747123"/>
                    </a:cubicBezTo>
                    <a:cubicBezTo>
                      <a:pt x="87103" y="1741046"/>
                      <a:pt x="82545" y="1736489"/>
                      <a:pt x="77481" y="1733450"/>
                    </a:cubicBezTo>
                    <a:cubicBezTo>
                      <a:pt x="72417" y="1730411"/>
                      <a:pt x="68872" y="1727880"/>
                      <a:pt x="66846" y="1725854"/>
                    </a:cubicBezTo>
                    <a:cubicBezTo>
                      <a:pt x="46590" y="1713700"/>
                      <a:pt x="35449" y="1698508"/>
                      <a:pt x="33423" y="1680277"/>
                    </a:cubicBezTo>
                    <a:cubicBezTo>
                      <a:pt x="31398" y="1674200"/>
                      <a:pt x="30385" y="1666097"/>
                      <a:pt x="30385" y="1655969"/>
                    </a:cubicBezTo>
                    <a:cubicBezTo>
                      <a:pt x="30385" y="1645841"/>
                      <a:pt x="29372" y="1638751"/>
                      <a:pt x="27346" y="1634700"/>
                    </a:cubicBezTo>
                    <a:cubicBezTo>
                      <a:pt x="23295" y="1628623"/>
                      <a:pt x="20257" y="1622039"/>
                      <a:pt x="18231" y="1614950"/>
                    </a:cubicBezTo>
                    <a:cubicBezTo>
                      <a:pt x="16205" y="1607860"/>
                      <a:pt x="13167" y="1601276"/>
                      <a:pt x="9115" y="1595199"/>
                    </a:cubicBezTo>
                    <a:cubicBezTo>
                      <a:pt x="-3038" y="1589122"/>
                      <a:pt x="-3038" y="1584059"/>
                      <a:pt x="9115" y="1580007"/>
                    </a:cubicBezTo>
                    <a:cubicBezTo>
                      <a:pt x="9115" y="1577982"/>
                      <a:pt x="11141" y="1574437"/>
                      <a:pt x="15192" y="1569372"/>
                    </a:cubicBezTo>
                    <a:cubicBezTo>
                      <a:pt x="19244" y="1564308"/>
                      <a:pt x="20257" y="1559751"/>
                      <a:pt x="18231" y="1555699"/>
                    </a:cubicBezTo>
                    <a:cubicBezTo>
                      <a:pt x="18231" y="1545571"/>
                      <a:pt x="21269" y="1539494"/>
                      <a:pt x="27346" y="1537468"/>
                    </a:cubicBezTo>
                    <a:cubicBezTo>
                      <a:pt x="35449" y="1533417"/>
                      <a:pt x="42032" y="1527340"/>
                      <a:pt x="47096" y="1519238"/>
                    </a:cubicBezTo>
                    <a:cubicBezTo>
                      <a:pt x="52160" y="1511135"/>
                      <a:pt x="55705" y="1505058"/>
                      <a:pt x="57731" y="1501007"/>
                    </a:cubicBezTo>
                    <a:lnTo>
                      <a:pt x="133693" y="1330852"/>
                    </a:lnTo>
                    <a:cubicBezTo>
                      <a:pt x="151924" y="1296416"/>
                      <a:pt x="177244" y="1242736"/>
                      <a:pt x="209655" y="1169813"/>
                    </a:cubicBezTo>
                    <a:lnTo>
                      <a:pt x="233963" y="1115121"/>
                    </a:lnTo>
                    <a:cubicBezTo>
                      <a:pt x="250168" y="1074607"/>
                      <a:pt x="263335" y="1045236"/>
                      <a:pt x="273463" y="1027005"/>
                    </a:cubicBezTo>
                    <a:lnTo>
                      <a:pt x="340309" y="887235"/>
                    </a:lnTo>
                    <a:cubicBezTo>
                      <a:pt x="344360" y="875081"/>
                      <a:pt x="352463" y="856850"/>
                      <a:pt x="364617" y="832542"/>
                    </a:cubicBezTo>
                    <a:lnTo>
                      <a:pt x="334232" y="838620"/>
                    </a:lnTo>
                    <a:cubicBezTo>
                      <a:pt x="307899" y="844696"/>
                      <a:pt x="291694" y="849761"/>
                      <a:pt x="285617" y="853812"/>
                    </a:cubicBezTo>
                    <a:cubicBezTo>
                      <a:pt x="275488" y="859889"/>
                      <a:pt x="266373" y="861408"/>
                      <a:pt x="258270" y="858369"/>
                    </a:cubicBezTo>
                    <a:cubicBezTo>
                      <a:pt x="250168" y="855331"/>
                      <a:pt x="244091" y="853812"/>
                      <a:pt x="240040" y="853812"/>
                    </a:cubicBezTo>
                    <a:lnTo>
                      <a:pt x="176232" y="832542"/>
                    </a:lnTo>
                    <a:cubicBezTo>
                      <a:pt x="153949" y="824440"/>
                      <a:pt x="138757" y="815324"/>
                      <a:pt x="130654" y="805196"/>
                    </a:cubicBezTo>
                    <a:cubicBezTo>
                      <a:pt x="124578" y="799119"/>
                      <a:pt x="118501" y="796081"/>
                      <a:pt x="112424" y="796081"/>
                    </a:cubicBezTo>
                    <a:cubicBezTo>
                      <a:pt x="102295" y="794055"/>
                      <a:pt x="92167" y="785952"/>
                      <a:pt x="82039" y="771773"/>
                    </a:cubicBezTo>
                    <a:lnTo>
                      <a:pt x="79000" y="762657"/>
                    </a:lnTo>
                    <a:cubicBezTo>
                      <a:pt x="68872" y="756580"/>
                      <a:pt x="63808" y="748478"/>
                      <a:pt x="63808" y="738350"/>
                    </a:cubicBezTo>
                    <a:cubicBezTo>
                      <a:pt x="63808" y="736324"/>
                      <a:pt x="65834" y="729234"/>
                      <a:pt x="69885" y="717080"/>
                    </a:cubicBezTo>
                    <a:cubicBezTo>
                      <a:pt x="69885" y="717080"/>
                      <a:pt x="69885" y="716068"/>
                      <a:pt x="69885" y="714042"/>
                    </a:cubicBezTo>
                    <a:cubicBezTo>
                      <a:pt x="69885" y="712016"/>
                      <a:pt x="69885" y="711003"/>
                      <a:pt x="69885" y="711003"/>
                    </a:cubicBezTo>
                    <a:lnTo>
                      <a:pt x="60770" y="659349"/>
                    </a:lnTo>
                    <a:cubicBezTo>
                      <a:pt x="56718" y="643144"/>
                      <a:pt x="60770" y="627952"/>
                      <a:pt x="72923" y="613772"/>
                    </a:cubicBezTo>
                    <a:lnTo>
                      <a:pt x="106347" y="556041"/>
                    </a:lnTo>
                    <a:lnTo>
                      <a:pt x="206616" y="413233"/>
                    </a:lnTo>
                    <a:cubicBezTo>
                      <a:pt x="212693" y="405130"/>
                      <a:pt x="218770" y="396521"/>
                      <a:pt x="224847" y="387406"/>
                    </a:cubicBezTo>
                    <a:cubicBezTo>
                      <a:pt x="230925" y="378290"/>
                      <a:pt x="238014" y="368669"/>
                      <a:pt x="246116" y="358540"/>
                    </a:cubicBezTo>
                    <a:lnTo>
                      <a:pt x="319040" y="273463"/>
                    </a:lnTo>
                    <a:lnTo>
                      <a:pt x="334232" y="252194"/>
                    </a:lnTo>
                    <a:cubicBezTo>
                      <a:pt x="342335" y="244091"/>
                      <a:pt x="344360" y="234976"/>
                      <a:pt x="340309" y="224847"/>
                    </a:cubicBezTo>
                    <a:cubicBezTo>
                      <a:pt x="334232" y="212693"/>
                      <a:pt x="328662" y="199527"/>
                      <a:pt x="323598" y="185347"/>
                    </a:cubicBezTo>
                    <a:cubicBezTo>
                      <a:pt x="318533" y="171168"/>
                      <a:pt x="312963" y="158001"/>
                      <a:pt x="306886" y="145847"/>
                    </a:cubicBezTo>
                    <a:cubicBezTo>
                      <a:pt x="304860" y="139770"/>
                      <a:pt x="305873" y="134706"/>
                      <a:pt x="309924" y="130655"/>
                    </a:cubicBezTo>
                    <a:cubicBezTo>
                      <a:pt x="311950" y="130655"/>
                      <a:pt x="314989" y="128629"/>
                      <a:pt x="319040" y="124578"/>
                    </a:cubicBezTo>
                    <a:cubicBezTo>
                      <a:pt x="337271" y="136732"/>
                      <a:pt x="348412" y="144834"/>
                      <a:pt x="352463" y="148886"/>
                    </a:cubicBezTo>
                    <a:lnTo>
                      <a:pt x="425386" y="215732"/>
                    </a:lnTo>
                    <a:cubicBezTo>
                      <a:pt x="435515" y="223834"/>
                      <a:pt x="443617" y="233963"/>
                      <a:pt x="449694" y="246117"/>
                    </a:cubicBezTo>
                    <a:cubicBezTo>
                      <a:pt x="449694" y="246117"/>
                      <a:pt x="453746" y="250168"/>
                      <a:pt x="461848" y="258271"/>
                    </a:cubicBezTo>
                    <a:cubicBezTo>
                      <a:pt x="463874" y="260296"/>
                      <a:pt x="466912" y="265361"/>
                      <a:pt x="470964" y="273463"/>
                    </a:cubicBezTo>
                    <a:cubicBezTo>
                      <a:pt x="475015" y="281566"/>
                      <a:pt x="477041" y="290681"/>
                      <a:pt x="477041" y="300809"/>
                    </a:cubicBezTo>
                    <a:cubicBezTo>
                      <a:pt x="477041" y="308912"/>
                      <a:pt x="479066" y="321066"/>
                      <a:pt x="483118" y="337271"/>
                    </a:cubicBezTo>
                    <a:cubicBezTo>
                      <a:pt x="483118" y="351451"/>
                      <a:pt x="478053" y="359553"/>
                      <a:pt x="467925" y="361579"/>
                    </a:cubicBezTo>
                    <a:lnTo>
                      <a:pt x="461848" y="373733"/>
                    </a:lnTo>
                    <a:cubicBezTo>
                      <a:pt x="459823" y="383861"/>
                      <a:pt x="455771" y="393483"/>
                      <a:pt x="449694" y="402598"/>
                    </a:cubicBezTo>
                    <a:cubicBezTo>
                      <a:pt x="443617" y="411714"/>
                      <a:pt x="439566" y="418297"/>
                      <a:pt x="437540" y="422348"/>
                    </a:cubicBezTo>
                    <a:lnTo>
                      <a:pt x="385886" y="498310"/>
                    </a:lnTo>
                    <a:cubicBezTo>
                      <a:pt x="385886" y="498310"/>
                      <a:pt x="364617" y="528695"/>
                      <a:pt x="322078" y="589464"/>
                    </a:cubicBezTo>
                    <a:lnTo>
                      <a:pt x="270424" y="665426"/>
                    </a:lnTo>
                    <a:lnTo>
                      <a:pt x="270424" y="668465"/>
                    </a:lnTo>
                    <a:cubicBezTo>
                      <a:pt x="276501" y="666439"/>
                      <a:pt x="284604" y="664413"/>
                      <a:pt x="294732" y="662388"/>
                    </a:cubicBezTo>
                    <a:cubicBezTo>
                      <a:pt x="304860" y="660362"/>
                      <a:pt x="316001" y="656311"/>
                      <a:pt x="328155" y="650234"/>
                    </a:cubicBezTo>
                    <a:lnTo>
                      <a:pt x="455771" y="604657"/>
                    </a:lnTo>
                    <a:cubicBezTo>
                      <a:pt x="463874" y="600605"/>
                      <a:pt x="468938" y="596554"/>
                      <a:pt x="470964" y="592503"/>
                    </a:cubicBezTo>
                    <a:lnTo>
                      <a:pt x="516541" y="467926"/>
                    </a:lnTo>
                    <a:lnTo>
                      <a:pt x="565156" y="337271"/>
                    </a:lnTo>
                    <a:cubicBezTo>
                      <a:pt x="579336" y="298784"/>
                      <a:pt x="590477" y="264348"/>
                      <a:pt x="598580" y="233963"/>
                    </a:cubicBezTo>
                    <a:lnTo>
                      <a:pt x="653272" y="85078"/>
                    </a:lnTo>
                    <a:cubicBezTo>
                      <a:pt x="657323" y="72924"/>
                      <a:pt x="659349" y="63808"/>
                      <a:pt x="659349" y="57731"/>
                    </a:cubicBezTo>
                    <a:cubicBezTo>
                      <a:pt x="659349" y="47603"/>
                      <a:pt x="655298" y="38488"/>
                      <a:pt x="647195" y="30385"/>
                    </a:cubicBezTo>
                    <a:cubicBezTo>
                      <a:pt x="641118" y="24308"/>
                      <a:pt x="638080" y="18231"/>
                      <a:pt x="638080" y="12154"/>
                    </a:cubicBezTo>
                    <a:cubicBezTo>
                      <a:pt x="638080" y="6077"/>
                      <a:pt x="641118" y="3039"/>
                      <a:pt x="647195" y="3039"/>
                    </a:cubicBezTo>
                    <a:cubicBezTo>
                      <a:pt x="655298" y="1013"/>
                      <a:pt x="668464" y="0"/>
                      <a:pt x="686695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sz="239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演示悠然小楷" panose="00000500000000000000" pitchFamily="2" charset="-122"/>
                  <a:ea typeface="演示悠然小楷" panose="00000500000000000000" pitchFamily="2" charset="-122"/>
                  <a:cs typeface="+mn-ea"/>
                  <a:sym typeface="+mn-lt"/>
                </a:endParaRPr>
              </a:p>
            </p:txBody>
          </p:sp>
        </p:grpSp>
        <p:pic>
          <p:nvPicPr>
            <p:cNvPr id="74" name="图片 73">
              <a:extLst>
                <a:ext uri="{FF2B5EF4-FFF2-40B4-BE49-F238E27FC236}">
                  <a16:creationId xmlns:a16="http://schemas.microsoft.com/office/drawing/2014/main" id="{ABC83610-B39E-4A37-1E41-D2045D12269A}"/>
                </a:ext>
              </a:extLst>
            </p:cNvPr>
            <p:cNvPicPr>
              <a:picLocks noChangeAspect="1"/>
            </p:cNvPicPr>
            <p:nvPr/>
          </p:nvPicPr>
          <p:blipFill>
            <a:blip r:embed="rId1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6681151" y="857368"/>
              <a:ext cx="2252956" cy="1458213"/>
            </a:xfrm>
            <a:prstGeom prst="rect">
              <a:avLst/>
            </a:prstGeom>
          </p:spPr>
        </p:pic>
      </p:grpSp>
      <p:sp>
        <p:nvSpPr>
          <p:cNvPr id="77" name="文本框 76">
            <a:extLst>
              <a:ext uri="{FF2B5EF4-FFF2-40B4-BE49-F238E27FC236}">
                <a16:creationId xmlns:a16="http://schemas.microsoft.com/office/drawing/2014/main" id="{5BDFE98E-19E3-4F7B-DCCA-744E71526800}"/>
              </a:ext>
            </a:extLst>
          </p:cNvPr>
          <p:cNvSpPr txBox="1"/>
          <p:nvPr/>
        </p:nvSpPr>
        <p:spPr>
          <a:xfrm>
            <a:off x="3928597" y="5281360"/>
            <a:ext cx="43348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汇报人：</a:t>
            </a:r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51PPT</a:t>
            </a: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模板网        时间：</a:t>
            </a:r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2022.11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pic>
        <p:nvPicPr>
          <p:cNvPr id="65" name="图片 64">
            <a:extLst>
              <a:ext uri="{FF2B5EF4-FFF2-40B4-BE49-F238E27FC236}">
                <a16:creationId xmlns:a16="http://schemas.microsoft.com/office/drawing/2014/main" id="{2AE0DF37-F0CA-3A38-B49B-DED86BD851BE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621" y="774841"/>
            <a:ext cx="1403471" cy="792701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id="{11411000-C0DD-5F4E-9637-5BFA24835A9D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988050"/>
            <a:ext cx="12192000" cy="869950"/>
          </a:xfrm>
          <a:prstGeom prst="rect">
            <a:avLst/>
          </a:prstGeom>
        </p:spPr>
      </p:pic>
      <p:grpSp>
        <p:nvGrpSpPr>
          <p:cNvPr id="30" name="组合 29">
            <a:extLst>
              <a:ext uri="{FF2B5EF4-FFF2-40B4-BE49-F238E27FC236}">
                <a16:creationId xmlns:a16="http://schemas.microsoft.com/office/drawing/2014/main" id="{08D0E805-5A94-ED32-A29F-5FF516153574}"/>
              </a:ext>
            </a:extLst>
          </p:cNvPr>
          <p:cNvGrpSpPr/>
          <p:nvPr/>
        </p:nvGrpSpPr>
        <p:grpSpPr>
          <a:xfrm>
            <a:off x="2413454" y="4274175"/>
            <a:ext cx="3140528" cy="573512"/>
            <a:chOff x="2741204" y="4280439"/>
            <a:chExt cx="2374786" cy="433675"/>
          </a:xfrm>
        </p:grpSpPr>
        <p:sp>
          <p:nvSpPr>
            <p:cNvPr id="27" name="平行四边形 26">
              <a:extLst>
                <a:ext uri="{FF2B5EF4-FFF2-40B4-BE49-F238E27FC236}">
                  <a16:creationId xmlns:a16="http://schemas.microsoft.com/office/drawing/2014/main" id="{4D1D6A65-1326-4032-E223-29B9ACC9A745}"/>
                </a:ext>
              </a:extLst>
            </p:cNvPr>
            <p:cNvSpPr/>
            <p:nvPr/>
          </p:nvSpPr>
          <p:spPr>
            <a:xfrm rot="10800000" flipH="1">
              <a:off x="2741204" y="4280439"/>
              <a:ext cx="1895290" cy="180389"/>
            </a:xfrm>
            <a:prstGeom prst="parallelogram">
              <a:avLst>
                <a:gd name="adj" fmla="val 48761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平行四边形 27">
              <a:extLst>
                <a:ext uri="{FF2B5EF4-FFF2-40B4-BE49-F238E27FC236}">
                  <a16:creationId xmlns:a16="http://schemas.microsoft.com/office/drawing/2014/main" id="{5C9C7812-CCA4-ED93-2BA9-730ACC8C0203}"/>
                </a:ext>
              </a:extLst>
            </p:cNvPr>
            <p:cNvSpPr/>
            <p:nvPr/>
          </p:nvSpPr>
          <p:spPr>
            <a:xfrm rot="10800000" flipH="1">
              <a:off x="2980952" y="4407082"/>
              <a:ext cx="1895290" cy="180389"/>
            </a:xfrm>
            <a:prstGeom prst="parallelogram">
              <a:avLst>
                <a:gd name="adj" fmla="val 48761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平行四边形 28">
              <a:extLst>
                <a:ext uri="{FF2B5EF4-FFF2-40B4-BE49-F238E27FC236}">
                  <a16:creationId xmlns:a16="http://schemas.microsoft.com/office/drawing/2014/main" id="{C3BD7BBB-41DC-90FE-C210-AE56DD139794}"/>
                </a:ext>
              </a:extLst>
            </p:cNvPr>
            <p:cNvSpPr/>
            <p:nvPr/>
          </p:nvSpPr>
          <p:spPr>
            <a:xfrm rot="10800000" flipH="1">
              <a:off x="3220700" y="4533725"/>
              <a:ext cx="1895290" cy="180389"/>
            </a:xfrm>
            <a:prstGeom prst="parallelogram">
              <a:avLst>
                <a:gd name="adj" fmla="val 48761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06C5E541-0C5A-9D71-D871-FE59EED664FB}"/>
              </a:ext>
            </a:extLst>
          </p:cNvPr>
          <p:cNvGrpSpPr/>
          <p:nvPr/>
        </p:nvGrpSpPr>
        <p:grpSpPr>
          <a:xfrm flipH="1">
            <a:off x="6844558" y="4274175"/>
            <a:ext cx="2837690" cy="573512"/>
            <a:chOff x="2741204" y="4280439"/>
            <a:chExt cx="2374786" cy="433675"/>
          </a:xfrm>
        </p:grpSpPr>
        <p:sp>
          <p:nvSpPr>
            <p:cNvPr id="32" name="平行四边形 31">
              <a:extLst>
                <a:ext uri="{FF2B5EF4-FFF2-40B4-BE49-F238E27FC236}">
                  <a16:creationId xmlns:a16="http://schemas.microsoft.com/office/drawing/2014/main" id="{DC160717-6B89-2DF5-4EC9-990314F47484}"/>
                </a:ext>
              </a:extLst>
            </p:cNvPr>
            <p:cNvSpPr/>
            <p:nvPr/>
          </p:nvSpPr>
          <p:spPr>
            <a:xfrm rot="10800000" flipH="1">
              <a:off x="2741204" y="4280439"/>
              <a:ext cx="1895290" cy="180389"/>
            </a:xfrm>
            <a:prstGeom prst="parallelogram">
              <a:avLst>
                <a:gd name="adj" fmla="val 48761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平行四边形 32">
              <a:extLst>
                <a:ext uri="{FF2B5EF4-FFF2-40B4-BE49-F238E27FC236}">
                  <a16:creationId xmlns:a16="http://schemas.microsoft.com/office/drawing/2014/main" id="{2BAD9ADA-36ED-866D-C503-1A9A2F48CC1F}"/>
                </a:ext>
              </a:extLst>
            </p:cNvPr>
            <p:cNvSpPr/>
            <p:nvPr/>
          </p:nvSpPr>
          <p:spPr>
            <a:xfrm rot="10800000" flipH="1">
              <a:off x="2980952" y="4407082"/>
              <a:ext cx="1895290" cy="180389"/>
            </a:xfrm>
            <a:prstGeom prst="parallelogram">
              <a:avLst>
                <a:gd name="adj" fmla="val 48761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平行四边形 33">
              <a:extLst>
                <a:ext uri="{FF2B5EF4-FFF2-40B4-BE49-F238E27FC236}">
                  <a16:creationId xmlns:a16="http://schemas.microsoft.com/office/drawing/2014/main" id="{E07EB070-08CB-1607-538E-5C8DD0908A0D}"/>
                </a:ext>
              </a:extLst>
            </p:cNvPr>
            <p:cNvSpPr/>
            <p:nvPr/>
          </p:nvSpPr>
          <p:spPr>
            <a:xfrm rot="10800000" flipH="1">
              <a:off x="3220700" y="4533725"/>
              <a:ext cx="1895290" cy="180389"/>
            </a:xfrm>
            <a:prstGeom prst="parallelogram">
              <a:avLst>
                <a:gd name="adj" fmla="val 48761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梯形 34">
            <a:extLst>
              <a:ext uri="{FF2B5EF4-FFF2-40B4-BE49-F238E27FC236}">
                <a16:creationId xmlns:a16="http://schemas.microsoft.com/office/drawing/2014/main" id="{9F5BDE25-824B-4588-AA0F-348108F03735}"/>
              </a:ext>
            </a:extLst>
          </p:cNvPr>
          <p:cNvSpPr/>
          <p:nvPr/>
        </p:nvSpPr>
        <p:spPr>
          <a:xfrm rot="10800000">
            <a:off x="3580825" y="4271669"/>
            <a:ext cx="5023304" cy="576018"/>
          </a:xfrm>
          <a:prstGeom prst="trapezoid">
            <a:avLst>
              <a:gd name="adj" fmla="val 39207"/>
            </a:avLst>
          </a:prstGeom>
          <a:gradFill>
            <a:gsLst>
              <a:gs pos="0">
                <a:srgbClr val="E32819"/>
              </a:gs>
              <a:gs pos="100000">
                <a:srgbClr val="C00000"/>
              </a:gs>
            </a:gsLst>
            <a:lin ang="5400000" scaled="1"/>
          </a:gradFill>
          <a:ln w="25400">
            <a:solidFill>
              <a:schemeClr val="bg1"/>
            </a:solidFill>
            <a:prstDash val="solid"/>
          </a:ln>
          <a:effectLst>
            <a:outerShdw blurRad="50800" dist="1143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349A92D3-7B52-B005-5DE9-1A7473A270C5}"/>
              </a:ext>
            </a:extLst>
          </p:cNvPr>
          <p:cNvGrpSpPr/>
          <p:nvPr/>
        </p:nvGrpSpPr>
        <p:grpSpPr>
          <a:xfrm>
            <a:off x="3859338" y="4328854"/>
            <a:ext cx="4473623" cy="461665"/>
            <a:chOff x="3849934" y="4328854"/>
            <a:chExt cx="4473623" cy="461665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2AF0E38C-82AA-6DAD-9A70-805DABA46A4B}"/>
                </a:ext>
              </a:extLst>
            </p:cNvPr>
            <p:cNvSpPr txBox="1"/>
            <p:nvPr/>
          </p:nvSpPr>
          <p:spPr>
            <a:xfrm>
              <a:off x="3928597" y="4328854"/>
              <a:ext cx="43348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党建工作汇报通用</a:t>
              </a:r>
              <a:r>
                <a:rPr lang="en-US" altLang="zh-CN" sz="2400" b="1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PPT</a:t>
              </a:r>
              <a:r>
                <a:rPr lang="zh-CN" altLang="en-US" sz="2400" b="1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模板</a:t>
              </a:r>
            </a:p>
          </p:txBody>
        </p:sp>
        <p:sp>
          <p:nvSpPr>
            <p:cNvPr id="38" name="iconfont-1096-617929">
              <a:extLst>
                <a:ext uri="{FF2B5EF4-FFF2-40B4-BE49-F238E27FC236}">
                  <a16:creationId xmlns:a16="http://schemas.microsoft.com/office/drawing/2014/main" id="{3F0B967D-22C9-C074-98FA-8F0A6125025A}"/>
                </a:ext>
              </a:extLst>
            </p:cNvPr>
            <p:cNvSpPr/>
            <p:nvPr/>
          </p:nvSpPr>
          <p:spPr>
            <a:xfrm>
              <a:off x="8103139" y="4435129"/>
              <a:ext cx="220418" cy="219562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0">
                  <a:srgbClr val="E32819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iconfont-1096-617929">
              <a:extLst>
                <a:ext uri="{FF2B5EF4-FFF2-40B4-BE49-F238E27FC236}">
                  <a16:creationId xmlns:a16="http://schemas.microsoft.com/office/drawing/2014/main" id="{21B83235-0B43-8460-1E1A-855559C3E3A3}"/>
                </a:ext>
              </a:extLst>
            </p:cNvPr>
            <p:cNvSpPr/>
            <p:nvPr/>
          </p:nvSpPr>
          <p:spPr>
            <a:xfrm>
              <a:off x="3849934" y="4435129"/>
              <a:ext cx="220418" cy="219562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0">
                  <a:srgbClr val="E32819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" name="图形 4">
            <a:extLst>
              <a:ext uri="{FF2B5EF4-FFF2-40B4-BE49-F238E27FC236}">
                <a16:creationId xmlns:a16="http://schemas.microsoft.com/office/drawing/2014/main" id="{7499DE6A-0B71-D950-27AA-3D19C530011E}"/>
              </a:ext>
            </a:extLst>
          </p:cNvPr>
          <p:cNvSpPr/>
          <p:nvPr/>
        </p:nvSpPr>
        <p:spPr>
          <a:xfrm>
            <a:off x="2662318" y="3179300"/>
            <a:ext cx="2680473" cy="1101354"/>
          </a:xfrm>
          <a:custGeom>
            <a:avLst/>
            <a:gdLst>
              <a:gd name="connsiteX0" fmla="*/ 8693150 w 8870950"/>
              <a:gd name="connsiteY0" fmla="*/ 2603500 h 3644900"/>
              <a:gd name="connsiteX1" fmla="*/ 8699500 w 8870950"/>
              <a:gd name="connsiteY1" fmla="*/ 2622550 h 3644900"/>
              <a:gd name="connsiteX2" fmla="*/ 8610600 w 8870950"/>
              <a:gd name="connsiteY2" fmla="*/ 2762250 h 3644900"/>
              <a:gd name="connsiteX3" fmla="*/ 8585200 w 8870950"/>
              <a:gd name="connsiteY3" fmla="*/ 2762250 h 3644900"/>
              <a:gd name="connsiteX4" fmla="*/ 8578850 w 8870950"/>
              <a:gd name="connsiteY4" fmla="*/ 2736850 h 3644900"/>
              <a:gd name="connsiteX5" fmla="*/ 8667750 w 8870950"/>
              <a:gd name="connsiteY5" fmla="*/ 2603500 h 3644900"/>
              <a:gd name="connsiteX6" fmla="*/ 8693150 w 8870950"/>
              <a:gd name="connsiteY6" fmla="*/ 2603500 h 3644900"/>
              <a:gd name="connsiteX7" fmla="*/ 8464550 w 8870950"/>
              <a:gd name="connsiteY7" fmla="*/ 2292350 h 3644900"/>
              <a:gd name="connsiteX8" fmla="*/ 8515350 w 8870950"/>
              <a:gd name="connsiteY8" fmla="*/ 2279650 h 3644900"/>
              <a:gd name="connsiteX9" fmla="*/ 8566150 w 8870950"/>
              <a:gd name="connsiteY9" fmla="*/ 2413000 h 3644900"/>
              <a:gd name="connsiteX10" fmla="*/ 8356600 w 8870950"/>
              <a:gd name="connsiteY10" fmla="*/ 2292350 h 3644900"/>
              <a:gd name="connsiteX11" fmla="*/ 8305800 w 8870950"/>
              <a:gd name="connsiteY11" fmla="*/ 2292350 h 3644900"/>
              <a:gd name="connsiteX12" fmla="*/ 8362950 w 8870950"/>
              <a:gd name="connsiteY12" fmla="*/ 2266950 h 3644900"/>
              <a:gd name="connsiteX13" fmla="*/ 8464550 w 8870950"/>
              <a:gd name="connsiteY13" fmla="*/ 2292350 h 3644900"/>
              <a:gd name="connsiteX14" fmla="*/ 1676400 w 8870950"/>
              <a:gd name="connsiteY14" fmla="*/ 2184400 h 3644900"/>
              <a:gd name="connsiteX15" fmla="*/ 1708150 w 8870950"/>
              <a:gd name="connsiteY15" fmla="*/ 2222500 h 3644900"/>
              <a:gd name="connsiteX16" fmla="*/ 1676400 w 8870950"/>
              <a:gd name="connsiteY16" fmla="*/ 2222500 h 3644900"/>
              <a:gd name="connsiteX17" fmla="*/ 1524000 w 8870950"/>
              <a:gd name="connsiteY17" fmla="*/ 2171700 h 3644900"/>
              <a:gd name="connsiteX18" fmla="*/ 1524000 w 8870950"/>
              <a:gd name="connsiteY18" fmla="*/ 2152650 h 3644900"/>
              <a:gd name="connsiteX19" fmla="*/ 1562100 w 8870950"/>
              <a:gd name="connsiteY19" fmla="*/ 2120900 h 3644900"/>
              <a:gd name="connsiteX20" fmla="*/ 1676400 w 8870950"/>
              <a:gd name="connsiteY20" fmla="*/ 2184400 h 3644900"/>
              <a:gd name="connsiteX21" fmla="*/ 7874000 w 8870950"/>
              <a:gd name="connsiteY21" fmla="*/ 1752600 h 3644900"/>
              <a:gd name="connsiteX22" fmla="*/ 7816850 w 8870950"/>
              <a:gd name="connsiteY22" fmla="*/ 1905000 h 3644900"/>
              <a:gd name="connsiteX23" fmla="*/ 7835900 w 8870950"/>
              <a:gd name="connsiteY23" fmla="*/ 1930400 h 3644900"/>
              <a:gd name="connsiteX24" fmla="*/ 7962900 w 8870950"/>
              <a:gd name="connsiteY24" fmla="*/ 1790700 h 3644900"/>
              <a:gd name="connsiteX25" fmla="*/ 8026400 w 8870950"/>
              <a:gd name="connsiteY25" fmla="*/ 1606550 h 3644900"/>
              <a:gd name="connsiteX26" fmla="*/ 8204200 w 8870950"/>
              <a:gd name="connsiteY26" fmla="*/ 1689100 h 3644900"/>
              <a:gd name="connsiteX27" fmla="*/ 8108950 w 8870950"/>
              <a:gd name="connsiteY27" fmla="*/ 1847850 h 3644900"/>
              <a:gd name="connsiteX28" fmla="*/ 8255000 w 8870950"/>
              <a:gd name="connsiteY28" fmla="*/ 1905000 h 3644900"/>
              <a:gd name="connsiteX29" fmla="*/ 8413750 w 8870950"/>
              <a:gd name="connsiteY29" fmla="*/ 1968500 h 3644900"/>
              <a:gd name="connsiteX30" fmla="*/ 8489950 w 8870950"/>
              <a:gd name="connsiteY30" fmla="*/ 1955800 h 3644900"/>
              <a:gd name="connsiteX31" fmla="*/ 8629650 w 8870950"/>
              <a:gd name="connsiteY31" fmla="*/ 2101850 h 3644900"/>
              <a:gd name="connsiteX32" fmla="*/ 8642350 w 8870950"/>
              <a:gd name="connsiteY32" fmla="*/ 2146300 h 3644900"/>
              <a:gd name="connsiteX33" fmla="*/ 8763000 w 8870950"/>
              <a:gd name="connsiteY33" fmla="*/ 2457450 h 3644900"/>
              <a:gd name="connsiteX34" fmla="*/ 8832850 w 8870950"/>
              <a:gd name="connsiteY34" fmla="*/ 2692400 h 3644900"/>
              <a:gd name="connsiteX35" fmla="*/ 8801100 w 8870950"/>
              <a:gd name="connsiteY35" fmla="*/ 2787650 h 3644900"/>
              <a:gd name="connsiteX36" fmla="*/ 8858250 w 8870950"/>
              <a:gd name="connsiteY36" fmla="*/ 2838450 h 3644900"/>
              <a:gd name="connsiteX37" fmla="*/ 8858250 w 8870950"/>
              <a:gd name="connsiteY37" fmla="*/ 2876550 h 3644900"/>
              <a:gd name="connsiteX38" fmla="*/ 8788400 w 8870950"/>
              <a:gd name="connsiteY38" fmla="*/ 2870200 h 3644900"/>
              <a:gd name="connsiteX39" fmla="*/ 8718550 w 8870950"/>
              <a:gd name="connsiteY39" fmla="*/ 2908300 h 3644900"/>
              <a:gd name="connsiteX40" fmla="*/ 8661400 w 8870950"/>
              <a:gd name="connsiteY40" fmla="*/ 2914650 h 3644900"/>
              <a:gd name="connsiteX41" fmla="*/ 8642350 w 8870950"/>
              <a:gd name="connsiteY41" fmla="*/ 2914650 h 3644900"/>
              <a:gd name="connsiteX42" fmla="*/ 8629650 w 8870950"/>
              <a:gd name="connsiteY42" fmla="*/ 2965450 h 3644900"/>
              <a:gd name="connsiteX43" fmla="*/ 8870950 w 8870950"/>
              <a:gd name="connsiteY43" fmla="*/ 3644900 h 3644900"/>
              <a:gd name="connsiteX44" fmla="*/ 8629650 w 8870950"/>
              <a:gd name="connsiteY44" fmla="*/ 3644900 h 3644900"/>
              <a:gd name="connsiteX45" fmla="*/ 8578850 w 8870950"/>
              <a:gd name="connsiteY45" fmla="*/ 3517900 h 3644900"/>
              <a:gd name="connsiteX46" fmla="*/ 8362950 w 8870950"/>
              <a:gd name="connsiteY46" fmla="*/ 3371850 h 3644900"/>
              <a:gd name="connsiteX47" fmla="*/ 8312150 w 8870950"/>
              <a:gd name="connsiteY47" fmla="*/ 3321050 h 3644900"/>
              <a:gd name="connsiteX48" fmla="*/ 8216900 w 8870950"/>
              <a:gd name="connsiteY48" fmla="*/ 3168650 h 3644900"/>
              <a:gd name="connsiteX49" fmla="*/ 8134350 w 8870950"/>
              <a:gd name="connsiteY49" fmla="*/ 3244850 h 3644900"/>
              <a:gd name="connsiteX50" fmla="*/ 8045450 w 8870950"/>
              <a:gd name="connsiteY50" fmla="*/ 3276600 h 3644900"/>
              <a:gd name="connsiteX51" fmla="*/ 7912100 w 8870950"/>
              <a:gd name="connsiteY51" fmla="*/ 3441700 h 3644900"/>
              <a:gd name="connsiteX52" fmla="*/ 7842250 w 8870950"/>
              <a:gd name="connsiteY52" fmla="*/ 3536950 h 3644900"/>
              <a:gd name="connsiteX53" fmla="*/ 7867650 w 8870950"/>
              <a:gd name="connsiteY53" fmla="*/ 3644900 h 3644900"/>
              <a:gd name="connsiteX54" fmla="*/ 7607300 w 8870950"/>
              <a:gd name="connsiteY54" fmla="*/ 3644900 h 3644900"/>
              <a:gd name="connsiteX55" fmla="*/ 7588250 w 8870950"/>
              <a:gd name="connsiteY55" fmla="*/ 3575050 h 3644900"/>
              <a:gd name="connsiteX56" fmla="*/ 7524750 w 8870950"/>
              <a:gd name="connsiteY56" fmla="*/ 3517900 h 3644900"/>
              <a:gd name="connsiteX57" fmla="*/ 7486650 w 8870950"/>
              <a:gd name="connsiteY57" fmla="*/ 3384550 h 3644900"/>
              <a:gd name="connsiteX58" fmla="*/ 7581900 w 8870950"/>
              <a:gd name="connsiteY58" fmla="*/ 3022600 h 3644900"/>
              <a:gd name="connsiteX59" fmla="*/ 7531100 w 8870950"/>
              <a:gd name="connsiteY59" fmla="*/ 2933700 h 3644900"/>
              <a:gd name="connsiteX60" fmla="*/ 7493000 w 8870950"/>
              <a:gd name="connsiteY60" fmla="*/ 2889250 h 3644900"/>
              <a:gd name="connsiteX61" fmla="*/ 7404100 w 8870950"/>
              <a:gd name="connsiteY61" fmla="*/ 2584450 h 3644900"/>
              <a:gd name="connsiteX62" fmla="*/ 7391400 w 8870950"/>
              <a:gd name="connsiteY62" fmla="*/ 2552700 h 3644900"/>
              <a:gd name="connsiteX63" fmla="*/ 7378700 w 8870950"/>
              <a:gd name="connsiteY63" fmla="*/ 2432050 h 3644900"/>
              <a:gd name="connsiteX64" fmla="*/ 7397750 w 8870950"/>
              <a:gd name="connsiteY64" fmla="*/ 2343150 h 3644900"/>
              <a:gd name="connsiteX65" fmla="*/ 7562850 w 8870950"/>
              <a:gd name="connsiteY65" fmla="*/ 2101850 h 3644900"/>
              <a:gd name="connsiteX66" fmla="*/ 7454900 w 8870950"/>
              <a:gd name="connsiteY66" fmla="*/ 2038350 h 3644900"/>
              <a:gd name="connsiteX67" fmla="*/ 7442200 w 8870950"/>
              <a:gd name="connsiteY67" fmla="*/ 1968500 h 3644900"/>
              <a:gd name="connsiteX68" fmla="*/ 7442200 w 8870950"/>
              <a:gd name="connsiteY68" fmla="*/ 1784350 h 3644900"/>
              <a:gd name="connsiteX69" fmla="*/ 7404100 w 8870950"/>
              <a:gd name="connsiteY69" fmla="*/ 1727200 h 3644900"/>
              <a:gd name="connsiteX70" fmla="*/ 7359650 w 8870950"/>
              <a:gd name="connsiteY70" fmla="*/ 1708150 h 3644900"/>
              <a:gd name="connsiteX71" fmla="*/ 7442200 w 8870950"/>
              <a:gd name="connsiteY71" fmla="*/ 1676400 h 3644900"/>
              <a:gd name="connsiteX72" fmla="*/ 7486650 w 8870950"/>
              <a:gd name="connsiteY72" fmla="*/ 1606550 h 3644900"/>
              <a:gd name="connsiteX73" fmla="*/ 7607300 w 8870950"/>
              <a:gd name="connsiteY73" fmla="*/ 1574800 h 3644900"/>
              <a:gd name="connsiteX74" fmla="*/ 7874000 w 8870950"/>
              <a:gd name="connsiteY74" fmla="*/ 1752600 h 3644900"/>
              <a:gd name="connsiteX75" fmla="*/ 3155950 w 8870950"/>
              <a:gd name="connsiteY75" fmla="*/ 812800 h 3644900"/>
              <a:gd name="connsiteX76" fmla="*/ 3111500 w 8870950"/>
              <a:gd name="connsiteY76" fmla="*/ 825500 h 3644900"/>
              <a:gd name="connsiteX77" fmla="*/ 3060700 w 8870950"/>
              <a:gd name="connsiteY77" fmla="*/ 812800 h 3644900"/>
              <a:gd name="connsiteX78" fmla="*/ 3060700 w 8870950"/>
              <a:gd name="connsiteY78" fmla="*/ 793750 h 3644900"/>
              <a:gd name="connsiteX79" fmla="*/ 3155950 w 8870950"/>
              <a:gd name="connsiteY79" fmla="*/ 768350 h 3644900"/>
              <a:gd name="connsiteX80" fmla="*/ 3155950 w 8870950"/>
              <a:gd name="connsiteY80" fmla="*/ 812800 h 3644900"/>
              <a:gd name="connsiteX81" fmla="*/ 6464300 w 8870950"/>
              <a:gd name="connsiteY81" fmla="*/ 6350 h 3644900"/>
              <a:gd name="connsiteX82" fmla="*/ 6426200 w 8870950"/>
              <a:gd name="connsiteY82" fmla="*/ 120650 h 3644900"/>
              <a:gd name="connsiteX83" fmla="*/ 6438900 w 8870950"/>
              <a:gd name="connsiteY83" fmla="*/ 127000 h 3644900"/>
              <a:gd name="connsiteX84" fmla="*/ 6527800 w 8870950"/>
              <a:gd name="connsiteY84" fmla="*/ 6350 h 3644900"/>
              <a:gd name="connsiteX85" fmla="*/ 6534150 w 8870950"/>
              <a:gd name="connsiteY85" fmla="*/ 38100 h 3644900"/>
              <a:gd name="connsiteX86" fmla="*/ 6477000 w 8870950"/>
              <a:gd name="connsiteY86" fmla="*/ 196850 h 3644900"/>
              <a:gd name="connsiteX87" fmla="*/ 6280150 w 8870950"/>
              <a:gd name="connsiteY87" fmla="*/ 406400 h 3644900"/>
              <a:gd name="connsiteX88" fmla="*/ 6178550 w 8870950"/>
              <a:gd name="connsiteY88" fmla="*/ 641350 h 3644900"/>
              <a:gd name="connsiteX89" fmla="*/ 6076950 w 8870950"/>
              <a:gd name="connsiteY89" fmla="*/ 876300 h 3644900"/>
              <a:gd name="connsiteX90" fmla="*/ 5975350 w 8870950"/>
              <a:gd name="connsiteY90" fmla="*/ 996950 h 3644900"/>
              <a:gd name="connsiteX91" fmla="*/ 5962650 w 8870950"/>
              <a:gd name="connsiteY91" fmla="*/ 1035050 h 3644900"/>
              <a:gd name="connsiteX92" fmla="*/ 5981700 w 8870950"/>
              <a:gd name="connsiteY92" fmla="*/ 1092200 h 3644900"/>
              <a:gd name="connsiteX93" fmla="*/ 5949950 w 8870950"/>
              <a:gd name="connsiteY93" fmla="*/ 1155700 h 3644900"/>
              <a:gd name="connsiteX94" fmla="*/ 5791200 w 8870950"/>
              <a:gd name="connsiteY94" fmla="*/ 1219200 h 3644900"/>
              <a:gd name="connsiteX95" fmla="*/ 5429250 w 8870950"/>
              <a:gd name="connsiteY95" fmla="*/ 1663700 h 3644900"/>
              <a:gd name="connsiteX96" fmla="*/ 5448300 w 8870950"/>
              <a:gd name="connsiteY96" fmla="*/ 1854200 h 3644900"/>
              <a:gd name="connsiteX97" fmla="*/ 5416550 w 8870950"/>
              <a:gd name="connsiteY97" fmla="*/ 1930400 h 3644900"/>
              <a:gd name="connsiteX98" fmla="*/ 5511800 w 8870950"/>
              <a:gd name="connsiteY98" fmla="*/ 2044700 h 3644900"/>
              <a:gd name="connsiteX99" fmla="*/ 5556250 w 8870950"/>
              <a:gd name="connsiteY99" fmla="*/ 2019300 h 3644900"/>
              <a:gd name="connsiteX100" fmla="*/ 5613400 w 8870950"/>
              <a:gd name="connsiteY100" fmla="*/ 2089150 h 3644900"/>
              <a:gd name="connsiteX101" fmla="*/ 5740400 w 8870950"/>
              <a:gd name="connsiteY101" fmla="*/ 2489200 h 3644900"/>
              <a:gd name="connsiteX102" fmla="*/ 5708650 w 8870950"/>
              <a:gd name="connsiteY102" fmla="*/ 2527300 h 3644900"/>
              <a:gd name="connsiteX103" fmla="*/ 5651500 w 8870950"/>
              <a:gd name="connsiteY103" fmla="*/ 2482850 h 3644900"/>
              <a:gd name="connsiteX104" fmla="*/ 5613400 w 8870950"/>
              <a:gd name="connsiteY104" fmla="*/ 2565400 h 3644900"/>
              <a:gd name="connsiteX105" fmla="*/ 5619750 w 8870950"/>
              <a:gd name="connsiteY105" fmla="*/ 2635250 h 3644900"/>
              <a:gd name="connsiteX106" fmla="*/ 5702300 w 8870950"/>
              <a:gd name="connsiteY106" fmla="*/ 3219450 h 3644900"/>
              <a:gd name="connsiteX107" fmla="*/ 5715000 w 8870950"/>
              <a:gd name="connsiteY107" fmla="*/ 3213100 h 3644900"/>
              <a:gd name="connsiteX108" fmla="*/ 5772150 w 8870950"/>
              <a:gd name="connsiteY108" fmla="*/ 3067050 h 3644900"/>
              <a:gd name="connsiteX109" fmla="*/ 5810250 w 8870950"/>
              <a:gd name="connsiteY109" fmla="*/ 3009900 h 3644900"/>
              <a:gd name="connsiteX110" fmla="*/ 5880100 w 8870950"/>
              <a:gd name="connsiteY110" fmla="*/ 2971800 h 3644900"/>
              <a:gd name="connsiteX111" fmla="*/ 5969000 w 8870950"/>
              <a:gd name="connsiteY111" fmla="*/ 2863850 h 3644900"/>
              <a:gd name="connsiteX112" fmla="*/ 6146800 w 8870950"/>
              <a:gd name="connsiteY112" fmla="*/ 2571750 h 3644900"/>
              <a:gd name="connsiteX113" fmla="*/ 6305550 w 8870950"/>
              <a:gd name="connsiteY113" fmla="*/ 2343150 h 3644900"/>
              <a:gd name="connsiteX114" fmla="*/ 6248400 w 8870950"/>
              <a:gd name="connsiteY114" fmla="*/ 2298700 h 3644900"/>
              <a:gd name="connsiteX115" fmla="*/ 6261100 w 8870950"/>
              <a:gd name="connsiteY115" fmla="*/ 2266950 h 3644900"/>
              <a:gd name="connsiteX116" fmla="*/ 6254750 w 8870950"/>
              <a:gd name="connsiteY116" fmla="*/ 2190750 h 3644900"/>
              <a:gd name="connsiteX117" fmla="*/ 6115050 w 8870950"/>
              <a:gd name="connsiteY117" fmla="*/ 2457450 h 3644900"/>
              <a:gd name="connsiteX118" fmla="*/ 6076950 w 8870950"/>
              <a:gd name="connsiteY118" fmla="*/ 2425700 h 3644900"/>
              <a:gd name="connsiteX119" fmla="*/ 6159500 w 8870950"/>
              <a:gd name="connsiteY119" fmla="*/ 2063750 h 3644900"/>
              <a:gd name="connsiteX120" fmla="*/ 6146800 w 8870950"/>
              <a:gd name="connsiteY120" fmla="*/ 2038350 h 3644900"/>
              <a:gd name="connsiteX121" fmla="*/ 6102350 w 8870950"/>
              <a:gd name="connsiteY121" fmla="*/ 2032000 h 3644900"/>
              <a:gd name="connsiteX122" fmla="*/ 6076950 w 8870950"/>
              <a:gd name="connsiteY122" fmla="*/ 1981200 h 3644900"/>
              <a:gd name="connsiteX123" fmla="*/ 6013450 w 8870950"/>
              <a:gd name="connsiteY123" fmla="*/ 1936750 h 3644900"/>
              <a:gd name="connsiteX124" fmla="*/ 6013450 w 8870950"/>
              <a:gd name="connsiteY124" fmla="*/ 1885950 h 3644900"/>
              <a:gd name="connsiteX125" fmla="*/ 5854700 w 8870950"/>
              <a:gd name="connsiteY125" fmla="*/ 1809750 h 3644900"/>
              <a:gd name="connsiteX126" fmla="*/ 5854700 w 8870950"/>
              <a:gd name="connsiteY126" fmla="*/ 1790700 h 3644900"/>
              <a:gd name="connsiteX127" fmla="*/ 5886450 w 8870950"/>
              <a:gd name="connsiteY127" fmla="*/ 1771650 h 3644900"/>
              <a:gd name="connsiteX128" fmla="*/ 6045200 w 8870950"/>
              <a:gd name="connsiteY128" fmla="*/ 1809750 h 3644900"/>
              <a:gd name="connsiteX129" fmla="*/ 6140450 w 8870950"/>
              <a:gd name="connsiteY129" fmla="*/ 1758950 h 3644900"/>
              <a:gd name="connsiteX130" fmla="*/ 6267450 w 8870950"/>
              <a:gd name="connsiteY130" fmla="*/ 1860550 h 3644900"/>
              <a:gd name="connsiteX131" fmla="*/ 6413500 w 8870950"/>
              <a:gd name="connsiteY131" fmla="*/ 1854200 h 3644900"/>
              <a:gd name="connsiteX132" fmla="*/ 6477000 w 8870950"/>
              <a:gd name="connsiteY132" fmla="*/ 1841500 h 3644900"/>
              <a:gd name="connsiteX133" fmla="*/ 6534150 w 8870950"/>
              <a:gd name="connsiteY133" fmla="*/ 1752600 h 3644900"/>
              <a:gd name="connsiteX134" fmla="*/ 6610350 w 8870950"/>
              <a:gd name="connsiteY134" fmla="*/ 1568450 h 3644900"/>
              <a:gd name="connsiteX135" fmla="*/ 6769100 w 8870950"/>
              <a:gd name="connsiteY135" fmla="*/ 1403350 h 3644900"/>
              <a:gd name="connsiteX136" fmla="*/ 6870700 w 8870950"/>
              <a:gd name="connsiteY136" fmla="*/ 1212850 h 3644900"/>
              <a:gd name="connsiteX137" fmla="*/ 6819900 w 8870950"/>
              <a:gd name="connsiteY137" fmla="*/ 1187450 h 3644900"/>
              <a:gd name="connsiteX138" fmla="*/ 6800850 w 8870950"/>
              <a:gd name="connsiteY138" fmla="*/ 1041400 h 3644900"/>
              <a:gd name="connsiteX139" fmla="*/ 6813550 w 8870950"/>
              <a:gd name="connsiteY139" fmla="*/ 914400 h 3644900"/>
              <a:gd name="connsiteX140" fmla="*/ 6762750 w 8870950"/>
              <a:gd name="connsiteY140" fmla="*/ 825500 h 3644900"/>
              <a:gd name="connsiteX141" fmla="*/ 6788150 w 8870950"/>
              <a:gd name="connsiteY141" fmla="*/ 781050 h 3644900"/>
              <a:gd name="connsiteX142" fmla="*/ 6870700 w 8870950"/>
              <a:gd name="connsiteY142" fmla="*/ 736600 h 3644900"/>
              <a:gd name="connsiteX143" fmla="*/ 6965950 w 8870950"/>
              <a:gd name="connsiteY143" fmla="*/ 692150 h 3644900"/>
              <a:gd name="connsiteX144" fmla="*/ 7016750 w 8870950"/>
              <a:gd name="connsiteY144" fmla="*/ 698500 h 3644900"/>
              <a:gd name="connsiteX145" fmla="*/ 7181850 w 8870950"/>
              <a:gd name="connsiteY145" fmla="*/ 762000 h 3644900"/>
              <a:gd name="connsiteX146" fmla="*/ 7239000 w 8870950"/>
              <a:gd name="connsiteY146" fmla="*/ 895350 h 3644900"/>
              <a:gd name="connsiteX147" fmla="*/ 7118350 w 8870950"/>
              <a:gd name="connsiteY147" fmla="*/ 1123950 h 3644900"/>
              <a:gd name="connsiteX148" fmla="*/ 7143750 w 8870950"/>
              <a:gd name="connsiteY148" fmla="*/ 1181100 h 3644900"/>
              <a:gd name="connsiteX149" fmla="*/ 7162800 w 8870950"/>
              <a:gd name="connsiteY149" fmla="*/ 1270000 h 3644900"/>
              <a:gd name="connsiteX150" fmla="*/ 7296150 w 8870950"/>
              <a:gd name="connsiteY150" fmla="*/ 1333500 h 3644900"/>
              <a:gd name="connsiteX151" fmla="*/ 7353300 w 8870950"/>
              <a:gd name="connsiteY151" fmla="*/ 1352550 h 3644900"/>
              <a:gd name="connsiteX152" fmla="*/ 7410450 w 8870950"/>
              <a:gd name="connsiteY152" fmla="*/ 1473200 h 3644900"/>
              <a:gd name="connsiteX153" fmla="*/ 7327900 w 8870950"/>
              <a:gd name="connsiteY153" fmla="*/ 1663700 h 3644900"/>
              <a:gd name="connsiteX154" fmla="*/ 7327900 w 8870950"/>
              <a:gd name="connsiteY154" fmla="*/ 1733550 h 3644900"/>
              <a:gd name="connsiteX155" fmla="*/ 7302500 w 8870950"/>
              <a:gd name="connsiteY155" fmla="*/ 1797050 h 3644900"/>
              <a:gd name="connsiteX156" fmla="*/ 7226300 w 8870950"/>
              <a:gd name="connsiteY156" fmla="*/ 1930400 h 3644900"/>
              <a:gd name="connsiteX157" fmla="*/ 7200900 w 8870950"/>
              <a:gd name="connsiteY157" fmla="*/ 2044700 h 3644900"/>
              <a:gd name="connsiteX158" fmla="*/ 7169150 w 8870950"/>
              <a:gd name="connsiteY158" fmla="*/ 2114550 h 3644900"/>
              <a:gd name="connsiteX159" fmla="*/ 7092950 w 8870950"/>
              <a:gd name="connsiteY159" fmla="*/ 2184400 h 3644900"/>
              <a:gd name="connsiteX160" fmla="*/ 7131050 w 8870950"/>
              <a:gd name="connsiteY160" fmla="*/ 2317750 h 3644900"/>
              <a:gd name="connsiteX161" fmla="*/ 7188200 w 8870950"/>
              <a:gd name="connsiteY161" fmla="*/ 2679700 h 3644900"/>
              <a:gd name="connsiteX162" fmla="*/ 7207250 w 8870950"/>
              <a:gd name="connsiteY162" fmla="*/ 2724150 h 3644900"/>
              <a:gd name="connsiteX163" fmla="*/ 7200900 w 8870950"/>
              <a:gd name="connsiteY163" fmla="*/ 2749550 h 3644900"/>
              <a:gd name="connsiteX164" fmla="*/ 7143750 w 8870950"/>
              <a:gd name="connsiteY164" fmla="*/ 2755900 h 3644900"/>
              <a:gd name="connsiteX165" fmla="*/ 7124700 w 8870950"/>
              <a:gd name="connsiteY165" fmla="*/ 2800350 h 3644900"/>
              <a:gd name="connsiteX166" fmla="*/ 7124700 w 8870950"/>
              <a:gd name="connsiteY166" fmla="*/ 3022600 h 3644900"/>
              <a:gd name="connsiteX167" fmla="*/ 7086600 w 8870950"/>
              <a:gd name="connsiteY167" fmla="*/ 3644900 h 3644900"/>
              <a:gd name="connsiteX168" fmla="*/ 6870700 w 8870950"/>
              <a:gd name="connsiteY168" fmla="*/ 3644900 h 3644900"/>
              <a:gd name="connsiteX169" fmla="*/ 6826250 w 8870950"/>
              <a:gd name="connsiteY169" fmla="*/ 3492500 h 3644900"/>
              <a:gd name="connsiteX170" fmla="*/ 6762750 w 8870950"/>
              <a:gd name="connsiteY170" fmla="*/ 3397250 h 3644900"/>
              <a:gd name="connsiteX171" fmla="*/ 6648450 w 8870950"/>
              <a:gd name="connsiteY171" fmla="*/ 3130550 h 3644900"/>
              <a:gd name="connsiteX172" fmla="*/ 6597650 w 8870950"/>
              <a:gd name="connsiteY172" fmla="*/ 2914650 h 3644900"/>
              <a:gd name="connsiteX173" fmla="*/ 6565900 w 8870950"/>
              <a:gd name="connsiteY173" fmla="*/ 2882900 h 3644900"/>
              <a:gd name="connsiteX174" fmla="*/ 6184900 w 8870950"/>
              <a:gd name="connsiteY174" fmla="*/ 3187700 h 3644900"/>
              <a:gd name="connsiteX175" fmla="*/ 6045200 w 8870950"/>
              <a:gd name="connsiteY175" fmla="*/ 3276600 h 3644900"/>
              <a:gd name="connsiteX176" fmla="*/ 5975350 w 8870950"/>
              <a:gd name="connsiteY176" fmla="*/ 3333750 h 3644900"/>
              <a:gd name="connsiteX177" fmla="*/ 5911850 w 8870950"/>
              <a:gd name="connsiteY177" fmla="*/ 3397250 h 3644900"/>
              <a:gd name="connsiteX178" fmla="*/ 5854700 w 8870950"/>
              <a:gd name="connsiteY178" fmla="*/ 3498850 h 3644900"/>
              <a:gd name="connsiteX179" fmla="*/ 5842000 w 8870950"/>
              <a:gd name="connsiteY179" fmla="*/ 3562350 h 3644900"/>
              <a:gd name="connsiteX180" fmla="*/ 5740400 w 8870950"/>
              <a:gd name="connsiteY180" fmla="*/ 3625850 h 3644900"/>
              <a:gd name="connsiteX181" fmla="*/ 5746750 w 8870950"/>
              <a:gd name="connsiteY181" fmla="*/ 3644900 h 3644900"/>
              <a:gd name="connsiteX182" fmla="*/ 5537200 w 8870950"/>
              <a:gd name="connsiteY182" fmla="*/ 3644900 h 3644900"/>
              <a:gd name="connsiteX183" fmla="*/ 5562600 w 8870950"/>
              <a:gd name="connsiteY183" fmla="*/ 3575050 h 3644900"/>
              <a:gd name="connsiteX184" fmla="*/ 5486400 w 8870950"/>
              <a:gd name="connsiteY184" fmla="*/ 3441700 h 3644900"/>
              <a:gd name="connsiteX185" fmla="*/ 5403850 w 8870950"/>
              <a:gd name="connsiteY185" fmla="*/ 3213100 h 3644900"/>
              <a:gd name="connsiteX186" fmla="*/ 5359400 w 8870950"/>
              <a:gd name="connsiteY186" fmla="*/ 3086100 h 3644900"/>
              <a:gd name="connsiteX187" fmla="*/ 5276850 w 8870950"/>
              <a:gd name="connsiteY187" fmla="*/ 2889250 h 3644900"/>
              <a:gd name="connsiteX188" fmla="*/ 5245100 w 8870950"/>
              <a:gd name="connsiteY188" fmla="*/ 2851150 h 3644900"/>
              <a:gd name="connsiteX189" fmla="*/ 5175250 w 8870950"/>
              <a:gd name="connsiteY189" fmla="*/ 2825750 h 3644900"/>
              <a:gd name="connsiteX190" fmla="*/ 5111750 w 8870950"/>
              <a:gd name="connsiteY190" fmla="*/ 2851150 h 3644900"/>
              <a:gd name="connsiteX191" fmla="*/ 5010150 w 8870950"/>
              <a:gd name="connsiteY191" fmla="*/ 3054350 h 3644900"/>
              <a:gd name="connsiteX192" fmla="*/ 4991100 w 8870950"/>
              <a:gd name="connsiteY192" fmla="*/ 3073400 h 3644900"/>
              <a:gd name="connsiteX193" fmla="*/ 4953000 w 8870950"/>
              <a:gd name="connsiteY193" fmla="*/ 3143250 h 3644900"/>
              <a:gd name="connsiteX194" fmla="*/ 4826000 w 8870950"/>
              <a:gd name="connsiteY194" fmla="*/ 3308350 h 3644900"/>
              <a:gd name="connsiteX195" fmla="*/ 4819650 w 8870950"/>
              <a:gd name="connsiteY195" fmla="*/ 3371850 h 3644900"/>
              <a:gd name="connsiteX196" fmla="*/ 4864100 w 8870950"/>
              <a:gd name="connsiteY196" fmla="*/ 3600450 h 3644900"/>
              <a:gd name="connsiteX197" fmla="*/ 4864100 w 8870950"/>
              <a:gd name="connsiteY197" fmla="*/ 3644900 h 3644900"/>
              <a:gd name="connsiteX198" fmla="*/ 4654550 w 8870950"/>
              <a:gd name="connsiteY198" fmla="*/ 3644900 h 3644900"/>
              <a:gd name="connsiteX199" fmla="*/ 4565650 w 8870950"/>
              <a:gd name="connsiteY199" fmla="*/ 3479800 h 3644900"/>
              <a:gd name="connsiteX200" fmla="*/ 4514850 w 8870950"/>
              <a:gd name="connsiteY200" fmla="*/ 3346450 h 3644900"/>
              <a:gd name="connsiteX201" fmla="*/ 4464050 w 8870950"/>
              <a:gd name="connsiteY201" fmla="*/ 3238500 h 3644900"/>
              <a:gd name="connsiteX202" fmla="*/ 4546600 w 8870950"/>
              <a:gd name="connsiteY202" fmla="*/ 3073400 h 3644900"/>
              <a:gd name="connsiteX203" fmla="*/ 4673600 w 8870950"/>
              <a:gd name="connsiteY203" fmla="*/ 2762250 h 3644900"/>
              <a:gd name="connsiteX204" fmla="*/ 4699000 w 8870950"/>
              <a:gd name="connsiteY204" fmla="*/ 2673350 h 3644900"/>
              <a:gd name="connsiteX205" fmla="*/ 4775200 w 8870950"/>
              <a:gd name="connsiteY205" fmla="*/ 2266950 h 3644900"/>
              <a:gd name="connsiteX206" fmla="*/ 4806950 w 8870950"/>
              <a:gd name="connsiteY206" fmla="*/ 2152650 h 3644900"/>
              <a:gd name="connsiteX207" fmla="*/ 4711700 w 8870950"/>
              <a:gd name="connsiteY207" fmla="*/ 2000250 h 3644900"/>
              <a:gd name="connsiteX208" fmla="*/ 4521200 w 8870950"/>
              <a:gd name="connsiteY208" fmla="*/ 1727200 h 3644900"/>
              <a:gd name="connsiteX209" fmla="*/ 4286250 w 8870950"/>
              <a:gd name="connsiteY209" fmla="*/ 1676400 h 3644900"/>
              <a:gd name="connsiteX210" fmla="*/ 4152900 w 8870950"/>
              <a:gd name="connsiteY210" fmla="*/ 1695450 h 3644900"/>
              <a:gd name="connsiteX211" fmla="*/ 4152900 w 8870950"/>
              <a:gd name="connsiteY211" fmla="*/ 1708150 h 3644900"/>
              <a:gd name="connsiteX212" fmla="*/ 4197350 w 8870950"/>
              <a:gd name="connsiteY212" fmla="*/ 1809750 h 3644900"/>
              <a:gd name="connsiteX213" fmla="*/ 4191000 w 8870950"/>
              <a:gd name="connsiteY213" fmla="*/ 1936750 h 3644900"/>
              <a:gd name="connsiteX214" fmla="*/ 4165600 w 8870950"/>
              <a:gd name="connsiteY214" fmla="*/ 2101850 h 3644900"/>
              <a:gd name="connsiteX215" fmla="*/ 4108450 w 8870950"/>
              <a:gd name="connsiteY215" fmla="*/ 2406650 h 3644900"/>
              <a:gd name="connsiteX216" fmla="*/ 4095750 w 8870950"/>
              <a:gd name="connsiteY216" fmla="*/ 2514600 h 3644900"/>
              <a:gd name="connsiteX217" fmla="*/ 4051300 w 8870950"/>
              <a:gd name="connsiteY217" fmla="*/ 2546350 h 3644900"/>
              <a:gd name="connsiteX218" fmla="*/ 3924300 w 8870950"/>
              <a:gd name="connsiteY218" fmla="*/ 2508250 h 3644900"/>
              <a:gd name="connsiteX219" fmla="*/ 3905250 w 8870950"/>
              <a:gd name="connsiteY219" fmla="*/ 2470150 h 3644900"/>
              <a:gd name="connsiteX220" fmla="*/ 3943350 w 8870950"/>
              <a:gd name="connsiteY220" fmla="*/ 2381250 h 3644900"/>
              <a:gd name="connsiteX221" fmla="*/ 4025900 w 8870950"/>
              <a:gd name="connsiteY221" fmla="*/ 2178050 h 3644900"/>
              <a:gd name="connsiteX222" fmla="*/ 4032250 w 8870950"/>
              <a:gd name="connsiteY222" fmla="*/ 2101850 h 3644900"/>
              <a:gd name="connsiteX223" fmla="*/ 4038600 w 8870950"/>
              <a:gd name="connsiteY223" fmla="*/ 1892300 h 3644900"/>
              <a:gd name="connsiteX224" fmla="*/ 3917950 w 8870950"/>
              <a:gd name="connsiteY224" fmla="*/ 1809750 h 3644900"/>
              <a:gd name="connsiteX225" fmla="*/ 3886200 w 8870950"/>
              <a:gd name="connsiteY225" fmla="*/ 1771650 h 3644900"/>
              <a:gd name="connsiteX226" fmla="*/ 3784600 w 8870950"/>
              <a:gd name="connsiteY226" fmla="*/ 1612900 h 3644900"/>
              <a:gd name="connsiteX227" fmla="*/ 3733800 w 8870950"/>
              <a:gd name="connsiteY227" fmla="*/ 1682750 h 3644900"/>
              <a:gd name="connsiteX228" fmla="*/ 3714750 w 8870950"/>
              <a:gd name="connsiteY228" fmla="*/ 1739900 h 3644900"/>
              <a:gd name="connsiteX229" fmla="*/ 3632200 w 8870950"/>
              <a:gd name="connsiteY229" fmla="*/ 1822450 h 3644900"/>
              <a:gd name="connsiteX230" fmla="*/ 3625850 w 8870950"/>
              <a:gd name="connsiteY230" fmla="*/ 1860550 h 3644900"/>
              <a:gd name="connsiteX231" fmla="*/ 3695700 w 8870950"/>
              <a:gd name="connsiteY231" fmla="*/ 1993900 h 3644900"/>
              <a:gd name="connsiteX232" fmla="*/ 3721100 w 8870950"/>
              <a:gd name="connsiteY232" fmla="*/ 2063750 h 3644900"/>
              <a:gd name="connsiteX233" fmla="*/ 3759200 w 8870950"/>
              <a:gd name="connsiteY233" fmla="*/ 2216150 h 3644900"/>
              <a:gd name="connsiteX234" fmla="*/ 3803650 w 8870950"/>
              <a:gd name="connsiteY234" fmla="*/ 2279650 h 3644900"/>
              <a:gd name="connsiteX235" fmla="*/ 3810000 w 8870950"/>
              <a:gd name="connsiteY235" fmla="*/ 2298700 h 3644900"/>
              <a:gd name="connsiteX236" fmla="*/ 3790950 w 8870950"/>
              <a:gd name="connsiteY236" fmla="*/ 2476500 h 3644900"/>
              <a:gd name="connsiteX237" fmla="*/ 3886200 w 8870950"/>
              <a:gd name="connsiteY237" fmla="*/ 2908300 h 3644900"/>
              <a:gd name="connsiteX238" fmla="*/ 3930650 w 8870950"/>
              <a:gd name="connsiteY238" fmla="*/ 3016250 h 3644900"/>
              <a:gd name="connsiteX239" fmla="*/ 3968750 w 8870950"/>
              <a:gd name="connsiteY239" fmla="*/ 3143250 h 3644900"/>
              <a:gd name="connsiteX240" fmla="*/ 3994150 w 8870950"/>
              <a:gd name="connsiteY240" fmla="*/ 3416300 h 3644900"/>
              <a:gd name="connsiteX241" fmla="*/ 4019550 w 8870950"/>
              <a:gd name="connsiteY241" fmla="*/ 3575050 h 3644900"/>
              <a:gd name="connsiteX242" fmla="*/ 4032250 w 8870950"/>
              <a:gd name="connsiteY242" fmla="*/ 3581400 h 3644900"/>
              <a:gd name="connsiteX243" fmla="*/ 4064000 w 8870950"/>
              <a:gd name="connsiteY243" fmla="*/ 3644900 h 3644900"/>
              <a:gd name="connsiteX244" fmla="*/ 3905250 w 8870950"/>
              <a:gd name="connsiteY244" fmla="*/ 3644900 h 3644900"/>
              <a:gd name="connsiteX245" fmla="*/ 3746500 w 8870950"/>
              <a:gd name="connsiteY245" fmla="*/ 3225800 h 3644900"/>
              <a:gd name="connsiteX246" fmla="*/ 3670300 w 8870950"/>
              <a:gd name="connsiteY246" fmla="*/ 3136900 h 3644900"/>
              <a:gd name="connsiteX247" fmla="*/ 3619500 w 8870950"/>
              <a:gd name="connsiteY247" fmla="*/ 3022600 h 3644900"/>
              <a:gd name="connsiteX248" fmla="*/ 3530600 w 8870950"/>
              <a:gd name="connsiteY248" fmla="*/ 2825750 h 3644900"/>
              <a:gd name="connsiteX249" fmla="*/ 3460750 w 8870950"/>
              <a:gd name="connsiteY249" fmla="*/ 2717800 h 3644900"/>
              <a:gd name="connsiteX250" fmla="*/ 3390900 w 8870950"/>
              <a:gd name="connsiteY250" fmla="*/ 2787650 h 3644900"/>
              <a:gd name="connsiteX251" fmla="*/ 3403600 w 8870950"/>
              <a:gd name="connsiteY251" fmla="*/ 2908300 h 3644900"/>
              <a:gd name="connsiteX252" fmla="*/ 3378200 w 8870950"/>
              <a:gd name="connsiteY252" fmla="*/ 3028950 h 3644900"/>
              <a:gd name="connsiteX253" fmla="*/ 3359150 w 8870950"/>
              <a:gd name="connsiteY253" fmla="*/ 3232150 h 3644900"/>
              <a:gd name="connsiteX254" fmla="*/ 3359150 w 8870950"/>
              <a:gd name="connsiteY254" fmla="*/ 3302000 h 3644900"/>
              <a:gd name="connsiteX255" fmla="*/ 3492500 w 8870950"/>
              <a:gd name="connsiteY255" fmla="*/ 3429000 h 3644900"/>
              <a:gd name="connsiteX256" fmla="*/ 3619500 w 8870950"/>
              <a:gd name="connsiteY256" fmla="*/ 3644900 h 3644900"/>
              <a:gd name="connsiteX257" fmla="*/ 2857500 w 8870950"/>
              <a:gd name="connsiteY257" fmla="*/ 3644900 h 3644900"/>
              <a:gd name="connsiteX258" fmla="*/ 2857500 w 8870950"/>
              <a:gd name="connsiteY258" fmla="*/ 3625850 h 3644900"/>
              <a:gd name="connsiteX259" fmla="*/ 3098800 w 8870950"/>
              <a:gd name="connsiteY259" fmla="*/ 3505200 h 3644900"/>
              <a:gd name="connsiteX260" fmla="*/ 3117850 w 8870950"/>
              <a:gd name="connsiteY260" fmla="*/ 3422650 h 3644900"/>
              <a:gd name="connsiteX261" fmla="*/ 2940050 w 8870950"/>
              <a:gd name="connsiteY261" fmla="*/ 3295650 h 3644900"/>
              <a:gd name="connsiteX262" fmla="*/ 2819400 w 8870950"/>
              <a:gd name="connsiteY262" fmla="*/ 3175000 h 3644900"/>
              <a:gd name="connsiteX263" fmla="*/ 2787650 w 8870950"/>
              <a:gd name="connsiteY263" fmla="*/ 3168650 h 3644900"/>
              <a:gd name="connsiteX264" fmla="*/ 2540000 w 8870950"/>
              <a:gd name="connsiteY264" fmla="*/ 2971800 h 3644900"/>
              <a:gd name="connsiteX265" fmla="*/ 2432050 w 8870950"/>
              <a:gd name="connsiteY265" fmla="*/ 2908300 h 3644900"/>
              <a:gd name="connsiteX266" fmla="*/ 2279650 w 8870950"/>
              <a:gd name="connsiteY266" fmla="*/ 3035300 h 3644900"/>
              <a:gd name="connsiteX267" fmla="*/ 2216150 w 8870950"/>
              <a:gd name="connsiteY267" fmla="*/ 3086100 h 3644900"/>
              <a:gd name="connsiteX268" fmla="*/ 2159000 w 8870950"/>
              <a:gd name="connsiteY268" fmla="*/ 3111500 h 3644900"/>
              <a:gd name="connsiteX269" fmla="*/ 2146300 w 8870950"/>
              <a:gd name="connsiteY269" fmla="*/ 3130550 h 3644900"/>
              <a:gd name="connsiteX270" fmla="*/ 1917700 w 8870950"/>
              <a:gd name="connsiteY270" fmla="*/ 3251200 h 3644900"/>
              <a:gd name="connsiteX271" fmla="*/ 1936750 w 8870950"/>
              <a:gd name="connsiteY271" fmla="*/ 3276600 h 3644900"/>
              <a:gd name="connsiteX272" fmla="*/ 2044700 w 8870950"/>
              <a:gd name="connsiteY272" fmla="*/ 3327400 h 3644900"/>
              <a:gd name="connsiteX273" fmla="*/ 2101850 w 8870950"/>
              <a:gd name="connsiteY273" fmla="*/ 3409950 h 3644900"/>
              <a:gd name="connsiteX274" fmla="*/ 2133600 w 8870950"/>
              <a:gd name="connsiteY274" fmla="*/ 3473450 h 3644900"/>
              <a:gd name="connsiteX275" fmla="*/ 2247900 w 8870950"/>
              <a:gd name="connsiteY275" fmla="*/ 3644900 h 3644900"/>
              <a:gd name="connsiteX276" fmla="*/ 1968500 w 8870950"/>
              <a:gd name="connsiteY276" fmla="*/ 3644900 h 3644900"/>
              <a:gd name="connsiteX277" fmla="*/ 1695450 w 8870950"/>
              <a:gd name="connsiteY277" fmla="*/ 3390900 h 3644900"/>
              <a:gd name="connsiteX278" fmla="*/ 1689100 w 8870950"/>
              <a:gd name="connsiteY278" fmla="*/ 3365500 h 3644900"/>
              <a:gd name="connsiteX279" fmla="*/ 1543050 w 8870950"/>
              <a:gd name="connsiteY279" fmla="*/ 3213100 h 3644900"/>
              <a:gd name="connsiteX280" fmla="*/ 1581150 w 8870950"/>
              <a:gd name="connsiteY280" fmla="*/ 3098800 h 3644900"/>
              <a:gd name="connsiteX281" fmla="*/ 1631950 w 8870950"/>
              <a:gd name="connsiteY281" fmla="*/ 3041650 h 3644900"/>
              <a:gd name="connsiteX282" fmla="*/ 1644650 w 8870950"/>
              <a:gd name="connsiteY282" fmla="*/ 3009900 h 3644900"/>
              <a:gd name="connsiteX283" fmla="*/ 1816100 w 8870950"/>
              <a:gd name="connsiteY283" fmla="*/ 2800350 h 3644900"/>
              <a:gd name="connsiteX284" fmla="*/ 1866900 w 8870950"/>
              <a:gd name="connsiteY284" fmla="*/ 2736850 h 3644900"/>
              <a:gd name="connsiteX285" fmla="*/ 1873250 w 8870950"/>
              <a:gd name="connsiteY285" fmla="*/ 2686050 h 3644900"/>
              <a:gd name="connsiteX286" fmla="*/ 1993900 w 8870950"/>
              <a:gd name="connsiteY286" fmla="*/ 2565400 h 3644900"/>
              <a:gd name="connsiteX287" fmla="*/ 1892300 w 8870950"/>
              <a:gd name="connsiteY287" fmla="*/ 2413000 h 3644900"/>
              <a:gd name="connsiteX288" fmla="*/ 1822450 w 8870950"/>
              <a:gd name="connsiteY288" fmla="*/ 2381250 h 3644900"/>
              <a:gd name="connsiteX289" fmla="*/ 1409700 w 8870950"/>
              <a:gd name="connsiteY289" fmla="*/ 2286000 h 3644900"/>
              <a:gd name="connsiteX290" fmla="*/ 1314450 w 8870950"/>
              <a:gd name="connsiteY290" fmla="*/ 2374900 h 3644900"/>
              <a:gd name="connsiteX291" fmla="*/ 1289050 w 8870950"/>
              <a:gd name="connsiteY291" fmla="*/ 2381250 h 3644900"/>
              <a:gd name="connsiteX292" fmla="*/ 908050 w 8870950"/>
              <a:gd name="connsiteY292" fmla="*/ 2139950 h 3644900"/>
              <a:gd name="connsiteX293" fmla="*/ 825500 w 8870950"/>
              <a:gd name="connsiteY293" fmla="*/ 2184400 h 3644900"/>
              <a:gd name="connsiteX294" fmla="*/ 673100 w 8870950"/>
              <a:gd name="connsiteY294" fmla="*/ 2133600 h 3644900"/>
              <a:gd name="connsiteX295" fmla="*/ 660400 w 8870950"/>
              <a:gd name="connsiteY295" fmla="*/ 2063750 h 3644900"/>
              <a:gd name="connsiteX296" fmla="*/ 0 w 8870950"/>
              <a:gd name="connsiteY296" fmla="*/ 1803400 h 3644900"/>
              <a:gd name="connsiteX297" fmla="*/ 0 w 8870950"/>
              <a:gd name="connsiteY297" fmla="*/ 1778000 h 3644900"/>
              <a:gd name="connsiteX298" fmla="*/ 25400 w 8870950"/>
              <a:gd name="connsiteY298" fmla="*/ 1778000 h 3644900"/>
              <a:gd name="connsiteX299" fmla="*/ 266700 w 8870950"/>
              <a:gd name="connsiteY299" fmla="*/ 1866900 h 3644900"/>
              <a:gd name="connsiteX300" fmla="*/ 647700 w 8870950"/>
              <a:gd name="connsiteY300" fmla="*/ 1949450 h 3644900"/>
              <a:gd name="connsiteX301" fmla="*/ 812800 w 8870950"/>
              <a:gd name="connsiteY301" fmla="*/ 1911350 h 3644900"/>
              <a:gd name="connsiteX302" fmla="*/ 1155700 w 8870950"/>
              <a:gd name="connsiteY302" fmla="*/ 2063750 h 3644900"/>
              <a:gd name="connsiteX303" fmla="*/ 1206500 w 8870950"/>
              <a:gd name="connsiteY303" fmla="*/ 2038350 h 3644900"/>
              <a:gd name="connsiteX304" fmla="*/ 1358900 w 8870950"/>
              <a:gd name="connsiteY304" fmla="*/ 1670050 h 3644900"/>
              <a:gd name="connsiteX305" fmla="*/ 1320800 w 8870950"/>
              <a:gd name="connsiteY305" fmla="*/ 1619250 h 3644900"/>
              <a:gd name="connsiteX306" fmla="*/ 1301750 w 8870950"/>
              <a:gd name="connsiteY306" fmla="*/ 1524000 h 3644900"/>
              <a:gd name="connsiteX307" fmla="*/ 1155700 w 8870950"/>
              <a:gd name="connsiteY307" fmla="*/ 1428750 h 3644900"/>
              <a:gd name="connsiteX308" fmla="*/ 1047750 w 8870950"/>
              <a:gd name="connsiteY308" fmla="*/ 1416050 h 3644900"/>
              <a:gd name="connsiteX309" fmla="*/ 958850 w 8870950"/>
              <a:gd name="connsiteY309" fmla="*/ 1250950 h 3644900"/>
              <a:gd name="connsiteX310" fmla="*/ 990600 w 8870950"/>
              <a:gd name="connsiteY310" fmla="*/ 1200150 h 3644900"/>
              <a:gd name="connsiteX311" fmla="*/ 1016000 w 8870950"/>
              <a:gd name="connsiteY311" fmla="*/ 1117600 h 3644900"/>
              <a:gd name="connsiteX312" fmla="*/ 933450 w 8870950"/>
              <a:gd name="connsiteY312" fmla="*/ 1028700 h 3644900"/>
              <a:gd name="connsiteX313" fmla="*/ 939800 w 8870950"/>
              <a:gd name="connsiteY313" fmla="*/ 1003300 h 3644900"/>
              <a:gd name="connsiteX314" fmla="*/ 1047750 w 8870950"/>
              <a:gd name="connsiteY314" fmla="*/ 946150 h 3644900"/>
              <a:gd name="connsiteX315" fmla="*/ 1143000 w 8870950"/>
              <a:gd name="connsiteY315" fmla="*/ 908050 h 3644900"/>
              <a:gd name="connsiteX316" fmla="*/ 1200150 w 8870950"/>
              <a:gd name="connsiteY316" fmla="*/ 895350 h 3644900"/>
              <a:gd name="connsiteX317" fmla="*/ 1314450 w 8870950"/>
              <a:gd name="connsiteY317" fmla="*/ 908050 h 3644900"/>
              <a:gd name="connsiteX318" fmla="*/ 1485900 w 8870950"/>
              <a:gd name="connsiteY318" fmla="*/ 1041400 h 3644900"/>
              <a:gd name="connsiteX319" fmla="*/ 1498600 w 8870950"/>
              <a:gd name="connsiteY319" fmla="*/ 1054100 h 3644900"/>
              <a:gd name="connsiteX320" fmla="*/ 1517650 w 8870950"/>
              <a:gd name="connsiteY320" fmla="*/ 1104900 h 3644900"/>
              <a:gd name="connsiteX321" fmla="*/ 1479550 w 8870950"/>
              <a:gd name="connsiteY321" fmla="*/ 1238250 h 3644900"/>
              <a:gd name="connsiteX322" fmla="*/ 1651000 w 8870950"/>
              <a:gd name="connsiteY322" fmla="*/ 1327150 h 3644900"/>
              <a:gd name="connsiteX323" fmla="*/ 1771650 w 8870950"/>
              <a:gd name="connsiteY323" fmla="*/ 1346200 h 3644900"/>
              <a:gd name="connsiteX324" fmla="*/ 1835150 w 8870950"/>
              <a:gd name="connsiteY324" fmla="*/ 1352550 h 3644900"/>
              <a:gd name="connsiteX325" fmla="*/ 2051050 w 8870950"/>
              <a:gd name="connsiteY325" fmla="*/ 1454150 h 3644900"/>
              <a:gd name="connsiteX326" fmla="*/ 2184400 w 8870950"/>
              <a:gd name="connsiteY326" fmla="*/ 1543050 h 3644900"/>
              <a:gd name="connsiteX327" fmla="*/ 2343150 w 8870950"/>
              <a:gd name="connsiteY327" fmla="*/ 1657350 h 3644900"/>
              <a:gd name="connsiteX328" fmla="*/ 2457450 w 8870950"/>
              <a:gd name="connsiteY328" fmla="*/ 1771650 h 3644900"/>
              <a:gd name="connsiteX329" fmla="*/ 2381250 w 8870950"/>
              <a:gd name="connsiteY329" fmla="*/ 1936750 h 3644900"/>
              <a:gd name="connsiteX330" fmla="*/ 2463800 w 8870950"/>
              <a:gd name="connsiteY330" fmla="*/ 2044700 h 3644900"/>
              <a:gd name="connsiteX331" fmla="*/ 2813050 w 8870950"/>
              <a:gd name="connsiteY331" fmla="*/ 2419350 h 3644900"/>
              <a:gd name="connsiteX332" fmla="*/ 2851150 w 8870950"/>
              <a:gd name="connsiteY332" fmla="*/ 2489200 h 3644900"/>
              <a:gd name="connsiteX333" fmla="*/ 2832100 w 8870950"/>
              <a:gd name="connsiteY333" fmla="*/ 2540000 h 3644900"/>
              <a:gd name="connsiteX334" fmla="*/ 3022600 w 8870950"/>
              <a:gd name="connsiteY334" fmla="*/ 2851150 h 3644900"/>
              <a:gd name="connsiteX335" fmla="*/ 3041650 w 8870950"/>
              <a:gd name="connsiteY335" fmla="*/ 2851150 h 3644900"/>
              <a:gd name="connsiteX336" fmla="*/ 3041650 w 8870950"/>
              <a:gd name="connsiteY336" fmla="*/ 2711450 h 3644900"/>
              <a:gd name="connsiteX337" fmla="*/ 2990850 w 8870950"/>
              <a:gd name="connsiteY337" fmla="*/ 2197100 h 3644900"/>
              <a:gd name="connsiteX338" fmla="*/ 2990850 w 8870950"/>
              <a:gd name="connsiteY338" fmla="*/ 2089150 h 3644900"/>
              <a:gd name="connsiteX339" fmla="*/ 3060700 w 8870950"/>
              <a:gd name="connsiteY339" fmla="*/ 1898650 h 3644900"/>
              <a:gd name="connsiteX340" fmla="*/ 3117850 w 8870950"/>
              <a:gd name="connsiteY340" fmla="*/ 1784350 h 3644900"/>
              <a:gd name="connsiteX341" fmla="*/ 3073400 w 8870950"/>
              <a:gd name="connsiteY341" fmla="*/ 1708150 h 3644900"/>
              <a:gd name="connsiteX342" fmla="*/ 3060700 w 8870950"/>
              <a:gd name="connsiteY342" fmla="*/ 1651000 h 3644900"/>
              <a:gd name="connsiteX343" fmla="*/ 3060700 w 8870950"/>
              <a:gd name="connsiteY343" fmla="*/ 1485900 h 3644900"/>
              <a:gd name="connsiteX344" fmla="*/ 2965450 w 8870950"/>
              <a:gd name="connsiteY344" fmla="*/ 1384300 h 3644900"/>
              <a:gd name="connsiteX345" fmla="*/ 2971800 w 8870950"/>
              <a:gd name="connsiteY345" fmla="*/ 1358900 h 3644900"/>
              <a:gd name="connsiteX346" fmla="*/ 2876550 w 8870950"/>
              <a:gd name="connsiteY346" fmla="*/ 1276350 h 3644900"/>
              <a:gd name="connsiteX347" fmla="*/ 2851150 w 8870950"/>
              <a:gd name="connsiteY347" fmla="*/ 1276350 h 3644900"/>
              <a:gd name="connsiteX348" fmla="*/ 2851150 w 8870950"/>
              <a:gd name="connsiteY348" fmla="*/ 1390650 h 3644900"/>
              <a:gd name="connsiteX349" fmla="*/ 2806700 w 8870950"/>
              <a:gd name="connsiteY349" fmla="*/ 1390650 h 3644900"/>
              <a:gd name="connsiteX350" fmla="*/ 2762250 w 8870950"/>
              <a:gd name="connsiteY350" fmla="*/ 1327150 h 3644900"/>
              <a:gd name="connsiteX351" fmla="*/ 2667000 w 8870950"/>
              <a:gd name="connsiteY351" fmla="*/ 1181100 h 3644900"/>
              <a:gd name="connsiteX352" fmla="*/ 2609850 w 8870950"/>
              <a:gd name="connsiteY352" fmla="*/ 1149350 h 3644900"/>
              <a:gd name="connsiteX353" fmla="*/ 2609850 w 8870950"/>
              <a:gd name="connsiteY353" fmla="*/ 1117600 h 3644900"/>
              <a:gd name="connsiteX354" fmla="*/ 2603500 w 8870950"/>
              <a:gd name="connsiteY354" fmla="*/ 1073150 h 3644900"/>
              <a:gd name="connsiteX355" fmla="*/ 2463800 w 8870950"/>
              <a:gd name="connsiteY355" fmla="*/ 1073150 h 3644900"/>
              <a:gd name="connsiteX356" fmla="*/ 2457450 w 8870950"/>
              <a:gd name="connsiteY356" fmla="*/ 1054100 h 3644900"/>
              <a:gd name="connsiteX357" fmla="*/ 2603500 w 8870950"/>
              <a:gd name="connsiteY357" fmla="*/ 1022350 h 3644900"/>
              <a:gd name="connsiteX358" fmla="*/ 2698750 w 8870950"/>
              <a:gd name="connsiteY358" fmla="*/ 914400 h 3644900"/>
              <a:gd name="connsiteX359" fmla="*/ 2717800 w 8870950"/>
              <a:gd name="connsiteY359" fmla="*/ 882650 h 3644900"/>
              <a:gd name="connsiteX360" fmla="*/ 2927350 w 8870950"/>
              <a:gd name="connsiteY360" fmla="*/ 666750 h 3644900"/>
              <a:gd name="connsiteX361" fmla="*/ 2870200 w 8870950"/>
              <a:gd name="connsiteY361" fmla="*/ 622300 h 3644900"/>
              <a:gd name="connsiteX362" fmla="*/ 2844800 w 8870950"/>
              <a:gd name="connsiteY362" fmla="*/ 622300 h 3644900"/>
              <a:gd name="connsiteX363" fmla="*/ 2768600 w 8870950"/>
              <a:gd name="connsiteY363" fmla="*/ 679450 h 3644900"/>
              <a:gd name="connsiteX364" fmla="*/ 2711450 w 8870950"/>
              <a:gd name="connsiteY364" fmla="*/ 615950 h 3644900"/>
              <a:gd name="connsiteX365" fmla="*/ 2717800 w 8870950"/>
              <a:gd name="connsiteY365" fmla="*/ 558800 h 3644900"/>
              <a:gd name="connsiteX366" fmla="*/ 2736850 w 8870950"/>
              <a:gd name="connsiteY366" fmla="*/ 520700 h 3644900"/>
              <a:gd name="connsiteX367" fmla="*/ 2774950 w 8870950"/>
              <a:gd name="connsiteY367" fmla="*/ 469900 h 3644900"/>
              <a:gd name="connsiteX368" fmla="*/ 2813050 w 8870950"/>
              <a:gd name="connsiteY368" fmla="*/ 457200 h 3644900"/>
              <a:gd name="connsiteX369" fmla="*/ 2844800 w 8870950"/>
              <a:gd name="connsiteY369" fmla="*/ 463550 h 3644900"/>
              <a:gd name="connsiteX370" fmla="*/ 2863850 w 8870950"/>
              <a:gd name="connsiteY370" fmla="*/ 546100 h 3644900"/>
              <a:gd name="connsiteX371" fmla="*/ 2946400 w 8870950"/>
              <a:gd name="connsiteY371" fmla="*/ 596900 h 3644900"/>
              <a:gd name="connsiteX372" fmla="*/ 3035300 w 8870950"/>
              <a:gd name="connsiteY372" fmla="*/ 571500 h 3644900"/>
              <a:gd name="connsiteX373" fmla="*/ 3206750 w 8870950"/>
              <a:gd name="connsiteY373" fmla="*/ 723900 h 3644900"/>
              <a:gd name="connsiteX374" fmla="*/ 3187700 w 8870950"/>
              <a:gd name="connsiteY374" fmla="*/ 755650 h 3644900"/>
              <a:gd name="connsiteX375" fmla="*/ 3181350 w 8870950"/>
              <a:gd name="connsiteY375" fmla="*/ 838200 h 3644900"/>
              <a:gd name="connsiteX376" fmla="*/ 3130550 w 8870950"/>
              <a:gd name="connsiteY376" fmla="*/ 869950 h 3644900"/>
              <a:gd name="connsiteX377" fmla="*/ 3003550 w 8870950"/>
              <a:gd name="connsiteY377" fmla="*/ 825500 h 3644900"/>
              <a:gd name="connsiteX378" fmla="*/ 2851150 w 8870950"/>
              <a:gd name="connsiteY378" fmla="*/ 1022350 h 3644900"/>
              <a:gd name="connsiteX379" fmla="*/ 2901950 w 8870950"/>
              <a:gd name="connsiteY379" fmla="*/ 1041400 h 3644900"/>
              <a:gd name="connsiteX380" fmla="*/ 3181350 w 8870950"/>
              <a:gd name="connsiteY380" fmla="*/ 1079500 h 3644900"/>
              <a:gd name="connsiteX381" fmla="*/ 3327400 w 8870950"/>
              <a:gd name="connsiteY381" fmla="*/ 1028700 h 3644900"/>
              <a:gd name="connsiteX382" fmla="*/ 3378200 w 8870950"/>
              <a:gd name="connsiteY382" fmla="*/ 952500 h 3644900"/>
              <a:gd name="connsiteX383" fmla="*/ 3295650 w 8870950"/>
              <a:gd name="connsiteY383" fmla="*/ 825500 h 3644900"/>
              <a:gd name="connsiteX384" fmla="*/ 3321050 w 8870950"/>
              <a:gd name="connsiteY384" fmla="*/ 666750 h 3644900"/>
              <a:gd name="connsiteX385" fmla="*/ 3340100 w 8870950"/>
              <a:gd name="connsiteY385" fmla="*/ 603250 h 3644900"/>
              <a:gd name="connsiteX386" fmla="*/ 3302000 w 8870950"/>
              <a:gd name="connsiteY386" fmla="*/ 508000 h 3644900"/>
              <a:gd name="connsiteX387" fmla="*/ 3403600 w 8870950"/>
              <a:gd name="connsiteY387" fmla="*/ 495300 h 3644900"/>
              <a:gd name="connsiteX388" fmla="*/ 3448050 w 8870950"/>
              <a:gd name="connsiteY388" fmla="*/ 444500 h 3644900"/>
              <a:gd name="connsiteX389" fmla="*/ 3517900 w 8870950"/>
              <a:gd name="connsiteY389" fmla="*/ 438150 h 3644900"/>
              <a:gd name="connsiteX390" fmla="*/ 3683000 w 8870950"/>
              <a:gd name="connsiteY390" fmla="*/ 520700 h 3644900"/>
              <a:gd name="connsiteX391" fmla="*/ 3714750 w 8870950"/>
              <a:gd name="connsiteY391" fmla="*/ 571500 h 3644900"/>
              <a:gd name="connsiteX392" fmla="*/ 3727450 w 8870950"/>
              <a:gd name="connsiteY392" fmla="*/ 584200 h 3644900"/>
              <a:gd name="connsiteX393" fmla="*/ 3752850 w 8870950"/>
              <a:gd name="connsiteY393" fmla="*/ 666750 h 3644900"/>
              <a:gd name="connsiteX394" fmla="*/ 3625850 w 8870950"/>
              <a:gd name="connsiteY394" fmla="*/ 889000 h 3644900"/>
              <a:gd name="connsiteX395" fmla="*/ 3619500 w 8870950"/>
              <a:gd name="connsiteY395" fmla="*/ 920750 h 3644900"/>
              <a:gd name="connsiteX396" fmla="*/ 3638550 w 8870950"/>
              <a:gd name="connsiteY396" fmla="*/ 1022350 h 3644900"/>
              <a:gd name="connsiteX397" fmla="*/ 3695700 w 8870950"/>
              <a:gd name="connsiteY397" fmla="*/ 1085850 h 3644900"/>
              <a:gd name="connsiteX398" fmla="*/ 3867150 w 8870950"/>
              <a:gd name="connsiteY398" fmla="*/ 1168400 h 3644900"/>
              <a:gd name="connsiteX399" fmla="*/ 4006850 w 8870950"/>
              <a:gd name="connsiteY399" fmla="*/ 1384300 h 3644900"/>
              <a:gd name="connsiteX400" fmla="*/ 4159250 w 8870950"/>
              <a:gd name="connsiteY400" fmla="*/ 1409700 h 3644900"/>
              <a:gd name="connsiteX401" fmla="*/ 4686300 w 8870950"/>
              <a:gd name="connsiteY401" fmla="*/ 1276350 h 3644900"/>
              <a:gd name="connsiteX402" fmla="*/ 4768850 w 8870950"/>
              <a:gd name="connsiteY402" fmla="*/ 1130300 h 3644900"/>
              <a:gd name="connsiteX403" fmla="*/ 4603750 w 8870950"/>
              <a:gd name="connsiteY403" fmla="*/ 863600 h 3644900"/>
              <a:gd name="connsiteX404" fmla="*/ 4622800 w 8870950"/>
              <a:gd name="connsiteY404" fmla="*/ 793750 h 3644900"/>
              <a:gd name="connsiteX405" fmla="*/ 4730750 w 8870950"/>
              <a:gd name="connsiteY405" fmla="*/ 654050 h 3644900"/>
              <a:gd name="connsiteX406" fmla="*/ 4826000 w 8870950"/>
              <a:gd name="connsiteY406" fmla="*/ 603250 h 3644900"/>
              <a:gd name="connsiteX407" fmla="*/ 4889500 w 8870950"/>
              <a:gd name="connsiteY407" fmla="*/ 584200 h 3644900"/>
              <a:gd name="connsiteX408" fmla="*/ 4933950 w 8870950"/>
              <a:gd name="connsiteY408" fmla="*/ 590550 h 3644900"/>
              <a:gd name="connsiteX409" fmla="*/ 5035550 w 8870950"/>
              <a:gd name="connsiteY409" fmla="*/ 666750 h 3644900"/>
              <a:gd name="connsiteX410" fmla="*/ 5137150 w 8870950"/>
              <a:gd name="connsiteY410" fmla="*/ 704850 h 3644900"/>
              <a:gd name="connsiteX411" fmla="*/ 5080000 w 8870950"/>
              <a:gd name="connsiteY411" fmla="*/ 730250 h 3644900"/>
              <a:gd name="connsiteX412" fmla="*/ 5048250 w 8870950"/>
              <a:gd name="connsiteY412" fmla="*/ 800100 h 3644900"/>
              <a:gd name="connsiteX413" fmla="*/ 5060950 w 8870950"/>
              <a:gd name="connsiteY413" fmla="*/ 869950 h 3644900"/>
              <a:gd name="connsiteX414" fmla="*/ 5092700 w 8870950"/>
              <a:gd name="connsiteY414" fmla="*/ 908050 h 3644900"/>
              <a:gd name="connsiteX415" fmla="*/ 5092700 w 8870950"/>
              <a:gd name="connsiteY415" fmla="*/ 996950 h 3644900"/>
              <a:gd name="connsiteX416" fmla="*/ 5111750 w 8870950"/>
              <a:gd name="connsiteY416" fmla="*/ 1073150 h 3644900"/>
              <a:gd name="connsiteX417" fmla="*/ 5054600 w 8870950"/>
              <a:gd name="connsiteY417" fmla="*/ 1155700 h 3644900"/>
              <a:gd name="connsiteX418" fmla="*/ 5092700 w 8870950"/>
              <a:gd name="connsiteY418" fmla="*/ 1187450 h 3644900"/>
              <a:gd name="connsiteX419" fmla="*/ 5632450 w 8870950"/>
              <a:gd name="connsiteY419" fmla="*/ 1016000 h 3644900"/>
              <a:gd name="connsiteX420" fmla="*/ 5683250 w 8870950"/>
              <a:gd name="connsiteY420" fmla="*/ 946150 h 3644900"/>
              <a:gd name="connsiteX421" fmla="*/ 5829300 w 8870950"/>
              <a:gd name="connsiteY421" fmla="*/ 857250 h 3644900"/>
              <a:gd name="connsiteX422" fmla="*/ 6159500 w 8870950"/>
              <a:gd name="connsiteY422" fmla="*/ 412750 h 3644900"/>
              <a:gd name="connsiteX423" fmla="*/ 6178550 w 8870950"/>
              <a:gd name="connsiteY423" fmla="*/ 342900 h 3644900"/>
              <a:gd name="connsiteX424" fmla="*/ 6248400 w 8870950"/>
              <a:gd name="connsiteY424" fmla="*/ 184150 h 3644900"/>
              <a:gd name="connsiteX425" fmla="*/ 6273800 w 8870950"/>
              <a:gd name="connsiteY425" fmla="*/ 76200 h 3644900"/>
              <a:gd name="connsiteX426" fmla="*/ 6292850 w 8870950"/>
              <a:gd name="connsiteY426" fmla="*/ 76200 h 3644900"/>
              <a:gd name="connsiteX427" fmla="*/ 6292850 w 8870950"/>
              <a:gd name="connsiteY427" fmla="*/ 177800 h 3644900"/>
              <a:gd name="connsiteX428" fmla="*/ 6311900 w 8870950"/>
              <a:gd name="connsiteY428" fmla="*/ 184150 h 3644900"/>
              <a:gd name="connsiteX429" fmla="*/ 6432550 w 8870950"/>
              <a:gd name="connsiteY429" fmla="*/ 0 h 3644900"/>
              <a:gd name="connsiteX430" fmla="*/ 6464300 w 8870950"/>
              <a:gd name="connsiteY430" fmla="*/ 6350 h 364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</a:cxnLst>
            <a:rect l="l" t="t" r="r" b="b"/>
            <a:pathLst>
              <a:path w="8870950" h="3644900">
                <a:moveTo>
                  <a:pt x="8693150" y="2603500"/>
                </a:moveTo>
                <a:cubicBezTo>
                  <a:pt x="8693150" y="2609850"/>
                  <a:pt x="8699500" y="2609850"/>
                  <a:pt x="8699500" y="2622550"/>
                </a:cubicBezTo>
                <a:cubicBezTo>
                  <a:pt x="8699500" y="2641600"/>
                  <a:pt x="8636000" y="2724150"/>
                  <a:pt x="8610600" y="2762250"/>
                </a:cubicBezTo>
                <a:lnTo>
                  <a:pt x="8585200" y="2762250"/>
                </a:lnTo>
                <a:cubicBezTo>
                  <a:pt x="8578850" y="2755900"/>
                  <a:pt x="8578850" y="2755900"/>
                  <a:pt x="8578850" y="2736850"/>
                </a:cubicBezTo>
                <a:cubicBezTo>
                  <a:pt x="8578850" y="2724150"/>
                  <a:pt x="8636000" y="2647950"/>
                  <a:pt x="8667750" y="2603500"/>
                </a:cubicBezTo>
                <a:lnTo>
                  <a:pt x="8693150" y="2603500"/>
                </a:lnTo>
                <a:close/>
                <a:moveTo>
                  <a:pt x="8464550" y="2292350"/>
                </a:moveTo>
                <a:cubicBezTo>
                  <a:pt x="8483600" y="2292350"/>
                  <a:pt x="8489950" y="2286000"/>
                  <a:pt x="8515350" y="2279650"/>
                </a:cubicBezTo>
                <a:cubicBezTo>
                  <a:pt x="8534400" y="2324100"/>
                  <a:pt x="8553450" y="2368550"/>
                  <a:pt x="8566150" y="2413000"/>
                </a:cubicBezTo>
                <a:cubicBezTo>
                  <a:pt x="8502650" y="2368550"/>
                  <a:pt x="8432800" y="2286000"/>
                  <a:pt x="8356600" y="2292350"/>
                </a:cubicBezTo>
                <a:cubicBezTo>
                  <a:pt x="8343900" y="2292350"/>
                  <a:pt x="8324850" y="2298700"/>
                  <a:pt x="8305800" y="2292350"/>
                </a:cubicBezTo>
                <a:cubicBezTo>
                  <a:pt x="8318500" y="2273300"/>
                  <a:pt x="8343900" y="2266950"/>
                  <a:pt x="8362950" y="2266950"/>
                </a:cubicBezTo>
                <a:cubicBezTo>
                  <a:pt x="8375650" y="2266950"/>
                  <a:pt x="8451850" y="2292350"/>
                  <a:pt x="8464550" y="2292350"/>
                </a:cubicBezTo>
                <a:close/>
                <a:moveTo>
                  <a:pt x="1676400" y="2184400"/>
                </a:moveTo>
                <a:cubicBezTo>
                  <a:pt x="1682750" y="2184400"/>
                  <a:pt x="1695450" y="2203450"/>
                  <a:pt x="1708150" y="2222500"/>
                </a:cubicBezTo>
                <a:lnTo>
                  <a:pt x="1676400" y="2222500"/>
                </a:lnTo>
                <a:cubicBezTo>
                  <a:pt x="1619250" y="2184400"/>
                  <a:pt x="1574800" y="2171700"/>
                  <a:pt x="1524000" y="2171700"/>
                </a:cubicBezTo>
                <a:lnTo>
                  <a:pt x="1524000" y="2152650"/>
                </a:lnTo>
                <a:cubicBezTo>
                  <a:pt x="1536700" y="2139950"/>
                  <a:pt x="1543050" y="2120900"/>
                  <a:pt x="1562100" y="2120900"/>
                </a:cubicBezTo>
                <a:cubicBezTo>
                  <a:pt x="1600200" y="2120900"/>
                  <a:pt x="1638300" y="2152650"/>
                  <a:pt x="1676400" y="2184400"/>
                </a:cubicBezTo>
                <a:close/>
                <a:moveTo>
                  <a:pt x="7874000" y="1752600"/>
                </a:moveTo>
                <a:cubicBezTo>
                  <a:pt x="7874000" y="1771650"/>
                  <a:pt x="7816850" y="1885950"/>
                  <a:pt x="7816850" y="1905000"/>
                </a:cubicBezTo>
                <a:cubicBezTo>
                  <a:pt x="7816850" y="1917700"/>
                  <a:pt x="7816850" y="1930400"/>
                  <a:pt x="7835900" y="1930400"/>
                </a:cubicBezTo>
                <a:cubicBezTo>
                  <a:pt x="7905750" y="1930400"/>
                  <a:pt x="7950200" y="1822450"/>
                  <a:pt x="7962900" y="1790700"/>
                </a:cubicBezTo>
                <a:cubicBezTo>
                  <a:pt x="7981950" y="1720850"/>
                  <a:pt x="8007350" y="1663700"/>
                  <a:pt x="8026400" y="1606550"/>
                </a:cubicBezTo>
                <a:cubicBezTo>
                  <a:pt x="8070850" y="1619250"/>
                  <a:pt x="8153400" y="1657350"/>
                  <a:pt x="8204200" y="1689100"/>
                </a:cubicBezTo>
                <a:cubicBezTo>
                  <a:pt x="8172450" y="1739900"/>
                  <a:pt x="8134350" y="1797050"/>
                  <a:pt x="8108950" y="1847850"/>
                </a:cubicBezTo>
                <a:cubicBezTo>
                  <a:pt x="8147050" y="1879600"/>
                  <a:pt x="8204200" y="1879600"/>
                  <a:pt x="8255000" y="1905000"/>
                </a:cubicBezTo>
                <a:cubicBezTo>
                  <a:pt x="8324850" y="1943100"/>
                  <a:pt x="8356600" y="1968500"/>
                  <a:pt x="8413750" y="1968500"/>
                </a:cubicBezTo>
                <a:cubicBezTo>
                  <a:pt x="8432800" y="1968500"/>
                  <a:pt x="8470900" y="1955800"/>
                  <a:pt x="8489950" y="1955800"/>
                </a:cubicBezTo>
                <a:cubicBezTo>
                  <a:pt x="8509000" y="1955800"/>
                  <a:pt x="8623300" y="2076450"/>
                  <a:pt x="8629650" y="2101850"/>
                </a:cubicBezTo>
                <a:cubicBezTo>
                  <a:pt x="8636000" y="2108200"/>
                  <a:pt x="8636000" y="2133600"/>
                  <a:pt x="8642350" y="2146300"/>
                </a:cubicBezTo>
                <a:cubicBezTo>
                  <a:pt x="8775700" y="2362200"/>
                  <a:pt x="8763000" y="2286000"/>
                  <a:pt x="8763000" y="2457450"/>
                </a:cubicBezTo>
                <a:cubicBezTo>
                  <a:pt x="8763000" y="2470150"/>
                  <a:pt x="8832850" y="2673350"/>
                  <a:pt x="8832850" y="2692400"/>
                </a:cubicBezTo>
                <a:cubicBezTo>
                  <a:pt x="8832850" y="2705100"/>
                  <a:pt x="8801100" y="2768600"/>
                  <a:pt x="8801100" y="2787650"/>
                </a:cubicBezTo>
                <a:cubicBezTo>
                  <a:pt x="8801100" y="2806700"/>
                  <a:pt x="8845550" y="2832100"/>
                  <a:pt x="8858250" y="2838450"/>
                </a:cubicBezTo>
                <a:lnTo>
                  <a:pt x="8858250" y="2876550"/>
                </a:lnTo>
                <a:cubicBezTo>
                  <a:pt x="8839200" y="2876550"/>
                  <a:pt x="8801100" y="2870200"/>
                  <a:pt x="8788400" y="2870200"/>
                </a:cubicBezTo>
                <a:cubicBezTo>
                  <a:pt x="8763000" y="2870200"/>
                  <a:pt x="8769350" y="2882900"/>
                  <a:pt x="8718550" y="2908300"/>
                </a:cubicBezTo>
                <a:cubicBezTo>
                  <a:pt x="8705850" y="2914650"/>
                  <a:pt x="8680450" y="2914650"/>
                  <a:pt x="8661400" y="2914650"/>
                </a:cubicBezTo>
                <a:lnTo>
                  <a:pt x="8642350" y="2914650"/>
                </a:lnTo>
                <a:cubicBezTo>
                  <a:pt x="8636000" y="2933700"/>
                  <a:pt x="8636000" y="2952750"/>
                  <a:pt x="8629650" y="2965450"/>
                </a:cubicBezTo>
                <a:lnTo>
                  <a:pt x="8870950" y="3644900"/>
                </a:lnTo>
                <a:lnTo>
                  <a:pt x="8629650" y="3644900"/>
                </a:lnTo>
                <a:cubicBezTo>
                  <a:pt x="8610600" y="3606800"/>
                  <a:pt x="8597900" y="3562350"/>
                  <a:pt x="8578850" y="3517900"/>
                </a:cubicBezTo>
                <a:cubicBezTo>
                  <a:pt x="8502650" y="3562350"/>
                  <a:pt x="8413750" y="3429000"/>
                  <a:pt x="8362950" y="3371850"/>
                </a:cubicBezTo>
                <a:cubicBezTo>
                  <a:pt x="8356600" y="3352800"/>
                  <a:pt x="8324850" y="3340100"/>
                  <a:pt x="8312150" y="3321050"/>
                </a:cubicBezTo>
                <a:cubicBezTo>
                  <a:pt x="8293100" y="3295650"/>
                  <a:pt x="8229600" y="3168650"/>
                  <a:pt x="8216900" y="3168650"/>
                </a:cubicBezTo>
                <a:cubicBezTo>
                  <a:pt x="8197850" y="3168650"/>
                  <a:pt x="8166100" y="3219450"/>
                  <a:pt x="8134350" y="3244850"/>
                </a:cubicBezTo>
                <a:cubicBezTo>
                  <a:pt x="8108950" y="3257550"/>
                  <a:pt x="8070850" y="3263900"/>
                  <a:pt x="8045450" y="3276600"/>
                </a:cubicBezTo>
                <a:cubicBezTo>
                  <a:pt x="8020050" y="3289300"/>
                  <a:pt x="7912100" y="3435350"/>
                  <a:pt x="7912100" y="3441700"/>
                </a:cubicBezTo>
                <a:cubicBezTo>
                  <a:pt x="7912100" y="3460750"/>
                  <a:pt x="7842250" y="3492500"/>
                  <a:pt x="7842250" y="3536950"/>
                </a:cubicBezTo>
                <a:cubicBezTo>
                  <a:pt x="7842250" y="3549650"/>
                  <a:pt x="7854950" y="3606800"/>
                  <a:pt x="7867650" y="3644900"/>
                </a:cubicBezTo>
                <a:lnTo>
                  <a:pt x="7607300" y="3644900"/>
                </a:lnTo>
                <a:cubicBezTo>
                  <a:pt x="7600950" y="3625850"/>
                  <a:pt x="7600950" y="3594100"/>
                  <a:pt x="7588250" y="3575050"/>
                </a:cubicBezTo>
                <a:cubicBezTo>
                  <a:pt x="7575550" y="3556000"/>
                  <a:pt x="7543800" y="3536950"/>
                  <a:pt x="7524750" y="3517900"/>
                </a:cubicBezTo>
                <a:cubicBezTo>
                  <a:pt x="7505700" y="3492500"/>
                  <a:pt x="7486650" y="3416300"/>
                  <a:pt x="7486650" y="3384550"/>
                </a:cubicBezTo>
                <a:cubicBezTo>
                  <a:pt x="7486650" y="3289300"/>
                  <a:pt x="7581900" y="3079750"/>
                  <a:pt x="7581900" y="3022600"/>
                </a:cubicBezTo>
                <a:cubicBezTo>
                  <a:pt x="7581900" y="3009900"/>
                  <a:pt x="7550150" y="2959100"/>
                  <a:pt x="7531100" y="2933700"/>
                </a:cubicBezTo>
                <a:cubicBezTo>
                  <a:pt x="7518400" y="2914650"/>
                  <a:pt x="7499350" y="2901950"/>
                  <a:pt x="7493000" y="2889250"/>
                </a:cubicBezTo>
                <a:cubicBezTo>
                  <a:pt x="7435850" y="2787650"/>
                  <a:pt x="7429500" y="2679700"/>
                  <a:pt x="7404100" y="2584450"/>
                </a:cubicBezTo>
                <a:cubicBezTo>
                  <a:pt x="7404100" y="2571750"/>
                  <a:pt x="7391400" y="2565400"/>
                  <a:pt x="7391400" y="2552700"/>
                </a:cubicBezTo>
                <a:cubicBezTo>
                  <a:pt x="7378700" y="2514600"/>
                  <a:pt x="7378700" y="2451100"/>
                  <a:pt x="7378700" y="2432050"/>
                </a:cubicBezTo>
                <a:cubicBezTo>
                  <a:pt x="7378700" y="2419350"/>
                  <a:pt x="7397750" y="2362200"/>
                  <a:pt x="7397750" y="2343150"/>
                </a:cubicBezTo>
                <a:cubicBezTo>
                  <a:pt x="7397750" y="2330450"/>
                  <a:pt x="7562850" y="2114550"/>
                  <a:pt x="7562850" y="2101850"/>
                </a:cubicBezTo>
                <a:cubicBezTo>
                  <a:pt x="7562850" y="2051050"/>
                  <a:pt x="7467600" y="2063750"/>
                  <a:pt x="7454900" y="2038350"/>
                </a:cubicBezTo>
                <a:cubicBezTo>
                  <a:pt x="7448550" y="2019300"/>
                  <a:pt x="7442200" y="1993900"/>
                  <a:pt x="7442200" y="1968500"/>
                </a:cubicBezTo>
                <a:cubicBezTo>
                  <a:pt x="7435850" y="1809750"/>
                  <a:pt x="7442200" y="1797050"/>
                  <a:pt x="7442200" y="1784350"/>
                </a:cubicBezTo>
                <a:cubicBezTo>
                  <a:pt x="7442200" y="1765300"/>
                  <a:pt x="7416800" y="1739900"/>
                  <a:pt x="7404100" y="1727200"/>
                </a:cubicBezTo>
                <a:cubicBezTo>
                  <a:pt x="7391400" y="1720850"/>
                  <a:pt x="7372350" y="1714500"/>
                  <a:pt x="7359650" y="1708150"/>
                </a:cubicBezTo>
                <a:cubicBezTo>
                  <a:pt x="7366000" y="1657350"/>
                  <a:pt x="7410450" y="1689100"/>
                  <a:pt x="7442200" y="1676400"/>
                </a:cubicBezTo>
                <a:cubicBezTo>
                  <a:pt x="7467600" y="1663700"/>
                  <a:pt x="7467600" y="1625600"/>
                  <a:pt x="7486650" y="1606550"/>
                </a:cubicBezTo>
                <a:cubicBezTo>
                  <a:pt x="7493000" y="1593850"/>
                  <a:pt x="7581900" y="1574800"/>
                  <a:pt x="7607300" y="1574800"/>
                </a:cubicBezTo>
                <a:cubicBezTo>
                  <a:pt x="7702550" y="1574800"/>
                  <a:pt x="7874000" y="1631950"/>
                  <a:pt x="7874000" y="1752600"/>
                </a:cubicBezTo>
                <a:close/>
                <a:moveTo>
                  <a:pt x="3155950" y="812800"/>
                </a:moveTo>
                <a:cubicBezTo>
                  <a:pt x="3143250" y="825500"/>
                  <a:pt x="3130550" y="825500"/>
                  <a:pt x="3111500" y="825500"/>
                </a:cubicBezTo>
                <a:cubicBezTo>
                  <a:pt x="3098800" y="825500"/>
                  <a:pt x="3079750" y="819150"/>
                  <a:pt x="3060700" y="812800"/>
                </a:cubicBezTo>
                <a:lnTo>
                  <a:pt x="3060700" y="793750"/>
                </a:lnTo>
                <a:cubicBezTo>
                  <a:pt x="3079750" y="793750"/>
                  <a:pt x="3105150" y="774700"/>
                  <a:pt x="3155950" y="768350"/>
                </a:cubicBezTo>
                <a:lnTo>
                  <a:pt x="3155950" y="812800"/>
                </a:lnTo>
                <a:close/>
                <a:moveTo>
                  <a:pt x="6464300" y="6350"/>
                </a:moveTo>
                <a:lnTo>
                  <a:pt x="6426200" y="120650"/>
                </a:lnTo>
                <a:cubicBezTo>
                  <a:pt x="6426200" y="120650"/>
                  <a:pt x="6419850" y="127000"/>
                  <a:pt x="6438900" y="127000"/>
                </a:cubicBezTo>
                <a:cubicBezTo>
                  <a:pt x="6470650" y="127000"/>
                  <a:pt x="6508750" y="19050"/>
                  <a:pt x="6527800" y="6350"/>
                </a:cubicBezTo>
                <a:cubicBezTo>
                  <a:pt x="6527800" y="19050"/>
                  <a:pt x="6534150" y="25400"/>
                  <a:pt x="6534150" y="38100"/>
                </a:cubicBezTo>
                <a:cubicBezTo>
                  <a:pt x="6534150" y="57150"/>
                  <a:pt x="6477000" y="177800"/>
                  <a:pt x="6477000" y="196850"/>
                </a:cubicBezTo>
                <a:cubicBezTo>
                  <a:pt x="6477000" y="209550"/>
                  <a:pt x="6337300" y="330200"/>
                  <a:pt x="6280150" y="406400"/>
                </a:cubicBezTo>
                <a:cubicBezTo>
                  <a:pt x="6273800" y="406400"/>
                  <a:pt x="6178550" y="603250"/>
                  <a:pt x="6178550" y="641350"/>
                </a:cubicBezTo>
                <a:cubicBezTo>
                  <a:pt x="6178550" y="660400"/>
                  <a:pt x="6115050" y="800100"/>
                  <a:pt x="6076950" y="876300"/>
                </a:cubicBezTo>
                <a:cubicBezTo>
                  <a:pt x="6051550" y="920750"/>
                  <a:pt x="6007100" y="958850"/>
                  <a:pt x="5975350" y="996950"/>
                </a:cubicBezTo>
                <a:cubicBezTo>
                  <a:pt x="5969000" y="1003300"/>
                  <a:pt x="5962650" y="1016000"/>
                  <a:pt x="5962650" y="1035050"/>
                </a:cubicBezTo>
                <a:cubicBezTo>
                  <a:pt x="5962650" y="1047750"/>
                  <a:pt x="5981700" y="1073150"/>
                  <a:pt x="5981700" y="1092200"/>
                </a:cubicBezTo>
                <a:cubicBezTo>
                  <a:pt x="5981700" y="1104900"/>
                  <a:pt x="5975350" y="1143000"/>
                  <a:pt x="5949950" y="1155700"/>
                </a:cubicBezTo>
                <a:cubicBezTo>
                  <a:pt x="5905500" y="1174750"/>
                  <a:pt x="5835650" y="1174750"/>
                  <a:pt x="5791200" y="1219200"/>
                </a:cubicBezTo>
                <a:cubicBezTo>
                  <a:pt x="5505450" y="1485900"/>
                  <a:pt x="5429250" y="1422400"/>
                  <a:pt x="5429250" y="1663700"/>
                </a:cubicBezTo>
                <a:cubicBezTo>
                  <a:pt x="5429250" y="1682750"/>
                  <a:pt x="5448300" y="1841500"/>
                  <a:pt x="5448300" y="1854200"/>
                </a:cubicBezTo>
                <a:cubicBezTo>
                  <a:pt x="5448300" y="1892300"/>
                  <a:pt x="5416550" y="1924050"/>
                  <a:pt x="5416550" y="1930400"/>
                </a:cubicBezTo>
                <a:cubicBezTo>
                  <a:pt x="5416550" y="1943100"/>
                  <a:pt x="5492750" y="2044700"/>
                  <a:pt x="5511800" y="2044700"/>
                </a:cubicBezTo>
                <a:cubicBezTo>
                  <a:pt x="5524500" y="2044700"/>
                  <a:pt x="5537200" y="2019300"/>
                  <a:pt x="5556250" y="2019300"/>
                </a:cubicBezTo>
                <a:cubicBezTo>
                  <a:pt x="5581650" y="2019300"/>
                  <a:pt x="5600700" y="2038350"/>
                  <a:pt x="5613400" y="2089150"/>
                </a:cubicBezTo>
                <a:cubicBezTo>
                  <a:pt x="5657850" y="2216150"/>
                  <a:pt x="5740400" y="2476500"/>
                  <a:pt x="5740400" y="2489200"/>
                </a:cubicBezTo>
                <a:cubicBezTo>
                  <a:pt x="5740400" y="2520950"/>
                  <a:pt x="5715000" y="2527300"/>
                  <a:pt x="5708650" y="2527300"/>
                </a:cubicBezTo>
                <a:cubicBezTo>
                  <a:pt x="5695950" y="2527300"/>
                  <a:pt x="5664200" y="2508250"/>
                  <a:pt x="5651500" y="2482850"/>
                </a:cubicBezTo>
                <a:cubicBezTo>
                  <a:pt x="5638800" y="2489200"/>
                  <a:pt x="5613400" y="2546350"/>
                  <a:pt x="5613400" y="2565400"/>
                </a:cubicBezTo>
                <a:cubicBezTo>
                  <a:pt x="5613400" y="2578100"/>
                  <a:pt x="5619750" y="2609850"/>
                  <a:pt x="5619750" y="2635250"/>
                </a:cubicBezTo>
                <a:cubicBezTo>
                  <a:pt x="5632450" y="2819400"/>
                  <a:pt x="5651500" y="3022600"/>
                  <a:pt x="5702300" y="3219450"/>
                </a:cubicBezTo>
                <a:cubicBezTo>
                  <a:pt x="5708650" y="3219450"/>
                  <a:pt x="5715000" y="3219450"/>
                  <a:pt x="5715000" y="3213100"/>
                </a:cubicBezTo>
                <a:cubicBezTo>
                  <a:pt x="5740400" y="3162300"/>
                  <a:pt x="5772150" y="3086100"/>
                  <a:pt x="5772150" y="3067050"/>
                </a:cubicBezTo>
                <a:cubicBezTo>
                  <a:pt x="5772150" y="3054350"/>
                  <a:pt x="5797550" y="3022600"/>
                  <a:pt x="5810250" y="3009900"/>
                </a:cubicBezTo>
                <a:cubicBezTo>
                  <a:pt x="5822950" y="2997200"/>
                  <a:pt x="5854700" y="2990850"/>
                  <a:pt x="5880100" y="2971800"/>
                </a:cubicBezTo>
                <a:cubicBezTo>
                  <a:pt x="5911850" y="2940050"/>
                  <a:pt x="5949950" y="2895600"/>
                  <a:pt x="5969000" y="2863850"/>
                </a:cubicBezTo>
                <a:cubicBezTo>
                  <a:pt x="6013450" y="2794000"/>
                  <a:pt x="6146800" y="2622550"/>
                  <a:pt x="6146800" y="2571750"/>
                </a:cubicBezTo>
                <a:cubicBezTo>
                  <a:pt x="6146800" y="2520950"/>
                  <a:pt x="6292850" y="2355850"/>
                  <a:pt x="6305550" y="2343150"/>
                </a:cubicBezTo>
                <a:cubicBezTo>
                  <a:pt x="6267450" y="2305050"/>
                  <a:pt x="6248400" y="2336800"/>
                  <a:pt x="6248400" y="2298700"/>
                </a:cubicBezTo>
                <a:cubicBezTo>
                  <a:pt x="6248400" y="2279650"/>
                  <a:pt x="6248400" y="2279650"/>
                  <a:pt x="6261100" y="2266950"/>
                </a:cubicBezTo>
                <a:lnTo>
                  <a:pt x="6254750" y="2190750"/>
                </a:lnTo>
                <a:cubicBezTo>
                  <a:pt x="6197600" y="2241550"/>
                  <a:pt x="6216650" y="2457450"/>
                  <a:pt x="6115050" y="2457450"/>
                </a:cubicBezTo>
                <a:cubicBezTo>
                  <a:pt x="6076950" y="2457450"/>
                  <a:pt x="6076950" y="2444750"/>
                  <a:pt x="6076950" y="2425700"/>
                </a:cubicBezTo>
                <a:cubicBezTo>
                  <a:pt x="6076950" y="2374900"/>
                  <a:pt x="6159500" y="2063750"/>
                  <a:pt x="6159500" y="2063750"/>
                </a:cubicBezTo>
                <a:cubicBezTo>
                  <a:pt x="6159500" y="2044700"/>
                  <a:pt x="6153150" y="2044700"/>
                  <a:pt x="6146800" y="2038350"/>
                </a:cubicBezTo>
                <a:cubicBezTo>
                  <a:pt x="6134100" y="2038350"/>
                  <a:pt x="6115050" y="2038350"/>
                  <a:pt x="6102350" y="2032000"/>
                </a:cubicBezTo>
                <a:cubicBezTo>
                  <a:pt x="6089650" y="2019300"/>
                  <a:pt x="6089650" y="1993900"/>
                  <a:pt x="6076950" y="1981200"/>
                </a:cubicBezTo>
                <a:cubicBezTo>
                  <a:pt x="6064250" y="1962150"/>
                  <a:pt x="6032500" y="1949450"/>
                  <a:pt x="6013450" y="1936750"/>
                </a:cubicBezTo>
                <a:cubicBezTo>
                  <a:pt x="6000750" y="1924050"/>
                  <a:pt x="6013450" y="1898650"/>
                  <a:pt x="6013450" y="1885950"/>
                </a:cubicBezTo>
                <a:cubicBezTo>
                  <a:pt x="6013450" y="1847850"/>
                  <a:pt x="5867400" y="1809750"/>
                  <a:pt x="5854700" y="1809750"/>
                </a:cubicBezTo>
                <a:lnTo>
                  <a:pt x="5854700" y="1790700"/>
                </a:lnTo>
                <a:cubicBezTo>
                  <a:pt x="5867400" y="1778000"/>
                  <a:pt x="5873750" y="1771650"/>
                  <a:pt x="5886450" y="1771650"/>
                </a:cubicBezTo>
                <a:cubicBezTo>
                  <a:pt x="5905500" y="1771650"/>
                  <a:pt x="6026150" y="1809750"/>
                  <a:pt x="6045200" y="1809750"/>
                </a:cubicBezTo>
                <a:cubicBezTo>
                  <a:pt x="6096000" y="1809750"/>
                  <a:pt x="6096000" y="1758950"/>
                  <a:pt x="6140450" y="1758950"/>
                </a:cubicBezTo>
                <a:cubicBezTo>
                  <a:pt x="6197600" y="1758950"/>
                  <a:pt x="6191250" y="1860550"/>
                  <a:pt x="6267450" y="1860550"/>
                </a:cubicBezTo>
                <a:cubicBezTo>
                  <a:pt x="6286500" y="1860550"/>
                  <a:pt x="6292850" y="1854200"/>
                  <a:pt x="6413500" y="1854200"/>
                </a:cubicBezTo>
                <a:cubicBezTo>
                  <a:pt x="6432550" y="1847850"/>
                  <a:pt x="6457950" y="1847850"/>
                  <a:pt x="6477000" y="1841500"/>
                </a:cubicBezTo>
                <a:cubicBezTo>
                  <a:pt x="6508750" y="1835150"/>
                  <a:pt x="6527800" y="1771650"/>
                  <a:pt x="6534150" y="1752600"/>
                </a:cubicBezTo>
                <a:cubicBezTo>
                  <a:pt x="6553200" y="1695450"/>
                  <a:pt x="6572250" y="1625600"/>
                  <a:pt x="6610350" y="1568450"/>
                </a:cubicBezTo>
                <a:cubicBezTo>
                  <a:pt x="6648450" y="1504950"/>
                  <a:pt x="6724650" y="1460500"/>
                  <a:pt x="6769100" y="1403350"/>
                </a:cubicBezTo>
                <a:cubicBezTo>
                  <a:pt x="6813550" y="1339850"/>
                  <a:pt x="6838950" y="1276350"/>
                  <a:pt x="6870700" y="1212850"/>
                </a:cubicBezTo>
                <a:cubicBezTo>
                  <a:pt x="6858000" y="1206500"/>
                  <a:pt x="6838950" y="1200150"/>
                  <a:pt x="6819900" y="1187450"/>
                </a:cubicBezTo>
                <a:cubicBezTo>
                  <a:pt x="6813550" y="1143000"/>
                  <a:pt x="6800850" y="1054100"/>
                  <a:pt x="6800850" y="1041400"/>
                </a:cubicBezTo>
                <a:cubicBezTo>
                  <a:pt x="6800850" y="1022350"/>
                  <a:pt x="6813550" y="927100"/>
                  <a:pt x="6813550" y="914400"/>
                </a:cubicBezTo>
                <a:cubicBezTo>
                  <a:pt x="6813550" y="844550"/>
                  <a:pt x="6762750" y="889000"/>
                  <a:pt x="6762750" y="825500"/>
                </a:cubicBezTo>
                <a:cubicBezTo>
                  <a:pt x="6762750" y="812800"/>
                  <a:pt x="6769100" y="787400"/>
                  <a:pt x="6788150" y="781050"/>
                </a:cubicBezTo>
                <a:cubicBezTo>
                  <a:pt x="6807200" y="762000"/>
                  <a:pt x="6845300" y="755650"/>
                  <a:pt x="6870700" y="736600"/>
                </a:cubicBezTo>
                <a:cubicBezTo>
                  <a:pt x="6908800" y="704850"/>
                  <a:pt x="6940550" y="692150"/>
                  <a:pt x="6965950" y="692150"/>
                </a:cubicBezTo>
                <a:cubicBezTo>
                  <a:pt x="6985000" y="692150"/>
                  <a:pt x="7004050" y="698500"/>
                  <a:pt x="7016750" y="698500"/>
                </a:cubicBezTo>
                <a:cubicBezTo>
                  <a:pt x="7029450" y="698500"/>
                  <a:pt x="7150100" y="742950"/>
                  <a:pt x="7181850" y="762000"/>
                </a:cubicBezTo>
                <a:cubicBezTo>
                  <a:pt x="7219950" y="781050"/>
                  <a:pt x="7239000" y="857250"/>
                  <a:pt x="7239000" y="895350"/>
                </a:cubicBezTo>
                <a:cubicBezTo>
                  <a:pt x="7239000" y="1009650"/>
                  <a:pt x="7118350" y="1111250"/>
                  <a:pt x="7118350" y="1123950"/>
                </a:cubicBezTo>
                <a:cubicBezTo>
                  <a:pt x="7118350" y="1143000"/>
                  <a:pt x="7137400" y="1155700"/>
                  <a:pt x="7143750" y="1181100"/>
                </a:cubicBezTo>
                <a:cubicBezTo>
                  <a:pt x="7150100" y="1200150"/>
                  <a:pt x="7143750" y="1238250"/>
                  <a:pt x="7162800" y="1270000"/>
                </a:cubicBezTo>
                <a:cubicBezTo>
                  <a:pt x="7194550" y="1320800"/>
                  <a:pt x="7245350" y="1314450"/>
                  <a:pt x="7296150" y="1333500"/>
                </a:cubicBezTo>
                <a:cubicBezTo>
                  <a:pt x="7308850" y="1339850"/>
                  <a:pt x="7334250" y="1339850"/>
                  <a:pt x="7353300" y="1352550"/>
                </a:cubicBezTo>
                <a:cubicBezTo>
                  <a:pt x="7372350" y="1365250"/>
                  <a:pt x="7410450" y="1460500"/>
                  <a:pt x="7410450" y="1473200"/>
                </a:cubicBezTo>
                <a:cubicBezTo>
                  <a:pt x="7410450" y="1524000"/>
                  <a:pt x="7346950" y="1606550"/>
                  <a:pt x="7327900" y="1663700"/>
                </a:cubicBezTo>
                <a:cubicBezTo>
                  <a:pt x="7321550" y="1676400"/>
                  <a:pt x="7327900" y="1714500"/>
                  <a:pt x="7327900" y="1733550"/>
                </a:cubicBezTo>
                <a:cubicBezTo>
                  <a:pt x="7327900" y="1752600"/>
                  <a:pt x="7321550" y="1758950"/>
                  <a:pt x="7302500" y="1797050"/>
                </a:cubicBezTo>
                <a:cubicBezTo>
                  <a:pt x="7277100" y="1835150"/>
                  <a:pt x="7245350" y="1879600"/>
                  <a:pt x="7226300" y="1930400"/>
                </a:cubicBezTo>
                <a:cubicBezTo>
                  <a:pt x="7213600" y="1962150"/>
                  <a:pt x="7207250" y="2006600"/>
                  <a:pt x="7200900" y="2044700"/>
                </a:cubicBezTo>
                <a:cubicBezTo>
                  <a:pt x="7194550" y="2063750"/>
                  <a:pt x="7200900" y="2101850"/>
                  <a:pt x="7169150" y="2114550"/>
                </a:cubicBezTo>
                <a:cubicBezTo>
                  <a:pt x="7112000" y="2139950"/>
                  <a:pt x="7092950" y="2139950"/>
                  <a:pt x="7092950" y="2184400"/>
                </a:cubicBezTo>
                <a:cubicBezTo>
                  <a:pt x="7092950" y="2203450"/>
                  <a:pt x="7124700" y="2266950"/>
                  <a:pt x="7131050" y="2317750"/>
                </a:cubicBezTo>
                <a:cubicBezTo>
                  <a:pt x="7156450" y="2432050"/>
                  <a:pt x="7162800" y="2559050"/>
                  <a:pt x="7188200" y="2679700"/>
                </a:cubicBezTo>
                <a:cubicBezTo>
                  <a:pt x="7188200" y="2692400"/>
                  <a:pt x="7207250" y="2705100"/>
                  <a:pt x="7207250" y="2724150"/>
                </a:cubicBezTo>
                <a:cubicBezTo>
                  <a:pt x="7207250" y="2736850"/>
                  <a:pt x="7200900" y="2736850"/>
                  <a:pt x="7200900" y="2749550"/>
                </a:cubicBezTo>
                <a:cubicBezTo>
                  <a:pt x="7181850" y="2755900"/>
                  <a:pt x="7156450" y="2755900"/>
                  <a:pt x="7143750" y="2755900"/>
                </a:cubicBezTo>
                <a:cubicBezTo>
                  <a:pt x="7112000" y="2755900"/>
                  <a:pt x="7124700" y="2787650"/>
                  <a:pt x="7124700" y="2800350"/>
                </a:cubicBezTo>
                <a:lnTo>
                  <a:pt x="7124700" y="3022600"/>
                </a:lnTo>
                <a:lnTo>
                  <a:pt x="7086600" y="3644900"/>
                </a:lnTo>
                <a:lnTo>
                  <a:pt x="6870700" y="3644900"/>
                </a:lnTo>
                <a:cubicBezTo>
                  <a:pt x="6858000" y="3594100"/>
                  <a:pt x="6851650" y="3536950"/>
                  <a:pt x="6826250" y="3492500"/>
                </a:cubicBezTo>
                <a:cubicBezTo>
                  <a:pt x="6813550" y="3460750"/>
                  <a:pt x="6781800" y="3422650"/>
                  <a:pt x="6762750" y="3397250"/>
                </a:cubicBezTo>
                <a:cubicBezTo>
                  <a:pt x="6686550" y="3314700"/>
                  <a:pt x="6667500" y="3206750"/>
                  <a:pt x="6648450" y="3130550"/>
                </a:cubicBezTo>
                <a:cubicBezTo>
                  <a:pt x="6629400" y="3060700"/>
                  <a:pt x="6597650" y="2927350"/>
                  <a:pt x="6597650" y="2914650"/>
                </a:cubicBezTo>
                <a:cubicBezTo>
                  <a:pt x="6597650" y="2895600"/>
                  <a:pt x="6578600" y="2882900"/>
                  <a:pt x="6565900" y="2882900"/>
                </a:cubicBezTo>
                <a:cubicBezTo>
                  <a:pt x="6483350" y="2882900"/>
                  <a:pt x="6210300" y="3162300"/>
                  <a:pt x="6184900" y="3187700"/>
                </a:cubicBezTo>
                <a:cubicBezTo>
                  <a:pt x="6153150" y="3213100"/>
                  <a:pt x="6083300" y="3251200"/>
                  <a:pt x="6045200" y="3276600"/>
                </a:cubicBezTo>
                <a:cubicBezTo>
                  <a:pt x="6013450" y="3289300"/>
                  <a:pt x="5994400" y="3321050"/>
                  <a:pt x="5975350" y="3333750"/>
                </a:cubicBezTo>
                <a:cubicBezTo>
                  <a:pt x="5956300" y="3346450"/>
                  <a:pt x="5930900" y="3371850"/>
                  <a:pt x="5911850" y="3397250"/>
                </a:cubicBezTo>
                <a:cubicBezTo>
                  <a:pt x="5886450" y="3422650"/>
                  <a:pt x="5861050" y="3460750"/>
                  <a:pt x="5854700" y="3498850"/>
                </a:cubicBezTo>
                <a:cubicBezTo>
                  <a:pt x="5848350" y="3511550"/>
                  <a:pt x="5854700" y="3543300"/>
                  <a:pt x="5842000" y="3562350"/>
                </a:cubicBezTo>
                <a:cubicBezTo>
                  <a:pt x="5816600" y="3594100"/>
                  <a:pt x="5740400" y="3587750"/>
                  <a:pt x="5740400" y="3625850"/>
                </a:cubicBezTo>
                <a:cubicBezTo>
                  <a:pt x="5740400" y="3638550"/>
                  <a:pt x="5740400" y="3632200"/>
                  <a:pt x="5746750" y="3644900"/>
                </a:cubicBezTo>
                <a:lnTo>
                  <a:pt x="5537200" y="3644900"/>
                </a:lnTo>
                <a:cubicBezTo>
                  <a:pt x="5549900" y="3625850"/>
                  <a:pt x="5562600" y="3594100"/>
                  <a:pt x="5562600" y="3575050"/>
                </a:cubicBezTo>
                <a:cubicBezTo>
                  <a:pt x="5562600" y="3562350"/>
                  <a:pt x="5518150" y="3479800"/>
                  <a:pt x="5486400" y="3441700"/>
                </a:cubicBezTo>
                <a:cubicBezTo>
                  <a:pt x="5441950" y="3378200"/>
                  <a:pt x="5422900" y="3276600"/>
                  <a:pt x="5403850" y="3213100"/>
                </a:cubicBezTo>
                <a:cubicBezTo>
                  <a:pt x="5391150" y="3175000"/>
                  <a:pt x="5378450" y="3124200"/>
                  <a:pt x="5359400" y="3086100"/>
                </a:cubicBezTo>
                <a:cubicBezTo>
                  <a:pt x="5340350" y="3022600"/>
                  <a:pt x="5276850" y="2901950"/>
                  <a:pt x="5276850" y="2889250"/>
                </a:cubicBezTo>
                <a:cubicBezTo>
                  <a:pt x="5276850" y="2870200"/>
                  <a:pt x="5251450" y="2857500"/>
                  <a:pt x="5245100" y="2851150"/>
                </a:cubicBezTo>
                <a:cubicBezTo>
                  <a:pt x="5226050" y="2838450"/>
                  <a:pt x="5194300" y="2825750"/>
                  <a:pt x="5175250" y="2825750"/>
                </a:cubicBezTo>
                <a:cubicBezTo>
                  <a:pt x="5162550" y="2825750"/>
                  <a:pt x="5124450" y="2832100"/>
                  <a:pt x="5111750" y="2851150"/>
                </a:cubicBezTo>
                <a:cubicBezTo>
                  <a:pt x="5092700" y="2863850"/>
                  <a:pt x="5010150" y="3003550"/>
                  <a:pt x="5010150" y="3054350"/>
                </a:cubicBezTo>
                <a:cubicBezTo>
                  <a:pt x="5010150" y="3067050"/>
                  <a:pt x="4997450" y="3067050"/>
                  <a:pt x="4991100" y="3073400"/>
                </a:cubicBezTo>
                <a:cubicBezTo>
                  <a:pt x="4984750" y="3098800"/>
                  <a:pt x="4959350" y="3124200"/>
                  <a:pt x="4953000" y="3143250"/>
                </a:cubicBezTo>
                <a:cubicBezTo>
                  <a:pt x="4933950" y="3181350"/>
                  <a:pt x="4857750" y="3251200"/>
                  <a:pt x="4826000" y="3308350"/>
                </a:cubicBezTo>
                <a:cubicBezTo>
                  <a:pt x="4819650" y="3321050"/>
                  <a:pt x="4819650" y="3359150"/>
                  <a:pt x="4819650" y="3371850"/>
                </a:cubicBezTo>
                <a:cubicBezTo>
                  <a:pt x="4819650" y="3390900"/>
                  <a:pt x="4864100" y="3581400"/>
                  <a:pt x="4864100" y="3600450"/>
                </a:cubicBezTo>
                <a:lnTo>
                  <a:pt x="4864100" y="3644900"/>
                </a:lnTo>
                <a:lnTo>
                  <a:pt x="4654550" y="3644900"/>
                </a:lnTo>
                <a:cubicBezTo>
                  <a:pt x="4610100" y="3581400"/>
                  <a:pt x="4584700" y="3530600"/>
                  <a:pt x="4565650" y="3479800"/>
                </a:cubicBezTo>
                <a:cubicBezTo>
                  <a:pt x="4552950" y="3429000"/>
                  <a:pt x="4533900" y="3384550"/>
                  <a:pt x="4514850" y="3346450"/>
                </a:cubicBezTo>
                <a:cubicBezTo>
                  <a:pt x="4502150" y="3308350"/>
                  <a:pt x="4464050" y="3257550"/>
                  <a:pt x="4464050" y="3238500"/>
                </a:cubicBezTo>
                <a:cubicBezTo>
                  <a:pt x="4464050" y="3219450"/>
                  <a:pt x="4546600" y="3098800"/>
                  <a:pt x="4546600" y="3073400"/>
                </a:cubicBezTo>
                <a:cubicBezTo>
                  <a:pt x="4546600" y="3060700"/>
                  <a:pt x="4641850" y="2863850"/>
                  <a:pt x="4673600" y="2762250"/>
                </a:cubicBezTo>
                <a:cubicBezTo>
                  <a:pt x="4679950" y="2736850"/>
                  <a:pt x="4692650" y="2705100"/>
                  <a:pt x="4699000" y="2673350"/>
                </a:cubicBezTo>
                <a:lnTo>
                  <a:pt x="4775200" y="2266950"/>
                </a:lnTo>
                <a:cubicBezTo>
                  <a:pt x="4787900" y="2228850"/>
                  <a:pt x="4806950" y="2171700"/>
                  <a:pt x="4806950" y="2152650"/>
                </a:cubicBezTo>
                <a:cubicBezTo>
                  <a:pt x="4806950" y="2070100"/>
                  <a:pt x="4743450" y="2076450"/>
                  <a:pt x="4711700" y="2000250"/>
                </a:cubicBezTo>
                <a:cubicBezTo>
                  <a:pt x="4667250" y="1898650"/>
                  <a:pt x="4641850" y="1778000"/>
                  <a:pt x="4521200" y="1727200"/>
                </a:cubicBezTo>
                <a:cubicBezTo>
                  <a:pt x="4368800" y="1663700"/>
                  <a:pt x="4406900" y="1676400"/>
                  <a:pt x="4286250" y="1676400"/>
                </a:cubicBezTo>
                <a:cubicBezTo>
                  <a:pt x="4235450" y="1676400"/>
                  <a:pt x="4197350" y="1676400"/>
                  <a:pt x="4152900" y="1695450"/>
                </a:cubicBezTo>
                <a:lnTo>
                  <a:pt x="4152900" y="1708150"/>
                </a:lnTo>
                <a:cubicBezTo>
                  <a:pt x="4171950" y="1746250"/>
                  <a:pt x="4197350" y="1790700"/>
                  <a:pt x="4197350" y="1809750"/>
                </a:cubicBezTo>
                <a:cubicBezTo>
                  <a:pt x="4197350" y="1822450"/>
                  <a:pt x="4191000" y="1828800"/>
                  <a:pt x="4191000" y="1936750"/>
                </a:cubicBezTo>
                <a:cubicBezTo>
                  <a:pt x="4184650" y="1987550"/>
                  <a:pt x="4178300" y="2044700"/>
                  <a:pt x="4165600" y="2101850"/>
                </a:cubicBezTo>
                <a:cubicBezTo>
                  <a:pt x="4146550" y="2203450"/>
                  <a:pt x="4121150" y="2305050"/>
                  <a:pt x="4108450" y="2406650"/>
                </a:cubicBezTo>
                <a:cubicBezTo>
                  <a:pt x="4102100" y="2438400"/>
                  <a:pt x="4108450" y="2482850"/>
                  <a:pt x="4095750" y="2514600"/>
                </a:cubicBezTo>
                <a:cubicBezTo>
                  <a:pt x="4089400" y="2527300"/>
                  <a:pt x="4070350" y="2546350"/>
                  <a:pt x="4051300" y="2546350"/>
                </a:cubicBezTo>
                <a:cubicBezTo>
                  <a:pt x="4038600" y="2546350"/>
                  <a:pt x="3962400" y="2527300"/>
                  <a:pt x="3924300" y="2508250"/>
                </a:cubicBezTo>
                <a:cubicBezTo>
                  <a:pt x="3911600" y="2501900"/>
                  <a:pt x="3905250" y="2482850"/>
                  <a:pt x="3905250" y="2470150"/>
                </a:cubicBezTo>
                <a:cubicBezTo>
                  <a:pt x="3905250" y="2451100"/>
                  <a:pt x="3924300" y="2400300"/>
                  <a:pt x="3943350" y="2381250"/>
                </a:cubicBezTo>
                <a:cubicBezTo>
                  <a:pt x="4000500" y="2317750"/>
                  <a:pt x="4025900" y="2241550"/>
                  <a:pt x="4025900" y="2178050"/>
                </a:cubicBezTo>
                <a:cubicBezTo>
                  <a:pt x="4025900" y="2152650"/>
                  <a:pt x="4025900" y="2127250"/>
                  <a:pt x="4032250" y="2101850"/>
                </a:cubicBezTo>
                <a:cubicBezTo>
                  <a:pt x="4032250" y="1905000"/>
                  <a:pt x="4038600" y="1911350"/>
                  <a:pt x="4038600" y="1892300"/>
                </a:cubicBezTo>
                <a:cubicBezTo>
                  <a:pt x="4038600" y="1828800"/>
                  <a:pt x="3917950" y="1847850"/>
                  <a:pt x="3917950" y="1809750"/>
                </a:cubicBezTo>
                <a:cubicBezTo>
                  <a:pt x="3917950" y="1790700"/>
                  <a:pt x="3892550" y="1784350"/>
                  <a:pt x="3886200" y="1771650"/>
                </a:cubicBezTo>
                <a:cubicBezTo>
                  <a:pt x="3879850" y="1758950"/>
                  <a:pt x="3803650" y="1612900"/>
                  <a:pt x="3784600" y="1612900"/>
                </a:cubicBezTo>
                <a:cubicBezTo>
                  <a:pt x="3746500" y="1612900"/>
                  <a:pt x="3733800" y="1657350"/>
                  <a:pt x="3733800" y="1682750"/>
                </a:cubicBezTo>
                <a:cubicBezTo>
                  <a:pt x="3733800" y="1695450"/>
                  <a:pt x="3714750" y="1720850"/>
                  <a:pt x="3714750" y="1739900"/>
                </a:cubicBezTo>
                <a:cubicBezTo>
                  <a:pt x="3714750" y="1752600"/>
                  <a:pt x="3657600" y="1797050"/>
                  <a:pt x="3632200" y="1822450"/>
                </a:cubicBezTo>
                <a:cubicBezTo>
                  <a:pt x="3619500" y="1828800"/>
                  <a:pt x="3625850" y="1847850"/>
                  <a:pt x="3625850" y="1860550"/>
                </a:cubicBezTo>
                <a:cubicBezTo>
                  <a:pt x="3625850" y="1936750"/>
                  <a:pt x="3695700" y="1930400"/>
                  <a:pt x="3695700" y="1993900"/>
                </a:cubicBezTo>
                <a:cubicBezTo>
                  <a:pt x="3695700" y="2006600"/>
                  <a:pt x="3714750" y="2038350"/>
                  <a:pt x="3721100" y="2063750"/>
                </a:cubicBezTo>
                <a:cubicBezTo>
                  <a:pt x="3733800" y="2108200"/>
                  <a:pt x="3733800" y="2165350"/>
                  <a:pt x="3759200" y="2216150"/>
                </a:cubicBezTo>
                <a:cubicBezTo>
                  <a:pt x="3765550" y="2235200"/>
                  <a:pt x="3790950" y="2254250"/>
                  <a:pt x="3803650" y="2279650"/>
                </a:cubicBezTo>
                <a:cubicBezTo>
                  <a:pt x="3803650" y="2286000"/>
                  <a:pt x="3810000" y="2279650"/>
                  <a:pt x="3810000" y="2298700"/>
                </a:cubicBezTo>
                <a:cubicBezTo>
                  <a:pt x="3810000" y="2311400"/>
                  <a:pt x="3790950" y="2457450"/>
                  <a:pt x="3790950" y="2476500"/>
                </a:cubicBezTo>
                <a:cubicBezTo>
                  <a:pt x="3790950" y="2571750"/>
                  <a:pt x="3860800" y="2838450"/>
                  <a:pt x="3886200" y="2908300"/>
                </a:cubicBezTo>
                <a:cubicBezTo>
                  <a:pt x="3898900" y="2940050"/>
                  <a:pt x="3917950" y="2978150"/>
                  <a:pt x="3930650" y="3016250"/>
                </a:cubicBezTo>
                <a:cubicBezTo>
                  <a:pt x="3949700" y="3048000"/>
                  <a:pt x="3962400" y="3098800"/>
                  <a:pt x="3968750" y="3143250"/>
                </a:cubicBezTo>
                <a:cubicBezTo>
                  <a:pt x="3981450" y="3225800"/>
                  <a:pt x="3987800" y="3327400"/>
                  <a:pt x="3994150" y="3416300"/>
                </a:cubicBezTo>
                <a:cubicBezTo>
                  <a:pt x="4000500" y="3454400"/>
                  <a:pt x="3994150" y="3530600"/>
                  <a:pt x="4019550" y="3575050"/>
                </a:cubicBezTo>
                <a:cubicBezTo>
                  <a:pt x="4025900" y="3581400"/>
                  <a:pt x="4032250" y="3581400"/>
                  <a:pt x="4032250" y="3581400"/>
                </a:cubicBezTo>
                <a:cubicBezTo>
                  <a:pt x="4044950" y="3606800"/>
                  <a:pt x="4057650" y="3619500"/>
                  <a:pt x="4064000" y="3644900"/>
                </a:cubicBezTo>
                <a:lnTo>
                  <a:pt x="3905250" y="3644900"/>
                </a:lnTo>
                <a:cubicBezTo>
                  <a:pt x="3873500" y="3498850"/>
                  <a:pt x="3810000" y="3352800"/>
                  <a:pt x="3746500" y="3225800"/>
                </a:cubicBezTo>
                <a:cubicBezTo>
                  <a:pt x="3733800" y="3194050"/>
                  <a:pt x="3695700" y="3162300"/>
                  <a:pt x="3670300" y="3136900"/>
                </a:cubicBezTo>
                <a:cubicBezTo>
                  <a:pt x="3644900" y="3098800"/>
                  <a:pt x="3638550" y="3054350"/>
                  <a:pt x="3619500" y="3022600"/>
                </a:cubicBezTo>
                <a:cubicBezTo>
                  <a:pt x="3587750" y="2952750"/>
                  <a:pt x="3530600" y="2838450"/>
                  <a:pt x="3530600" y="2825750"/>
                </a:cubicBezTo>
                <a:cubicBezTo>
                  <a:pt x="3530600" y="2806700"/>
                  <a:pt x="3479800" y="2755900"/>
                  <a:pt x="3460750" y="2717800"/>
                </a:cubicBezTo>
                <a:cubicBezTo>
                  <a:pt x="3409950" y="2711450"/>
                  <a:pt x="3390900" y="2768600"/>
                  <a:pt x="3390900" y="2787650"/>
                </a:cubicBezTo>
                <a:cubicBezTo>
                  <a:pt x="3390900" y="2806700"/>
                  <a:pt x="3403600" y="2889250"/>
                  <a:pt x="3403600" y="2908300"/>
                </a:cubicBezTo>
                <a:cubicBezTo>
                  <a:pt x="3403600" y="2921000"/>
                  <a:pt x="3390900" y="2990850"/>
                  <a:pt x="3378200" y="3028950"/>
                </a:cubicBezTo>
                <a:cubicBezTo>
                  <a:pt x="3359150" y="3092450"/>
                  <a:pt x="3359150" y="3168650"/>
                  <a:pt x="3359150" y="3232150"/>
                </a:cubicBezTo>
                <a:cubicBezTo>
                  <a:pt x="3359150" y="3251200"/>
                  <a:pt x="3346450" y="3282950"/>
                  <a:pt x="3359150" y="3302000"/>
                </a:cubicBezTo>
                <a:cubicBezTo>
                  <a:pt x="3390900" y="3340100"/>
                  <a:pt x="3460750" y="3378200"/>
                  <a:pt x="3492500" y="3429000"/>
                </a:cubicBezTo>
                <a:cubicBezTo>
                  <a:pt x="3543300" y="3492500"/>
                  <a:pt x="3575050" y="3575050"/>
                  <a:pt x="3619500" y="3644900"/>
                </a:cubicBezTo>
                <a:lnTo>
                  <a:pt x="2857500" y="3644900"/>
                </a:lnTo>
                <a:lnTo>
                  <a:pt x="2857500" y="3625850"/>
                </a:lnTo>
                <a:cubicBezTo>
                  <a:pt x="2946400" y="3600450"/>
                  <a:pt x="3060700" y="3568700"/>
                  <a:pt x="3098800" y="3505200"/>
                </a:cubicBezTo>
                <a:cubicBezTo>
                  <a:pt x="3105150" y="3479800"/>
                  <a:pt x="3117850" y="3435350"/>
                  <a:pt x="3117850" y="3422650"/>
                </a:cubicBezTo>
                <a:cubicBezTo>
                  <a:pt x="3117850" y="3371850"/>
                  <a:pt x="2952750" y="3308350"/>
                  <a:pt x="2940050" y="3295650"/>
                </a:cubicBezTo>
                <a:cubicBezTo>
                  <a:pt x="2889250" y="3257550"/>
                  <a:pt x="2819400" y="3244850"/>
                  <a:pt x="2819400" y="3175000"/>
                </a:cubicBezTo>
                <a:cubicBezTo>
                  <a:pt x="2813050" y="3175000"/>
                  <a:pt x="2794000" y="3175000"/>
                  <a:pt x="2787650" y="3168650"/>
                </a:cubicBezTo>
                <a:cubicBezTo>
                  <a:pt x="2698750" y="3124200"/>
                  <a:pt x="2622550" y="3041650"/>
                  <a:pt x="2540000" y="2971800"/>
                </a:cubicBezTo>
                <a:cubicBezTo>
                  <a:pt x="2514600" y="2946400"/>
                  <a:pt x="2463800" y="2895600"/>
                  <a:pt x="2432050" y="2908300"/>
                </a:cubicBezTo>
                <a:cubicBezTo>
                  <a:pt x="2387600" y="2971800"/>
                  <a:pt x="2336800" y="2997200"/>
                  <a:pt x="2279650" y="3035300"/>
                </a:cubicBezTo>
                <a:cubicBezTo>
                  <a:pt x="2260600" y="3048000"/>
                  <a:pt x="2241550" y="3073400"/>
                  <a:pt x="2216150" y="3086100"/>
                </a:cubicBezTo>
                <a:cubicBezTo>
                  <a:pt x="2197100" y="3098800"/>
                  <a:pt x="2178050" y="3105150"/>
                  <a:pt x="2159000" y="3111500"/>
                </a:cubicBezTo>
                <a:cubicBezTo>
                  <a:pt x="2152650" y="3117850"/>
                  <a:pt x="2152650" y="3130550"/>
                  <a:pt x="2146300" y="3130550"/>
                </a:cubicBezTo>
                <a:cubicBezTo>
                  <a:pt x="2076450" y="3181350"/>
                  <a:pt x="1993900" y="3213100"/>
                  <a:pt x="1917700" y="3251200"/>
                </a:cubicBezTo>
                <a:cubicBezTo>
                  <a:pt x="1917700" y="3257550"/>
                  <a:pt x="1917700" y="3270250"/>
                  <a:pt x="1936750" y="3276600"/>
                </a:cubicBezTo>
                <a:cubicBezTo>
                  <a:pt x="1962150" y="3295650"/>
                  <a:pt x="2006600" y="3302000"/>
                  <a:pt x="2044700" y="3327400"/>
                </a:cubicBezTo>
                <a:cubicBezTo>
                  <a:pt x="2070100" y="3352800"/>
                  <a:pt x="2095500" y="3384550"/>
                  <a:pt x="2101850" y="3409950"/>
                </a:cubicBezTo>
                <a:cubicBezTo>
                  <a:pt x="2114550" y="3435350"/>
                  <a:pt x="2095500" y="3422650"/>
                  <a:pt x="2133600" y="3473450"/>
                </a:cubicBezTo>
                <a:cubicBezTo>
                  <a:pt x="2171700" y="3524250"/>
                  <a:pt x="2209800" y="3587750"/>
                  <a:pt x="2247900" y="3644900"/>
                </a:cubicBezTo>
                <a:lnTo>
                  <a:pt x="1968500" y="3644900"/>
                </a:lnTo>
                <a:cubicBezTo>
                  <a:pt x="1879600" y="3556000"/>
                  <a:pt x="1784350" y="3467100"/>
                  <a:pt x="1695450" y="3390900"/>
                </a:cubicBezTo>
                <a:cubicBezTo>
                  <a:pt x="1695450" y="3384550"/>
                  <a:pt x="1695450" y="3371850"/>
                  <a:pt x="1689100" y="3365500"/>
                </a:cubicBezTo>
                <a:cubicBezTo>
                  <a:pt x="1600200" y="3314700"/>
                  <a:pt x="1543050" y="3289300"/>
                  <a:pt x="1543050" y="3213100"/>
                </a:cubicBezTo>
                <a:cubicBezTo>
                  <a:pt x="1543050" y="3194050"/>
                  <a:pt x="1562100" y="3130550"/>
                  <a:pt x="1581150" y="3098800"/>
                </a:cubicBezTo>
                <a:cubicBezTo>
                  <a:pt x="1587500" y="3079750"/>
                  <a:pt x="1619250" y="3060700"/>
                  <a:pt x="1631950" y="3041650"/>
                </a:cubicBezTo>
                <a:cubicBezTo>
                  <a:pt x="1638300" y="3035300"/>
                  <a:pt x="1638300" y="3016250"/>
                  <a:pt x="1644650" y="3009900"/>
                </a:cubicBezTo>
                <a:cubicBezTo>
                  <a:pt x="1695450" y="2940050"/>
                  <a:pt x="1816100" y="2813050"/>
                  <a:pt x="1816100" y="2800350"/>
                </a:cubicBezTo>
                <a:cubicBezTo>
                  <a:pt x="1816100" y="2781300"/>
                  <a:pt x="1854200" y="2755900"/>
                  <a:pt x="1866900" y="2736850"/>
                </a:cubicBezTo>
                <a:cubicBezTo>
                  <a:pt x="1873250" y="2724150"/>
                  <a:pt x="1873250" y="2705100"/>
                  <a:pt x="1873250" y="2686050"/>
                </a:cubicBezTo>
                <a:cubicBezTo>
                  <a:pt x="1873250" y="2635250"/>
                  <a:pt x="1993900" y="2628900"/>
                  <a:pt x="1993900" y="2565400"/>
                </a:cubicBezTo>
                <a:cubicBezTo>
                  <a:pt x="1993900" y="2540000"/>
                  <a:pt x="1898650" y="2413000"/>
                  <a:pt x="1892300" y="2413000"/>
                </a:cubicBezTo>
                <a:cubicBezTo>
                  <a:pt x="1866900" y="2400300"/>
                  <a:pt x="1841500" y="2387600"/>
                  <a:pt x="1822450" y="2381250"/>
                </a:cubicBezTo>
                <a:cubicBezTo>
                  <a:pt x="1689100" y="2343150"/>
                  <a:pt x="1422400" y="2286000"/>
                  <a:pt x="1409700" y="2286000"/>
                </a:cubicBezTo>
                <a:cubicBezTo>
                  <a:pt x="1365250" y="2286000"/>
                  <a:pt x="1346200" y="2349500"/>
                  <a:pt x="1314450" y="2374900"/>
                </a:cubicBezTo>
                <a:cubicBezTo>
                  <a:pt x="1308100" y="2381250"/>
                  <a:pt x="1301750" y="2381250"/>
                  <a:pt x="1289050" y="2381250"/>
                </a:cubicBezTo>
                <a:cubicBezTo>
                  <a:pt x="1187450" y="2381250"/>
                  <a:pt x="971550" y="2139950"/>
                  <a:pt x="908050" y="2139950"/>
                </a:cubicBezTo>
                <a:cubicBezTo>
                  <a:pt x="850900" y="2139950"/>
                  <a:pt x="889000" y="2184400"/>
                  <a:pt x="825500" y="2184400"/>
                </a:cubicBezTo>
                <a:cubicBezTo>
                  <a:pt x="781050" y="2184400"/>
                  <a:pt x="698500" y="2152650"/>
                  <a:pt x="673100" y="2133600"/>
                </a:cubicBezTo>
                <a:cubicBezTo>
                  <a:pt x="673100" y="2114550"/>
                  <a:pt x="673100" y="2089150"/>
                  <a:pt x="660400" y="2063750"/>
                </a:cubicBezTo>
                <a:cubicBezTo>
                  <a:pt x="438150" y="2012950"/>
                  <a:pt x="215900" y="1962150"/>
                  <a:pt x="0" y="1803400"/>
                </a:cubicBezTo>
                <a:lnTo>
                  <a:pt x="0" y="1778000"/>
                </a:lnTo>
                <a:lnTo>
                  <a:pt x="25400" y="1778000"/>
                </a:lnTo>
                <a:cubicBezTo>
                  <a:pt x="107950" y="1809750"/>
                  <a:pt x="184150" y="1847850"/>
                  <a:pt x="266700" y="1866900"/>
                </a:cubicBezTo>
                <a:cubicBezTo>
                  <a:pt x="387350" y="1905000"/>
                  <a:pt x="635000" y="1949450"/>
                  <a:pt x="647700" y="1949450"/>
                </a:cubicBezTo>
                <a:cubicBezTo>
                  <a:pt x="666750" y="1949450"/>
                  <a:pt x="800100" y="1911350"/>
                  <a:pt x="812800" y="1911350"/>
                </a:cubicBezTo>
                <a:cubicBezTo>
                  <a:pt x="857250" y="1911350"/>
                  <a:pt x="1060450" y="2063750"/>
                  <a:pt x="1155700" y="2063750"/>
                </a:cubicBezTo>
                <a:cubicBezTo>
                  <a:pt x="1168400" y="2063750"/>
                  <a:pt x="1193800" y="2063750"/>
                  <a:pt x="1206500" y="2038350"/>
                </a:cubicBezTo>
                <a:cubicBezTo>
                  <a:pt x="1238250" y="1981200"/>
                  <a:pt x="1358900" y="1682750"/>
                  <a:pt x="1358900" y="1670050"/>
                </a:cubicBezTo>
                <a:cubicBezTo>
                  <a:pt x="1358900" y="1651000"/>
                  <a:pt x="1333500" y="1638300"/>
                  <a:pt x="1320800" y="1619250"/>
                </a:cubicBezTo>
                <a:cubicBezTo>
                  <a:pt x="1308100" y="1587500"/>
                  <a:pt x="1333500" y="1549400"/>
                  <a:pt x="1301750" y="1524000"/>
                </a:cubicBezTo>
                <a:cubicBezTo>
                  <a:pt x="1257300" y="1473200"/>
                  <a:pt x="1200150" y="1435100"/>
                  <a:pt x="1155700" y="1428750"/>
                </a:cubicBezTo>
                <a:cubicBezTo>
                  <a:pt x="1123950" y="1422400"/>
                  <a:pt x="1079500" y="1435100"/>
                  <a:pt x="1047750" y="1416050"/>
                </a:cubicBezTo>
                <a:cubicBezTo>
                  <a:pt x="984250" y="1377950"/>
                  <a:pt x="1041400" y="1276350"/>
                  <a:pt x="958850" y="1250950"/>
                </a:cubicBezTo>
                <a:cubicBezTo>
                  <a:pt x="958850" y="1238250"/>
                  <a:pt x="977900" y="1219200"/>
                  <a:pt x="990600" y="1200150"/>
                </a:cubicBezTo>
                <a:cubicBezTo>
                  <a:pt x="1003300" y="1174750"/>
                  <a:pt x="1016000" y="1136650"/>
                  <a:pt x="1016000" y="1117600"/>
                </a:cubicBezTo>
                <a:cubicBezTo>
                  <a:pt x="1016000" y="1060450"/>
                  <a:pt x="977900" y="1060450"/>
                  <a:pt x="933450" y="1028700"/>
                </a:cubicBezTo>
                <a:lnTo>
                  <a:pt x="939800" y="1003300"/>
                </a:lnTo>
                <a:cubicBezTo>
                  <a:pt x="990600" y="1009650"/>
                  <a:pt x="1035050" y="1022350"/>
                  <a:pt x="1047750" y="946150"/>
                </a:cubicBezTo>
                <a:cubicBezTo>
                  <a:pt x="1079500" y="914400"/>
                  <a:pt x="1104900" y="908050"/>
                  <a:pt x="1143000" y="908050"/>
                </a:cubicBezTo>
                <a:cubicBezTo>
                  <a:pt x="1155700" y="908050"/>
                  <a:pt x="1187450" y="895350"/>
                  <a:pt x="1200150" y="895350"/>
                </a:cubicBezTo>
                <a:cubicBezTo>
                  <a:pt x="1219200" y="895350"/>
                  <a:pt x="1276350" y="901700"/>
                  <a:pt x="1314450" y="908050"/>
                </a:cubicBezTo>
                <a:cubicBezTo>
                  <a:pt x="1314450" y="908050"/>
                  <a:pt x="1485900" y="977900"/>
                  <a:pt x="1485900" y="1041400"/>
                </a:cubicBezTo>
                <a:cubicBezTo>
                  <a:pt x="1485900" y="1054100"/>
                  <a:pt x="1498600" y="1054100"/>
                  <a:pt x="1498600" y="1054100"/>
                </a:cubicBezTo>
                <a:cubicBezTo>
                  <a:pt x="1511300" y="1073150"/>
                  <a:pt x="1517650" y="1092200"/>
                  <a:pt x="1517650" y="1104900"/>
                </a:cubicBezTo>
                <a:cubicBezTo>
                  <a:pt x="1517650" y="1123950"/>
                  <a:pt x="1479550" y="1225550"/>
                  <a:pt x="1479550" y="1238250"/>
                </a:cubicBezTo>
                <a:cubicBezTo>
                  <a:pt x="1479550" y="1314450"/>
                  <a:pt x="1619250" y="1320800"/>
                  <a:pt x="1651000" y="1327150"/>
                </a:cubicBezTo>
                <a:cubicBezTo>
                  <a:pt x="1682750" y="1333500"/>
                  <a:pt x="1727200" y="1346200"/>
                  <a:pt x="1771650" y="1346200"/>
                </a:cubicBezTo>
                <a:cubicBezTo>
                  <a:pt x="1790700" y="1346200"/>
                  <a:pt x="1816100" y="1346200"/>
                  <a:pt x="1835150" y="1352550"/>
                </a:cubicBezTo>
                <a:cubicBezTo>
                  <a:pt x="1905000" y="1365250"/>
                  <a:pt x="1987550" y="1416050"/>
                  <a:pt x="2051050" y="1454150"/>
                </a:cubicBezTo>
                <a:cubicBezTo>
                  <a:pt x="2089150" y="1485900"/>
                  <a:pt x="2133600" y="1511300"/>
                  <a:pt x="2184400" y="1543050"/>
                </a:cubicBezTo>
                <a:cubicBezTo>
                  <a:pt x="2228850" y="1581150"/>
                  <a:pt x="2279650" y="1619250"/>
                  <a:pt x="2343150" y="1657350"/>
                </a:cubicBezTo>
                <a:cubicBezTo>
                  <a:pt x="2387600" y="1682750"/>
                  <a:pt x="2457450" y="1720850"/>
                  <a:pt x="2457450" y="1771650"/>
                </a:cubicBezTo>
                <a:cubicBezTo>
                  <a:pt x="2457450" y="1790700"/>
                  <a:pt x="2381250" y="1924050"/>
                  <a:pt x="2381250" y="1936750"/>
                </a:cubicBezTo>
                <a:cubicBezTo>
                  <a:pt x="2381250" y="1974850"/>
                  <a:pt x="2444750" y="2032000"/>
                  <a:pt x="2463800" y="2044700"/>
                </a:cubicBezTo>
                <a:cubicBezTo>
                  <a:pt x="2590800" y="2165350"/>
                  <a:pt x="2736850" y="2273300"/>
                  <a:pt x="2813050" y="2419350"/>
                </a:cubicBezTo>
                <a:cubicBezTo>
                  <a:pt x="2825750" y="2438400"/>
                  <a:pt x="2851150" y="2470150"/>
                  <a:pt x="2851150" y="2489200"/>
                </a:cubicBezTo>
                <a:cubicBezTo>
                  <a:pt x="2851150" y="2501900"/>
                  <a:pt x="2838450" y="2527300"/>
                  <a:pt x="2832100" y="2540000"/>
                </a:cubicBezTo>
                <a:lnTo>
                  <a:pt x="3022600" y="2851150"/>
                </a:lnTo>
                <a:lnTo>
                  <a:pt x="3041650" y="2851150"/>
                </a:lnTo>
                <a:lnTo>
                  <a:pt x="3041650" y="2711450"/>
                </a:lnTo>
                <a:lnTo>
                  <a:pt x="2990850" y="2197100"/>
                </a:lnTo>
                <a:lnTo>
                  <a:pt x="2990850" y="2089150"/>
                </a:lnTo>
                <a:cubicBezTo>
                  <a:pt x="3009900" y="2025650"/>
                  <a:pt x="3060700" y="1911350"/>
                  <a:pt x="3060700" y="1898650"/>
                </a:cubicBezTo>
                <a:cubicBezTo>
                  <a:pt x="3060700" y="1879600"/>
                  <a:pt x="3117850" y="1797050"/>
                  <a:pt x="3117850" y="1784350"/>
                </a:cubicBezTo>
                <a:cubicBezTo>
                  <a:pt x="3117850" y="1765300"/>
                  <a:pt x="3073400" y="1739900"/>
                  <a:pt x="3073400" y="1708150"/>
                </a:cubicBezTo>
                <a:cubicBezTo>
                  <a:pt x="3073400" y="1689100"/>
                  <a:pt x="3060700" y="1670050"/>
                  <a:pt x="3060700" y="1651000"/>
                </a:cubicBezTo>
                <a:cubicBezTo>
                  <a:pt x="3060700" y="1644650"/>
                  <a:pt x="3067050" y="1631950"/>
                  <a:pt x="3060700" y="1485900"/>
                </a:cubicBezTo>
                <a:cubicBezTo>
                  <a:pt x="3048000" y="1473200"/>
                  <a:pt x="2971800" y="1416050"/>
                  <a:pt x="2965450" y="1384300"/>
                </a:cubicBezTo>
                <a:cubicBezTo>
                  <a:pt x="2965450" y="1384300"/>
                  <a:pt x="2971800" y="1371600"/>
                  <a:pt x="2971800" y="1358900"/>
                </a:cubicBezTo>
                <a:cubicBezTo>
                  <a:pt x="2971800" y="1301750"/>
                  <a:pt x="2914650" y="1308100"/>
                  <a:pt x="2876550" y="1276350"/>
                </a:cubicBezTo>
                <a:lnTo>
                  <a:pt x="2851150" y="1276350"/>
                </a:lnTo>
                <a:cubicBezTo>
                  <a:pt x="2851150" y="1314450"/>
                  <a:pt x="2857500" y="1352550"/>
                  <a:pt x="2851150" y="1390650"/>
                </a:cubicBezTo>
                <a:lnTo>
                  <a:pt x="2806700" y="1390650"/>
                </a:lnTo>
                <a:cubicBezTo>
                  <a:pt x="2781300" y="1384300"/>
                  <a:pt x="2743200" y="1346200"/>
                  <a:pt x="2762250" y="1327150"/>
                </a:cubicBezTo>
                <a:cubicBezTo>
                  <a:pt x="2787650" y="1282700"/>
                  <a:pt x="2711450" y="1219200"/>
                  <a:pt x="2667000" y="1181100"/>
                </a:cubicBezTo>
                <a:cubicBezTo>
                  <a:pt x="2647950" y="1168400"/>
                  <a:pt x="2628900" y="1168400"/>
                  <a:pt x="2609850" y="1149350"/>
                </a:cubicBezTo>
                <a:lnTo>
                  <a:pt x="2609850" y="1117600"/>
                </a:lnTo>
                <a:cubicBezTo>
                  <a:pt x="2609850" y="1098550"/>
                  <a:pt x="2603500" y="1092200"/>
                  <a:pt x="2603500" y="1073150"/>
                </a:cubicBezTo>
                <a:lnTo>
                  <a:pt x="2463800" y="1073150"/>
                </a:lnTo>
                <a:cubicBezTo>
                  <a:pt x="2457450" y="1066800"/>
                  <a:pt x="2457450" y="1066800"/>
                  <a:pt x="2457450" y="1054100"/>
                </a:cubicBezTo>
                <a:cubicBezTo>
                  <a:pt x="2457450" y="1003300"/>
                  <a:pt x="2578100" y="1041400"/>
                  <a:pt x="2603500" y="1022350"/>
                </a:cubicBezTo>
                <a:cubicBezTo>
                  <a:pt x="2641600" y="990600"/>
                  <a:pt x="2673350" y="946150"/>
                  <a:pt x="2698750" y="914400"/>
                </a:cubicBezTo>
                <a:cubicBezTo>
                  <a:pt x="2705100" y="908050"/>
                  <a:pt x="2705100" y="889000"/>
                  <a:pt x="2717800" y="882650"/>
                </a:cubicBezTo>
                <a:cubicBezTo>
                  <a:pt x="2755900" y="831850"/>
                  <a:pt x="2927350" y="749300"/>
                  <a:pt x="2927350" y="666750"/>
                </a:cubicBezTo>
                <a:cubicBezTo>
                  <a:pt x="2927350" y="628650"/>
                  <a:pt x="2895600" y="622300"/>
                  <a:pt x="2870200" y="622300"/>
                </a:cubicBezTo>
                <a:cubicBezTo>
                  <a:pt x="2851150" y="622300"/>
                  <a:pt x="2851150" y="628650"/>
                  <a:pt x="2844800" y="622300"/>
                </a:cubicBezTo>
                <a:cubicBezTo>
                  <a:pt x="2825750" y="647700"/>
                  <a:pt x="2787650" y="679450"/>
                  <a:pt x="2768600" y="679450"/>
                </a:cubicBezTo>
                <a:cubicBezTo>
                  <a:pt x="2724150" y="679450"/>
                  <a:pt x="2711450" y="647700"/>
                  <a:pt x="2711450" y="615950"/>
                </a:cubicBezTo>
                <a:cubicBezTo>
                  <a:pt x="2711450" y="603250"/>
                  <a:pt x="2717800" y="571500"/>
                  <a:pt x="2717800" y="558800"/>
                </a:cubicBezTo>
                <a:cubicBezTo>
                  <a:pt x="2717800" y="539750"/>
                  <a:pt x="2730500" y="527050"/>
                  <a:pt x="2736850" y="520700"/>
                </a:cubicBezTo>
                <a:cubicBezTo>
                  <a:pt x="2743200" y="508000"/>
                  <a:pt x="2749550" y="482600"/>
                  <a:pt x="2774950" y="469900"/>
                </a:cubicBezTo>
                <a:cubicBezTo>
                  <a:pt x="2781300" y="463550"/>
                  <a:pt x="2794000" y="457200"/>
                  <a:pt x="2813050" y="457200"/>
                </a:cubicBezTo>
                <a:cubicBezTo>
                  <a:pt x="2825750" y="457200"/>
                  <a:pt x="2838450" y="463550"/>
                  <a:pt x="2844800" y="463550"/>
                </a:cubicBezTo>
                <a:cubicBezTo>
                  <a:pt x="2857500" y="488950"/>
                  <a:pt x="2863850" y="520700"/>
                  <a:pt x="2863850" y="546100"/>
                </a:cubicBezTo>
                <a:cubicBezTo>
                  <a:pt x="2876550" y="558800"/>
                  <a:pt x="2921000" y="596900"/>
                  <a:pt x="2946400" y="596900"/>
                </a:cubicBezTo>
                <a:cubicBezTo>
                  <a:pt x="2959100" y="596900"/>
                  <a:pt x="3022600" y="571500"/>
                  <a:pt x="3035300" y="571500"/>
                </a:cubicBezTo>
                <a:cubicBezTo>
                  <a:pt x="3105150" y="571500"/>
                  <a:pt x="3206750" y="635000"/>
                  <a:pt x="3206750" y="723900"/>
                </a:cubicBezTo>
                <a:cubicBezTo>
                  <a:pt x="3206750" y="736600"/>
                  <a:pt x="3194050" y="736600"/>
                  <a:pt x="3187700" y="755650"/>
                </a:cubicBezTo>
                <a:cubicBezTo>
                  <a:pt x="3181350" y="774700"/>
                  <a:pt x="3187700" y="812800"/>
                  <a:pt x="3181350" y="838200"/>
                </a:cubicBezTo>
                <a:cubicBezTo>
                  <a:pt x="3162300" y="850900"/>
                  <a:pt x="3149600" y="869950"/>
                  <a:pt x="3130550" y="869950"/>
                </a:cubicBezTo>
                <a:cubicBezTo>
                  <a:pt x="3111500" y="869950"/>
                  <a:pt x="3016250" y="825500"/>
                  <a:pt x="3003550" y="825500"/>
                </a:cubicBezTo>
                <a:cubicBezTo>
                  <a:pt x="2952750" y="825500"/>
                  <a:pt x="2851150" y="1016000"/>
                  <a:pt x="2851150" y="1022350"/>
                </a:cubicBezTo>
                <a:cubicBezTo>
                  <a:pt x="2863850" y="1035050"/>
                  <a:pt x="2882900" y="1041400"/>
                  <a:pt x="2901950" y="1041400"/>
                </a:cubicBezTo>
                <a:cubicBezTo>
                  <a:pt x="2990850" y="1054100"/>
                  <a:pt x="3162300" y="1079500"/>
                  <a:pt x="3181350" y="1079500"/>
                </a:cubicBezTo>
                <a:cubicBezTo>
                  <a:pt x="3206750" y="1079500"/>
                  <a:pt x="3327400" y="1047750"/>
                  <a:pt x="3327400" y="1028700"/>
                </a:cubicBezTo>
                <a:cubicBezTo>
                  <a:pt x="3327400" y="1009650"/>
                  <a:pt x="3378200" y="984250"/>
                  <a:pt x="3378200" y="952500"/>
                </a:cubicBezTo>
                <a:cubicBezTo>
                  <a:pt x="3378200" y="889000"/>
                  <a:pt x="3295650" y="920750"/>
                  <a:pt x="3295650" y="825500"/>
                </a:cubicBezTo>
                <a:cubicBezTo>
                  <a:pt x="3295650" y="812800"/>
                  <a:pt x="3321050" y="679450"/>
                  <a:pt x="3321050" y="666750"/>
                </a:cubicBezTo>
                <a:cubicBezTo>
                  <a:pt x="3321050" y="647700"/>
                  <a:pt x="3340100" y="615950"/>
                  <a:pt x="3340100" y="603250"/>
                </a:cubicBezTo>
                <a:cubicBezTo>
                  <a:pt x="3340100" y="584200"/>
                  <a:pt x="3314700" y="539750"/>
                  <a:pt x="3302000" y="508000"/>
                </a:cubicBezTo>
                <a:cubicBezTo>
                  <a:pt x="3321050" y="469900"/>
                  <a:pt x="3371850" y="501650"/>
                  <a:pt x="3403600" y="495300"/>
                </a:cubicBezTo>
                <a:cubicBezTo>
                  <a:pt x="3416300" y="482600"/>
                  <a:pt x="3422650" y="450850"/>
                  <a:pt x="3448050" y="444500"/>
                </a:cubicBezTo>
                <a:cubicBezTo>
                  <a:pt x="3460750" y="438150"/>
                  <a:pt x="3498850" y="438150"/>
                  <a:pt x="3517900" y="438150"/>
                </a:cubicBezTo>
                <a:cubicBezTo>
                  <a:pt x="3568700" y="438150"/>
                  <a:pt x="3632200" y="450850"/>
                  <a:pt x="3683000" y="520700"/>
                </a:cubicBezTo>
                <a:cubicBezTo>
                  <a:pt x="3695700" y="539750"/>
                  <a:pt x="3714750" y="552450"/>
                  <a:pt x="3714750" y="571500"/>
                </a:cubicBezTo>
                <a:cubicBezTo>
                  <a:pt x="3714750" y="584200"/>
                  <a:pt x="3727450" y="577850"/>
                  <a:pt x="3727450" y="584200"/>
                </a:cubicBezTo>
                <a:cubicBezTo>
                  <a:pt x="3740150" y="609600"/>
                  <a:pt x="3752850" y="647700"/>
                  <a:pt x="3752850" y="666750"/>
                </a:cubicBezTo>
                <a:cubicBezTo>
                  <a:pt x="3752850" y="774700"/>
                  <a:pt x="3702050" y="800100"/>
                  <a:pt x="3625850" y="889000"/>
                </a:cubicBezTo>
                <a:cubicBezTo>
                  <a:pt x="3613150" y="895350"/>
                  <a:pt x="3619500" y="908050"/>
                  <a:pt x="3619500" y="920750"/>
                </a:cubicBezTo>
                <a:cubicBezTo>
                  <a:pt x="3619500" y="939800"/>
                  <a:pt x="3638550" y="1003300"/>
                  <a:pt x="3638550" y="1022350"/>
                </a:cubicBezTo>
                <a:cubicBezTo>
                  <a:pt x="3638550" y="1035050"/>
                  <a:pt x="3670300" y="1073150"/>
                  <a:pt x="3695700" y="1085850"/>
                </a:cubicBezTo>
                <a:cubicBezTo>
                  <a:pt x="3746500" y="1123950"/>
                  <a:pt x="3810000" y="1136650"/>
                  <a:pt x="3867150" y="1168400"/>
                </a:cubicBezTo>
                <a:cubicBezTo>
                  <a:pt x="3956050" y="1212850"/>
                  <a:pt x="3962400" y="1333500"/>
                  <a:pt x="4006850" y="1384300"/>
                </a:cubicBezTo>
                <a:cubicBezTo>
                  <a:pt x="4057650" y="1397000"/>
                  <a:pt x="4146550" y="1409700"/>
                  <a:pt x="4159250" y="1409700"/>
                </a:cubicBezTo>
                <a:cubicBezTo>
                  <a:pt x="4197350" y="1409700"/>
                  <a:pt x="4565650" y="1333500"/>
                  <a:pt x="4686300" y="1276350"/>
                </a:cubicBezTo>
                <a:cubicBezTo>
                  <a:pt x="4692650" y="1270000"/>
                  <a:pt x="4768850" y="1155700"/>
                  <a:pt x="4768850" y="1130300"/>
                </a:cubicBezTo>
                <a:cubicBezTo>
                  <a:pt x="4768850" y="971550"/>
                  <a:pt x="4603750" y="971550"/>
                  <a:pt x="4603750" y="863600"/>
                </a:cubicBezTo>
                <a:cubicBezTo>
                  <a:pt x="4603750" y="844550"/>
                  <a:pt x="4622800" y="806450"/>
                  <a:pt x="4622800" y="793750"/>
                </a:cubicBezTo>
                <a:cubicBezTo>
                  <a:pt x="4622800" y="774700"/>
                  <a:pt x="4686300" y="692150"/>
                  <a:pt x="4730750" y="654050"/>
                </a:cubicBezTo>
                <a:cubicBezTo>
                  <a:pt x="4749800" y="628650"/>
                  <a:pt x="4794250" y="615950"/>
                  <a:pt x="4826000" y="603250"/>
                </a:cubicBezTo>
                <a:cubicBezTo>
                  <a:pt x="4845050" y="596900"/>
                  <a:pt x="4876800" y="584200"/>
                  <a:pt x="4889500" y="584200"/>
                </a:cubicBezTo>
                <a:cubicBezTo>
                  <a:pt x="4908550" y="584200"/>
                  <a:pt x="4914900" y="590550"/>
                  <a:pt x="4933950" y="590550"/>
                </a:cubicBezTo>
                <a:cubicBezTo>
                  <a:pt x="4946650" y="590550"/>
                  <a:pt x="4997450" y="641350"/>
                  <a:pt x="5035550" y="666750"/>
                </a:cubicBezTo>
                <a:cubicBezTo>
                  <a:pt x="5054600" y="685800"/>
                  <a:pt x="5111750" y="666750"/>
                  <a:pt x="5137150" y="704850"/>
                </a:cubicBezTo>
                <a:cubicBezTo>
                  <a:pt x="5118100" y="717550"/>
                  <a:pt x="5092700" y="717550"/>
                  <a:pt x="5080000" y="730250"/>
                </a:cubicBezTo>
                <a:cubicBezTo>
                  <a:pt x="5035550" y="762000"/>
                  <a:pt x="5048250" y="774700"/>
                  <a:pt x="5048250" y="800100"/>
                </a:cubicBezTo>
                <a:cubicBezTo>
                  <a:pt x="5048250" y="819150"/>
                  <a:pt x="5048250" y="850900"/>
                  <a:pt x="5060950" y="869950"/>
                </a:cubicBezTo>
                <a:cubicBezTo>
                  <a:pt x="5067300" y="882650"/>
                  <a:pt x="5086350" y="889000"/>
                  <a:pt x="5092700" y="908050"/>
                </a:cubicBezTo>
                <a:cubicBezTo>
                  <a:pt x="5099050" y="927100"/>
                  <a:pt x="5086350" y="965200"/>
                  <a:pt x="5092700" y="996950"/>
                </a:cubicBezTo>
                <a:cubicBezTo>
                  <a:pt x="5099050" y="1022350"/>
                  <a:pt x="5111750" y="1054100"/>
                  <a:pt x="5111750" y="1073150"/>
                </a:cubicBezTo>
                <a:cubicBezTo>
                  <a:pt x="5111750" y="1085850"/>
                  <a:pt x="5054600" y="1143000"/>
                  <a:pt x="5054600" y="1155700"/>
                </a:cubicBezTo>
                <a:cubicBezTo>
                  <a:pt x="5054600" y="1187450"/>
                  <a:pt x="5092700" y="1187450"/>
                  <a:pt x="5092700" y="1187450"/>
                </a:cubicBezTo>
                <a:cubicBezTo>
                  <a:pt x="5219700" y="1187450"/>
                  <a:pt x="5537200" y="1073150"/>
                  <a:pt x="5632450" y="1016000"/>
                </a:cubicBezTo>
                <a:cubicBezTo>
                  <a:pt x="5651500" y="1003300"/>
                  <a:pt x="5670550" y="958850"/>
                  <a:pt x="5683250" y="946150"/>
                </a:cubicBezTo>
                <a:cubicBezTo>
                  <a:pt x="5715000" y="901700"/>
                  <a:pt x="5784850" y="889000"/>
                  <a:pt x="5829300" y="857250"/>
                </a:cubicBezTo>
                <a:cubicBezTo>
                  <a:pt x="5956300" y="749300"/>
                  <a:pt x="6057900" y="552450"/>
                  <a:pt x="6159500" y="412750"/>
                </a:cubicBezTo>
                <a:cubicBezTo>
                  <a:pt x="6172200" y="393700"/>
                  <a:pt x="6178550" y="368300"/>
                  <a:pt x="6178550" y="342900"/>
                </a:cubicBezTo>
                <a:cubicBezTo>
                  <a:pt x="6191250" y="292100"/>
                  <a:pt x="6261100" y="241300"/>
                  <a:pt x="6248400" y="184150"/>
                </a:cubicBezTo>
                <a:cubicBezTo>
                  <a:pt x="6254750" y="152400"/>
                  <a:pt x="6242050" y="107950"/>
                  <a:pt x="6273800" y="76200"/>
                </a:cubicBezTo>
                <a:lnTo>
                  <a:pt x="6292850" y="76200"/>
                </a:lnTo>
                <a:lnTo>
                  <a:pt x="6292850" y="177800"/>
                </a:lnTo>
                <a:cubicBezTo>
                  <a:pt x="6299200" y="177800"/>
                  <a:pt x="6292850" y="184150"/>
                  <a:pt x="6311900" y="184150"/>
                </a:cubicBezTo>
                <a:cubicBezTo>
                  <a:pt x="6369050" y="184150"/>
                  <a:pt x="6426200" y="12700"/>
                  <a:pt x="6432550" y="0"/>
                </a:cubicBezTo>
                <a:cubicBezTo>
                  <a:pt x="6432550" y="0"/>
                  <a:pt x="6457950" y="0"/>
                  <a:pt x="6464300" y="635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7706887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E97460EB-18CB-4F47-5633-EB9E066E51F3}"/>
              </a:ext>
            </a:extLst>
          </p:cNvPr>
          <p:cNvGrpSpPr/>
          <p:nvPr/>
        </p:nvGrpSpPr>
        <p:grpSpPr>
          <a:xfrm>
            <a:off x="3580825" y="-41096"/>
            <a:ext cx="5023304" cy="646331"/>
            <a:chOff x="3580825" y="-41096"/>
            <a:chExt cx="5023304" cy="646331"/>
          </a:xfrm>
        </p:grpSpPr>
        <p:sp>
          <p:nvSpPr>
            <p:cNvPr id="18" name="梯形 17">
              <a:extLst>
                <a:ext uri="{FF2B5EF4-FFF2-40B4-BE49-F238E27FC236}">
                  <a16:creationId xmlns:a16="http://schemas.microsoft.com/office/drawing/2014/main" id="{783DF4D0-80E7-13DA-919B-B067EAB4160C}"/>
                </a:ext>
              </a:extLst>
            </p:cNvPr>
            <p:cNvSpPr/>
            <p:nvPr/>
          </p:nvSpPr>
          <p:spPr>
            <a:xfrm rot="10800000">
              <a:off x="3580825" y="0"/>
              <a:ext cx="5023304" cy="576018"/>
            </a:xfrm>
            <a:prstGeom prst="trapezoid">
              <a:avLst>
                <a:gd name="adj" fmla="val 39207"/>
              </a:avLst>
            </a:prstGeom>
            <a:gradFill>
              <a:gsLst>
                <a:gs pos="0">
                  <a:srgbClr val="E32819"/>
                </a:gs>
                <a:gs pos="100000">
                  <a:srgbClr val="C00000"/>
                </a:gs>
              </a:gsLst>
              <a:lin ang="5400000" scaled="1"/>
            </a:gradFill>
            <a:ln w="25400">
              <a:solidFill>
                <a:schemeClr val="bg1"/>
              </a:solidFill>
              <a:prstDash val="solid"/>
            </a:ln>
            <a:effectLst>
              <a:outerShdw blurRad="50800" dist="1143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116CE80-F775-E47D-5F4E-D7463652F29F}"/>
                </a:ext>
              </a:extLst>
            </p:cNvPr>
            <p:cNvSpPr txBox="1"/>
            <p:nvPr/>
          </p:nvSpPr>
          <p:spPr>
            <a:xfrm>
              <a:off x="5608103" y="51236"/>
              <a:ext cx="21860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043204D-40DF-7697-0974-3511AC950775}"/>
                </a:ext>
              </a:extLst>
            </p:cNvPr>
            <p:cNvSpPr txBox="1"/>
            <p:nvPr/>
          </p:nvSpPr>
          <p:spPr>
            <a:xfrm>
              <a:off x="4607915" y="-41096"/>
              <a:ext cx="73930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</a:rPr>
                <a:t>02</a:t>
              </a:r>
              <a:endParaRPr lang="zh-CN" altLang="en-US" sz="3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63" name="Shape 1911">
            <a:extLst>
              <a:ext uri="{FF2B5EF4-FFF2-40B4-BE49-F238E27FC236}">
                <a16:creationId xmlns:a16="http://schemas.microsoft.com/office/drawing/2014/main" id="{FD8819B1-B92A-0414-7960-69CD31F38FA0}"/>
              </a:ext>
            </a:extLst>
          </p:cNvPr>
          <p:cNvSpPr/>
          <p:nvPr/>
        </p:nvSpPr>
        <p:spPr>
          <a:xfrm>
            <a:off x="1313172" y="1894980"/>
            <a:ext cx="1585794" cy="18311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gradFill>
            <a:gsLst>
              <a:gs pos="0">
                <a:srgbClr val="E32819"/>
              </a:gs>
              <a:gs pos="100000">
                <a:srgbClr val="C00000"/>
              </a:gs>
            </a:gsLst>
            <a:lin ang="5400000" scaled="1"/>
          </a:gradFill>
          <a:ln w="25400">
            <a:solidFill>
              <a:schemeClr val="bg1"/>
            </a:solidFill>
            <a:prstDash val="solid"/>
          </a:ln>
          <a:effectLst>
            <a:outerShdw blurRad="50800" dist="1143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solidFill>
                <a:schemeClr val="lt1"/>
              </a:solidFill>
              <a:sym typeface="+mn-lt"/>
            </a:endParaRPr>
          </a:p>
        </p:txBody>
      </p:sp>
      <p:sp>
        <p:nvSpPr>
          <p:cNvPr id="64" name="Shape 1916">
            <a:extLst>
              <a:ext uri="{FF2B5EF4-FFF2-40B4-BE49-F238E27FC236}">
                <a16:creationId xmlns:a16="http://schemas.microsoft.com/office/drawing/2014/main" id="{265F9CE3-A128-2950-3DAC-227EEC1B0D50}"/>
              </a:ext>
            </a:extLst>
          </p:cNvPr>
          <p:cNvSpPr/>
          <p:nvPr/>
        </p:nvSpPr>
        <p:spPr>
          <a:xfrm>
            <a:off x="1819932" y="2524423"/>
            <a:ext cx="572273" cy="57223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53" y="11229"/>
                </a:moveTo>
                <a:lnTo>
                  <a:pt x="20356" y="11234"/>
                </a:lnTo>
                <a:lnTo>
                  <a:pt x="11029" y="16143"/>
                </a:lnTo>
                <a:lnTo>
                  <a:pt x="11026" y="16138"/>
                </a:lnTo>
                <a:cubicBezTo>
                  <a:pt x="10957" y="16174"/>
                  <a:pt x="10883" y="16200"/>
                  <a:pt x="10800" y="16200"/>
                </a:cubicBezTo>
                <a:cubicBezTo>
                  <a:pt x="10717" y="16200"/>
                  <a:pt x="10643" y="16174"/>
                  <a:pt x="10574" y="16138"/>
                </a:cubicBezTo>
                <a:lnTo>
                  <a:pt x="10571" y="16143"/>
                </a:lnTo>
                <a:lnTo>
                  <a:pt x="1244" y="11234"/>
                </a:lnTo>
                <a:lnTo>
                  <a:pt x="1247" y="11229"/>
                </a:lnTo>
                <a:cubicBezTo>
                  <a:pt x="1091" y="11147"/>
                  <a:pt x="982" y="10988"/>
                  <a:pt x="982" y="10800"/>
                </a:cubicBezTo>
                <a:cubicBezTo>
                  <a:pt x="982" y="10612"/>
                  <a:pt x="1091" y="10453"/>
                  <a:pt x="1247" y="10371"/>
                </a:cubicBezTo>
                <a:lnTo>
                  <a:pt x="1244" y="10366"/>
                </a:lnTo>
                <a:lnTo>
                  <a:pt x="3562" y="9146"/>
                </a:lnTo>
                <a:lnTo>
                  <a:pt x="10113" y="12594"/>
                </a:lnTo>
                <a:lnTo>
                  <a:pt x="10117" y="12588"/>
                </a:lnTo>
                <a:cubicBezTo>
                  <a:pt x="10322" y="12697"/>
                  <a:pt x="10552" y="12764"/>
                  <a:pt x="10800" y="12764"/>
                </a:cubicBezTo>
                <a:cubicBezTo>
                  <a:pt x="11048" y="12764"/>
                  <a:pt x="11278" y="12697"/>
                  <a:pt x="11483" y="12588"/>
                </a:cubicBezTo>
                <a:lnTo>
                  <a:pt x="11486" y="12594"/>
                </a:lnTo>
                <a:lnTo>
                  <a:pt x="18038" y="9146"/>
                </a:lnTo>
                <a:lnTo>
                  <a:pt x="20356" y="10366"/>
                </a:lnTo>
                <a:lnTo>
                  <a:pt x="20353" y="10371"/>
                </a:lnTo>
                <a:cubicBezTo>
                  <a:pt x="20509" y="10453"/>
                  <a:pt x="20618" y="10612"/>
                  <a:pt x="20618" y="10800"/>
                </a:cubicBezTo>
                <a:cubicBezTo>
                  <a:pt x="20618" y="10988"/>
                  <a:pt x="20509" y="11147"/>
                  <a:pt x="20353" y="11229"/>
                </a:cubicBezTo>
                <a:moveTo>
                  <a:pt x="20356" y="14784"/>
                </a:moveTo>
                <a:lnTo>
                  <a:pt x="20353" y="14790"/>
                </a:lnTo>
                <a:cubicBezTo>
                  <a:pt x="20509" y="14872"/>
                  <a:pt x="20618" y="15030"/>
                  <a:pt x="20618" y="15218"/>
                </a:cubicBezTo>
                <a:cubicBezTo>
                  <a:pt x="20618" y="15407"/>
                  <a:pt x="20509" y="15565"/>
                  <a:pt x="20353" y="15647"/>
                </a:cubicBezTo>
                <a:lnTo>
                  <a:pt x="20356" y="15653"/>
                </a:lnTo>
                <a:lnTo>
                  <a:pt x="11029" y="20562"/>
                </a:lnTo>
                <a:lnTo>
                  <a:pt x="11026" y="20556"/>
                </a:lnTo>
                <a:cubicBezTo>
                  <a:pt x="10957" y="20592"/>
                  <a:pt x="10883" y="20618"/>
                  <a:pt x="10800" y="20618"/>
                </a:cubicBezTo>
                <a:cubicBezTo>
                  <a:pt x="10717" y="20618"/>
                  <a:pt x="10643" y="20592"/>
                  <a:pt x="10574" y="20556"/>
                </a:cubicBezTo>
                <a:lnTo>
                  <a:pt x="10571" y="20562"/>
                </a:lnTo>
                <a:lnTo>
                  <a:pt x="1244" y="15653"/>
                </a:lnTo>
                <a:lnTo>
                  <a:pt x="1247" y="15647"/>
                </a:lnTo>
                <a:cubicBezTo>
                  <a:pt x="1091" y="15565"/>
                  <a:pt x="982" y="15407"/>
                  <a:pt x="982" y="15218"/>
                </a:cubicBezTo>
                <a:cubicBezTo>
                  <a:pt x="982" y="15030"/>
                  <a:pt x="1091" y="14872"/>
                  <a:pt x="1247" y="14790"/>
                </a:cubicBezTo>
                <a:lnTo>
                  <a:pt x="1244" y="14784"/>
                </a:lnTo>
                <a:lnTo>
                  <a:pt x="3562" y="13564"/>
                </a:lnTo>
                <a:lnTo>
                  <a:pt x="10113" y="17012"/>
                </a:lnTo>
                <a:lnTo>
                  <a:pt x="10117" y="17006"/>
                </a:lnTo>
                <a:cubicBezTo>
                  <a:pt x="10322" y="17115"/>
                  <a:pt x="10552" y="17182"/>
                  <a:pt x="10800" y="17182"/>
                </a:cubicBezTo>
                <a:cubicBezTo>
                  <a:pt x="11048" y="17182"/>
                  <a:pt x="11278" y="17115"/>
                  <a:pt x="11483" y="17006"/>
                </a:cubicBezTo>
                <a:lnTo>
                  <a:pt x="11486" y="17012"/>
                </a:lnTo>
                <a:lnTo>
                  <a:pt x="18038" y="13564"/>
                </a:lnTo>
                <a:cubicBezTo>
                  <a:pt x="18038" y="13564"/>
                  <a:pt x="20356" y="14784"/>
                  <a:pt x="20356" y="14784"/>
                </a:cubicBezTo>
                <a:close/>
                <a:moveTo>
                  <a:pt x="1244" y="6816"/>
                </a:moveTo>
                <a:lnTo>
                  <a:pt x="1247" y="6811"/>
                </a:lnTo>
                <a:cubicBezTo>
                  <a:pt x="1091" y="6728"/>
                  <a:pt x="982" y="6570"/>
                  <a:pt x="982" y="6382"/>
                </a:cubicBezTo>
                <a:cubicBezTo>
                  <a:pt x="982" y="6194"/>
                  <a:pt x="1091" y="6035"/>
                  <a:pt x="1247" y="5953"/>
                </a:cubicBezTo>
                <a:lnTo>
                  <a:pt x="1244" y="5947"/>
                </a:lnTo>
                <a:lnTo>
                  <a:pt x="10571" y="1038"/>
                </a:lnTo>
                <a:lnTo>
                  <a:pt x="10574" y="1044"/>
                </a:lnTo>
                <a:cubicBezTo>
                  <a:pt x="10643" y="1008"/>
                  <a:pt x="10717" y="982"/>
                  <a:pt x="10800" y="982"/>
                </a:cubicBezTo>
                <a:cubicBezTo>
                  <a:pt x="10883" y="982"/>
                  <a:pt x="10957" y="1008"/>
                  <a:pt x="11026" y="1044"/>
                </a:cubicBezTo>
                <a:lnTo>
                  <a:pt x="11029" y="1038"/>
                </a:lnTo>
                <a:lnTo>
                  <a:pt x="20356" y="5947"/>
                </a:lnTo>
                <a:lnTo>
                  <a:pt x="20353" y="5953"/>
                </a:lnTo>
                <a:cubicBezTo>
                  <a:pt x="20509" y="6035"/>
                  <a:pt x="20618" y="6194"/>
                  <a:pt x="20618" y="6382"/>
                </a:cubicBezTo>
                <a:cubicBezTo>
                  <a:pt x="20618" y="6570"/>
                  <a:pt x="20509" y="6728"/>
                  <a:pt x="20353" y="6811"/>
                </a:cubicBezTo>
                <a:lnTo>
                  <a:pt x="20356" y="6816"/>
                </a:lnTo>
                <a:lnTo>
                  <a:pt x="11029" y="11725"/>
                </a:lnTo>
                <a:lnTo>
                  <a:pt x="11026" y="11720"/>
                </a:lnTo>
                <a:cubicBezTo>
                  <a:pt x="10957" y="11756"/>
                  <a:pt x="10883" y="11782"/>
                  <a:pt x="10800" y="11782"/>
                </a:cubicBezTo>
                <a:cubicBezTo>
                  <a:pt x="10717" y="11782"/>
                  <a:pt x="10643" y="11756"/>
                  <a:pt x="10574" y="11720"/>
                </a:cubicBezTo>
                <a:lnTo>
                  <a:pt x="10571" y="11725"/>
                </a:lnTo>
                <a:cubicBezTo>
                  <a:pt x="10571" y="11725"/>
                  <a:pt x="1244" y="6816"/>
                  <a:pt x="1244" y="6816"/>
                </a:cubicBezTo>
                <a:close/>
                <a:moveTo>
                  <a:pt x="21600" y="10800"/>
                </a:moveTo>
                <a:cubicBezTo>
                  <a:pt x="21600" y="10234"/>
                  <a:pt x="21278" y="9749"/>
                  <a:pt x="20810" y="9503"/>
                </a:cubicBezTo>
                <a:lnTo>
                  <a:pt x="20813" y="9497"/>
                </a:lnTo>
                <a:lnTo>
                  <a:pt x="19092" y="8591"/>
                </a:lnTo>
                <a:lnTo>
                  <a:pt x="20813" y="7685"/>
                </a:lnTo>
                <a:lnTo>
                  <a:pt x="20810" y="7679"/>
                </a:lnTo>
                <a:cubicBezTo>
                  <a:pt x="21278" y="7433"/>
                  <a:pt x="21600" y="6948"/>
                  <a:pt x="21600" y="6382"/>
                </a:cubicBezTo>
                <a:cubicBezTo>
                  <a:pt x="21600" y="5816"/>
                  <a:pt x="21278" y="5331"/>
                  <a:pt x="20810" y="5085"/>
                </a:cubicBezTo>
                <a:lnTo>
                  <a:pt x="20813" y="5079"/>
                </a:lnTo>
                <a:lnTo>
                  <a:pt x="11486" y="170"/>
                </a:lnTo>
                <a:lnTo>
                  <a:pt x="11483" y="175"/>
                </a:lnTo>
                <a:cubicBezTo>
                  <a:pt x="11278" y="67"/>
                  <a:pt x="11048" y="0"/>
                  <a:pt x="10800" y="0"/>
                </a:cubicBezTo>
                <a:cubicBezTo>
                  <a:pt x="10552" y="0"/>
                  <a:pt x="10322" y="67"/>
                  <a:pt x="10117" y="175"/>
                </a:cubicBezTo>
                <a:lnTo>
                  <a:pt x="10113" y="170"/>
                </a:lnTo>
                <a:lnTo>
                  <a:pt x="786" y="5079"/>
                </a:lnTo>
                <a:lnTo>
                  <a:pt x="790" y="5085"/>
                </a:lnTo>
                <a:cubicBezTo>
                  <a:pt x="322" y="5331"/>
                  <a:pt x="0" y="5816"/>
                  <a:pt x="0" y="6382"/>
                </a:cubicBezTo>
                <a:cubicBezTo>
                  <a:pt x="0" y="6948"/>
                  <a:pt x="322" y="7433"/>
                  <a:pt x="790" y="7679"/>
                </a:cubicBezTo>
                <a:lnTo>
                  <a:pt x="786" y="7685"/>
                </a:lnTo>
                <a:lnTo>
                  <a:pt x="2508" y="8591"/>
                </a:lnTo>
                <a:lnTo>
                  <a:pt x="786" y="9497"/>
                </a:lnTo>
                <a:lnTo>
                  <a:pt x="790" y="9503"/>
                </a:lnTo>
                <a:cubicBezTo>
                  <a:pt x="322" y="9749"/>
                  <a:pt x="0" y="10234"/>
                  <a:pt x="0" y="10800"/>
                </a:cubicBezTo>
                <a:cubicBezTo>
                  <a:pt x="0" y="11366"/>
                  <a:pt x="322" y="11851"/>
                  <a:pt x="790" y="12097"/>
                </a:cubicBezTo>
                <a:lnTo>
                  <a:pt x="786" y="12103"/>
                </a:lnTo>
                <a:lnTo>
                  <a:pt x="2508" y="13009"/>
                </a:lnTo>
                <a:lnTo>
                  <a:pt x="786" y="13915"/>
                </a:lnTo>
                <a:lnTo>
                  <a:pt x="790" y="13921"/>
                </a:lnTo>
                <a:cubicBezTo>
                  <a:pt x="322" y="14167"/>
                  <a:pt x="0" y="14652"/>
                  <a:pt x="0" y="15218"/>
                </a:cubicBezTo>
                <a:cubicBezTo>
                  <a:pt x="0" y="15784"/>
                  <a:pt x="322" y="16269"/>
                  <a:pt x="790" y="16515"/>
                </a:cubicBezTo>
                <a:lnTo>
                  <a:pt x="786" y="16521"/>
                </a:lnTo>
                <a:lnTo>
                  <a:pt x="10113" y="21430"/>
                </a:lnTo>
                <a:lnTo>
                  <a:pt x="10117" y="21425"/>
                </a:lnTo>
                <a:cubicBezTo>
                  <a:pt x="10322" y="21533"/>
                  <a:pt x="10552" y="21600"/>
                  <a:pt x="10800" y="21600"/>
                </a:cubicBezTo>
                <a:cubicBezTo>
                  <a:pt x="11048" y="21600"/>
                  <a:pt x="11278" y="21533"/>
                  <a:pt x="11483" y="21425"/>
                </a:cubicBezTo>
                <a:lnTo>
                  <a:pt x="11486" y="21430"/>
                </a:lnTo>
                <a:lnTo>
                  <a:pt x="20813" y="16521"/>
                </a:lnTo>
                <a:lnTo>
                  <a:pt x="20810" y="16515"/>
                </a:lnTo>
                <a:cubicBezTo>
                  <a:pt x="21278" y="16269"/>
                  <a:pt x="21600" y="15784"/>
                  <a:pt x="21600" y="15218"/>
                </a:cubicBezTo>
                <a:cubicBezTo>
                  <a:pt x="21600" y="14652"/>
                  <a:pt x="21278" y="14167"/>
                  <a:pt x="20810" y="13921"/>
                </a:cubicBezTo>
                <a:lnTo>
                  <a:pt x="20813" y="13915"/>
                </a:lnTo>
                <a:lnTo>
                  <a:pt x="19092" y="13009"/>
                </a:lnTo>
                <a:lnTo>
                  <a:pt x="20813" y="12103"/>
                </a:lnTo>
                <a:lnTo>
                  <a:pt x="20810" y="12097"/>
                </a:lnTo>
                <a:cubicBezTo>
                  <a:pt x="21278" y="11851"/>
                  <a:pt x="21600" y="11366"/>
                  <a:pt x="21600" y="10800"/>
                </a:cubicBezTo>
              </a:path>
            </a:pathLst>
          </a:custGeom>
          <a:solidFill>
            <a:srgbClr val="FFFFFF"/>
          </a:solidFill>
          <a:ln w="12700">
            <a:miter lim="400000"/>
          </a:ln>
        </p:spPr>
        <p:txBody>
          <a:bodyPr lIns="22860" rIns="22860" anchor="ctr"/>
          <a:lstStyle/>
          <a:p>
            <a:pPr marL="0" marR="0" lvl="0" indent="0" algn="ctr" defTabSz="21971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  <a:endParaRPr kumimoji="0" sz="15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grpSp>
        <p:nvGrpSpPr>
          <p:cNvPr id="84" name="组合 83">
            <a:extLst>
              <a:ext uri="{FF2B5EF4-FFF2-40B4-BE49-F238E27FC236}">
                <a16:creationId xmlns:a16="http://schemas.microsoft.com/office/drawing/2014/main" id="{962F4191-55CC-97DE-F912-07645E4FE646}"/>
              </a:ext>
            </a:extLst>
          </p:cNvPr>
          <p:cNvGrpSpPr/>
          <p:nvPr/>
        </p:nvGrpSpPr>
        <p:grpSpPr>
          <a:xfrm>
            <a:off x="967762" y="3885997"/>
            <a:ext cx="2276612" cy="1174424"/>
            <a:chOff x="1248309" y="4031139"/>
            <a:chExt cx="2276612" cy="1174424"/>
          </a:xfrm>
        </p:grpSpPr>
        <p:sp>
          <p:nvSpPr>
            <p:cNvPr id="85" name="文本框 7">
              <a:extLst>
                <a:ext uri="{FF2B5EF4-FFF2-40B4-BE49-F238E27FC236}">
                  <a16:creationId xmlns:a16="http://schemas.microsoft.com/office/drawing/2014/main" id="{43B5FCB3-0495-3C21-E922-A27668C11DC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6630" y="4031139"/>
              <a:ext cx="177997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86" name="矩形 13">
              <a:extLst>
                <a:ext uri="{FF2B5EF4-FFF2-40B4-BE49-F238E27FC236}">
                  <a16:creationId xmlns:a16="http://schemas.microsoft.com/office/drawing/2014/main" id="{FCC671FD-8E7F-87E0-B726-4E1E37F5D8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8309" y="4400471"/>
              <a:ext cx="2276612" cy="80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88" name="Shape 1911">
            <a:extLst>
              <a:ext uri="{FF2B5EF4-FFF2-40B4-BE49-F238E27FC236}">
                <a16:creationId xmlns:a16="http://schemas.microsoft.com/office/drawing/2014/main" id="{469A1622-34BB-BCB7-A210-339AC8292E94}"/>
              </a:ext>
            </a:extLst>
          </p:cNvPr>
          <p:cNvSpPr/>
          <p:nvPr/>
        </p:nvSpPr>
        <p:spPr>
          <a:xfrm>
            <a:off x="3979296" y="1894980"/>
            <a:ext cx="1585794" cy="18311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gradFill flip="none" rotWithShape="1">
            <a:gsLst>
              <a:gs pos="35000">
                <a:srgbClr val="E32819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8100000" scaled="1"/>
            <a:tileRect/>
          </a:gradFill>
          <a:ln w="25400">
            <a:solidFill>
              <a:schemeClr val="bg1"/>
            </a:solidFill>
            <a:prstDash val="solid"/>
          </a:ln>
          <a:effectLst>
            <a:outerShdw blurRad="50800" dist="1143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sym typeface="+mn-lt"/>
            </a:endParaRPr>
          </a:p>
        </p:txBody>
      </p:sp>
      <p:grpSp>
        <p:nvGrpSpPr>
          <p:cNvPr id="90" name="组合 89">
            <a:extLst>
              <a:ext uri="{FF2B5EF4-FFF2-40B4-BE49-F238E27FC236}">
                <a16:creationId xmlns:a16="http://schemas.microsoft.com/office/drawing/2014/main" id="{D1D3EFCC-3B2C-D450-FC14-38EBEFD1152F}"/>
              </a:ext>
            </a:extLst>
          </p:cNvPr>
          <p:cNvGrpSpPr/>
          <p:nvPr/>
        </p:nvGrpSpPr>
        <p:grpSpPr>
          <a:xfrm>
            <a:off x="3669635" y="3885997"/>
            <a:ext cx="2276612" cy="1174424"/>
            <a:chOff x="1248309" y="4031139"/>
            <a:chExt cx="2276612" cy="1174424"/>
          </a:xfrm>
        </p:grpSpPr>
        <p:sp>
          <p:nvSpPr>
            <p:cNvPr id="91" name="文本框 7">
              <a:extLst>
                <a:ext uri="{FF2B5EF4-FFF2-40B4-BE49-F238E27FC236}">
                  <a16:creationId xmlns:a16="http://schemas.microsoft.com/office/drawing/2014/main" id="{29CDD4C3-7B3F-50C8-9F47-6CCCEDE6B4BB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6630" y="4031139"/>
              <a:ext cx="177997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2" name="矩形 13">
              <a:extLst>
                <a:ext uri="{FF2B5EF4-FFF2-40B4-BE49-F238E27FC236}">
                  <a16:creationId xmlns:a16="http://schemas.microsoft.com/office/drawing/2014/main" id="{65E3F755-E0AE-FCD4-EEB6-8B88C31D7E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8309" y="4400471"/>
              <a:ext cx="2276612" cy="80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94" name="Shape 1911">
            <a:extLst>
              <a:ext uri="{FF2B5EF4-FFF2-40B4-BE49-F238E27FC236}">
                <a16:creationId xmlns:a16="http://schemas.microsoft.com/office/drawing/2014/main" id="{E18CBB50-C50D-8FCB-C330-0472281B0CE2}"/>
              </a:ext>
            </a:extLst>
          </p:cNvPr>
          <p:cNvSpPr/>
          <p:nvPr/>
        </p:nvSpPr>
        <p:spPr>
          <a:xfrm>
            <a:off x="6645420" y="1894980"/>
            <a:ext cx="1585794" cy="18311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gradFill>
            <a:gsLst>
              <a:gs pos="0">
                <a:srgbClr val="E32819"/>
              </a:gs>
              <a:gs pos="100000">
                <a:srgbClr val="C00000"/>
              </a:gs>
            </a:gsLst>
            <a:lin ang="5400000" scaled="1"/>
          </a:gradFill>
          <a:ln w="25400">
            <a:solidFill>
              <a:schemeClr val="bg1"/>
            </a:solidFill>
            <a:prstDash val="solid"/>
          </a:ln>
          <a:effectLst>
            <a:outerShdw blurRad="50800" dist="1143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96" name="组合 95">
            <a:extLst>
              <a:ext uri="{FF2B5EF4-FFF2-40B4-BE49-F238E27FC236}">
                <a16:creationId xmlns:a16="http://schemas.microsoft.com/office/drawing/2014/main" id="{5C76FFF0-398C-1EF9-41C4-99C6E34BA0E2}"/>
              </a:ext>
            </a:extLst>
          </p:cNvPr>
          <p:cNvGrpSpPr/>
          <p:nvPr/>
        </p:nvGrpSpPr>
        <p:grpSpPr>
          <a:xfrm>
            <a:off x="6371508" y="3885997"/>
            <a:ext cx="2276612" cy="1174424"/>
            <a:chOff x="1248309" y="4031139"/>
            <a:chExt cx="2276612" cy="1174424"/>
          </a:xfrm>
        </p:grpSpPr>
        <p:sp>
          <p:nvSpPr>
            <p:cNvPr id="97" name="文本框 7">
              <a:extLst>
                <a:ext uri="{FF2B5EF4-FFF2-40B4-BE49-F238E27FC236}">
                  <a16:creationId xmlns:a16="http://schemas.microsoft.com/office/drawing/2014/main" id="{112D10D6-59DF-290A-605E-850AC518A7F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6630" y="4031139"/>
              <a:ext cx="177997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8" name="矩形 13">
              <a:extLst>
                <a:ext uri="{FF2B5EF4-FFF2-40B4-BE49-F238E27FC236}">
                  <a16:creationId xmlns:a16="http://schemas.microsoft.com/office/drawing/2014/main" id="{CFE04B36-466C-B11B-D159-F018D82FDC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8309" y="4400471"/>
              <a:ext cx="2276612" cy="80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100" name="Shape 1911">
            <a:extLst>
              <a:ext uri="{FF2B5EF4-FFF2-40B4-BE49-F238E27FC236}">
                <a16:creationId xmlns:a16="http://schemas.microsoft.com/office/drawing/2014/main" id="{0C00B1AE-6342-E62D-F47E-76A2F7769DD3}"/>
              </a:ext>
            </a:extLst>
          </p:cNvPr>
          <p:cNvSpPr/>
          <p:nvPr/>
        </p:nvSpPr>
        <p:spPr>
          <a:xfrm>
            <a:off x="9311544" y="1894980"/>
            <a:ext cx="1585794" cy="183111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0800" y="0"/>
                </a:moveTo>
                <a:lnTo>
                  <a:pt x="21600" y="5400"/>
                </a:lnTo>
                <a:lnTo>
                  <a:pt x="21600" y="16200"/>
                </a:lnTo>
                <a:lnTo>
                  <a:pt x="10800" y="21600"/>
                </a:lnTo>
                <a:lnTo>
                  <a:pt x="0" y="16200"/>
                </a:lnTo>
                <a:lnTo>
                  <a:pt x="0" y="5400"/>
                </a:lnTo>
                <a:close/>
              </a:path>
            </a:pathLst>
          </a:custGeom>
          <a:gradFill flip="none" rotWithShape="1">
            <a:gsLst>
              <a:gs pos="35000">
                <a:srgbClr val="E32819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8100000" scaled="1"/>
            <a:tileRect/>
          </a:gradFill>
          <a:ln w="25400">
            <a:solidFill>
              <a:schemeClr val="bg1"/>
            </a:solidFill>
            <a:prstDash val="solid"/>
          </a:ln>
          <a:effectLst>
            <a:outerShdw blurRad="50800" dist="1143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dirty="0">
              <a:sym typeface="+mn-lt"/>
            </a:endParaRPr>
          </a:p>
        </p:txBody>
      </p:sp>
      <p:grpSp>
        <p:nvGrpSpPr>
          <p:cNvPr id="102" name="组合 101">
            <a:extLst>
              <a:ext uri="{FF2B5EF4-FFF2-40B4-BE49-F238E27FC236}">
                <a16:creationId xmlns:a16="http://schemas.microsoft.com/office/drawing/2014/main" id="{8E18988D-2C9D-BA13-901E-61C18138BFC0}"/>
              </a:ext>
            </a:extLst>
          </p:cNvPr>
          <p:cNvGrpSpPr/>
          <p:nvPr/>
        </p:nvGrpSpPr>
        <p:grpSpPr>
          <a:xfrm>
            <a:off x="9040676" y="3885997"/>
            <a:ext cx="2276612" cy="1174424"/>
            <a:chOff x="1248309" y="4031139"/>
            <a:chExt cx="2276612" cy="1174424"/>
          </a:xfrm>
        </p:grpSpPr>
        <p:sp>
          <p:nvSpPr>
            <p:cNvPr id="103" name="文本框 7">
              <a:extLst>
                <a:ext uri="{FF2B5EF4-FFF2-40B4-BE49-F238E27FC236}">
                  <a16:creationId xmlns:a16="http://schemas.microsoft.com/office/drawing/2014/main" id="{7F1BC4F7-D5BD-0FC2-C389-78B90AFE89F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6630" y="4031139"/>
              <a:ext cx="177997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4" name="矩形 13">
              <a:extLst>
                <a:ext uri="{FF2B5EF4-FFF2-40B4-BE49-F238E27FC236}">
                  <a16:creationId xmlns:a16="http://schemas.microsoft.com/office/drawing/2014/main" id="{402AB77E-996A-17D7-5AFE-93CE33D535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8309" y="4400471"/>
              <a:ext cx="2276612" cy="80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105" name="Shape 1917">
            <a:extLst>
              <a:ext uri="{FF2B5EF4-FFF2-40B4-BE49-F238E27FC236}">
                <a16:creationId xmlns:a16="http://schemas.microsoft.com/office/drawing/2014/main" id="{2D1E5307-37D1-BA3A-1A88-108E2F8FB3A6}"/>
              </a:ext>
            </a:extLst>
          </p:cNvPr>
          <p:cNvSpPr/>
          <p:nvPr/>
        </p:nvSpPr>
        <p:spPr>
          <a:xfrm>
            <a:off x="9818303" y="2612715"/>
            <a:ext cx="572273" cy="4681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691" y="20400"/>
                </a:moveTo>
                <a:cubicBezTo>
                  <a:pt x="14522" y="20400"/>
                  <a:pt x="12764" y="18251"/>
                  <a:pt x="12764" y="15600"/>
                </a:cubicBezTo>
                <a:cubicBezTo>
                  <a:pt x="12764" y="12949"/>
                  <a:pt x="14522" y="10800"/>
                  <a:pt x="16691" y="10800"/>
                </a:cubicBezTo>
                <a:cubicBezTo>
                  <a:pt x="18860" y="10800"/>
                  <a:pt x="20618" y="12949"/>
                  <a:pt x="20618" y="15600"/>
                </a:cubicBezTo>
                <a:cubicBezTo>
                  <a:pt x="20618" y="18251"/>
                  <a:pt x="18860" y="20400"/>
                  <a:pt x="16691" y="20400"/>
                </a:cubicBezTo>
                <a:moveTo>
                  <a:pt x="12762" y="3393"/>
                </a:moveTo>
                <a:lnTo>
                  <a:pt x="12781" y="3388"/>
                </a:lnTo>
                <a:cubicBezTo>
                  <a:pt x="12870" y="2164"/>
                  <a:pt x="13702" y="1200"/>
                  <a:pt x="14727" y="1200"/>
                </a:cubicBezTo>
                <a:cubicBezTo>
                  <a:pt x="15521" y="1200"/>
                  <a:pt x="16202" y="1779"/>
                  <a:pt x="16511" y="2609"/>
                </a:cubicBezTo>
                <a:lnTo>
                  <a:pt x="16509" y="2609"/>
                </a:lnTo>
                <a:lnTo>
                  <a:pt x="19162" y="10421"/>
                </a:lnTo>
                <a:cubicBezTo>
                  <a:pt x="18436" y="9902"/>
                  <a:pt x="17593" y="9600"/>
                  <a:pt x="16691" y="9600"/>
                </a:cubicBezTo>
                <a:cubicBezTo>
                  <a:pt x="15082" y="9600"/>
                  <a:pt x="13658" y="10550"/>
                  <a:pt x="12763" y="12012"/>
                </a:cubicBezTo>
                <a:cubicBezTo>
                  <a:pt x="12763" y="12012"/>
                  <a:pt x="12762" y="3393"/>
                  <a:pt x="12762" y="3393"/>
                </a:cubicBezTo>
                <a:close/>
                <a:moveTo>
                  <a:pt x="11782" y="13200"/>
                </a:moveTo>
                <a:lnTo>
                  <a:pt x="9818" y="13200"/>
                </a:lnTo>
                <a:lnTo>
                  <a:pt x="9818" y="4800"/>
                </a:lnTo>
                <a:lnTo>
                  <a:pt x="11782" y="4800"/>
                </a:lnTo>
                <a:cubicBezTo>
                  <a:pt x="11782" y="4800"/>
                  <a:pt x="11782" y="13200"/>
                  <a:pt x="11782" y="13200"/>
                </a:cubicBezTo>
                <a:close/>
                <a:moveTo>
                  <a:pt x="11782" y="15600"/>
                </a:moveTo>
                <a:lnTo>
                  <a:pt x="9818" y="15600"/>
                </a:lnTo>
                <a:lnTo>
                  <a:pt x="9818" y="14400"/>
                </a:lnTo>
                <a:lnTo>
                  <a:pt x="11782" y="14400"/>
                </a:lnTo>
                <a:cubicBezTo>
                  <a:pt x="11782" y="14400"/>
                  <a:pt x="11782" y="15600"/>
                  <a:pt x="11782" y="15600"/>
                </a:cubicBezTo>
                <a:close/>
                <a:moveTo>
                  <a:pt x="8837" y="12012"/>
                </a:moveTo>
                <a:cubicBezTo>
                  <a:pt x="7942" y="10550"/>
                  <a:pt x="6518" y="9600"/>
                  <a:pt x="4909" y="9600"/>
                </a:cubicBezTo>
                <a:cubicBezTo>
                  <a:pt x="4007" y="9600"/>
                  <a:pt x="3164" y="9902"/>
                  <a:pt x="2438" y="10421"/>
                </a:cubicBezTo>
                <a:lnTo>
                  <a:pt x="5091" y="2609"/>
                </a:lnTo>
                <a:lnTo>
                  <a:pt x="5089" y="2609"/>
                </a:lnTo>
                <a:cubicBezTo>
                  <a:pt x="5398" y="1779"/>
                  <a:pt x="6079" y="1200"/>
                  <a:pt x="6873" y="1200"/>
                </a:cubicBezTo>
                <a:cubicBezTo>
                  <a:pt x="7898" y="1200"/>
                  <a:pt x="8730" y="2164"/>
                  <a:pt x="8819" y="3388"/>
                </a:cubicBezTo>
                <a:lnTo>
                  <a:pt x="8838" y="3393"/>
                </a:lnTo>
                <a:cubicBezTo>
                  <a:pt x="8838" y="3393"/>
                  <a:pt x="8837" y="12012"/>
                  <a:pt x="8837" y="12012"/>
                </a:cubicBezTo>
                <a:close/>
                <a:moveTo>
                  <a:pt x="4909" y="20400"/>
                </a:moveTo>
                <a:cubicBezTo>
                  <a:pt x="2740" y="20400"/>
                  <a:pt x="982" y="18251"/>
                  <a:pt x="982" y="15600"/>
                </a:cubicBezTo>
                <a:cubicBezTo>
                  <a:pt x="982" y="12949"/>
                  <a:pt x="2740" y="10800"/>
                  <a:pt x="4909" y="10800"/>
                </a:cubicBezTo>
                <a:cubicBezTo>
                  <a:pt x="7078" y="10800"/>
                  <a:pt x="8836" y="12949"/>
                  <a:pt x="8836" y="15600"/>
                </a:cubicBezTo>
                <a:cubicBezTo>
                  <a:pt x="8836" y="18251"/>
                  <a:pt x="7078" y="20400"/>
                  <a:pt x="4909" y="20400"/>
                </a:cubicBezTo>
                <a:moveTo>
                  <a:pt x="21102" y="12980"/>
                </a:moveTo>
                <a:lnTo>
                  <a:pt x="17504" y="2400"/>
                </a:lnTo>
                <a:lnTo>
                  <a:pt x="17493" y="2402"/>
                </a:lnTo>
                <a:cubicBezTo>
                  <a:pt x="17088" y="1006"/>
                  <a:pt x="16009" y="0"/>
                  <a:pt x="14727" y="0"/>
                </a:cubicBezTo>
                <a:cubicBezTo>
                  <a:pt x="13101" y="0"/>
                  <a:pt x="11782" y="1612"/>
                  <a:pt x="11782" y="3600"/>
                </a:cubicBezTo>
                <a:lnTo>
                  <a:pt x="9818" y="3600"/>
                </a:lnTo>
                <a:cubicBezTo>
                  <a:pt x="9818" y="1612"/>
                  <a:pt x="8499" y="0"/>
                  <a:pt x="6873" y="0"/>
                </a:cubicBezTo>
                <a:cubicBezTo>
                  <a:pt x="5592" y="0"/>
                  <a:pt x="4512" y="1006"/>
                  <a:pt x="4107" y="2402"/>
                </a:cubicBezTo>
                <a:lnTo>
                  <a:pt x="4096" y="2400"/>
                </a:lnTo>
                <a:lnTo>
                  <a:pt x="498" y="12980"/>
                </a:lnTo>
                <a:cubicBezTo>
                  <a:pt x="182" y="13772"/>
                  <a:pt x="0" y="14659"/>
                  <a:pt x="0" y="15600"/>
                </a:cubicBezTo>
                <a:cubicBezTo>
                  <a:pt x="0" y="18914"/>
                  <a:pt x="2198" y="21600"/>
                  <a:pt x="4909" y="21600"/>
                </a:cubicBezTo>
                <a:cubicBezTo>
                  <a:pt x="7284" y="21600"/>
                  <a:pt x="9265" y="19539"/>
                  <a:pt x="9719" y="16800"/>
                </a:cubicBezTo>
                <a:lnTo>
                  <a:pt x="11881" y="16800"/>
                </a:lnTo>
                <a:cubicBezTo>
                  <a:pt x="12335" y="19539"/>
                  <a:pt x="14316" y="21600"/>
                  <a:pt x="16691" y="21600"/>
                </a:cubicBezTo>
                <a:cubicBezTo>
                  <a:pt x="19402" y="21600"/>
                  <a:pt x="21600" y="18914"/>
                  <a:pt x="21600" y="15600"/>
                </a:cubicBezTo>
                <a:cubicBezTo>
                  <a:pt x="21600" y="14659"/>
                  <a:pt x="21418" y="13772"/>
                  <a:pt x="21102" y="12980"/>
                </a:cubicBezTo>
                <a:moveTo>
                  <a:pt x="16691" y="12000"/>
                </a:moveTo>
                <a:cubicBezTo>
                  <a:pt x="15064" y="12000"/>
                  <a:pt x="13745" y="13612"/>
                  <a:pt x="13745" y="15600"/>
                </a:cubicBezTo>
                <a:cubicBezTo>
                  <a:pt x="13745" y="15932"/>
                  <a:pt x="13965" y="16200"/>
                  <a:pt x="14236" y="16200"/>
                </a:cubicBezTo>
                <a:cubicBezTo>
                  <a:pt x="14508" y="16200"/>
                  <a:pt x="14727" y="15932"/>
                  <a:pt x="14727" y="15600"/>
                </a:cubicBezTo>
                <a:cubicBezTo>
                  <a:pt x="14727" y="14275"/>
                  <a:pt x="15606" y="13200"/>
                  <a:pt x="16691" y="13200"/>
                </a:cubicBezTo>
                <a:cubicBezTo>
                  <a:pt x="16962" y="13200"/>
                  <a:pt x="17182" y="12932"/>
                  <a:pt x="17182" y="12600"/>
                </a:cubicBezTo>
                <a:cubicBezTo>
                  <a:pt x="17182" y="12268"/>
                  <a:pt x="16962" y="12000"/>
                  <a:pt x="16691" y="12000"/>
                </a:cubicBezTo>
                <a:moveTo>
                  <a:pt x="4909" y="12000"/>
                </a:moveTo>
                <a:cubicBezTo>
                  <a:pt x="3282" y="12000"/>
                  <a:pt x="1964" y="13612"/>
                  <a:pt x="1964" y="15600"/>
                </a:cubicBezTo>
                <a:cubicBezTo>
                  <a:pt x="1964" y="15932"/>
                  <a:pt x="2183" y="16200"/>
                  <a:pt x="2455" y="16200"/>
                </a:cubicBezTo>
                <a:cubicBezTo>
                  <a:pt x="2726" y="16200"/>
                  <a:pt x="2945" y="15932"/>
                  <a:pt x="2945" y="15600"/>
                </a:cubicBezTo>
                <a:cubicBezTo>
                  <a:pt x="2945" y="14275"/>
                  <a:pt x="3825" y="13200"/>
                  <a:pt x="4909" y="13200"/>
                </a:cubicBezTo>
                <a:cubicBezTo>
                  <a:pt x="5180" y="13200"/>
                  <a:pt x="5400" y="12932"/>
                  <a:pt x="5400" y="12600"/>
                </a:cubicBezTo>
                <a:cubicBezTo>
                  <a:pt x="5400" y="12268"/>
                  <a:pt x="5180" y="12000"/>
                  <a:pt x="4909" y="120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22860" rIns="22860" anchor="ctr"/>
          <a:lstStyle/>
          <a:p>
            <a:pPr marL="0" marR="0" lvl="0" indent="0" algn="ctr" defTabSz="21971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  <a:endParaRPr kumimoji="0" sz="15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06" name="Shape 1915">
            <a:extLst>
              <a:ext uri="{FF2B5EF4-FFF2-40B4-BE49-F238E27FC236}">
                <a16:creationId xmlns:a16="http://schemas.microsoft.com/office/drawing/2014/main" id="{527B55E3-B60D-C5C0-97F8-5DD3C7A45F65}"/>
              </a:ext>
            </a:extLst>
          </p:cNvPr>
          <p:cNvSpPr/>
          <p:nvPr/>
        </p:nvSpPr>
        <p:spPr>
          <a:xfrm>
            <a:off x="4486055" y="2524949"/>
            <a:ext cx="572273" cy="52020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1880"/>
                </a:moveTo>
                <a:cubicBezTo>
                  <a:pt x="20618" y="12476"/>
                  <a:pt x="20178" y="12960"/>
                  <a:pt x="19636" y="12960"/>
                </a:cubicBezTo>
                <a:lnTo>
                  <a:pt x="19636" y="8640"/>
                </a:lnTo>
                <a:cubicBezTo>
                  <a:pt x="20178" y="8640"/>
                  <a:pt x="20618" y="9124"/>
                  <a:pt x="20618" y="9720"/>
                </a:cubicBezTo>
                <a:cubicBezTo>
                  <a:pt x="20618" y="9720"/>
                  <a:pt x="20618" y="11880"/>
                  <a:pt x="20618" y="11880"/>
                </a:cubicBezTo>
                <a:close/>
                <a:moveTo>
                  <a:pt x="18655" y="19980"/>
                </a:moveTo>
                <a:cubicBezTo>
                  <a:pt x="18655" y="20279"/>
                  <a:pt x="18434" y="20520"/>
                  <a:pt x="18164" y="20520"/>
                </a:cubicBezTo>
                <a:cubicBezTo>
                  <a:pt x="17893" y="20520"/>
                  <a:pt x="17673" y="20279"/>
                  <a:pt x="17673" y="19980"/>
                </a:cubicBezTo>
                <a:lnTo>
                  <a:pt x="17673" y="1620"/>
                </a:lnTo>
                <a:cubicBezTo>
                  <a:pt x="17673" y="1322"/>
                  <a:pt x="17893" y="1080"/>
                  <a:pt x="18164" y="1080"/>
                </a:cubicBezTo>
                <a:cubicBezTo>
                  <a:pt x="18434" y="1080"/>
                  <a:pt x="18655" y="1322"/>
                  <a:pt x="18655" y="1620"/>
                </a:cubicBezTo>
                <a:cubicBezTo>
                  <a:pt x="18655" y="1620"/>
                  <a:pt x="18655" y="19980"/>
                  <a:pt x="18655" y="19980"/>
                </a:cubicBezTo>
                <a:close/>
                <a:moveTo>
                  <a:pt x="16691" y="18404"/>
                </a:moveTo>
                <a:lnTo>
                  <a:pt x="2944" y="13512"/>
                </a:lnTo>
                <a:cubicBezTo>
                  <a:pt x="2944" y="13508"/>
                  <a:pt x="2945" y="13504"/>
                  <a:pt x="2945" y="13500"/>
                </a:cubicBezTo>
                <a:lnTo>
                  <a:pt x="2945" y="8100"/>
                </a:lnTo>
                <a:cubicBezTo>
                  <a:pt x="2945" y="8096"/>
                  <a:pt x="2944" y="8093"/>
                  <a:pt x="2944" y="8089"/>
                </a:cubicBezTo>
                <a:lnTo>
                  <a:pt x="16691" y="3197"/>
                </a:lnTo>
                <a:cubicBezTo>
                  <a:pt x="16691" y="3197"/>
                  <a:pt x="16691" y="18404"/>
                  <a:pt x="16691" y="18404"/>
                </a:cubicBezTo>
                <a:close/>
                <a:moveTo>
                  <a:pt x="12480" y="18725"/>
                </a:moveTo>
                <a:cubicBezTo>
                  <a:pt x="12316" y="19294"/>
                  <a:pt x="11764" y="19608"/>
                  <a:pt x="11247" y="19428"/>
                </a:cubicBezTo>
                <a:lnTo>
                  <a:pt x="6102" y="17625"/>
                </a:lnTo>
                <a:cubicBezTo>
                  <a:pt x="5585" y="17444"/>
                  <a:pt x="5299" y="16837"/>
                  <a:pt x="5464" y="16269"/>
                </a:cubicBezTo>
                <a:lnTo>
                  <a:pt x="5654" y="15610"/>
                </a:lnTo>
                <a:lnTo>
                  <a:pt x="12661" y="18104"/>
                </a:lnTo>
                <a:cubicBezTo>
                  <a:pt x="12661" y="18104"/>
                  <a:pt x="12480" y="18725"/>
                  <a:pt x="12480" y="18725"/>
                </a:cubicBezTo>
                <a:close/>
                <a:moveTo>
                  <a:pt x="1964" y="13500"/>
                </a:moveTo>
                <a:lnTo>
                  <a:pt x="982" y="13500"/>
                </a:lnTo>
                <a:lnTo>
                  <a:pt x="982" y="8100"/>
                </a:lnTo>
                <a:lnTo>
                  <a:pt x="1964" y="8100"/>
                </a:lnTo>
                <a:cubicBezTo>
                  <a:pt x="1964" y="8100"/>
                  <a:pt x="1964" y="13500"/>
                  <a:pt x="1964" y="13500"/>
                </a:cubicBezTo>
                <a:close/>
                <a:moveTo>
                  <a:pt x="19636" y="7560"/>
                </a:moveTo>
                <a:lnTo>
                  <a:pt x="19636" y="1620"/>
                </a:lnTo>
                <a:cubicBezTo>
                  <a:pt x="19636" y="725"/>
                  <a:pt x="18977" y="0"/>
                  <a:pt x="18164" y="0"/>
                </a:cubicBezTo>
                <a:cubicBezTo>
                  <a:pt x="17350" y="0"/>
                  <a:pt x="16691" y="725"/>
                  <a:pt x="16691" y="1620"/>
                </a:cubicBezTo>
                <a:lnTo>
                  <a:pt x="16691" y="2062"/>
                </a:lnTo>
                <a:lnTo>
                  <a:pt x="2411" y="7144"/>
                </a:lnTo>
                <a:cubicBezTo>
                  <a:pt x="2276" y="7067"/>
                  <a:pt x="2126" y="7020"/>
                  <a:pt x="1964" y="7020"/>
                </a:cubicBezTo>
                <a:lnTo>
                  <a:pt x="982" y="7020"/>
                </a:lnTo>
                <a:cubicBezTo>
                  <a:pt x="440" y="7020"/>
                  <a:pt x="0" y="7504"/>
                  <a:pt x="0" y="8100"/>
                </a:cubicBezTo>
                <a:lnTo>
                  <a:pt x="0" y="13500"/>
                </a:lnTo>
                <a:cubicBezTo>
                  <a:pt x="0" y="14097"/>
                  <a:pt x="440" y="14580"/>
                  <a:pt x="982" y="14580"/>
                </a:cubicBezTo>
                <a:lnTo>
                  <a:pt x="1964" y="14580"/>
                </a:lnTo>
                <a:cubicBezTo>
                  <a:pt x="2126" y="14580"/>
                  <a:pt x="2276" y="14533"/>
                  <a:pt x="2411" y="14457"/>
                </a:cubicBezTo>
                <a:lnTo>
                  <a:pt x="4720" y="15278"/>
                </a:lnTo>
                <a:lnTo>
                  <a:pt x="4529" y="15941"/>
                </a:lnTo>
                <a:cubicBezTo>
                  <a:pt x="4199" y="17078"/>
                  <a:pt x="4770" y="18292"/>
                  <a:pt x="5803" y="18654"/>
                </a:cubicBezTo>
                <a:lnTo>
                  <a:pt x="10949" y="20456"/>
                </a:lnTo>
                <a:cubicBezTo>
                  <a:pt x="11983" y="20819"/>
                  <a:pt x="13087" y="20190"/>
                  <a:pt x="13416" y="19053"/>
                </a:cubicBezTo>
                <a:lnTo>
                  <a:pt x="13595" y="18437"/>
                </a:lnTo>
                <a:lnTo>
                  <a:pt x="16691" y="19538"/>
                </a:lnTo>
                <a:lnTo>
                  <a:pt x="16691" y="19980"/>
                </a:lnTo>
                <a:cubicBezTo>
                  <a:pt x="16691" y="20875"/>
                  <a:pt x="17350" y="21600"/>
                  <a:pt x="18164" y="21600"/>
                </a:cubicBezTo>
                <a:cubicBezTo>
                  <a:pt x="18977" y="21600"/>
                  <a:pt x="19636" y="20875"/>
                  <a:pt x="19636" y="19980"/>
                </a:cubicBezTo>
                <a:lnTo>
                  <a:pt x="19636" y="14040"/>
                </a:lnTo>
                <a:cubicBezTo>
                  <a:pt x="20721" y="14040"/>
                  <a:pt x="21600" y="13073"/>
                  <a:pt x="21600" y="11880"/>
                </a:cubicBezTo>
                <a:lnTo>
                  <a:pt x="21600" y="9720"/>
                </a:lnTo>
                <a:cubicBezTo>
                  <a:pt x="21600" y="8527"/>
                  <a:pt x="20721" y="7560"/>
                  <a:pt x="19636" y="756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22860" rIns="22860" anchor="ctr"/>
          <a:lstStyle/>
          <a:p>
            <a:pPr marL="0" marR="0" lvl="0" indent="0" algn="ctr" defTabSz="21971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  <a:endParaRPr kumimoji="0" sz="15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  <p:sp>
        <p:nvSpPr>
          <p:cNvPr id="107" name="Shape 1914">
            <a:extLst>
              <a:ext uri="{FF2B5EF4-FFF2-40B4-BE49-F238E27FC236}">
                <a16:creationId xmlns:a16="http://schemas.microsoft.com/office/drawing/2014/main" id="{AC7A1F58-2654-31D7-A72A-4657B2CCCDF3}"/>
              </a:ext>
            </a:extLst>
          </p:cNvPr>
          <p:cNvSpPr/>
          <p:nvPr/>
        </p:nvSpPr>
        <p:spPr>
          <a:xfrm>
            <a:off x="7147795" y="2550959"/>
            <a:ext cx="572273" cy="46818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618" y="14400"/>
                </a:moveTo>
                <a:lnTo>
                  <a:pt x="16349" y="14400"/>
                </a:lnTo>
                <a:cubicBezTo>
                  <a:pt x="16227" y="14820"/>
                  <a:pt x="16076" y="15221"/>
                  <a:pt x="15897" y="15600"/>
                </a:cubicBezTo>
                <a:lnTo>
                  <a:pt x="20618" y="15600"/>
                </a:lnTo>
                <a:lnTo>
                  <a:pt x="20618" y="19200"/>
                </a:lnTo>
                <a:cubicBezTo>
                  <a:pt x="20618" y="19862"/>
                  <a:pt x="20178" y="20400"/>
                  <a:pt x="19636" y="20400"/>
                </a:cubicBezTo>
                <a:lnTo>
                  <a:pt x="1964" y="20400"/>
                </a:lnTo>
                <a:cubicBezTo>
                  <a:pt x="1422" y="20400"/>
                  <a:pt x="982" y="19862"/>
                  <a:pt x="982" y="19200"/>
                </a:cubicBezTo>
                <a:lnTo>
                  <a:pt x="982" y="15600"/>
                </a:lnTo>
                <a:lnTo>
                  <a:pt x="5704" y="15600"/>
                </a:lnTo>
                <a:cubicBezTo>
                  <a:pt x="5524" y="15221"/>
                  <a:pt x="5373" y="14820"/>
                  <a:pt x="5251" y="14400"/>
                </a:cubicBezTo>
                <a:lnTo>
                  <a:pt x="982" y="14400"/>
                </a:lnTo>
                <a:lnTo>
                  <a:pt x="982" y="4800"/>
                </a:lnTo>
                <a:cubicBezTo>
                  <a:pt x="982" y="4138"/>
                  <a:pt x="1422" y="3600"/>
                  <a:pt x="1964" y="3600"/>
                </a:cubicBezTo>
                <a:lnTo>
                  <a:pt x="3927" y="3600"/>
                </a:lnTo>
                <a:cubicBezTo>
                  <a:pt x="5891" y="3600"/>
                  <a:pt x="5891" y="1200"/>
                  <a:pt x="7364" y="1200"/>
                </a:cubicBezTo>
                <a:lnTo>
                  <a:pt x="14236" y="1200"/>
                </a:lnTo>
                <a:cubicBezTo>
                  <a:pt x="15709" y="1200"/>
                  <a:pt x="15709" y="3600"/>
                  <a:pt x="17673" y="3600"/>
                </a:cubicBezTo>
                <a:lnTo>
                  <a:pt x="19636" y="3600"/>
                </a:lnTo>
                <a:cubicBezTo>
                  <a:pt x="20178" y="3600"/>
                  <a:pt x="20618" y="4138"/>
                  <a:pt x="20618" y="4800"/>
                </a:cubicBezTo>
                <a:cubicBezTo>
                  <a:pt x="20618" y="4800"/>
                  <a:pt x="20618" y="14400"/>
                  <a:pt x="20618" y="14400"/>
                </a:cubicBezTo>
                <a:close/>
                <a:moveTo>
                  <a:pt x="19636" y="2400"/>
                </a:moveTo>
                <a:lnTo>
                  <a:pt x="17673" y="2400"/>
                </a:lnTo>
                <a:cubicBezTo>
                  <a:pt x="16200" y="2400"/>
                  <a:pt x="16200" y="0"/>
                  <a:pt x="14236" y="0"/>
                </a:cubicBezTo>
                <a:lnTo>
                  <a:pt x="7364" y="0"/>
                </a:lnTo>
                <a:cubicBezTo>
                  <a:pt x="5400" y="0"/>
                  <a:pt x="5400" y="2400"/>
                  <a:pt x="3927" y="2400"/>
                </a:cubicBezTo>
                <a:lnTo>
                  <a:pt x="1964" y="2400"/>
                </a:lnTo>
                <a:cubicBezTo>
                  <a:pt x="879" y="2400"/>
                  <a:pt x="0" y="3475"/>
                  <a:pt x="0" y="4800"/>
                </a:cubicBezTo>
                <a:lnTo>
                  <a:pt x="0" y="19200"/>
                </a:lnTo>
                <a:cubicBezTo>
                  <a:pt x="0" y="20525"/>
                  <a:pt x="879" y="21600"/>
                  <a:pt x="1964" y="21600"/>
                </a:cubicBezTo>
                <a:lnTo>
                  <a:pt x="19636" y="21600"/>
                </a:lnTo>
                <a:cubicBezTo>
                  <a:pt x="20721" y="21600"/>
                  <a:pt x="21600" y="20525"/>
                  <a:pt x="21600" y="19200"/>
                </a:cubicBezTo>
                <a:lnTo>
                  <a:pt x="21600" y="4800"/>
                </a:lnTo>
                <a:cubicBezTo>
                  <a:pt x="21600" y="3475"/>
                  <a:pt x="20721" y="2400"/>
                  <a:pt x="19636" y="2400"/>
                </a:cubicBezTo>
                <a:moveTo>
                  <a:pt x="18164" y="7200"/>
                </a:moveTo>
                <a:cubicBezTo>
                  <a:pt x="17892" y="7200"/>
                  <a:pt x="17673" y="6932"/>
                  <a:pt x="17673" y="6600"/>
                </a:cubicBezTo>
                <a:cubicBezTo>
                  <a:pt x="17673" y="6269"/>
                  <a:pt x="17892" y="6000"/>
                  <a:pt x="18164" y="6000"/>
                </a:cubicBezTo>
                <a:cubicBezTo>
                  <a:pt x="18435" y="6000"/>
                  <a:pt x="18655" y="6269"/>
                  <a:pt x="18655" y="6600"/>
                </a:cubicBezTo>
                <a:cubicBezTo>
                  <a:pt x="18655" y="6932"/>
                  <a:pt x="18435" y="7200"/>
                  <a:pt x="18164" y="7200"/>
                </a:cubicBezTo>
                <a:moveTo>
                  <a:pt x="18164" y="4800"/>
                </a:moveTo>
                <a:cubicBezTo>
                  <a:pt x="17351" y="4800"/>
                  <a:pt x="16691" y="5607"/>
                  <a:pt x="16691" y="6600"/>
                </a:cubicBezTo>
                <a:cubicBezTo>
                  <a:pt x="16691" y="7594"/>
                  <a:pt x="17351" y="8400"/>
                  <a:pt x="18164" y="8400"/>
                </a:cubicBezTo>
                <a:cubicBezTo>
                  <a:pt x="18977" y="8400"/>
                  <a:pt x="19636" y="7594"/>
                  <a:pt x="19636" y="6600"/>
                </a:cubicBezTo>
                <a:cubicBezTo>
                  <a:pt x="19636" y="5607"/>
                  <a:pt x="18977" y="4800"/>
                  <a:pt x="18164" y="4800"/>
                </a:cubicBezTo>
                <a:moveTo>
                  <a:pt x="18164" y="9600"/>
                </a:moveTo>
                <a:cubicBezTo>
                  <a:pt x="17892" y="9600"/>
                  <a:pt x="17673" y="9869"/>
                  <a:pt x="17673" y="10200"/>
                </a:cubicBezTo>
                <a:cubicBezTo>
                  <a:pt x="17673" y="10532"/>
                  <a:pt x="17892" y="10800"/>
                  <a:pt x="18164" y="10800"/>
                </a:cubicBezTo>
                <a:cubicBezTo>
                  <a:pt x="18435" y="10800"/>
                  <a:pt x="18655" y="10532"/>
                  <a:pt x="18655" y="10200"/>
                </a:cubicBezTo>
                <a:cubicBezTo>
                  <a:pt x="18655" y="9869"/>
                  <a:pt x="18435" y="9600"/>
                  <a:pt x="18164" y="9600"/>
                </a:cubicBezTo>
                <a:moveTo>
                  <a:pt x="10800" y="16800"/>
                </a:moveTo>
                <a:cubicBezTo>
                  <a:pt x="8631" y="16800"/>
                  <a:pt x="6873" y="14651"/>
                  <a:pt x="6873" y="12000"/>
                </a:cubicBezTo>
                <a:cubicBezTo>
                  <a:pt x="6873" y="9349"/>
                  <a:pt x="8631" y="7200"/>
                  <a:pt x="10800" y="7200"/>
                </a:cubicBezTo>
                <a:cubicBezTo>
                  <a:pt x="12969" y="7200"/>
                  <a:pt x="14727" y="9349"/>
                  <a:pt x="14727" y="12000"/>
                </a:cubicBezTo>
                <a:cubicBezTo>
                  <a:pt x="14727" y="14651"/>
                  <a:pt x="12969" y="16800"/>
                  <a:pt x="10800" y="16800"/>
                </a:cubicBezTo>
                <a:moveTo>
                  <a:pt x="10800" y="6000"/>
                </a:moveTo>
                <a:cubicBezTo>
                  <a:pt x="8088" y="6000"/>
                  <a:pt x="5891" y="8687"/>
                  <a:pt x="5891" y="12000"/>
                </a:cubicBezTo>
                <a:cubicBezTo>
                  <a:pt x="5891" y="15314"/>
                  <a:pt x="8088" y="18000"/>
                  <a:pt x="10800" y="18000"/>
                </a:cubicBezTo>
                <a:cubicBezTo>
                  <a:pt x="13512" y="18000"/>
                  <a:pt x="15709" y="15314"/>
                  <a:pt x="15709" y="12000"/>
                </a:cubicBezTo>
                <a:cubicBezTo>
                  <a:pt x="15709" y="8687"/>
                  <a:pt x="13512" y="6000"/>
                  <a:pt x="10800" y="6000"/>
                </a:cubicBezTo>
                <a:moveTo>
                  <a:pt x="10800" y="14400"/>
                </a:moveTo>
                <a:cubicBezTo>
                  <a:pt x="9716" y="14400"/>
                  <a:pt x="8836" y="13325"/>
                  <a:pt x="8836" y="12000"/>
                </a:cubicBezTo>
                <a:cubicBezTo>
                  <a:pt x="8836" y="10675"/>
                  <a:pt x="9716" y="9600"/>
                  <a:pt x="10800" y="9600"/>
                </a:cubicBezTo>
                <a:cubicBezTo>
                  <a:pt x="11884" y="9600"/>
                  <a:pt x="12764" y="10675"/>
                  <a:pt x="12764" y="12000"/>
                </a:cubicBezTo>
                <a:cubicBezTo>
                  <a:pt x="12764" y="13325"/>
                  <a:pt x="11884" y="14400"/>
                  <a:pt x="10800" y="14400"/>
                </a:cubicBezTo>
                <a:moveTo>
                  <a:pt x="10800" y="8400"/>
                </a:moveTo>
                <a:cubicBezTo>
                  <a:pt x="9173" y="8400"/>
                  <a:pt x="7855" y="10012"/>
                  <a:pt x="7855" y="12000"/>
                </a:cubicBezTo>
                <a:cubicBezTo>
                  <a:pt x="7855" y="13988"/>
                  <a:pt x="9173" y="15600"/>
                  <a:pt x="10800" y="15600"/>
                </a:cubicBezTo>
                <a:cubicBezTo>
                  <a:pt x="12426" y="15600"/>
                  <a:pt x="13745" y="13988"/>
                  <a:pt x="13745" y="12000"/>
                </a:cubicBezTo>
                <a:cubicBezTo>
                  <a:pt x="13745" y="10012"/>
                  <a:pt x="12426" y="8400"/>
                  <a:pt x="10800" y="8400"/>
                </a:cubicBezTo>
                <a:moveTo>
                  <a:pt x="8345" y="3600"/>
                </a:moveTo>
                <a:lnTo>
                  <a:pt x="13255" y="3600"/>
                </a:lnTo>
                <a:cubicBezTo>
                  <a:pt x="13526" y="3600"/>
                  <a:pt x="13745" y="3332"/>
                  <a:pt x="13745" y="3000"/>
                </a:cubicBezTo>
                <a:cubicBezTo>
                  <a:pt x="13745" y="2669"/>
                  <a:pt x="13526" y="2400"/>
                  <a:pt x="13255" y="2400"/>
                </a:cubicBezTo>
                <a:lnTo>
                  <a:pt x="8345" y="2400"/>
                </a:lnTo>
                <a:cubicBezTo>
                  <a:pt x="8074" y="2400"/>
                  <a:pt x="7855" y="2669"/>
                  <a:pt x="7855" y="3000"/>
                </a:cubicBezTo>
                <a:cubicBezTo>
                  <a:pt x="7855" y="3332"/>
                  <a:pt x="8074" y="3600"/>
                  <a:pt x="8345" y="3600"/>
                </a:cubicBezTo>
              </a:path>
            </a:pathLst>
          </a:custGeom>
          <a:solidFill>
            <a:schemeClr val="bg1"/>
          </a:solidFill>
          <a:ln w="12700">
            <a:miter lim="400000"/>
          </a:ln>
        </p:spPr>
        <p:txBody>
          <a:bodyPr lIns="22860" rIns="22860" anchor="ctr"/>
          <a:lstStyle/>
          <a:p>
            <a:pPr marL="0" marR="0" lvl="0" indent="0" algn="ctr" defTabSz="219710" eaLnBrk="1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Arial" panose="020B0604020202020204"/>
                <a:ea typeface="Arial" panose="020B0604020202020204"/>
                <a:cs typeface="Arial" panose="020B0604020202020204"/>
                <a:sym typeface="Arial" panose="020B0604020202020204"/>
              </a:defRPr>
            </a:pPr>
            <a:endParaRPr kumimoji="0" sz="15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65000"/>
                  <a:lumOff val="35000"/>
                </a:schemeClr>
              </a:solidFill>
              <a:effectLst>
                <a:outerShdw blurRad="38100" dist="12700" dir="5400000" rotWithShape="0">
                  <a:srgbClr val="000000">
                    <a:alpha val="50000"/>
                  </a:srgbClr>
                </a:outerShdw>
              </a:effectLst>
              <a:uLnTx/>
              <a:uFillTx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01792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E97460EB-18CB-4F47-5633-EB9E066E51F3}"/>
              </a:ext>
            </a:extLst>
          </p:cNvPr>
          <p:cNvGrpSpPr/>
          <p:nvPr/>
        </p:nvGrpSpPr>
        <p:grpSpPr>
          <a:xfrm>
            <a:off x="3580825" y="-41096"/>
            <a:ext cx="5023304" cy="646331"/>
            <a:chOff x="3580825" y="-41096"/>
            <a:chExt cx="5023304" cy="646331"/>
          </a:xfrm>
        </p:grpSpPr>
        <p:sp>
          <p:nvSpPr>
            <p:cNvPr id="18" name="梯形 17">
              <a:extLst>
                <a:ext uri="{FF2B5EF4-FFF2-40B4-BE49-F238E27FC236}">
                  <a16:creationId xmlns:a16="http://schemas.microsoft.com/office/drawing/2014/main" id="{783DF4D0-80E7-13DA-919B-B067EAB4160C}"/>
                </a:ext>
              </a:extLst>
            </p:cNvPr>
            <p:cNvSpPr/>
            <p:nvPr/>
          </p:nvSpPr>
          <p:spPr>
            <a:xfrm rot="10800000">
              <a:off x="3580825" y="0"/>
              <a:ext cx="5023304" cy="576018"/>
            </a:xfrm>
            <a:prstGeom prst="trapezoid">
              <a:avLst>
                <a:gd name="adj" fmla="val 39207"/>
              </a:avLst>
            </a:prstGeom>
            <a:gradFill>
              <a:gsLst>
                <a:gs pos="0">
                  <a:srgbClr val="E32819"/>
                </a:gs>
                <a:gs pos="100000">
                  <a:srgbClr val="C00000"/>
                </a:gs>
              </a:gsLst>
              <a:lin ang="5400000" scaled="1"/>
            </a:gradFill>
            <a:ln w="25400">
              <a:solidFill>
                <a:schemeClr val="bg1"/>
              </a:solidFill>
              <a:prstDash val="solid"/>
            </a:ln>
            <a:effectLst>
              <a:outerShdw blurRad="50800" dist="1143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116CE80-F775-E47D-5F4E-D7463652F29F}"/>
                </a:ext>
              </a:extLst>
            </p:cNvPr>
            <p:cNvSpPr txBox="1"/>
            <p:nvPr/>
          </p:nvSpPr>
          <p:spPr>
            <a:xfrm>
              <a:off x="5608103" y="51236"/>
              <a:ext cx="21860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043204D-40DF-7697-0974-3511AC950775}"/>
                </a:ext>
              </a:extLst>
            </p:cNvPr>
            <p:cNvSpPr txBox="1"/>
            <p:nvPr/>
          </p:nvSpPr>
          <p:spPr>
            <a:xfrm>
              <a:off x="4607915" y="-41096"/>
              <a:ext cx="73930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</a:rPr>
                <a:t>02</a:t>
              </a:r>
              <a:endParaRPr lang="zh-CN" altLang="en-US" sz="3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Group 3">
            <a:extLst>
              <a:ext uri="{FF2B5EF4-FFF2-40B4-BE49-F238E27FC236}">
                <a16:creationId xmlns:a16="http://schemas.microsoft.com/office/drawing/2014/main" id="{CCE92B0F-2BFE-A47D-EE7E-164677434A6B}"/>
              </a:ext>
            </a:extLst>
          </p:cNvPr>
          <p:cNvGrpSpPr/>
          <p:nvPr/>
        </p:nvGrpSpPr>
        <p:grpSpPr>
          <a:xfrm>
            <a:off x="3986212" y="1392237"/>
            <a:ext cx="4219575" cy="4352925"/>
            <a:chOff x="4195762" y="2005013"/>
            <a:chExt cx="4219575" cy="4352925"/>
          </a:xfrm>
        </p:grpSpPr>
        <p:sp>
          <p:nvSpPr>
            <p:cNvPr id="3" name="AutoShape 4">
              <a:extLst>
                <a:ext uri="{FF2B5EF4-FFF2-40B4-BE49-F238E27FC236}">
                  <a16:creationId xmlns:a16="http://schemas.microsoft.com/office/drawing/2014/main" id="{44519A32-0523-8D60-0FF3-E7145D9B878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4195762" y="6196013"/>
              <a:ext cx="4219575" cy="161925"/>
            </a:xfrm>
            <a:custGeom>
              <a:avLst/>
              <a:gdLst>
                <a:gd name="T0" fmla="*/ 791286937 w 21600"/>
                <a:gd name="T1" fmla="*/ 606941 h 21600"/>
                <a:gd name="T2" fmla="*/ 412148551 w 21600"/>
                <a:gd name="T3" fmla="*/ 1213875 h 21600"/>
                <a:gd name="T4" fmla="*/ 33009970 w 21600"/>
                <a:gd name="T5" fmla="*/ 606941 h 21600"/>
                <a:gd name="T6" fmla="*/ 41214855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665 w 21600"/>
                <a:gd name="T13" fmla="*/ 2665 h 21600"/>
                <a:gd name="T14" fmla="*/ 18935 w 21600"/>
                <a:gd name="T15" fmla="*/ 1893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730" y="21600"/>
                  </a:lnTo>
                  <a:lnTo>
                    <a:pt x="1987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5F5F5F">
                    <a:alpha val="0"/>
                  </a:srgbClr>
                </a:gs>
                <a:gs pos="100000">
                  <a:schemeClr val="tx1">
                    <a:alpha val="5000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2857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1600"/>
            </a:p>
          </p:txBody>
        </p:sp>
        <p:sp>
          <p:nvSpPr>
            <p:cNvPr id="4" name="AutoShape 5">
              <a:extLst>
                <a:ext uri="{FF2B5EF4-FFF2-40B4-BE49-F238E27FC236}">
                  <a16:creationId xmlns:a16="http://schemas.microsoft.com/office/drawing/2014/main" id="{9587BECB-A316-5B55-1337-789591C026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5762" y="5394325"/>
              <a:ext cx="4219575" cy="801688"/>
            </a:xfrm>
            <a:custGeom>
              <a:avLst/>
              <a:gdLst>
                <a:gd name="T0" fmla="*/ 791286937 w 21600"/>
                <a:gd name="T1" fmla="*/ 14877399 h 21600"/>
                <a:gd name="T2" fmla="*/ 412148551 w 21600"/>
                <a:gd name="T3" fmla="*/ 29754799 h 21600"/>
                <a:gd name="T4" fmla="*/ 33009970 w 21600"/>
                <a:gd name="T5" fmla="*/ 14877399 h 21600"/>
                <a:gd name="T6" fmla="*/ 41214855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665 w 21600"/>
                <a:gd name="T13" fmla="*/ 2665 h 21600"/>
                <a:gd name="T14" fmla="*/ 18935 w 21600"/>
                <a:gd name="T15" fmla="*/ 18935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730" y="21600"/>
                  </a:lnTo>
                  <a:lnTo>
                    <a:pt x="1987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100000">
                  <a:srgbClr val="DDDDDD"/>
                </a:gs>
              </a:gsLst>
              <a:lin ang="2700000" scaled="1"/>
            </a:gradFill>
            <a:ln w="12700" algn="ctr">
              <a:solidFill>
                <a:srgbClr val="C0C0C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600"/>
            </a:p>
          </p:txBody>
        </p:sp>
        <p:sp>
          <p:nvSpPr>
            <p:cNvPr id="5" name="WordArt 6">
              <a:extLst>
                <a:ext uri="{FF2B5EF4-FFF2-40B4-BE49-F238E27FC236}">
                  <a16:creationId xmlns:a16="http://schemas.microsoft.com/office/drawing/2014/main" id="{00F5BD87-0FA6-B438-C95F-DBE3164F1ABF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5829299" y="5516562"/>
              <a:ext cx="952500" cy="349250"/>
            </a:xfrm>
            <a:prstGeom prst="rect">
              <a:avLst/>
            </a:prstGeom>
          </p:spPr>
          <p:txBody>
            <a:bodyPr wrap="none" fromWordArt="1"/>
            <a:lstStyle/>
            <a:p>
              <a:pPr algn="ctr"/>
              <a:r>
                <a:rPr lang="en-US" altLang="zh-CN" b="1" kern="10" dirty="0">
                  <a:solidFill>
                    <a:schemeClr val="accent5"/>
                  </a:solidFill>
                  <a:latin typeface="Agency FB" pitchFamily="34" charset="0"/>
                  <a:cs typeface="Arial" panose="020B0604020202020204"/>
                </a:rPr>
                <a:t>50%</a:t>
              </a:r>
              <a:endParaRPr lang="zh-CN" altLang="en-US" b="1" kern="10" dirty="0">
                <a:solidFill>
                  <a:schemeClr val="accent5"/>
                </a:solidFill>
                <a:latin typeface="Agency FB" pitchFamily="34" charset="0"/>
                <a:cs typeface="Arial" panose="020B0604020202020204"/>
              </a:endParaRPr>
            </a:p>
          </p:txBody>
        </p:sp>
        <p:sp>
          <p:nvSpPr>
            <p:cNvPr id="6" name="AutoShape 7">
              <a:extLst>
                <a:ext uri="{FF2B5EF4-FFF2-40B4-BE49-F238E27FC236}">
                  <a16:creationId xmlns:a16="http://schemas.microsoft.com/office/drawing/2014/main" id="{C18B73D8-E944-46E6-E2AE-F01FE0FF855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4195762" y="4759325"/>
              <a:ext cx="4219575" cy="619125"/>
            </a:xfrm>
            <a:custGeom>
              <a:avLst/>
              <a:gdLst>
                <a:gd name="T0" fmla="*/ 712978657 w 21600"/>
                <a:gd name="T1" fmla="*/ 8873064 h 21600"/>
                <a:gd name="T2" fmla="*/ 412148551 w 21600"/>
                <a:gd name="T3" fmla="*/ 17746100 h 21600"/>
                <a:gd name="T4" fmla="*/ 111318249 w 21600"/>
                <a:gd name="T5" fmla="*/ 8873064 h 21600"/>
                <a:gd name="T6" fmla="*/ 412148551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717 w 21600"/>
                <a:gd name="T13" fmla="*/ 4717 h 21600"/>
                <a:gd name="T14" fmla="*/ 16883 w 21600"/>
                <a:gd name="T15" fmla="*/ 1688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834" y="21600"/>
                  </a:lnTo>
                  <a:lnTo>
                    <a:pt x="15766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1600"/>
            </a:p>
          </p:txBody>
        </p:sp>
        <p:sp>
          <p:nvSpPr>
            <p:cNvPr id="7" name="AutoShape 8">
              <a:extLst>
                <a:ext uri="{FF2B5EF4-FFF2-40B4-BE49-F238E27FC236}">
                  <a16:creationId xmlns:a16="http://schemas.microsoft.com/office/drawing/2014/main" id="{0AA726D9-E21A-104D-88F1-E44932EB98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05337" y="4364038"/>
              <a:ext cx="3400425" cy="646112"/>
            </a:xfrm>
            <a:custGeom>
              <a:avLst/>
              <a:gdLst>
                <a:gd name="T0" fmla="*/ 511948310 w 21600"/>
                <a:gd name="T1" fmla="*/ 9663443 h 21600"/>
                <a:gd name="T2" fmla="*/ 267659574 w 21600"/>
                <a:gd name="T3" fmla="*/ 19326885 h 21600"/>
                <a:gd name="T4" fmla="*/ 23370680 w 21600"/>
                <a:gd name="T5" fmla="*/ 9663443 h 21600"/>
                <a:gd name="T6" fmla="*/ 267659574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743 w 21600"/>
                <a:gd name="T13" fmla="*/ 2743 h 21600"/>
                <a:gd name="T14" fmla="*/ 18857 w 21600"/>
                <a:gd name="T15" fmla="*/ 1885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885" y="21600"/>
                  </a:lnTo>
                  <a:lnTo>
                    <a:pt x="19715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>
              <a:gsLst>
                <a:gs pos="0">
                  <a:srgbClr val="E32819"/>
                </a:gs>
                <a:gs pos="100000">
                  <a:srgbClr val="C00000"/>
                </a:gs>
              </a:gsLst>
              <a:lin ang="5400000" scaled="1"/>
            </a:gradFill>
            <a:ln w="25400">
              <a:solidFill>
                <a:schemeClr val="bg1"/>
              </a:solidFill>
              <a:prstDash val="solid"/>
            </a:ln>
            <a:effectLst>
              <a:outerShdw blurRad="50800" dist="1143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8" name="WordArt 9">
              <a:extLst>
                <a:ext uri="{FF2B5EF4-FFF2-40B4-BE49-F238E27FC236}">
                  <a16:creationId xmlns:a16="http://schemas.microsoft.com/office/drawing/2014/main" id="{7F023236-1776-FD77-C1C0-4DF0C2E595A3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5875337" y="4384675"/>
              <a:ext cx="862012" cy="341312"/>
            </a:xfrm>
            <a:prstGeom prst="rect">
              <a:avLst/>
            </a:prstGeom>
          </p:spPr>
          <p:txBody>
            <a:bodyPr wrap="none" fromWordArt="1"/>
            <a:lstStyle/>
            <a:p>
              <a:pPr algn="ctr"/>
              <a:r>
                <a:rPr lang="en-US" altLang="zh-CN" b="1" kern="10" dirty="0">
                  <a:solidFill>
                    <a:schemeClr val="bg1"/>
                  </a:solidFill>
                  <a:latin typeface="Agency FB" pitchFamily="34" charset="0"/>
                  <a:cs typeface="Arial" panose="020B0604020202020204"/>
                </a:rPr>
                <a:t>30%</a:t>
              </a:r>
              <a:endParaRPr lang="zh-CN" altLang="en-US" b="1" kern="10" dirty="0">
                <a:solidFill>
                  <a:schemeClr val="bg1"/>
                </a:solidFill>
                <a:latin typeface="Agency FB" pitchFamily="34" charset="0"/>
                <a:cs typeface="Arial" panose="020B0604020202020204"/>
              </a:endParaRPr>
            </a:p>
          </p:txBody>
        </p:sp>
        <p:sp>
          <p:nvSpPr>
            <p:cNvPr id="9" name="AutoShape 10">
              <a:extLst>
                <a:ext uri="{FF2B5EF4-FFF2-40B4-BE49-F238E27FC236}">
                  <a16:creationId xmlns:a16="http://schemas.microsoft.com/office/drawing/2014/main" id="{0C7CCE01-5F04-B118-1251-6B9A67931E27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4605337" y="3870325"/>
              <a:ext cx="3400425" cy="498475"/>
            </a:xfrm>
            <a:custGeom>
              <a:avLst/>
              <a:gdLst>
                <a:gd name="T0" fmla="*/ 463026112 w 21600"/>
                <a:gd name="T1" fmla="*/ 5751801 h 21600"/>
                <a:gd name="T2" fmla="*/ 267659574 w 21600"/>
                <a:gd name="T3" fmla="*/ 11503580 h 21600"/>
                <a:gd name="T4" fmla="*/ 72292878 w 21600"/>
                <a:gd name="T5" fmla="*/ 5751801 h 21600"/>
                <a:gd name="T6" fmla="*/ 267659574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717 w 21600"/>
                <a:gd name="T13" fmla="*/ 4717 h 21600"/>
                <a:gd name="T14" fmla="*/ 16883 w 21600"/>
                <a:gd name="T15" fmla="*/ 1688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834" y="21600"/>
                  </a:lnTo>
                  <a:lnTo>
                    <a:pt x="15766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5">
                    <a:alpha val="4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1600"/>
            </a:p>
          </p:txBody>
        </p:sp>
        <p:sp>
          <p:nvSpPr>
            <p:cNvPr id="10" name="AutoShape 12">
              <a:extLst>
                <a:ext uri="{FF2B5EF4-FFF2-40B4-BE49-F238E27FC236}">
                  <a16:creationId xmlns:a16="http://schemas.microsoft.com/office/drawing/2014/main" id="{6C96D3B5-880F-63FF-A1DC-F5452D53B9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27599" y="3557588"/>
              <a:ext cx="2755900" cy="522287"/>
            </a:xfrm>
            <a:custGeom>
              <a:avLst/>
              <a:gdLst>
                <a:gd name="T0" fmla="*/ 332687527 w 21600"/>
                <a:gd name="T1" fmla="*/ 6314426 h 21600"/>
                <a:gd name="T2" fmla="*/ 175809834 w 21600"/>
                <a:gd name="T3" fmla="*/ 12628875 h 21600"/>
                <a:gd name="T4" fmla="*/ 18932140 w 21600"/>
                <a:gd name="T5" fmla="*/ 6314426 h 21600"/>
                <a:gd name="T6" fmla="*/ 175809834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963 w 21600"/>
                <a:gd name="T13" fmla="*/ 2963 h 21600"/>
                <a:gd name="T14" fmla="*/ 18637 w 21600"/>
                <a:gd name="T15" fmla="*/ 1863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326" y="21600"/>
                  </a:lnTo>
                  <a:lnTo>
                    <a:pt x="19274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100000">
                  <a:srgbClr val="DDDDDD"/>
                </a:gs>
              </a:gsLst>
              <a:lin ang="2700000" scaled="1"/>
            </a:gradFill>
            <a:ln w="12700" algn="ctr">
              <a:solidFill>
                <a:srgbClr val="C0C0C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600"/>
            </a:p>
          </p:txBody>
        </p:sp>
        <p:sp>
          <p:nvSpPr>
            <p:cNvPr id="11" name="WordArt 13">
              <a:extLst>
                <a:ext uri="{FF2B5EF4-FFF2-40B4-BE49-F238E27FC236}">
                  <a16:creationId xmlns:a16="http://schemas.microsoft.com/office/drawing/2014/main" id="{862C54BA-CA7D-9C28-33E6-AD88FA9FE6BB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6019799" y="3551237"/>
              <a:ext cx="571500" cy="228600"/>
            </a:xfrm>
            <a:prstGeom prst="rect">
              <a:avLst/>
            </a:prstGeom>
          </p:spPr>
          <p:txBody>
            <a:bodyPr wrap="none" fromWordArt="1"/>
            <a:lstStyle/>
            <a:p>
              <a:pPr algn="ctr"/>
              <a:r>
                <a:rPr lang="en-US" altLang="zh-CN" b="1" kern="10" dirty="0">
                  <a:solidFill>
                    <a:schemeClr val="accent5"/>
                  </a:solidFill>
                  <a:latin typeface="Agency FB" pitchFamily="34" charset="0"/>
                  <a:cs typeface="Arial" panose="020B0604020202020204"/>
                </a:rPr>
                <a:t>25%</a:t>
              </a:r>
              <a:endParaRPr lang="zh-CN" altLang="en-US" b="1" kern="10" dirty="0">
                <a:solidFill>
                  <a:schemeClr val="accent5"/>
                </a:solidFill>
                <a:latin typeface="Agency FB" pitchFamily="34" charset="0"/>
                <a:cs typeface="Arial" panose="020B0604020202020204"/>
              </a:endParaRPr>
            </a:p>
          </p:txBody>
        </p:sp>
        <p:sp>
          <p:nvSpPr>
            <p:cNvPr id="12" name="AutoShape 14">
              <a:extLst>
                <a:ext uri="{FF2B5EF4-FFF2-40B4-BE49-F238E27FC236}">
                  <a16:creationId xmlns:a16="http://schemas.microsoft.com/office/drawing/2014/main" id="{E9E69E0A-E04C-451F-C58A-4CC921CE9DFB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4927599" y="3151188"/>
              <a:ext cx="2755900" cy="403225"/>
            </a:xfrm>
            <a:custGeom>
              <a:avLst/>
              <a:gdLst>
                <a:gd name="T0" fmla="*/ 304134745 w 21600"/>
                <a:gd name="T1" fmla="*/ 3763676 h 21600"/>
                <a:gd name="T2" fmla="*/ 175809834 w 21600"/>
                <a:gd name="T3" fmla="*/ 7527333 h 21600"/>
                <a:gd name="T4" fmla="*/ 47484923 w 21600"/>
                <a:gd name="T5" fmla="*/ 3763676 h 21600"/>
                <a:gd name="T6" fmla="*/ 175809834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717 w 21600"/>
                <a:gd name="T13" fmla="*/ 4717 h 21600"/>
                <a:gd name="T14" fmla="*/ 16883 w 21600"/>
                <a:gd name="T15" fmla="*/ 1688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834" y="21600"/>
                  </a:lnTo>
                  <a:lnTo>
                    <a:pt x="15766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 sz="1600"/>
            </a:p>
          </p:txBody>
        </p:sp>
        <p:sp>
          <p:nvSpPr>
            <p:cNvPr id="13" name="AutoShape 20">
              <a:extLst>
                <a:ext uri="{FF2B5EF4-FFF2-40B4-BE49-F238E27FC236}">
                  <a16:creationId xmlns:a16="http://schemas.microsoft.com/office/drawing/2014/main" id="{E4BBF8C3-5384-2199-92C3-6DEAE752E2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56212" y="2884488"/>
              <a:ext cx="2098675" cy="395287"/>
            </a:xfrm>
            <a:custGeom>
              <a:avLst/>
              <a:gdLst>
                <a:gd name="T0" fmla="*/ 192930124 w 21600"/>
                <a:gd name="T1" fmla="*/ 3616949 h 21600"/>
                <a:gd name="T2" fmla="*/ 101954603 w 21600"/>
                <a:gd name="T3" fmla="*/ 7233880 h 21600"/>
                <a:gd name="T4" fmla="*/ 10978985 w 21600"/>
                <a:gd name="T5" fmla="*/ 3616949 h 21600"/>
                <a:gd name="T6" fmla="*/ 101954603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963 w 21600"/>
                <a:gd name="T13" fmla="*/ 2963 h 21600"/>
                <a:gd name="T14" fmla="*/ 18637 w 21600"/>
                <a:gd name="T15" fmla="*/ 1863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326" y="21600"/>
                  </a:lnTo>
                  <a:lnTo>
                    <a:pt x="19274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100000">
                  <a:srgbClr val="DDDDDD"/>
                </a:gs>
              </a:gsLst>
              <a:lin ang="2700000" scaled="1"/>
            </a:gradFill>
            <a:ln w="12700" algn="ctr">
              <a:solidFill>
                <a:srgbClr val="C0C0C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600"/>
            </a:p>
          </p:txBody>
        </p:sp>
        <p:sp>
          <p:nvSpPr>
            <p:cNvPr id="14" name="WordArt 21">
              <a:extLst>
                <a:ext uri="{FF2B5EF4-FFF2-40B4-BE49-F238E27FC236}">
                  <a16:creationId xmlns:a16="http://schemas.microsoft.com/office/drawing/2014/main" id="{386DE91E-21C7-3EE9-31E8-700DA9520207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6072187" y="2846387"/>
              <a:ext cx="466725" cy="174625"/>
            </a:xfrm>
            <a:prstGeom prst="rect">
              <a:avLst/>
            </a:prstGeom>
          </p:spPr>
          <p:txBody>
            <a:bodyPr wrap="none" fromWordArt="1"/>
            <a:lstStyle/>
            <a:p>
              <a:pPr algn="ctr"/>
              <a:r>
                <a:rPr lang="en-US" altLang="zh-CN" b="1" kern="10" dirty="0">
                  <a:solidFill>
                    <a:schemeClr val="accent5"/>
                  </a:solidFill>
                  <a:latin typeface="Agency FB" pitchFamily="34" charset="0"/>
                  <a:cs typeface="Arial" panose="020B0604020202020204"/>
                </a:rPr>
                <a:t>10%</a:t>
              </a:r>
              <a:endParaRPr lang="zh-CN" altLang="en-US" b="1" kern="10">
                <a:solidFill>
                  <a:schemeClr val="accent5"/>
                </a:solidFill>
                <a:latin typeface="Agency FB" pitchFamily="34" charset="0"/>
                <a:cs typeface="Arial" panose="020B0604020202020204"/>
              </a:endParaRPr>
            </a:p>
          </p:txBody>
        </p:sp>
        <p:sp>
          <p:nvSpPr>
            <p:cNvPr id="15" name="AutoShape 22">
              <a:extLst>
                <a:ext uri="{FF2B5EF4-FFF2-40B4-BE49-F238E27FC236}">
                  <a16:creationId xmlns:a16="http://schemas.microsoft.com/office/drawing/2014/main" id="{84A7EC38-F53E-7F57-2506-FF96B9A06864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5256212" y="2581275"/>
              <a:ext cx="2098675" cy="306388"/>
            </a:xfrm>
            <a:custGeom>
              <a:avLst/>
              <a:gdLst>
                <a:gd name="T0" fmla="*/ 176371967 w 21600"/>
                <a:gd name="T1" fmla="*/ 2173000 h 21600"/>
                <a:gd name="T2" fmla="*/ 101954603 w 21600"/>
                <a:gd name="T3" fmla="*/ 4346000 h 21600"/>
                <a:gd name="T4" fmla="*/ 27537142 w 21600"/>
                <a:gd name="T5" fmla="*/ 2173000 h 21600"/>
                <a:gd name="T6" fmla="*/ 101954603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717 w 21600"/>
                <a:gd name="T13" fmla="*/ 4717 h 21600"/>
                <a:gd name="T14" fmla="*/ 16883 w 21600"/>
                <a:gd name="T15" fmla="*/ 16883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5834" y="21600"/>
                  </a:lnTo>
                  <a:lnTo>
                    <a:pt x="15766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anchor="ctr"/>
            <a:lstStyle/>
            <a:p>
              <a:endParaRPr lang="zh-CN" altLang="en-US" sz="1600"/>
            </a:p>
          </p:txBody>
        </p:sp>
        <p:sp>
          <p:nvSpPr>
            <p:cNvPr id="16" name="AutoShape 23">
              <a:extLst>
                <a:ext uri="{FF2B5EF4-FFF2-40B4-BE49-F238E27FC236}">
                  <a16:creationId xmlns:a16="http://schemas.microsoft.com/office/drawing/2014/main" id="{80D30098-1CC3-CFD0-65A1-DEA7FBE32A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99099" y="2308225"/>
              <a:ext cx="1612900" cy="395288"/>
            </a:xfrm>
            <a:custGeom>
              <a:avLst/>
              <a:gdLst>
                <a:gd name="T0" fmla="*/ 113952654 w 21600"/>
                <a:gd name="T1" fmla="*/ 3616958 h 21600"/>
                <a:gd name="T2" fmla="*/ 60218667 w 21600"/>
                <a:gd name="T3" fmla="*/ 7233917 h 21600"/>
                <a:gd name="T4" fmla="*/ 6484679 w 21600"/>
                <a:gd name="T5" fmla="*/ 3616958 h 21600"/>
                <a:gd name="T6" fmla="*/ 6021866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963 w 21600"/>
                <a:gd name="T13" fmla="*/ 2963 h 21600"/>
                <a:gd name="T14" fmla="*/ 18637 w 21600"/>
                <a:gd name="T15" fmla="*/ 18637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326" y="21600"/>
                  </a:lnTo>
                  <a:lnTo>
                    <a:pt x="19274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F8F8F8"/>
                </a:gs>
                <a:gs pos="100000">
                  <a:srgbClr val="DDDDDD"/>
                </a:gs>
              </a:gsLst>
              <a:lin ang="2700000" scaled="1"/>
            </a:gradFill>
            <a:ln w="12700" algn="ctr">
              <a:solidFill>
                <a:srgbClr val="C0C0C0"/>
              </a:solidFill>
              <a:miter lim="800000"/>
            </a:ln>
          </p:spPr>
          <p:txBody>
            <a:bodyPr wrap="none" anchor="ctr"/>
            <a:lstStyle/>
            <a:p>
              <a:endParaRPr lang="zh-CN" altLang="en-US" sz="1600"/>
            </a:p>
          </p:txBody>
        </p:sp>
        <p:sp>
          <p:nvSpPr>
            <p:cNvPr id="21" name="WordArt 24">
              <a:extLst>
                <a:ext uri="{FF2B5EF4-FFF2-40B4-BE49-F238E27FC236}">
                  <a16:creationId xmlns:a16="http://schemas.microsoft.com/office/drawing/2014/main" id="{33712C38-3598-9194-2431-2AF1D8061137}"/>
                </a:ext>
              </a:extLst>
            </p:cNvPr>
            <p:cNvSpPr>
              <a:spLocks noChangeArrowheads="1" noChangeShapeType="1" noTextEdit="1"/>
            </p:cNvSpPr>
            <p:nvPr/>
          </p:nvSpPr>
          <p:spPr bwMode="auto">
            <a:xfrm>
              <a:off x="6145212" y="2286000"/>
              <a:ext cx="320675" cy="174625"/>
            </a:xfrm>
            <a:prstGeom prst="rect">
              <a:avLst/>
            </a:prstGeom>
          </p:spPr>
          <p:txBody>
            <a:bodyPr wrap="none" fromWordArt="1"/>
            <a:lstStyle/>
            <a:p>
              <a:pPr algn="ctr"/>
              <a:r>
                <a:rPr lang="en-US" altLang="zh-CN" b="1" kern="10" dirty="0">
                  <a:solidFill>
                    <a:schemeClr val="accent5"/>
                  </a:solidFill>
                  <a:latin typeface="Agency FB" pitchFamily="34" charset="0"/>
                  <a:cs typeface="Arial" panose="020B0604020202020204"/>
                </a:rPr>
                <a:t>5%</a:t>
              </a:r>
              <a:endParaRPr lang="zh-CN" altLang="en-US" b="1" kern="10" dirty="0">
                <a:solidFill>
                  <a:schemeClr val="accent5"/>
                </a:solidFill>
                <a:latin typeface="Agency FB" pitchFamily="34" charset="0"/>
                <a:cs typeface="Arial" panose="020B0604020202020204"/>
              </a:endParaRPr>
            </a:p>
          </p:txBody>
        </p:sp>
        <p:sp>
          <p:nvSpPr>
            <p:cNvPr id="22" name="AutoShape 25">
              <a:extLst>
                <a:ext uri="{FF2B5EF4-FFF2-40B4-BE49-F238E27FC236}">
                  <a16:creationId xmlns:a16="http://schemas.microsoft.com/office/drawing/2014/main" id="{52400993-BD90-985A-5433-86A3BA79CC6A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5499099" y="2005013"/>
              <a:ext cx="1612900" cy="306387"/>
            </a:xfrm>
            <a:custGeom>
              <a:avLst/>
              <a:gdLst>
                <a:gd name="T0" fmla="*/ 90328000 w 21600"/>
                <a:gd name="T1" fmla="*/ 2172993 h 21600"/>
                <a:gd name="T2" fmla="*/ 60218667 w 21600"/>
                <a:gd name="T3" fmla="*/ 4345972 h 21600"/>
                <a:gd name="T4" fmla="*/ 30109333 w 21600"/>
                <a:gd name="T5" fmla="*/ 2172993 h 21600"/>
                <a:gd name="T6" fmla="*/ 6021866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7200 w 21600"/>
                <a:gd name="T13" fmla="*/ 7200 h 21600"/>
                <a:gd name="T14" fmla="*/ 14400 w 21600"/>
                <a:gd name="T15" fmla="*/ 144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108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rot="10800000" wrap="none" anchor="ctr"/>
            <a:lstStyle/>
            <a:p>
              <a:endParaRPr lang="zh-CN" altLang="en-US" sz="1600"/>
            </a:p>
          </p:txBody>
        </p:sp>
      </p:grp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815E2CC3-CDFE-9B5C-D194-E15F9C1B2552}"/>
              </a:ext>
            </a:extLst>
          </p:cNvPr>
          <p:cNvCxnSpPr>
            <a:cxnSpLocks/>
          </p:cNvCxnSpPr>
          <p:nvPr/>
        </p:nvCxnSpPr>
        <p:spPr>
          <a:xfrm flipH="1">
            <a:off x="874713" y="1695449"/>
            <a:ext cx="401161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46CEF19-D648-157B-BA3A-A173C8DFE49B}"/>
              </a:ext>
            </a:extLst>
          </p:cNvPr>
          <p:cNvGrpSpPr/>
          <p:nvPr/>
        </p:nvGrpSpPr>
        <p:grpSpPr>
          <a:xfrm>
            <a:off x="7611427" y="1951342"/>
            <a:ext cx="3705862" cy="897425"/>
            <a:chOff x="6833979" y="1594205"/>
            <a:chExt cx="3705862" cy="897425"/>
          </a:xfrm>
        </p:grpSpPr>
        <p:sp>
          <p:nvSpPr>
            <p:cNvPr id="35" name="文本框 7">
              <a:extLst>
                <a:ext uri="{FF2B5EF4-FFF2-40B4-BE49-F238E27FC236}">
                  <a16:creationId xmlns:a16="http://schemas.microsoft.com/office/drawing/2014/main" id="{88CEF2B6-0223-FB3F-0BAD-0200E3B3E0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33979" y="1594205"/>
              <a:ext cx="365893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矩形 13">
              <a:extLst>
                <a:ext uri="{FF2B5EF4-FFF2-40B4-BE49-F238E27FC236}">
                  <a16:creationId xmlns:a16="http://schemas.microsoft.com/office/drawing/2014/main" id="{63446688-3952-9512-3E07-815C268317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28041" y="1963537"/>
              <a:ext cx="3611800" cy="52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7E6237CC-B574-24C1-117C-681153845530}"/>
              </a:ext>
            </a:extLst>
          </p:cNvPr>
          <p:cNvCxnSpPr>
            <a:cxnSpLocks/>
          </p:cNvCxnSpPr>
          <p:nvPr/>
        </p:nvCxnSpPr>
        <p:spPr>
          <a:xfrm flipH="1">
            <a:off x="7611427" y="2309809"/>
            <a:ext cx="3705861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Oval 6">
            <a:extLst>
              <a:ext uri="{FF2B5EF4-FFF2-40B4-BE49-F238E27FC236}">
                <a16:creationId xmlns:a16="http://schemas.microsoft.com/office/drawing/2014/main" id="{8C52ACFD-9ABB-55A6-660B-591880192CC0}"/>
              </a:ext>
            </a:extLst>
          </p:cNvPr>
          <p:cNvSpPr/>
          <p:nvPr/>
        </p:nvSpPr>
        <p:spPr>
          <a:xfrm>
            <a:off x="7294365" y="2214114"/>
            <a:ext cx="213120" cy="213120"/>
          </a:xfrm>
          <a:prstGeom prst="ellipse">
            <a:avLst/>
          </a:prstGeom>
          <a:gradFill>
            <a:gsLst>
              <a:gs pos="0">
                <a:srgbClr val="E32819"/>
              </a:gs>
              <a:gs pos="100000">
                <a:srgbClr val="C00000"/>
              </a:gs>
            </a:gsLst>
            <a:lin ang="5400000" scaled="1"/>
          </a:gradFill>
          <a:ln w="25400">
            <a:solidFill>
              <a:schemeClr val="bg1"/>
            </a:solidFill>
            <a:prstDash val="solid"/>
          </a:ln>
          <a:effectLst>
            <a:outerShdw blurRad="50800" dist="1143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ym typeface="+mn-lt"/>
            </a:endParaRPr>
          </a:p>
        </p:txBody>
      </p:sp>
      <p:sp>
        <p:nvSpPr>
          <p:cNvPr id="41" name="Oval 6">
            <a:extLst>
              <a:ext uri="{FF2B5EF4-FFF2-40B4-BE49-F238E27FC236}">
                <a16:creationId xmlns:a16="http://schemas.microsoft.com/office/drawing/2014/main" id="{A415EF9A-E5F1-1603-2A28-FFD46B1BBEA8}"/>
              </a:ext>
            </a:extLst>
          </p:cNvPr>
          <p:cNvSpPr/>
          <p:nvPr/>
        </p:nvSpPr>
        <p:spPr>
          <a:xfrm>
            <a:off x="4954986" y="1575249"/>
            <a:ext cx="213120" cy="213120"/>
          </a:xfrm>
          <a:prstGeom prst="ellipse">
            <a:avLst/>
          </a:prstGeom>
          <a:gradFill>
            <a:gsLst>
              <a:gs pos="0">
                <a:srgbClr val="E32819"/>
              </a:gs>
              <a:gs pos="100000">
                <a:srgbClr val="C00000"/>
              </a:gs>
            </a:gsLst>
            <a:lin ang="5400000" scaled="1"/>
          </a:gradFill>
          <a:ln w="25400">
            <a:solidFill>
              <a:schemeClr val="bg1"/>
            </a:solidFill>
            <a:prstDash val="solid"/>
          </a:ln>
          <a:effectLst>
            <a:outerShdw blurRad="50800" dist="1143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ym typeface="+mn-lt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A9DBD06F-B257-CAEE-95FB-97AC58DDA69C}"/>
              </a:ext>
            </a:extLst>
          </p:cNvPr>
          <p:cNvGrpSpPr/>
          <p:nvPr/>
        </p:nvGrpSpPr>
        <p:grpSpPr>
          <a:xfrm>
            <a:off x="1186463" y="1343878"/>
            <a:ext cx="3707801" cy="897425"/>
            <a:chOff x="6928041" y="1594205"/>
            <a:chExt cx="3707801" cy="897425"/>
          </a:xfrm>
        </p:grpSpPr>
        <p:sp>
          <p:nvSpPr>
            <p:cNvPr id="45" name="文本框 7">
              <a:extLst>
                <a:ext uri="{FF2B5EF4-FFF2-40B4-BE49-F238E27FC236}">
                  <a16:creationId xmlns:a16="http://schemas.microsoft.com/office/drawing/2014/main" id="{0C32A40C-263B-35BD-9190-6089B620573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976908" y="1594205"/>
              <a:ext cx="365893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矩形 13">
              <a:extLst>
                <a:ext uri="{FF2B5EF4-FFF2-40B4-BE49-F238E27FC236}">
                  <a16:creationId xmlns:a16="http://schemas.microsoft.com/office/drawing/2014/main" id="{F53F30F6-90EA-DE45-6D1A-0F52F457D9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28041" y="1963537"/>
              <a:ext cx="3611800" cy="52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cxnSp>
        <p:nvCxnSpPr>
          <p:cNvPr id="48" name="直接连接符 47">
            <a:extLst>
              <a:ext uri="{FF2B5EF4-FFF2-40B4-BE49-F238E27FC236}">
                <a16:creationId xmlns:a16="http://schemas.microsoft.com/office/drawing/2014/main" id="{62056DA1-36FC-632B-AD8A-FC46FE544360}"/>
              </a:ext>
            </a:extLst>
          </p:cNvPr>
          <p:cNvCxnSpPr>
            <a:cxnSpLocks/>
          </p:cNvCxnSpPr>
          <p:nvPr/>
        </p:nvCxnSpPr>
        <p:spPr>
          <a:xfrm flipH="1">
            <a:off x="874713" y="2959190"/>
            <a:ext cx="3514724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Oval 6">
            <a:extLst>
              <a:ext uri="{FF2B5EF4-FFF2-40B4-BE49-F238E27FC236}">
                <a16:creationId xmlns:a16="http://schemas.microsoft.com/office/drawing/2014/main" id="{713533FF-0361-9FDE-6C98-7B0CC9C7FB87}"/>
              </a:ext>
            </a:extLst>
          </p:cNvPr>
          <p:cNvSpPr/>
          <p:nvPr/>
        </p:nvSpPr>
        <p:spPr>
          <a:xfrm>
            <a:off x="4458098" y="2838990"/>
            <a:ext cx="213120" cy="213120"/>
          </a:xfrm>
          <a:prstGeom prst="ellipse">
            <a:avLst/>
          </a:prstGeom>
          <a:gradFill>
            <a:gsLst>
              <a:gs pos="0">
                <a:srgbClr val="E32819"/>
              </a:gs>
              <a:gs pos="100000">
                <a:srgbClr val="C00000"/>
              </a:gs>
            </a:gsLst>
            <a:lin ang="5400000" scaled="1"/>
          </a:gradFill>
          <a:ln w="25400">
            <a:solidFill>
              <a:schemeClr val="bg1"/>
            </a:solidFill>
            <a:prstDash val="solid"/>
          </a:ln>
          <a:effectLst>
            <a:outerShdw blurRad="50800" dist="1143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ym typeface="+mn-lt"/>
            </a:endParaRPr>
          </a:p>
        </p:txBody>
      </p:sp>
      <p:grpSp>
        <p:nvGrpSpPr>
          <p:cNvPr id="50" name="组合 49">
            <a:extLst>
              <a:ext uri="{FF2B5EF4-FFF2-40B4-BE49-F238E27FC236}">
                <a16:creationId xmlns:a16="http://schemas.microsoft.com/office/drawing/2014/main" id="{747D4465-6812-834D-50AD-E88A729F1F63}"/>
              </a:ext>
            </a:extLst>
          </p:cNvPr>
          <p:cNvGrpSpPr/>
          <p:nvPr/>
        </p:nvGrpSpPr>
        <p:grpSpPr>
          <a:xfrm>
            <a:off x="689575" y="2607619"/>
            <a:ext cx="3707800" cy="897425"/>
            <a:chOff x="6928041" y="1594205"/>
            <a:chExt cx="3707800" cy="897425"/>
          </a:xfrm>
        </p:grpSpPr>
        <p:sp>
          <p:nvSpPr>
            <p:cNvPr id="51" name="文本框 7">
              <a:extLst>
                <a:ext uri="{FF2B5EF4-FFF2-40B4-BE49-F238E27FC236}">
                  <a16:creationId xmlns:a16="http://schemas.microsoft.com/office/drawing/2014/main" id="{29378348-0644-C127-84FA-74E8E5FD95A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7752940" y="1594205"/>
              <a:ext cx="288290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2" name="矩形 13">
              <a:extLst>
                <a:ext uri="{FF2B5EF4-FFF2-40B4-BE49-F238E27FC236}">
                  <a16:creationId xmlns:a16="http://schemas.microsoft.com/office/drawing/2014/main" id="{3A6813A6-90F1-D00C-BFA6-7553E7500E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28041" y="1963537"/>
              <a:ext cx="3611800" cy="52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cxnSp>
        <p:nvCxnSpPr>
          <p:cNvPr id="53" name="直接连接符 52">
            <a:extLst>
              <a:ext uri="{FF2B5EF4-FFF2-40B4-BE49-F238E27FC236}">
                <a16:creationId xmlns:a16="http://schemas.microsoft.com/office/drawing/2014/main" id="{D055681B-EDEA-A6C2-8ADE-8C0A73822CA8}"/>
              </a:ext>
            </a:extLst>
          </p:cNvPr>
          <p:cNvCxnSpPr>
            <a:cxnSpLocks/>
          </p:cNvCxnSpPr>
          <p:nvPr/>
        </p:nvCxnSpPr>
        <p:spPr>
          <a:xfrm flipH="1">
            <a:off x="874713" y="4781549"/>
            <a:ext cx="2706112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Oval 6">
            <a:extLst>
              <a:ext uri="{FF2B5EF4-FFF2-40B4-BE49-F238E27FC236}">
                <a16:creationId xmlns:a16="http://schemas.microsoft.com/office/drawing/2014/main" id="{60BD1A02-B053-8AAB-5025-01ACF4B55693}"/>
              </a:ext>
            </a:extLst>
          </p:cNvPr>
          <p:cNvSpPr/>
          <p:nvPr/>
        </p:nvSpPr>
        <p:spPr>
          <a:xfrm>
            <a:off x="3649486" y="4661349"/>
            <a:ext cx="213120" cy="213120"/>
          </a:xfrm>
          <a:prstGeom prst="ellipse">
            <a:avLst/>
          </a:prstGeom>
          <a:gradFill>
            <a:gsLst>
              <a:gs pos="0">
                <a:srgbClr val="E32819"/>
              </a:gs>
              <a:gs pos="100000">
                <a:srgbClr val="C00000"/>
              </a:gs>
            </a:gsLst>
            <a:lin ang="5400000" scaled="1"/>
          </a:gradFill>
          <a:ln w="25400">
            <a:solidFill>
              <a:schemeClr val="bg1"/>
            </a:solidFill>
            <a:prstDash val="solid"/>
          </a:ln>
          <a:effectLst>
            <a:outerShdw blurRad="50800" dist="1143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ym typeface="+mn-lt"/>
            </a:endParaRPr>
          </a:p>
        </p:txBody>
      </p: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F5AD2709-A368-FA4B-F4C1-3861D302244C}"/>
              </a:ext>
            </a:extLst>
          </p:cNvPr>
          <p:cNvGrpSpPr/>
          <p:nvPr/>
        </p:nvGrpSpPr>
        <p:grpSpPr>
          <a:xfrm>
            <a:off x="874713" y="4429978"/>
            <a:ext cx="2714050" cy="1174424"/>
            <a:chOff x="7921791" y="1594205"/>
            <a:chExt cx="2714050" cy="1174424"/>
          </a:xfrm>
        </p:grpSpPr>
        <p:sp>
          <p:nvSpPr>
            <p:cNvPr id="56" name="文本框 7">
              <a:extLst>
                <a:ext uri="{FF2B5EF4-FFF2-40B4-BE49-F238E27FC236}">
                  <a16:creationId xmlns:a16="http://schemas.microsoft.com/office/drawing/2014/main" id="{68B713EB-9B42-CD45-07C0-656AA8821C6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17790" y="1594205"/>
              <a:ext cx="261805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7" name="矩形 13">
              <a:extLst>
                <a:ext uri="{FF2B5EF4-FFF2-40B4-BE49-F238E27FC236}">
                  <a16:creationId xmlns:a16="http://schemas.microsoft.com/office/drawing/2014/main" id="{6932780E-42DA-55B4-082E-36DB7E81A5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921791" y="1963537"/>
              <a:ext cx="2618050" cy="80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5B6F4D8A-CED5-85E3-62DA-DB971A20D578}"/>
              </a:ext>
            </a:extLst>
          </p:cNvPr>
          <p:cNvGrpSpPr/>
          <p:nvPr/>
        </p:nvGrpSpPr>
        <p:grpSpPr>
          <a:xfrm>
            <a:off x="8185459" y="3383190"/>
            <a:ext cx="3658934" cy="897425"/>
            <a:chOff x="6833979" y="1594205"/>
            <a:chExt cx="3658934" cy="897425"/>
          </a:xfrm>
        </p:grpSpPr>
        <p:sp>
          <p:nvSpPr>
            <p:cNvPr id="59" name="文本框 7">
              <a:extLst>
                <a:ext uri="{FF2B5EF4-FFF2-40B4-BE49-F238E27FC236}">
                  <a16:creationId xmlns:a16="http://schemas.microsoft.com/office/drawing/2014/main" id="{7558BD48-58B5-E5A7-C676-1C4B981DDEE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6833979" y="1594205"/>
              <a:ext cx="365893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矩形 13">
              <a:extLst>
                <a:ext uri="{FF2B5EF4-FFF2-40B4-BE49-F238E27FC236}">
                  <a16:creationId xmlns:a16="http://schemas.microsoft.com/office/drawing/2014/main" id="{FE72C9DE-AC27-0BE9-EB75-0F7D8C650F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28041" y="1963537"/>
              <a:ext cx="3037767" cy="52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cxnSp>
        <p:nvCxnSpPr>
          <p:cNvPr id="61" name="直接连接符 60">
            <a:extLst>
              <a:ext uri="{FF2B5EF4-FFF2-40B4-BE49-F238E27FC236}">
                <a16:creationId xmlns:a16="http://schemas.microsoft.com/office/drawing/2014/main" id="{38D57C04-D96E-8D18-1AEF-0A499AAA2776}"/>
              </a:ext>
            </a:extLst>
          </p:cNvPr>
          <p:cNvCxnSpPr>
            <a:cxnSpLocks/>
          </p:cNvCxnSpPr>
          <p:nvPr/>
        </p:nvCxnSpPr>
        <p:spPr>
          <a:xfrm flipH="1">
            <a:off x="8185459" y="3741657"/>
            <a:ext cx="3131829" cy="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Oval 6">
            <a:extLst>
              <a:ext uri="{FF2B5EF4-FFF2-40B4-BE49-F238E27FC236}">
                <a16:creationId xmlns:a16="http://schemas.microsoft.com/office/drawing/2014/main" id="{51F01F93-4FB1-5983-D3DF-34B2C99B98A6}"/>
              </a:ext>
            </a:extLst>
          </p:cNvPr>
          <p:cNvSpPr/>
          <p:nvPr/>
        </p:nvSpPr>
        <p:spPr>
          <a:xfrm>
            <a:off x="7868397" y="3645962"/>
            <a:ext cx="213120" cy="213120"/>
          </a:xfrm>
          <a:prstGeom prst="ellipse">
            <a:avLst/>
          </a:prstGeom>
          <a:gradFill>
            <a:gsLst>
              <a:gs pos="0">
                <a:srgbClr val="E32819"/>
              </a:gs>
              <a:gs pos="100000">
                <a:srgbClr val="C00000"/>
              </a:gs>
            </a:gsLst>
            <a:lin ang="5400000" scaled="1"/>
          </a:gradFill>
          <a:ln w="25400">
            <a:solidFill>
              <a:schemeClr val="bg1"/>
            </a:solidFill>
            <a:prstDash val="solid"/>
          </a:ln>
          <a:effectLst>
            <a:outerShdw blurRad="50800" dist="1143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608220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E97460EB-18CB-4F47-5633-EB9E066E51F3}"/>
              </a:ext>
            </a:extLst>
          </p:cNvPr>
          <p:cNvGrpSpPr/>
          <p:nvPr/>
        </p:nvGrpSpPr>
        <p:grpSpPr>
          <a:xfrm>
            <a:off x="3580825" y="-41096"/>
            <a:ext cx="5023304" cy="646331"/>
            <a:chOff x="3580825" y="-41096"/>
            <a:chExt cx="5023304" cy="646331"/>
          </a:xfrm>
        </p:grpSpPr>
        <p:sp>
          <p:nvSpPr>
            <p:cNvPr id="18" name="梯形 17">
              <a:extLst>
                <a:ext uri="{FF2B5EF4-FFF2-40B4-BE49-F238E27FC236}">
                  <a16:creationId xmlns:a16="http://schemas.microsoft.com/office/drawing/2014/main" id="{783DF4D0-80E7-13DA-919B-B067EAB4160C}"/>
                </a:ext>
              </a:extLst>
            </p:cNvPr>
            <p:cNvSpPr/>
            <p:nvPr/>
          </p:nvSpPr>
          <p:spPr>
            <a:xfrm rot="10800000">
              <a:off x="3580825" y="0"/>
              <a:ext cx="5023304" cy="576018"/>
            </a:xfrm>
            <a:prstGeom prst="trapezoid">
              <a:avLst>
                <a:gd name="adj" fmla="val 39207"/>
              </a:avLst>
            </a:prstGeom>
            <a:gradFill>
              <a:gsLst>
                <a:gs pos="0">
                  <a:srgbClr val="E32819"/>
                </a:gs>
                <a:gs pos="100000">
                  <a:srgbClr val="C00000"/>
                </a:gs>
              </a:gsLst>
              <a:lin ang="5400000" scaled="1"/>
            </a:gradFill>
            <a:ln w="25400">
              <a:solidFill>
                <a:schemeClr val="bg1"/>
              </a:solidFill>
              <a:prstDash val="solid"/>
            </a:ln>
            <a:effectLst>
              <a:outerShdw blurRad="50800" dist="1143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116CE80-F775-E47D-5F4E-D7463652F29F}"/>
                </a:ext>
              </a:extLst>
            </p:cNvPr>
            <p:cNvSpPr txBox="1"/>
            <p:nvPr/>
          </p:nvSpPr>
          <p:spPr>
            <a:xfrm>
              <a:off x="5608103" y="51236"/>
              <a:ext cx="21860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043204D-40DF-7697-0974-3511AC950775}"/>
                </a:ext>
              </a:extLst>
            </p:cNvPr>
            <p:cNvSpPr txBox="1"/>
            <p:nvPr/>
          </p:nvSpPr>
          <p:spPr>
            <a:xfrm>
              <a:off x="4607915" y="-41096"/>
              <a:ext cx="73930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</a:rPr>
                <a:t>02</a:t>
              </a:r>
              <a:endParaRPr lang="zh-CN" altLang="en-US" sz="3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Freeform 7">
            <a:extLst>
              <a:ext uri="{FF2B5EF4-FFF2-40B4-BE49-F238E27FC236}">
                <a16:creationId xmlns:a16="http://schemas.microsoft.com/office/drawing/2014/main" id="{79E15623-7EF0-B1E9-2BD4-008AB90A79A1}"/>
              </a:ext>
            </a:extLst>
          </p:cNvPr>
          <p:cNvSpPr/>
          <p:nvPr/>
        </p:nvSpPr>
        <p:spPr bwMode="auto">
          <a:xfrm rot="18900000">
            <a:off x="5562222" y="1690598"/>
            <a:ext cx="1692647" cy="1693137"/>
          </a:xfrm>
          <a:custGeom>
            <a:avLst/>
            <a:gdLst>
              <a:gd name="T0" fmla="*/ 720 w 720"/>
              <a:gd name="T1" fmla="*/ 275 h 720"/>
              <a:gd name="T2" fmla="*/ 643 w 720"/>
              <a:gd name="T3" fmla="*/ 352 h 720"/>
              <a:gd name="T4" fmla="*/ 643 w 720"/>
              <a:gd name="T5" fmla="*/ 352 h 720"/>
              <a:gd name="T6" fmla="*/ 603 w 720"/>
              <a:gd name="T7" fmla="*/ 336 h 720"/>
              <a:gd name="T8" fmla="*/ 569 w 720"/>
              <a:gd name="T9" fmla="*/ 313 h 720"/>
              <a:gd name="T10" fmla="*/ 543 w 720"/>
              <a:gd name="T11" fmla="*/ 356 h 720"/>
              <a:gd name="T12" fmla="*/ 542 w 720"/>
              <a:gd name="T13" fmla="*/ 365 h 720"/>
              <a:gd name="T14" fmla="*/ 542 w 720"/>
              <a:gd name="T15" fmla="*/ 542 h 720"/>
              <a:gd name="T16" fmla="*/ 542 w 720"/>
              <a:gd name="T17" fmla="*/ 542 h 720"/>
              <a:gd name="T18" fmla="*/ 356 w 720"/>
              <a:gd name="T19" fmla="*/ 542 h 720"/>
              <a:gd name="T20" fmla="*/ 345 w 720"/>
              <a:gd name="T21" fmla="*/ 543 h 720"/>
              <a:gd name="T22" fmla="*/ 296 w 720"/>
              <a:gd name="T23" fmla="*/ 572 h 720"/>
              <a:gd name="T24" fmla="*/ 314 w 720"/>
              <a:gd name="T25" fmla="*/ 610 h 720"/>
              <a:gd name="T26" fmla="*/ 320 w 720"/>
              <a:gd name="T27" fmla="*/ 617 h 720"/>
              <a:gd name="T28" fmla="*/ 335 w 720"/>
              <a:gd name="T29" fmla="*/ 652 h 720"/>
              <a:gd name="T30" fmla="*/ 266 w 720"/>
              <a:gd name="T31" fmla="*/ 720 h 720"/>
              <a:gd name="T32" fmla="*/ 198 w 720"/>
              <a:gd name="T33" fmla="*/ 652 h 720"/>
              <a:gd name="T34" fmla="*/ 198 w 720"/>
              <a:gd name="T35" fmla="*/ 652 h 720"/>
              <a:gd name="T36" fmla="*/ 212 w 720"/>
              <a:gd name="T37" fmla="*/ 617 h 720"/>
              <a:gd name="T38" fmla="*/ 219 w 720"/>
              <a:gd name="T39" fmla="*/ 610 h 720"/>
              <a:gd name="T40" fmla="*/ 237 w 720"/>
              <a:gd name="T41" fmla="*/ 572 h 720"/>
              <a:gd name="T42" fmla="*/ 187 w 720"/>
              <a:gd name="T43" fmla="*/ 543 h 720"/>
              <a:gd name="T44" fmla="*/ 177 w 720"/>
              <a:gd name="T45" fmla="*/ 542 h 720"/>
              <a:gd name="T46" fmla="*/ 0 w 720"/>
              <a:gd name="T47" fmla="*/ 542 h 720"/>
              <a:gd name="T48" fmla="*/ 0 w 720"/>
              <a:gd name="T49" fmla="*/ 365 h 720"/>
              <a:gd name="T50" fmla="*/ 1 w 720"/>
              <a:gd name="T51" fmla="*/ 358 h 720"/>
              <a:gd name="T52" fmla="*/ 19 w 720"/>
              <a:gd name="T53" fmla="*/ 321 h 720"/>
              <a:gd name="T54" fmla="*/ 40 w 720"/>
              <a:gd name="T55" fmla="*/ 335 h 720"/>
              <a:gd name="T56" fmla="*/ 47 w 720"/>
              <a:gd name="T57" fmla="*/ 342 h 720"/>
              <a:gd name="T58" fmla="*/ 92 w 720"/>
              <a:gd name="T59" fmla="*/ 360 h 720"/>
              <a:gd name="T60" fmla="*/ 93 w 720"/>
              <a:gd name="T61" fmla="*/ 360 h 720"/>
              <a:gd name="T62" fmla="*/ 178 w 720"/>
              <a:gd name="T63" fmla="*/ 275 h 720"/>
              <a:gd name="T64" fmla="*/ 93 w 720"/>
              <a:gd name="T65" fmla="*/ 190 h 720"/>
              <a:gd name="T66" fmla="*/ 92 w 720"/>
              <a:gd name="T67" fmla="*/ 190 h 720"/>
              <a:gd name="T68" fmla="*/ 47 w 720"/>
              <a:gd name="T69" fmla="*/ 209 h 720"/>
              <a:gd name="T70" fmla="*/ 40 w 720"/>
              <a:gd name="T71" fmla="*/ 215 h 720"/>
              <a:gd name="T72" fmla="*/ 19 w 720"/>
              <a:gd name="T73" fmla="*/ 230 h 720"/>
              <a:gd name="T74" fmla="*/ 1 w 720"/>
              <a:gd name="T75" fmla="*/ 193 h 720"/>
              <a:gd name="T76" fmla="*/ 0 w 720"/>
              <a:gd name="T77" fmla="*/ 186 h 720"/>
              <a:gd name="T78" fmla="*/ 0 w 720"/>
              <a:gd name="T79" fmla="*/ 0 h 720"/>
              <a:gd name="T80" fmla="*/ 177 w 720"/>
              <a:gd name="T81" fmla="*/ 0 h 720"/>
              <a:gd name="T82" fmla="*/ 186 w 720"/>
              <a:gd name="T83" fmla="*/ 1 h 720"/>
              <a:gd name="T84" fmla="*/ 206 w 720"/>
              <a:gd name="T85" fmla="*/ 61 h 720"/>
              <a:gd name="T86" fmla="*/ 190 w 720"/>
              <a:gd name="T87" fmla="*/ 102 h 720"/>
              <a:gd name="T88" fmla="*/ 266 w 720"/>
              <a:gd name="T89" fmla="*/ 179 h 720"/>
              <a:gd name="T90" fmla="*/ 343 w 720"/>
              <a:gd name="T91" fmla="*/ 102 h 720"/>
              <a:gd name="T92" fmla="*/ 327 w 720"/>
              <a:gd name="T93" fmla="*/ 61 h 720"/>
              <a:gd name="T94" fmla="*/ 347 w 720"/>
              <a:gd name="T95" fmla="*/ 1 h 720"/>
              <a:gd name="T96" fmla="*/ 356 w 720"/>
              <a:gd name="T97" fmla="*/ 0 h 720"/>
              <a:gd name="T98" fmla="*/ 542 w 720"/>
              <a:gd name="T99" fmla="*/ 0 h 720"/>
              <a:gd name="T100" fmla="*/ 542 w 720"/>
              <a:gd name="T101" fmla="*/ 186 h 720"/>
              <a:gd name="T102" fmla="*/ 543 w 720"/>
              <a:gd name="T103" fmla="*/ 194 h 720"/>
              <a:gd name="T104" fmla="*/ 569 w 720"/>
              <a:gd name="T105" fmla="*/ 238 h 720"/>
              <a:gd name="T106" fmla="*/ 603 w 720"/>
              <a:gd name="T107" fmla="*/ 215 h 720"/>
              <a:gd name="T108" fmla="*/ 642 w 720"/>
              <a:gd name="T109" fmla="*/ 199 h 720"/>
              <a:gd name="T110" fmla="*/ 643 w 720"/>
              <a:gd name="T111" fmla="*/ 199 h 720"/>
              <a:gd name="T112" fmla="*/ 720 w 720"/>
              <a:gd name="T113" fmla="*/ 275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20" h="720">
                <a:moveTo>
                  <a:pt x="720" y="275"/>
                </a:moveTo>
                <a:cubicBezTo>
                  <a:pt x="720" y="318"/>
                  <a:pt x="686" y="352"/>
                  <a:pt x="643" y="352"/>
                </a:cubicBezTo>
                <a:cubicBezTo>
                  <a:pt x="643" y="352"/>
                  <a:pt x="643" y="352"/>
                  <a:pt x="643" y="352"/>
                </a:cubicBezTo>
                <a:cubicBezTo>
                  <a:pt x="639" y="352"/>
                  <a:pt x="621" y="351"/>
                  <a:pt x="603" y="336"/>
                </a:cubicBezTo>
                <a:cubicBezTo>
                  <a:pt x="592" y="327"/>
                  <a:pt x="580" y="313"/>
                  <a:pt x="569" y="313"/>
                </a:cubicBezTo>
                <a:cubicBezTo>
                  <a:pt x="559" y="313"/>
                  <a:pt x="550" y="323"/>
                  <a:pt x="543" y="356"/>
                </a:cubicBezTo>
                <a:cubicBezTo>
                  <a:pt x="542" y="359"/>
                  <a:pt x="542" y="362"/>
                  <a:pt x="542" y="365"/>
                </a:cubicBezTo>
                <a:cubicBezTo>
                  <a:pt x="542" y="542"/>
                  <a:pt x="542" y="542"/>
                  <a:pt x="542" y="542"/>
                </a:cubicBezTo>
                <a:cubicBezTo>
                  <a:pt x="542" y="542"/>
                  <a:pt x="542" y="542"/>
                  <a:pt x="542" y="542"/>
                </a:cubicBezTo>
                <a:cubicBezTo>
                  <a:pt x="356" y="542"/>
                  <a:pt x="356" y="542"/>
                  <a:pt x="356" y="542"/>
                </a:cubicBezTo>
                <a:cubicBezTo>
                  <a:pt x="352" y="542"/>
                  <a:pt x="349" y="543"/>
                  <a:pt x="345" y="543"/>
                </a:cubicBezTo>
                <a:cubicBezTo>
                  <a:pt x="315" y="550"/>
                  <a:pt x="300" y="559"/>
                  <a:pt x="296" y="572"/>
                </a:cubicBezTo>
                <a:cubicBezTo>
                  <a:pt x="292" y="586"/>
                  <a:pt x="304" y="599"/>
                  <a:pt x="314" y="610"/>
                </a:cubicBezTo>
                <a:cubicBezTo>
                  <a:pt x="316" y="613"/>
                  <a:pt x="318" y="615"/>
                  <a:pt x="320" y="617"/>
                </a:cubicBezTo>
                <a:cubicBezTo>
                  <a:pt x="335" y="634"/>
                  <a:pt x="335" y="651"/>
                  <a:pt x="335" y="652"/>
                </a:cubicBezTo>
                <a:cubicBezTo>
                  <a:pt x="335" y="690"/>
                  <a:pt x="304" y="720"/>
                  <a:pt x="266" y="720"/>
                </a:cubicBezTo>
                <a:cubicBezTo>
                  <a:pt x="229" y="720"/>
                  <a:pt x="198" y="690"/>
                  <a:pt x="198" y="652"/>
                </a:cubicBezTo>
                <a:cubicBezTo>
                  <a:pt x="198" y="652"/>
                  <a:pt x="198" y="652"/>
                  <a:pt x="198" y="652"/>
                </a:cubicBezTo>
                <a:cubicBezTo>
                  <a:pt x="198" y="651"/>
                  <a:pt x="197" y="634"/>
                  <a:pt x="212" y="617"/>
                </a:cubicBezTo>
                <a:cubicBezTo>
                  <a:pt x="214" y="615"/>
                  <a:pt x="216" y="613"/>
                  <a:pt x="219" y="610"/>
                </a:cubicBezTo>
                <a:cubicBezTo>
                  <a:pt x="229" y="599"/>
                  <a:pt x="241" y="586"/>
                  <a:pt x="237" y="572"/>
                </a:cubicBezTo>
                <a:cubicBezTo>
                  <a:pt x="233" y="559"/>
                  <a:pt x="217" y="550"/>
                  <a:pt x="187" y="543"/>
                </a:cubicBezTo>
                <a:cubicBezTo>
                  <a:pt x="184" y="543"/>
                  <a:pt x="180" y="542"/>
                  <a:pt x="177" y="542"/>
                </a:cubicBezTo>
                <a:cubicBezTo>
                  <a:pt x="0" y="542"/>
                  <a:pt x="0" y="542"/>
                  <a:pt x="0" y="542"/>
                </a:cubicBezTo>
                <a:cubicBezTo>
                  <a:pt x="0" y="365"/>
                  <a:pt x="0" y="365"/>
                  <a:pt x="0" y="365"/>
                </a:cubicBezTo>
                <a:cubicBezTo>
                  <a:pt x="0" y="363"/>
                  <a:pt x="0" y="360"/>
                  <a:pt x="1" y="358"/>
                </a:cubicBezTo>
                <a:cubicBezTo>
                  <a:pt x="8" y="324"/>
                  <a:pt x="17" y="321"/>
                  <a:pt x="19" y="321"/>
                </a:cubicBezTo>
                <a:cubicBezTo>
                  <a:pt x="24" y="321"/>
                  <a:pt x="33" y="329"/>
                  <a:pt x="40" y="335"/>
                </a:cubicBezTo>
                <a:cubicBezTo>
                  <a:pt x="42" y="338"/>
                  <a:pt x="45" y="340"/>
                  <a:pt x="47" y="342"/>
                </a:cubicBezTo>
                <a:cubicBezTo>
                  <a:pt x="67" y="359"/>
                  <a:pt x="87" y="360"/>
                  <a:pt x="92" y="360"/>
                </a:cubicBezTo>
                <a:cubicBezTo>
                  <a:pt x="93" y="360"/>
                  <a:pt x="93" y="360"/>
                  <a:pt x="93" y="360"/>
                </a:cubicBezTo>
                <a:cubicBezTo>
                  <a:pt x="140" y="360"/>
                  <a:pt x="178" y="322"/>
                  <a:pt x="178" y="275"/>
                </a:cubicBezTo>
                <a:cubicBezTo>
                  <a:pt x="178" y="229"/>
                  <a:pt x="140" y="190"/>
                  <a:pt x="93" y="190"/>
                </a:cubicBezTo>
                <a:cubicBezTo>
                  <a:pt x="92" y="190"/>
                  <a:pt x="92" y="190"/>
                  <a:pt x="92" y="190"/>
                </a:cubicBezTo>
                <a:cubicBezTo>
                  <a:pt x="87" y="190"/>
                  <a:pt x="67" y="192"/>
                  <a:pt x="47" y="209"/>
                </a:cubicBezTo>
                <a:cubicBezTo>
                  <a:pt x="45" y="211"/>
                  <a:pt x="42" y="213"/>
                  <a:pt x="40" y="215"/>
                </a:cubicBezTo>
                <a:cubicBezTo>
                  <a:pt x="33" y="222"/>
                  <a:pt x="24" y="230"/>
                  <a:pt x="19" y="230"/>
                </a:cubicBezTo>
                <a:cubicBezTo>
                  <a:pt x="17" y="230"/>
                  <a:pt x="8" y="227"/>
                  <a:pt x="1" y="193"/>
                </a:cubicBezTo>
                <a:cubicBezTo>
                  <a:pt x="0" y="190"/>
                  <a:pt x="0" y="188"/>
                  <a:pt x="0" y="186"/>
                </a:cubicBezTo>
                <a:cubicBezTo>
                  <a:pt x="0" y="0"/>
                  <a:pt x="0" y="0"/>
                  <a:pt x="0" y="0"/>
                </a:cubicBezTo>
                <a:cubicBezTo>
                  <a:pt x="177" y="0"/>
                  <a:pt x="177" y="0"/>
                  <a:pt x="177" y="0"/>
                </a:cubicBezTo>
                <a:cubicBezTo>
                  <a:pt x="180" y="0"/>
                  <a:pt x="183" y="1"/>
                  <a:pt x="186" y="1"/>
                </a:cubicBezTo>
                <a:cubicBezTo>
                  <a:pt x="257" y="18"/>
                  <a:pt x="223" y="42"/>
                  <a:pt x="206" y="61"/>
                </a:cubicBezTo>
                <a:cubicBezTo>
                  <a:pt x="189" y="82"/>
                  <a:pt x="190" y="102"/>
                  <a:pt x="190" y="102"/>
                </a:cubicBezTo>
                <a:cubicBezTo>
                  <a:pt x="190" y="144"/>
                  <a:pt x="224" y="179"/>
                  <a:pt x="266" y="179"/>
                </a:cubicBezTo>
                <a:cubicBezTo>
                  <a:pt x="309" y="179"/>
                  <a:pt x="343" y="144"/>
                  <a:pt x="343" y="102"/>
                </a:cubicBezTo>
                <a:cubicBezTo>
                  <a:pt x="343" y="102"/>
                  <a:pt x="344" y="82"/>
                  <a:pt x="327" y="61"/>
                </a:cubicBezTo>
                <a:cubicBezTo>
                  <a:pt x="310" y="42"/>
                  <a:pt x="276" y="18"/>
                  <a:pt x="347" y="1"/>
                </a:cubicBezTo>
                <a:cubicBezTo>
                  <a:pt x="350" y="1"/>
                  <a:pt x="353" y="0"/>
                  <a:pt x="356" y="0"/>
                </a:cubicBezTo>
                <a:cubicBezTo>
                  <a:pt x="542" y="0"/>
                  <a:pt x="542" y="0"/>
                  <a:pt x="542" y="0"/>
                </a:cubicBezTo>
                <a:cubicBezTo>
                  <a:pt x="542" y="186"/>
                  <a:pt x="542" y="186"/>
                  <a:pt x="542" y="186"/>
                </a:cubicBezTo>
                <a:cubicBezTo>
                  <a:pt x="542" y="189"/>
                  <a:pt x="542" y="192"/>
                  <a:pt x="543" y="194"/>
                </a:cubicBezTo>
                <a:cubicBezTo>
                  <a:pt x="550" y="228"/>
                  <a:pt x="559" y="238"/>
                  <a:pt x="569" y="238"/>
                </a:cubicBezTo>
                <a:cubicBezTo>
                  <a:pt x="580" y="238"/>
                  <a:pt x="592" y="224"/>
                  <a:pt x="603" y="215"/>
                </a:cubicBezTo>
                <a:cubicBezTo>
                  <a:pt x="620" y="200"/>
                  <a:pt x="638" y="199"/>
                  <a:pt x="642" y="199"/>
                </a:cubicBezTo>
                <a:cubicBezTo>
                  <a:pt x="643" y="199"/>
                  <a:pt x="643" y="199"/>
                  <a:pt x="643" y="199"/>
                </a:cubicBezTo>
                <a:cubicBezTo>
                  <a:pt x="686" y="199"/>
                  <a:pt x="720" y="233"/>
                  <a:pt x="720" y="275"/>
                </a:cubicBezTo>
                <a:close/>
              </a:path>
            </a:pathLst>
          </a:custGeom>
          <a:gradFill flip="none" rotWithShape="1">
            <a:gsLst>
              <a:gs pos="35000">
                <a:srgbClr val="E32819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8100000" scaled="1"/>
            <a:tileRect/>
          </a:gradFill>
          <a:ln w="25400">
            <a:solidFill>
              <a:schemeClr val="bg1"/>
            </a:solidFill>
            <a:prstDash val="solid"/>
          </a:ln>
          <a:effectLst>
            <a:outerShdw blurRad="50800" dist="1143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" name="Freeform 6">
            <a:extLst>
              <a:ext uri="{FF2B5EF4-FFF2-40B4-BE49-F238E27FC236}">
                <a16:creationId xmlns:a16="http://schemas.microsoft.com/office/drawing/2014/main" id="{EE61B340-760D-E417-70F2-0DBE3EA089F1}"/>
              </a:ext>
            </a:extLst>
          </p:cNvPr>
          <p:cNvSpPr/>
          <p:nvPr/>
        </p:nvSpPr>
        <p:spPr bwMode="auto">
          <a:xfrm rot="18900000">
            <a:off x="6193292" y="2916634"/>
            <a:ext cx="1695662" cy="1693137"/>
          </a:xfrm>
          <a:custGeom>
            <a:avLst/>
            <a:gdLst>
              <a:gd name="T0" fmla="*/ 720 w 721"/>
              <a:gd name="T1" fmla="*/ 356 h 720"/>
              <a:gd name="T2" fmla="*/ 721 w 721"/>
              <a:gd name="T3" fmla="*/ 542 h 720"/>
              <a:gd name="T4" fmla="*/ 535 w 721"/>
              <a:gd name="T5" fmla="*/ 542 h 720"/>
              <a:gd name="T6" fmla="*/ 526 w 721"/>
              <a:gd name="T7" fmla="*/ 543 h 720"/>
              <a:gd name="T8" fmla="*/ 506 w 721"/>
              <a:gd name="T9" fmla="*/ 603 h 720"/>
              <a:gd name="T10" fmla="*/ 522 w 721"/>
              <a:gd name="T11" fmla="*/ 643 h 720"/>
              <a:gd name="T12" fmla="*/ 445 w 721"/>
              <a:gd name="T13" fmla="*/ 720 h 720"/>
              <a:gd name="T14" fmla="*/ 369 w 721"/>
              <a:gd name="T15" fmla="*/ 643 h 720"/>
              <a:gd name="T16" fmla="*/ 385 w 721"/>
              <a:gd name="T17" fmla="*/ 603 h 720"/>
              <a:gd name="T18" fmla="*/ 365 w 721"/>
              <a:gd name="T19" fmla="*/ 543 h 720"/>
              <a:gd name="T20" fmla="*/ 356 w 721"/>
              <a:gd name="T21" fmla="*/ 542 h 720"/>
              <a:gd name="T22" fmla="*/ 179 w 721"/>
              <a:gd name="T23" fmla="*/ 542 h 720"/>
              <a:gd name="T24" fmla="*/ 179 w 721"/>
              <a:gd name="T25" fmla="*/ 356 h 720"/>
              <a:gd name="T26" fmla="*/ 177 w 721"/>
              <a:gd name="T27" fmla="*/ 346 h 720"/>
              <a:gd name="T28" fmla="*/ 143 w 721"/>
              <a:gd name="T29" fmla="*/ 296 h 720"/>
              <a:gd name="T30" fmla="*/ 110 w 721"/>
              <a:gd name="T31" fmla="*/ 314 h 720"/>
              <a:gd name="T32" fmla="*/ 104 w 721"/>
              <a:gd name="T33" fmla="*/ 321 h 720"/>
              <a:gd name="T34" fmla="*/ 69 w 721"/>
              <a:gd name="T35" fmla="*/ 335 h 720"/>
              <a:gd name="T36" fmla="*/ 68 w 721"/>
              <a:gd name="T37" fmla="*/ 335 h 720"/>
              <a:gd name="T38" fmla="*/ 0 w 721"/>
              <a:gd name="T39" fmla="*/ 267 h 720"/>
              <a:gd name="T40" fmla="*/ 68 w 721"/>
              <a:gd name="T41" fmla="*/ 198 h 720"/>
              <a:gd name="T42" fmla="*/ 69 w 721"/>
              <a:gd name="T43" fmla="*/ 198 h 720"/>
              <a:gd name="T44" fmla="*/ 82 w 721"/>
              <a:gd name="T45" fmla="*/ 200 h 720"/>
              <a:gd name="T46" fmla="*/ 104 w 721"/>
              <a:gd name="T47" fmla="*/ 213 h 720"/>
              <a:gd name="T48" fmla="*/ 110 w 721"/>
              <a:gd name="T49" fmla="*/ 219 h 720"/>
              <a:gd name="T50" fmla="*/ 143 w 721"/>
              <a:gd name="T51" fmla="*/ 238 h 720"/>
              <a:gd name="T52" fmla="*/ 177 w 721"/>
              <a:gd name="T53" fmla="*/ 188 h 720"/>
              <a:gd name="T54" fmla="*/ 179 w 721"/>
              <a:gd name="T55" fmla="*/ 177 h 720"/>
              <a:gd name="T56" fmla="*/ 179 w 721"/>
              <a:gd name="T57" fmla="*/ 0 h 720"/>
              <a:gd name="T58" fmla="*/ 179 w 721"/>
              <a:gd name="T59" fmla="*/ 0 h 720"/>
              <a:gd name="T60" fmla="*/ 179 w 721"/>
              <a:gd name="T61" fmla="*/ 0 h 720"/>
              <a:gd name="T62" fmla="*/ 356 w 721"/>
              <a:gd name="T63" fmla="*/ 0 h 720"/>
              <a:gd name="T64" fmla="*/ 363 w 721"/>
              <a:gd name="T65" fmla="*/ 1 h 720"/>
              <a:gd name="T66" fmla="*/ 400 w 721"/>
              <a:gd name="T67" fmla="*/ 18 h 720"/>
              <a:gd name="T68" fmla="*/ 386 w 721"/>
              <a:gd name="T69" fmla="*/ 40 h 720"/>
              <a:gd name="T70" fmla="*/ 379 w 721"/>
              <a:gd name="T71" fmla="*/ 47 h 720"/>
              <a:gd name="T72" fmla="*/ 360 w 721"/>
              <a:gd name="T73" fmla="*/ 93 h 720"/>
              <a:gd name="T74" fmla="*/ 445 w 721"/>
              <a:gd name="T75" fmla="*/ 178 h 720"/>
              <a:gd name="T76" fmla="*/ 530 w 721"/>
              <a:gd name="T77" fmla="*/ 93 h 720"/>
              <a:gd name="T78" fmla="*/ 512 w 721"/>
              <a:gd name="T79" fmla="*/ 47 h 720"/>
              <a:gd name="T80" fmla="*/ 505 w 721"/>
              <a:gd name="T81" fmla="*/ 40 h 720"/>
              <a:gd name="T82" fmla="*/ 491 w 721"/>
              <a:gd name="T83" fmla="*/ 18 h 720"/>
              <a:gd name="T84" fmla="*/ 528 w 721"/>
              <a:gd name="T85" fmla="*/ 1 h 720"/>
              <a:gd name="T86" fmla="*/ 535 w 721"/>
              <a:gd name="T87" fmla="*/ 0 h 720"/>
              <a:gd name="T88" fmla="*/ 721 w 721"/>
              <a:gd name="T89" fmla="*/ 0 h 720"/>
              <a:gd name="T90" fmla="*/ 720 w 721"/>
              <a:gd name="T91" fmla="*/ 177 h 720"/>
              <a:gd name="T92" fmla="*/ 719 w 721"/>
              <a:gd name="T93" fmla="*/ 186 h 720"/>
              <a:gd name="T94" fmla="*/ 693 w 721"/>
              <a:gd name="T95" fmla="*/ 229 h 720"/>
              <a:gd name="T96" fmla="*/ 659 w 721"/>
              <a:gd name="T97" fmla="*/ 206 h 720"/>
              <a:gd name="T98" fmla="*/ 620 w 721"/>
              <a:gd name="T99" fmla="*/ 190 h 720"/>
              <a:gd name="T100" fmla="*/ 619 w 721"/>
              <a:gd name="T101" fmla="*/ 190 h 720"/>
              <a:gd name="T102" fmla="*/ 542 w 721"/>
              <a:gd name="T103" fmla="*/ 267 h 720"/>
              <a:gd name="T104" fmla="*/ 619 w 721"/>
              <a:gd name="T105" fmla="*/ 343 h 720"/>
              <a:gd name="T106" fmla="*/ 620 w 721"/>
              <a:gd name="T107" fmla="*/ 343 h 720"/>
              <a:gd name="T108" fmla="*/ 659 w 721"/>
              <a:gd name="T109" fmla="*/ 327 h 720"/>
              <a:gd name="T110" fmla="*/ 693 w 721"/>
              <a:gd name="T111" fmla="*/ 304 h 720"/>
              <a:gd name="T112" fmla="*/ 719 w 721"/>
              <a:gd name="T113" fmla="*/ 348 h 720"/>
              <a:gd name="T114" fmla="*/ 720 w 721"/>
              <a:gd name="T115" fmla="*/ 356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21" h="720">
                <a:moveTo>
                  <a:pt x="720" y="356"/>
                </a:moveTo>
                <a:cubicBezTo>
                  <a:pt x="721" y="542"/>
                  <a:pt x="721" y="542"/>
                  <a:pt x="721" y="542"/>
                </a:cubicBezTo>
                <a:cubicBezTo>
                  <a:pt x="535" y="542"/>
                  <a:pt x="535" y="542"/>
                  <a:pt x="535" y="542"/>
                </a:cubicBezTo>
                <a:cubicBezTo>
                  <a:pt x="532" y="542"/>
                  <a:pt x="529" y="542"/>
                  <a:pt x="526" y="543"/>
                </a:cubicBezTo>
                <a:cubicBezTo>
                  <a:pt x="455" y="559"/>
                  <a:pt x="489" y="583"/>
                  <a:pt x="506" y="603"/>
                </a:cubicBezTo>
                <a:cubicBezTo>
                  <a:pt x="523" y="623"/>
                  <a:pt x="522" y="643"/>
                  <a:pt x="522" y="643"/>
                </a:cubicBezTo>
                <a:cubicBezTo>
                  <a:pt x="522" y="686"/>
                  <a:pt x="488" y="720"/>
                  <a:pt x="445" y="720"/>
                </a:cubicBezTo>
                <a:cubicBezTo>
                  <a:pt x="403" y="720"/>
                  <a:pt x="369" y="686"/>
                  <a:pt x="369" y="643"/>
                </a:cubicBezTo>
                <a:cubicBezTo>
                  <a:pt x="369" y="643"/>
                  <a:pt x="368" y="623"/>
                  <a:pt x="385" y="603"/>
                </a:cubicBezTo>
                <a:cubicBezTo>
                  <a:pt x="402" y="583"/>
                  <a:pt x="436" y="559"/>
                  <a:pt x="365" y="543"/>
                </a:cubicBezTo>
                <a:cubicBezTo>
                  <a:pt x="362" y="542"/>
                  <a:pt x="359" y="542"/>
                  <a:pt x="356" y="542"/>
                </a:cubicBezTo>
                <a:cubicBezTo>
                  <a:pt x="179" y="542"/>
                  <a:pt x="179" y="542"/>
                  <a:pt x="179" y="542"/>
                </a:cubicBezTo>
                <a:cubicBezTo>
                  <a:pt x="179" y="356"/>
                  <a:pt x="179" y="356"/>
                  <a:pt x="179" y="356"/>
                </a:cubicBezTo>
                <a:cubicBezTo>
                  <a:pt x="179" y="353"/>
                  <a:pt x="178" y="349"/>
                  <a:pt x="177" y="346"/>
                </a:cubicBezTo>
                <a:cubicBezTo>
                  <a:pt x="172" y="322"/>
                  <a:pt x="163" y="296"/>
                  <a:pt x="143" y="296"/>
                </a:cubicBezTo>
                <a:cubicBezTo>
                  <a:pt x="131" y="296"/>
                  <a:pt x="120" y="305"/>
                  <a:pt x="110" y="314"/>
                </a:cubicBezTo>
                <a:cubicBezTo>
                  <a:pt x="108" y="317"/>
                  <a:pt x="106" y="319"/>
                  <a:pt x="104" y="321"/>
                </a:cubicBezTo>
                <a:cubicBezTo>
                  <a:pt x="88" y="334"/>
                  <a:pt x="72" y="335"/>
                  <a:pt x="69" y="335"/>
                </a:cubicBezTo>
                <a:cubicBezTo>
                  <a:pt x="68" y="335"/>
                  <a:pt x="68" y="335"/>
                  <a:pt x="68" y="335"/>
                </a:cubicBezTo>
                <a:cubicBezTo>
                  <a:pt x="31" y="335"/>
                  <a:pt x="0" y="304"/>
                  <a:pt x="0" y="267"/>
                </a:cubicBezTo>
                <a:cubicBezTo>
                  <a:pt x="0" y="229"/>
                  <a:pt x="31" y="198"/>
                  <a:pt x="68" y="198"/>
                </a:cubicBezTo>
                <a:cubicBezTo>
                  <a:pt x="69" y="198"/>
                  <a:pt x="69" y="198"/>
                  <a:pt x="69" y="198"/>
                </a:cubicBezTo>
                <a:cubicBezTo>
                  <a:pt x="71" y="198"/>
                  <a:pt x="75" y="199"/>
                  <a:pt x="82" y="200"/>
                </a:cubicBezTo>
                <a:cubicBezTo>
                  <a:pt x="88" y="202"/>
                  <a:pt x="96" y="206"/>
                  <a:pt x="104" y="213"/>
                </a:cubicBezTo>
                <a:cubicBezTo>
                  <a:pt x="106" y="215"/>
                  <a:pt x="108" y="217"/>
                  <a:pt x="110" y="219"/>
                </a:cubicBezTo>
                <a:cubicBezTo>
                  <a:pt x="120" y="228"/>
                  <a:pt x="131" y="238"/>
                  <a:pt x="143" y="238"/>
                </a:cubicBezTo>
                <a:cubicBezTo>
                  <a:pt x="163" y="238"/>
                  <a:pt x="172" y="211"/>
                  <a:pt x="177" y="188"/>
                </a:cubicBezTo>
                <a:cubicBezTo>
                  <a:pt x="178" y="184"/>
                  <a:pt x="179" y="181"/>
                  <a:pt x="179" y="177"/>
                </a:cubicBezTo>
                <a:cubicBezTo>
                  <a:pt x="179" y="0"/>
                  <a:pt x="179" y="0"/>
                  <a:pt x="179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179" y="0"/>
                  <a:pt x="179" y="0"/>
                  <a:pt x="179" y="0"/>
                </a:cubicBezTo>
                <a:cubicBezTo>
                  <a:pt x="356" y="0"/>
                  <a:pt x="356" y="0"/>
                  <a:pt x="356" y="0"/>
                </a:cubicBezTo>
                <a:cubicBezTo>
                  <a:pt x="358" y="0"/>
                  <a:pt x="360" y="0"/>
                  <a:pt x="363" y="1"/>
                </a:cubicBezTo>
                <a:cubicBezTo>
                  <a:pt x="394" y="8"/>
                  <a:pt x="399" y="16"/>
                  <a:pt x="400" y="18"/>
                </a:cubicBezTo>
                <a:cubicBezTo>
                  <a:pt x="401" y="23"/>
                  <a:pt x="392" y="33"/>
                  <a:pt x="386" y="40"/>
                </a:cubicBezTo>
                <a:cubicBezTo>
                  <a:pt x="383" y="42"/>
                  <a:pt x="381" y="45"/>
                  <a:pt x="379" y="47"/>
                </a:cubicBezTo>
                <a:cubicBezTo>
                  <a:pt x="360" y="69"/>
                  <a:pt x="360" y="90"/>
                  <a:pt x="360" y="93"/>
                </a:cubicBezTo>
                <a:cubicBezTo>
                  <a:pt x="360" y="140"/>
                  <a:pt x="399" y="178"/>
                  <a:pt x="445" y="178"/>
                </a:cubicBezTo>
                <a:cubicBezTo>
                  <a:pt x="492" y="178"/>
                  <a:pt x="530" y="140"/>
                  <a:pt x="530" y="93"/>
                </a:cubicBezTo>
                <a:cubicBezTo>
                  <a:pt x="530" y="90"/>
                  <a:pt x="531" y="68"/>
                  <a:pt x="512" y="47"/>
                </a:cubicBezTo>
                <a:cubicBezTo>
                  <a:pt x="510" y="45"/>
                  <a:pt x="508" y="42"/>
                  <a:pt x="505" y="40"/>
                </a:cubicBezTo>
                <a:cubicBezTo>
                  <a:pt x="499" y="33"/>
                  <a:pt x="490" y="23"/>
                  <a:pt x="491" y="18"/>
                </a:cubicBezTo>
                <a:cubicBezTo>
                  <a:pt x="492" y="16"/>
                  <a:pt x="497" y="8"/>
                  <a:pt x="528" y="1"/>
                </a:cubicBezTo>
                <a:cubicBezTo>
                  <a:pt x="530" y="0"/>
                  <a:pt x="533" y="0"/>
                  <a:pt x="535" y="0"/>
                </a:cubicBezTo>
                <a:cubicBezTo>
                  <a:pt x="721" y="0"/>
                  <a:pt x="721" y="0"/>
                  <a:pt x="721" y="0"/>
                </a:cubicBezTo>
                <a:cubicBezTo>
                  <a:pt x="720" y="177"/>
                  <a:pt x="720" y="177"/>
                  <a:pt x="720" y="177"/>
                </a:cubicBezTo>
                <a:cubicBezTo>
                  <a:pt x="720" y="180"/>
                  <a:pt x="720" y="183"/>
                  <a:pt x="719" y="186"/>
                </a:cubicBezTo>
                <a:cubicBezTo>
                  <a:pt x="712" y="219"/>
                  <a:pt x="703" y="229"/>
                  <a:pt x="693" y="229"/>
                </a:cubicBezTo>
                <a:cubicBezTo>
                  <a:pt x="682" y="229"/>
                  <a:pt x="670" y="215"/>
                  <a:pt x="659" y="206"/>
                </a:cubicBezTo>
                <a:cubicBezTo>
                  <a:pt x="642" y="191"/>
                  <a:pt x="624" y="190"/>
                  <a:pt x="620" y="190"/>
                </a:cubicBezTo>
                <a:cubicBezTo>
                  <a:pt x="619" y="190"/>
                  <a:pt x="619" y="190"/>
                  <a:pt x="619" y="190"/>
                </a:cubicBezTo>
                <a:cubicBezTo>
                  <a:pt x="576" y="190"/>
                  <a:pt x="542" y="224"/>
                  <a:pt x="542" y="267"/>
                </a:cubicBezTo>
                <a:cubicBezTo>
                  <a:pt x="542" y="309"/>
                  <a:pt x="576" y="343"/>
                  <a:pt x="619" y="343"/>
                </a:cubicBezTo>
                <a:cubicBezTo>
                  <a:pt x="619" y="343"/>
                  <a:pt x="619" y="343"/>
                  <a:pt x="620" y="343"/>
                </a:cubicBezTo>
                <a:cubicBezTo>
                  <a:pt x="623" y="343"/>
                  <a:pt x="641" y="342"/>
                  <a:pt x="659" y="327"/>
                </a:cubicBezTo>
                <a:cubicBezTo>
                  <a:pt x="670" y="318"/>
                  <a:pt x="682" y="304"/>
                  <a:pt x="693" y="304"/>
                </a:cubicBezTo>
                <a:cubicBezTo>
                  <a:pt x="703" y="304"/>
                  <a:pt x="712" y="314"/>
                  <a:pt x="719" y="348"/>
                </a:cubicBezTo>
                <a:cubicBezTo>
                  <a:pt x="720" y="350"/>
                  <a:pt x="720" y="353"/>
                  <a:pt x="720" y="356"/>
                </a:cubicBezTo>
                <a:close/>
              </a:path>
            </a:pathLst>
          </a:custGeom>
          <a:gradFill>
            <a:gsLst>
              <a:gs pos="0">
                <a:srgbClr val="E32819"/>
              </a:gs>
              <a:gs pos="100000">
                <a:srgbClr val="C00000"/>
              </a:gs>
            </a:gsLst>
            <a:lin ang="5400000" scaled="1"/>
          </a:gradFill>
          <a:ln w="25400">
            <a:solidFill>
              <a:schemeClr val="bg1"/>
            </a:solidFill>
            <a:prstDash val="solid"/>
          </a:ln>
          <a:effectLst>
            <a:outerShdw blurRad="50800" dist="1143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4" name="Freeform 5">
            <a:extLst>
              <a:ext uri="{FF2B5EF4-FFF2-40B4-BE49-F238E27FC236}">
                <a16:creationId xmlns:a16="http://schemas.microsoft.com/office/drawing/2014/main" id="{E873AF52-D201-09B4-C98E-77CF68D42B6E}"/>
              </a:ext>
            </a:extLst>
          </p:cNvPr>
          <p:cNvSpPr/>
          <p:nvPr/>
        </p:nvSpPr>
        <p:spPr bwMode="auto">
          <a:xfrm rot="18900000">
            <a:off x="4970183" y="3550462"/>
            <a:ext cx="1692647" cy="1693137"/>
          </a:xfrm>
          <a:custGeom>
            <a:avLst/>
            <a:gdLst>
              <a:gd name="T0" fmla="*/ 720 w 720"/>
              <a:gd name="T1" fmla="*/ 534 h 720"/>
              <a:gd name="T2" fmla="*/ 720 w 720"/>
              <a:gd name="T3" fmla="*/ 720 h 720"/>
              <a:gd name="T4" fmla="*/ 720 w 720"/>
              <a:gd name="T5" fmla="*/ 720 h 720"/>
              <a:gd name="T6" fmla="*/ 543 w 720"/>
              <a:gd name="T7" fmla="*/ 720 h 720"/>
              <a:gd name="T8" fmla="*/ 534 w 720"/>
              <a:gd name="T9" fmla="*/ 719 h 720"/>
              <a:gd name="T10" fmla="*/ 513 w 720"/>
              <a:gd name="T11" fmla="*/ 659 h 720"/>
              <a:gd name="T12" fmla="*/ 530 w 720"/>
              <a:gd name="T13" fmla="*/ 618 h 720"/>
              <a:gd name="T14" fmla="*/ 453 w 720"/>
              <a:gd name="T15" fmla="*/ 541 h 720"/>
              <a:gd name="T16" fmla="*/ 376 w 720"/>
              <a:gd name="T17" fmla="*/ 618 h 720"/>
              <a:gd name="T18" fmla="*/ 393 w 720"/>
              <a:gd name="T19" fmla="*/ 659 h 720"/>
              <a:gd name="T20" fmla="*/ 372 w 720"/>
              <a:gd name="T21" fmla="*/ 719 h 720"/>
              <a:gd name="T22" fmla="*/ 363 w 720"/>
              <a:gd name="T23" fmla="*/ 720 h 720"/>
              <a:gd name="T24" fmla="*/ 178 w 720"/>
              <a:gd name="T25" fmla="*/ 720 h 720"/>
              <a:gd name="T26" fmla="*/ 178 w 720"/>
              <a:gd name="T27" fmla="*/ 534 h 720"/>
              <a:gd name="T28" fmla="*/ 177 w 720"/>
              <a:gd name="T29" fmla="*/ 526 h 720"/>
              <a:gd name="T30" fmla="*/ 150 w 720"/>
              <a:gd name="T31" fmla="*/ 482 h 720"/>
              <a:gd name="T32" fmla="*/ 117 w 720"/>
              <a:gd name="T33" fmla="*/ 505 h 720"/>
              <a:gd name="T34" fmla="*/ 77 w 720"/>
              <a:gd name="T35" fmla="*/ 521 h 720"/>
              <a:gd name="T36" fmla="*/ 76 w 720"/>
              <a:gd name="T37" fmla="*/ 521 h 720"/>
              <a:gd name="T38" fmla="*/ 0 w 720"/>
              <a:gd name="T39" fmla="*/ 445 h 720"/>
              <a:gd name="T40" fmla="*/ 76 w 720"/>
              <a:gd name="T41" fmla="*/ 368 h 720"/>
              <a:gd name="T42" fmla="*/ 77 w 720"/>
              <a:gd name="T43" fmla="*/ 368 h 720"/>
              <a:gd name="T44" fmla="*/ 117 w 720"/>
              <a:gd name="T45" fmla="*/ 384 h 720"/>
              <a:gd name="T46" fmla="*/ 150 w 720"/>
              <a:gd name="T47" fmla="*/ 407 h 720"/>
              <a:gd name="T48" fmla="*/ 177 w 720"/>
              <a:gd name="T49" fmla="*/ 364 h 720"/>
              <a:gd name="T50" fmla="*/ 178 w 720"/>
              <a:gd name="T51" fmla="*/ 355 h 720"/>
              <a:gd name="T52" fmla="*/ 178 w 720"/>
              <a:gd name="T53" fmla="*/ 178 h 720"/>
              <a:gd name="T54" fmla="*/ 363 w 720"/>
              <a:gd name="T55" fmla="*/ 178 h 720"/>
              <a:gd name="T56" fmla="*/ 374 w 720"/>
              <a:gd name="T57" fmla="*/ 177 h 720"/>
              <a:gd name="T58" fmla="*/ 423 w 720"/>
              <a:gd name="T59" fmla="*/ 148 h 720"/>
              <a:gd name="T60" fmla="*/ 405 w 720"/>
              <a:gd name="T61" fmla="*/ 110 h 720"/>
              <a:gd name="T62" fmla="*/ 399 w 720"/>
              <a:gd name="T63" fmla="*/ 103 h 720"/>
              <a:gd name="T64" fmla="*/ 385 w 720"/>
              <a:gd name="T65" fmla="*/ 68 h 720"/>
              <a:gd name="T66" fmla="*/ 453 w 720"/>
              <a:gd name="T67" fmla="*/ 0 h 720"/>
              <a:gd name="T68" fmla="*/ 521 w 720"/>
              <a:gd name="T69" fmla="*/ 68 h 720"/>
              <a:gd name="T70" fmla="*/ 521 w 720"/>
              <a:gd name="T71" fmla="*/ 68 h 720"/>
              <a:gd name="T72" fmla="*/ 507 w 720"/>
              <a:gd name="T73" fmla="*/ 103 h 720"/>
              <a:gd name="T74" fmla="*/ 501 w 720"/>
              <a:gd name="T75" fmla="*/ 110 h 720"/>
              <a:gd name="T76" fmla="*/ 483 w 720"/>
              <a:gd name="T77" fmla="*/ 148 h 720"/>
              <a:gd name="T78" fmla="*/ 532 w 720"/>
              <a:gd name="T79" fmla="*/ 177 h 720"/>
              <a:gd name="T80" fmla="*/ 543 w 720"/>
              <a:gd name="T81" fmla="*/ 178 h 720"/>
              <a:gd name="T82" fmla="*/ 720 w 720"/>
              <a:gd name="T83" fmla="*/ 178 h 720"/>
              <a:gd name="T84" fmla="*/ 720 w 720"/>
              <a:gd name="T85" fmla="*/ 355 h 720"/>
              <a:gd name="T86" fmla="*/ 719 w 720"/>
              <a:gd name="T87" fmla="*/ 362 h 720"/>
              <a:gd name="T88" fmla="*/ 701 w 720"/>
              <a:gd name="T89" fmla="*/ 399 h 720"/>
              <a:gd name="T90" fmla="*/ 680 w 720"/>
              <a:gd name="T91" fmla="*/ 385 h 720"/>
              <a:gd name="T92" fmla="*/ 672 w 720"/>
              <a:gd name="T93" fmla="*/ 378 h 720"/>
              <a:gd name="T94" fmla="*/ 627 w 720"/>
              <a:gd name="T95" fmla="*/ 360 h 720"/>
              <a:gd name="T96" fmla="*/ 626 w 720"/>
              <a:gd name="T97" fmla="*/ 360 h 720"/>
              <a:gd name="T98" fmla="*/ 541 w 720"/>
              <a:gd name="T99" fmla="*/ 445 h 720"/>
              <a:gd name="T100" fmla="*/ 626 w 720"/>
              <a:gd name="T101" fmla="*/ 530 h 720"/>
              <a:gd name="T102" fmla="*/ 627 w 720"/>
              <a:gd name="T103" fmla="*/ 530 h 720"/>
              <a:gd name="T104" fmla="*/ 673 w 720"/>
              <a:gd name="T105" fmla="*/ 511 h 720"/>
              <a:gd name="T106" fmla="*/ 680 w 720"/>
              <a:gd name="T107" fmla="*/ 505 h 720"/>
              <a:gd name="T108" fmla="*/ 701 w 720"/>
              <a:gd name="T109" fmla="*/ 490 h 720"/>
              <a:gd name="T110" fmla="*/ 719 w 720"/>
              <a:gd name="T111" fmla="*/ 527 h 720"/>
              <a:gd name="T112" fmla="*/ 720 w 720"/>
              <a:gd name="T113" fmla="*/ 534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720" h="720">
                <a:moveTo>
                  <a:pt x="720" y="534"/>
                </a:moveTo>
                <a:cubicBezTo>
                  <a:pt x="720" y="720"/>
                  <a:pt x="720" y="720"/>
                  <a:pt x="720" y="720"/>
                </a:cubicBezTo>
                <a:cubicBezTo>
                  <a:pt x="720" y="720"/>
                  <a:pt x="720" y="720"/>
                  <a:pt x="720" y="720"/>
                </a:cubicBezTo>
                <a:cubicBezTo>
                  <a:pt x="543" y="720"/>
                  <a:pt x="543" y="720"/>
                  <a:pt x="543" y="720"/>
                </a:cubicBezTo>
                <a:cubicBezTo>
                  <a:pt x="540" y="720"/>
                  <a:pt x="537" y="719"/>
                  <a:pt x="534" y="719"/>
                </a:cubicBezTo>
                <a:cubicBezTo>
                  <a:pt x="463" y="702"/>
                  <a:pt x="496" y="678"/>
                  <a:pt x="513" y="659"/>
                </a:cubicBezTo>
                <a:cubicBezTo>
                  <a:pt x="531" y="639"/>
                  <a:pt x="530" y="618"/>
                  <a:pt x="530" y="618"/>
                </a:cubicBezTo>
                <a:cubicBezTo>
                  <a:pt x="530" y="576"/>
                  <a:pt x="495" y="541"/>
                  <a:pt x="453" y="541"/>
                </a:cubicBezTo>
                <a:cubicBezTo>
                  <a:pt x="411" y="541"/>
                  <a:pt x="376" y="576"/>
                  <a:pt x="376" y="618"/>
                </a:cubicBezTo>
                <a:cubicBezTo>
                  <a:pt x="376" y="618"/>
                  <a:pt x="375" y="639"/>
                  <a:pt x="393" y="659"/>
                </a:cubicBezTo>
                <a:cubicBezTo>
                  <a:pt x="410" y="678"/>
                  <a:pt x="444" y="702"/>
                  <a:pt x="372" y="719"/>
                </a:cubicBezTo>
                <a:cubicBezTo>
                  <a:pt x="369" y="719"/>
                  <a:pt x="366" y="720"/>
                  <a:pt x="363" y="720"/>
                </a:cubicBezTo>
                <a:cubicBezTo>
                  <a:pt x="178" y="720"/>
                  <a:pt x="178" y="720"/>
                  <a:pt x="178" y="720"/>
                </a:cubicBezTo>
                <a:cubicBezTo>
                  <a:pt x="178" y="534"/>
                  <a:pt x="178" y="534"/>
                  <a:pt x="178" y="534"/>
                </a:cubicBezTo>
                <a:cubicBezTo>
                  <a:pt x="178" y="531"/>
                  <a:pt x="178" y="528"/>
                  <a:pt x="177" y="526"/>
                </a:cubicBezTo>
                <a:cubicBezTo>
                  <a:pt x="169" y="492"/>
                  <a:pt x="160" y="482"/>
                  <a:pt x="150" y="482"/>
                </a:cubicBezTo>
                <a:cubicBezTo>
                  <a:pt x="139" y="482"/>
                  <a:pt x="127" y="496"/>
                  <a:pt x="117" y="505"/>
                </a:cubicBezTo>
                <a:cubicBezTo>
                  <a:pt x="99" y="520"/>
                  <a:pt x="81" y="521"/>
                  <a:pt x="77" y="521"/>
                </a:cubicBezTo>
                <a:cubicBezTo>
                  <a:pt x="77" y="521"/>
                  <a:pt x="76" y="521"/>
                  <a:pt x="76" y="521"/>
                </a:cubicBezTo>
                <a:cubicBezTo>
                  <a:pt x="34" y="521"/>
                  <a:pt x="0" y="487"/>
                  <a:pt x="0" y="445"/>
                </a:cubicBezTo>
                <a:cubicBezTo>
                  <a:pt x="0" y="402"/>
                  <a:pt x="34" y="368"/>
                  <a:pt x="76" y="368"/>
                </a:cubicBezTo>
                <a:cubicBezTo>
                  <a:pt x="76" y="368"/>
                  <a:pt x="76" y="368"/>
                  <a:pt x="77" y="368"/>
                </a:cubicBezTo>
                <a:cubicBezTo>
                  <a:pt x="81" y="368"/>
                  <a:pt x="99" y="369"/>
                  <a:pt x="117" y="384"/>
                </a:cubicBezTo>
                <a:cubicBezTo>
                  <a:pt x="127" y="393"/>
                  <a:pt x="139" y="407"/>
                  <a:pt x="150" y="407"/>
                </a:cubicBezTo>
                <a:cubicBezTo>
                  <a:pt x="160" y="407"/>
                  <a:pt x="169" y="397"/>
                  <a:pt x="177" y="364"/>
                </a:cubicBezTo>
                <a:cubicBezTo>
                  <a:pt x="178" y="361"/>
                  <a:pt x="178" y="358"/>
                  <a:pt x="178" y="355"/>
                </a:cubicBezTo>
                <a:cubicBezTo>
                  <a:pt x="178" y="178"/>
                  <a:pt x="178" y="178"/>
                  <a:pt x="178" y="178"/>
                </a:cubicBezTo>
                <a:cubicBezTo>
                  <a:pt x="363" y="178"/>
                  <a:pt x="363" y="178"/>
                  <a:pt x="363" y="178"/>
                </a:cubicBezTo>
                <a:cubicBezTo>
                  <a:pt x="367" y="178"/>
                  <a:pt x="371" y="177"/>
                  <a:pt x="374" y="177"/>
                </a:cubicBezTo>
                <a:cubicBezTo>
                  <a:pt x="404" y="170"/>
                  <a:pt x="419" y="161"/>
                  <a:pt x="423" y="148"/>
                </a:cubicBezTo>
                <a:cubicBezTo>
                  <a:pt x="428" y="134"/>
                  <a:pt x="416" y="121"/>
                  <a:pt x="405" y="110"/>
                </a:cubicBezTo>
                <a:cubicBezTo>
                  <a:pt x="403" y="107"/>
                  <a:pt x="401" y="105"/>
                  <a:pt x="399" y="103"/>
                </a:cubicBezTo>
                <a:cubicBezTo>
                  <a:pt x="384" y="86"/>
                  <a:pt x="385" y="69"/>
                  <a:pt x="385" y="68"/>
                </a:cubicBezTo>
                <a:cubicBezTo>
                  <a:pt x="385" y="30"/>
                  <a:pt x="415" y="0"/>
                  <a:pt x="453" y="0"/>
                </a:cubicBezTo>
                <a:cubicBezTo>
                  <a:pt x="491" y="0"/>
                  <a:pt x="521" y="30"/>
                  <a:pt x="521" y="68"/>
                </a:cubicBezTo>
                <a:cubicBezTo>
                  <a:pt x="521" y="68"/>
                  <a:pt x="521" y="68"/>
                  <a:pt x="521" y="68"/>
                </a:cubicBezTo>
                <a:cubicBezTo>
                  <a:pt x="521" y="69"/>
                  <a:pt x="522" y="86"/>
                  <a:pt x="507" y="103"/>
                </a:cubicBezTo>
                <a:cubicBezTo>
                  <a:pt x="505" y="105"/>
                  <a:pt x="503" y="107"/>
                  <a:pt x="501" y="110"/>
                </a:cubicBezTo>
                <a:cubicBezTo>
                  <a:pt x="490" y="121"/>
                  <a:pt x="479" y="134"/>
                  <a:pt x="483" y="148"/>
                </a:cubicBezTo>
                <a:cubicBezTo>
                  <a:pt x="487" y="161"/>
                  <a:pt x="502" y="170"/>
                  <a:pt x="532" y="177"/>
                </a:cubicBezTo>
                <a:cubicBezTo>
                  <a:pt x="536" y="177"/>
                  <a:pt x="539" y="178"/>
                  <a:pt x="543" y="178"/>
                </a:cubicBezTo>
                <a:cubicBezTo>
                  <a:pt x="720" y="178"/>
                  <a:pt x="720" y="178"/>
                  <a:pt x="720" y="178"/>
                </a:cubicBezTo>
                <a:cubicBezTo>
                  <a:pt x="720" y="355"/>
                  <a:pt x="720" y="355"/>
                  <a:pt x="720" y="355"/>
                </a:cubicBezTo>
                <a:cubicBezTo>
                  <a:pt x="720" y="357"/>
                  <a:pt x="720" y="360"/>
                  <a:pt x="719" y="362"/>
                </a:cubicBezTo>
                <a:cubicBezTo>
                  <a:pt x="711" y="396"/>
                  <a:pt x="703" y="399"/>
                  <a:pt x="701" y="399"/>
                </a:cubicBezTo>
                <a:cubicBezTo>
                  <a:pt x="695" y="399"/>
                  <a:pt x="687" y="391"/>
                  <a:pt x="680" y="385"/>
                </a:cubicBezTo>
                <a:cubicBezTo>
                  <a:pt x="677" y="382"/>
                  <a:pt x="675" y="380"/>
                  <a:pt x="672" y="378"/>
                </a:cubicBezTo>
                <a:cubicBezTo>
                  <a:pt x="653" y="361"/>
                  <a:pt x="633" y="360"/>
                  <a:pt x="627" y="360"/>
                </a:cubicBezTo>
                <a:cubicBezTo>
                  <a:pt x="626" y="360"/>
                  <a:pt x="626" y="360"/>
                  <a:pt x="626" y="360"/>
                </a:cubicBezTo>
                <a:cubicBezTo>
                  <a:pt x="580" y="360"/>
                  <a:pt x="541" y="398"/>
                  <a:pt x="541" y="445"/>
                </a:cubicBezTo>
                <a:cubicBezTo>
                  <a:pt x="541" y="491"/>
                  <a:pt x="580" y="530"/>
                  <a:pt x="626" y="530"/>
                </a:cubicBezTo>
                <a:cubicBezTo>
                  <a:pt x="627" y="530"/>
                  <a:pt x="627" y="530"/>
                  <a:pt x="627" y="530"/>
                </a:cubicBezTo>
                <a:cubicBezTo>
                  <a:pt x="633" y="530"/>
                  <a:pt x="653" y="528"/>
                  <a:pt x="673" y="511"/>
                </a:cubicBezTo>
                <a:cubicBezTo>
                  <a:pt x="675" y="509"/>
                  <a:pt x="677" y="507"/>
                  <a:pt x="680" y="505"/>
                </a:cubicBezTo>
                <a:cubicBezTo>
                  <a:pt x="687" y="498"/>
                  <a:pt x="695" y="490"/>
                  <a:pt x="701" y="490"/>
                </a:cubicBezTo>
                <a:cubicBezTo>
                  <a:pt x="703" y="490"/>
                  <a:pt x="711" y="493"/>
                  <a:pt x="719" y="527"/>
                </a:cubicBezTo>
                <a:cubicBezTo>
                  <a:pt x="720" y="530"/>
                  <a:pt x="720" y="532"/>
                  <a:pt x="720" y="534"/>
                </a:cubicBezTo>
                <a:close/>
              </a:path>
            </a:pathLst>
          </a:custGeom>
          <a:gradFill flip="none" rotWithShape="1">
            <a:gsLst>
              <a:gs pos="35000">
                <a:srgbClr val="E32819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8100000" scaled="1"/>
            <a:tileRect/>
          </a:gradFill>
          <a:ln w="25400">
            <a:solidFill>
              <a:schemeClr val="bg1"/>
            </a:solidFill>
            <a:prstDash val="solid"/>
          </a:ln>
          <a:effectLst>
            <a:outerShdw blurRad="50800" dist="1143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" name="Freeform 8">
            <a:extLst>
              <a:ext uri="{FF2B5EF4-FFF2-40B4-BE49-F238E27FC236}">
                <a16:creationId xmlns:a16="http://schemas.microsoft.com/office/drawing/2014/main" id="{4D3998CD-C6E3-4CD3-C38B-C6C602082738}"/>
              </a:ext>
            </a:extLst>
          </p:cNvPr>
          <p:cNvSpPr/>
          <p:nvPr/>
        </p:nvSpPr>
        <p:spPr bwMode="auto">
          <a:xfrm rot="18900000">
            <a:off x="4337606" y="2324422"/>
            <a:ext cx="1692647" cy="1693137"/>
          </a:xfrm>
          <a:custGeom>
            <a:avLst/>
            <a:gdLst>
              <a:gd name="T0" fmla="*/ 720 w 720"/>
              <a:gd name="T1" fmla="*/ 453 h 720"/>
              <a:gd name="T2" fmla="*/ 652 w 720"/>
              <a:gd name="T3" fmla="*/ 522 h 720"/>
              <a:gd name="T4" fmla="*/ 652 w 720"/>
              <a:gd name="T5" fmla="*/ 522 h 720"/>
              <a:gd name="T6" fmla="*/ 639 w 720"/>
              <a:gd name="T7" fmla="*/ 520 h 720"/>
              <a:gd name="T8" fmla="*/ 617 w 720"/>
              <a:gd name="T9" fmla="*/ 507 h 720"/>
              <a:gd name="T10" fmla="*/ 610 w 720"/>
              <a:gd name="T11" fmla="*/ 501 h 720"/>
              <a:gd name="T12" fmla="*/ 578 w 720"/>
              <a:gd name="T13" fmla="*/ 482 h 720"/>
              <a:gd name="T14" fmla="*/ 543 w 720"/>
              <a:gd name="T15" fmla="*/ 532 h 720"/>
              <a:gd name="T16" fmla="*/ 542 w 720"/>
              <a:gd name="T17" fmla="*/ 543 h 720"/>
              <a:gd name="T18" fmla="*/ 542 w 720"/>
              <a:gd name="T19" fmla="*/ 720 h 720"/>
              <a:gd name="T20" fmla="*/ 542 w 720"/>
              <a:gd name="T21" fmla="*/ 720 h 720"/>
              <a:gd name="T22" fmla="*/ 542 w 720"/>
              <a:gd name="T23" fmla="*/ 720 h 720"/>
              <a:gd name="T24" fmla="*/ 365 w 720"/>
              <a:gd name="T25" fmla="*/ 720 h 720"/>
              <a:gd name="T26" fmla="*/ 358 w 720"/>
              <a:gd name="T27" fmla="*/ 719 h 720"/>
              <a:gd name="T28" fmla="*/ 321 w 720"/>
              <a:gd name="T29" fmla="*/ 702 h 720"/>
              <a:gd name="T30" fmla="*/ 335 w 720"/>
              <a:gd name="T31" fmla="*/ 680 h 720"/>
              <a:gd name="T32" fmla="*/ 342 w 720"/>
              <a:gd name="T33" fmla="*/ 673 h 720"/>
              <a:gd name="T34" fmla="*/ 360 w 720"/>
              <a:gd name="T35" fmla="*/ 627 h 720"/>
              <a:gd name="T36" fmla="*/ 275 w 720"/>
              <a:gd name="T37" fmla="*/ 542 h 720"/>
              <a:gd name="T38" fmla="*/ 190 w 720"/>
              <a:gd name="T39" fmla="*/ 627 h 720"/>
              <a:gd name="T40" fmla="*/ 208 w 720"/>
              <a:gd name="T41" fmla="*/ 673 h 720"/>
              <a:gd name="T42" fmla="*/ 215 w 720"/>
              <a:gd name="T43" fmla="*/ 680 h 720"/>
              <a:gd name="T44" fmla="*/ 229 w 720"/>
              <a:gd name="T45" fmla="*/ 702 h 720"/>
              <a:gd name="T46" fmla="*/ 192 w 720"/>
              <a:gd name="T47" fmla="*/ 719 h 720"/>
              <a:gd name="T48" fmla="*/ 185 w 720"/>
              <a:gd name="T49" fmla="*/ 720 h 720"/>
              <a:gd name="T50" fmla="*/ 0 w 720"/>
              <a:gd name="T51" fmla="*/ 720 h 720"/>
              <a:gd name="T52" fmla="*/ 0 w 720"/>
              <a:gd name="T53" fmla="*/ 543 h 720"/>
              <a:gd name="T54" fmla="*/ 1 w 720"/>
              <a:gd name="T55" fmla="*/ 534 h 720"/>
              <a:gd name="T56" fmla="*/ 28 w 720"/>
              <a:gd name="T57" fmla="*/ 491 h 720"/>
              <a:gd name="T58" fmla="*/ 61 w 720"/>
              <a:gd name="T59" fmla="*/ 514 h 720"/>
              <a:gd name="T60" fmla="*/ 101 w 720"/>
              <a:gd name="T61" fmla="*/ 530 h 720"/>
              <a:gd name="T62" fmla="*/ 102 w 720"/>
              <a:gd name="T63" fmla="*/ 530 h 720"/>
              <a:gd name="T64" fmla="*/ 178 w 720"/>
              <a:gd name="T65" fmla="*/ 453 h 720"/>
              <a:gd name="T66" fmla="*/ 102 w 720"/>
              <a:gd name="T67" fmla="*/ 377 h 720"/>
              <a:gd name="T68" fmla="*/ 101 w 720"/>
              <a:gd name="T69" fmla="*/ 377 h 720"/>
              <a:gd name="T70" fmla="*/ 61 w 720"/>
              <a:gd name="T71" fmla="*/ 393 h 720"/>
              <a:gd name="T72" fmla="*/ 28 w 720"/>
              <a:gd name="T73" fmla="*/ 416 h 720"/>
              <a:gd name="T74" fmla="*/ 1 w 720"/>
              <a:gd name="T75" fmla="*/ 373 h 720"/>
              <a:gd name="T76" fmla="*/ 0 w 720"/>
              <a:gd name="T77" fmla="*/ 364 h 720"/>
              <a:gd name="T78" fmla="*/ 0 w 720"/>
              <a:gd name="T79" fmla="*/ 178 h 720"/>
              <a:gd name="T80" fmla="*/ 185 w 720"/>
              <a:gd name="T81" fmla="*/ 178 h 720"/>
              <a:gd name="T82" fmla="*/ 194 w 720"/>
              <a:gd name="T83" fmla="*/ 177 h 720"/>
              <a:gd name="T84" fmla="*/ 215 w 720"/>
              <a:gd name="T85" fmla="*/ 117 h 720"/>
              <a:gd name="T86" fmla="*/ 198 w 720"/>
              <a:gd name="T87" fmla="*/ 77 h 720"/>
              <a:gd name="T88" fmla="*/ 275 w 720"/>
              <a:gd name="T89" fmla="*/ 0 h 720"/>
              <a:gd name="T90" fmla="*/ 352 w 720"/>
              <a:gd name="T91" fmla="*/ 77 h 720"/>
              <a:gd name="T92" fmla="*/ 335 w 720"/>
              <a:gd name="T93" fmla="*/ 117 h 720"/>
              <a:gd name="T94" fmla="*/ 356 w 720"/>
              <a:gd name="T95" fmla="*/ 177 h 720"/>
              <a:gd name="T96" fmla="*/ 365 w 720"/>
              <a:gd name="T97" fmla="*/ 178 h 720"/>
              <a:gd name="T98" fmla="*/ 542 w 720"/>
              <a:gd name="T99" fmla="*/ 178 h 720"/>
              <a:gd name="T100" fmla="*/ 542 w 720"/>
              <a:gd name="T101" fmla="*/ 364 h 720"/>
              <a:gd name="T102" fmla="*/ 543 w 720"/>
              <a:gd name="T103" fmla="*/ 374 h 720"/>
              <a:gd name="T104" fmla="*/ 578 w 720"/>
              <a:gd name="T105" fmla="*/ 424 h 720"/>
              <a:gd name="T106" fmla="*/ 610 w 720"/>
              <a:gd name="T107" fmla="*/ 406 h 720"/>
              <a:gd name="T108" fmla="*/ 617 w 720"/>
              <a:gd name="T109" fmla="*/ 399 h 720"/>
              <a:gd name="T110" fmla="*/ 651 w 720"/>
              <a:gd name="T111" fmla="*/ 385 h 720"/>
              <a:gd name="T112" fmla="*/ 652 w 720"/>
              <a:gd name="T113" fmla="*/ 385 h 720"/>
              <a:gd name="T114" fmla="*/ 720 w 720"/>
              <a:gd name="T115" fmla="*/ 453 h 7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720" h="720">
                <a:moveTo>
                  <a:pt x="720" y="453"/>
                </a:moveTo>
                <a:cubicBezTo>
                  <a:pt x="720" y="491"/>
                  <a:pt x="690" y="522"/>
                  <a:pt x="652" y="522"/>
                </a:cubicBezTo>
                <a:cubicBezTo>
                  <a:pt x="652" y="522"/>
                  <a:pt x="652" y="522"/>
                  <a:pt x="652" y="522"/>
                </a:cubicBezTo>
                <a:cubicBezTo>
                  <a:pt x="650" y="522"/>
                  <a:pt x="645" y="522"/>
                  <a:pt x="639" y="520"/>
                </a:cubicBezTo>
                <a:cubicBezTo>
                  <a:pt x="633" y="518"/>
                  <a:pt x="625" y="514"/>
                  <a:pt x="617" y="507"/>
                </a:cubicBezTo>
                <a:cubicBezTo>
                  <a:pt x="615" y="505"/>
                  <a:pt x="612" y="503"/>
                  <a:pt x="610" y="501"/>
                </a:cubicBezTo>
                <a:cubicBezTo>
                  <a:pt x="600" y="492"/>
                  <a:pt x="590" y="482"/>
                  <a:pt x="578" y="482"/>
                </a:cubicBezTo>
                <a:cubicBezTo>
                  <a:pt x="557" y="482"/>
                  <a:pt x="549" y="509"/>
                  <a:pt x="543" y="532"/>
                </a:cubicBezTo>
                <a:cubicBezTo>
                  <a:pt x="542" y="536"/>
                  <a:pt x="542" y="539"/>
                  <a:pt x="542" y="543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542" y="720"/>
                  <a:pt x="542" y="720"/>
                  <a:pt x="542" y="720"/>
                </a:cubicBezTo>
                <a:cubicBezTo>
                  <a:pt x="365" y="720"/>
                  <a:pt x="365" y="720"/>
                  <a:pt x="365" y="720"/>
                </a:cubicBezTo>
                <a:cubicBezTo>
                  <a:pt x="362" y="720"/>
                  <a:pt x="360" y="720"/>
                  <a:pt x="358" y="719"/>
                </a:cubicBezTo>
                <a:cubicBezTo>
                  <a:pt x="326" y="712"/>
                  <a:pt x="322" y="704"/>
                  <a:pt x="321" y="702"/>
                </a:cubicBezTo>
                <a:cubicBezTo>
                  <a:pt x="319" y="697"/>
                  <a:pt x="328" y="687"/>
                  <a:pt x="335" y="680"/>
                </a:cubicBezTo>
                <a:cubicBezTo>
                  <a:pt x="337" y="678"/>
                  <a:pt x="340" y="675"/>
                  <a:pt x="342" y="673"/>
                </a:cubicBezTo>
                <a:cubicBezTo>
                  <a:pt x="360" y="652"/>
                  <a:pt x="360" y="630"/>
                  <a:pt x="360" y="627"/>
                </a:cubicBezTo>
                <a:cubicBezTo>
                  <a:pt x="360" y="580"/>
                  <a:pt x="322" y="542"/>
                  <a:pt x="275" y="542"/>
                </a:cubicBezTo>
                <a:cubicBezTo>
                  <a:pt x="228" y="542"/>
                  <a:pt x="190" y="580"/>
                  <a:pt x="190" y="627"/>
                </a:cubicBezTo>
                <a:cubicBezTo>
                  <a:pt x="190" y="630"/>
                  <a:pt x="190" y="652"/>
                  <a:pt x="208" y="673"/>
                </a:cubicBezTo>
                <a:cubicBezTo>
                  <a:pt x="210" y="675"/>
                  <a:pt x="213" y="678"/>
                  <a:pt x="215" y="680"/>
                </a:cubicBezTo>
                <a:cubicBezTo>
                  <a:pt x="222" y="687"/>
                  <a:pt x="231" y="697"/>
                  <a:pt x="229" y="702"/>
                </a:cubicBezTo>
                <a:cubicBezTo>
                  <a:pt x="229" y="704"/>
                  <a:pt x="224" y="712"/>
                  <a:pt x="192" y="719"/>
                </a:cubicBezTo>
                <a:cubicBezTo>
                  <a:pt x="190" y="720"/>
                  <a:pt x="188" y="720"/>
                  <a:pt x="185" y="720"/>
                </a:cubicBezTo>
                <a:cubicBezTo>
                  <a:pt x="0" y="720"/>
                  <a:pt x="0" y="720"/>
                  <a:pt x="0" y="720"/>
                </a:cubicBezTo>
                <a:cubicBezTo>
                  <a:pt x="0" y="543"/>
                  <a:pt x="0" y="543"/>
                  <a:pt x="0" y="543"/>
                </a:cubicBezTo>
                <a:cubicBezTo>
                  <a:pt x="0" y="540"/>
                  <a:pt x="0" y="537"/>
                  <a:pt x="1" y="534"/>
                </a:cubicBezTo>
                <a:cubicBezTo>
                  <a:pt x="9" y="501"/>
                  <a:pt x="18" y="491"/>
                  <a:pt x="28" y="491"/>
                </a:cubicBezTo>
                <a:cubicBezTo>
                  <a:pt x="39" y="491"/>
                  <a:pt x="51" y="505"/>
                  <a:pt x="61" y="514"/>
                </a:cubicBezTo>
                <a:cubicBezTo>
                  <a:pt x="79" y="529"/>
                  <a:pt x="97" y="530"/>
                  <a:pt x="101" y="530"/>
                </a:cubicBezTo>
                <a:cubicBezTo>
                  <a:pt x="101" y="530"/>
                  <a:pt x="102" y="530"/>
                  <a:pt x="102" y="530"/>
                </a:cubicBezTo>
                <a:cubicBezTo>
                  <a:pt x="144" y="530"/>
                  <a:pt x="178" y="496"/>
                  <a:pt x="178" y="453"/>
                </a:cubicBezTo>
                <a:cubicBezTo>
                  <a:pt x="178" y="411"/>
                  <a:pt x="144" y="377"/>
                  <a:pt x="102" y="377"/>
                </a:cubicBezTo>
                <a:cubicBezTo>
                  <a:pt x="102" y="377"/>
                  <a:pt x="101" y="377"/>
                  <a:pt x="101" y="377"/>
                </a:cubicBezTo>
                <a:cubicBezTo>
                  <a:pt x="97" y="377"/>
                  <a:pt x="79" y="378"/>
                  <a:pt x="61" y="393"/>
                </a:cubicBezTo>
                <a:cubicBezTo>
                  <a:pt x="51" y="402"/>
                  <a:pt x="39" y="416"/>
                  <a:pt x="28" y="416"/>
                </a:cubicBezTo>
                <a:cubicBezTo>
                  <a:pt x="18" y="416"/>
                  <a:pt x="9" y="406"/>
                  <a:pt x="1" y="373"/>
                </a:cubicBezTo>
                <a:cubicBezTo>
                  <a:pt x="0" y="370"/>
                  <a:pt x="0" y="367"/>
                  <a:pt x="0" y="364"/>
                </a:cubicBezTo>
                <a:cubicBezTo>
                  <a:pt x="0" y="178"/>
                  <a:pt x="0" y="178"/>
                  <a:pt x="0" y="178"/>
                </a:cubicBezTo>
                <a:cubicBezTo>
                  <a:pt x="185" y="178"/>
                  <a:pt x="185" y="178"/>
                  <a:pt x="185" y="178"/>
                </a:cubicBezTo>
                <a:cubicBezTo>
                  <a:pt x="188" y="178"/>
                  <a:pt x="191" y="178"/>
                  <a:pt x="194" y="177"/>
                </a:cubicBezTo>
                <a:cubicBezTo>
                  <a:pt x="266" y="161"/>
                  <a:pt x="232" y="137"/>
                  <a:pt x="215" y="117"/>
                </a:cubicBezTo>
                <a:cubicBezTo>
                  <a:pt x="197" y="97"/>
                  <a:pt x="198" y="77"/>
                  <a:pt x="198" y="77"/>
                </a:cubicBezTo>
                <a:cubicBezTo>
                  <a:pt x="198" y="34"/>
                  <a:pt x="233" y="0"/>
                  <a:pt x="275" y="0"/>
                </a:cubicBezTo>
                <a:cubicBezTo>
                  <a:pt x="317" y="0"/>
                  <a:pt x="352" y="34"/>
                  <a:pt x="352" y="77"/>
                </a:cubicBezTo>
                <a:cubicBezTo>
                  <a:pt x="352" y="77"/>
                  <a:pt x="353" y="97"/>
                  <a:pt x="335" y="117"/>
                </a:cubicBezTo>
                <a:cubicBezTo>
                  <a:pt x="318" y="137"/>
                  <a:pt x="285" y="161"/>
                  <a:pt x="356" y="177"/>
                </a:cubicBezTo>
                <a:cubicBezTo>
                  <a:pt x="359" y="178"/>
                  <a:pt x="362" y="178"/>
                  <a:pt x="365" y="178"/>
                </a:cubicBezTo>
                <a:cubicBezTo>
                  <a:pt x="542" y="178"/>
                  <a:pt x="542" y="178"/>
                  <a:pt x="542" y="178"/>
                </a:cubicBezTo>
                <a:cubicBezTo>
                  <a:pt x="542" y="364"/>
                  <a:pt x="542" y="364"/>
                  <a:pt x="542" y="364"/>
                </a:cubicBezTo>
                <a:cubicBezTo>
                  <a:pt x="542" y="367"/>
                  <a:pt x="542" y="371"/>
                  <a:pt x="543" y="374"/>
                </a:cubicBezTo>
                <a:cubicBezTo>
                  <a:pt x="549" y="398"/>
                  <a:pt x="557" y="424"/>
                  <a:pt x="578" y="424"/>
                </a:cubicBezTo>
                <a:cubicBezTo>
                  <a:pt x="590" y="424"/>
                  <a:pt x="600" y="415"/>
                  <a:pt x="610" y="406"/>
                </a:cubicBezTo>
                <a:cubicBezTo>
                  <a:pt x="612" y="403"/>
                  <a:pt x="615" y="401"/>
                  <a:pt x="617" y="399"/>
                </a:cubicBezTo>
                <a:cubicBezTo>
                  <a:pt x="633" y="386"/>
                  <a:pt x="648" y="385"/>
                  <a:pt x="651" y="385"/>
                </a:cubicBezTo>
                <a:cubicBezTo>
                  <a:pt x="652" y="385"/>
                  <a:pt x="652" y="385"/>
                  <a:pt x="652" y="385"/>
                </a:cubicBezTo>
                <a:cubicBezTo>
                  <a:pt x="690" y="385"/>
                  <a:pt x="720" y="416"/>
                  <a:pt x="720" y="453"/>
                </a:cubicBezTo>
                <a:close/>
              </a:path>
            </a:pathLst>
          </a:custGeom>
          <a:gradFill>
            <a:gsLst>
              <a:gs pos="0">
                <a:srgbClr val="E32819"/>
              </a:gs>
              <a:gs pos="100000">
                <a:srgbClr val="C00000"/>
              </a:gs>
            </a:gsLst>
            <a:lin ang="5400000" scaled="1"/>
          </a:gradFill>
          <a:ln w="25400">
            <a:solidFill>
              <a:schemeClr val="bg1"/>
            </a:solidFill>
            <a:prstDash val="solid"/>
          </a:ln>
          <a:effectLst>
            <a:outerShdw blurRad="50800" dist="1143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cxnSp>
        <p:nvCxnSpPr>
          <p:cNvPr id="6" name="직선 연결선 250">
            <a:extLst>
              <a:ext uri="{FF2B5EF4-FFF2-40B4-BE49-F238E27FC236}">
                <a16:creationId xmlns:a16="http://schemas.microsoft.com/office/drawing/2014/main" id="{78B1E8B7-D830-0261-AC8B-650B3CE371B0}"/>
              </a:ext>
            </a:extLst>
          </p:cNvPr>
          <p:cNvCxnSpPr/>
          <p:nvPr/>
        </p:nvCxnSpPr>
        <p:spPr>
          <a:xfrm>
            <a:off x="4035196" y="2778330"/>
            <a:ext cx="316288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직선 연결선 250">
            <a:extLst>
              <a:ext uri="{FF2B5EF4-FFF2-40B4-BE49-F238E27FC236}">
                <a16:creationId xmlns:a16="http://schemas.microsoft.com/office/drawing/2014/main" id="{1720F85B-CDB0-D1BB-F1E8-DC46B9604523}"/>
              </a:ext>
            </a:extLst>
          </p:cNvPr>
          <p:cNvCxnSpPr/>
          <p:nvPr/>
        </p:nvCxnSpPr>
        <p:spPr>
          <a:xfrm>
            <a:off x="4843938" y="5046459"/>
            <a:ext cx="590946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직선 연결선 250">
            <a:extLst>
              <a:ext uri="{FF2B5EF4-FFF2-40B4-BE49-F238E27FC236}">
                <a16:creationId xmlns:a16="http://schemas.microsoft.com/office/drawing/2014/main" id="{FB89E5DE-7B96-8250-BB54-A309CECB53EF}"/>
              </a:ext>
            </a:extLst>
          </p:cNvPr>
          <p:cNvCxnSpPr/>
          <p:nvPr/>
        </p:nvCxnSpPr>
        <p:spPr>
          <a:xfrm flipH="1">
            <a:off x="6965810" y="1908578"/>
            <a:ext cx="590946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직선 연결선 250">
            <a:extLst>
              <a:ext uri="{FF2B5EF4-FFF2-40B4-BE49-F238E27FC236}">
                <a16:creationId xmlns:a16="http://schemas.microsoft.com/office/drawing/2014/main" id="{A3290478-2EAC-D07D-3DCF-7EF974652E9A}"/>
              </a:ext>
            </a:extLst>
          </p:cNvPr>
          <p:cNvCxnSpPr/>
          <p:nvPr/>
        </p:nvCxnSpPr>
        <p:spPr>
          <a:xfrm flipH="1">
            <a:off x="7908672" y="4110021"/>
            <a:ext cx="439520" cy="0"/>
          </a:xfrm>
          <a:prstGeom prst="line">
            <a:avLst/>
          </a:prstGeom>
          <a:ln w="6350">
            <a:solidFill>
              <a:schemeClr val="bg1">
                <a:lumMod val="65000"/>
              </a:schemeClr>
            </a:solidFill>
            <a:prstDash val="dash"/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C6CDAAAC-A510-0F89-EF71-5A80DC9268C5}"/>
              </a:ext>
            </a:extLst>
          </p:cNvPr>
          <p:cNvGrpSpPr/>
          <p:nvPr/>
        </p:nvGrpSpPr>
        <p:grpSpPr>
          <a:xfrm>
            <a:off x="7668772" y="1635888"/>
            <a:ext cx="3157607" cy="897425"/>
            <a:chOff x="8188774" y="1325301"/>
            <a:chExt cx="3157607" cy="897425"/>
          </a:xfrm>
        </p:grpSpPr>
        <p:sp>
          <p:nvSpPr>
            <p:cNvPr id="13" name="文本框 7">
              <a:extLst>
                <a:ext uri="{FF2B5EF4-FFF2-40B4-BE49-F238E27FC236}">
                  <a16:creationId xmlns:a16="http://schemas.microsoft.com/office/drawing/2014/main" id="{068AD3EB-F250-CE57-C3FC-662C1D26C82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88774" y="1325301"/>
              <a:ext cx="206259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矩形 13">
              <a:extLst>
                <a:ext uri="{FF2B5EF4-FFF2-40B4-BE49-F238E27FC236}">
                  <a16:creationId xmlns:a16="http://schemas.microsoft.com/office/drawing/2014/main" id="{1C902F34-033F-1AE8-2578-791B20BD30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3211" y="1694633"/>
              <a:ext cx="3063170" cy="52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BBEA44C1-A142-81FA-DE8D-26A669383788}"/>
              </a:ext>
            </a:extLst>
          </p:cNvPr>
          <p:cNvGrpSpPr/>
          <p:nvPr/>
        </p:nvGrpSpPr>
        <p:grpSpPr>
          <a:xfrm>
            <a:off x="853575" y="2429974"/>
            <a:ext cx="3166268" cy="897425"/>
            <a:chOff x="8254118" y="1325301"/>
            <a:chExt cx="3166268" cy="897425"/>
          </a:xfrm>
        </p:grpSpPr>
        <p:sp>
          <p:nvSpPr>
            <p:cNvPr id="16" name="文本框 7">
              <a:extLst>
                <a:ext uri="{FF2B5EF4-FFF2-40B4-BE49-F238E27FC236}">
                  <a16:creationId xmlns:a16="http://schemas.microsoft.com/office/drawing/2014/main" id="{AB58458C-5F2A-E144-1C0A-E7AD1234CF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57789" y="1325301"/>
              <a:ext cx="206259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矩形 13">
              <a:extLst>
                <a:ext uri="{FF2B5EF4-FFF2-40B4-BE49-F238E27FC236}">
                  <a16:creationId xmlns:a16="http://schemas.microsoft.com/office/drawing/2014/main" id="{7BF0FFFB-C178-75C3-53EF-D95A2E5246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54118" y="1694633"/>
              <a:ext cx="3063170" cy="52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50DA5D4D-8651-C358-67AD-85662F1A5BE9}"/>
              </a:ext>
            </a:extLst>
          </p:cNvPr>
          <p:cNvGrpSpPr/>
          <p:nvPr/>
        </p:nvGrpSpPr>
        <p:grpSpPr>
          <a:xfrm>
            <a:off x="8443472" y="3763202"/>
            <a:ext cx="3157607" cy="897425"/>
            <a:chOff x="8188774" y="1325301"/>
            <a:chExt cx="3157607" cy="897425"/>
          </a:xfrm>
        </p:grpSpPr>
        <p:sp>
          <p:nvSpPr>
            <p:cNvPr id="23" name="文本框 7">
              <a:extLst>
                <a:ext uri="{FF2B5EF4-FFF2-40B4-BE49-F238E27FC236}">
                  <a16:creationId xmlns:a16="http://schemas.microsoft.com/office/drawing/2014/main" id="{F2B172E1-0F66-3758-3817-8A0636A7D8A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88774" y="1325301"/>
              <a:ext cx="206259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矩形 23">
              <a:extLst>
                <a:ext uri="{FF2B5EF4-FFF2-40B4-BE49-F238E27FC236}">
                  <a16:creationId xmlns:a16="http://schemas.microsoft.com/office/drawing/2014/main" id="{1A37E1C5-CCC3-41B8-A976-30FAE3BECA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3211" y="1694633"/>
              <a:ext cx="3063170" cy="52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3E50281E-CBCE-8BC2-11A5-BC00E171902D}"/>
              </a:ext>
            </a:extLst>
          </p:cNvPr>
          <p:cNvGrpSpPr/>
          <p:nvPr/>
        </p:nvGrpSpPr>
        <p:grpSpPr>
          <a:xfrm>
            <a:off x="1580848" y="4667228"/>
            <a:ext cx="3166268" cy="897425"/>
            <a:chOff x="8254118" y="1325301"/>
            <a:chExt cx="3166268" cy="897425"/>
          </a:xfrm>
        </p:grpSpPr>
        <p:sp>
          <p:nvSpPr>
            <p:cNvPr id="26" name="文本框 7">
              <a:extLst>
                <a:ext uri="{FF2B5EF4-FFF2-40B4-BE49-F238E27FC236}">
                  <a16:creationId xmlns:a16="http://schemas.microsoft.com/office/drawing/2014/main" id="{7933887C-0685-FE30-88D8-BF455CD29DE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57789" y="1325301"/>
              <a:ext cx="206259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矩形 13">
              <a:extLst>
                <a:ext uri="{FF2B5EF4-FFF2-40B4-BE49-F238E27FC236}">
                  <a16:creationId xmlns:a16="http://schemas.microsoft.com/office/drawing/2014/main" id="{4B31851A-BAC5-7686-FC7D-2A704361F5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54118" y="1694633"/>
              <a:ext cx="3063170" cy="52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7686328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片 62">
            <a:extLst>
              <a:ext uri="{FF2B5EF4-FFF2-40B4-BE49-F238E27FC236}">
                <a16:creationId xmlns:a16="http://schemas.microsoft.com/office/drawing/2014/main" id="{4F4D3EE5-6031-F4E4-2BD4-475464D4355E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4121150"/>
          </a:xfrm>
          <a:prstGeom prst="rect">
            <a:avLst/>
          </a:prstGeom>
        </p:spPr>
      </p:pic>
      <p:pic>
        <p:nvPicPr>
          <p:cNvPr id="87" name="图片 86">
            <a:extLst>
              <a:ext uri="{FF2B5EF4-FFF2-40B4-BE49-F238E27FC236}">
                <a16:creationId xmlns:a16="http://schemas.microsoft.com/office/drawing/2014/main" id="{02751D02-C20C-513E-8B5F-7417FC9462C8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3" name="图片 82">
            <a:extLst>
              <a:ext uri="{FF2B5EF4-FFF2-40B4-BE49-F238E27FC236}">
                <a16:creationId xmlns:a16="http://schemas.microsoft.com/office/drawing/2014/main" id="{45D62D2F-026B-E0E5-95BD-58EA47A034E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5585" y="-1140405"/>
            <a:ext cx="7102316" cy="6419259"/>
          </a:xfrm>
          <a:prstGeom prst="rect">
            <a:avLst/>
          </a:prstGeom>
        </p:spPr>
      </p:pic>
      <p:pic>
        <p:nvPicPr>
          <p:cNvPr id="67" name="图片 66">
            <a:extLst>
              <a:ext uri="{FF2B5EF4-FFF2-40B4-BE49-F238E27FC236}">
                <a16:creationId xmlns:a16="http://schemas.microsoft.com/office/drawing/2014/main" id="{C71886FA-18E6-1FEE-A8DF-36B182732777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3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46989"/>
            <a:ext cx="12192000" cy="2513517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id="{11411000-C0DD-5F4E-9637-5BFA24835A9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988050"/>
            <a:ext cx="12192000" cy="869950"/>
          </a:xfrm>
          <a:prstGeom prst="rect">
            <a:avLst/>
          </a:prstGeom>
        </p:spPr>
      </p:pic>
      <p:pic>
        <p:nvPicPr>
          <p:cNvPr id="74" name="图片 73">
            <a:extLst>
              <a:ext uri="{FF2B5EF4-FFF2-40B4-BE49-F238E27FC236}">
                <a16:creationId xmlns:a16="http://schemas.microsoft.com/office/drawing/2014/main" id="{ABC83610-B39E-4A37-1E41-D2045D12269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48434" y="4868469"/>
            <a:ext cx="2603779" cy="1685281"/>
          </a:xfrm>
          <a:prstGeom prst="rect">
            <a:avLst/>
          </a:prstGeom>
        </p:spPr>
      </p:pic>
      <p:pic>
        <p:nvPicPr>
          <p:cNvPr id="65" name="图片 64">
            <a:extLst>
              <a:ext uri="{FF2B5EF4-FFF2-40B4-BE49-F238E27FC236}">
                <a16:creationId xmlns:a16="http://schemas.microsoft.com/office/drawing/2014/main" id="{2AE0DF37-F0CA-3A38-B49B-DED86BD851B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36734" y="786445"/>
            <a:ext cx="1403471" cy="792701"/>
          </a:xfrm>
          <a:prstGeom prst="rect">
            <a:avLst/>
          </a:prstGeom>
        </p:spPr>
      </p:pic>
      <p:sp>
        <p:nvSpPr>
          <p:cNvPr id="81" name="矩形: 圆角 80">
            <a:extLst>
              <a:ext uri="{FF2B5EF4-FFF2-40B4-BE49-F238E27FC236}">
                <a16:creationId xmlns:a16="http://schemas.microsoft.com/office/drawing/2014/main" id="{DB062F5A-0670-CFA0-0685-AD244EB9CC86}"/>
              </a:ext>
            </a:extLst>
          </p:cNvPr>
          <p:cNvSpPr/>
          <p:nvPr/>
        </p:nvSpPr>
        <p:spPr>
          <a:xfrm>
            <a:off x="3443564" y="3298549"/>
            <a:ext cx="5304870" cy="580341"/>
          </a:xfrm>
          <a:prstGeom prst="roundRect">
            <a:avLst>
              <a:gd name="adj" fmla="val 0"/>
            </a:avLst>
          </a:prstGeom>
          <a:gradFill flip="none" rotWithShape="1">
            <a:gsLst>
              <a:gs pos="35000">
                <a:srgbClr val="E32819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8100000" scaled="1"/>
            <a:tileRect/>
          </a:gradFill>
          <a:ln w="25400">
            <a:solidFill>
              <a:schemeClr val="bg1"/>
            </a:solidFill>
            <a:prstDash val="solid"/>
          </a:ln>
          <a:effectLst>
            <a:outerShdw blurRad="50800" dist="1143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385FACA9-0D11-2499-D827-1EC3DEF401BF}"/>
              </a:ext>
            </a:extLst>
          </p:cNvPr>
          <p:cNvSpPr txBox="1"/>
          <p:nvPr/>
        </p:nvSpPr>
        <p:spPr>
          <a:xfrm>
            <a:off x="4874093" y="3385470"/>
            <a:ext cx="2443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0E8B59D-F2AB-EB87-AAB3-726991A9C77E}"/>
              </a:ext>
            </a:extLst>
          </p:cNvPr>
          <p:cNvSpPr txBox="1"/>
          <p:nvPr/>
        </p:nvSpPr>
        <p:spPr>
          <a:xfrm>
            <a:off x="1611086" y="4139524"/>
            <a:ext cx="8969828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200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5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分钟之内。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E0D0918-AB61-9E21-9346-00E5013204B9}"/>
              </a:ext>
            </a:extLst>
          </p:cNvPr>
          <p:cNvSpPr txBox="1"/>
          <p:nvPr/>
        </p:nvSpPr>
        <p:spPr>
          <a:xfrm>
            <a:off x="4265868" y="297180"/>
            <a:ext cx="386836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b="1" dirty="0">
                <a:gradFill>
                  <a:gsLst>
                    <a:gs pos="83000">
                      <a:schemeClr val="accent3">
                        <a:lumMod val="40000"/>
                        <a:lumOff val="60000"/>
                        <a:alpha val="0"/>
                      </a:schemeClr>
                    </a:gs>
                    <a:gs pos="57000">
                      <a:srgbClr val="E32819"/>
                    </a:gs>
                  </a:gsLst>
                  <a:lin ang="5400000" scaled="1"/>
                </a:gradFill>
              </a:rPr>
              <a:t>03</a:t>
            </a:r>
            <a:endParaRPr lang="zh-CN" altLang="en-US" sz="23900" b="1" dirty="0">
              <a:gradFill>
                <a:gsLst>
                  <a:gs pos="83000">
                    <a:schemeClr val="accent3">
                      <a:lumMod val="40000"/>
                      <a:lumOff val="60000"/>
                      <a:alpha val="0"/>
                    </a:schemeClr>
                  </a:gs>
                  <a:gs pos="57000">
                    <a:srgbClr val="E32819"/>
                  </a:gs>
                </a:gsLst>
                <a:lin ang="5400000" scaled="1"/>
              </a:gradFill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599F9CE-08D5-9763-D78A-D9C1F7FF5211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664119">
            <a:off x="-927477" y="-1629400"/>
            <a:ext cx="4178049" cy="6858000"/>
          </a:xfrm>
          <a:custGeom>
            <a:avLst/>
            <a:gdLst>
              <a:gd name="connsiteX0" fmla="*/ 0 w 4178049"/>
              <a:gd name="connsiteY0" fmla="*/ 2956000 h 6858000"/>
              <a:gd name="connsiteX1" fmla="*/ 3018359 w 4178049"/>
              <a:gd name="connsiteY1" fmla="*/ 0 h 6858000"/>
              <a:gd name="connsiteX2" fmla="*/ 4178049 w 4178049"/>
              <a:gd name="connsiteY2" fmla="*/ 0 h 6858000"/>
              <a:gd name="connsiteX3" fmla="*/ 4178049 w 4178049"/>
              <a:gd name="connsiteY3" fmla="*/ 6858000 h 6858000"/>
              <a:gd name="connsiteX4" fmla="*/ 3821385 w 4178049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8049" h="6858000">
                <a:moveTo>
                  <a:pt x="0" y="2956000"/>
                </a:moveTo>
                <a:lnTo>
                  <a:pt x="3018359" y="0"/>
                </a:lnTo>
                <a:lnTo>
                  <a:pt x="4178049" y="0"/>
                </a:lnTo>
                <a:lnTo>
                  <a:pt x="4178049" y="6858000"/>
                </a:lnTo>
                <a:lnTo>
                  <a:pt x="3821385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01279318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E97460EB-18CB-4F47-5633-EB9E066E51F3}"/>
              </a:ext>
            </a:extLst>
          </p:cNvPr>
          <p:cNvGrpSpPr/>
          <p:nvPr/>
        </p:nvGrpSpPr>
        <p:grpSpPr>
          <a:xfrm>
            <a:off x="3580825" y="-41096"/>
            <a:ext cx="5023304" cy="646331"/>
            <a:chOff x="3580825" y="-41096"/>
            <a:chExt cx="5023304" cy="646331"/>
          </a:xfrm>
        </p:grpSpPr>
        <p:sp>
          <p:nvSpPr>
            <p:cNvPr id="18" name="梯形 17">
              <a:extLst>
                <a:ext uri="{FF2B5EF4-FFF2-40B4-BE49-F238E27FC236}">
                  <a16:creationId xmlns:a16="http://schemas.microsoft.com/office/drawing/2014/main" id="{783DF4D0-80E7-13DA-919B-B067EAB4160C}"/>
                </a:ext>
              </a:extLst>
            </p:cNvPr>
            <p:cNvSpPr/>
            <p:nvPr/>
          </p:nvSpPr>
          <p:spPr>
            <a:xfrm rot="10800000">
              <a:off x="3580825" y="0"/>
              <a:ext cx="5023304" cy="576018"/>
            </a:xfrm>
            <a:prstGeom prst="trapezoid">
              <a:avLst>
                <a:gd name="adj" fmla="val 39207"/>
              </a:avLst>
            </a:prstGeom>
            <a:gradFill>
              <a:gsLst>
                <a:gs pos="0">
                  <a:srgbClr val="E32819"/>
                </a:gs>
                <a:gs pos="100000">
                  <a:srgbClr val="C00000"/>
                </a:gs>
              </a:gsLst>
              <a:lin ang="5400000" scaled="1"/>
            </a:gradFill>
            <a:ln w="25400">
              <a:solidFill>
                <a:schemeClr val="bg1"/>
              </a:solidFill>
              <a:prstDash val="solid"/>
            </a:ln>
            <a:effectLst>
              <a:outerShdw blurRad="50800" dist="1143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116CE80-F775-E47D-5F4E-D7463652F29F}"/>
                </a:ext>
              </a:extLst>
            </p:cNvPr>
            <p:cNvSpPr txBox="1"/>
            <p:nvPr/>
          </p:nvSpPr>
          <p:spPr>
            <a:xfrm>
              <a:off x="5608103" y="51236"/>
              <a:ext cx="21860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043204D-40DF-7697-0974-3511AC950775}"/>
                </a:ext>
              </a:extLst>
            </p:cNvPr>
            <p:cNvSpPr txBox="1"/>
            <p:nvPr/>
          </p:nvSpPr>
          <p:spPr>
            <a:xfrm>
              <a:off x="4607915" y="-41096"/>
              <a:ext cx="73930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</a:rPr>
                <a:t>03</a:t>
              </a:r>
              <a:endParaRPr lang="zh-CN" altLang="en-US" sz="36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C6651833-E076-7996-A1CE-9A29F5F7ABA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82519" y="955640"/>
            <a:ext cx="5047167" cy="3222660"/>
          </a:xfrm>
          <a:prstGeom prst="rect">
            <a:avLst/>
          </a:prstGeom>
          <a:effectLst>
            <a:reflection blurRad="6350" stA="22000" endPos="38500" dist="50800" dir="5400000" sy="-100000" algn="bl" rotWithShape="0"/>
          </a:effectLst>
        </p:spPr>
      </p:pic>
      <p:sp>
        <p:nvSpPr>
          <p:cNvPr id="11" name="TextBox 22">
            <a:extLst>
              <a:ext uri="{FF2B5EF4-FFF2-40B4-BE49-F238E27FC236}">
                <a16:creationId xmlns:a16="http://schemas.microsoft.com/office/drawing/2014/main" id="{4CEA2A21-75A5-E58F-4D44-8D7E68567131}"/>
              </a:ext>
            </a:extLst>
          </p:cNvPr>
          <p:cNvSpPr txBox="1"/>
          <p:nvPr/>
        </p:nvSpPr>
        <p:spPr>
          <a:xfrm>
            <a:off x="6076708" y="1362764"/>
            <a:ext cx="3073976" cy="4689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84C9D33-6009-B551-BA6A-39CA498E5B3F}"/>
              </a:ext>
            </a:extLst>
          </p:cNvPr>
          <p:cNvSpPr txBox="1"/>
          <p:nvPr/>
        </p:nvSpPr>
        <p:spPr>
          <a:xfrm>
            <a:off x="6096000" y="1837209"/>
            <a:ext cx="5221288" cy="11758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200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30" name="Oval 2">
            <a:extLst>
              <a:ext uri="{FF2B5EF4-FFF2-40B4-BE49-F238E27FC236}">
                <a16:creationId xmlns:a16="http://schemas.microsoft.com/office/drawing/2014/main" id="{8E8A1BFF-8C5B-E5CD-37C5-E7419B5B736D}"/>
              </a:ext>
            </a:extLst>
          </p:cNvPr>
          <p:cNvSpPr/>
          <p:nvPr/>
        </p:nvSpPr>
        <p:spPr>
          <a:xfrm>
            <a:off x="6076708" y="3184106"/>
            <a:ext cx="526891" cy="526892"/>
          </a:xfrm>
          <a:prstGeom prst="ellipse">
            <a:avLst/>
          </a:prstGeom>
          <a:gradFill>
            <a:gsLst>
              <a:gs pos="0">
                <a:srgbClr val="E32819"/>
              </a:gs>
              <a:gs pos="100000">
                <a:srgbClr val="C00000"/>
              </a:gs>
            </a:gsLst>
            <a:lin ang="5400000" scaled="1"/>
          </a:gradFill>
          <a:ln w="25400">
            <a:solidFill>
              <a:schemeClr val="bg1"/>
            </a:solidFill>
            <a:prstDash val="solid"/>
          </a:ln>
          <a:effectLst>
            <a:outerShdw blurRad="50800" dist="1143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ym typeface="+mn-lt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:a16="http://schemas.microsoft.com/office/drawing/2014/main" id="{6C83C0FE-1F45-526D-A000-308DCE882919}"/>
              </a:ext>
            </a:extLst>
          </p:cNvPr>
          <p:cNvSpPr txBox="1"/>
          <p:nvPr/>
        </p:nvSpPr>
        <p:spPr>
          <a:xfrm>
            <a:off x="6664765" y="3110504"/>
            <a:ext cx="4616151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4" name="Oval 2">
            <a:extLst>
              <a:ext uri="{FF2B5EF4-FFF2-40B4-BE49-F238E27FC236}">
                <a16:creationId xmlns:a16="http://schemas.microsoft.com/office/drawing/2014/main" id="{C34ECEBF-923B-C5AA-6643-A4D9DD1E46C9}"/>
              </a:ext>
            </a:extLst>
          </p:cNvPr>
          <p:cNvSpPr/>
          <p:nvPr/>
        </p:nvSpPr>
        <p:spPr>
          <a:xfrm>
            <a:off x="6076708" y="3962400"/>
            <a:ext cx="526891" cy="526892"/>
          </a:xfrm>
          <a:prstGeom prst="ellipse">
            <a:avLst/>
          </a:prstGeom>
          <a:gradFill flip="none" rotWithShape="1">
            <a:gsLst>
              <a:gs pos="35000">
                <a:srgbClr val="E32819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8100000" scaled="1"/>
            <a:tileRect/>
          </a:gradFill>
          <a:ln w="25400">
            <a:solidFill>
              <a:schemeClr val="bg1"/>
            </a:solidFill>
            <a:prstDash val="solid"/>
          </a:ln>
          <a:effectLst>
            <a:outerShdw blurRad="50800" dist="1143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ym typeface="+mn-lt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58197D94-03EE-666F-3F3E-1FB5F6B92BE6}"/>
              </a:ext>
            </a:extLst>
          </p:cNvPr>
          <p:cNvSpPr txBox="1"/>
          <p:nvPr/>
        </p:nvSpPr>
        <p:spPr>
          <a:xfrm>
            <a:off x="6664765" y="3888798"/>
            <a:ext cx="4616151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38" name="Oval 2">
            <a:extLst>
              <a:ext uri="{FF2B5EF4-FFF2-40B4-BE49-F238E27FC236}">
                <a16:creationId xmlns:a16="http://schemas.microsoft.com/office/drawing/2014/main" id="{CEF1C306-2793-FB03-482B-967CEE91971D}"/>
              </a:ext>
            </a:extLst>
          </p:cNvPr>
          <p:cNvSpPr/>
          <p:nvPr/>
        </p:nvSpPr>
        <p:spPr>
          <a:xfrm>
            <a:off x="6076708" y="4740694"/>
            <a:ext cx="526891" cy="526892"/>
          </a:xfrm>
          <a:prstGeom prst="ellipse">
            <a:avLst/>
          </a:prstGeom>
          <a:gradFill>
            <a:gsLst>
              <a:gs pos="0">
                <a:srgbClr val="E32819"/>
              </a:gs>
              <a:gs pos="100000">
                <a:srgbClr val="C00000"/>
              </a:gs>
            </a:gsLst>
            <a:lin ang="5400000" scaled="1"/>
          </a:gradFill>
          <a:ln w="25400">
            <a:solidFill>
              <a:schemeClr val="bg1"/>
            </a:solidFill>
            <a:prstDash val="solid"/>
          </a:ln>
          <a:effectLst>
            <a:outerShdw blurRad="50800" dist="1143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ym typeface="+mn-lt"/>
            </a:endParaRP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2C1E7176-6C5F-4B2E-7CA7-5B5DECC5680F}"/>
              </a:ext>
            </a:extLst>
          </p:cNvPr>
          <p:cNvSpPr txBox="1"/>
          <p:nvPr/>
        </p:nvSpPr>
        <p:spPr>
          <a:xfrm>
            <a:off x="6664765" y="4667092"/>
            <a:ext cx="4616151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7" name="图形 41" descr="书籍 纯色填充">
            <a:extLst>
              <a:ext uri="{FF2B5EF4-FFF2-40B4-BE49-F238E27FC236}">
                <a16:creationId xmlns:a16="http://schemas.microsoft.com/office/drawing/2014/main" id="{1F95346E-2CDE-EF90-84D7-1E318C4DE5AD}"/>
              </a:ext>
            </a:extLst>
          </p:cNvPr>
          <p:cNvSpPr/>
          <p:nvPr/>
        </p:nvSpPr>
        <p:spPr>
          <a:xfrm>
            <a:off x="6205820" y="3318996"/>
            <a:ext cx="277280" cy="258730"/>
          </a:xfrm>
          <a:custGeom>
            <a:avLst/>
            <a:gdLst>
              <a:gd name="connsiteX0" fmla="*/ 811530 w 811529"/>
              <a:gd name="connsiteY0" fmla="*/ 266700 h 757237"/>
              <a:gd name="connsiteX1" fmla="*/ 762000 w 811529"/>
              <a:gd name="connsiteY1" fmla="*/ 248603 h 757237"/>
              <a:gd name="connsiteX2" fmla="*/ 762000 w 811529"/>
              <a:gd name="connsiteY2" fmla="*/ 144780 h 757237"/>
              <a:gd name="connsiteX3" fmla="*/ 811530 w 811529"/>
              <a:gd name="connsiteY3" fmla="*/ 123825 h 757237"/>
              <a:gd name="connsiteX4" fmla="*/ 476250 w 811529"/>
              <a:gd name="connsiteY4" fmla="*/ 0 h 757237"/>
              <a:gd name="connsiteX5" fmla="*/ 68580 w 811529"/>
              <a:gd name="connsiteY5" fmla="*/ 142875 h 757237"/>
              <a:gd name="connsiteX6" fmla="*/ 28575 w 811529"/>
              <a:gd name="connsiteY6" fmla="*/ 257175 h 757237"/>
              <a:gd name="connsiteX7" fmla="*/ 33337 w 811529"/>
              <a:gd name="connsiteY7" fmla="*/ 299085 h 757237"/>
              <a:gd name="connsiteX8" fmla="*/ 0 w 811529"/>
              <a:gd name="connsiteY8" fmla="*/ 409575 h 757237"/>
              <a:gd name="connsiteX9" fmla="*/ 28575 w 811529"/>
              <a:gd name="connsiteY9" fmla="*/ 492443 h 757237"/>
              <a:gd name="connsiteX10" fmla="*/ 26670 w 811529"/>
              <a:gd name="connsiteY10" fmla="*/ 552450 h 757237"/>
              <a:gd name="connsiteX11" fmla="*/ 76200 w 811529"/>
              <a:gd name="connsiteY11" fmla="*/ 647700 h 757237"/>
              <a:gd name="connsiteX12" fmla="*/ 340995 w 811529"/>
              <a:gd name="connsiteY12" fmla="*/ 757238 h 757237"/>
              <a:gd name="connsiteX13" fmla="*/ 809625 w 811529"/>
              <a:gd name="connsiteY13" fmla="*/ 562928 h 757237"/>
              <a:gd name="connsiteX14" fmla="*/ 760095 w 811529"/>
              <a:gd name="connsiteY14" fmla="*/ 544830 h 757237"/>
              <a:gd name="connsiteX15" fmla="*/ 760095 w 811529"/>
              <a:gd name="connsiteY15" fmla="*/ 440055 h 757237"/>
              <a:gd name="connsiteX16" fmla="*/ 809625 w 811529"/>
              <a:gd name="connsiteY16" fmla="*/ 419100 h 757237"/>
              <a:gd name="connsiteX17" fmla="*/ 733425 w 811529"/>
              <a:gd name="connsiteY17" fmla="*/ 390525 h 757237"/>
              <a:gd name="connsiteX18" fmla="*/ 733425 w 811529"/>
              <a:gd name="connsiteY18" fmla="*/ 299085 h 757237"/>
              <a:gd name="connsiteX19" fmla="*/ 811530 w 811529"/>
              <a:gd name="connsiteY19" fmla="*/ 266700 h 757237"/>
              <a:gd name="connsiteX20" fmla="*/ 80010 w 811529"/>
              <a:gd name="connsiteY20" fmla="*/ 209550 h 757237"/>
              <a:gd name="connsiteX21" fmla="*/ 344805 w 811529"/>
              <a:gd name="connsiteY21" fmla="*/ 313373 h 757237"/>
              <a:gd name="connsiteX22" fmla="*/ 724853 w 811529"/>
              <a:gd name="connsiteY22" fmla="*/ 160020 h 757237"/>
              <a:gd name="connsiteX23" fmla="*/ 724853 w 811529"/>
              <a:gd name="connsiteY23" fmla="*/ 241935 h 757237"/>
              <a:gd name="connsiteX24" fmla="*/ 344805 w 811529"/>
              <a:gd name="connsiteY24" fmla="*/ 400050 h 757237"/>
              <a:gd name="connsiteX25" fmla="*/ 80010 w 811529"/>
              <a:gd name="connsiteY25" fmla="*/ 295275 h 757237"/>
              <a:gd name="connsiteX26" fmla="*/ 80010 w 811529"/>
              <a:gd name="connsiteY26" fmla="*/ 209550 h 757237"/>
              <a:gd name="connsiteX27" fmla="*/ 722948 w 811529"/>
              <a:gd name="connsiteY27" fmla="*/ 538163 h 757237"/>
              <a:gd name="connsiteX28" fmla="*/ 342900 w 811529"/>
              <a:gd name="connsiteY28" fmla="*/ 695325 h 757237"/>
              <a:gd name="connsiteX29" fmla="*/ 77153 w 811529"/>
              <a:gd name="connsiteY29" fmla="*/ 590550 h 757237"/>
              <a:gd name="connsiteX30" fmla="*/ 77153 w 811529"/>
              <a:gd name="connsiteY30" fmla="*/ 516255 h 757237"/>
              <a:gd name="connsiteX31" fmla="*/ 314325 w 811529"/>
              <a:gd name="connsiteY31" fmla="*/ 613410 h 757237"/>
              <a:gd name="connsiteX32" fmla="*/ 723900 w 811529"/>
              <a:gd name="connsiteY32" fmla="*/ 451485 h 757237"/>
              <a:gd name="connsiteX33" fmla="*/ 722948 w 811529"/>
              <a:gd name="connsiteY33" fmla="*/ 538163 h 757237"/>
              <a:gd name="connsiteX34" fmla="*/ 696278 w 811529"/>
              <a:gd name="connsiteY34" fmla="*/ 395288 h 757237"/>
              <a:gd name="connsiteX35" fmla="*/ 316230 w 811529"/>
              <a:gd name="connsiteY35" fmla="*/ 552450 h 757237"/>
              <a:gd name="connsiteX36" fmla="*/ 51435 w 811529"/>
              <a:gd name="connsiteY36" fmla="*/ 447675 h 757237"/>
              <a:gd name="connsiteX37" fmla="*/ 51435 w 811529"/>
              <a:gd name="connsiteY37" fmla="*/ 361950 h 757237"/>
              <a:gd name="connsiteX38" fmla="*/ 323850 w 811529"/>
              <a:gd name="connsiteY38" fmla="*/ 470535 h 757237"/>
              <a:gd name="connsiteX39" fmla="*/ 697230 w 811529"/>
              <a:gd name="connsiteY39" fmla="*/ 314325 h 757237"/>
              <a:gd name="connsiteX40" fmla="*/ 697230 w 811529"/>
              <a:gd name="connsiteY40" fmla="*/ 395288 h 7572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</a:cxnLst>
            <a:rect l="l" t="t" r="r" b="b"/>
            <a:pathLst>
              <a:path w="811529" h="757237">
                <a:moveTo>
                  <a:pt x="811530" y="266700"/>
                </a:moveTo>
                <a:lnTo>
                  <a:pt x="762000" y="248603"/>
                </a:lnTo>
                <a:lnTo>
                  <a:pt x="762000" y="144780"/>
                </a:lnTo>
                <a:lnTo>
                  <a:pt x="811530" y="123825"/>
                </a:lnTo>
                <a:lnTo>
                  <a:pt x="476250" y="0"/>
                </a:lnTo>
                <a:lnTo>
                  <a:pt x="68580" y="142875"/>
                </a:lnTo>
                <a:cubicBezTo>
                  <a:pt x="29528" y="161925"/>
                  <a:pt x="28575" y="214312"/>
                  <a:pt x="28575" y="257175"/>
                </a:cubicBezTo>
                <a:cubicBezTo>
                  <a:pt x="28575" y="271463"/>
                  <a:pt x="30480" y="285750"/>
                  <a:pt x="33337" y="299085"/>
                </a:cubicBezTo>
                <a:cubicBezTo>
                  <a:pt x="952" y="320040"/>
                  <a:pt x="0" y="368618"/>
                  <a:pt x="0" y="409575"/>
                </a:cubicBezTo>
                <a:cubicBezTo>
                  <a:pt x="0" y="442913"/>
                  <a:pt x="7620" y="473393"/>
                  <a:pt x="28575" y="492443"/>
                </a:cubicBezTo>
                <a:cubicBezTo>
                  <a:pt x="23813" y="508635"/>
                  <a:pt x="26670" y="528638"/>
                  <a:pt x="26670" y="552450"/>
                </a:cubicBezTo>
                <a:cubicBezTo>
                  <a:pt x="26670" y="595313"/>
                  <a:pt x="38100" y="634365"/>
                  <a:pt x="76200" y="647700"/>
                </a:cubicBezTo>
                <a:lnTo>
                  <a:pt x="340995" y="757238"/>
                </a:lnTo>
                <a:lnTo>
                  <a:pt x="809625" y="562928"/>
                </a:lnTo>
                <a:lnTo>
                  <a:pt x="760095" y="544830"/>
                </a:lnTo>
                <a:lnTo>
                  <a:pt x="760095" y="440055"/>
                </a:lnTo>
                <a:lnTo>
                  <a:pt x="809625" y="419100"/>
                </a:lnTo>
                <a:lnTo>
                  <a:pt x="733425" y="390525"/>
                </a:lnTo>
                <a:lnTo>
                  <a:pt x="733425" y="299085"/>
                </a:lnTo>
                <a:lnTo>
                  <a:pt x="811530" y="266700"/>
                </a:lnTo>
                <a:close/>
                <a:moveTo>
                  <a:pt x="80010" y="209550"/>
                </a:moveTo>
                <a:lnTo>
                  <a:pt x="344805" y="313373"/>
                </a:lnTo>
                <a:lnTo>
                  <a:pt x="724853" y="160020"/>
                </a:lnTo>
                <a:lnTo>
                  <a:pt x="724853" y="241935"/>
                </a:lnTo>
                <a:lnTo>
                  <a:pt x="344805" y="400050"/>
                </a:lnTo>
                <a:lnTo>
                  <a:pt x="80010" y="295275"/>
                </a:lnTo>
                <a:lnTo>
                  <a:pt x="80010" y="209550"/>
                </a:lnTo>
                <a:close/>
                <a:moveTo>
                  <a:pt x="722948" y="538163"/>
                </a:moveTo>
                <a:lnTo>
                  <a:pt x="342900" y="695325"/>
                </a:lnTo>
                <a:lnTo>
                  <a:pt x="77153" y="590550"/>
                </a:lnTo>
                <a:lnTo>
                  <a:pt x="77153" y="516255"/>
                </a:lnTo>
                <a:lnTo>
                  <a:pt x="314325" y="613410"/>
                </a:lnTo>
                <a:lnTo>
                  <a:pt x="723900" y="451485"/>
                </a:lnTo>
                <a:lnTo>
                  <a:pt x="722948" y="538163"/>
                </a:lnTo>
                <a:close/>
                <a:moveTo>
                  <a:pt x="696278" y="395288"/>
                </a:moveTo>
                <a:lnTo>
                  <a:pt x="316230" y="552450"/>
                </a:lnTo>
                <a:lnTo>
                  <a:pt x="51435" y="447675"/>
                </a:lnTo>
                <a:lnTo>
                  <a:pt x="51435" y="361950"/>
                </a:lnTo>
                <a:lnTo>
                  <a:pt x="323850" y="470535"/>
                </a:lnTo>
                <a:lnTo>
                  <a:pt x="697230" y="314325"/>
                </a:lnTo>
                <a:lnTo>
                  <a:pt x="697230" y="395288"/>
                </a:lnTo>
                <a:close/>
              </a:path>
            </a:pathLst>
          </a:custGeom>
          <a:solidFill>
            <a:schemeClr val="bg1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FAAB4349-1FDC-B8E7-25A2-7EC9D5B723D3}"/>
              </a:ext>
            </a:extLst>
          </p:cNvPr>
          <p:cNvGrpSpPr/>
          <p:nvPr/>
        </p:nvGrpSpPr>
        <p:grpSpPr>
          <a:xfrm>
            <a:off x="6199474" y="4085285"/>
            <a:ext cx="285862" cy="285862"/>
            <a:chOff x="3291615" y="5031902"/>
            <a:chExt cx="752475" cy="752475"/>
          </a:xfrm>
          <a:solidFill>
            <a:schemeClr val="bg1"/>
          </a:solidFill>
        </p:grpSpPr>
        <p:sp>
          <p:nvSpPr>
            <p:cNvPr id="49" name="任意多边形: 形状 48">
              <a:extLst>
                <a:ext uri="{FF2B5EF4-FFF2-40B4-BE49-F238E27FC236}">
                  <a16:creationId xmlns:a16="http://schemas.microsoft.com/office/drawing/2014/main" id="{FBEA5102-0585-B153-8434-CFAFB9AE8007}"/>
                </a:ext>
              </a:extLst>
            </p:cNvPr>
            <p:cNvSpPr/>
            <p:nvPr/>
          </p:nvSpPr>
          <p:spPr>
            <a:xfrm>
              <a:off x="3557363" y="5031902"/>
              <a:ext cx="486727" cy="485775"/>
            </a:xfrm>
            <a:custGeom>
              <a:avLst/>
              <a:gdLst>
                <a:gd name="connsiteX0" fmla="*/ 401003 w 486727"/>
                <a:gd name="connsiteY0" fmla="*/ 85725 h 485775"/>
                <a:gd name="connsiteX1" fmla="*/ 391478 w 486727"/>
                <a:gd name="connsiteY1" fmla="*/ 0 h 485775"/>
                <a:gd name="connsiteX2" fmla="*/ 286703 w 486727"/>
                <a:gd name="connsiteY2" fmla="*/ 104775 h 485775"/>
                <a:gd name="connsiteX3" fmla="*/ 292417 w 486727"/>
                <a:gd name="connsiteY3" fmla="*/ 154305 h 485775"/>
                <a:gd name="connsiteX4" fmla="*/ 140017 w 486727"/>
                <a:gd name="connsiteY4" fmla="*/ 306705 h 485775"/>
                <a:gd name="connsiteX5" fmla="*/ 95250 w 486727"/>
                <a:gd name="connsiteY5" fmla="*/ 295275 h 485775"/>
                <a:gd name="connsiteX6" fmla="*/ 0 w 486727"/>
                <a:gd name="connsiteY6" fmla="*/ 390525 h 485775"/>
                <a:gd name="connsiteX7" fmla="*/ 95250 w 486727"/>
                <a:gd name="connsiteY7" fmla="*/ 485775 h 485775"/>
                <a:gd name="connsiteX8" fmla="*/ 190500 w 486727"/>
                <a:gd name="connsiteY8" fmla="*/ 390525 h 485775"/>
                <a:gd name="connsiteX9" fmla="*/ 180022 w 486727"/>
                <a:gd name="connsiteY9" fmla="*/ 346710 h 485775"/>
                <a:gd name="connsiteX10" fmla="*/ 332423 w 486727"/>
                <a:gd name="connsiteY10" fmla="*/ 194310 h 485775"/>
                <a:gd name="connsiteX11" fmla="*/ 381953 w 486727"/>
                <a:gd name="connsiteY11" fmla="*/ 200025 h 485775"/>
                <a:gd name="connsiteX12" fmla="*/ 486728 w 486727"/>
                <a:gd name="connsiteY12" fmla="*/ 95250 h 485775"/>
                <a:gd name="connsiteX13" fmla="*/ 401003 w 486727"/>
                <a:gd name="connsiteY13" fmla="*/ 85725 h 4857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6727" h="485775">
                  <a:moveTo>
                    <a:pt x="401003" y="85725"/>
                  </a:moveTo>
                  <a:lnTo>
                    <a:pt x="391478" y="0"/>
                  </a:lnTo>
                  <a:lnTo>
                    <a:pt x="286703" y="104775"/>
                  </a:lnTo>
                  <a:lnTo>
                    <a:pt x="292417" y="154305"/>
                  </a:lnTo>
                  <a:lnTo>
                    <a:pt x="140017" y="306705"/>
                  </a:lnTo>
                  <a:cubicBezTo>
                    <a:pt x="126682" y="300038"/>
                    <a:pt x="111442" y="295275"/>
                    <a:pt x="95250" y="295275"/>
                  </a:cubicBezTo>
                  <a:cubicBezTo>
                    <a:pt x="42863" y="295275"/>
                    <a:pt x="0" y="338138"/>
                    <a:pt x="0" y="390525"/>
                  </a:cubicBezTo>
                  <a:cubicBezTo>
                    <a:pt x="0" y="442913"/>
                    <a:pt x="42863" y="485775"/>
                    <a:pt x="95250" y="485775"/>
                  </a:cubicBezTo>
                  <a:cubicBezTo>
                    <a:pt x="147638" y="485775"/>
                    <a:pt x="190500" y="442913"/>
                    <a:pt x="190500" y="390525"/>
                  </a:cubicBezTo>
                  <a:cubicBezTo>
                    <a:pt x="190500" y="374333"/>
                    <a:pt x="186690" y="360045"/>
                    <a:pt x="180022" y="346710"/>
                  </a:cubicBezTo>
                  <a:lnTo>
                    <a:pt x="332423" y="194310"/>
                  </a:lnTo>
                  <a:lnTo>
                    <a:pt x="381953" y="200025"/>
                  </a:lnTo>
                  <a:lnTo>
                    <a:pt x="486728" y="95250"/>
                  </a:lnTo>
                  <a:lnTo>
                    <a:pt x="401003" y="85725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:a16="http://schemas.microsoft.com/office/drawing/2014/main" id="{10FE86BD-16CF-0E0D-E2D1-C253712DC50B}"/>
                </a:ext>
              </a:extLst>
            </p:cNvPr>
            <p:cNvSpPr/>
            <p:nvPr/>
          </p:nvSpPr>
          <p:spPr>
            <a:xfrm>
              <a:off x="3291615" y="5060477"/>
              <a:ext cx="723900" cy="723900"/>
            </a:xfrm>
            <a:custGeom>
              <a:avLst/>
              <a:gdLst>
                <a:gd name="connsiteX0" fmla="*/ 674370 w 723900"/>
                <a:gd name="connsiteY0" fmla="*/ 198120 h 723900"/>
                <a:gd name="connsiteX1" fmla="*/ 661988 w 723900"/>
                <a:gd name="connsiteY1" fmla="*/ 211455 h 723900"/>
                <a:gd name="connsiteX2" fmla="*/ 643890 w 723900"/>
                <a:gd name="connsiteY2" fmla="*/ 209550 h 723900"/>
                <a:gd name="connsiteX3" fmla="*/ 623888 w 723900"/>
                <a:gd name="connsiteY3" fmla="*/ 206693 h 723900"/>
                <a:gd name="connsiteX4" fmla="*/ 666750 w 723900"/>
                <a:gd name="connsiteY4" fmla="*/ 361950 h 723900"/>
                <a:gd name="connsiteX5" fmla="*/ 361950 w 723900"/>
                <a:gd name="connsiteY5" fmla="*/ 666750 h 723900"/>
                <a:gd name="connsiteX6" fmla="*/ 57150 w 723900"/>
                <a:gd name="connsiteY6" fmla="*/ 361950 h 723900"/>
                <a:gd name="connsiteX7" fmla="*/ 361950 w 723900"/>
                <a:gd name="connsiteY7" fmla="*/ 57150 h 723900"/>
                <a:gd name="connsiteX8" fmla="*/ 517208 w 723900"/>
                <a:gd name="connsiteY8" fmla="*/ 100013 h 723900"/>
                <a:gd name="connsiteX9" fmla="*/ 515303 w 723900"/>
                <a:gd name="connsiteY9" fmla="*/ 80963 h 723900"/>
                <a:gd name="connsiteX10" fmla="*/ 512445 w 723900"/>
                <a:gd name="connsiteY10" fmla="*/ 61913 h 723900"/>
                <a:gd name="connsiteX11" fmla="*/ 525780 w 723900"/>
                <a:gd name="connsiteY11" fmla="*/ 48578 h 723900"/>
                <a:gd name="connsiteX12" fmla="*/ 532448 w 723900"/>
                <a:gd name="connsiteY12" fmla="*/ 41910 h 723900"/>
                <a:gd name="connsiteX13" fmla="*/ 361950 w 723900"/>
                <a:gd name="connsiteY13" fmla="*/ 0 h 723900"/>
                <a:gd name="connsiteX14" fmla="*/ 0 w 723900"/>
                <a:gd name="connsiteY14" fmla="*/ 361950 h 723900"/>
                <a:gd name="connsiteX15" fmla="*/ 361950 w 723900"/>
                <a:gd name="connsiteY15" fmla="*/ 723900 h 723900"/>
                <a:gd name="connsiteX16" fmla="*/ 723900 w 723900"/>
                <a:gd name="connsiteY16" fmla="*/ 361950 h 723900"/>
                <a:gd name="connsiteX17" fmla="*/ 681038 w 723900"/>
                <a:gd name="connsiteY17" fmla="*/ 192405 h 723900"/>
                <a:gd name="connsiteX18" fmla="*/ 674370 w 723900"/>
                <a:gd name="connsiteY18" fmla="*/ 198120 h 723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723900" h="723900">
                  <a:moveTo>
                    <a:pt x="674370" y="198120"/>
                  </a:moveTo>
                  <a:lnTo>
                    <a:pt x="661988" y="211455"/>
                  </a:lnTo>
                  <a:lnTo>
                    <a:pt x="643890" y="209550"/>
                  </a:lnTo>
                  <a:lnTo>
                    <a:pt x="623888" y="206693"/>
                  </a:lnTo>
                  <a:cubicBezTo>
                    <a:pt x="650558" y="252413"/>
                    <a:pt x="666750" y="304800"/>
                    <a:pt x="666750" y="361950"/>
                  </a:cubicBezTo>
                  <a:cubicBezTo>
                    <a:pt x="666750" y="529590"/>
                    <a:pt x="529590" y="666750"/>
                    <a:pt x="361950" y="666750"/>
                  </a:cubicBezTo>
                  <a:cubicBezTo>
                    <a:pt x="194310" y="666750"/>
                    <a:pt x="57150" y="529590"/>
                    <a:pt x="57150" y="361950"/>
                  </a:cubicBezTo>
                  <a:cubicBezTo>
                    <a:pt x="57150" y="194310"/>
                    <a:pt x="194310" y="57150"/>
                    <a:pt x="361950" y="57150"/>
                  </a:cubicBezTo>
                  <a:cubicBezTo>
                    <a:pt x="418148" y="57150"/>
                    <a:pt x="471488" y="72390"/>
                    <a:pt x="517208" y="100013"/>
                  </a:cubicBezTo>
                  <a:lnTo>
                    <a:pt x="515303" y="80963"/>
                  </a:lnTo>
                  <a:lnTo>
                    <a:pt x="512445" y="61913"/>
                  </a:lnTo>
                  <a:lnTo>
                    <a:pt x="525780" y="48578"/>
                  </a:lnTo>
                  <a:lnTo>
                    <a:pt x="532448" y="41910"/>
                  </a:lnTo>
                  <a:cubicBezTo>
                    <a:pt x="481013" y="15240"/>
                    <a:pt x="423863" y="0"/>
                    <a:pt x="361950" y="0"/>
                  </a:cubicBezTo>
                  <a:cubicBezTo>
                    <a:pt x="161925" y="0"/>
                    <a:pt x="0" y="161925"/>
                    <a:pt x="0" y="361950"/>
                  </a:cubicBezTo>
                  <a:cubicBezTo>
                    <a:pt x="0" y="561975"/>
                    <a:pt x="161925" y="723900"/>
                    <a:pt x="361950" y="723900"/>
                  </a:cubicBezTo>
                  <a:cubicBezTo>
                    <a:pt x="561975" y="723900"/>
                    <a:pt x="723900" y="561975"/>
                    <a:pt x="723900" y="361950"/>
                  </a:cubicBezTo>
                  <a:cubicBezTo>
                    <a:pt x="723900" y="300038"/>
                    <a:pt x="708660" y="242888"/>
                    <a:pt x="681038" y="192405"/>
                  </a:cubicBezTo>
                  <a:lnTo>
                    <a:pt x="674370" y="19812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:a16="http://schemas.microsoft.com/office/drawing/2014/main" id="{4B9B18EA-395A-3171-27EE-CA9B43CD5E2A}"/>
                </a:ext>
              </a:extLst>
            </p:cNvPr>
            <p:cNvSpPr/>
            <p:nvPr/>
          </p:nvSpPr>
          <p:spPr>
            <a:xfrm>
              <a:off x="3424965" y="5193827"/>
              <a:ext cx="457200" cy="457200"/>
            </a:xfrm>
            <a:custGeom>
              <a:avLst/>
              <a:gdLst>
                <a:gd name="connsiteX0" fmla="*/ 387668 w 457200"/>
                <a:gd name="connsiteY0" fmla="*/ 163830 h 457200"/>
                <a:gd name="connsiteX1" fmla="*/ 400050 w 457200"/>
                <a:gd name="connsiteY1" fmla="*/ 228600 h 457200"/>
                <a:gd name="connsiteX2" fmla="*/ 228600 w 457200"/>
                <a:gd name="connsiteY2" fmla="*/ 400050 h 457200"/>
                <a:gd name="connsiteX3" fmla="*/ 57150 w 457200"/>
                <a:gd name="connsiteY3" fmla="*/ 228600 h 457200"/>
                <a:gd name="connsiteX4" fmla="*/ 228600 w 457200"/>
                <a:gd name="connsiteY4" fmla="*/ 57150 h 457200"/>
                <a:gd name="connsiteX5" fmla="*/ 293370 w 457200"/>
                <a:gd name="connsiteY5" fmla="*/ 69532 h 457200"/>
                <a:gd name="connsiteX6" fmla="*/ 336233 w 457200"/>
                <a:gd name="connsiteY6" fmla="*/ 26670 h 457200"/>
                <a:gd name="connsiteX7" fmla="*/ 228600 w 457200"/>
                <a:gd name="connsiteY7" fmla="*/ 0 h 457200"/>
                <a:gd name="connsiteX8" fmla="*/ 0 w 457200"/>
                <a:gd name="connsiteY8" fmla="*/ 228600 h 457200"/>
                <a:gd name="connsiteX9" fmla="*/ 228600 w 457200"/>
                <a:gd name="connsiteY9" fmla="*/ 457200 h 457200"/>
                <a:gd name="connsiteX10" fmla="*/ 457200 w 457200"/>
                <a:gd name="connsiteY10" fmla="*/ 228600 h 457200"/>
                <a:gd name="connsiteX11" fmla="*/ 430530 w 457200"/>
                <a:gd name="connsiteY11" fmla="*/ 120968 h 457200"/>
                <a:gd name="connsiteX12" fmla="*/ 387668 w 457200"/>
                <a:gd name="connsiteY12" fmla="*/ 163830 h 457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57200" h="457200">
                  <a:moveTo>
                    <a:pt x="387668" y="163830"/>
                  </a:moveTo>
                  <a:cubicBezTo>
                    <a:pt x="396240" y="183833"/>
                    <a:pt x="400050" y="205740"/>
                    <a:pt x="400050" y="228600"/>
                  </a:cubicBezTo>
                  <a:cubicBezTo>
                    <a:pt x="400050" y="322898"/>
                    <a:pt x="322898" y="400050"/>
                    <a:pt x="228600" y="400050"/>
                  </a:cubicBezTo>
                  <a:cubicBezTo>
                    <a:pt x="134302" y="400050"/>
                    <a:pt x="57150" y="322898"/>
                    <a:pt x="57150" y="228600"/>
                  </a:cubicBezTo>
                  <a:cubicBezTo>
                    <a:pt x="57150" y="134302"/>
                    <a:pt x="134302" y="57150"/>
                    <a:pt x="228600" y="57150"/>
                  </a:cubicBezTo>
                  <a:cubicBezTo>
                    <a:pt x="251460" y="57150"/>
                    <a:pt x="273368" y="61913"/>
                    <a:pt x="293370" y="69532"/>
                  </a:cubicBezTo>
                  <a:lnTo>
                    <a:pt x="336233" y="26670"/>
                  </a:lnTo>
                  <a:cubicBezTo>
                    <a:pt x="303848" y="9525"/>
                    <a:pt x="267653" y="0"/>
                    <a:pt x="228600" y="0"/>
                  </a:cubicBezTo>
                  <a:cubicBezTo>
                    <a:pt x="102870" y="0"/>
                    <a:pt x="0" y="102870"/>
                    <a:pt x="0" y="228600"/>
                  </a:cubicBezTo>
                  <a:cubicBezTo>
                    <a:pt x="0" y="354330"/>
                    <a:pt x="102870" y="457200"/>
                    <a:pt x="228600" y="457200"/>
                  </a:cubicBezTo>
                  <a:cubicBezTo>
                    <a:pt x="354330" y="457200"/>
                    <a:pt x="457200" y="354330"/>
                    <a:pt x="457200" y="228600"/>
                  </a:cubicBezTo>
                  <a:cubicBezTo>
                    <a:pt x="457200" y="189548"/>
                    <a:pt x="447675" y="153352"/>
                    <a:pt x="430530" y="120968"/>
                  </a:cubicBezTo>
                  <a:lnTo>
                    <a:pt x="387668" y="1638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:a16="http://schemas.microsoft.com/office/drawing/2014/main" id="{7D9C93C8-3794-6928-E51E-D4BD614DC183}"/>
              </a:ext>
            </a:extLst>
          </p:cNvPr>
          <p:cNvGrpSpPr/>
          <p:nvPr/>
        </p:nvGrpSpPr>
        <p:grpSpPr>
          <a:xfrm>
            <a:off x="6231526" y="4881206"/>
            <a:ext cx="225868" cy="248172"/>
            <a:chOff x="4728945" y="4816894"/>
            <a:chExt cx="693515" cy="761999"/>
          </a:xfrm>
          <a:solidFill>
            <a:schemeClr val="bg1"/>
          </a:solidFill>
        </p:grpSpPr>
        <p:sp>
          <p:nvSpPr>
            <p:cNvPr id="53" name="任意多边形: 形状 52">
              <a:extLst>
                <a:ext uri="{FF2B5EF4-FFF2-40B4-BE49-F238E27FC236}">
                  <a16:creationId xmlns:a16="http://schemas.microsoft.com/office/drawing/2014/main" id="{D85D1DB3-5353-D985-8493-F6C8EBB8E02A}"/>
                </a:ext>
              </a:extLst>
            </p:cNvPr>
            <p:cNvSpPr/>
            <p:nvPr/>
          </p:nvSpPr>
          <p:spPr>
            <a:xfrm>
              <a:off x="4804860" y="5205037"/>
              <a:ext cx="148209" cy="148209"/>
            </a:xfrm>
            <a:custGeom>
              <a:avLst/>
              <a:gdLst>
                <a:gd name="connsiteX0" fmla="*/ 148209 w 148209"/>
                <a:gd name="connsiteY0" fmla="*/ 74104 h 148209"/>
                <a:gd name="connsiteX1" fmla="*/ 74105 w 148209"/>
                <a:gd name="connsiteY1" fmla="*/ 148209 h 148209"/>
                <a:gd name="connsiteX2" fmla="*/ 0 w 148209"/>
                <a:gd name="connsiteY2" fmla="*/ 74104 h 148209"/>
                <a:gd name="connsiteX3" fmla="*/ 74105 w 148209"/>
                <a:gd name="connsiteY3" fmla="*/ 0 h 148209"/>
                <a:gd name="connsiteX4" fmla="*/ 148209 w 148209"/>
                <a:gd name="connsiteY4" fmla="*/ 74104 h 14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09" h="148209">
                  <a:moveTo>
                    <a:pt x="148209" y="74104"/>
                  </a:moveTo>
                  <a:cubicBezTo>
                    <a:pt x="148209" y="115031"/>
                    <a:pt x="115031" y="148209"/>
                    <a:pt x="74105" y="148209"/>
                  </a:cubicBezTo>
                  <a:cubicBezTo>
                    <a:pt x="33178" y="148209"/>
                    <a:pt x="0" y="115031"/>
                    <a:pt x="0" y="74104"/>
                  </a:cubicBezTo>
                  <a:cubicBezTo>
                    <a:pt x="0" y="33178"/>
                    <a:pt x="33178" y="0"/>
                    <a:pt x="74105" y="0"/>
                  </a:cubicBezTo>
                  <a:cubicBezTo>
                    <a:pt x="115031" y="0"/>
                    <a:pt x="148209" y="33178"/>
                    <a:pt x="148209" y="741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:a16="http://schemas.microsoft.com/office/drawing/2014/main" id="{83F2E7FE-1FD4-4084-C769-485E23287EEA}"/>
                </a:ext>
              </a:extLst>
            </p:cNvPr>
            <p:cNvSpPr/>
            <p:nvPr/>
          </p:nvSpPr>
          <p:spPr>
            <a:xfrm>
              <a:off x="5200052" y="5205037"/>
              <a:ext cx="148209" cy="148209"/>
            </a:xfrm>
            <a:custGeom>
              <a:avLst/>
              <a:gdLst>
                <a:gd name="connsiteX0" fmla="*/ 148209 w 148209"/>
                <a:gd name="connsiteY0" fmla="*/ 74104 h 148209"/>
                <a:gd name="connsiteX1" fmla="*/ 74105 w 148209"/>
                <a:gd name="connsiteY1" fmla="*/ 148209 h 148209"/>
                <a:gd name="connsiteX2" fmla="*/ 0 w 148209"/>
                <a:gd name="connsiteY2" fmla="*/ 74104 h 148209"/>
                <a:gd name="connsiteX3" fmla="*/ 74105 w 148209"/>
                <a:gd name="connsiteY3" fmla="*/ 0 h 148209"/>
                <a:gd name="connsiteX4" fmla="*/ 148209 w 148209"/>
                <a:gd name="connsiteY4" fmla="*/ 74104 h 14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09" h="148209">
                  <a:moveTo>
                    <a:pt x="148209" y="74104"/>
                  </a:moveTo>
                  <a:cubicBezTo>
                    <a:pt x="148209" y="115031"/>
                    <a:pt x="115031" y="148209"/>
                    <a:pt x="74105" y="148209"/>
                  </a:cubicBezTo>
                  <a:cubicBezTo>
                    <a:pt x="33178" y="148209"/>
                    <a:pt x="0" y="115031"/>
                    <a:pt x="0" y="74104"/>
                  </a:cubicBezTo>
                  <a:cubicBezTo>
                    <a:pt x="0" y="33178"/>
                    <a:pt x="33178" y="0"/>
                    <a:pt x="74105" y="0"/>
                  </a:cubicBezTo>
                  <a:cubicBezTo>
                    <a:pt x="115031" y="0"/>
                    <a:pt x="148209" y="33178"/>
                    <a:pt x="148209" y="74104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:a16="http://schemas.microsoft.com/office/drawing/2014/main" id="{5CBE9266-0557-7097-6398-E0E4B7701DAD}"/>
                </a:ext>
              </a:extLst>
            </p:cNvPr>
            <p:cNvSpPr/>
            <p:nvPr/>
          </p:nvSpPr>
          <p:spPr>
            <a:xfrm>
              <a:off x="4730745" y="5373344"/>
              <a:ext cx="268329" cy="148399"/>
            </a:xfrm>
            <a:custGeom>
              <a:avLst/>
              <a:gdLst>
                <a:gd name="connsiteX0" fmla="*/ 10 w 268329"/>
                <a:gd name="connsiteY0" fmla="*/ 73819 h 148399"/>
                <a:gd name="connsiteX1" fmla="*/ 10 w 268329"/>
                <a:gd name="connsiteY1" fmla="*/ 148400 h 148399"/>
                <a:gd name="connsiteX2" fmla="*/ 164316 w 268329"/>
                <a:gd name="connsiteY2" fmla="*/ 148400 h 148399"/>
                <a:gd name="connsiteX3" fmla="*/ 164316 w 268329"/>
                <a:gd name="connsiteY3" fmla="*/ 131445 h 148399"/>
                <a:gd name="connsiteX4" fmla="*/ 192129 w 268329"/>
                <a:gd name="connsiteY4" fmla="*/ 75534 h 148399"/>
                <a:gd name="connsiteX5" fmla="*/ 268329 w 268329"/>
                <a:gd name="connsiteY5" fmla="*/ 37434 h 148399"/>
                <a:gd name="connsiteX6" fmla="*/ 264900 w 268329"/>
                <a:gd name="connsiteY6" fmla="*/ 33528 h 148399"/>
                <a:gd name="connsiteX7" fmla="*/ 209084 w 268329"/>
                <a:gd name="connsiteY7" fmla="*/ 9525 h 148399"/>
                <a:gd name="connsiteX8" fmla="*/ 148219 w 268329"/>
                <a:gd name="connsiteY8" fmla="*/ 0 h 148399"/>
                <a:gd name="connsiteX9" fmla="*/ 87259 w 268329"/>
                <a:gd name="connsiteY9" fmla="*/ 9525 h 148399"/>
                <a:gd name="connsiteX10" fmla="*/ 14774 w 268329"/>
                <a:gd name="connsiteY10" fmla="*/ 44101 h 148399"/>
                <a:gd name="connsiteX11" fmla="*/ 10 w 268329"/>
                <a:gd name="connsiteY11" fmla="*/ 73819 h 1483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68329" h="148399">
                  <a:moveTo>
                    <a:pt x="10" y="73819"/>
                  </a:moveTo>
                  <a:lnTo>
                    <a:pt x="10" y="148400"/>
                  </a:lnTo>
                  <a:lnTo>
                    <a:pt x="164316" y="148400"/>
                  </a:lnTo>
                  <a:lnTo>
                    <a:pt x="164316" y="131445"/>
                  </a:lnTo>
                  <a:cubicBezTo>
                    <a:pt x="164040" y="109416"/>
                    <a:pt x="174394" y="88603"/>
                    <a:pt x="192129" y="75534"/>
                  </a:cubicBezTo>
                  <a:cubicBezTo>
                    <a:pt x="214697" y="57820"/>
                    <a:pt x="240618" y="44860"/>
                    <a:pt x="268329" y="37434"/>
                  </a:cubicBezTo>
                  <a:lnTo>
                    <a:pt x="264900" y="33528"/>
                  </a:lnTo>
                  <a:cubicBezTo>
                    <a:pt x="247565" y="22847"/>
                    <a:pt x="228760" y="14761"/>
                    <a:pt x="209084" y="9525"/>
                  </a:cubicBezTo>
                  <a:cubicBezTo>
                    <a:pt x="189421" y="3175"/>
                    <a:pt x="168881" y="-40"/>
                    <a:pt x="148219" y="0"/>
                  </a:cubicBezTo>
                  <a:cubicBezTo>
                    <a:pt x="127574" y="540"/>
                    <a:pt x="107084" y="3741"/>
                    <a:pt x="87259" y="9525"/>
                  </a:cubicBezTo>
                  <a:cubicBezTo>
                    <a:pt x="60879" y="15667"/>
                    <a:pt x="36147" y="27464"/>
                    <a:pt x="14774" y="44101"/>
                  </a:cubicBezTo>
                  <a:cubicBezTo>
                    <a:pt x="5257" y="50970"/>
                    <a:pt x="-265" y="62086"/>
                    <a:pt x="10" y="73819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:a16="http://schemas.microsoft.com/office/drawing/2014/main" id="{03C70796-1151-568B-0F9C-7F9C6A6824BE}"/>
                </a:ext>
              </a:extLst>
            </p:cNvPr>
            <p:cNvSpPr/>
            <p:nvPr/>
          </p:nvSpPr>
          <p:spPr>
            <a:xfrm>
              <a:off x="5153760" y="5373343"/>
              <a:ext cx="268700" cy="148400"/>
            </a:xfrm>
            <a:custGeom>
              <a:avLst/>
              <a:gdLst>
                <a:gd name="connsiteX0" fmla="*/ 104013 w 268700"/>
                <a:gd name="connsiteY0" fmla="*/ 148401 h 148400"/>
                <a:gd name="connsiteX1" fmla="*/ 268700 w 268700"/>
                <a:gd name="connsiteY1" fmla="*/ 148401 h 148400"/>
                <a:gd name="connsiteX2" fmla="*/ 268700 w 268700"/>
                <a:gd name="connsiteY2" fmla="*/ 73820 h 148400"/>
                <a:gd name="connsiteX3" fmla="*/ 253841 w 268700"/>
                <a:gd name="connsiteY3" fmla="*/ 44102 h 148400"/>
                <a:gd name="connsiteX4" fmla="*/ 181356 w 268700"/>
                <a:gd name="connsiteY4" fmla="*/ 9526 h 148400"/>
                <a:gd name="connsiteX5" fmla="*/ 120396 w 268700"/>
                <a:gd name="connsiteY5" fmla="*/ 1 h 148400"/>
                <a:gd name="connsiteX6" fmla="*/ 59531 w 268700"/>
                <a:gd name="connsiteY6" fmla="*/ 9526 h 148400"/>
                <a:gd name="connsiteX7" fmla="*/ 5429 w 268700"/>
                <a:gd name="connsiteY7" fmla="*/ 31339 h 148400"/>
                <a:gd name="connsiteX8" fmla="*/ 0 w 268700"/>
                <a:gd name="connsiteY8" fmla="*/ 37530 h 148400"/>
                <a:gd name="connsiteX9" fmla="*/ 74962 w 268700"/>
                <a:gd name="connsiteY9" fmla="*/ 74677 h 148400"/>
                <a:gd name="connsiteX10" fmla="*/ 76200 w 268700"/>
                <a:gd name="connsiteY10" fmla="*/ 75535 h 148400"/>
                <a:gd name="connsiteX11" fmla="*/ 77248 w 268700"/>
                <a:gd name="connsiteY11" fmla="*/ 76487 h 148400"/>
                <a:gd name="connsiteX12" fmla="*/ 104013 w 268700"/>
                <a:gd name="connsiteY12" fmla="*/ 131446 h 148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268700" h="148400">
                  <a:moveTo>
                    <a:pt x="104013" y="148401"/>
                  </a:moveTo>
                  <a:lnTo>
                    <a:pt x="268700" y="148401"/>
                  </a:lnTo>
                  <a:lnTo>
                    <a:pt x="268700" y="73820"/>
                  </a:lnTo>
                  <a:cubicBezTo>
                    <a:pt x="268555" y="62163"/>
                    <a:pt x="263080" y="51213"/>
                    <a:pt x="253841" y="44102"/>
                  </a:cubicBezTo>
                  <a:cubicBezTo>
                    <a:pt x="231915" y="28379"/>
                    <a:pt x="207373" y="16673"/>
                    <a:pt x="181356" y="9526"/>
                  </a:cubicBezTo>
                  <a:cubicBezTo>
                    <a:pt x="161670" y="3138"/>
                    <a:pt x="141093" y="-78"/>
                    <a:pt x="120396" y="1"/>
                  </a:cubicBezTo>
                  <a:cubicBezTo>
                    <a:pt x="99783" y="548"/>
                    <a:pt x="79326" y="3749"/>
                    <a:pt x="59531" y="9526"/>
                  </a:cubicBezTo>
                  <a:cubicBezTo>
                    <a:pt x="40551" y="14184"/>
                    <a:pt x="22333" y="21529"/>
                    <a:pt x="5429" y="31339"/>
                  </a:cubicBezTo>
                  <a:cubicBezTo>
                    <a:pt x="3715" y="33434"/>
                    <a:pt x="1905" y="35530"/>
                    <a:pt x="0" y="37530"/>
                  </a:cubicBezTo>
                  <a:cubicBezTo>
                    <a:pt x="26786" y="45892"/>
                    <a:pt x="52084" y="58429"/>
                    <a:pt x="74962" y="74677"/>
                  </a:cubicBezTo>
                  <a:lnTo>
                    <a:pt x="76200" y="75535"/>
                  </a:lnTo>
                  <a:lnTo>
                    <a:pt x="77248" y="76487"/>
                  </a:lnTo>
                  <a:cubicBezTo>
                    <a:pt x="94119" y="89738"/>
                    <a:pt x="103983" y="109993"/>
                    <a:pt x="104013" y="131446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:a16="http://schemas.microsoft.com/office/drawing/2014/main" id="{8934B9C7-5DBD-FF71-7775-EFC4E257FCF5}"/>
                </a:ext>
              </a:extLst>
            </p:cNvPr>
            <p:cNvSpPr/>
            <p:nvPr/>
          </p:nvSpPr>
          <p:spPr>
            <a:xfrm>
              <a:off x="4928292" y="5431064"/>
              <a:ext cx="296525" cy="147829"/>
            </a:xfrm>
            <a:custGeom>
              <a:avLst/>
              <a:gdLst>
                <a:gd name="connsiteX0" fmla="*/ 12 w 296525"/>
                <a:gd name="connsiteY0" fmla="*/ 147830 h 147829"/>
                <a:gd name="connsiteX1" fmla="*/ 12 w 296525"/>
                <a:gd name="connsiteY1" fmla="*/ 73725 h 147829"/>
                <a:gd name="connsiteX2" fmla="*/ 14871 w 296525"/>
                <a:gd name="connsiteY2" fmla="*/ 44102 h 147829"/>
                <a:gd name="connsiteX3" fmla="*/ 87356 w 296525"/>
                <a:gd name="connsiteY3" fmla="*/ 9527 h 147829"/>
                <a:gd name="connsiteX4" fmla="*/ 148316 w 296525"/>
                <a:gd name="connsiteY4" fmla="*/ 2 h 147829"/>
                <a:gd name="connsiteX5" fmla="*/ 209181 w 296525"/>
                <a:gd name="connsiteY5" fmla="*/ 9527 h 147829"/>
                <a:gd name="connsiteX6" fmla="*/ 281666 w 296525"/>
                <a:gd name="connsiteY6" fmla="*/ 44102 h 147829"/>
                <a:gd name="connsiteX7" fmla="*/ 296525 w 296525"/>
                <a:gd name="connsiteY7" fmla="*/ 73725 h 147829"/>
                <a:gd name="connsiteX8" fmla="*/ 296525 w 296525"/>
                <a:gd name="connsiteY8" fmla="*/ 147830 h 1478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96525" h="147829">
                  <a:moveTo>
                    <a:pt x="12" y="147830"/>
                  </a:moveTo>
                  <a:lnTo>
                    <a:pt x="12" y="73725"/>
                  </a:lnTo>
                  <a:cubicBezTo>
                    <a:pt x="-293" y="61989"/>
                    <a:pt x="5281" y="50875"/>
                    <a:pt x="14871" y="44102"/>
                  </a:cubicBezTo>
                  <a:cubicBezTo>
                    <a:pt x="36222" y="27429"/>
                    <a:pt x="60962" y="15628"/>
                    <a:pt x="87356" y="9527"/>
                  </a:cubicBezTo>
                  <a:cubicBezTo>
                    <a:pt x="107172" y="3697"/>
                    <a:pt x="127667" y="495"/>
                    <a:pt x="148316" y="2"/>
                  </a:cubicBezTo>
                  <a:cubicBezTo>
                    <a:pt x="168982" y="-85"/>
                    <a:pt x="189529" y="3131"/>
                    <a:pt x="209181" y="9527"/>
                  </a:cubicBezTo>
                  <a:cubicBezTo>
                    <a:pt x="235227" y="16594"/>
                    <a:pt x="259783" y="28307"/>
                    <a:pt x="281666" y="44102"/>
                  </a:cubicBezTo>
                  <a:cubicBezTo>
                    <a:pt x="290993" y="51098"/>
                    <a:pt x="296495" y="62066"/>
                    <a:pt x="296525" y="73725"/>
                  </a:cubicBezTo>
                  <a:lnTo>
                    <a:pt x="296525" y="14783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:a16="http://schemas.microsoft.com/office/drawing/2014/main" id="{61F5DB70-1E86-3B10-2BC5-D9E20C3AA5FC}"/>
                </a:ext>
              </a:extLst>
            </p:cNvPr>
            <p:cNvSpPr/>
            <p:nvPr/>
          </p:nvSpPr>
          <p:spPr>
            <a:xfrm>
              <a:off x="5002503" y="5262664"/>
              <a:ext cx="148209" cy="148209"/>
            </a:xfrm>
            <a:custGeom>
              <a:avLst/>
              <a:gdLst>
                <a:gd name="connsiteX0" fmla="*/ 148209 w 148209"/>
                <a:gd name="connsiteY0" fmla="*/ 74105 h 148209"/>
                <a:gd name="connsiteX1" fmla="*/ 74105 w 148209"/>
                <a:gd name="connsiteY1" fmla="*/ 148209 h 148209"/>
                <a:gd name="connsiteX2" fmla="*/ 0 w 148209"/>
                <a:gd name="connsiteY2" fmla="*/ 74105 h 148209"/>
                <a:gd name="connsiteX3" fmla="*/ 74105 w 148209"/>
                <a:gd name="connsiteY3" fmla="*/ 0 h 148209"/>
                <a:gd name="connsiteX4" fmla="*/ 148209 w 148209"/>
                <a:gd name="connsiteY4" fmla="*/ 74105 h 1482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8209" h="148209">
                  <a:moveTo>
                    <a:pt x="148209" y="74105"/>
                  </a:moveTo>
                  <a:cubicBezTo>
                    <a:pt x="148209" y="115031"/>
                    <a:pt x="115031" y="148209"/>
                    <a:pt x="74105" y="148209"/>
                  </a:cubicBezTo>
                  <a:cubicBezTo>
                    <a:pt x="33178" y="148209"/>
                    <a:pt x="0" y="115031"/>
                    <a:pt x="0" y="74105"/>
                  </a:cubicBezTo>
                  <a:cubicBezTo>
                    <a:pt x="0" y="33178"/>
                    <a:pt x="33178" y="0"/>
                    <a:pt x="74105" y="0"/>
                  </a:cubicBezTo>
                  <a:cubicBezTo>
                    <a:pt x="115031" y="0"/>
                    <a:pt x="148209" y="33178"/>
                    <a:pt x="148209" y="74105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:a16="http://schemas.microsoft.com/office/drawing/2014/main" id="{1CC64BF8-D7D6-8D71-062A-39F7521D2E86}"/>
                </a:ext>
              </a:extLst>
            </p:cNvPr>
            <p:cNvSpPr/>
            <p:nvPr/>
          </p:nvSpPr>
          <p:spPr>
            <a:xfrm>
              <a:off x="4728945" y="4816894"/>
              <a:ext cx="692943" cy="342900"/>
            </a:xfrm>
            <a:custGeom>
              <a:avLst/>
              <a:gdLst>
                <a:gd name="connsiteX0" fmla="*/ 0 w 692943"/>
                <a:gd name="connsiteY0" fmla="*/ 38100 h 342900"/>
                <a:gd name="connsiteX1" fmla="*/ 0 w 692943"/>
                <a:gd name="connsiteY1" fmla="*/ 247650 h 342900"/>
                <a:gd name="connsiteX2" fmla="*/ 38100 w 692943"/>
                <a:gd name="connsiteY2" fmla="*/ 285750 h 342900"/>
                <a:gd name="connsiteX3" fmla="*/ 190500 w 692943"/>
                <a:gd name="connsiteY3" fmla="*/ 285750 h 342900"/>
                <a:gd name="connsiteX4" fmla="*/ 190500 w 692943"/>
                <a:gd name="connsiteY4" fmla="*/ 342900 h 342900"/>
                <a:gd name="connsiteX5" fmla="*/ 250508 w 692943"/>
                <a:gd name="connsiteY5" fmla="*/ 285750 h 342900"/>
                <a:gd name="connsiteX6" fmla="*/ 318135 w 692943"/>
                <a:gd name="connsiteY6" fmla="*/ 285750 h 342900"/>
                <a:gd name="connsiteX7" fmla="*/ 352425 w 692943"/>
                <a:gd name="connsiteY7" fmla="*/ 342900 h 342900"/>
                <a:gd name="connsiteX8" fmla="*/ 389573 w 692943"/>
                <a:gd name="connsiteY8" fmla="*/ 285750 h 342900"/>
                <a:gd name="connsiteX9" fmla="*/ 454343 w 692943"/>
                <a:gd name="connsiteY9" fmla="*/ 285750 h 342900"/>
                <a:gd name="connsiteX10" fmla="*/ 514350 w 692943"/>
                <a:gd name="connsiteY10" fmla="*/ 342900 h 342900"/>
                <a:gd name="connsiteX11" fmla="*/ 514350 w 692943"/>
                <a:gd name="connsiteY11" fmla="*/ 285750 h 342900"/>
                <a:gd name="connsiteX12" fmla="*/ 654844 w 692943"/>
                <a:gd name="connsiteY12" fmla="*/ 285750 h 342900"/>
                <a:gd name="connsiteX13" fmla="*/ 692944 w 692943"/>
                <a:gd name="connsiteY13" fmla="*/ 247650 h 342900"/>
                <a:gd name="connsiteX14" fmla="*/ 692944 w 692943"/>
                <a:gd name="connsiteY14" fmla="*/ 38100 h 342900"/>
                <a:gd name="connsiteX15" fmla="*/ 654844 w 692943"/>
                <a:gd name="connsiteY15" fmla="*/ 0 h 342900"/>
                <a:gd name="connsiteX16" fmla="*/ 38100 w 692943"/>
                <a:gd name="connsiteY16" fmla="*/ 0 h 342900"/>
                <a:gd name="connsiteX17" fmla="*/ 0 w 692943"/>
                <a:gd name="connsiteY17" fmla="*/ 38100 h 342900"/>
                <a:gd name="connsiteX18" fmla="*/ 597694 w 692943"/>
                <a:gd name="connsiteY18" fmla="*/ 104775 h 342900"/>
                <a:gd name="connsiteX19" fmla="*/ 152400 w 692943"/>
                <a:gd name="connsiteY19" fmla="*/ 104775 h 342900"/>
                <a:gd name="connsiteX20" fmla="*/ 152400 w 692943"/>
                <a:gd name="connsiteY20" fmla="*/ 85725 h 342900"/>
                <a:gd name="connsiteX21" fmla="*/ 597694 w 692943"/>
                <a:gd name="connsiteY21" fmla="*/ 85725 h 342900"/>
                <a:gd name="connsiteX22" fmla="*/ 247650 w 692943"/>
                <a:gd name="connsiteY22" fmla="*/ 180975 h 342900"/>
                <a:gd name="connsiteX23" fmla="*/ 597694 w 692943"/>
                <a:gd name="connsiteY23" fmla="*/ 180975 h 342900"/>
                <a:gd name="connsiteX24" fmla="*/ 597694 w 692943"/>
                <a:gd name="connsiteY24" fmla="*/ 200025 h 342900"/>
                <a:gd name="connsiteX25" fmla="*/ 247650 w 692943"/>
                <a:gd name="connsiteY25" fmla="*/ 200025 h 342900"/>
                <a:gd name="connsiteX26" fmla="*/ 95250 w 692943"/>
                <a:gd name="connsiteY26" fmla="*/ 133350 h 342900"/>
                <a:gd name="connsiteX27" fmla="*/ 597694 w 692943"/>
                <a:gd name="connsiteY27" fmla="*/ 133350 h 342900"/>
                <a:gd name="connsiteX28" fmla="*/ 597694 w 692943"/>
                <a:gd name="connsiteY28" fmla="*/ 152400 h 342900"/>
                <a:gd name="connsiteX29" fmla="*/ 95250 w 692943"/>
                <a:gd name="connsiteY29" fmla="*/ 152400 h 3429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92943" h="342900">
                  <a:moveTo>
                    <a:pt x="0" y="38100"/>
                  </a:moveTo>
                  <a:lnTo>
                    <a:pt x="0" y="247650"/>
                  </a:lnTo>
                  <a:cubicBezTo>
                    <a:pt x="0" y="268692"/>
                    <a:pt x="17058" y="285750"/>
                    <a:pt x="38100" y="285750"/>
                  </a:cubicBezTo>
                  <a:lnTo>
                    <a:pt x="190500" y="285750"/>
                  </a:lnTo>
                  <a:lnTo>
                    <a:pt x="190500" y="342900"/>
                  </a:lnTo>
                  <a:lnTo>
                    <a:pt x="250508" y="285750"/>
                  </a:lnTo>
                  <a:lnTo>
                    <a:pt x="318135" y="285750"/>
                  </a:lnTo>
                  <a:lnTo>
                    <a:pt x="352425" y="342900"/>
                  </a:lnTo>
                  <a:lnTo>
                    <a:pt x="389573" y="285750"/>
                  </a:lnTo>
                  <a:lnTo>
                    <a:pt x="454343" y="285750"/>
                  </a:lnTo>
                  <a:lnTo>
                    <a:pt x="514350" y="342900"/>
                  </a:lnTo>
                  <a:lnTo>
                    <a:pt x="514350" y="285750"/>
                  </a:lnTo>
                  <a:lnTo>
                    <a:pt x="654844" y="285750"/>
                  </a:lnTo>
                  <a:cubicBezTo>
                    <a:pt x="675886" y="285750"/>
                    <a:pt x="692944" y="268692"/>
                    <a:pt x="692944" y="247650"/>
                  </a:cubicBezTo>
                  <a:lnTo>
                    <a:pt x="692944" y="38100"/>
                  </a:lnTo>
                  <a:cubicBezTo>
                    <a:pt x="692944" y="17058"/>
                    <a:pt x="675886" y="0"/>
                    <a:pt x="654844" y="0"/>
                  </a:cubicBez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close/>
                  <a:moveTo>
                    <a:pt x="597694" y="104775"/>
                  </a:moveTo>
                  <a:lnTo>
                    <a:pt x="152400" y="104775"/>
                  </a:lnTo>
                  <a:lnTo>
                    <a:pt x="152400" y="85725"/>
                  </a:lnTo>
                  <a:lnTo>
                    <a:pt x="597694" y="85725"/>
                  </a:lnTo>
                  <a:close/>
                  <a:moveTo>
                    <a:pt x="247650" y="180975"/>
                  </a:moveTo>
                  <a:lnTo>
                    <a:pt x="597694" y="180975"/>
                  </a:lnTo>
                  <a:lnTo>
                    <a:pt x="597694" y="200025"/>
                  </a:lnTo>
                  <a:lnTo>
                    <a:pt x="247650" y="200025"/>
                  </a:lnTo>
                  <a:close/>
                  <a:moveTo>
                    <a:pt x="95250" y="133350"/>
                  </a:moveTo>
                  <a:lnTo>
                    <a:pt x="597694" y="133350"/>
                  </a:lnTo>
                  <a:lnTo>
                    <a:pt x="597694" y="152400"/>
                  </a:lnTo>
                  <a:lnTo>
                    <a:pt x="95250" y="152400"/>
                  </a:ln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06847187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E97460EB-18CB-4F47-5633-EB9E066E51F3}"/>
              </a:ext>
            </a:extLst>
          </p:cNvPr>
          <p:cNvGrpSpPr/>
          <p:nvPr/>
        </p:nvGrpSpPr>
        <p:grpSpPr>
          <a:xfrm>
            <a:off x="3580825" y="-41096"/>
            <a:ext cx="5023304" cy="646331"/>
            <a:chOff x="3580825" y="-41096"/>
            <a:chExt cx="5023304" cy="646331"/>
          </a:xfrm>
        </p:grpSpPr>
        <p:sp>
          <p:nvSpPr>
            <p:cNvPr id="18" name="梯形 17">
              <a:extLst>
                <a:ext uri="{FF2B5EF4-FFF2-40B4-BE49-F238E27FC236}">
                  <a16:creationId xmlns:a16="http://schemas.microsoft.com/office/drawing/2014/main" id="{783DF4D0-80E7-13DA-919B-B067EAB4160C}"/>
                </a:ext>
              </a:extLst>
            </p:cNvPr>
            <p:cNvSpPr/>
            <p:nvPr/>
          </p:nvSpPr>
          <p:spPr>
            <a:xfrm rot="10800000">
              <a:off x="3580825" y="0"/>
              <a:ext cx="5023304" cy="576018"/>
            </a:xfrm>
            <a:prstGeom prst="trapezoid">
              <a:avLst>
                <a:gd name="adj" fmla="val 39207"/>
              </a:avLst>
            </a:prstGeom>
            <a:gradFill>
              <a:gsLst>
                <a:gs pos="0">
                  <a:srgbClr val="E32819"/>
                </a:gs>
                <a:gs pos="100000">
                  <a:srgbClr val="C00000"/>
                </a:gs>
              </a:gsLst>
              <a:lin ang="5400000" scaled="1"/>
            </a:gradFill>
            <a:ln w="25400">
              <a:solidFill>
                <a:schemeClr val="bg1"/>
              </a:solidFill>
              <a:prstDash val="solid"/>
            </a:ln>
            <a:effectLst>
              <a:outerShdw blurRad="50800" dist="1143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116CE80-F775-E47D-5F4E-D7463652F29F}"/>
                </a:ext>
              </a:extLst>
            </p:cNvPr>
            <p:cNvSpPr txBox="1"/>
            <p:nvPr/>
          </p:nvSpPr>
          <p:spPr>
            <a:xfrm>
              <a:off x="5608103" y="51236"/>
              <a:ext cx="21860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043204D-40DF-7697-0974-3511AC950775}"/>
                </a:ext>
              </a:extLst>
            </p:cNvPr>
            <p:cNvSpPr txBox="1"/>
            <p:nvPr/>
          </p:nvSpPr>
          <p:spPr>
            <a:xfrm>
              <a:off x="4607915" y="-41096"/>
              <a:ext cx="73930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</a:rPr>
                <a:t>03</a:t>
              </a:r>
              <a:endParaRPr lang="zh-CN" altLang="en-US" sz="3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Group 16">
            <a:extLst>
              <a:ext uri="{FF2B5EF4-FFF2-40B4-BE49-F238E27FC236}">
                <a16:creationId xmlns:a16="http://schemas.microsoft.com/office/drawing/2014/main" id="{A5CA6238-F9D3-A8D9-2553-7D461209C227}"/>
              </a:ext>
            </a:extLst>
          </p:cNvPr>
          <p:cNvGrpSpPr/>
          <p:nvPr/>
        </p:nvGrpSpPr>
        <p:grpSpPr>
          <a:xfrm>
            <a:off x="4363800" y="1775650"/>
            <a:ext cx="1654171" cy="1653350"/>
            <a:chOff x="3207641" y="1456107"/>
            <a:chExt cx="1254024" cy="1253402"/>
          </a:xfrm>
        </p:grpSpPr>
        <p:sp>
          <p:nvSpPr>
            <p:cNvPr id="3" name="Freeform 20">
              <a:extLst>
                <a:ext uri="{FF2B5EF4-FFF2-40B4-BE49-F238E27FC236}">
                  <a16:creationId xmlns:a16="http://schemas.microsoft.com/office/drawing/2014/main" id="{A077E175-5C6A-0644-26C2-756069396962}"/>
                </a:ext>
              </a:extLst>
            </p:cNvPr>
            <p:cNvSpPr/>
            <p:nvPr/>
          </p:nvSpPr>
          <p:spPr bwMode="auto">
            <a:xfrm>
              <a:off x="3207641" y="1456107"/>
              <a:ext cx="1254024" cy="1253402"/>
            </a:xfrm>
            <a:custGeom>
              <a:avLst/>
              <a:gdLst/>
              <a:ahLst/>
              <a:cxnLst>
                <a:cxn ang="0">
                  <a:pos x="982" y="0"/>
                </a:cxn>
                <a:cxn ang="0">
                  <a:pos x="957" y="12"/>
                </a:cxn>
                <a:cxn ang="0">
                  <a:pos x="719" y="251"/>
                </a:cxn>
                <a:cxn ang="0">
                  <a:pos x="534" y="67"/>
                </a:cxn>
                <a:cxn ang="0">
                  <a:pos x="504" y="55"/>
                </a:cxn>
                <a:cxn ang="0">
                  <a:pos x="438" y="87"/>
                </a:cxn>
                <a:cxn ang="0">
                  <a:pos x="49" y="476"/>
                </a:cxn>
                <a:cxn ang="0">
                  <a:pos x="20" y="523"/>
                </a:cxn>
                <a:cxn ang="0">
                  <a:pos x="29" y="572"/>
                </a:cxn>
                <a:cxn ang="0">
                  <a:pos x="213" y="756"/>
                </a:cxn>
                <a:cxn ang="0">
                  <a:pos x="15" y="955"/>
                </a:cxn>
                <a:cxn ang="0">
                  <a:pos x="4" y="989"/>
                </a:cxn>
                <a:cxn ang="0">
                  <a:pos x="36" y="1005"/>
                </a:cxn>
                <a:cxn ang="0">
                  <a:pos x="956" y="1005"/>
                </a:cxn>
                <a:cxn ang="0">
                  <a:pos x="1007" y="953"/>
                </a:cxn>
                <a:cxn ang="0">
                  <a:pos x="1007" y="33"/>
                </a:cxn>
                <a:cxn ang="0">
                  <a:pos x="982" y="0"/>
                </a:cxn>
              </a:cxnLst>
              <a:rect l="0" t="0" r="r" b="b"/>
              <a:pathLst>
                <a:path w="1007" h="1005">
                  <a:moveTo>
                    <a:pt x="982" y="0"/>
                  </a:moveTo>
                  <a:cubicBezTo>
                    <a:pt x="974" y="0"/>
                    <a:pt x="966" y="4"/>
                    <a:pt x="957" y="12"/>
                  </a:cubicBezTo>
                  <a:cubicBezTo>
                    <a:pt x="719" y="251"/>
                    <a:pt x="719" y="251"/>
                    <a:pt x="719" y="251"/>
                  </a:cubicBezTo>
                  <a:cubicBezTo>
                    <a:pt x="534" y="67"/>
                    <a:pt x="534" y="67"/>
                    <a:pt x="534" y="67"/>
                  </a:cubicBezTo>
                  <a:cubicBezTo>
                    <a:pt x="527" y="59"/>
                    <a:pt x="516" y="55"/>
                    <a:pt x="504" y="55"/>
                  </a:cubicBezTo>
                  <a:cubicBezTo>
                    <a:pt x="482" y="55"/>
                    <a:pt x="458" y="67"/>
                    <a:pt x="438" y="87"/>
                  </a:cubicBezTo>
                  <a:cubicBezTo>
                    <a:pt x="49" y="476"/>
                    <a:pt x="49" y="476"/>
                    <a:pt x="49" y="476"/>
                  </a:cubicBezTo>
                  <a:cubicBezTo>
                    <a:pt x="35" y="490"/>
                    <a:pt x="24" y="507"/>
                    <a:pt x="20" y="523"/>
                  </a:cubicBezTo>
                  <a:cubicBezTo>
                    <a:pt x="14" y="543"/>
                    <a:pt x="17" y="561"/>
                    <a:pt x="29" y="572"/>
                  </a:cubicBezTo>
                  <a:cubicBezTo>
                    <a:pt x="213" y="756"/>
                    <a:pt x="213" y="756"/>
                    <a:pt x="213" y="756"/>
                  </a:cubicBezTo>
                  <a:cubicBezTo>
                    <a:pt x="15" y="955"/>
                    <a:pt x="15" y="955"/>
                    <a:pt x="15" y="955"/>
                  </a:cubicBezTo>
                  <a:cubicBezTo>
                    <a:pt x="0" y="970"/>
                    <a:pt x="2" y="983"/>
                    <a:pt x="4" y="989"/>
                  </a:cubicBezTo>
                  <a:cubicBezTo>
                    <a:pt x="7" y="995"/>
                    <a:pt x="14" y="1005"/>
                    <a:pt x="36" y="1005"/>
                  </a:cubicBezTo>
                  <a:cubicBezTo>
                    <a:pt x="956" y="1005"/>
                    <a:pt x="956" y="1005"/>
                    <a:pt x="956" y="1005"/>
                  </a:cubicBezTo>
                  <a:cubicBezTo>
                    <a:pt x="984" y="1005"/>
                    <a:pt x="1007" y="982"/>
                    <a:pt x="1007" y="953"/>
                  </a:cubicBezTo>
                  <a:cubicBezTo>
                    <a:pt x="1007" y="33"/>
                    <a:pt x="1007" y="33"/>
                    <a:pt x="1007" y="33"/>
                  </a:cubicBezTo>
                  <a:cubicBezTo>
                    <a:pt x="1007" y="9"/>
                    <a:pt x="994" y="0"/>
                    <a:pt x="982" y="0"/>
                  </a:cubicBezTo>
                  <a:close/>
                </a:path>
              </a:pathLst>
            </a:custGeom>
            <a:gradFill flip="none" rotWithShape="1">
              <a:gsLst>
                <a:gs pos="35000">
                  <a:srgbClr val="E32819"/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  <a:prstDash val="solid"/>
            </a:ln>
            <a:effectLst>
              <a:outerShdw blurRad="50800" dist="1143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en-US" dirty="0"/>
            </a:p>
          </p:txBody>
        </p:sp>
        <p:sp>
          <p:nvSpPr>
            <p:cNvPr id="4" name="Freeform 47">
              <a:extLst>
                <a:ext uri="{FF2B5EF4-FFF2-40B4-BE49-F238E27FC236}">
                  <a16:creationId xmlns:a16="http://schemas.microsoft.com/office/drawing/2014/main" id="{9A776833-4B20-15A9-7197-1E6EBFF45EC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02710" y="2027607"/>
              <a:ext cx="616744" cy="370285"/>
            </a:xfrm>
            <a:custGeom>
              <a:avLst/>
              <a:gdLst>
                <a:gd name="T0" fmla="*/ 88 w 187"/>
                <a:gd name="T1" fmla="*/ 82 h 112"/>
                <a:gd name="T2" fmla="*/ 77 w 187"/>
                <a:gd name="T3" fmla="*/ 100 h 112"/>
                <a:gd name="T4" fmla="*/ 82 w 187"/>
                <a:gd name="T5" fmla="*/ 100 h 112"/>
                <a:gd name="T6" fmla="*/ 82 w 187"/>
                <a:gd name="T7" fmla="*/ 112 h 112"/>
                <a:gd name="T8" fmla="*/ 95 w 187"/>
                <a:gd name="T9" fmla="*/ 112 h 112"/>
                <a:gd name="T10" fmla="*/ 95 w 187"/>
                <a:gd name="T11" fmla="*/ 100 h 112"/>
                <a:gd name="T12" fmla="*/ 100 w 187"/>
                <a:gd name="T13" fmla="*/ 100 h 112"/>
                <a:gd name="T14" fmla="*/ 88 w 187"/>
                <a:gd name="T15" fmla="*/ 82 h 112"/>
                <a:gd name="T16" fmla="*/ 115 w 187"/>
                <a:gd name="T17" fmla="*/ 82 h 112"/>
                <a:gd name="T18" fmla="*/ 103 w 187"/>
                <a:gd name="T19" fmla="*/ 100 h 112"/>
                <a:gd name="T20" fmla="*/ 108 w 187"/>
                <a:gd name="T21" fmla="*/ 100 h 112"/>
                <a:gd name="T22" fmla="*/ 108 w 187"/>
                <a:gd name="T23" fmla="*/ 112 h 112"/>
                <a:gd name="T24" fmla="*/ 121 w 187"/>
                <a:gd name="T25" fmla="*/ 112 h 112"/>
                <a:gd name="T26" fmla="*/ 121 w 187"/>
                <a:gd name="T27" fmla="*/ 100 h 112"/>
                <a:gd name="T28" fmla="*/ 126 w 187"/>
                <a:gd name="T29" fmla="*/ 100 h 112"/>
                <a:gd name="T30" fmla="*/ 115 w 187"/>
                <a:gd name="T31" fmla="*/ 82 h 112"/>
                <a:gd name="T32" fmla="*/ 141 w 187"/>
                <a:gd name="T33" fmla="*/ 82 h 112"/>
                <a:gd name="T34" fmla="*/ 130 w 187"/>
                <a:gd name="T35" fmla="*/ 100 h 112"/>
                <a:gd name="T36" fmla="*/ 134 w 187"/>
                <a:gd name="T37" fmla="*/ 100 h 112"/>
                <a:gd name="T38" fmla="*/ 134 w 187"/>
                <a:gd name="T39" fmla="*/ 112 h 112"/>
                <a:gd name="T40" fmla="*/ 148 w 187"/>
                <a:gd name="T41" fmla="*/ 112 h 112"/>
                <a:gd name="T42" fmla="*/ 148 w 187"/>
                <a:gd name="T43" fmla="*/ 100 h 112"/>
                <a:gd name="T44" fmla="*/ 152 w 187"/>
                <a:gd name="T45" fmla="*/ 100 h 112"/>
                <a:gd name="T46" fmla="*/ 141 w 187"/>
                <a:gd name="T47" fmla="*/ 82 h 112"/>
                <a:gd name="T48" fmla="*/ 115 w 187"/>
                <a:gd name="T49" fmla="*/ 12 h 112"/>
                <a:gd name="T50" fmla="*/ 91 w 187"/>
                <a:gd name="T51" fmla="*/ 28 h 112"/>
                <a:gd name="T52" fmla="*/ 82 w 187"/>
                <a:gd name="T53" fmla="*/ 24 h 112"/>
                <a:gd name="T54" fmla="*/ 79 w 187"/>
                <a:gd name="T55" fmla="*/ 24 h 112"/>
                <a:gd name="T56" fmla="*/ 68 w 187"/>
                <a:gd name="T57" fmla="*/ 40 h 112"/>
                <a:gd name="T58" fmla="*/ 59 w 187"/>
                <a:gd name="T59" fmla="*/ 38 h 112"/>
                <a:gd name="T60" fmla="*/ 44 w 187"/>
                <a:gd name="T61" fmla="*/ 53 h 112"/>
                <a:gd name="T62" fmla="*/ 67 w 187"/>
                <a:gd name="T63" fmla="*/ 79 h 112"/>
                <a:gd name="T64" fmla="*/ 163 w 187"/>
                <a:gd name="T65" fmla="*/ 79 h 112"/>
                <a:gd name="T66" fmla="*/ 187 w 187"/>
                <a:gd name="T67" fmla="*/ 53 h 112"/>
                <a:gd name="T68" fmla="*/ 168 w 187"/>
                <a:gd name="T69" fmla="*/ 37 h 112"/>
                <a:gd name="T70" fmla="*/ 163 w 187"/>
                <a:gd name="T71" fmla="*/ 38 h 112"/>
                <a:gd name="T72" fmla="*/ 151 w 187"/>
                <a:gd name="T73" fmla="*/ 24 h 112"/>
                <a:gd name="T74" fmla="*/ 143 w 187"/>
                <a:gd name="T75" fmla="*/ 27 h 112"/>
                <a:gd name="T76" fmla="*/ 115 w 187"/>
                <a:gd name="T77" fmla="*/ 12 h 112"/>
                <a:gd name="T78" fmla="*/ 72 w 187"/>
                <a:gd name="T79" fmla="*/ 0 h 112"/>
                <a:gd name="T80" fmla="*/ 47 w 187"/>
                <a:gd name="T81" fmla="*/ 17 h 112"/>
                <a:gd name="T82" fmla="*/ 38 w 187"/>
                <a:gd name="T83" fmla="*/ 12 h 112"/>
                <a:gd name="T84" fmla="*/ 36 w 187"/>
                <a:gd name="T85" fmla="*/ 12 h 112"/>
                <a:gd name="T86" fmla="*/ 24 w 187"/>
                <a:gd name="T87" fmla="*/ 28 h 112"/>
                <a:gd name="T88" fmla="*/ 15 w 187"/>
                <a:gd name="T89" fmla="*/ 26 h 112"/>
                <a:gd name="T90" fmla="*/ 0 w 187"/>
                <a:gd name="T91" fmla="*/ 41 h 112"/>
                <a:gd name="T92" fmla="*/ 24 w 187"/>
                <a:gd name="T93" fmla="*/ 67 h 112"/>
                <a:gd name="T94" fmla="*/ 40 w 187"/>
                <a:gd name="T95" fmla="*/ 67 h 112"/>
                <a:gd name="T96" fmla="*/ 38 w 187"/>
                <a:gd name="T97" fmla="*/ 53 h 112"/>
                <a:gd name="T98" fmla="*/ 48 w 187"/>
                <a:gd name="T99" fmla="*/ 35 h 112"/>
                <a:gd name="T100" fmla="*/ 59 w 187"/>
                <a:gd name="T101" fmla="*/ 32 h 112"/>
                <a:gd name="T102" fmla="*/ 62 w 187"/>
                <a:gd name="T103" fmla="*/ 32 h 112"/>
                <a:gd name="T104" fmla="*/ 78 w 187"/>
                <a:gd name="T105" fmla="*/ 18 h 112"/>
                <a:gd name="T106" fmla="*/ 82 w 187"/>
                <a:gd name="T107" fmla="*/ 18 h 112"/>
                <a:gd name="T108" fmla="*/ 90 w 187"/>
                <a:gd name="T109" fmla="*/ 20 h 112"/>
                <a:gd name="T110" fmla="*/ 97 w 187"/>
                <a:gd name="T111" fmla="*/ 12 h 112"/>
                <a:gd name="T112" fmla="*/ 72 w 187"/>
                <a:gd name="T113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87" h="112">
                  <a:moveTo>
                    <a:pt x="88" y="82"/>
                  </a:moveTo>
                  <a:cubicBezTo>
                    <a:pt x="77" y="100"/>
                    <a:pt x="77" y="100"/>
                    <a:pt x="77" y="100"/>
                  </a:cubicBezTo>
                  <a:cubicBezTo>
                    <a:pt x="82" y="100"/>
                    <a:pt x="82" y="100"/>
                    <a:pt x="82" y="100"/>
                  </a:cubicBezTo>
                  <a:cubicBezTo>
                    <a:pt x="82" y="112"/>
                    <a:pt x="82" y="112"/>
                    <a:pt x="82" y="112"/>
                  </a:cubicBezTo>
                  <a:cubicBezTo>
                    <a:pt x="95" y="112"/>
                    <a:pt x="95" y="112"/>
                    <a:pt x="95" y="112"/>
                  </a:cubicBezTo>
                  <a:cubicBezTo>
                    <a:pt x="95" y="100"/>
                    <a:pt x="95" y="100"/>
                    <a:pt x="95" y="100"/>
                  </a:cubicBezTo>
                  <a:cubicBezTo>
                    <a:pt x="100" y="100"/>
                    <a:pt x="100" y="100"/>
                    <a:pt x="100" y="100"/>
                  </a:cubicBezTo>
                  <a:cubicBezTo>
                    <a:pt x="88" y="82"/>
                    <a:pt x="88" y="82"/>
                    <a:pt x="88" y="82"/>
                  </a:cubicBezTo>
                  <a:moveTo>
                    <a:pt x="115" y="82"/>
                  </a:moveTo>
                  <a:cubicBezTo>
                    <a:pt x="103" y="100"/>
                    <a:pt x="103" y="100"/>
                    <a:pt x="103" y="100"/>
                  </a:cubicBezTo>
                  <a:cubicBezTo>
                    <a:pt x="108" y="100"/>
                    <a:pt x="108" y="100"/>
                    <a:pt x="108" y="100"/>
                  </a:cubicBezTo>
                  <a:cubicBezTo>
                    <a:pt x="108" y="112"/>
                    <a:pt x="108" y="112"/>
                    <a:pt x="108" y="112"/>
                  </a:cubicBezTo>
                  <a:cubicBezTo>
                    <a:pt x="121" y="112"/>
                    <a:pt x="121" y="112"/>
                    <a:pt x="121" y="112"/>
                  </a:cubicBezTo>
                  <a:cubicBezTo>
                    <a:pt x="121" y="100"/>
                    <a:pt x="121" y="100"/>
                    <a:pt x="121" y="100"/>
                  </a:cubicBezTo>
                  <a:cubicBezTo>
                    <a:pt x="126" y="100"/>
                    <a:pt x="126" y="100"/>
                    <a:pt x="126" y="100"/>
                  </a:cubicBezTo>
                  <a:cubicBezTo>
                    <a:pt x="115" y="82"/>
                    <a:pt x="115" y="82"/>
                    <a:pt x="115" y="82"/>
                  </a:cubicBezTo>
                  <a:moveTo>
                    <a:pt x="141" y="82"/>
                  </a:moveTo>
                  <a:cubicBezTo>
                    <a:pt x="130" y="100"/>
                    <a:pt x="130" y="100"/>
                    <a:pt x="130" y="100"/>
                  </a:cubicBezTo>
                  <a:cubicBezTo>
                    <a:pt x="134" y="100"/>
                    <a:pt x="134" y="100"/>
                    <a:pt x="134" y="100"/>
                  </a:cubicBezTo>
                  <a:cubicBezTo>
                    <a:pt x="134" y="112"/>
                    <a:pt x="134" y="112"/>
                    <a:pt x="134" y="112"/>
                  </a:cubicBezTo>
                  <a:cubicBezTo>
                    <a:pt x="148" y="112"/>
                    <a:pt x="148" y="112"/>
                    <a:pt x="148" y="112"/>
                  </a:cubicBezTo>
                  <a:cubicBezTo>
                    <a:pt x="148" y="100"/>
                    <a:pt x="148" y="100"/>
                    <a:pt x="148" y="100"/>
                  </a:cubicBezTo>
                  <a:cubicBezTo>
                    <a:pt x="152" y="100"/>
                    <a:pt x="152" y="100"/>
                    <a:pt x="152" y="100"/>
                  </a:cubicBezTo>
                  <a:cubicBezTo>
                    <a:pt x="141" y="82"/>
                    <a:pt x="141" y="82"/>
                    <a:pt x="141" y="82"/>
                  </a:cubicBezTo>
                  <a:moveTo>
                    <a:pt x="115" y="12"/>
                  </a:moveTo>
                  <a:cubicBezTo>
                    <a:pt x="101" y="12"/>
                    <a:pt x="97" y="20"/>
                    <a:pt x="91" y="28"/>
                  </a:cubicBezTo>
                  <a:cubicBezTo>
                    <a:pt x="90" y="26"/>
                    <a:pt x="86" y="24"/>
                    <a:pt x="82" y="24"/>
                  </a:cubicBezTo>
                  <a:cubicBezTo>
                    <a:pt x="81" y="24"/>
                    <a:pt x="80" y="24"/>
                    <a:pt x="79" y="24"/>
                  </a:cubicBezTo>
                  <a:cubicBezTo>
                    <a:pt x="70" y="27"/>
                    <a:pt x="66" y="33"/>
                    <a:pt x="68" y="40"/>
                  </a:cubicBezTo>
                  <a:cubicBezTo>
                    <a:pt x="65" y="39"/>
                    <a:pt x="62" y="38"/>
                    <a:pt x="59" y="38"/>
                  </a:cubicBezTo>
                  <a:cubicBezTo>
                    <a:pt x="50" y="38"/>
                    <a:pt x="44" y="46"/>
                    <a:pt x="44" y="53"/>
                  </a:cubicBezTo>
                  <a:cubicBezTo>
                    <a:pt x="43" y="66"/>
                    <a:pt x="50" y="79"/>
                    <a:pt x="67" y="79"/>
                  </a:cubicBezTo>
                  <a:cubicBezTo>
                    <a:pt x="163" y="79"/>
                    <a:pt x="163" y="79"/>
                    <a:pt x="163" y="79"/>
                  </a:cubicBezTo>
                  <a:cubicBezTo>
                    <a:pt x="181" y="79"/>
                    <a:pt x="187" y="66"/>
                    <a:pt x="187" y="53"/>
                  </a:cubicBezTo>
                  <a:cubicBezTo>
                    <a:pt x="186" y="45"/>
                    <a:pt x="177" y="37"/>
                    <a:pt x="168" y="37"/>
                  </a:cubicBezTo>
                  <a:cubicBezTo>
                    <a:pt x="166" y="37"/>
                    <a:pt x="164" y="37"/>
                    <a:pt x="163" y="38"/>
                  </a:cubicBezTo>
                  <a:cubicBezTo>
                    <a:pt x="165" y="32"/>
                    <a:pt x="158" y="24"/>
                    <a:pt x="151" y="24"/>
                  </a:cubicBezTo>
                  <a:cubicBezTo>
                    <a:pt x="148" y="24"/>
                    <a:pt x="145" y="25"/>
                    <a:pt x="143" y="27"/>
                  </a:cubicBezTo>
                  <a:cubicBezTo>
                    <a:pt x="138" y="19"/>
                    <a:pt x="130" y="12"/>
                    <a:pt x="115" y="12"/>
                  </a:cubicBezTo>
                  <a:moveTo>
                    <a:pt x="72" y="0"/>
                  </a:moveTo>
                  <a:cubicBezTo>
                    <a:pt x="57" y="0"/>
                    <a:pt x="53" y="8"/>
                    <a:pt x="47" y="17"/>
                  </a:cubicBezTo>
                  <a:cubicBezTo>
                    <a:pt x="46" y="15"/>
                    <a:pt x="42" y="12"/>
                    <a:pt x="38" y="12"/>
                  </a:cubicBezTo>
                  <a:cubicBezTo>
                    <a:pt x="37" y="12"/>
                    <a:pt x="36" y="12"/>
                    <a:pt x="36" y="12"/>
                  </a:cubicBezTo>
                  <a:cubicBezTo>
                    <a:pt x="26" y="15"/>
                    <a:pt x="22" y="21"/>
                    <a:pt x="24" y="28"/>
                  </a:cubicBezTo>
                  <a:cubicBezTo>
                    <a:pt x="21" y="27"/>
                    <a:pt x="18" y="26"/>
                    <a:pt x="15" y="26"/>
                  </a:cubicBezTo>
                  <a:cubicBezTo>
                    <a:pt x="6" y="26"/>
                    <a:pt x="1" y="34"/>
                    <a:pt x="0" y="41"/>
                  </a:cubicBezTo>
                  <a:cubicBezTo>
                    <a:pt x="0" y="54"/>
                    <a:pt x="6" y="67"/>
                    <a:pt x="24" y="67"/>
                  </a:cubicBezTo>
                  <a:cubicBezTo>
                    <a:pt x="40" y="67"/>
                    <a:pt x="40" y="67"/>
                    <a:pt x="40" y="67"/>
                  </a:cubicBezTo>
                  <a:cubicBezTo>
                    <a:pt x="39" y="63"/>
                    <a:pt x="38" y="58"/>
                    <a:pt x="38" y="53"/>
                  </a:cubicBezTo>
                  <a:cubicBezTo>
                    <a:pt x="39" y="45"/>
                    <a:pt x="42" y="39"/>
                    <a:pt x="48" y="35"/>
                  </a:cubicBezTo>
                  <a:cubicBezTo>
                    <a:pt x="52" y="33"/>
                    <a:pt x="55" y="32"/>
                    <a:pt x="59" y="32"/>
                  </a:cubicBezTo>
                  <a:cubicBezTo>
                    <a:pt x="60" y="32"/>
                    <a:pt x="61" y="32"/>
                    <a:pt x="62" y="32"/>
                  </a:cubicBezTo>
                  <a:cubicBezTo>
                    <a:pt x="64" y="26"/>
                    <a:pt x="69" y="21"/>
                    <a:pt x="78" y="18"/>
                  </a:cubicBezTo>
                  <a:cubicBezTo>
                    <a:pt x="79" y="18"/>
                    <a:pt x="81" y="18"/>
                    <a:pt x="82" y="18"/>
                  </a:cubicBezTo>
                  <a:cubicBezTo>
                    <a:pt x="85" y="18"/>
                    <a:pt x="87" y="19"/>
                    <a:pt x="90" y="20"/>
                  </a:cubicBezTo>
                  <a:cubicBezTo>
                    <a:pt x="92" y="17"/>
                    <a:pt x="94" y="14"/>
                    <a:pt x="97" y="12"/>
                  </a:cubicBezTo>
                  <a:cubicBezTo>
                    <a:pt x="92" y="5"/>
                    <a:pt x="84" y="0"/>
                    <a:pt x="7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5" name="Group 19">
            <a:extLst>
              <a:ext uri="{FF2B5EF4-FFF2-40B4-BE49-F238E27FC236}">
                <a16:creationId xmlns:a16="http://schemas.microsoft.com/office/drawing/2014/main" id="{DB9276FC-378C-17F7-7B50-914F71D4938C}"/>
              </a:ext>
            </a:extLst>
          </p:cNvPr>
          <p:cNvGrpSpPr/>
          <p:nvPr/>
        </p:nvGrpSpPr>
        <p:grpSpPr>
          <a:xfrm>
            <a:off x="6178957" y="1778935"/>
            <a:ext cx="1655813" cy="1653350"/>
            <a:chOff x="4583706" y="1458598"/>
            <a:chExt cx="1255269" cy="1253402"/>
          </a:xfrm>
        </p:grpSpPr>
        <p:sp>
          <p:nvSpPr>
            <p:cNvPr id="6" name="Freeform 22">
              <a:extLst>
                <a:ext uri="{FF2B5EF4-FFF2-40B4-BE49-F238E27FC236}">
                  <a16:creationId xmlns:a16="http://schemas.microsoft.com/office/drawing/2014/main" id="{5002E483-DBB8-673A-18AB-EEB4BEA10CD9}"/>
                </a:ext>
              </a:extLst>
            </p:cNvPr>
            <p:cNvSpPr/>
            <p:nvPr/>
          </p:nvSpPr>
          <p:spPr bwMode="auto">
            <a:xfrm>
              <a:off x="4583706" y="1458598"/>
              <a:ext cx="1255269" cy="1253402"/>
            </a:xfrm>
            <a:custGeom>
              <a:avLst/>
              <a:gdLst/>
              <a:ahLst/>
              <a:cxnLst>
                <a:cxn ang="0">
                  <a:pos x="993" y="955"/>
                </a:cxn>
                <a:cxn ang="0">
                  <a:pos x="788" y="750"/>
                </a:cxn>
                <a:cxn ang="0">
                  <a:pos x="963" y="576"/>
                </a:cxn>
                <a:cxn ang="0">
                  <a:pos x="972" y="527"/>
                </a:cxn>
                <a:cxn ang="0">
                  <a:pos x="943" y="480"/>
                </a:cxn>
                <a:cxn ang="0">
                  <a:pos x="554" y="91"/>
                </a:cxn>
                <a:cxn ang="0">
                  <a:pos x="488" y="59"/>
                </a:cxn>
                <a:cxn ang="0">
                  <a:pos x="457" y="71"/>
                </a:cxn>
                <a:cxn ang="0">
                  <a:pos x="283" y="245"/>
                </a:cxn>
                <a:cxn ang="0">
                  <a:pos x="50" y="12"/>
                </a:cxn>
                <a:cxn ang="0">
                  <a:pos x="25" y="0"/>
                </a:cxn>
                <a:cxn ang="0">
                  <a:pos x="0" y="33"/>
                </a:cxn>
                <a:cxn ang="0">
                  <a:pos x="0" y="953"/>
                </a:cxn>
                <a:cxn ang="0">
                  <a:pos x="52" y="1005"/>
                </a:cxn>
                <a:cxn ang="0">
                  <a:pos x="972" y="1005"/>
                </a:cxn>
                <a:cxn ang="0">
                  <a:pos x="1003" y="988"/>
                </a:cxn>
                <a:cxn ang="0">
                  <a:pos x="993" y="955"/>
                </a:cxn>
              </a:cxnLst>
              <a:rect l="0" t="0" r="r" b="b"/>
              <a:pathLst>
                <a:path w="1008" h="1005">
                  <a:moveTo>
                    <a:pt x="993" y="955"/>
                  </a:moveTo>
                  <a:cubicBezTo>
                    <a:pt x="788" y="750"/>
                    <a:pt x="788" y="750"/>
                    <a:pt x="788" y="750"/>
                  </a:cubicBezTo>
                  <a:cubicBezTo>
                    <a:pt x="963" y="576"/>
                    <a:pt x="963" y="576"/>
                    <a:pt x="963" y="576"/>
                  </a:cubicBezTo>
                  <a:cubicBezTo>
                    <a:pt x="974" y="564"/>
                    <a:pt x="978" y="546"/>
                    <a:pt x="972" y="527"/>
                  </a:cubicBezTo>
                  <a:cubicBezTo>
                    <a:pt x="967" y="510"/>
                    <a:pt x="957" y="494"/>
                    <a:pt x="943" y="480"/>
                  </a:cubicBezTo>
                  <a:cubicBezTo>
                    <a:pt x="554" y="91"/>
                    <a:pt x="554" y="91"/>
                    <a:pt x="554" y="91"/>
                  </a:cubicBezTo>
                  <a:cubicBezTo>
                    <a:pt x="534" y="71"/>
                    <a:pt x="509" y="59"/>
                    <a:pt x="488" y="59"/>
                  </a:cubicBezTo>
                  <a:cubicBezTo>
                    <a:pt x="476" y="59"/>
                    <a:pt x="465" y="63"/>
                    <a:pt x="457" y="71"/>
                  </a:cubicBezTo>
                  <a:cubicBezTo>
                    <a:pt x="283" y="245"/>
                    <a:pt x="283" y="245"/>
                    <a:pt x="283" y="245"/>
                  </a:cubicBezTo>
                  <a:cubicBezTo>
                    <a:pt x="50" y="12"/>
                    <a:pt x="50" y="12"/>
                    <a:pt x="50" y="12"/>
                  </a:cubicBezTo>
                  <a:cubicBezTo>
                    <a:pt x="42" y="4"/>
                    <a:pt x="33" y="0"/>
                    <a:pt x="25" y="0"/>
                  </a:cubicBezTo>
                  <a:cubicBezTo>
                    <a:pt x="13" y="0"/>
                    <a:pt x="0" y="8"/>
                    <a:pt x="0" y="33"/>
                  </a:cubicBezTo>
                  <a:cubicBezTo>
                    <a:pt x="0" y="953"/>
                    <a:pt x="0" y="953"/>
                    <a:pt x="0" y="953"/>
                  </a:cubicBezTo>
                  <a:cubicBezTo>
                    <a:pt x="0" y="982"/>
                    <a:pt x="23" y="1005"/>
                    <a:pt x="52" y="1005"/>
                  </a:cubicBezTo>
                  <a:cubicBezTo>
                    <a:pt x="972" y="1005"/>
                    <a:pt x="972" y="1005"/>
                    <a:pt x="972" y="1005"/>
                  </a:cubicBezTo>
                  <a:cubicBezTo>
                    <a:pt x="993" y="1005"/>
                    <a:pt x="1001" y="995"/>
                    <a:pt x="1003" y="988"/>
                  </a:cubicBezTo>
                  <a:cubicBezTo>
                    <a:pt x="1006" y="982"/>
                    <a:pt x="1008" y="970"/>
                    <a:pt x="993" y="955"/>
                  </a:cubicBezTo>
                  <a:close/>
                </a:path>
              </a:pathLst>
            </a:custGeom>
            <a:gradFill>
              <a:gsLst>
                <a:gs pos="0">
                  <a:srgbClr val="E32819"/>
                </a:gs>
                <a:gs pos="100000">
                  <a:srgbClr val="C00000"/>
                </a:gs>
              </a:gsLst>
              <a:lin ang="5400000" scaled="1"/>
            </a:gradFill>
            <a:ln w="25400">
              <a:solidFill>
                <a:schemeClr val="bg1"/>
              </a:solidFill>
              <a:prstDash val="solid"/>
            </a:ln>
            <a:effectLst>
              <a:outerShdw blurRad="50800" dist="1143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7" name="Freeform 46">
              <a:extLst>
                <a:ext uri="{FF2B5EF4-FFF2-40B4-BE49-F238E27FC236}">
                  <a16:creationId xmlns:a16="http://schemas.microsoft.com/office/drawing/2014/main" id="{A3BAFE08-640C-5F9B-B5D7-1F9430915C8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745710" y="1970457"/>
              <a:ext cx="508397" cy="507206"/>
            </a:xfrm>
            <a:custGeom>
              <a:avLst/>
              <a:gdLst>
                <a:gd name="T0" fmla="*/ 69 w 154"/>
                <a:gd name="T1" fmla="*/ 142 h 154"/>
                <a:gd name="T2" fmla="*/ 85 w 154"/>
                <a:gd name="T3" fmla="*/ 142 h 154"/>
                <a:gd name="T4" fmla="*/ 23 w 154"/>
                <a:gd name="T5" fmla="*/ 131 h 154"/>
                <a:gd name="T6" fmla="*/ 25 w 154"/>
                <a:gd name="T7" fmla="*/ 117 h 154"/>
                <a:gd name="T8" fmla="*/ 117 w 154"/>
                <a:gd name="T9" fmla="*/ 129 h 154"/>
                <a:gd name="T10" fmla="*/ 128 w 154"/>
                <a:gd name="T11" fmla="*/ 117 h 154"/>
                <a:gd name="T12" fmla="*/ 0 w 154"/>
                <a:gd name="T13" fmla="*/ 77 h 154"/>
                <a:gd name="T14" fmla="*/ 12 w 154"/>
                <a:gd name="T15" fmla="*/ 69 h 154"/>
                <a:gd name="T16" fmla="*/ 142 w 154"/>
                <a:gd name="T17" fmla="*/ 85 h 154"/>
                <a:gd name="T18" fmla="*/ 142 w 154"/>
                <a:gd name="T19" fmla="*/ 69 h 154"/>
                <a:gd name="T20" fmla="*/ 73 w 154"/>
                <a:gd name="T21" fmla="*/ 34 h 154"/>
                <a:gd name="T22" fmla="*/ 56 w 154"/>
                <a:gd name="T23" fmla="*/ 57 h 154"/>
                <a:gd name="T24" fmla="*/ 69 w 154"/>
                <a:gd name="T25" fmla="*/ 76 h 154"/>
                <a:gd name="T26" fmla="*/ 81 w 154"/>
                <a:gd name="T27" fmla="*/ 92 h 154"/>
                <a:gd name="T28" fmla="*/ 81 w 154"/>
                <a:gd name="T29" fmla="*/ 95 h 154"/>
                <a:gd name="T30" fmla="*/ 71 w 154"/>
                <a:gd name="T31" fmla="*/ 91 h 154"/>
                <a:gd name="T32" fmla="*/ 71 w 154"/>
                <a:gd name="T33" fmla="*/ 86 h 154"/>
                <a:gd name="T34" fmla="*/ 72 w 154"/>
                <a:gd name="T35" fmla="*/ 82 h 154"/>
                <a:gd name="T36" fmla="*/ 56 w 154"/>
                <a:gd name="T37" fmla="*/ 84 h 154"/>
                <a:gd name="T38" fmla="*/ 56 w 154"/>
                <a:gd name="T39" fmla="*/ 90 h 154"/>
                <a:gd name="T40" fmla="*/ 60 w 154"/>
                <a:gd name="T41" fmla="*/ 104 h 154"/>
                <a:gd name="T42" fmla="*/ 73 w 154"/>
                <a:gd name="T43" fmla="*/ 118 h 154"/>
                <a:gd name="T44" fmla="*/ 80 w 154"/>
                <a:gd name="T45" fmla="*/ 108 h 154"/>
                <a:gd name="T46" fmla="*/ 98 w 154"/>
                <a:gd name="T47" fmla="*/ 93 h 154"/>
                <a:gd name="T48" fmla="*/ 85 w 154"/>
                <a:gd name="T49" fmla="*/ 74 h 154"/>
                <a:gd name="T50" fmla="*/ 73 w 154"/>
                <a:gd name="T51" fmla="*/ 57 h 154"/>
                <a:gd name="T52" fmla="*/ 81 w 154"/>
                <a:gd name="T53" fmla="*/ 51 h 154"/>
                <a:gd name="T54" fmla="*/ 82 w 154"/>
                <a:gd name="T55" fmla="*/ 68 h 154"/>
                <a:gd name="T56" fmla="*/ 98 w 154"/>
                <a:gd name="T57" fmla="*/ 66 h 154"/>
                <a:gd name="T58" fmla="*/ 98 w 154"/>
                <a:gd name="T59" fmla="*/ 60 h 154"/>
                <a:gd name="T60" fmla="*/ 93 w 154"/>
                <a:gd name="T61" fmla="*/ 46 h 154"/>
                <a:gd name="T62" fmla="*/ 80 w 154"/>
                <a:gd name="T63" fmla="*/ 34 h 154"/>
                <a:gd name="T64" fmla="*/ 25 w 154"/>
                <a:gd name="T65" fmla="*/ 37 h 154"/>
                <a:gd name="T66" fmla="*/ 23 w 154"/>
                <a:gd name="T67" fmla="*/ 23 h 154"/>
                <a:gd name="T68" fmla="*/ 117 w 154"/>
                <a:gd name="T69" fmla="*/ 26 h 154"/>
                <a:gd name="T70" fmla="*/ 131 w 154"/>
                <a:gd name="T71" fmla="*/ 23 h 154"/>
                <a:gd name="T72" fmla="*/ 31 w 154"/>
                <a:gd name="T73" fmla="*/ 77 h 154"/>
                <a:gd name="T74" fmla="*/ 123 w 154"/>
                <a:gd name="T75" fmla="*/ 77 h 154"/>
                <a:gd name="T76" fmla="*/ 77 w 154"/>
                <a:gd name="T77" fmla="*/ 17 h 154"/>
                <a:gd name="T78" fmla="*/ 77 w 154"/>
                <a:gd name="T79" fmla="*/ 137 h 154"/>
                <a:gd name="T80" fmla="*/ 77 w 154"/>
                <a:gd name="T81" fmla="*/ 17 h 154"/>
                <a:gd name="T82" fmla="*/ 69 w 154"/>
                <a:gd name="T83" fmla="*/ 12 h 154"/>
                <a:gd name="T84" fmla="*/ 77 w 154"/>
                <a:gd name="T85" fmla="*/ 0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54" h="154">
                  <a:moveTo>
                    <a:pt x="85" y="142"/>
                  </a:moveTo>
                  <a:cubicBezTo>
                    <a:pt x="69" y="142"/>
                    <a:pt x="69" y="142"/>
                    <a:pt x="69" y="142"/>
                  </a:cubicBezTo>
                  <a:cubicBezTo>
                    <a:pt x="77" y="154"/>
                    <a:pt x="77" y="154"/>
                    <a:pt x="77" y="154"/>
                  </a:cubicBezTo>
                  <a:cubicBezTo>
                    <a:pt x="85" y="142"/>
                    <a:pt x="85" y="142"/>
                    <a:pt x="85" y="142"/>
                  </a:cubicBezTo>
                  <a:moveTo>
                    <a:pt x="25" y="117"/>
                  </a:moveTo>
                  <a:cubicBezTo>
                    <a:pt x="23" y="131"/>
                    <a:pt x="23" y="131"/>
                    <a:pt x="23" y="131"/>
                  </a:cubicBezTo>
                  <a:cubicBezTo>
                    <a:pt x="37" y="129"/>
                    <a:pt x="37" y="129"/>
                    <a:pt x="37" y="129"/>
                  </a:cubicBezTo>
                  <a:cubicBezTo>
                    <a:pt x="25" y="117"/>
                    <a:pt x="25" y="117"/>
                    <a:pt x="25" y="117"/>
                  </a:cubicBezTo>
                  <a:moveTo>
                    <a:pt x="128" y="117"/>
                  </a:moveTo>
                  <a:cubicBezTo>
                    <a:pt x="117" y="129"/>
                    <a:pt x="117" y="129"/>
                    <a:pt x="117" y="129"/>
                  </a:cubicBezTo>
                  <a:cubicBezTo>
                    <a:pt x="131" y="131"/>
                    <a:pt x="131" y="131"/>
                    <a:pt x="131" y="131"/>
                  </a:cubicBezTo>
                  <a:cubicBezTo>
                    <a:pt x="128" y="117"/>
                    <a:pt x="128" y="117"/>
                    <a:pt x="128" y="117"/>
                  </a:cubicBezTo>
                  <a:moveTo>
                    <a:pt x="12" y="69"/>
                  </a:moveTo>
                  <a:cubicBezTo>
                    <a:pt x="0" y="77"/>
                    <a:pt x="0" y="77"/>
                    <a:pt x="0" y="77"/>
                  </a:cubicBezTo>
                  <a:cubicBezTo>
                    <a:pt x="12" y="85"/>
                    <a:pt x="12" y="85"/>
                    <a:pt x="12" y="85"/>
                  </a:cubicBezTo>
                  <a:cubicBezTo>
                    <a:pt x="12" y="69"/>
                    <a:pt x="12" y="69"/>
                    <a:pt x="12" y="69"/>
                  </a:cubicBezTo>
                  <a:moveTo>
                    <a:pt x="142" y="69"/>
                  </a:moveTo>
                  <a:cubicBezTo>
                    <a:pt x="142" y="85"/>
                    <a:pt x="142" y="85"/>
                    <a:pt x="142" y="85"/>
                  </a:cubicBezTo>
                  <a:cubicBezTo>
                    <a:pt x="154" y="77"/>
                    <a:pt x="154" y="77"/>
                    <a:pt x="154" y="77"/>
                  </a:cubicBezTo>
                  <a:cubicBezTo>
                    <a:pt x="142" y="69"/>
                    <a:pt x="142" y="69"/>
                    <a:pt x="142" y="69"/>
                  </a:cubicBezTo>
                  <a:moveTo>
                    <a:pt x="80" y="34"/>
                  </a:moveTo>
                  <a:cubicBezTo>
                    <a:pt x="73" y="34"/>
                    <a:pt x="73" y="34"/>
                    <a:pt x="73" y="34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62" y="43"/>
                    <a:pt x="56" y="48"/>
                    <a:pt x="56" y="57"/>
                  </a:cubicBezTo>
                  <a:cubicBezTo>
                    <a:pt x="56" y="61"/>
                    <a:pt x="58" y="66"/>
                    <a:pt x="63" y="71"/>
                  </a:cubicBezTo>
                  <a:cubicBezTo>
                    <a:pt x="65" y="72"/>
                    <a:pt x="67" y="74"/>
                    <a:pt x="69" y="76"/>
                  </a:cubicBezTo>
                  <a:cubicBezTo>
                    <a:pt x="71" y="78"/>
                    <a:pt x="73" y="80"/>
                    <a:pt x="75" y="81"/>
                  </a:cubicBezTo>
                  <a:cubicBezTo>
                    <a:pt x="79" y="85"/>
                    <a:pt x="81" y="89"/>
                    <a:pt x="81" y="92"/>
                  </a:cubicBezTo>
                  <a:cubicBezTo>
                    <a:pt x="81" y="92"/>
                    <a:pt x="81" y="93"/>
                    <a:pt x="81" y="93"/>
                  </a:cubicBezTo>
                  <a:cubicBezTo>
                    <a:pt x="81" y="94"/>
                    <a:pt x="81" y="95"/>
                    <a:pt x="81" y="95"/>
                  </a:cubicBezTo>
                  <a:cubicBezTo>
                    <a:pt x="81" y="98"/>
                    <a:pt x="80" y="100"/>
                    <a:pt x="76" y="100"/>
                  </a:cubicBezTo>
                  <a:cubicBezTo>
                    <a:pt x="73" y="100"/>
                    <a:pt x="71" y="97"/>
                    <a:pt x="71" y="91"/>
                  </a:cubicBezTo>
                  <a:cubicBezTo>
                    <a:pt x="71" y="90"/>
                    <a:pt x="71" y="90"/>
                    <a:pt x="71" y="89"/>
                  </a:cubicBezTo>
                  <a:cubicBezTo>
                    <a:pt x="71" y="88"/>
                    <a:pt x="71" y="87"/>
                    <a:pt x="71" y="86"/>
                  </a:cubicBezTo>
                  <a:cubicBezTo>
                    <a:pt x="71" y="85"/>
                    <a:pt x="72" y="84"/>
                    <a:pt x="72" y="84"/>
                  </a:cubicBezTo>
                  <a:cubicBezTo>
                    <a:pt x="72" y="83"/>
                    <a:pt x="72" y="82"/>
                    <a:pt x="72" y="82"/>
                  </a:cubicBezTo>
                  <a:cubicBezTo>
                    <a:pt x="56" y="82"/>
                    <a:pt x="56" y="82"/>
                    <a:pt x="56" y="82"/>
                  </a:cubicBezTo>
                  <a:cubicBezTo>
                    <a:pt x="56" y="83"/>
                    <a:pt x="56" y="83"/>
                    <a:pt x="56" y="84"/>
                  </a:cubicBezTo>
                  <a:cubicBezTo>
                    <a:pt x="56" y="85"/>
                    <a:pt x="56" y="86"/>
                    <a:pt x="56" y="87"/>
                  </a:cubicBezTo>
                  <a:cubicBezTo>
                    <a:pt x="56" y="88"/>
                    <a:pt x="56" y="89"/>
                    <a:pt x="56" y="90"/>
                  </a:cubicBezTo>
                  <a:cubicBezTo>
                    <a:pt x="56" y="91"/>
                    <a:pt x="56" y="92"/>
                    <a:pt x="56" y="92"/>
                  </a:cubicBezTo>
                  <a:cubicBezTo>
                    <a:pt x="56" y="98"/>
                    <a:pt x="57" y="102"/>
                    <a:pt x="60" y="104"/>
                  </a:cubicBezTo>
                  <a:cubicBezTo>
                    <a:pt x="63" y="106"/>
                    <a:pt x="67" y="108"/>
                    <a:pt x="73" y="108"/>
                  </a:cubicBezTo>
                  <a:cubicBezTo>
                    <a:pt x="73" y="118"/>
                    <a:pt x="73" y="118"/>
                    <a:pt x="73" y="118"/>
                  </a:cubicBezTo>
                  <a:cubicBezTo>
                    <a:pt x="80" y="118"/>
                    <a:pt x="80" y="118"/>
                    <a:pt x="80" y="118"/>
                  </a:cubicBezTo>
                  <a:cubicBezTo>
                    <a:pt x="80" y="108"/>
                    <a:pt x="80" y="108"/>
                    <a:pt x="80" y="108"/>
                  </a:cubicBezTo>
                  <a:cubicBezTo>
                    <a:pt x="86" y="108"/>
                    <a:pt x="90" y="106"/>
                    <a:pt x="93" y="104"/>
                  </a:cubicBezTo>
                  <a:cubicBezTo>
                    <a:pt x="96" y="102"/>
                    <a:pt x="98" y="98"/>
                    <a:pt x="98" y="93"/>
                  </a:cubicBezTo>
                  <a:cubicBezTo>
                    <a:pt x="98" y="88"/>
                    <a:pt x="96" y="84"/>
                    <a:pt x="91" y="79"/>
                  </a:cubicBezTo>
                  <a:cubicBezTo>
                    <a:pt x="89" y="77"/>
                    <a:pt x="87" y="76"/>
                    <a:pt x="85" y="74"/>
                  </a:cubicBezTo>
                  <a:cubicBezTo>
                    <a:pt x="83" y="72"/>
                    <a:pt x="81" y="70"/>
                    <a:pt x="79" y="68"/>
                  </a:cubicBezTo>
                  <a:cubicBezTo>
                    <a:pt x="75" y="64"/>
                    <a:pt x="73" y="61"/>
                    <a:pt x="73" y="57"/>
                  </a:cubicBezTo>
                  <a:cubicBezTo>
                    <a:pt x="73" y="52"/>
                    <a:pt x="74" y="50"/>
                    <a:pt x="78" y="50"/>
                  </a:cubicBezTo>
                  <a:cubicBezTo>
                    <a:pt x="79" y="50"/>
                    <a:pt x="80" y="50"/>
                    <a:pt x="81" y="51"/>
                  </a:cubicBezTo>
                  <a:cubicBezTo>
                    <a:pt x="82" y="52"/>
                    <a:pt x="82" y="54"/>
                    <a:pt x="82" y="55"/>
                  </a:cubicBezTo>
                  <a:cubicBezTo>
                    <a:pt x="82" y="68"/>
                    <a:pt x="82" y="68"/>
                    <a:pt x="82" y="68"/>
                  </a:cubicBezTo>
                  <a:cubicBezTo>
                    <a:pt x="98" y="68"/>
                    <a:pt x="98" y="68"/>
                    <a:pt x="98" y="68"/>
                  </a:cubicBezTo>
                  <a:cubicBezTo>
                    <a:pt x="98" y="67"/>
                    <a:pt x="98" y="67"/>
                    <a:pt x="98" y="66"/>
                  </a:cubicBezTo>
                  <a:cubicBezTo>
                    <a:pt x="98" y="65"/>
                    <a:pt x="98" y="64"/>
                    <a:pt x="98" y="63"/>
                  </a:cubicBezTo>
                  <a:cubicBezTo>
                    <a:pt x="98" y="62"/>
                    <a:pt x="98" y="61"/>
                    <a:pt x="98" y="60"/>
                  </a:cubicBezTo>
                  <a:cubicBezTo>
                    <a:pt x="98" y="59"/>
                    <a:pt x="98" y="58"/>
                    <a:pt x="98" y="58"/>
                  </a:cubicBezTo>
                  <a:cubicBezTo>
                    <a:pt x="98" y="52"/>
                    <a:pt x="97" y="48"/>
                    <a:pt x="93" y="46"/>
                  </a:cubicBezTo>
                  <a:cubicBezTo>
                    <a:pt x="91" y="44"/>
                    <a:pt x="86" y="42"/>
                    <a:pt x="80" y="42"/>
                  </a:cubicBezTo>
                  <a:cubicBezTo>
                    <a:pt x="80" y="34"/>
                    <a:pt x="80" y="34"/>
                    <a:pt x="80" y="34"/>
                  </a:cubicBezTo>
                  <a:moveTo>
                    <a:pt x="23" y="23"/>
                  </a:moveTo>
                  <a:cubicBezTo>
                    <a:pt x="25" y="37"/>
                    <a:pt x="25" y="37"/>
                    <a:pt x="25" y="37"/>
                  </a:cubicBezTo>
                  <a:cubicBezTo>
                    <a:pt x="37" y="26"/>
                    <a:pt x="37" y="26"/>
                    <a:pt x="37" y="26"/>
                  </a:cubicBezTo>
                  <a:cubicBezTo>
                    <a:pt x="23" y="23"/>
                    <a:pt x="23" y="23"/>
                    <a:pt x="23" y="23"/>
                  </a:cubicBezTo>
                  <a:moveTo>
                    <a:pt x="131" y="23"/>
                  </a:moveTo>
                  <a:cubicBezTo>
                    <a:pt x="117" y="26"/>
                    <a:pt x="117" y="26"/>
                    <a:pt x="117" y="26"/>
                  </a:cubicBezTo>
                  <a:cubicBezTo>
                    <a:pt x="128" y="37"/>
                    <a:pt x="128" y="37"/>
                    <a:pt x="128" y="37"/>
                  </a:cubicBezTo>
                  <a:cubicBezTo>
                    <a:pt x="131" y="23"/>
                    <a:pt x="131" y="23"/>
                    <a:pt x="131" y="23"/>
                  </a:cubicBezTo>
                  <a:moveTo>
                    <a:pt x="77" y="123"/>
                  </a:moveTo>
                  <a:cubicBezTo>
                    <a:pt x="51" y="123"/>
                    <a:pt x="31" y="103"/>
                    <a:pt x="31" y="77"/>
                  </a:cubicBezTo>
                  <a:cubicBezTo>
                    <a:pt x="31" y="52"/>
                    <a:pt x="51" y="31"/>
                    <a:pt x="77" y="31"/>
                  </a:cubicBezTo>
                  <a:cubicBezTo>
                    <a:pt x="102" y="31"/>
                    <a:pt x="123" y="52"/>
                    <a:pt x="123" y="77"/>
                  </a:cubicBezTo>
                  <a:cubicBezTo>
                    <a:pt x="123" y="103"/>
                    <a:pt x="102" y="123"/>
                    <a:pt x="77" y="123"/>
                  </a:cubicBezTo>
                  <a:moveTo>
                    <a:pt x="77" y="17"/>
                  </a:moveTo>
                  <a:cubicBezTo>
                    <a:pt x="44" y="17"/>
                    <a:pt x="17" y="44"/>
                    <a:pt x="17" y="77"/>
                  </a:cubicBezTo>
                  <a:cubicBezTo>
                    <a:pt x="17" y="110"/>
                    <a:pt x="44" y="137"/>
                    <a:pt x="77" y="137"/>
                  </a:cubicBezTo>
                  <a:cubicBezTo>
                    <a:pt x="110" y="137"/>
                    <a:pt x="137" y="110"/>
                    <a:pt x="137" y="77"/>
                  </a:cubicBezTo>
                  <a:cubicBezTo>
                    <a:pt x="137" y="44"/>
                    <a:pt x="110" y="17"/>
                    <a:pt x="77" y="17"/>
                  </a:cubicBezTo>
                  <a:moveTo>
                    <a:pt x="77" y="0"/>
                  </a:moveTo>
                  <a:cubicBezTo>
                    <a:pt x="69" y="12"/>
                    <a:pt x="69" y="12"/>
                    <a:pt x="69" y="12"/>
                  </a:cubicBezTo>
                  <a:cubicBezTo>
                    <a:pt x="85" y="12"/>
                    <a:pt x="85" y="12"/>
                    <a:pt x="85" y="12"/>
                  </a:cubicBezTo>
                  <a:cubicBezTo>
                    <a:pt x="77" y="0"/>
                    <a:pt x="77" y="0"/>
                    <a:pt x="7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8" name="Group 22">
            <a:extLst>
              <a:ext uri="{FF2B5EF4-FFF2-40B4-BE49-F238E27FC236}">
                <a16:creationId xmlns:a16="http://schemas.microsoft.com/office/drawing/2014/main" id="{C82C8A43-4E15-1CE0-004F-6E2A57AF6EAC}"/>
              </a:ext>
            </a:extLst>
          </p:cNvPr>
          <p:cNvGrpSpPr/>
          <p:nvPr/>
        </p:nvGrpSpPr>
        <p:grpSpPr>
          <a:xfrm>
            <a:off x="4357230" y="3596553"/>
            <a:ext cx="1654171" cy="1653350"/>
            <a:chOff x="3202660" y="2836530"/>
            <a:chExt cx="1254024" cy="1253402"/>
          </a:xfrm>
        </p:grpSpPr>
        <p:sp>
          <p:nvSpPr>
            <p:cNvPr id="9" name="Freeform 21">
              <a:extLst>
                <a:ext uri="{FF2B5EF4-FFF2-40B4-BE49-F238E27FC236}">
                  <a16:creationId xmlns:a16="http://schemas.microsoft.com/office/drawing/2014/main" id="{28ECB46E-69B9-504F-61C7-B28A04A60E8F}"/>
                </a:ext>
              </a:extLst>
            </p:cNvPr>
            <p:cNvSpPr/>
            <p:nvPr/>
          </p:nvSpPr>
          <p:spPr bwMode="auto">
            <a:xfrm>
              <a:off x="3202660" y="2836530"/>
              <a:ext cx="1254024" cy="1253402"/>
            </a:xfrm>
            <a:custGeom>
              <a:avLst/>
              <a:gdLst/>
              <a:ahLst/>
              <a:cxnLst>
                <a:cxn ang="0">
                  <a:pos x="956" y="0"/>
                </a:cxn>
                <a:cxn ang="0">
                  <a:pos x="36" y="0"/>
                </a:cxn>
                <a:cxn ang="0">
                  <a:pos x="4" y="16"/>
                </a:cxn>
                <a:cxn ang="0">
                  <a:pos x="15" y="50"/>
                </a:cxn>
                <a:cxn ang="0">
                  <a:pos x="237" y="272"/>
                </a:cxn>
                <a:cxn ang="0">
                  <a:pos x="47" y="462"/>
                </a:cxn>
                <a:cxn ang="0">
                  <a:pos x="68" y="559"/>
                </a:cxn>
                <a:cxn ang="0">
                  <a:pos x="456" y="948"/>
                </a:cxn>
                <a:cxn ang="0">
                  <a:pos x="522" y="980"/>
                </a:cxn>
                <a:cxn ang="0">
                  <a:pos x="522" y="980"/>
                </a:cxn>
                <a:cxn ang="0">
                  <a:pos x="553" y="968"/>
                </a:cxn>
                <a:cxn ang="0">
                  <a:pos x="743" y="778"/>
                </a:cxn>
                <a:cxn ang="0">
                  <a:pos x="957" y="993"/>
                </a:cxn>
                <a:cxn ang="0">
                  <a:pos x="982" y="1005"/>
                </a:cxn>
                <a:cxn ang="0">
                  <a:pos x="1002" y="994"/>
                </a:cxn>
                <a:cxn ang="0">
                  <a:pos x="1007" y="972"/>
                </a:cxn>
                <a:cxn ang="0">
                  <a:pos x="1007" y="52"/>
                </a:cxn>
                <a:cxn ang="0">
                  <a:pos x="956" y="0"/>
                </a:cxn>
              </a:cxnLst>
              <a:rect l="0" t="0" r="r" b="b"/>
              <a:pathLst>
                <a:path w="1007" h="1005">
                  <a:moveTo>
                    <a:pt x="956" y="0"/>
                  </a:moveTo>
                  <a:cubicBezTo>
                    <a:pt x="36" y="0"/>
                    <a:pt x="36" y="0"/>
                    <a:pt x="36" y="0"/>
                  </a:cubicBezTo>
                  <a:cubicBezTo>
                    <a:pt x="14" y="0"/>
                    <a:pt x="7" y="10"/>
                    <a:pt x="4" y="16"/>
                  </a:cubicBezTo>
                  <a:cubicBezTo>
                    <a:pt x="2" y="22"/>
                    <a:pt x="0" y="35"/>
                    <a:pt x="15" y="50"/>
                  </a:cubicBezTo>
                  <a:cubicBezTo>
                    <a:pt x="237" y="272"/>
                    <a:pt x="237" y="272"/>
                    <a:pt x="237" y="272"/>
                  </a:cubicBezTo>
                  <a:cubicBezTo>
                    <a:pt x="47" y="462"/>
                    <a:pt x="47" y="462"/>
                    <a:pt x="47" y="462"/>
                  </a:cubicBezTo>
                  <a:cubicBezTo>
                    <a:pt x="26" y="484"/>
                    <a:pt x="34" y="526"/>
                    <a:pt x="68" y="559"/>
                  </a:cubicBezTo>
                  <a:cubicBezTo>
                    <a:pt x="456" y="948"/>
                    <a:pt x="456" y="948"/>
                    <a:pt x="456" y="948"/>
                  </a:cubicBezTo>
                  <a:cubicBezTo>
                    <a:pt x="476" y="968"/>
                    <a:pt x="501" y="980"/>
                    <a:pt x="522" y="980"/>
                  </a:cubicBezTo>
                  <a:cubicBezTo>
                    <a:pt x="522" y="980"/>
                    <a:pt x="522" y="980"/>
                    <a:pt x="522" y="980"/>
                  </a:cubicBezTo>
                  <a:cubicBezTo>
                    <a:pt x="534" y="980"/>
                    <a:pt x="545" y="976"/>
                    <a:pt x="553" y="968"/>
                  </a:cubicBezTo>
                  <a:cubicBezTo>
                    <a:pt x="743" y="778"/>
                    <a:pt x="743" y="778"/>
                    <a:pt x="743" y="778"/>
                  </a:cubicBezTo>
                  <a:cubicBezTo>
                    <a:pt x="957" y="993"/>
                    <a:pt x="957" y="993"/>
                    <a:pt x="957" y="993"/>
                  </a:cubicBezTo>
                  <a:cubicBezTo>
                    <a:pt x="966" y="1001"/>
                    <a:pt x="974" y="1005"/>
                    <a:pt x="982" y="1005"/>
                  </a:cubicBezTo>
                  <a:cubicBezTo>
                    <a:pt x="991" y="1005"/>
                    <a:pt x="998" y="1001"/>
                    <a:pt x="1002" y="994"/>
                  </a:cubicBezTo>
                  <a:cubicBezTo>
                    <a:pt x="1006" y="988"/>
                    <a:pt x="1007" y="981"/>
                    <a:pt x="1007" y="972"/>
                  </a:cubicBezTo>
                  <a:cubicBezTo>
                    <a:pt x="1007" y="52"/>
                    <a:pt x="1007" y="52"/>
                    <a:pt x="1007" y="52"/>
                  </a:cubicBezTo>
                  <a:cubicBezTo>
                    <a:pt x="1007" y="23"/>
                    <a:pt x="984" y="0"/>
                    <a:pt x="956" y="0"/>
                  </a:cubicBezTo>
                  <a:close/>
                </a:path>
              </a:pathLst>
            </a:custGeom>
            <a:gradFill>
              <a:gsLst>
                <a:gs pos="0">
                  <a:srgbClr val="E32819"/>
                </a:gs>
                <a:gs pos="100000">
                  <a:srgbClr val="C00000"/>
                </a:gs>
              </a:gsLst>
              <a:lin ang="5400000" scaled="1"/>
            </a:gradFill>
            <a:ln w="25400">
              <a:solidFill>
                <a:schemeClr val="bg1"/>
              </a:solidFill>
              <a:prstDash val="solid"/>
            </a:ln>
            <a:effectLst>
              <a:outerShdw blurRad="50800" dist="1143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en-US" dirty="0">
                <a:solidFill>
                  <a:schemeClr val="lt1"/>
                </a:solidFill>
              </a:endParaRPr>
            </a:p>
          </p:txBody>
        </p:sp>
        <p:sp>
          <p:nvSpPr>
            <p:cNvPr id="10" name="Freeform 45">
              <a:extLst>
                <a:ext uri="{FF2B5EF4-FFF2-40B4-BE49-F238E27FC236}">
                  <a16:creationId xmlns:a16="http://schemas.microsoft.com/office/drawing/2014/main" id="{1A4C2F01-4767-6B17-074B-810C6404A37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3624141" y="3113457"/>
              <a:ext cx="721519" cy="370285"/>
            </a:xfrm>
            <a:custGeom>
              <a:avLst/>
              <a:gdLst>
                <a:gd name="T0" fmla="*/ 29 w 219"/>
                <a:gd name="T1" fmla="*/ 43 h 112"/>
                <a:gd name="T2" fmla="*/ 19 w 219"/>
                <a:gd name="T3" fmla="*/ 54 h 112"/>
                <a:gd name="T4" fmla="*/ 23 w 219"/>
                <a:gd name="T5" fmla="*/ 62 h 112"/>
                <a:gd name="T6" fmla="*/ 4 w 219"/>
                <a:gd name="T7" fmla="*/ 91 h 112"/>
                <a:gd name="T8" fmla="*/ 6 w 219"/>
                <a:gd name="T9" fmla="*/ 92 h 112"/>
                <a:gd name="T10" fmla="*/ 18 w 219"/>
                <a:gd name="T11" fmla="*/ 81 h 112"/>
                <a:gd name="T12" fmla="*/ 12 w 219"/>
                <a:gd name="T13" fmla="*/ 112 h 112"/>
                <a:gd name="T14" fmla="*/ 22 w 219"/>
                <a:gd name="T15" fmla="*/ 112 h 112"/>
                <a:gd name="T16" fmla="*/ 29 w 219"/>
                <a:gd name="T17" fmla="*/ 99 h 112"/>
                <a:gd name="T18" fmla="*/ 36 w 219"/>
                <a:gd name="T19" fmla="*/ 112 h 112"/>
                <a:gd name="T20" fmla="*/ 46 w 219"/>
                <a:gd name="T21" fmla="*/ 112 h 112"/>
                <a:gd name="T22" fmla="*/ 41 w 219"/>
                <a:gd name="T23" fmla="*/ 81 h 112"/>
                <a:gd name="T24" fmla="*/ 52 w 219"/>
                <a:gd name="T25" fmla="*/ 92 h 112"/>
                <a:gd name="T26" fmla="*/ 55 w 219"/>
                <a:gd name="T27" fmla="*/ 91 h 112"/>
                <a:gd name="T28" fmla="*/ 36 w 219"/>
                <a:gd name="T29" fmla="*/ 62 h 112"/>
                <a:gd name="T30" fmla="*/ 40 w 219"/>
                <a:gd name="T31" fmla="*/ 54 h 112"/>
                <a:gd name="T32" fmla="*/ 29 w 219"/>
                <a:gd name="T33" fmla="*/ 43 h 112"/>
                <a:gd name="T34" fmla="*/ 189 w 219"/>
                <a:gd name="T35" fmla="*/ 43 h 112"/>
                <a:gd name="T36" fmla="*/ 179 w 219"/>
                <a:gd name="T37" fmla="*/ 54 h 112"/>
                <a:gd name="T38" fmla="*/ 183 w 219"/>
                <a:gd name="T39" fmla="*/ 62 h 112"/>
                <a:gd name="T40" fmla="*/ 164 w 219"/>
                <a:gd name="T41" fmla="*/ 91 h 112"/>
                <a:gd name="T42" fmla="*/ 166 w 219"/>
                <a:gd name="T43" fmla="*/ 92 h 112"/>
                <a:gd name="T44" fmla="*/ 178 w 219"/>
                <a:gd name="T45" fmla="*/ 81 h 112"/>
                <a:gd name="T46" fmla="*/ 172 w 219"/>
                <a:gd name="T47" fmla="*/ 112 h 112"/>
                <a:gd name="T48" fmla="*/ 182 w 219"/>
                <a:gd name="T49" fmla="*/ 112 h 112"/>
                <a:gd name="T50" fmla="*/ 189 w 219"/>
                <a:gd name="T51" fmla="*/ 99 h 112"/>
                <a:gd name="T52" fmla="*/ 197 w 219"/>
                <a:gd name="T53" fmla="*/ 112 h 112"/>
                <a:gd name="T54" fmla="*/ 206 w 219"/>
                <a:gd name="T55" fmla="*/ 112 h 112"/>
                <a:gd name="T56" fmla="*/ 201 w 219"/>
                <a:gd name="T57" fmla="*/ 81 h 112"/>
                <a:gd name="T58" fmla="*/ 213 w 219"/>
                <a:gd name="T59" fmla="*/ 92 h 112"/>
                <a:gd name="T60" fmla="*/ 215 w 219"/>
                <a:gd name="T61" fmla="*/ 91 h 112"/>
                <a:gd name="T62" fmla="*/ 196 w 219"/>
                <a:gd name="T63" fmla="*/ 62 h 112"/>
                <a:gd name="T64" fmla="*/ 200 w 219"/>
                <a:gd name="T65" fmla="*/ 54 h 112"/>
                <a:gd name="T66" fmla="*/ 189 w 219"/>
                <a:gd name="T67" fmla="*/ 43 h 112"/>
                <a:gd name="T68" fmla="*/ 111 w 219"/>
                <a:gd name="T69" fmla="*/ 0 h 112"/>
                <a:gd name="T70" fmla="*/ 94 w 219"/>
                <a:gd name="T71" fmla="*/ 17 h 112"/>
                <a:gd name="T72" fmla="*/ 100 w 219"/>
                <a:gd name="T73" fmla="*/ 31 h 112"/>
                <a:gd name="T74" fmla="*/ 70 w 219"/>
                <a:gd name="T75" fmla="*/ 78 h 112"/>
                <a:gd name="T76" fmla="*/ 73 w 219"/>
                <a:gd name="T77" fmla="*/ 80 h 112"/>
                <a:gd name="T78" fmla="*/ 92 w 219"/>
                <a:gd name="T79" fmla="*/ 62 h 112"/>
                <a:gd name="T80" fmla="*/ 84 w 219"/>
                <a:gd name="T81" fmla="*/ 112 h 112"/>
                <a:gd name="T82" fmla="*/ 99 w 219"/>
                <a:gd name="T83" fmla="*/ 112 h 112"/>
                <a:gd name="T84" fmla="*/ 111 w 219"/>
                <a:gd name="T85" fmla="*/ 91 h 112"/>
                <a:gd name="T86" fmla="*/ 123 w 219"/>
                <a:gd name="T87" fmla="*/ 112 h 112"/>
                <a:gd name="T88" fmla="*/ 139 w 219"/>
                <a:gd name="T89" fmla="*/ 112 h 112"/>
                <a:gd name="T90" fmla="*/ 130 w 219"/>
                <a:gd name="T91" fmla="*/ 62 h 112"/>
                <a:gd name="T92" fmla="*/ 149 w 219"/>
                <a:gd name="T93" fmla="*/ 80 h 112"/>
                <a:gd name="T94" fmla="*/ 153 w 219"/>
                <a:gd name="T95" fmla="*/ 78 h 112"/>
                <a:gd name="T96" fmla="*/ 122 w 219"/>
                <a:gd name="T97" fmla="*/ 31 h 112"/>
                <a:gd name="T98" fmla="*/ 128 w 219"/>
                <a:gd name="T99" fmla="*/ 17 h 112"/>
                <a:gd name="T100" fmla="*/ 111 w 219"/>
                <a:gd name="T101" fmla="*/ 0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219" h="112">
                  <a:moveTo>
                    <a:pt x="29" y="43"/>
                  </a:moveTo>
                  <a:cubicBezTo>
                    <a:pt x="23" y="43"/>
                    <a:pt x="19" y="48"/>
                    <a:pt x="19" y="54"/>
                  </a:cubicBezTo>
                  <a:cubicBezTo>
                    <a:pt x="19" y="57"/>
                    <a:pt x="20" y="60"/>
                    <a:pt x="23" y="62"/>
                  </a:cubicBezTo>
                  <a:cubicBezTo>
                    <a:pt x="12" y="66"/>
                    <a:pt x="0" y="87"/>
                    <a:pt x="4" y="91"/>
                  </a:cubicBezTo>
                  <a:cubicBezTo>
                    <a:pt x="4" y="92"/>
                    <a:pt x="5" y="92"/>
                    <a:pt x="6" y="92"/>
                  </a:cubicBezTo>
                  <a:cubicBezTo>
                    <a:pt x="9" y="92"/>
                    <a:pt x="14" y="87"/>
                    <a:pt x="18" y="81"/>
                  </a:cubicBezTo>
                  <a:cubicBezTo>
                    <a:pt x="15" y="91"/>
                    <a:pt x="13" y="102"/>
                    <a:pt x="12" y="112"/>
                  </a:cubicBezTo>
                  <a:cubicBezTo>
                    <a:pt x="22" y="112"/>
                    <a:pt x="22" y="112"/>
                    <a:pt x="22" y="112"/>
                  </a:cubicBezTo>
                  <a:cubicBezTo>
                    <a:pt x="22" y="106"/>
                    <a:pt x="25" y="99"/>
                    <a:pt x="29" y="99"/>
                  </a:cubicBezTo>
                  <a:cubicBezTo>
                    <a:pt x="33" y="99"/>
                    <a:pt x="36" y="106"/>
                    <a:pt x="36" y="112"/>
                  </a:cubicBezTo>
                  <a:cubicBezTo>
                    <a:pt x="46" y="112"/>
                    <a:pt x="46" y="112"/>
                    <a:pt x="46" y="112"/>
                  </a:cubicBezTo>
                  <a:cubicBezTo>
                    <a:pt x="45" y="102"/>
                    <a:pt x="43" y="91"/>
                    <a:pt x="41" y="81"/>
                  </a:cubicBezTo>
                  <a:cubicBezTo>
                    <a:pt x="44" y="87"/>
                    <a:pt x="49" y="92"/>
                    <a:pt x="52" y="92"/>
                  </a:cubicBezTo>
                  <a:cubicBezTo>
                    <a:pt x="53" y="92"/>
                    <a:pt x="54" y="92"/>
                    <a:pt x="55" y="91"/>
                  </a:cubicBezTo>
                  <a:cubicBezTo>
                    <a:pt x="59" y="87"/>
                    <a:pt x="47" y="66"/>
                    <a:pt x="36" y="62"/>
                  </a:cubicBezTo>
                  <a:cubicBezTo>
                    <a:pt x="38" y="60"/>
                    <a:pt x="40" y="57"/>
                    <a:pt x="40" y="54"/>
                  </a:cubicBezTo>
                  <a:cubicBezTo>
                    <a:pt x="40" y="48"/>
                    <a:pt x="35" y="43"/>
                    <a:pt x="29" y="43"/>
                  </a:cubicBezTo>
                  <a:moveTo>
                    <a:pt x="189" y="43"/>
                  </a:moveTo>
                  <a:cubicBezTo>
                    <a:pt x="184" y="43"/>
                    <a:pt x="179" y="48"/>
                    <a:pt x="179" y="54"/>
                  </a:cubicBezTo>
                  <a:cubicBezTo>
                    <a:pt x="179" y="57"/>
                    <a:pt x="180" y="60"/>
                    <a:pt x="183" y="62"/>
                  </a:cubicBezTo>
                  <a:cubicBezTo>
                    <a:pt x="172" y="66"/>
                    <a:pt x="160" y="87"/>
                    <a:pt x="164" y="91"/>
                  </a:cubicBezTo>
                  <a:cubicBezTo>
                    <a:pt x="165" y="92"/>
                    <a:pt x="165" y="92"/>
                    <a:pt x="166" y="92"/>
                  </a:cubicBezTo>
                  <a:cubicBezTo>
                    <a:pt x="170" y="92"/>
                    <a:pt x="174" y="87"/>
                    <a:pt x="178" y="81"/>
                  </a:cubicBezTo>
                  <a:cubicBezTo>
                    <a:pt x="175" y="91"/>
                    <a:pt x="173" y="102"/>
                    <a:pt x="172" y="112"/>
                  </a:cubicBezTo>
                  <a:cubicBezTo>
                    <a:pt x="182" y="112"/>
                    <a:pt x="182" y="112"/>
                    <a:pt x="182" y="112"/>
                  </a:cubicBezTo>
                  <a:cubicBezTo>
                    <a:pt x="182" y="106"/>
                    <a:pt x="186" y="99"/>
                    <a:pt x="189" y="99"/>
                  </a:cubicBezTo>
                  <a:cubicBezTo>
                    <a:pt x="193" y="99"/>
                    <a:pt x="196" y="106"/>
                    <a:pt x="197" y="112"/>
                  </a:cubicBezTo>
                  <a:cubicBezTo>
                    <a:pt x="206" y="112"/>
                    <a:pt x="206" y="112"/>
                    <a:pt x="206" y="112"/>
                  </a:cubicBezTo>
                  <a:cubicBezTo>
                    <a:pt x="205" y="102"/>
                    <a:pt x="203" y="91"/>
                    <a:pt x="201" y="81"/>
                  </a:cubicBezTo>
                  <a:cubicBezTo>
                    <a:pt x="205" y="87"/>
                    <a:pt x="209" y="92"/>
                    <a:pt x="213" y="92"/>
                  </a:cubicBezTo>
                  <a:cubicBezTo>
                    <a:pt x="213" y="92"/>
                    <a:pt x="214" y="92"/>
                    <a:pt x="215" y="91"/>
                  </a:cubicBezTo>
                  <a:cubicBezTo>
                    <a:pt x="219" y="87"/>
                    <a:pt x="207" y="66"/>
                    <a:pt x="196" y="62"/>
                  </a:cubicBezTo>
                  <a:cubicBezTo>
                    <a:pt x="198" y="60"/>
                    <a:pt x="200" y="57"/>
                    <a:pt x="200" y="54"/>
                  </a:cubicBezTo>
                  <a:cubicBezTo>
                    <a:pt x="200" y="48"/>
                    <a:pt x="195" y="43"/>
                    <a:pt x="189" y="43"/>
                  </a:cubicBezTo>
                  <a:moveTo>
                    <a:pt x="111" y="0"/>
                  </a:moveTo>
                  <a:cubicBezTo>
                    <a:pt x="102" y="0"/>
                    <a:pt x="94" y="8"/>
                    <a:pt x="94" y="17"/>
                  </a:cubicBezTo>
                  <a:cubicBezTo>
                    <a:pt x="94" y="23"/>
                    <a:pt x="96" y="28"/>
                    <a:pt x="100" y="31"/>
                  </a:cubicBezTo>
                  <a:cubicBezTo>
                    <a:pt x="83" y="37"/>
                    <a:pt x="63" y="72"/>
                    <a:pt x="70" y="78"/>
                  </a:cubicBezTo>
                  <a:cubicBezTo>
                    <a:pt x="71" y="79"/>
                    <a:pt x="72" y="80"/>
                    <a:pt x="73" y="80"/>
                  </a:cubicBezTo>
                  <a:cubicBezTo>
                    <a:pt x="79" y="80"/>
                    <a:pt x="86" y="71"/>
                    <a:pt x="92" y="62"/>
                  </a:cubicBezTo>
                  <a:cubicBezTo>
                    <a:pt x="88" y="78"/>
                    <a:pt x="85" y="96"/>
                    <a:pt x="84" y="112"/>
                  </a:cubicBezTo>
                  <a:cubicBezTo>
                    <a:pt x="99" y="112"/>
                    <a:pt x="99" y="112"/>
                    <a:pt x="99" y="112"/>
                  </a:cubicBezTo>
                  <a:cubicBezTo>
                    <a:pt x="100" y="103"/>
                    <a:pt x="105" y="91"/>
                    <a:pt x="111" y="91"/>
                  </a:cubicBezTo>
                  <a:cubicBezTo>
                    <a:pt x="117" y="91"/>
                    <a:pt x="123" y="103"/>
                    <a:pt x="123" y="112"/>
                  </a:cubicBezTo>
                  <a:cubicBezTo>
                    <a:pt x="139" y="112"/>
                    <a:pt x="139" y="112"/>
                    <a:pt x="139" y="112"/>
                  </a:cubicBezTo>
                  <a:cubicBezTo>
                    <a:pt x="137" y="96"/>
                    <a:pt x="134" y="78"/>
                    <a:pt x="130" y="62"/>
                  </a:cubicBezTo>
                  <a:cubicBezTo>
                    <a:pt x="136" y="71"/>
                    <a:pt x="143" y="80"/>
                    <a:pt x="149" y="80"/>
                  </a:cubicBezTo>
                  <a:cubicBezTo>
                    <a:pt x="150" y="80"/>
                    <a:pt x="152" y="79"/>
                    <a:pt x="153" y="78"/>
                  </a:cubicBezTo>
                  <a:cubicBezTo>
                    <a:pt x="159" y="72"/>
                    <a:pt x="140" y="37"/>
                    <a:pt x="122" y="31"/>
                  </a:cubicBezTo>
                  <a:cubicBezTo>
                    <a:pt x="126" y="28"/>
                    <a:pt x="128" y="23"/>
                    <a:pt x="128" y="17"/>
                  </a:cubicBezTo>
                  <a:cubicBezTo>
                    <a:pt x="128" y="8"/>
                    <a:pt x="121" y="0"/>
                    <a:pt x="111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1" name="Group 25">
            <a:extLst>
              <a:ext uri="{FF2B5EF4-FFF2-40B4-BE49-F238E27FC236}">
                <a16:creationId xmlns:a16="http://schemas.microsoft.com/office/drawing/2014/main" id="{538C0BC9-FD72-DB13-4EB6-6FCD578B19DF}"/>
              </a:ext>
            </a:extLst>
          </p:cNvPr>
          <p:cNvGrpSpPr/>
          <p:nvPr/>
        </p:nvGrpSpPr>
        <p:grpSpPr>
          <a:xfrm>
            <a:off x="6178957" y="3596553"/>
            <a:ext cx="1655813" cy="1653350"/>
            <a:chOff x="4583706" y="2836530"/>
            <a:chExt cx="1255269" cy="1253402"/>
          </a:xfrm>
        </p:grpSpPr>
        <p:sp>
          <p:nvSpPr>
            <p:cNvPr id="12" name="Freeform 23">
              <a:extLst>
                <a:ext uri="{FF2B5EF4-FFF2-40B4-BE49-F238E27FC236}">
                  <a16:creationId xmlns:a16="http://schemas.microsoft.com/office/drawing/2014/main" id="{1BE6D2C7-F81F-9FCA-8337-D734D34C1BDC}"/>
                </a:ext>
              </a:extLst>
            </p:cNvPr>
            <p:cNvSpPr/>
            <p:nvPr/>
          </p:nvSpPr>
          <p:spPr bwMode="auto">
            <a:xfrm>
              <a:off x="4583706" y="2836530"/>
              <a:ext cx="1255269" cy="1253402"/>
            </a:xfrm>
            <a:custGeom>
              <a:avLst/>
              <a:gdLst/>
              <a:ahLst/>
              <a:cxnLst>
                <a:cxn ang="0">
                  <a:pos x="1003" y="16"/>
                </a:cxn>
                <a:cxn ang="0">
                  <a:pos x="972" y="0"/>
                </a:cxn>
                <a:cxn ang="0">
                  <a:pos x="52" y="0"/>
                </a:cxn>
                <a:cxn ang="0">
                  <a:pos x="0" y="52"/>
                </a:cxn>
                <a:cxn ang="0">
                  <a:pos x="0" y="972"/>
                </a:cxn>
                <a:cxn ang="0">
                  <a:pos x="25" y="1005"/>
                </a:cxn>
                <a:cxn ang="0">
                  <a:pos x="50" y="993"/>
                </a:cxn>
                <a:cxn ang="0">
                  <a:pos x="268" y="775"/>
                </a:cxn>
                <a:cxn ang="0">
                  <a:pos x="455" y="962"/>
                </a:cxn>
                <a:cxn ang="0">
                  <a:pos x="486" y="974"/>
                </a:cxn>
                <a:cxn ang="0">
                  <a:pos x="551" y="942"/>
                </a:cxn>
                <a:cxn ang="0">
                  <a:pos x="940" y="553"/>
                </a:cxn>
                <a:cxn ang="0">
                  <a:pos x="960" y="457"/>
                </a:cxn>
                <a:cxn ang="0">
                  <a:pos x="773" y="269"/>
                </a:cxn>
                <a:cxn ang="0">
                  <a:pos x="993" y="50"/>
                </a:cxn>
                <a:cxn ang="0">
                  <a:pos x="1003" y="16"/>
                </a:cxn>
              </a:cxnLst>
              <a:rect l="0" t="0" r="r" b="b"/>
              <a:pathLst>
                <a:path w="1008" h="1005">
                  <a:moveTo>
                    <a:pt x="1003" y="16"/>
                  </a:moveTo>
                  <a:cubicBezTo>
                    <a:pt x="1001" y="10"/>
                    <a:pt x="993" y="0"/>
                    <a:pt x="972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23" y="0"/>
                    <a:pt x="0" y="23"/>
                    <a:pt x="0" y="52"/>
                  </a:cubicBezTo>
                  <a:cubicBezTo>
                    <a:pt x="0" y="972"/>
                    <a:pt x="0" y="972"/>
                    <a:pt x="0" y="972"/>
                  </a:cubicBezTo>
                  <a:cubicBezTo>
                    <a:pt x="0" y="996"/>
                    <a:pt x="13" y="1005"/>
                    <a:pt x="25" y="1005"/>
                  </a:cubicBezTo>
                  <a:cubicBezTo>
                    <a:pt x="33" y="1005"/>
                    <a:pt x="42" y="1001"/>
                    <a:pt x="50" y="993"/>
                  </a:cubicBezTo>
                  <a:cubicBezTo>
                    <a:pt x="268" y="775"/>
                    <a:pt x="268" y="775"/>
                    <a:pt x="268" y="775"/>
                  </a:cubicBezTo>
                  <a:cubicBezTo>
                    <a:pt x="455" y="962"/>
                    <a:pt x="455" y="962"/>
                    <a:pt x="455" y="962"/>
                  </a:cubicBezTo>
                  <a:cubicBezTo>
                    <a:pt x="463" y="970"/>
                    <a:pt x="473" y="974"/>
                    <a:pt x="486" y="974"/>
                  </a:cubicBezTo>
                  <a:cubicBezTo>
                    <a:pt x="507" y="974"/>
                    <a:pt x="531" y="962"/>
                    <a:pt x="551" y="942"/>
                  </a:cubicBezTo>
                  <a:cubicBezTo>
                    <a:pt x="940" y="553"/>
                    <a:pt x="940" y="553"/>
                    <a:pt x="940" y="553"/>
                  </a:cubicBezTo>
                  <a:cubicBezTo>
                    <a:pt x="973" y="520"/>
                    <a:pt x="982" y="478"/>
                    <a:pt x="960" y="457"/>
                  </a:cubicBezTo>
                  <a:cubicBezTo>
                    <a:pt x="773" y="269"/>
                    <a:pt x="773" y="269"/>
                    <a:pt x="773" y="269"/>
                  </a:cubicBezTo>
                  <a:cubicBezTo>
                    <a:pt x="993" y="50"/>
                    <a:pt x="993" y="50"/>
                    <a:pt x="993" y="50"/>
                  </a:cubicBezTo>
                  <a:cubicBezTo>
                    <a:pt x="1008" y="35"/>
                    <a:pt x="1006" y="22"/>
                    <a:pt x="1003" y="16"/>
                  </a:cubicBezTo>
                  <a:close/>
                </a:path>
              </a:pathLst>
            </a:custGeom>
            <a:gradFill flip="none" rotWithShape="1">
              <a:gsLst>
                <a:gs pos="35000">
                  <a:srgbClr val="E32819"/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  <a:prstDash val="solid"/>
            </a:ln>
            <a:effectLst>
              <a:outerShdw blurRad="50800" dist="1143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altLang="en-US" dirty="0"/>
            </a:p>
          </p:txBody>
        </p:sp>
        <p:sp>
          <p:nvSpPr>
            <p:cNvPr id="13" name="Freeform 43">
              <a:extLst>
                <a:ext uri="{FF2B5EF4-FFF2-40B4-BE49-F238E27FC236}">
                  <a16:creationId xmlns:a16="http://schemas.microsoft.com/office/drawing/2014/main" id="{828A1F4F-3CC4-F4F1-87F2-218E7C657C3A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4820719" y="3113457"/>
              <a:ext cx="382191" cy="342900"/>
            </a:xfrm>
            <a:custGeom>
              <a:avLst/>
              <a:gdLst>
                <a:gd name="T0" fmla="*/ 81 w 116"/>
                <a:gd name="T1" fmla="*/ 70 h 104"/>
                <a:gd name="T2" fmla="*/ 65 w 116"/>
                <a:gd name="T3" fmla="*/ 83 h 104"/>
                <a:gd name="T4" fmla="*/ 111 w 116"/>
                <a:gd name="T5" fmla="*/ 104 h 104"/>
                <a:gd name="T6" fmla="*/ 116 w 116"/>
                <a:gd name="T7" fmla="*/ 85 h 104"/>
                <a:gd name="T8" fmla="*/ 81 w 116"/>
                <a:gd name="T9" fmla="*/ 70 h 104"/>
                <a:gd name="T10" fmla="*/ 111 w 116"/>
                <a:gd name="T11" fmla="*/ 2 h 104"/>
                <a:gd name="T12" fmla="*/ 65 w 116"/>
                <a:gd name="T13" fmla="*/ 24 h 104"/>
                <a:gd name="T14" fmla="*/ 77 w 116"/>
                <a:gd name="T15" fmla="*/ 32 h 104"/>
                <a:gd name="T16" fmla="*/ 0 w 116"/>
                <a:gd name="T17" fmla="*/ 83 h 104"/>
                <a:gd name="T18" fmla="*/ 3 w 116"/>
                <a:gd name="T19" fmla="*/ 102 h 104"/>
                <a:gd name="T20" fmla="*/ 93 w 116"/>
                <a:gd name="T21" fmla="*/ 44 h 104"/>
                <a:gd name="T22" fmla="*/ 106 w 116"/>
                <a:gd name="T23" fmla="*/ 52 h 104"/>
                <a:gd name="T24" fmla="*/ 111 w 116"/>
                <a:gd name="T25" fmla="*/ 2 h 104"/>
                <a:gd name="T26" fmla="*/ 7 w 116"/>
                <a:gd name="T27" fmla="*/ 0 h 104"/>
                <a:gd name="T28" fmla="*/ 11 w 116"/>
                <a:gd name="T29" fmla="*/ 51 h 104"/>
                <a:gd name="T30" fmla="*/ 24 w 116"/>
                <a:gd name="T31" fmla="*/ 42 h 104"/>
                <a:gd name="T32" fmla="*/ 36 w 116"/>
                <a:gd name="T33" fmla="*/ 58 h 104"/>
                <a:gd name="T34" fmla="*/ 52 w 116"/>
                <a:gd name="T35" fmla="*/ 47 h 104"/>
                <a:gd name="T36" fmla="*/ 40 w 116"/>
                <a:gd name="T37" fmla="*/ 32 h 104"/>
                <a:gd name="T38" fmla="*/ 53 w 116"/>
                <a:gd name="T39" fmla="*/ 24 h 104"/>
                <a:gd name="T40" fmla="*/ 7 w 116"/>
                <a:gd name="T41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16" h="104">
                  <a:moveTo>
                    <a:pt x="81" y="70"/>
                  </a:moveTo>
                  <a:cubicBezTo>
                    <a:pt x="76" y="75"/>
                    <a:pt x="70" y="79"/>
                    <a:pt x="65" y="83"/>
                  </a:cubicBezTo>
                  <a:cubicBezTo>
                    <a:pt x="88" y="99"/>
                    <a:pt x="110" y="104"/>
                    <a:pt x="111" y="104"/>
                  </a:cubicBezTo>
                  <a:cubicBezTo>
                    <a:pt x="116" y="85"/>
                    <a:pt x="116" y="85"/>
                    <a:pt x="116" y="85"/>
                  </a:cubicBezTo>
                  <a:cubicBezTo>
                    <a:pt x="115" y="85"/>
                    <a:pt x="100" y="81"/>
                    <a:pt x="81" y="70"/>
                  </a:cubicBezTo>
                  <a:moveTo>
                    <a:pt x="111" y="2"/>
                  </a:moveTo>
                  <a:cubicBezTo>
                    <a:pt x="65" y="24"/>
                    <a:pt x="65" y="24"/>
                    <a:pt x="65" y="24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49" y="72"/>
                    <a:pt x="0" y="83"/>
                    <a:pt x="0" y="83"/>
                  </a:cubicBezTo>
                  <a:cubicBezTo>
                    <a:pt x="3" y="102"/>
                    <a:pt x="3" y="102"/>
                    <a:pt x="3" y="102"/>
                  </a:cubicBezTo>
                  <a:cubicBezTo>
                    <a:pt x="6" y="102"/>
                    <a:pt x="60" y="90"/>
                    <a:pt x="93" y="44"/>
                  </a:cubicBezTo>
                  <a:cubicBezTo>
                    <a:pt x="106" y="52"/>
                    <a:pt x="106" y="52"/>
                    <a:pt x="106" y="52"/>
                  </a:cubicBezTo>
                  <a:cubicBezTo>
                    <a:pt x="111" y="2"/>
                    <a:pt x="111" y="2"/>
                    <a:pt x="111" y="2"/>
                  </a:cubicBezTo>
                  <a:moveTo>
                    <a:pt x="7" y="0"/>
                  </a:moveTo>
                  <a:cubicBezTo>
                    <a:pt x="11" y="51"/>
                    <a:pt x="11" y="51"/>
                    <a:pt x="11" y="51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8" y="48"/>
                    <a:pt x="32" y="54"/>
                    <a:pt x="36" y="58"/>
                  </a:cubicBezTo>
                  <a:cubicBezTo>
                    <a:pt x="41" y="55"/>
                    <a:pt x="47" y="51"/>
                    <a:pt x="52" y="47"/>
                  </a:cubicBezTo>
                  <a:cubicBezTo>
                    <a:pt x="48" y="42"/>
                    <a:pt x="44" y="37"/>
                    <a:pt x="40" y="32"/>
                  </a:cubicBezTo>
                  <a:cubicBezTo>
                    <a:pt x="53" y="24"/>
                    <a:pt x="53" y="24"/>
                    <a:pt x="53" y="24"/>
                  </a:cubicBezTo>
                  <a:cubicBezTo>
                    <a:pt x="7" y="0"/>
                    <a:pt x="7" y="0"/>
                    <a:pt x="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5" name="组合 14">
            <a:extLst>
              <a:ext uri="{FF2B5EF4-FFF2-40B4-BE49-F238E27FC236}">
                <a16:creationId xmlns:a16="http://schemas.microsoft.com/office/drawing/2014/main" id="{2A24729A-AA38-A2FF-4ED5-499FEAFABD36}"/>
              </a:ext>
            </a:extLst>
          </p:cNvPr>
          <p:cNvGrpSpPr/>
          <p:nvPr/>
        </p:nvGrpSpPr>
        <p:grpSpPr>
          <a:xfrm>
            <a:off x="7995756" y="2153612"/>
            <a:ext cx="3157607" cy="897425"/>
            <a:chOff x="8188774" y="1325301"/>
            <a:chExt cx="3157607" cy="897425"/>
          </a:xfrm>
        </p:grpSpPr>
        <p:sp>
          <p:nvSpPr>
            <p:cNvPr id="16" name="文本框 7">
              <a:extLst>
                <a:ext uri="{FF2B5EF4-FFF2-40B4-BE49-F238E27FC236}">
                  <a16:creationId xmlns:a16="http://schemas.microsoft.com/office/drawing/2014/main" id="{5868FA1D-E194-864B-CBEF-E566BC8B8300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88774" y="1325301"/>
              <a:ext cx="206259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F9088DA7-509D-86D3-322B-4C2EF22692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3211" y="1694633"/>
              <a:ext cx="3063170" cy="52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C1D4CB8-AE22-ADE2-E36B-ADFF4D93147E}"/>
              </a:ext>
            </a:extLst>
          </p:cNvPr>
          <p:cNvGrpSpPr/>
          <p:nvPr/>
        </p:nvGrpSpPr>
        <p:grpSpPr>
          <a:xfrm>
            <a:off x="1108820" y="2153612"/>
            <a:ext cx="3166268" cy="897425"/>
            <a:chOff x="8254118" y="1325301"/>
            <a:chExt cx="3166268" cy="897425"/>
          </a:xfrm>
        </p:grpSpPr>
        <p:sp>
          <p:nvSpPr>
            <p:cNvPr id="23" name="文本框 7">
              <a:extLst>
                <a:ext uri="{FF2B5EF4-FFF2-40B4-BE49-F238E27FC236}">
                  <a16:creationId xmlns:a16="http://schemas.microsoft.com/office/drawing/2014/main" id="{ABBEDDD9-F607-6E84-D8FD-4DFD2FE5700D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57789" y="1325301"/>
              <a:ext cx="206259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4" name="矩形 13">
              <a:extLst>
                <a:ext uri="{FF2B5EF4-FFF2-40B4-BE49-F238E27FC236}">
                  <a16:creationId xmlns:a16="http://schemas.microsoft.com/office/drawing/2014/main" id="{83209670-914E-0CC4-8E25-1368187615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54118" y="1694633"/>
              <a:ext cx="3063170" cy="52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55BF897-3B35-6B06-B2E5-D31795E23316}"/>
              </a:ext>
            </a:extLst>
          </p:cNvPr>
          <p:cNvGrpSpPr/>
          <p:nvPr/>
        </p:nvGrpSpPr>
        <p:grpSpPr>
          <a:xfrm>
            <a:off x="7995756" y="4104188"/>
            <a:ext cx="3157607" cy="897425"/>
            <a:chOff x="8188774" y="1325301"/>
            <a:chExt cx="3157607" cy="897425"/>
          </a:xfrm>
        </p:grpSpPr>
        <p:sp>
          <p:nvSpPr>
            <p:cNvPr id="26" name="文本框 7">
              <a:extLst>
                <a:ext uri="{FF2B5EF4-FFF2-40B4-BE49-F238E27FC236}">
                  <a16:creationId xmlns:a16="http://schemas.microsoft.com/office/drawing/2014/main" id="{C0F6DFE3-53F9-9073-5419-2CABA15BC10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88774" y="1325301"/>
              <a:ext cx="206259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7" name="矩形 26">
              <a:extLst>
                <a:ext uri="{FF2B5EF4-FFF2-40B4-BE49-F238E27FC236}">
                  <a16:creationId xmlns:a16="http://schemas.microsoft.com/office/drawing/2014/main" id="{55D90FA5-1AE7-2D9C-DEF9-F73EA850D5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3211" y="1694633"/>
              <a:ext cx="3063170" cy="52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5CB5ADED-8600-939F-A951-6E81AED42FCA}"/>
              </a:ext>
            </a:extLst>
          </p:cNvPr>
          <p:cNvGrpSpPr/>
          <p:nvPr/>
        </p:nvGrpSpPr>
        <p:grpSpPr>
          <a:xfrm>
            <a:off x="1108820" y="4104188"/>
            <a:ext cx="3166268" cy="897425"/>
            <a:chOff x="8254118" y="1325301"/>
            <a:chExt cx="3166268" cy="897425"/>
          </a:xfrm>
        </p:grpSpPr>
        <p:sp>
          <p:nvSpPr>
            <p:cNvPr id="29" name="文本框 7">
              <a:extLst>
                <a:ext uri="{FF2B5EF4-FFF2-40B4-BE49-F238E27FC236}">
                  <a16:creationId xmlns:a16="http://schemas.microsoft.com/office/drawing/2014/main" id="{6E3BDD53-1C9C-4D0D-303E-D9263594D33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57789" y="1325301"/>
              <a:ext cx="206259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矩形 13">
              <a:extLst>
                <a:ext uri="{FF2B5EF4-FFF2-40B4-BE49-F238E27FC236}">
                  <a16:creationId xmlns:a16="http://schemas.microsoft.com/office/drawing/2014/main" id="{56708393-A14B-D63A-08FE-4263C377CB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54118" y="1694633"/>
              <a:ext cx="3063170" cy="52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531317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: 圆角 31">
            <a:extLst>
              <a:ext uri="{FF2B5EF4-FFF2-40B4-BE49-F238E27FC236}">
                <a16:creationId xmlns:a16="http://schemas.microsoft.com/office/drawing/2014/main" id="{E692E049-0789-45A1-0647-C0B340ECD9F3}"/>
              </a:ext>
            </a:extLst>
          </p:cNvPr>
          <p:cNvSpPr/>
          <p:nvPr/>
        </p:nvSpPr>
        <p:spPr>
          <a:xfrm>
            <a:off x="1543050" y="2118639"/>
            <a:ext cx="2082836" cy="47003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32819"/>
              </a:gs>
              <a:gs pos="100000">
                <a:srgbClr val="C00000"/>
              </a:gs>
            </a:gsLst>
            <a:lin ang="5400000" scaled="1"/>
          </a:gradFill>
          <a:ln w="25400">
            <a:solidFill>
              <a:schemeClr val="bg1"/>
            </a:solidFill>
            <a:prstDash val="solid"/>
          </a:ln>
          <a:effectLst>
            <a:outerShdw blurRad="50800" dist="1143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97460EB-18CB-4F47-5633-EB9E066E51F3}"/>
              </a:ext>
            </a:extLst>
          </p:cNvPr>
          <p:cNvGrpSpPr/>
          <p:nvPr/>
        </p:nvGrpSpPr>
        <p:grpSpPr>
          <a:xfrm>
            <a:off x="3580825" y="-41096"/>
            <a:ext cx="5023304" cy="646331"/>
            <a:chOff x="3580825" y="-41096"/>
            <a:chExt cx="5023304" cy="646331"/>
          </a:xfrm>
        </p:grpSpPr>
        <p:sp>
          <p:nvSpPr>
            <p:cNvPr id="18" name="梯形 17">
              <a:extLst>
                <a:ext uri="{FF2B5EF4-FFF2-40B4-BE49-F238E27FC236}">
                  <a16:creationId xmlns:a16="http://schemas.microsoft.com/office/drawing/2014/main" id="{783DF4D0-80E7-13DA-919B-B067EAB4160C}"/>
                </a:ext>
              </a:extLst>
            </p:cNvPr>
            <p:cNvSpPr/>
            <p:nvPr/>
          </p:nvSpPr>
          <p:spPr>
            <a:xfrm rot="10800000">
              <a:off x="3580825" y="0"/>
              <a:ext cx="5023304" cy="576018"/>
            </a:xfrm>
            <a:prstGeom prst="trapezoid">
              <a:avLst>
                <a:gd name="adj" fmla="val 39207"/>
              </a:avLst>
            </a:prstGeom>
            <a:gradFill>
              <a:gsLst>
                <a:gs pos="0">
                  <a:srgbClr val="E32819"/>
                </a:gs>
                <a:gs pos="100000">
                  <a:srgbClr val="C00000"/>
                </a:gs>
              </a:gsLst>
              <a:lin ang="5400000" scaled="1"/>
            </a:gradFill>
            <a:ln w="25400">
              <a:solidFill>
                <a:schemeClr val="bg1"/>
              </a:solidFill>
              <a:prstDash val="solid"/>
            </a:ln>
            <a:effectLst>
              <a:outerShdw blurRad="50800" dist="1143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116CE80-F775-E47D-5F4E-D7463652F29F}"/>
                </a:ext>
              </a:extLst>
            </p:cNvPr>
            <p:cNvSpPr txBox="1"/>
            <p:nvPr/>
          </p:nvSpPr>
          <p:spPr>
            <a:xfrm>
              <a:off x="5608103" y="51236"/>
              <a:ext cx="21860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043204D-40DF-7697-0974-3511AC950775}"/>
                </a:ext>
              </a:extLst>
            </p:cNvPr>
            <p:cNvSpPr txBox="1"/>
            <p:nvPr/>
          </p:nvSpPr>
          <p:spPr>
            <a:xfrm>
              <a:off x="4607915" y="-41096"/>
              <a:ext cx="73930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</a:rPr>
                <a:t>03</a:t>
              </a:r>
              <a:endParaRPr lang="zh-CN" altLang="en-US" sz="36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20">
            <a:extLst>
              <a:ext uri="{FF2B5EF4-FFF2-40B4-BE49-F238E27FC236}">
                <a16:creationId xmlns:a16="http://schemas.microsoft.com/office/drawing/2014/main" id="{30954626-650A-3F0E-386D-667F0E33E60F}"/>
              </a:ext>
            </a:extLst>
          </p:cNvPr>
          <p:cNvGrpSpPr/>
          <p:nvPr/>
        </p:nvGrpSpPr>
        <p:grpSpPr>
          <a:xfrm>
            <a:off x="3881131" y="3661412"/>
            <a:ext cx="457200" cy="548640"/>
            <a:chOff x="7156451" y="4826087"/>
            <a:chExt cx="763588" cy="862012"/>
          </a:xfrm>
          <a:solidFill>
            <a:schemeClr val="accent5"/>
          </a:solidFill>
        </p:grpSpPr>
        <p:sp>
          <p:nvSpPr>
            <p:cNvPr id="6" name="Freeform 78">
              <a:extLst>
                <a:ext uri="{FF2B5EF4-FFF2-40B4-BE49-F238E27FC236}">
                  <a16:creationId xmlns:a16="http://schemas.microsoft.com/office/drawing/2014/main" id="{C719D682-BED4-043D-EED3-3F593B69B5B1}"/>
                </a:ext>
              </a:extLst>
            </p:cNvPr>
            <p:cNvSpPr/>
            <p:nvPr/>
          </p:nvSpPr>
          <p:spPr bwMode="auto">
            <a:xfrm>
              <a:off x="7375526" y="5242012"/>
              <a:ext cx="230188" cy="230187"/>
            </a:xfrm>
            <a:custGeom>
              <a:avLst/>
              <a:gdLst>
                <a:gd name="T0" fmla="*/ 37 w 47"/>
                <a:gd name="T1" fmla="*/ 25 h 47"/>
                <a:gd name="T2" fmla="*/ 16 w 47"/>
                <a:gd name="T3" fmla="*/ 27 h 47"/>
                <a:gd name="T4" fmla="*/ 36 w 47"/>
                <a:gd name="T5" fmla="*/ 3 h 47"/>
                <a:gd name="T6" fmla="*/ 23 w 47"/>
                <a:gd name="T7" fmla="*/ 0 h 47"/>
                <a:gd name="T8" fmla="*/ 0 w 47"/>
                <a:gd name="T9" fmla="*/ 23 h 47"/>
                <a:gd name="T10" fmla="*/ 23 w 47"/>
                <a:gd name="T11" fmla="*/ 47 h 47"/>
                <a:gd name="T12" fmla="*/ 47 w 47"/>
                <a:gd name="T13" fmla="*/ 23 h 47"/>
                <a:gd name="T14" fmla="*/ 45 w 47"/>
                <a:gd name="T15" fmla="*/ 16 h 47"/>
                <a:gd name="T16" fmla="*/ 37 w 47"/>
                <a:gd name="T17" fmla="*/ 2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7">
                  <a:moveTo>
                    <a:pt x="37" y="25"/>
                  </a:moveTo>
                  <a:cubicBezTo>
                    <a:pt x="16" y="27"/>
                    <a:pt x="16" y="27"/>
                    <a:pt x="16" y="27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2" y="1"/>
                    <a:pt x="28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7"/>
                    <a:pt x="23" y="47"/>
                  </a:cubicBezTo>
                  <a:cubicBezTo>
                    <a:pt x="36" y="47"/>
                    <a:pt x="47" y="36"/>
                    <a:pt x="47" y="23"/>
                  </a:cubicBezTo>
                  <a:cubicBezTo>
                    <a:pt x="47" y="21"/>
                    <a:pt x="46" y="18"/>
                    <a:pt x="45" y="16"/>
                  </a:cubicBezTo>
                  <a:lnTo>
                    <a:pt x="37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7" name="Freeform 79">
              <a:extLst>
                <a:ext uri="{FF2B5EF4-FFF2-40B4-BE49-F238E27FC236}">
                  <a16:creationId xmlns:a16="http://schemas.microsoft.com/office/drawing/2014/main" id="{9DF7DEE0-17F6-577B-B3CA-96B95E564FBF}"/>
                </a:ext>
              </a:extLst>
            </p:cNvPr>
            <p:cNvSpPr/>
            <p:nvPr/>
          </p:nvSpPr>
          <p:spPr bwMode="auto">
            <a:xfrm>
              <a:off x="7156451" y="5022937"/>
              <a:ext cx="669925" cy="665162"/>
            </a:xfrm>
            <a:custGeom>
              <a:avLst/>
              <a:gdLst>
                <a:gd name="T0" fmla="*/ 108 w 137"/>
                <a:gd name="T1" fmla="*/ 43 h 136"/>
                <a:gd name="T2" fmla="*/ 115 w 137"/>
                <a:gd name="T3" fmla="*/ 68 h 136"/>
                <a:gd name="T4" fmla="*/ 68 w 137"/>
                <a:gd name="T5" fmla="*/ 115 h 136"/>
                <a:gd name="T6" fmla="*/ 22 w 137"/>
                <a:gd name="T7" fmla="*/ 68 h 136"/>
                <a:gd name="T8" fmla="*/ 68 w 137"/>
                <a:gd name="T9" fmla="*/ 22 h 136"/>
                <a:gd name="T10" fmla="*/ 98 w 137"/>
                <a:gd name="T11" fmla="*/ 32 h 136"/>
                <a:gd name="T12" fmla="*/ 111 w 137"/>
                <a:gd name="T13" fmla="*/ 15 h 136"/>
                <a:gd name="T14" fmla="*/ 68 w 137"/>
                <a:gd name="T15" fmla="*/ 0 h 136"/>
                <a:gd name="T16" fmla="*/ 0 w 137"/>
                <a:gd name="T17" fmla="*/ 68 h 136"/>
                <a:gd name="T18" fmla="*/ 68 w 137"/>
                <a:gd name="T19" fmla="*/ 136 h 136"/>
                <a:gd name="T20" fmla="*/ 137 w 137"/>
                <a:gd name="T21" fmla="*/ 68 h 136"/>
                <a:gd name="T22" fmla="*/ 121 w 137"/>
                <a:gd name="T23" fmla="*/ 26 h 136"/>
                <a:gd name="T24" fmla="*/ 108 w 137"/>
                <a:gd name="T25" fmla="*/ 4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" h="136">
                  <a:moveTo>
                    <a:pt x="108" y="43"/>
                  </a:moveTo>
                  <a:cubicBezTo>
                    <a:pt x="112" y="50"/>
                    <a:pt x="115" y="59"/>
                    <a:pt x="115" y="68"/>
                  </a:cubicBezTo>
                  <a:cubicBezTo>
                    <a:pt x="115" y="94"/>
                    <a:pt x="94" y="115"/>
                    <a:pt x="68" y="115"/>
                  </a:cubicBezTo>
                  <a:cubicBezTo>
                    <a:pt x="43" y="115"/>
                    <a:pt x="22" y="94"/>
                    <a:pt x="22" y="68"/>
                  </a:cubicBezTo>
                  <a:cubicBezTo>
                    <a:pt x="22" y="42"/>
                    <a:pt x="43" y="22"/>
                    <a:pt x="68" y="22"/>
                  </a:cubicBezTo>
                  <a:cubicBezTo>
                    <a:pt x="80" y="22"/>
                    <a:pt x="90" y="25"/>
                    <a:pt x="98" y="32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00" y="6"/>
                    <a:pt x="85" y="0"/>
                    <a:pt x="68" y="0"/>
                  </a:cubicBezTo>
                  <a:cubicBezTo>
                    <a:pt x="31" y="0"/>
                    <a:pt x="0" y="31"/>
                    <a:pt x="0" y="68"/>
                  </a:cubicBezTo>
                  <a:cubicBezTo>
                    <a:pt x="0" y="106"/>
                    <a:pt x="31" y="136"/>
                    <a:pt x="68" y="136"/>
                  </a:cubicBezTo>
                  <a:cubicBezTo>
                    <a:pt x="106" y="136"/>
                    <a:pt x="137" y="106"/>
                    <a:pt x="137" y="68"/>
                  </a:cubicBezTo>
                  <a:cubicBezTo>
                    <a:pt x="137" y="52"/>
                    <a:pt x="131" y="37"/>
                    <a:pt x="121" y="26"/>
                  </a:cubicBezTo>
                  <a:lnTo>
                    <a:pt x="108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8" name="Freeform 80">
              <a:extLst>
                <a:ext uri="{FF2B5EF4-FFF2-40B4-BE49-F238E27FC236}">
                  <a16:creationId xmlns:a16="http://schemas.microsoft.com/office/drawing/2014/main" id="{2945D40C-88B4-A9E1-DE54-29CDF5B3FE20}"/>
                </a:ext>
              </a:extLst>
            </p:cNvPr>
            <p:cNvSpPr/>
            <p:nvPr/>
          </p:nvSpPr>
          <p:spPr bwMode="auto">
            <a:xfrm>
              <a:off x="7454901" y="4826087"/>
              <a:ext cx="465138" cy="549275"/>
            </a:xfrm>
            <a:custGeom>
              <a:avLst/>
              <a:gdLst>
                <a:gd name="T0" fmla="*/ 293 w 293"/>
                <a:gd name="T1" fmla="*/ 59 h 346"/>
                <a:gd name="T2" fmla="*/ 225 w 293"/>
                <a:gd name="T3" fmla="*/ 65 h 346"/>
                <a:gd name="T4" fmla="*/ 219 w 293"/>
                <a:gd name="T5" fmla="*/ 0 h 346"/>
                <a:gd name="T6" fmla="*/ 163 w 293"/>
                <a:gd name="T7" fmla="*/ 65 h 346"/>
                <a:gd name="T8" fmla="*/ 157 w 293"/>
                <a:gd name="T9" fmla="*/ 114 h 346"/>
                <a:gd name="T10" fmla="*/ 6 w 293"/>
                <a:gd name="T11" fmla="*/ 306 h 346"/>
                <a:gd name="T12" fmla="*/ 0 w 293"/>
                <a:gd name="T13" fmla="*/ 346 h 346"/>
                <a:gd name="T14" fmla="*/ 40 w 293"/>
                <a:gd name="T15" fmla="*/ 333 h 346"/>
                <a:gd name="T16" fmla="*/ 194 w 293"/>
                <a:gd name="T17" fmla="*/ 142 h 346"/>
                <a:gd name="T18" fmla="*/ 240 w 293"/>
                <a:gd name="T19" fmla="*/ 127 h 346"/>
                <a:gd name="T20" fmla="*/ 293 w 293"/>
                <a:gd name="T21" fmla="*/ 59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3" h="346">
                  <a:moveTo>
                    <a:pt x="293" y="59"/>
                  </a:moveTo>
                  <a:lnTo>
                    <a:pt x="225" y="65"/>
                  </a:lnTo>
                  <a:lnTo>
                    <a:pt x="219" y="0"/>
                  </a:lnTo>
                  <a:lnTo>
                    <a:pt x="163" y="65"/>
                  </a:lnTo>
                  <a:lnTo>
                    <a:pt x="157" y="114"/>
                  </a:lnTo>
                  <a:lnTo>
                    <a:pt x="6" y="306"/>
                  </a:lnTo>
                  <a:lnTo>
                    <a:pt x="0" y="346"/>
                  </a:lnTo>
                  <a:lnTo>
                    <a:pt x="40" y="333"/>
                  </a:lnTo>
                  <a:lnTo>
                    <a:pt x="194" y="142"/>
                  </a:lnTo>
                  <a:lnTo>
                    <a:pt x="240" y="127"/>
                  </a:lnTo>
                  <a:lnTo>
                    <a:pt x="293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9" name="组合 24">
            <a:extLst>
              <a:ext uri="{FF2B5EF4-FFF2-40B4-BE49-F238E27FC236}">
                <a16:creationId xmlns:a16="http://schemas.microsoft.com/office/drawing/2014/main" id="{C2808DDA-1567-F49B-A557-B050849BA7CD}"/>
              </a:ext>
            </a:extLst>
          </p:cNvPr>
          <p:cNvGrpSpPr/>
          <p:nvPr/>
        </p:nvGrpSpPr>
        <p:grpSpPr>
          <a:xfrm>
            <a:off x="3957331" y="2012283"/>
            <a:ext cx="292160" cy="577913"/>
            <a:chOff x="8080376" y="1863812"/>
            <a:chExt cx="361950" cy="715962"/>
          </a:xfrm>
          <a:solidFill>
            <a:schemeClr val="accent5"/>
          </a:solidFill>
        </p:grpSpPr>
        <p:sp>
          <p:nvSpPr>
            <p:cNvPr id="10" name="Freeform 81">
              <a:extLst>
                <a:ext uri="{FF2B5EF4-FFF2-40B4-BE49-F238E27FC236}">
                  <a16:creationId xmlns:a16="http://schemas.microsoft.com/office/drawing/2014/main" id="{8C766C9A-B026-47D7-84D4-8DC779964BF5}"/>
                </a:ext>
              </a:extLst>
            </p:cNvPr>
            <p:cNvSpPr/>
            <p:nvPr/>
          </p:nvSpPr>
          <p:spPr bwMode="auto">
            <a:xfrm>
              <a:off x="8159751" y="2500399"/>
              <a:ext cx="204788" cy="79375"/>
            </a:xfrm>
            <a:custGeom>
              <a:avLst/>
              <a:gdLst>
                <a:gd name="T0" fmla="*/ 37 w 42"/>
                <a:gd name="T1" fmla="*/ 0 h 16"/>
                <a:gd name="T2" fmla="*/ 5 w 42"/>
                <a:gd name="T3" fmla="*/ 0 h 16"/>
                <a:gd name="T4" fmla="*/ 0 w 42"/>
                <a:gd name="T5" fmla="*/ 4 h 16"/>
                <a:gd name="T6" fmla="*/ 5 w 42"/>
                <a:gd name="T7" fmla="*/ 9 h 16"/>
                <a:gd name="T8" fmla="*/ 12 w 42"/>
                <a:gd name="T9" fmla="*/ 9 h 16"/>
                <a:gd name="T10" fmla="*/ 12 w 42"/>
                <a:gd name="T11" fmla="*/ 9 h 16"/>
                <a:gd name="T12" fmla="*/ 21 w 42"/>
                <a:gd name="T13" fmla="*/ 16 h 16"/>
                <a:gd name="T14" fmla="*/ 30 w 42"/>
                <a:gd name="T15" fmla="*/ 9 h 16"/>
                <a:gd name="T16" fmla="*/ 30 w 42"/>
                <a:gd name="T17" fmla="*/ 9 h 16"/>
                <a:gd name="T18" fmla="*/ 37 w 42"/>
                <a:gd name="T19" fmla="*/ 9 h 16"/>
                <a:gd name="T20" fmla="*/ 42 w 42"/>
                <a:gd name="T21" fmla="*/ 4 h 16"/>
                <a:gd name="T22" fmla="*/ 37 w 42"/>
                <a:gd name="T2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16">
                  <a:moveTo>
                    <a:pt x="37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5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13"/>
                    <a:pt x="16" y="16"/>
                    <a:pt x="21" y="16"/>
                  </a:cubicBezTo>
                  <a:cubicBezTo>
                    <a:pt x="26" y="16"/>
                    <a:pt x="30" y="13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40" y="9"/>
                    <a:pt x="42" y="7"/>
                    <a:pt x="42" y="4"/>
                  </a:cubicBezTo>
                  <a:cubicBezTo>
                    <a:pt x="42" y="2"/>
                    <a:pt x="40" y="0"/>
                    <a:pt x="3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1" name="Freeform 82">
              <a:extLst>
                <a:ext uri="{FF2B5EF4-FFF2-40B4-BE49-F238E27FC236}">
                  <a16:creationId xmlns:a16="http://schemas.microsoft.com/office/drawing/2014/main" id="{3EFFD733-1805-B19F-05D4-718D5C576823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8080376" y="2040024"/>
              <a:ext cx="361950" cy="396875"/>
            </a:xfrm>
            <a:custGeom>
              <a:avLst/>
              <a:gdLst>
                <a:gd name="T0" fmla="*/ 74 w 74"/>
                <a:gd name="T1" fmla="*/ 36 h 81"/>
                <a:gd name="T2" fmla="*/ 37 w 74"/>
                <a:gd name="T3" fmla="*/ 0 h 81"/>
                <a:gd name="T4" fmla="*/ 0 w 74"/>
                <a:gd name="T5" fmla="*/ 36 h 81"/>
                <a:gd name="T6" fmla="*/ 17 w 74"/>
                <a:gd name="T7" fmla="*/ 81 h 81"/>
                <a:gd name="T8" fmla="*/ 58 w 74"/>
                <a:gd name="T9" fmla="*/ 81 h 81"/>
                <a:gd name="T10" fmla="*/ 74 w 74"/>
                <a:gd name="T11" fmla="*/ 36 h 81"/>
                <a:gd name="T12" fmla="*/ 37 w 74"/>
                <a:gd name="T13" fmla="*/ 9 h 81"/>
                <a:gd name="T14" fmla="*/ 44 w 74"/>
                <a:gd name="T15" fmla="*/ 16 h 81"/>
                <a:gd name="T16" fmla="*/ 37 w 74"/>
                <a:gd name="T17" fmla="*/ 24 h 81"/>
                <a:gd name="T18" fmla="*/ 29 w 74"/>
                <a:gd name="T19" fmla="*/ 16 h 81"/>
                <a:gd name="T20" fmla="*/ 37 w 74"/>
                <a:gd name="T21" fmla="*/ 9 h 81"/>
                <a:gd name="T22" fmla="*/ 51 w 74"/>
                <a:gd name="T23" fmla="*/ 46 h 81"/>
                <a:gd name="T24" fmla="*/ 45 w 74"/>
                <a:gd name="T25" fmla="*/ 52 h 81"/>
                <a:gd name="T26" fmla="*/ 45 w 74"/>
                <a:gd name="T27" fmla="*/ 52 h 81"/>
                <a:gd name="T28" fmla="*/ 46 w 74"/>
                <a:gd name="T29" fmla="*/ 53 h 81"/>
                <a:gd name="T30" fmla="*/ 46 w 74"/>
                <a:gd name="T31" fmla="*/ 75 h 81"/>
                <a:gd name="T32" fmla="*/ 41 w 74"/>
                <a:gd name="T33" fmla="*/ 79 h 81"/>
                <a:gd name="T34" fmla="*/ 37 w 74"/>
                <a:gd name="T35" fmla="*/ 75 h 81"/>
                <a:gd name="T36" fmla="*/ 33 w 74"/>
                <a:gd name="T37" fmla="*/ 79 h 81"/>
                <a:gd name="T38" fmla="*/ 28 w 74"/>
                <a:gd name="T39" fmla="*/ 75 h 81"/>
                <a:gd name="T40" fmla="*/ 28 w 74"/>
                <a:gd name="T41" fmla="*/ 53 h 81"/>
                <a:gd name="T42" fmla="*/ 29 w 74"/>
                <a:gd name="T43" fmla="*/ 52 h 81"/>
                <a:gd name="T44" fmla="*/ 28 w 74"/>
                <a:gd name="T45" fmla="*/ 52 h 81"/>
                <a:gd name="T46" fmla="*/ 22 w 74"/>
                <a:gd name="T47" fmla="*/ 46 h 81"/>
                <a:gd name="T48" fmla="*/ 22 w 74"/>
                <a:gd name="T49" fmla="*/ 32 h 81"/>
                <a:gd name="T50" fmla="*/ 28 w 74"/>
                <a:gd name="T51" fmla="*/ 26 h 81"/>
                <a:gd name="T52" fmla="*/ 31 w 74"/>
                <a:gd name="T53" fmla="*/ 26 h 81"/>
                <a:gd name="T54" fmla="*/ 37 w 74"/>
                <a:gd name="T55" fmla="*/ 33 h 81"/>
                <a:gd name="T56" fmla="*/ 43 w 74"/>
                <a:gd name="T57" fmla="*/ 26 h 81"/>
                <a:gd name="T58" fmla="*/ 45 w 74"/>
                <a:gd name="T59" fmla="*/ 26 h 81"/>
                <a:gd name="T60" fmla="*/ 51 w 74"/>
                <a:gd name="T61" fmla="*/ 32 h 81"/>
                <a:gd name="T62" fmla="*/ 51 w 74"/>
                <a:gd name="T63" fmla="*/ 46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74" h="81">
                  <a:moveTo>
                    <a:pt x="74" y="36"/>
                  </a:moveTo>
                  <a:cubicBezTo>
                    <a:pt x="74" y="16"/>
                    <a:pt x="57" y="0"/>
                    <a:pt x="37" y="0"/>
                  </a:cubicBezTo>
                  <a:cubicBezTo>
                    <a:pt x="17" y="0"/>
                    <a:pt x="0" y="16"/>
                    <a:pt x="0" y="36"/>
                  </a:cubicBezTo>
                  <a:cubicBezTo>
                    <a:pt x="0" y="54"/>
                    <a:pt x="17" y="64"/>
                    <a:pt x="17" y="81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8" y="63"/>
                    <a:pt x="74" y="54"/>
                    <a:pt x="74" y="36"/>
                  </a:cubicBezTo>
                  <a:close/>
                  <a:moveTo>
                    <a:pt x="37" y="9"/>
                  </a:moveTo>
                  <a:cubicBezTo>
                    <a:pt x="41" y="9"/>
                    <a:pt x="44" y="12"/>
                    <a:pt x="44" y="16"/>
                  </a:cubicBezTo>
                  <a:cubicBezTo>
                    <a:pt x="44" y="20"/>
                    <a:pt x="41" y="24"/>
                    <a:pt x="37" y="24"/>
                  </a:cubicBezTo>
                  <a:cubicBezTo>
                    <a:pt x="33" y="24"/>
                    <a:pt x="29" y="20"/>
                    <a:pt x="29" y="16"/>
                  </a:cubicBezTo>
                  <a:cubicBezTo>
                    <a:pt x="29" y="12"/>
                    <a:pt x="33" y="9"/>
                    <a:pt x="37" y="9"/>
                  </a:cubicBezTo>
                  <a:close/>
                  <a:moveTo>
                    <a:pt x="51" y="46"/>
                  </a:moveTo>
                  <a:cubicBezTo>
                    <a:pt x="51" y="49"/>
                    <a:pt x="49" y="52"/>
                    <a:pt x="45" y="52"/>
                  </a:cubicBezTo>
                  <a:cubicBezTo>
                    <a:pt x="45" y="52"/>
                    <a:pt x="45" y="52"/>
                    <a:pt x="45" y="52"/>
                  </a:cubicBezTo>
                  <a:cubicBezTo>
                    <a:pt x="46" y="52"/>
                    <a:pt x="46" y="53"/>
                    <a:pt x="46" y="53"/>
                  </a:cubicBezTo>
                  <a:cubicBezTo>
                    <a:pt x="46" y="75"/>
                    <a:pt x="46" y="75"/>
                    <a:pt x="46" y="75"/>
                  </a:cubicBezTo>
                  <a:cubicBezTo>
                    <a:pt x="46" y="77"/>
                    <a:pt x="44" y="79"/>
                    <a:pt x="41" y="79"/>
                  </a:cubicBezTo>
                  <a:cubicBezTo>
                    <a:pt x="39" y="79"/>
                    <a:pt x="37" y="77"/>
                    <a:pt x="37" y="75"/>
                  </a:cubicBezTo>
                  <a:cubicBezTo>
                    <a:pt x="37" y="77"/>
                    <a:pt x="35" y="79"/>
                    <a:pt x="33" y="79"/>
                  </a:cubicBezTo>
                  <a:cubicBezTo>
                    <a:pt x="30" y="79"/>
                    <a:pt x="28" y="77"/>
                    <a:pt x="28" y="75"/>
                  </a:cubicBezTo>
                  <a:cubicBezTo>
                    <a:pt x="28" y="53"/>
                    <a:pt x="28" y="53"/>
                    <a:pt x="28" y="53"/>
                  </a:cubicBezTo>
                  <a:cubicBezTo>
                    <a:pt x="28" y="53"/>
                    <a:pt x="28" y="52"/>
                    <a:pt x="29" y="52"/>
                  </a:cubicBezTo>
                  <a:cubicBezTo>
                    <a:pt x="28" y="52"/>
                    <a:pt x="28" y="52"/>
                    <a:pt x="28" y="52"/>
                  </a:cubicBezTo>
                  <a:cubicBezTo>
                    <a:pt x="25" y="52"/>
                    <a:pt x="22" y="49"/>
                    <a:pt x="22" y="46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2" y="29"/>
                    <a:pt x="25" y="26"/>
                    <a:pt x="28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7" y="33"/>
                    <a:pt x="37" y="33"/>
                    <a:pt x="37" y="33"/>
                  </a:cubicBezTo>
                  <a:cubicBezTo>
                    <a:pt x="43" y="26"/>
                    <a:pt x="43" y="26"/>
                    <a:pt x="43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9" y="26"/>
                    <a:pt x="51" y="29"/>
                    <a:pt x="51" y="32"/>
                  </a:cubicBezTo>
                  <a:lnTo>
                    <a:pt x="51" y="4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2" name="Freeform 83">
              <a:extLst>
                <a:ext uri="{FF2B5EF4-FFF2-40B4-BE49-F238E27FC236}">
                  <a16:creationId xmlns:a16="http://schemas.microsoft.com/office/drawing/2014/main" id="{D76F628B-9EF6-8C75-7C23-48E6B4B4DB4D}"/>
                </a:ext>
              </a:extLst>
            </p:cNvPr>
            <p:cNvSpPr/>
            <p:nvPr/>
          </p:nvSpPr>
          <p:spPr bwMode="auto">
            <a:xfrm>
              <a:off x="8159751" y="2455949"/>
              <a:ext cx="204788" cy="30162"/>
            </a:xfrm>
            <a:custGeom>
              <a:avLst/>
              <a:gdLst>
                <a:gd name="T0" fmla="*/ 42 w 42"/>
                <a:gd name="T1" fmla="*/ 3 h 6"/>
                <a:gd name="T2" fmla="*/ 39 w 42"/>
                <a:gd name="T3" fmla="*/ 6 h 6"/>
                <a:gd name="T4" fmla="*/ 3 w 42"/>
                <a:gd name="T5" fmla="*/ 6 h 6"/>
                <a:gd name="T6" fmla="*/ 0 w 42"/>
                <a:gd name="T7" fmla="*/ 3 h 6"/>
                <a:gd name="T8" fmla="*/ 0 w 42"/>
                <a:gd name="T9" fmla="*/ 3 h 6"/>
                <a:gd name="T10" fmla="*/ 3 w 42"/>
                <a:gd name="T11" fmla="*/ 0 h 6"/>
                <a:gd name="T12" fmla="*/ 39 w 42"/>
                <a:gd name="T13" fmla="*/ 0 h 6"/>
                <a:gd name="T14" fmla="*/ 42 w 42"/>
                <a:gd name="T15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6">
                  <a:moveTo>
                    <a:pt x="42" y="3"/>
                  </a:moveTo>
                  <a:cubicBezTo>
                    <a:pt x="42" y="4"/>
                    <a:pt x="40" y="6"/>
                    <a:pt x="39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39" y="0"/>
                    <a:pt x="39" y="0"/>
                    <a:pt x="39" y="0"/>
                  </a:cubicBezTo>
                  <a:cubicBezTo>
                    <a:pt x="40" y="0"/>
                    <a:pt x="42" y="1"/>
                    <a:pt x="4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3" name="Freeform 84">
              <a:extLst>
                <a:ext uri="{FF2B5EF4-FFF2-40B4-BE49-F238E27FC236}">
                  <a16:creationId xmlns:a16="http://schemas.microsoft.com/office/drawing/2014/main" id="{0FC24604-E43B-239B-237B-2D826E6B336E}"/>
                </a:ext>
              </a:extLst>
            </p:cNvPr>
            <p:cNvSpPr/>
            <p:nvPr/>
          </p:nvSpPr>
          <p:spPr bwMode="auto">
            <a:xfrm>
              <a:off x="8085138" y="1917787"/>
              <a:ext cx="84138" cy="77787"/>
            </a:xfrm>
            <a:custGeom>
              <a:avLst/>
              <a:gdLst>
                <a:gd name="T0" fmla="*/ 13 w 17"/>
                <a:gd name="T1" fmla="*/ 16 h 16"/>
                <a:gd name="T2" fmla="*/ 10 w 17"/>
                <a:gd name="T3" fmla="*/ 15 h 16"/>
                <a:gd name="T4" fmla="*/ 2 w 17"/>
                <a:gd name="T5" fmla="*/ 7 h 16"/>
                <a:gd name="T6" fmla="*/ 2 w 17"/>
                <a:gd name="T7" fmla="*/ 2 h 16"/>
                <a:gd name="T8" fmla="*/ 7 w 17"/>
                <a:gd name="T9" fmla="*/ 2 h 16"/>
                <a:gd name="T10" fmla="*/ 15 w 17"/>
                <a:gd name="T11" fmla="*/ 10 h 16"/>
                <a:gd name="T12" fmla="*/ 15 w 17"/>
                <a:gd name="T13" fmla="*/ 15 h 16"/>
                <a:gd name="T14" fmla="*/ 13 w 17"/>
                <a:gd name="T1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6">
                  <a:moveTo>
                    <a:pt x="13" y="16"/>
                  </a:moveTo>
                  <a:cubicBezTo>
                    <a:pt x="12" y="16"/>
                    <a:pt x="11" y="16"/>
                    <a:pt x="10" y="15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0" y="5"/>
                    <a:pt x="0" y="3"/>
                    <a:pt x="2" y="2"/>
                  </a:cubicBezTo>
                  <a:cubicBezTo>
                    <a:pt x="3" y="0"/>
                    <a:pt x="5" y="0"/>
                    <a:pt x="7" y="2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7" y="12"/>
                    <a:pt x="17" y="14"/>
                    <a:pt x="15" y="15"/>
                  </a:cubicBezTo>
                  <a:cubicBezTo>
                    <a:pt x="15" y="16"/>
                    <a:pt x="14" y="16"/>
                    <a:pt x="13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4" name="Freeform 85">
              <a:extLst>
                <a:ext uri="{FF2B5EF4-FFF2-40B4-BE49-F238E27FC236}">
                  <a16:creationId xmlns:a16="http://schemas.microsoft.com/office/drawing/2014/main" id="{62D8BE6A-09FB-63C5-9395-3890701EA125}"/>
                </a:ext>
              </a:extLst>
            </p:cNvPr>
            <p:cNvSpPr/>
            <p:nvPr/>
          </p:nvSpPr>
          <p:spPr bwMode="auto">
            <a:xfrm>
              <a:off x="8355013" y="1917787"/>
              <a:ext cx="82550" cy="84137"/>
            </a:xfrm>
            <a:custGeom>
              <a:avLst/>
              <a:gdLst>
                <a:gd name="T0" fmla="*/ 4 w 17"/>
                <a:gd name="T1" fmla="*/ 17 h 17"/>
                <a:gd name="T2" fmla="*/ 2 w 17"/>
                <a:gd name="T3" fmla="*/ 16 h 17"/>
                <a:gd name="T4" fmla="*/ 2 w 17"/>
                <a:gd name="T5" fmla="*/ 11 h 17"/>
                <a:gd name="T6" fmla="*/ 10 w 17"/>
                <a:gd name="T7" fmla="*/ 2 h 17"/>
                <a:gd name="T8" fmla="*/ 15 w 17"/>
                <a:gd name="T9" fmla="*/ 2 h 17"/>
                <a:gd name="T10" fmla="*/ 15 w 17"/>
                <a:gd name="T11" fmla="*/ 7 h 17"/>
                <a:gd name="T12" fmla="*/ 7 w 17"/>
                <a:gd name="T13" fmla="*/ 16 h 17"/>
                <a:gd name="T14" fmla="*/ 4 w 17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" h="17">
                  <a:moveTo>
                    <a:pt x="4" y="17"/>
                  </a:moveTo>
                  <a:cubicBezTo>
                    <a:pt x="3" y="17"/>
                    <a:pt x="2" y="16"/>
                    <a:pt x="2" y="16"/>
                  </a:cubicBezTo>
                  <a:cubicBezTo>
                    <a:pt x="0" y="14"/>
                    <a:pt x="0" y="12"/>
                    <a:pt x="2" y="1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2" y="0"/>
                    <a:pt x="14" y="0"/>
                    <a:pt x="15" y="2"/>
                  </a:cubicBezTo>
                  <a:cubicBezTo>
                    <a:pt x="17" y="3"/>
                    <a:pt x="17" y="5"/>
                    <a:pt x="15" y="7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6"/>
                    <a:pt x="5" y="17"/>
                    <a:pt x="4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15" name="Freeform 86">
              <a:extLst>
                <a:ext uri="{FF2B5EF4-FFF2-40B4-BE49-F238E27FC236}">
                  <a16:creationId xmlns:a16="http://schemas.microsoft.com/office/drawing/2014/main" id="{7BE385EB-8855-CB58-988C-4DA347FB7AFC}"/>
                </a:ext>
              </a:extLst>
            </p:cNvPr>
            <p:cNvSpPr/>
            <p:nvPr/>
          </p:nvSpPr>
          <p:spPr bwMode="auto">
            <a:xfrm>
              <a:off x="8242301" y="1863812"/>
              <a:ext cx="34925" cy="98425"/>
            </a:xfrm>
            <a:custGeom>
              <a:avLst/>
              <a:gdLst>
                <a:gd name="T0" fmla="*/ 3 w 7"/>
                <a:gd name="T1" fmla="*/ 20 h 20"/>
                <a:gd name="T2" fmla="*/ 0 w 7"/>
                <a:gd name="T3" fmla="*/ 16 h 20"/>
                <a:gd name="T4" fmla="*/ 0 w 7"/>
                <a:gd name="T5" fmla="*/ 4 h 20"/>
                <a:gd name="T6" fmla="*/ 3 w 7"/>
                <a:gd name="T7" fmla="*/ 0 h 20"/>
                <a:gd name="T8" fmla="*/ 7 w 7"/>
                <a:gd name="T9" fmla="*/ 4 h 20"/>
                <a:gd name="T10" fmla="*/ 7 w 7"/>
                <a:gd name="T11" fmla="*/ 16 h 20"/>
                <a:gd name="T12" fmla="*/ 3 w 7"/>
                <a:gd name="T13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20">
                  <a:moveTo>
                    <a:pt x="3" y="20"/>
                  </a:moveTo>
                  <a:cubicBezTo>
                    <a:pt x="1" y="20"/>
                    <a:pt x="0" y="18"/>
                    <a:pt x="0" y="16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1" y="0"/>
                    <a:pt x="3" y="0"/>
                  </a:cubicBezTo>
                  <a:cubicBezTo>
                    <a:pt x="5" y="0"/>
                    <a:pt x="7" y="2"/>
                    <a:pt x="7" y="4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8"/>
                    <a:pt x="5" y="20"/>
                    <a:pt x="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16" name="组合 31">
            <a:extLst>
              <a:ext uri="{FF2B5EF4-FFF2-40B4-BE49-F238E27FC236}">
                <a16:creationId xmlns:a16="http://schemas.microsoft.com/office/drawing/2014/main" id="{9C341136-0E89-58DC-B97F-4448FA2C6D37}"/>
              </a:ext>
            </a:extLst>
          </p:cNvPr>
          <p:cNvGrpSpPr/>
          <p:nvPr/>
        </p:nvGrpSpPr>
        <p:grpSpPr>
          <a:xfrm>
            <a:off x="7909749" y="3585212"/>
            <a:ext cx="500985" cy="720659"/>
            <a:chOff x="10885488" y="4680037"/>
            <a:chExt cx="503238" cy="723900"/>
          </a:xfrm>
          <a:solidFill>
            <a:schemeClr val="accent5"/>
          </a:solidFill>
        </p:grpSpPr>
        <p:sp>
          <p:nvSpPr>
            <p:cNvPr id="21" name="Freeform 87">
              <a:extLst>
                <a:ext uri="{FF2B5EF4-FFF2-40B4-BE49-F238E27FC236}">
                  <a16:creationId xmlns:a16="http://schemas.microsoft.com/office/drawing/2014/main" id="{17A1ED8A-0611-FED3-BC79-C986779DDC79}"/>
                </a:ext>
              </a:extLst>
            </p:cNvPr>
            <p:cNvSpPr/>
            <p:nvPr/>
          </p:nvSpPr>
          <p:spPr bwMode="auto">
            <a:xfrm>
              <a:off x="11071226" y="4680037"/>
              <a:ext cx="317500" cy="303212"/>
            </a:xfrm>
            <a:custGeom>
              <a:avLst/>
              <a:gdLst>
                <a:gd name="T0" fmla="*/ 179 w 200"/>
                <a:gd name="T1" fmla="*/ 145 h 191"/>
                <a:gd name="T2" fmla="*/ 157 w 200"/>
                <a:gd name="T3" fmla="*/ 145 h 191"/>
                <a:gd name="T4" fmla="*/ 175 w 200"/>
                <a:gd name="T5" fmla="*/ 160 h 191"/>
                <a:gd name="T6" fmla="*/ 31 w 200"/>
                <a:gd name="T7" fmla="*/ 160 h 191"/>
                <a:gd name="T8" fmla="*/ 31 w 200"/>
                <a:gd name="T9" fmla="*/ 24 h 191"/>
                <a:gd name="T10" fmla="*/ 46 w 200"/>
                <a:gd name="T11" fmla="*/ 43 h 191"/>
                <a:gd name="T12" fmla="*/ 46 w 200"/>
                <a:gd name="T13" fmla="*/ 21 h 191"/>
                <a:gd name="T14" fmla="*/ 24 w 200"/>
                <a:gd name="T15" fmla="*/ 0 h 191"/>
                <a:gd name="T16" fmla="*/ 0 w 200"/>
                <a:gd name="T17" fmla="*/ 21 h 191"/>
                <a:gd name="T18" fmla="*/ 0 w 200"/>
                <a:gd name="T19" fmla="*/ 43 h 191"/>
                <a:gd name="T20" fmla="*/ 18 w 200"/>
                <a:gd name="T21" fmla="*/ 24 h 191"/>
                <a:gd name="T22" fmla="*/ 18 w 200"/>
                <a:gd name="T23" fmla="*/ 175 h 191"/>
                <a:gd name="T24" fmla="*/ 175 w 200"/>
                <a:gd name="T25" fmla="*/ 175 h 191"/>
                <a:gd name="T26" fmla="*/ 157 w 200"/>
                <a:gd name="T27" fmla="*/ 191 h 191"/>
                <a:gd name="T28" fmla="*/ 179 w 200"/>
                <a:gd name="T29" fmla="*/ 191 h 191"/>
                <a:gd name="T30" fmla="*/ 200 w 200"/>
                <a:gd name="T31" fmla="*/ 166 h 191"/>
                <a:gd name="T32" fmla="*/ 179 w 200"/>
                <a:gd name="T33" fmla="*/ 145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" h="191">
                  <a:moveTo>
                    <a:pt x="179" y="145"/>
                  </a:moveTo>
                  <a:lnTo>
                    <a:pt x="157" y="145"/>
                  </a:lnTo>
                  <a:lnTo>
                    <a:pt x="175" y="160"/>
                  </a:lnTo>
                  <a:lnTo>
                    <a:pt x="31" y="160"/>
                  </a:lnTo>
                  <a:lnTo>
                    <a:pt x="31" y="24"/>
                  </a:lnTo>
                  <a:lnTo>
                    <a:pt x="46" y="43"/>
                  </a:lnTo>
                  <a:lnTo>
                    <a:pt x="46" y="21"/>
                  </a:lnTo>
                  <a:lnTo>
                    <a:pt x="24" y="0"/>
                  </a:lnTo>
                  <a:lnTo>
                    <a:pt x="0" y="21"/>
                  </a:lnTo>
                  <a:lnTo>
                    <a:pt x="0" y="43"/>
                  </a:lnTo>
                  <a:lnTo>
                    <a:pt x="18" y="24"/>
                  </a:lnTo>
                  <a:lnTo>
                    <a:pt x="18" y="175"/>
                  </a:lnTo>
                  <a:lnTo>
                    <a:pt x="175" y="175"/>
                  </a:lnTo>
                  <a:lnTo>
                    <a:pt x="157" y="191"/>
                  </a:lnTo>
                  <a:lnTo>
                    <a:pt x="179" y="191"/>
                  </a:lnTo>
                  <a:lnTo>
                    <a:pt x="200" y="166"/>
                  </a:lnTo>
                  <a:lnTo>
                    <a:pt x="179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2" name="Freeform 88">
              <a:extLst>
                <a:ext uri="{FF2B5EF4-FFF2-40B4-BE49-F238E27FC236}">
                  <a16:creationId xmlns:a16="http://schemas.microsoft.com/office/drawing/2014/main" id="{34EAB5EC-9927-7235-73A8-F0121A333144}"/>
                </a:ext>
              </a:extLst>
            </p:cNvPr>
            <p:cNvSpPr/>
            <p:nvPr/>
          </p:nvSpPr>
          <p:spPr bwMode="auto">
            <a:xfrm>
              <a:off x="11134726" y="4699087"/>
              <a:ext cx="204788" cy="220662"/>
            </a:xfrm>
            <a:custGeom>
              <a:avLst/>
              <a:gdLst>
                <a:gd name="T0" fmla="*/ 0 w 129"/>
                <a:gd name="T1" fmla="*/ 93 h 139"/>
                <a:gd name="T2" fmla="*/ 37 w 129"/>
                <a:gd name="T3" fmla="*/ 59 h 139"/>
                <a:gd name="T4" fmla="*/ 46 w 129"/>
                <a:gd name="T5" fmla="*/ 68 h 139"/>
                <a:gd name="T6" fmla="*/ 0 w 129"/>
                <a:gd name="T7" fmla="*/ 108 h 139"/>
                <a:gd name="T8" fmla="*/ 0 w 129"/>
                <a:gd name="T9" fmla="*/ 117 h 139"/>
                <a:gd name="T10" fmla="*/ 52 w 129"/>
                <a:gd name="T11" fmla="*/ 71 h 139"/>
                <a:gd name="T12" fmla="*/ 58 w 129"/>
                <a:gd name="T13" fmla="*/ 77 h 139"/>
                <a:gd name="T14" fmla="*/ 0 w 129"/>
                <a:gd name="T15" fmla="*/ 133 h 139"/>
                <a:gd name="T16" fmla="*/ 0 w 129"/>
                <a:gd name="T17" fmla="*/ 139 h 139"/>
                <a:gd name="T18" fmla="*/ 3 w 129"/>
                <a:gd name="T19" fmla="*/ 139 h 139"/>
                <a:gd name="T20" fmla="*/ 129 w 129"/>
                <a:gd name="T21" fmla="*/ 22 h 139"/>
                <a:gd name="T22" fmla="*/ 129 w 129"/>
                <a:gd name="T23" fmla="*/ 0 h 139"/>
                <a:gd name="T24" fmla="*/ 65 w 129"/>
                <a:gd name="T25" fmla="*/ 65 h 139"/>
                <a:gd name="T26" fmla="*/ 37 w 129"/>
                <a:gd name="T27" fmla="*/ 43 h 139"/>
                <a:gd name="T28" fmla="*/ 0 w 129"/>
                <a:gd name="T29" fmla="*/ 74 h 139"/>
                <a:gd name="T30" fmla="*/ 0 w 129"/>
                <a:gd name="T31" fmla="*/ 9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9" h="139">
                  <a:moveTo>
                    <a:pt x="0" y="93"/>
                  </a:moveTo>
                  <a:lnTo>
                    <a:pt x="37" y="59"/>
                  </a:lnTo>
                  <a:lnTo>
                    <a:pt x="46" y="68"/>
                  </a:lnTo>
                  <a:lnTo>
                    <a:pt x="0" y="108"/>
                  </a:lnTo>
                  <a:lnTo>
                    <a:pt x="0" y="117"/>
                  </a:lnTo>
                  <a:lnTo>
                    <a:pt x="52" y="71"/>
                  </a:lnTo>
                  <a:lnTo>
                    <a:pt x="58" y="77"/>
                  </a:lnTo>
                  <a:lnTo>
                    <a:pt x="0" y="133"/>
                  </a:lnTo>
                  <a:lnTo>
                    <a:pt x="0" y="139"/>
                  </a:lnTo>
                  <a:lnTo>
                    <a:pt x="3" y="139"/>
                  </a:lnTo>
                  <a:lnTo>
                    <a:pt x="129" y="22"/>
                  </a:lnTo>
                  <a:lnTo>
                    <a:pt x="129" y="0"/>
                  </a:lnTo>
                  <a:lnTo>
                    <a:pt x="65" y="65"/>
                  </a:lnTo>
                  <a:lnTo>
                    <a:pt x="37" y="43"/>
                  </a:lnTo>
                  <a:lnTo>
                    <a:pt x="0" y="74"/>
                  </a:lnTo>
                  <a:lnTo>
                    <a:pt x="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3" name="Freeform 89">
              <a:extLst>
                <a:ext uri="{FF2B5EF4-FFF2-40B4-BE49-F238E27FC236}">
                  <a16:creationId xmlns:a16="http://schemas.microsoft.com/office/drawing/2014/main" id="{B653C68C-E58E-8944-DD1E-7DFCF5EDDAFC}"/>
                </a:ext>
              </a:extLst>
            </p:cNvPr>
            <p:cNvSpPr/>
            <p:nvPr/>
          </p:nvSpPr>
          <p:spPr bwMode="auto">
            <a:xfrm>
              <a:off x="11163301" y="4753062"/>
              <a:ext cx="176213" cy="166687"/>
            </a:xfrm>
            <a:custGeom>
              <a:avLst/>
              <a:gdLst>
                <a:gd name="T0" fmla="*/ 111 w 111"/>
                <a:gd name="T1" fmla="*/ 0 h 105"/>
                <a:gd name="T2" fmla="*/ 0 w 111"/>
                <a:gd name="T3" fmla="*/ 105 h 105"/>
                <a:gd name="T4" fmla="*/ 10 w 111"/>
                <a:gd name="T5" fmla="*/ 105 h 105"/>
                <a:gd name="T6" fmla="*/ 111 w 111"/>
                <a:gd name="T7" fmla="*/ 9 h 105"/>
                <a:gd name="T8" fmla="*/ 111 w 111"/>
                <a:gd name="T9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05">
                  <a:moveTo>
                    <a:pt x="111" y="0"/>
                  </a:moveTo>
                  <a:lnTo>
                    <a:pt x="0" y="105"/>
                  </a:lnTo>
                  <a:lnTo>
                    <a:pt x="10" y="105"/>
                  </a:lnTo>
                  <a:lnTo>
                    <a:pt x="111" y="9"/>
                  </a:lnTo>
                  <a:lnTo>
                    <a:pt x="1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4" name="Freeform 90">
              <a:extLst>
                <a:ext uri="{FF2B5EF4-FFF2-40B4-BE49-F238E27FC236}">
                  <a16:creationId xmlns:a16="http://schemas.microsoft.com/office/drawing/2014/main" id="{DE7D3D5D-992A-7F2C-A2CF-45A0CDFEA418}"/>
                </a:ext>
              </a:extLst>
            </p:cNvPr>
            <p:cNvSpPr/>
            <p:nvPr/>
          </p:nvSpPr>
          <p:spPr bwMode="auto">
            <a:xfrm>
              <a:off x="11202988" y="4792749"/>
              <a:ext cx="136525" cy="127000"/>
            </a:xfrm>
            <a:custGeom>
              <a:avLst/>
              <a:gdLst>
                <a:gd name="T0" fmla="*/ 86 w 86"/>
                <a:gd name="T1" fmla="*/ 0 h 80"/>
                <a:gd name="T2" fmla="*/ 0 w 86"/>
                <a:gd name="T3" fmla="*/ 80 h 80"/>
                <a:gd name="T4" fmla="*/ 9 w 86"/>
                <a:gd name="T5" fmla="*/ 80 h 80"/>
                <a:gd name="T6" fmla="*/ 86 w 86"/>
                <a:gd name="T7" fmla="*/ 9 h 80"/>
                <a:gd name="T8" fmla="*/ 86 w 86"/>
                <a:gd name="T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0">
                  <a:moveTo>
                    <a:pt x="86" y="0"/>
                  </a:moveTo>
                  <a:lnTo>
                    <a:pt x="0" y="80"/>
                  </a:lnTo>
                  <a:lnTo>
                    <a:pt x="9" y="80"/>
                  </a:lnTo>
                  <a:lnTo>
                    <a:pt x="86" y="9"/>
                  </a:lnTo>
                  <a:lnTo>
                    <a:pt x="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5" name="Freeform 91">
              <a:extLst>
                <a:ext uri="{FF2B5EF4-FFF2-40B4-BE49-F238E27FC236}">
                  <a16:creationId xmlns:a16="http://schemas.microsoft.com/office/drawing/2014/main" id="{75E60A65-7DD8-9B4F-F48A-A93FA23EB271}"/>
                </a:ext>
              </a:extLst>
            </p:cNvPr>
            <p:cNvSpPr/>
            <p:nvPr/>
          </p:nvSpPr>
          <p:spPr bwMode="auto">
            <a:xfrm>
              <a:off x="11242676" y="4826087"/>
              <a:ext cx="96838" cy="93662"/>
            </a:xfrm>
            <a:custGeom>
              <a:avLst/>
              <a:gdLst>
                <a:gd name="T0" fmla="*/ 61 w 61"/>
                <a:gd name="T1" fmla="*/ 0 h 59"/>
                <a:gd name="T2" fmla="*/ 0 w 61"/>
                <a:gd name="T3" fmla="*/ 59 h 59"/>
                <a:gd name="T4" fmla="*/ 9 w 61"/>
                <a:gd name="T5" fmla="*/ 59 h 59"/>
                <a:gd name="T6" fmla="*/ 61 w 61"/>
                <a:gd name="T7" fmla="*/ 13 h 59"/>
                <a:gd name="T8" fmla="*/ 61 w 61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59">
                  <a:moveTo>
                    <a:pt x="61" y="0"/>
                  </a:moveTo>
                  <a:lnTo>
                    <a:pt x="0" y="59"/>
                  </a:lnTo>
                  <a:lnTo>
                    <a:pt x="9" y="59"/>
                  </a:lnTo>
                  <a:lnTo>
                    <a:pt x="61" y="13"/>
                  </a:lnTo>
                  <a:lnTo>
                    <a:pt x="6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6" name="Freeform 92">
              <a:extLst>
                <a:ext uri="{FF2B5EF4-FFF2-40B4-BE49-F238E27FC236}">
                  <a16:creationId xmlns:a16="http://schemas.microsoft.com/office/drawing/2014/main" id="{E2045A2B-11CC-8964-73DA-E29E458C2AC7}"/>
                </a:ext>
              </a:extLst>
            </p:cNvPr>
            <p:cNvSpPr/>
            <p:nvPr/>
          </p:nvSpPr>
          <p:spPr bwMode="auto">
            <a:xfrm>
              <a:off x="11280776" y="4865774"/>
              <a:ext cx="58738" cy="53975"/>
            </a:xfrm>
            <a:custGeom>
              <a:avLst/>
              <a:gdLst>
                <a:gd name="T0" fmla="*/ 37 w 37"/>
                <a:gd name="T1" fmla="*/ 9 h 34"/>
                <a:gd name="T2" fmla="*/ 37 w 37"/>
                <a:gd name="T3" fmla="*/ 0 h 34"/>
                <a:gd name="T4" fmla="*/ 0 w 37"/>
                <a:gd name="T5" fmla="*/ 34 h 34"/>
                <a:gd name="T6" fmla="*/ 10 w 37"/>
                <a:gd name="T7" fmla="*/ 34 h 34"/>
                <a:gd name="T8" fmla="*/ 37 w 37"/>
                <a:gd name="T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4">
                  <a:moveTo>
                    <a:pt x="37" y="9"/>
                  </a:moveTo>
                  <a:lnTo>
                    <a:pt x="37" y="0"/>
                  </a:lnTo>
                  <a:lnTo>
                    <a:pt x="0" y="34"/>
                  </a:lnTo>
                  <a:lnTo>
                    <a:pt x="10" y="34"/>
                  </a:ln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7" name="Oval 93">
              <a:extLst>
                <a:ext uri="{FF2B5EF4-FFF2-40B4-BE49-F238E27FC236}">
                  <a16:creationId xmlns:a16="http://schemas.microsoft.com/office/drawing/2014/main" id="{B922A6D4-47C4-69AE-9578-FB209DC2F6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39463" y="4856249"/>
              <a:ext cx="117475" cy="1174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28" name="Freeform 94">
              <a:extLst>
                <a:ext uri="{FF2B5EF4-FFF2-40B4-BE49-F238E27FC236}">
                  <a16:creationId xmlns:a16="http://schemas.microsoft.com/office/drawing/2014/main" id="{5014E50D-ABE9-802F-6839-B556F6356FB0}"/>
                </a:ext>
              </a:extLst>
            </p:cNvPr>
            <p:cNvSpPr/>
            <p:nvPr/>
          </p:nvSpPr>
          <p:spPr bwMode="auto">
            <a:xfrm>
              <a:off x="10885488" y="4997537"/>
              <a:ext cx="336550" cy="406400"/>
            </a:xfrm>
            <a:custGeom>
              <a:avLst/>
              <a:gdLst>
                <a:gd name="T0" fmla="*/ 69 w 69"/>
                <a:gd name="T1" fmla="*/ 7 h 83"/>
                <a:gd name="T2" fmla="*/ 61 w 69"/>
                <a:gd name="T3" fmla="*/ 0 h 83"/>
                <a:gd name="T4" fmla="*/ 33 w 69"/>
                <a:gd name="T5" fmla="*/ 0 h 83"/>
                <a:gd name="T6" fmla="*/ 23 w 69"/>
                <a:gd name="T7" fmla="*/ 9 h 83"/>
                <a:gd name="T8" fmla="*/ 23 w 69"/>
                <a:gd name="T9" fmla="*/ 10 h 83"/>
                <a:gd name="T10" fmla="*/ 13 w 69"/>
                <a:gd name="T11" fmla="*/ 0 h 83"/>
                <a:gd name="T12" fmla="*/ 10 w 69"/>
                <a:gd name="T13" fmla="*/ 0 h 83"/>
                <a:gd name="T14" fmla="*/ 0 w 69"/>
                <a:gd name="T15" fmla="*/ 9 h 83"/>
                <a:gd name="T16" fmla="*/ 0 w 69"/>
                <a:gd name="T17" fmla="*/ 30 h 83"/>
                <a:gd name="T18" fmla="*/ 10 w 69"/>
                <a:gd name="T19" fmla="*/ 40 h 83"/>
                <a:gd name="T20" fmla="*/ 10 w 69"/>
                <a:gd name="T21" fmla="*/ 40 h 83"/>
                <a:gd name="T22" fmla="*/ 9 w 69"/>
                <a:gd name="T23" fmla="*/ 42 h 83"/>
                <a:gd name="T24" fmla="*/ 9 w 69"/>
                <a:gd name="T25" fmla="*/ 76 h 83"/>
                <a:gd name="T26" fmla="*/ 16 w 69"/>
                <a:gd name="T27" fmla="*/ 83 h 83"/>
                <a:gd name="T28" fmla="*/ 23 w 69"/>
                <a:gd name="T29" fmla="*/ 76 h 83"/>
                <a:gd name="T30" fmla="*/ 30 w 69"/>
                <a:gd name="T31" fmla="*/ 83 h 83"/>
                <a:gd name="T32" fmla="*/ 37 w 69"/>
                <a:gd name="T33" fmla="*/ 76 h 83"/>
                <a:gd name="T34" fmla="*/ 37 w 69"/>
                <a:gd name="T35" fmla="*/ 13 h 83"/>
                <a:gd name="T36" fmla="*/ 61 w 69"/>
                <a:gd name="T37" fmla="*/ 13 h 83"/>
                <a:gd name="T38" fmla="*/ 69 w 69"/>
                <a:gd name="T39" fmla="*/ 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9" h="83">
                  <a:moveTo>
                    <a:pt x="69" y="7"/>
                  </a:moveTo>
                  <a:cubicBezTo>
                    <a:pt x="69" y="2"/>
                    <a:pt x="65" y="0"/>
                    <a:pt x="61" y="0"/>
                  </a:cubicBezTo>
                  <a:cubicBezTo>
                    <a:pt x="57" y="0"/>
                    <a:pt x="33" y="0"/>
                    <a:pt x="33" y="0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6"/>
                    <a:pt x="4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9" y="41"/>
                    <a:pt x="9" y="42"/>
                    <a:pt x="9" y="42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9" y="80"/>
                    <a:pt x="12" y="83"/>
                    <a:pt x="16" y="83"/>
                  </a:cubicBezTo>
                  <a:cubicBezTo>
                    <a:pt x="20" y="83"/>
                    <a:pt x="23" y="80"/>
                    <a:pt x="23" y="76"/>
                  </a:cubicBezTo>
                  <a:cubicBezTo>
                    <a:pt x="23" y="80"/>
                    <a:pt x="26" y="83"/>
                    <a:pt x="30" y="83"/>
                  </a:cubicBezTo>
                  <a:cubicBezTo>
                    <a:pt x="34" y="83"/>
                    <a:pt x="37" y="80"/>
                    <a:pt x="37" y="76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58" y="13"/>
                    <a:pt x="61" y="13"/>
                  </a:cubicBezTo>
                  <a:cubicBezTo>
                    <a:pt x="64" y="13"/>
                    <a:pt x="69" y="12"/>
                    <a:pt x="6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29" name="组合 40">
            <a:extLst>
              <a:ext uri="{FF2B5EF4-FFF2-40B4-BE49-F238E27FC236}">
                <a16:creationId xmlns:a16="http://schemas.microsoft.com/office/drawing/2014/main" id="{D44CE387-29A2-A52F-9DCF-350C1A0DA10F}"/>
              </a:ext>
            </a:extLst>
          </p:cNvPr>
          <p:cNvGrpSpPr/>
          <p:nvPr/>
        </p:nvGrpSpPr>
        <p:grpSpPr>
          <a:xfrm>
            <a:off x="7909749" y="2012283"/>
            <a:ext cx="428625" cy="581816"/>
            <a:chOff x="10709276" y="1628862"/>
            <a:chExt cx="439738" cy="596900"/>
          </a:xfrm>
          <a:solidFill>
            <a:schemeClr val="accent5"/>
          </a:solidFill>
        </p:grpSpPr>
        <p:sp>
          <p:nvSpPr>
            <p:cNvPr id="30" name="Freeform 95">
              <a:extLst>
                <a:ext uri="{FF2B5EF4-FFF2-40B4-BE49-F238E27FC236}">
                  <a16:creationId xmlns:a16="http://schemas.microsoft.com/office/drawing/2014/main" id="{2C9DA0C5-3ED0-6359-A188-0D7EBC75D292}"/>
                </a:ext>
              </a:extLst>
            </p:cNvPr>
            <p:cNvSpPr/>
            <p:nvPr/>
          </p:nvSpPr>
          <p:spPr bwMode="auto">
            <a:xfrm>
              <a:off x="10709276" y="1809837"/>
              <a:ext cx="341313" cy="415925"/>
            </a:xfrm>
            <a:custGeom>
              <a:avLst/>
              <a:gdLst>
                <a:gd name="T0" fmla="*/ 62 w 70"/>
                <a:gd name="T1" fmla="*/ 0 h 85"/>
                <a:gd name="T2" fmla="*/ 33 w 70"/>
                <a:gd name="T3" fmla="*/ 0 h 85"/>
                <a:gd name="T4" fmla="*/ 23 w 70"/>
                <a:gd name="T5" fmla="*/ 9 h 85"/>
                <a:gd name="T6" fmla="*/ 23 w 70"/>
                <a:gd name="T7" fmla="*/ 10 h 85"/>
                <a:gd name="T8" fmla="*/ 13 w 70"/>
                <a:gd name="T9" fmla="*/ 0 h 85"/>
                <a:gd name="T10" fmla="*/ 10 w 70"/>
                <a:gd name="T11" fmla="*/ 0 h 85"/>
                <a:gd name="T12" fmla="*/ 0 w 70"/>
                <a:gd name="T13" fmla="*/ 9 h 85"/>
                <a:gd name="T14" fmla="*/ 0 w 70"/>
                <a:gd name="T15" fmla="*/ 31 h 85"/>
                <a:gd name="T16" fmla="*/ 10 w 70"/>
                <a:gd name="T17" fmla="*/ 41 h 85"/>
                <a:gd name="T18" fmla="*/ 10 w 70"/>
                <a:gd name="T19" fmla="*/ 41 h 85"/>
                <a:gd name="T20" fmla="*/ 9 w 70"/>
                <a:gd name="T21" fmla="*/ 43 h 85"/>
                <a:gd name="T22" fmla="*/ 9 w 70"/>
                <a:gd name="T23" fmla="*/ 78 h 85"/>
                <a:gd name="T24" fmla="*/ 16 w 70"/>
                <a:gd name="T25" fmla="*/ 85 h 85"/>
                <a:gd name="T26" fmla="*/ 23 w 70"/>
                <a:gd name="T27" fmla="*/ 78 h 85"/>
                <a:gd name="T28" fmla="*/ 30 w 70"/>
                <a:gd name="T29" fmla="*/ 85 h 85"/>
                <a:gd name="T30" fmla="*/ 37 w 70"/>
                <a:gd name="T31" fmla="*/ 78 h 85"/>
                <a:gd name="T32" fmla="*/ 37 w 70"/>
                <a:gd name="T33" fmla="*/ 13 h 85"/>
                <a:gd name="T34" fmla="*/ 62 w 70"/>
                <a:gd name="T35" fmla="*/ 13 h 85"/>
                <a:gd name="T36" fmla="*/ 70 w 70"/>
                <a:gd name="T37" fmla="*/ 7 h 85"/>
                <a:gd name="T38" fmla="*/ 62 w 70"/>
                <a:gd name="T39" fmla="*/ 0 h 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" h="85">
                  <a:moveTo>
                    <a:pt x="62" y="0"/>
                  </a:moveTo>
                  <a:cubicBezTo>
                    <a:pt x="58" y="0"/>
                    <a:pt x="33" y="0"/>
                    <a:pt x="33" y="0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1"/>
                    <a:pt x="0" y="31"/>
                    <a:pt x="0" y="31"/>
                  </a:cubicBezTo>
                  <a:cubicBezTo>
                    <a:pt x="0" y="36"/>
                    <a:pt x="4" y="41"/>
                    <a:pt x="10" y="41"/>
                  </a:cubicBezTo>
                  <a:cubicBezTo>
                    <a:pt x="10" y="41"/>
                    <a:pt x="10" y="41"/>
                    <a:pt x="10" y="41"/>
                  </a:cubicBezTo>
                  <a:cubicBezTo>
                    <a:pt x="10" y="41"/>
                    <a:pt x="9" y="42"/>
                    <a:pt x="9" y="43"/>
                  </a:cubicBezTo>
                  <a:cubicBezTo>
                    <a:pt x="9" y="78"/>
                    <a:pt x="9" y="78"/>
                    <a:pt x="9" y="78"/>
                  </a:cubicBezTo>
                  <a:cubicBezTo>
                    <a:pt x="9" y="82"/>
                    <a:pt x="13" y="85"/>
                    <a:pt x="16" y="85"/>
                  </a:cubicBezTo>
                  <a:cubicBezTo>
                    <a:pt x="20" y="85"/>
                    <a:pt x="23" y="82"/>
                    <a:pt x="23" y="78"/>
                  </a:cubicBezTo>
                  <a:cubicBezTo>
                    <a:pt x="23" y="82"/>
                    <a:pt x="27" y="85"/>
                    <a:pt x="30" y="85"/>
                  </a:cubicBezTo>
                  <a:cubicBezTo>
                    <a:pt x="34" y="85"/>
                    <a:pt x="37" y="82"/>
                    <a:pt x="37" y="78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59" y="13"/>
                    <a:pt x="62" y="13"/>
                  </a:cubicBezTo>
                  <a:cubicBezTo>
                    <a:pt x="66" y="13"/>
                    <a:pt x="70" y="12"/>
                    <a:pt x="70" y="7"/>
                  </a:cubicBezTo>
                  <a:cubicBezTo>
                    <a:pt x="70" y="2"/>
                    <a:pt x="66" y="0"/>
                    <a:pt x="6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31" name="Freeform 96">
              <a:extLst>
                <a:ext uri="{FF2B5EF4-FFF2-40B4-BE49-F238E27FC236}">
                  <a16:creationId xmlns:a16="http://schemas.microsoft.com/office/drawing/2014/main" id="{20916ED0-80AE-74B7-C505-B74FFAF27C5D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0763251" y="1628862"/>
              <a:ext cx="385763" cy="161925"/>
            </a:xfrm>
            <a:custGeom>
              <a:avLst/>
              <a:gdLst>
                <a:gd name="T0" fmla="*/ 68 w 79"/>
                <a:gd name="T1" fmla="*/ 1 h 33"/>
                <a:gd name="T2" fmla="*/ 62 w 79"/>
                <a:gd name="T3" fmla="*/ 4 h 33"/>
                <a:gd name="T4" fmla="*/ 56 w 79"/>
                <a:gd name="T5" fmla="*/ 8 h 33"/>
                <a:gd name="T6" fmla="*/ 46 w 79"/>
                <a:gd name="T7" fmla="*/ 0 h 33"/>
                <a:gd name="T8" fmla="*/ 38 w 79"/>
                <a:gd name="T9" fmla="*/ 4 h 33"/>
                <a:gd name="T10" fmla="*/ 23 w 79"/>
                <a:gd name="T11" fmla="*/ 14 h 33"/>
                <a:gd name="T12" fmla="*/ 12 w 79"/>
                <a:gd name="T13" fmla="*/ 8 h 33"/>
                <a:gd name="T14" fmla="*/ 0 w 79"/>
                <a:gd name="T15" fmla="*/ 20 h 33"/>
                <a:gd name="T16" fmla="*/ 12 w 79"/>
                <a:gd name="T17" fmla="*/ 32 h 33"/>
                <a:gd name="T18" fmla="*/ 22 w 79"/>
                <a:gd name="T19" fmla="*/ 27 h 33"/>
                <a:gd name="T20" fmla="*/ 46 w 79"/>
                <a:gd name="T21" fmla="*/ 33 h 33"/>
                <a:gd name="T22" fmla="*/ 54 w 79"/>
                <a:gd name="T23" fmla="*/ 29 h 33"/>
                <a:gd name="T24" fmla="*/ 68 w 79"/>
                <a:gd name="T25" fmla="*/ 33 h 33"/>
                <a:gd name="T26" fmla="*/ 79 w 79"/>
                <a:gd name="T27" fmla="*/ 17 h 33"/>
                <a:gd name="T28" fmla="*/ 68 w 79"/>
                <a:gd name="T29" fmla="*/ 1 h 33"/>
                <a:gd name="T30" fmla="*/ 46 w 79"/>
                <a:gd name="T31" fmla="*/ 27 h 33"/>
                <a:gd name="T32" fmla="*/ 39 w 79"/>
                <a:gd name="T33" fmla="*/ 17 h 33"/>
                <a:gd name="T34" fmla="*/ 46 w 79"/>
                <a:gd name="T35" fmla="*/ 6 h 33"/>
                <a:gd name="T36" fmla="*/ 53 w 79"/>
                <a:gd name="T37" fmla="*/ 17 h 33"/>
                <a:gd name="T38" fmla="*/ 46 w 79"/>
                <a:gd name="T39" fmla="*/ 27 h 33"/>
                <a:gd name="T40" fmla="*/ 68 w 79"/>
                <a:gd name="T41" fmla="*/ 28 h 33"/>
                <a:gd name="T42" fmla="*/ 60 w 79"/>
                <a:gd name="T43" fmla="*/ 17 h 33"/>
                <a:gd name="T44" fmla="*/ 68 w 79"/>
                <a:gd name="T45" fmla="*/ 7 h 33"/>
                <a:gd name="T46" fmla="*/ 75 w 79"/>
                <a:gd name="T47" fmla="*/ 17 h 33"/>
                <a:gd name="T48" fmla="*/ 68 w 79"/>
                <a:gd name="T49" fmla="*/ 28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79" h="33">
                  <a:moveTo>
                    <a:pt x="68" y="1"/>
                  </a:moveTo>
                  <a:cubicBezTo>
                    <a:pt x="66" y="1"/>
                    <a:pt x="64" y="2"/>
                    <a:pt x="62" y="4"/>
                  </a:cubicBezTo>
                  <a:cubicBezTo>
                    <a:pt x="56" y="8"/>
                    <a:pt x="56" y="8"/>
                    <a:pt x="56" y="8"/>
                  </a:cubicBezTo>
                  <a:cubicBezTo>
                    <a:pt x="54" y="3"/>
                    <a:pt x="50" y="0"/>
                    <a:pt x="46" y="0"/>
                  </a:cubicBezTo>
                  <a:cubicBezTo>
                    <a:pt x="44" y="0"/>
                    <a:pt x="41" y="3"/>
                    <a:pt x="38" y="4"/>
                  </a:cubicBezTo>
                  <a:cubicBezTo>
                    <a:pt x="36" y="6"/>
                    <a:pt x="26" y="12"/>
                    <a:pt x="23" y="14"/>
                  </a:cubicBezTo>
                  <a:cubicBezTo>
                    <a:pt x="21" y="10"/>
                    <a:pt x="17" y="8"/>
                    <a:pt x="12" y="8"/>
                  </a:cubicBezTo>
                  <a:cubicBezTo>
                    <a:pt x="6" y="8"/>
                    <a:pt x="0" y="13"/>
                    <a:pt x="0" y="20"/>
                  </a:cubicBezTo>
                  <a:cubicBezTo>
                    <a:pt x="0" y="27"/>
                    <a:pt x="6" y="32"/>
                    <a:pt x="12" y="32"/>
                  </a:cubicBezTo>
                  <a:cubicBezTo>
                    <a:pt x="16" y="32"/>
                    <a:pt x="20" y="30"/>
                    <a:pt x="22" y="27"/>
                  </a:cubicBezTo>
                  <a:cubicBezTo>
                    <a:pt x="26" y="28"/>
                    <a:pt x="45" y="33"/>
                    <a:pt x="46" y="33"/>
                  </a:cubicBezTo>
                  <a:cubicBezTo>
                    <a:pt x="49" y="33"/>
                    <a:pt x="52" y="32"/>
                    <a:pt x="54" y="29"/>
                  </a:cubicBezTo>
                  <a:cubicBezTo>
                    <a:pt x="54" y="29"/>
                    <a:pt x="64" y="33"/>
                    <a:pt x="68" y="33"/>
                  </a:cubicBezTo>
                  <a:cubicBezTo>
                    <a:pt x="74" y="33"/>
                    <a:pt x="79" y="26"/>
                    <a:pt x="79" y="17"/>
                  </a:cubicBezTo>
                  <a:cubicBezTo>
                    <a:pt x="79" y="8"/>
                    <a:pt x="74" y="1"/>
                    <a:pt x="68" y="1"/>
                  </a:cubicBezTo>
                  <a:close/>
                  <a:moveTo>
                    <a:pt x="46" y="27"/>
                  </a:moveTo>
                  <a:cubicBezTo>
                    <a:pt x="42" y="27"/>
                    <a:pt x="39" y="23"/>
                    <a:pt x="39" y="17"/>
                  </a:cubicBezTo>
                  <a:cubicBezTo>
                    <a:pt x="39" y="11"/>
                    <a:pt x="42" y="6"/>
                    <a:pt x="46" y="6"/>
                  </a:cubicBezTo>
                  <a:cubicBezTo>
                    <a:pt x="50" y="6"/>
                    <a:pt x="53" y="11"/>
                    <a:pt x="53" y="17"/>
                  </a:cubicBezTo>
                  <a:cubicBezTo>
                    <a:pt x="53" y="23"/>
                    <a:pt x="50" y="27"/>
                    <a:pt x="46" y="27"/>
                  </a:cubicBezTo>
                  <a:close/>
                  <a:moveTo>
                    <a:pt x="68" y="28"/>
                  </a:moveTo>
                  <a:cubicBezTo>
                    <a:pt x="64" y="28"/>
                    <a:pt x="60" y="23"/>
                    <a:pt x="60" y="17"/>
                  </a:cubicBezTo>
                  <a:cubicBezTo>
                    <a:pt x="60" y="12"/>
                    <a:pt x="64" y="7"/>
                    <a:pt x="68" y="7"/>
                  </a:cubicBezTo>
                  <a:cubicBezTo>
                    <a:pt x="72" y="7"/>
                    <a:pt x="75" y="12"/>
                    <a:pt x="75" y="17"/>
                  </a:cubicBezTo>
                  <a:cubicBezTo>
                    <a:pt x="75" y="23"/>
                    <a:pt x="72" y="28"/>
                    <a:pt x="68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sp>
        <p:nvSpPr>
          <p:cNvPr id="33" name="矩形: 圆角 32">
            <a:extLst>
              <a:ext uri="{FF2B5EF4-FFF2-40B4-BE49-F238E27FC236}">
                <a16:creationId xmlns:a16="http://schemas.microsoft.com/office/drawing/2014/main" id="{33AB9412-6399-9DC0-88A0-817F07DB30C8}"/>
              </a:ext>
            </a:extLst>
          </p:cNvPr>
          <p:cNvSpPr/>
          <p:nvPr/>
        </p:nvSpPr>
        <p:spPr>
          <a:xfrm>
            <a:off x="8666219" y="2118639"/>
            <a:ext cx="2082836" cy="47003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5000">
                <a:srgbClr val="E32819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8100000" scaled="1"/>
            <a:tileRect/>
          </a:gradFill>
          <a:ln w="25400">
            <a:solidFill>
              <a:schemeClr val="bg1"/>
            </a:solidFill>
            <a:prstDash val="solid"/>
          </a:ln>
          <a:effectLst>
            <a:outerShdw blurRad="50800" dist="1143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0ACD7030-91B1-AC5C-8B66-F44678F673B8}"/>
              </a:ext>
            </a:extLst>
          </p:cNvPr>
          <p:cNvGrpSpPr/>
          <p:nvPr/>
        </p:nvGrpSpPr>
        <p:grpSpPr>
          <a:xfrm>
            <a:off x="8666219" y="2171113"/>
            <a:ext cx="2963806" cy="1029736"/>
            <a:chOff x="8040225" y="1325301"/>
            <a:chExt cx="2963806" cy="1029736"/>
          </a:xfrm>
        </p:grpSpPr>
        <p:sp>
          <p:nvSpPr>
            <p:cNvPr id="35" name="文本框 7">
              <a:extLst>
                <a:ext uri="{FF2B5EF4-FFF2-40B4-BE49-F238E27FC236}">
                  <a16:creationId xmlns:a16="http://schemas.microsoft.com/office/drawing/2014/main" id="{8FEC3272-B219-9E0D-F267-D3323E0677F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92836" y="1325301"/>
              <a:ext cx="206259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6" name="矩形 35">
              <a:extLst>
                <a:ext uri="{FF2B5EF4-FFF2-40B4-BE49-F238E27FC236}">
                  <a16:creationId xmlns:a16="http://schemas.microsoft.com/office/drawing/2014/main" id="{B0903F8F-B8E3-2A25-FE14-418F305A95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40225" y="1826944"/>
              <a:ext cx="2963806" cy="52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E2CA7F9A-CDA2-9E97-4B00-816331D20A35}"/>
              </a:ext>
            </a:extLst>
          </p:cNvPr>
          <p:cNvGrpSpPr/>
          <p:nvPr/>
        </p:nvGrpSpPr>
        <p:grpSpPr>
          <a:xfrm>
            <a:off x="662080" y="2171113"/>
            <a:ext cx="2979992" cy="1029736"/>
            <a:chOff x="7515982" y="1325301"/>
            <a:chExt cx="2979992" cy="1029736"/>
          </a:xfrm>
        </p:grpSpPr>
        <p:sp>
          <p:nvSpPr>
            <p:cNvPr id="41" name="文本框 7">
              <a:extLst>
                <a:ext uri="{FF2B5EF4-FFF2-40B4-BE49-F238E27FC236}">
                  <a16:creationId xmlns:a16="http://schemas.microsoft.com/office/drawing/2014/main" id="{F45CAC96-044F-BB20-1327-0D8439EC9B5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33377" y="1325301"/>
              <a:ext cx="206259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矩形 41">
              <a:extLst>
                <a:ext uri="{FF2B5EF4-FFF2-40B4-BE49-F238E27FC236}">
                  <a16:creationId xmlns:a16="http://schemas.microsoft.com/office/drawing/2014/main" id="{D65032B0-77EE-AC6E-54FD-80522CD7FFA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15982" y="1826944"/>
              <a:ext cx="2963806" cy="52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43" name="矩形: 圆角 42">
            <a:extLst>
              <a:ext uri="{FF2B5EF4-FFF2-40B4-BE49-F238E27FC236}">
                <a16:creationId xmlns:a16="http://schemas.microsoft.com/office/drawing/2014/main" id="{B87F08A4-7787-A6B5-94F5-937C96EC43E7}"/>
              </a:ext>
            </a:extLst>
          </p:cNvPr>
          <p:cNvSpPr/>
          <p:nvPr/>
        </p:nvSpPr>
        <p:spPr>
          <a:xfrm>
            <a:off x="1543050" y="3747450"/>
            <a:ext cx="2082836" cy="470031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35000">
                <a:srgbClr val="E32819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8100000" scaled="1"/>
            <a:tileRect/>
          </a:gradFill>
          <a:ln w="25400">
            <a:solidFill>
              <a:schemeClr val="bg1"/>
            </a:solidFill>
            <a:prstDash val="solid"/>
          </a:ln>
          <a:effectLst>
            <a:outerShdw blurRad="50800" dist="1143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44" name="矩形: 圆角 43">
            <a:extLst>
              <a:ext uri="{FF2B5EF4-FFF2-40B4-BE49-F238E27FC236}">
                <a16:creationId xmlns:a16="http://schemas.microsoft.com/office/drawing/2014/main" id="{807A0B3A-5FC6-37D7-6CB3-130F64D21EC6}"/>
              </a:ext>
            </a:extLst>
          </p:cNvPr>
          <p:cNvSpPr/>
          <p:nvPr/>
        </p:nvSpPr>
        <p:spPr>
          <a:xfrm>
            <a:off x="8666219" y="3747450"/>
            <a:ext cx="2082836" cy="470031"/>
          </a:xfrm>
          <a:prstGeom prst="roundRect">
            <a:avLst>
              <a:gd name="adj" fmla="val 50000"/>
            </a:avLst>
          </a:prstGeom>
          <a:gradFill>
            <a:gsLst>
              <a:gs pos="0">
                <a:srgbClr val="E32819"/>
              </a:gs>
              <a:gs pos="100000">
                <a:srgbClr val="C00000"/>
              </a:gs>
            </a:gsLst>
            <a:lin ang="5400000" scaled="1"/>
          </a:gradFill>
          <a:ln w="25400">
            <a:solidFill>
              <a:schemeClr val="bg1"/>
            </a:solidFill>
            <a:prstDash val="solid"/>
          </a:ln>
          <a:effectLst>
            <a:outerShdw blurRad="50800" dist="1143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5508F7CB-8F35-13EB-5B24-7609C285A2E3}"/>
              </a:ext>
            </a:extLst>
          </p:cNvPr>
          <p:cNvGrpSpPr/>
          <p:nvPr/>
        </p:nvGrpSpPr>
        <p:grpSpPr>
          <a:xfrm>
            <a:off x="8666219" y="3799924"/>
            <a:ext cx="2963806" cy="1029736"/>
            <a:chOff x="8040225" y="1325301"/>
            <a:chExt cx="2963806" cy="1029736"/>
          </a:xfrm>
        </p:grpSpPr>
        <p:sp>
          <p:nvSpPr>
            <p:cNvPr id="46" name="文本框 7">
              <a:extLst>
                <a:ext uri="{FF2B5EF4-FFF2-40B4-BE49-F238E27FC236}">
                  <a16:creationId xmlns:a16="http://schemas.microsoft.com/office/drawing/2014/main" id="{335B863E-DB8D-8D5A-431B-2EAF249B010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092836" y="1325301"/>
              <a:ext cx="206259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矩形 46">
              <a:extLst>
                <a:ext uri="{FF2B5EF4-FFF2-40B4-BE49-F238E27FC236}">
                  <a16:creationId xmlns:a16="http://schemas.microsoft.com/office/drawing/2014/main" id="{04448114-66CB-1E28-B20A-2A667A78E3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040225" y="1826944"/>
              <a:ext cx="2963806" cy="52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A91C3DDE-A986-AF5B-9335-59E630C08F9E}"/>
              </a:ext>
            </a:extLst>
          </p:cNvPr>
          <p:cNvGrpSpPr/>
          <p:nvPr/>
        </p:nvGrpSpPr>
        <p:grpSpPr>
          <a:xfrm>
            <a:off x="662080" y="3799924"/>
            <a:ext cx="2979992" cy="1029736"/>
            <a:chOff x="7515982" y="1325301"/>
            <a:chExt cx="2979992" cy="1029736"/>
          </a:xfrm>
        </p:grpSpPr>
        <p:sp>
          <p:nvSpPr>
            <p:cNvPr id="49" name="文本框 7">
              <a:extLst>
                <a:ext uri="{FF2B5EF4-FFF2-40B4-BE49-F238E27FC236}">
                  <a16:creationId xmlns:a16="http://schemas.microsoft.com/office/drawing/2014/main" id="{4C7B35A4-BDE7-0872-DB14-A75D210DB3A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433377" y="1325301"/>
              <a:ext cx="206259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矩形 49">
              <a:extLst>
                <a:ext uri="{FF2B5EF4-FFF2-40B4-BE49-F238E27FC236}">
                  <a16:creationId xmlns:a16="http://schemas.microsoft.com/office/drawing/2014/main" id="{83FBB249-70FD-14C2-0E06-15C1D3DE79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15982" y="1826944"/>
              <a:ext cx="2963806" cy="52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6E6BC427-83C2-F3EB-2A8D-DFBE09113129}"/>
              </a:ext>
            </a:extLst>
          </p:cNvPr>
          <p:cNvGrpSpPr/>
          <p:nvPr/>
        </p:nvGrpSpPr>
        <p:grpSpPr>
          <a:xfrm>
            <a:off x="4728923" y="1578960"/>
            <a:ext cx="2779933" cy="4303295"/>
            <a:chOff x="7893140" y="1098096"/>
            <a:chExt cx="2779933" cy="4303295"/>
          </a:xfrm>
        </p:grpSpPr>
        <p:pic>
          <p:nvPicPr>
            <p:cNvPr id="52" name="Picture 23">
              <a:extLst>
                <a:ext uri="{FF2B5EF4-FFF2-40B4-BE49-F238E27FC236}">
                  <a16:creationId xmlns:a16="http://schemas.microsoft.com/office/drawing/2014/main" id="{0BC95C73-845E-4719-2964-187E8F46970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biLevel thresh="75000"/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p:blipFill>
          <p:spPr>
            <a:xfrm>
              <a:off x="7893140" y="1098096"/>
              <a:ext cx="2779933" cy="4303295"/>
            </a:xfrm>
            <a:prstGeom prst="rect">
              <a:avLst/>
            </a:prstGeom>
          </p:spPr>
        </p:pic>
        <p:pic>
          <p:nvPicPr>
            <p:cNvPr id="4" name="图片占位符 4">
              <a:extLst>
                <a:ext uri="{FF2B5EF4-FFF2-40B4-BE49-F238E27FC236}">
                  <a16:creationId xmlns:a16="http://schemas.microsoft.com/office/drawing/2014/main" id="{A27CD11A-DAD7-49FB-A311-562B366EC39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8005704" y="1506295"/>
              <a:ext cx="2554804" cy="338910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866748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E97460EB-18CB-4F47-5633-EB9E066E51F3}"/>
              </a:ext>
            </a:extLst>
          </p:cNvPr>
          <p:cNvGrpSpPr/>
          <p:nvPr/>
        </p:nvGrpSpPr>
        <p:grpSpPr>
          <a:xfrm>
            <a:off x="3580825" y="-41096"/>
            <a:ext cx="5023304" cy="646331"/>
            <a:chOff x="3580825" y="-41096"/>
            <a:chExt cx="5023304" cy="646331"/>
          </a:xfrm>
        </p:grpSpPr>
        <p:sp>
          <p:nvSpPr>
            <p:cNvPr id="18" name="梯形 17">
              <a:extLst>
                <a:ext uri="{FF2B5EF4-FFF2-40B4-BE49-F238E27FC236}">
                  <a16:creationId xmlns:a16="http://schemas.microsoft.com/office/drawing/2014/main" id="{783DF4D0-80E7-13DA-919B-B067EAB4160C}"/>
                </a:ext>
              </a:extLst>
            </p:cNvPr>
            <p:cNvSpPr/>
            <p:nvPr/>
          </p:nvSpPr>
          <p:spPr>
            <a:xfrm rot="10800000">
              <a:off x="3580825" y="0"/>
              <a:ext cx="5023304" cy="576018"/>
            </a:xfrm>
            <a:prstGeom prst="trapezoid">
              <a:avLst>
                <a:gd name="adj" fmla="val 39207"/>
              </a:avLst>
            </a:prstGeom>
            <a:gradFill>
              <a:gsLst>
                <a:gs pos="0">
                  <a:srgbClr val="E32819"/>
                </a:gs>
                <a:gs pos="100000">
                  <a:srgbClr val="C00000"/>
                </a:gs>
              </a:gsLst>
              <a:lin ang="5400000" scaled="1"/>
            </a:gradFill>
            <a:ln w="25400">
              <a:solidFill>
                <a:schemeClr val="bg1"/>
              </a:solidFill>
              <a:prstDash val="solid"/>
            </a:ln>
            <a:effectLst>
              <a:outerShdw blurRad="50800" dist="1143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116CE80-F775-E47D-5F4E-D7463652F29F}"/>
                </a:ext>
              </a:extLst>
            </p:cNvPr>
            <p:cNvSpPr txBox="1"/>
            <p:nvPr/>
          </p:nvSpPr>
          <p:spPr>
            <a:xfrm>
              <a:off x="5608103" y="51236"/>
              <a:ext cx="21860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043204D-40DF-7697-0974-3511AC950775}"/>
                </a:ext>
              </a:extLst>
            </p:cNvPr>
            <p:cNvSpPr txBox="1"/>
            <p:nvPr/>
          </p:nvSpPr>
          <p:spPr>
            <a:xfrm>
              <a:off x="4607915" y="-41096"/>
              <a:ext cx="73930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</a:rPr>
                <a:t>03</a:t>
              </a:r>
              <a:endParaRPr lang="zh-CN" altLang="en-US" sz="3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AA73A236-926C-2158-7A52-C3843E420F0B}"/>
              </a:ext>
            </a:extLst>
          </p:cNvPr>
          <p:cNvSpPr/>
          <p:nvPr/>
        </p:nvSpPr>
        <p:spPr>
          <a:xfrm>
            <a:off x="1151737" y="1995570"/>
            <a:ext cx="2776526" cy="3257490"/>
          </a:xfrm>
          <a:prstGeom prst="rect">
            <a:avLst/>
          </a:prstGeom>
          <a:solidFill>
            <a:srgbClr val="E32819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/>
          </a:p>
        </p:txBody>
      </p:sp>
      <p:sp>
        <p:nvSpPr>
          <p:cNvPr id="3" name="AutoShape 12">
            <a:extLst>
              <a:ext uri="{FF2B5EF4-FFF2-40B4-BE49-F238E27FC236}">
                <a16:creationId xmlns:a16="http://schemas.microsoft.com/office/drawing/2014/main" id="{3F9221ED-E6ED-1FC3-B640-0A53EF730C83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1151737" y="1699277"/>
            <a:ext cx="2776526" cy="592586"/>
          </a:xfrm>
          <a:prstGeom prst="homePlate">
            <a:avLst>
              <a:gd name="adj" fmla="val 63872"/>
            </a:avLst>
          </a:prstGeom>
          <a:gradFill>
            <a:gsLst>
              <a:gs pos="0">
                <a:srgbClr val="E32819"/>
              </a:gs>
              <a:gs pos="100000">
                <a:srgbClr val="C00000"/>
              </a:gs>
            </a:gsLst>
            <a:lin ang="5400000" scaled="1"/>
          </a:gradFill>
          <a:ln w="25400">
            <a:solidFill>
              <a:schemeClr val="bg1"/>
            </a:solidFill>
            <a:prstDash val="solid"/>
          </a:ln>
          <a:effectLst>
            <a:outerShdw blurRad="50800" dist="1143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/>
              <a:t>添加标题文本</a:t>
            </a:r>
            <a:endParaRPr lang="zh-CN" altLang="en-US" b="1" dirty="0">
              <a:solidFill>
                <a:schemeClr val="lt1"/>
              </a:solidFill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422B3D1-23CA-A988-BD79-A6659CFD46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2396" y="2588156"/>
            <a:ext cx="2095207" cy="805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B19FC519-CDF3-2237-7963-57242BFEA667}"/>
              </a:ext>
            </a:extLst>
          </p:cNvPr>
          <p:cNvCxnSpPr/>
          <p:nvPr/>
        </p:nvCxnSpPr>
        <p:spPr>
          <a:xfrm>
            <a:off x="1492395" y="3624315"/>
            <a:ext cx="2095207" cy="0"/>
          </a:xfrm>
          <a:prstGeom prst="line">
            <a:avLst/>
          </a:prstGeom>
          <a:ln w="254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>
            <a:extLst>
              <a:ext uri="{FF2B5EF4-FFF2-40B4-BE49-F238E27FC236}">
                <a16:creationId xmlns:a16="http://schemas.microsoft.com/office/drawing/2014/main" id="{7CFE7CA6-8DEB-190A-E8D1-A070B0AD0A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92396" y="3920608"/>
            <a:ext cx="2095207" cy="805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CD5EC997-397B-BF9E-70A1-8A5C7C688F40}"/>
              </a:ext>
            </a:extLst>
          </p:cNvPr>
          <p:cNvSpPr/>
          <p:nvPr/>
        </p:nvSpPr>
        <p:spPr>
          <a:xfrm>
            <a:off x="4707737" y="1995570"/>
            <a:ext cx="2776526" cy="3257490"/>
          </a:xfrm>
          <a:prstGeom prst="rect">
            <a:avLst/>
          </a:prstGeom>
          <a:solidFill>
            <a:srgbClr val="E32819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/>
          </a:p>
        </p:txBody>
      </p:sp>
      <p:sp>
        <p:nvSpPr>
          <p:cNvPr id="12" name="AutoShape 12">
            <a:extLst>
              <a:ext uri="{FF2B5EF4-FFF2-40B4-BE49-F238E27FC236}">
                <a16:creationId xmlns:a16="http://schemas.microsoft.com/office/drawing/2014/main" id="{23251789-56D6-A664-A610-F54EC3AB8E3F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4707737" y="1699277"/>
            <a:ext cx="2776526" cy="592586"/>
          </a:xfrm>
          <a:prstGeom prst="homePlate">
            <a:avLst>
              <a:gd name="adj" fmla="val 63872"/>
            </a:avLst>
          </a:prstGeom>
          <a:gradFill flip="none" rotWithShape="1">
            <a:gsLst>
              <a:gs pos="35000">
                <a:srgbClr val="E32819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2700000" scaled="1"/>
            <a:tileRect/>
          </a:gradFill>
          <a:ln w="25400">
            <a:solidFill>
              <a:schemeClr val="bg1"/>
            </a:solidFill>
            <a:prstDash val="solid"/>
          </a:ln>
          <a:effectLst>
            <a:outerShdw blurRad="50800" dist="1143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dirty="0"/>
              <a:t>添加标题文本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00B677D3-E605-DC78-F179-207E5DA6B9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8396" y="2588156"/>
            <a:ext cx="2095207" cy="805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139BBCA0-7274-5FE6-B33A-1D7E123CCE52}"/>
              </a:ext>
            </a:extLst>
          </p:cNvPr>
          <p:cNvCxnSpPr/>
          <p:nvPr/>
        </p:nvCxnSpPr>
        <p:spPr>
          <a:xfrm>
            <a:off x="5048395" y="3624315"/>
            <a:ext cx="2095207" cy="0"/>
          </a:xfrm>
          <a:prstGeom prst="line">
            <a:avLst/>
          </a:prstGeom>
          <a:ln w="254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id="{2755DD35-BD7C-9A89-3B69-99C9225841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8396" y="3920608"/>
            <a:ext cx="2095207" cy="805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0216C597-5FEC-C8F0-F0B7-1AEEDDE5F8C0}"/>
              </a:ext>
            </a:extLst>
          </p:cNvPr>
          <p:cNvSpPr/>
          <p:nvPr/>
        </p:nvSpPr>
        <p:spPr>
          <a:xfrm>
            <a:off x="8263737" y="1995570"/>
            <a:ext cx="2776526" cy="3257490"/>
          </a:xfrm>
          <a:prstGeom prst="rect">
            <a:avLst/>
          </a:prstGeom>
          <a:solidFill>
            <a:srgbClr val="E32819">
              <a:alpha val="1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95" tIns="34297" rIns="68595" bIns="34297" rtlCol="0" anchor="ctr"/>
          <a:lstStyle/>
          <a:p>
            <a:pPr algn="ctr"/>
            <a:endParaRPr lang="zh-CN" altLang="en-US"/>
          </a:p>
        </p:txBody>
      </p:sp>
      <p:sp>
        <p:nvSpPr>
          <p:cNvPr id="21" name="AutoShape 12">
            <a:extLst>
              <a:ext uri="{FF2B5EF4-FFF2-40B4-BE49-F238E27FC236}">
                <a16:creationId xmlns:a16="http://schemas.microsoft.com/office/drawing/2014/main" id="{2F391686-C670-E13D-02BB-05AA2EE5653E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8263737" y="1699277"/>
            <a:ext cx="2776526" cy="592586"/>
          </a:xfrm>
          <a:prstGeom prst="homePlate">
            <a:avLst>
              <a:gd name="adj" fmla="val 63872"/>
            </a:avLst>
          </a:prstGeom>
          <a:gradFill>
            <a:gsLst>
              <a:gs pos="0">
                <a:srgbClr val="E32819"/>
              </a:gs>
              <a:gs pos="100000">
                <a:srgbClr val="C00000"/>
              </a:gs>
            </a:gsLst>
            <a:lin ang="5400000" scaled="1"/>
          </a:gradFill>
          <a:ln w="25400">
            <a:solidFill>
              <a:schemeClr val="bg1"/>
            </a:solidFill>
            <a:prstDash val="solid"/>
          </a:ln>
          <a:effectLst>
            <a:outerShdw blurRad="50800" dist="1143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b="1" dirty="0"/>
              <a:t>添加标题文本</a:t>
            </a:r>
            <a:endParaRPr lang="zh-CN" altLang="en-US" b="1" dirty="0">
              <a:solidFill>
                <a:schemeClr val="lt1"/>
              </a:solidFill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1B74D11-2447-2BE9-A27F-B099711D3A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04396" y="2588156"/>
            <a:ext cx="2095207" cy="805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D3EB60F8-C7F9-D273-2766-CCF915165324}"/>
              </a:ext>
            </a:extLst>
          </p:cNvPr>
          <p:cNvCxnSpPr/>
          <p:nvPr/>
        </p:nvCxnSpPr>
        <p:spPr>
          <a:xfrm>
            <a:off x="8604395" y="3624315"/>
            <a:ext cx="2095207" cy="0"/>
          </a:xfrm>
          <a:prstGeom prst="line">
            <a:avLst/>
          </a:prstGeom>
          <a:ln w="254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 23">
            <a:extLst>
              <a:ext uri="{FF2B5EF4-FFF2-40B4-BE49-F238E27FC236}">
                <a16:creationId xmlns:a16="http://schemas.microsoft.com/office/drawing/2014/main" id="{E2CDB296-86E2-5F06-E1ED-9F3CC1F1B5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04396" y="3920608"/>
            <a:ext cx="2095207" cy="8050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defTabSz="1216025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1216025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  <a:spcBef>
                <a:spcPct val="20000"/>
              </a:spcBef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248678202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片 62">
            <a:extLst>
              <a:ext uri="{FF2B5EF4-FFF2-40B4-BE49-F238E27FC236}">
                <a16:creationId xmlns:a16="http://schemas.microsoft.com/office/drawing/2014/main" id="{4F4D3EE5-6031-F4E4-2BD4-475464D4355E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4121150"/>
          </a:xfrm>
          <a:prstGeom prst="rect">
            <a:avLst/>
          </a:prstGeom>
        </p:spPr>
      </p:pic>
      <p:pic>
        <p:nvPicPr>
          <p:cNvPr id="87" name="图片 86">
            <a:extLst>
              <a:ext uri="{FF2B5EF4-FFF2-40B4-BE49-F238E27FC236}">
                <a16:creationId xmlns:a16="http://schemas.microsoft.com/office/drawing/2014/main" id="{02751D02-C20C-513E-8B5F-7417FC9462C8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3" name="图片 82">
            <a:extLst>
              <a:ext uri="{FF2B5EF4-FFF2-40B4-BE49-F238E27FC236}">
                <a16:creationId xmlns:a16="http://schemas.microsoft.com/office/drawing/2014/main" id="{45D62D2F-026B-E0E5-95BD-58EA47A034E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5585" y="-1140405"/>
            <a:ext cx="7102316" cy="6419259"/>
          </a:xfrm>
          <a:prstGeom prst="rect">
            <a:avLst/>
          </a:prstGeom>
        </p:spPr>
      </p:pic>
      <p:pic>
        <p:nvPicPr>
          <p:cNvPr id="67" name="图片 66">
            <a:extLst>
              <a:ext uri="{FF2B5EF4-FFF2-40B4-BE49-F238E27FC236}">
                <a16:creationId xmlns:a16="http://schemas.microsoft.com/office/drawing/2014/main" id="{C71886FA-18E6-1FEE-A8DF-36B182732777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3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46989"/>
            <a:ext cx="12192000" cy="2513517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id="{11411000-C0DD-5F4E-9637-5BFA24835A9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988050"/>
            <a:ext cx="12192000" cy="869950"/>
          </a:xfrm>
          <a:prstGeom prst="rect">
            <a:avLst/>
          </a:prstGeom>
        </p:spPr>
      </p:pic>
      <p:pic>
        <p:nvPicPr>
          <p:cNvPr id="74" name="图片 73">
            <a:extLst>
              <a:ext uri="{FF2B5EF4-FFF2-40B4-BE49-F238E27FC236}">
                <a16:creationId xmlns:a16="http://schemas.microsoft.com/office/drawing/2014/main" id="{ABC83610-B39E-4A37-1E41-D2045D12269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48434" y="4868469"/>
            <a:ext cx="2603779" cy="1685281"/>
          </a:xfrm>
          <a:prstGeom prst="rect">
            <a:avLst/>
          </a:prstGeom>
        </p:spPr>
      </p:pic>
      <p:pic>
        <p:nvPicPr>
          <p:cNvPr id="65" name="图片 64">
            <a:extLst>
              <a:ext uri="{FF2B5EF4-FFF2-40B4-BE49-F238E27FC236}">
                <a16:creationId xmlns:a16="http://schemas.microsoft.com/office/drawing/2014/main" id="{2AE0DF37-F0CA-3A38-B49B-DED86BD851B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36734" y="786445"/>
            <a:ext cx="1403471" cy="792701"/>
          </a:xfrm>
          <a:prstGeom prst="rect">
            <a:avLst/>
          </a:prstGeom>
        </p:spPr>
      </p:pic>
      <p:sp>
        <p:nvSpPr>
          <p:cNvPr id="81" name="矩形: 圆角 80">
            <a:extLst>
              <a:ext uri="{FF2B5EF4-FFF2-40B4-BE49-F238E27FC236}">
                <a16:creationId xmlns:a16="http://schemas.microsoft.com/office/drawing/2014/main" id="{DB062F5A-0670-CFA0-0685-AD244EB9CC86}"/>
              </a:ext>
            </a:extLst>
          </p:cNvPr>
          <p:cNvSpPr/>
          <p:nvPr/>
        </p:nvSpPr>
        <p:spPr>
          <a:xfrm>
            <a:off x="3443564" y="3298549"/>
            <a:ext cx="5304870" cy="580341"/>
          </a:xfrm>
          <a:prstGeom prst="roundRect">
            <a:avLst>
              <a:gd name="adj" fmla="val 0"/>
            </a:avLst>
          </a:prstGeom>
          <a:gradFill flip="none" rotWithShape="1">
            <a:gsLst>
              <a:gs pos="35000">
                <a:srgbClr val="E32819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8100000" scaled="1"/>
            <a:tileRect/>
          </a:gradFill>
          <a:ln w="25400">
            <a:solidFill>
              <a:schemeClr val="bg1"/>
            </a:solidFill>
            <a:prstDash val="solid"/>
          </a:ln>
          <a:effectLst>
            <a:outerShdw blurRad="50800" dist="1143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385FACA9-0D11-2499-D827-1EC3DEF401BF}"/>
              </a:ext>
            </a:extLst>
          </p:cNvPr>
          <p:cNvSpPr txBox="1"/>
          <p:nvPr/>
        </p:nvSpPr>
        <p:spPr>
          <a:xfrm>
            <a:off x="4874093" y="3385470"/>
            <a:ext cx="2443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0E8B59D-F2AB-EB87-AAB3-726991A9C77E}"/>
              </a:ext>
            </a:extLst>
          </p:cNvPr>
          <p:cNvSpPr txBox="1"/>
          <p:nvPr/>
        </p:nvSpPr>
        <p:spPr>
          <a:xfrm>
            <a:off x="1611086" y="4139524"/>
            <a:ext cx="8969828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200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5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分钟之内。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E0D0918-AB61-9E21-9346-00E5013204B9}"/>
              </a:ext>
            </a:extLst>
          </p:cNvPr>
          <p:cNvSpPr txBox="1"/>
          <p:nvPr/>
        </p:nvSpPr>
        <p:spPr>
          <a:xfrm>
            <a:off x="4265868" y="297180"/>
            <a:ext cx="386836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b="1" dirty="0">
                <a:gradFill>
                  <a:gsLst>
                    <a:gs pos="83000">
                      <a:schemeClr val="accent3">
                        <a:lumMod val="40000"/>
                        <a:lumOff val="60000"/>
                        <a:alpha val="0"/>
                      </a:schemeClr>
                    </a:gs>
                    <a:gs pos="57000">
                      <a:srgbClr val="E32819"/>
                    </a:gs>
                  </a:gsLst>
                  <a:lin ang="5400000" scaled="1"/>
                </a:gradFill>
              </a:rPr>
              <a:t>04</a:t>
            </a:r>
            <a:endParaRPr lang="zh-CN" altLang="en-US" sz="23900" b="1" dirty="0">
              <a:gradFill>
                <a:gsLst>
                  <a:gs pos="83000">
                    <a:schemeClr val="accent3">
                      <a:lumMod val="40000"/>
                      <a:lumOff val="60000"/>
                      <a:alpha val="0"/>
                    </a:schemeClr>
                  </a:gs>
                  <a:gs pos="57000">
                    <a:srgbClr val="E32819"/>
                  </a:gs>
                </a:gsLst>
                <a:lin ang="5400000" scaled="1"/>
              </a:gradFill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599F9CE-08D5-9763-D78A-D9C1F7FF5211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664119">
            <a:off x="-927477" y="-1629400"/>
            <a:ext cx="4178049" cy="6858000"/>
          </a:xfrm>
          <a:custGeom>
            <a:avLst/>
            <a:gdLst>
              <a:gd name="connsiteX0" fmla="*/ 0 w 4178049"/>
              <a:gd name="connsiteY0" fmla="*/ 2956000 h 6858000"/>
              <a:gd name="connsiteX1" fmla="*/ 3018359 w 4178049"/>
              <a:gd name="connsiteY1" fmla="*/ 0 h 6858000"/>
              <a:gd name="connsiteX2" fmla="*/ 4178049 w 4178049"/>
              <a:gd name="connsiteY2" fmla="*/ 0 h 6858000"/>
              <a:gd name="connsiteX3" fmla="*/ 4178049 w 4178049"/>
              <a:gd name="connsiteY3" fmla="*/ 6858000 h 6858000"/>
              <a:gd name="connsiteX4" fmla="*/ 3821385 w 4178049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8049" h="6858000">
                <a:moveTo>
                  <a:pt x="0" y="2956000"/>
                </a:moveTo>
                <a:lnTo>
                  <a:pt x="3018359" y="0"/>
                </a:lnTo>
                <a:lnTo>
                  <a:pt x="4178049" y="0"/>
                </a:lnTo>
                <a:lnTo>
                  <a:pt x="4178049" y="6858000"/>
                </a:lnTo>
                <a:lnTo>
                  <a:pt x="3821385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330235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E97460EB-18CB-4F47-5633-EB9E066E51F3}"/>
              </a:ext>
            </a:extLst>
          </p:cNvPr>
          <p:cNvGrpSpPr/>
          <p:nvPr/>
        </p:nvGrpSpPr>
        <p:grpSpPr>
          <a:xfrm>
            <a:off x="3580825" y="-41096"/>
            <a:ext cx="5023304" cy="646331"/>
            <a:chOff x="3580825" y="-41096"/>
            <a:chExt cx="5023304" cy="646331"/>
          </a:xfrm>
        </p:grpSpPr>
        <p:sp>
          <p:nvSpPr>
            <p:cNvPr id="18" name="梯形 17">
              <a:extLst>
                <a:ext uri="{FF2B5EF4-FFF2-40B4-BE49-F238E27FC236}">
                  <a16:creationId xmlns:a16="http://schemas.microsoft.com/office/drawing/2014/main" id="{783DF4D0-80E7-13DA-919B-B067EAB4160C}"/>
                </a:ext>
              </a:extLst>
            </p:cNvPr>
            <p:cNvSpPr/>
            <p:nvPr/>
          </p:nvSpPr>
          <p:spPr>
            <a:xfrm rot="10800000">
              <a:off x="3580825" y="0"/>
              <a:ext cx="5023304" cy="576018"/>
            </a:xfrm>
            <a:prstGeom prst="trapezoid">
              <a:avLst>
                <a:gd name="adj" fmla="val 39207"/>
              </a:avLst>
            </a:prstGeom>
            <a:gradFill>
              <a:gsLst>
                <a:gs pos="0">
                  <a:srgbClr val="E32819"/>
                </a:gs>
                <a:gs pos="100000">
                  <a:srgbClr val="C00000"/>
                </a:gs>
              </a:gsLst>
              <a:lin ang="5400000" scaled="1"/>
            </a:gradFill>
            <a:ln w="25400">
              <a:solidFill>
                <a:schemeClr val="bg1"/>
              </a:solidFill>
              <a:prstDash val="solid"/>
            </a:ln>
            <a:effectLst>
              <a:outerShdw blurRad="50800" dist="1143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116CE80-F775-E47D-5F4E-D7463652F29F}"/>
                </a:ext>
              </a:extLst>
            </p:cNvPr>
            <p:cNvSpPr txBox="1"/>
            <p:nvPr/>
          </p:nvSpPr>
          <p:spPr>
            <a:xfrm>
              <a:off x="5608103" y="51236"/>
              <a:ext cx="21860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043204D-40DF-7697-0974-3511AC950775}"/>
                </a:ext>
              </a:extLst>
            </p:cNvPr>
            <p:cNvSpPr txBox="1"/>
            <p:nvPr/>
          </p:nvSpPr>
          <p:spPr>
            <a:xfrm>
              <a:off x="4607915" y="-41096"/>
              <a:ext cx="73930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</a:rPr>
                <a:t>04</a:t>
              </a:r>
              <a:endParaRPr lang="zh-CN" altLang="en-US" sz="3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Rounded Rectangle 3">
            <a:extLst>
              <a:ext uri="{FF2B5EF4-FFF2-40B4-BE49-F238E27FC236}">
                <a16:creationId xmlns:a16="http://schemas.microsoft.com/office/drawing/2014/main" id="{AB7F3F0B-44F3-0B03-4528-6226C1F40FA6}"/>
              </a:ext>
            </a:extLst>
          </p:cNvPr>
          <p:cNvSpPr/>
          <p:nvPr/>
        </p:nvSpPr>
        <p:spPr>
          <a:xfrm>
            <a:off x="1084926" y="1345313"/>
            <a:ext cx="2016642" cy="2439287"/>
          </a:xfrm>
          <a:prstGeom prst="roundRect">
            <a:avLst>
              <a:gd name="adj" fmla="val 2738"/>
            </a:avLst>
          </a:prstGeom>
          <a:gradFill>
            <a:gsLst>
              <a:gs pos="0">
                <a:srgbClr val="E32819"/>
              </a:gs>
              <a:gs pos="100000">
                <a:srgbClr val="C00000"/>
              </a:gs>
            </a:gsLst>
            <a:lin ang="5400000" scaled="1"/>
          </a:gradFill>
          <a:ln w="25400">
            <a:solidFill>
              <a:schemeClr val="bg1"/>
            </a:solidFill>
            <a:prstDash val="solid"/>
          </a:ln>
          <a:effectLst>
            <a:outerShdw blurRad="50800" dist="1143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5" name="Rounded Rectangle 7">
            <a:extLst>
              <a:ext uri="{FF2B5EF4-FFF2-40B4-BE49-F238E27FC236}">
                <a16:creationId xmlns:a16="http://schemas.microsoft.com/office/drawing/2014/main" id="{7E12909A-C7D5-C481-4CB8-EEF64F197E9C}"/>
              </a:ext>
            </a:extLst>
          </p:cNvPr>
          <p:cNvSpPr/>
          <p:nvPr/>
        </p:nvSpPr>
        <p:spPr>
          <a:xfrm>
            <a:off x="3753428" y="1345313"/>
            <a:ext cx="2016642" cy="2439287"/>
          </a:xfrm>
          <a:prstGeom prst="roundRect">
            <a:avLst>
              <a:gd name="adj" fmla="val 2738"/>
            </a:avLst>
          </a:prstGeom>
          <a:gradFill flip="none" rotWithShape="1">
            <a:gsLst>
              <a:gs pos="35000">
                <a:srgbClr val="E32819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8100000" scaled="1"/>
            <a:tileRect/>
          </a:gradFill>
          <a:ln w="25400">
            <a:solidFill>
              <a:schemeClr val="bg1"/>
            </a:solidFill>
            <a:prstDash val="solid"/>
          </a:ln>
          <a:effectLst>
            <a:outerShdw blurRad="50800" dist="1143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8" name="Rounded Rectangle 10">
            <a:extLst>
              <a:ext uri="{FF2B5EF4-FFF2-40B4-BE49-F238E27FC236}">
                <a16:creationId xmlns:a16="http://schemas.microsoft.com/office/drawing/2014/main" id="{A7C49301-9752-A0B9-C889-459F6CF37BF6}"/>
              </a:ext>
            </a:extLst>
          </p:cNvPr>
          <p:cNvSpPr/>
          <p:nvPr/>
        </p:nvSpPr>
        <p:spPr>
          <a:xfrm>
            <a:off x="6421930" y="3028336"/>
            <a:ext cx="2016642" cy="2439287"/>
          </a:xfrm>
          <a:prstGeom prst="roundRect">
            <a:avLst>
              <a:gd name="adj" fmla="val 2738"/>
            </a:avLst>
          </a:prstGeom>
          <a:gradFill>
            <a:gsLst>
              <a:gs pos="0">
                <a:srgbClr val="E32819"/>
              </a:gs>
              <a:gs pos="100000">
                <a:srgbClr val="C00000"/>
              </a:gs>
            </a:gsLst>
            <a:lin ang="5400000" scaled="1"/>
          </a:gradFill>
          <a:ln w="25400">
            <a:solidFill>
              <a:schemeClr val="bg1"/>
            </a:solidFill>
            <a:prstDash val="solid"/>
          </a:ln>
          <a:effectLst>
            <a:outerShdw blurRad="50800" dist="1143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11" name="Rounded Rectangle 13">
            <a:extLst>
              <a:ext uri="{FF2B5EF4-FFF2-40B4-BE49-F238E27FC236}">
                <a16:creationId xmlns:a16="http://schemas.microsoft.com/office/drawing/2014/main" id="{E4936A0D-AD34-F6F0-BB8D-4D5046C8024C}"/>
              </a:ext>
            </a:extLst>
          </p:cNvPr>
          <p:cNvSpPr/>
          <p:nvPr/>
        </p:nvSpPr>
        <p:spPr>
          <a:xfrm>
            <a:off x="9090432" y="3028336"/>
            <a:ext cx="2016642" cy="2439287"/>
          </a:xfrm>
          <a:prstGeom prst="roundRect">
            <a:avLst>
              <a:gd name="adj" fmla="val 2738"/>
            </a:avLst>
          </a:prstGeom>
          <a:gradFill flip="none" rotWithShape="1">
            <a:gsLst>
              <a:gs pos="35000">
                <a:srgbClr val="E32819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8100000" scaled="1"/>
            <a:tileRect/>
          </a:gradFill>
          <a:ln w="25400">
            <a:solidFill>
              <a:schemeClr val="bg1"/>
            </a:solidFill>
            <a:prstDash val="solid"/>
          </a:ln>
          <a:effectLst>
            <a:outerShdw blurRad="50800" dist="1143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ym typeface="+mn-lt"/>
            </a:endParaRPr>
          </a:p>
        </p:txBody>
      </p:sp>
      <p:sp>
        <p:nvSpPr>
          <p:cNvPr id="14" name="Freeform 69">
            <a:extLst>
              <a:ext uri="{FF2B5EF4-FFF2-40B4-BE49-F238E27FC236}">
                <a16:creationId xmlns:a16="http://schemas.microsoft.com/office/drawing/2014/main" id="{1D52E8E2-E1A6-F167-2E99-D6E55E520720}"/>
              </a:ext>
            </a:extLst>
          </p:cNvPr>
          <p:cNvSpPr>
            <a:spLocks noEditPoints="1"/>
          </p:cNvSpPr>
          <p:nvPr/>
        </p:nvSpPr>
        <p:spPr bwMode="auto">
          <a:xfrm>
            <a:off x="4519972" y="1548028"/>
            <a:ext cx="483554" cy="320099"/>
          </a:xfrm>
          <a:custGeom>
            <a:avLst/>
            <a:gdLst>
              <a:gd name="T0" fmla="*/ 23 w 105"/>
              <a:gd name="T1" fmla="*/ 48 h 70"/>
              <a:gd name="T2" fmla="*/ 12 w 105"/>
              <a:gd name="T3" fmla="*/ 59 h 70"/>
              <a:gd name="T4" fmla="*/ 23 w 105"/>
              <a:gd name="T5" fmla="*/ 70 h 70"/>
              <a:gd name="T6" fmla="*/ 34 w 105"/>
              <a:gd name="T7" fmla="*/ 59 h 70"/>
              <a:gd name="T8" fmla="*/ 23 w 105"/>
              <a:gd name="T9" fmla="*/ 48 h 70"/>
              <a:gd name="T10" fmla="*/ 82 w 105"/>
              <a:gd name="T11" fmla="*/ 48 h 70"/>
              <a:gd name="T12" fmla="*/ 71 w 105"/>
              <a:gd name="T13" fmla="*/ 59 h 70"/>
              <a:gd name="T14" fmla="*/ 82 w 105"/>
              <a:gd name="T15" fmla="*/ 70 h 70"/>
              <a:gd name="T16" fmla="*/ 93 w 105"/>
              <a:gd name="T17" fmla="*/ 59 h 70"/>
              <a:gd name="T18" fmla="*/ 82 w 105"/>
              <a:gd name="T19" fmla="*/ 48 h 70"/>
              <a:gd name="T20" fmla="*/ 101 w 105"/>
              <a:gd name="T21" fmla="*/ 31 h 70"/>
              <a:gd name="T22" fmla="*/ 80 w 105"/>
              <a:gd name="T23" fmla="*/ 31 h 70"/>
              <a:gd name="T24" fmla="*/ 75 w 105"/>
              <a:gd name="T25" fmla="*/ 18 h 70"/>
              <a:gd name="T26" fmla="*/ 66 w 105"/>
              <a:gd name="T27" fmla="*/ 5 h 70"/>
              <a:gd name="T28" fmla="*/ 43 w 105"/>
              <a:gd name="T29" fmla="*/ 0 h 70"/>
              <a:gd name="T30" fmla="*/ 27 w 105"/>
              <a:gd name="T31" fmla="*/ 2 h 70"/>
              <a:gd name="T32" fmla="*/ 15 w 105"/>
              <a:gd name="T33" fmla="*/ 31 h 70"/>
              <a:gd name="T34" fmla="*/ 4 w 105"/>
              <a:gd name="T35" fmla="*/ 31 h 70"/>
              <a:gd name="T36" fmla="*/ 0 w 105"/>
              <a:gd name="T37" fmla="*/ 35 h 70"/>
              <a:gd name="T38" fmla="*/ 0 w 105"/>
              <a:gd name="T39" fmla="*/ 53 h 70"/>
              <a:gd name="T40" fmla="*/ 4 w 105"/>
              <a:gd name="T41" fmla="*/ 57 h 70"/>
              <a:gd name="T42" fmla="*/ 10 w 105"/>
              <a:gd name="T43" fmla="*/ 57 h 70"/>
              <a:gd name="T44" fmla="*/ 10 w 105"/>
              <a:gd name="T45" fmla="*/ 57 h 70"/>
              <a:gd name="T46" fmla="*/ 23 w 105"/>
              <a:gd name="T47" fmla="*/ 44 h 70"/>
              <a:gd name="T48" fmla="*/ 36 w 105"/>
              <a:gd name="T49" fmla="*/ 57 h 70"/>
              <a:gd name="T50" fmla="*/ 36 w 105"/>
              <a:gd name="T51" fmla="*/ 57 h 70"/>
              <a:gd name="T52" fmla="*/ 69 w 105"/>
              <a:gd name="T53" fmla="*/ 57 h 70"/>
              <a:gd name="T54" fmla="*/ 69 w 105"/>
              <a:gd name="T55" fmla="*/ 57 h 70"/>
              <a:gd name="T56" fmla="*/ 82 w 105"/>
              <a:gd name="T57" fmla="*/ 44 h 70"/>
              <a:gd name="T58" fmla="*/ 95 w 105"/>
              <a:gd name="T59" fmla="*/ 57 h 70"/>
              <a:gd name="T60" fmla="*/ 95 w 105"/>
              <a:gd name="T61" fmla="*/ 57 h 70"/>
              <a:gd name="T62" fmla="*/ 101 w 105"/>
              <a:gd name="T63" fmla="*/ 57 h 70"/>
              <a:gd name="T64" fmla="*/ 105 w 105"/>
              <a:gd name="T65" fmla="*/ 53 h 70"/>
              <a:gd name="T66" fmla="*/ 105 w 105"/>
              <a:gd name="T67" fmla="*/ 35 h 70"/>
              <a:gd name="T68" fmla="*/ 101 w 105"/>
              <a:gd name="T69" fmla="*/ 31 h 70"/>
              <a:gd name="T70" fmla="*/ 42 w 105"/>
              <a:gd name="T71" fmla="*/ 33 h 70"/>
              <a:gd name="T72" fmla="*/ 20 w 105"/>
              <a:gd name="T73" fmla="*/ 33 h 70"/>
              <a:gd name="T74" fmla="*/ 21 w 105"/>
              <a:gd name="T75" fmla="*/ 16 h 70"/>
              <a:gd name="T76" fmla="*/ 22 w 105"/>
              <a:gd name="T77" fmla="*/ 11 h 70"/>
              <a:gd name="T78" fmla="*/ 30 w 105"/>
              <a:gd name="T79" fmla="*/ 5 h 70"/>
              <a:gd name="T80" fmla="*/ 42 w 105"/>
              <a:gd name="T81" fmla="*/ 5 h 70"/>
              <a:gd name="T82" fmla="*/ 42 w 105"/>
              <a:gd name="T83" fmla="*/ 33 h 70"/>
              <a:gd name="T84" fmla="*/ 46 w 105"/>
              <a:gd name="T85" fmla="*/ 33 h 70"/>
              <a:gd name="T86" fmla="*/ 46 w 105"/>
              <a:gd name="T87" fmla="*/ 5 h 70"/>
              <a:gd name="T88" fmla="*/ 58 w 105"/>
              <a:gd name="T89" fmla="*/ 5 h 70"/>
              <a:gd name="T90" fmla="*/ 75 w 105"/>
              <a:gd name="T91" fmla="*/ 25 h 70"/>
              <a:gd name="T92" fmla="*/ 77 w 105"/>
              <a:gd name="T93" fmla="*/ 33 h 70"/>
              <a:gd name="T94" fmla="*/ 46 w 105"/>
              <a:gd name="T95" fmla="*/ 33 h 7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5" h="70">
                <a:moveTo>
                  <a:pt x="23" y="48"/>
                </a:moveTo>
                <a:cubicBezTo>
                  <a:pt x="17" y="48"/>
                  <a:pt x="12" y="53"/>
                  <a:pt x="12" y="59"/>
                </a:cubicBezTo>
                <a:cubicBezTo>
                  <a:pt x="12" y="65"/>
                  <a:pt x="17" y="70"/>
                  <a:pt x="23" y="70"/>
                </a:cubicBezTo>
                <a:cubicBezTo>
                  <a:pt x="29" y="70"/>
                  <a:pt x="34" y="65"/>
                  <a:pt x="34" y="59"/>
                </a:cubicBezTo>
                <a:cubicBezTo>
                  <a:pt x="34" y="53"/>
                  <a:pt x="29" y="48"/>
                  <a:pt x="23" y="48"/>
                </a:cubicBezTo>
                <a:close/>
                <a:moveTo>
                  <a:pt x="82" y="48"/>
                </a:moveTo>
                <a:cubicBezTo>
                  <a:pt x="76" y="48"/>
                  <a:pt x="71" y="53"/>
                  <a:pt x="71" y="59"/>
                </a:cubicBezTo>
                <a:cubicBezTo>
                  <a:pt x="71" y="65"/>
                  <a:pt x="76" y="70"/>
                  <a:pt x="82" y="70"/>
                </a:cubicBezTo>
                <a:cubicBezTo>
                  <a:pt x="88" y="70"/>
                  <a:pt x="93" y="65"/>
                  <a:pt x="93" y="59"/>
                </a:cubicBezTo>
                <a:cubicBezTo>
                  <a:pt x="93" y="53"/>
                  <a:pt x="88" y="48"/>
                  <a:pt x="82" y="48"/>
                </a:cubicBezTo>
                <a:close/>
                <a:moveTo>
                  <a:pt x="101" y="31"/>
                </a:moveTo>
                <a:cubicBezTo>
                  <a:pt x="80" y="31"/>
                  <a:pt x="80" y="31"/>
                  <a:pt x="80" y="31"/>
                </a:cubicBezTo>
                <a:cubicBezTo>
                  <a:pt x="80" y="26"/>
                  <a:pt x="77" y="21"/>
                  <a:pt x="75" y="18"/>
                </a:cubicBezTo>
                <a:cubicBezTo>
                  <a:pt x="73" y="13"/>
                  <a:pt x="70" y="8"/>
                  <a:pt x="66" y="5"/>
                </a:cubicBezTo>
                <a:cubicBezTo>
                  <a:pt x="60" y="0"/>
                  <a:pt x="51" y="0"/>
                  <a:pt x="43" y="0"/>
                </a:cubicBezTo>
                <a:cubicBezTo>
                  <a:pt x="38" y="0"/>
                  <a:pt x="32" y="0"/>
                  <a:pt x="27" y="2"/>
                </a:cubicBezTo>
                <a:cubicBezTo>
                  <a:pt x="17" y="7"/>
                  <a:pt x="15" y="21"/>
                  <a:pt x="15" y="31"/>
                </a:cubicBezTo>
                <a:cubicBezTo>
                  <a:pt x="4" y="31"/>
                  <a:pt x="4" y="31"/>
                  <a:pt x="4" y="31"/>
                </a:cubicBezTo>
                <a:cubicBezTo>
                  <a:pt x="2" y="31"/>
                  <a:pt x="0" y="33"/>
                  <a:pt x="0" y="35"/>
                </a:cubicBezTo>
                <a:cubicBezTo>
                  <a:pt x="0" y="53"/>
                  <a:pt x="0" y="53"/>
                  <a:pt x="0" y="53"/>
                </a:cubicBezTo>
                <a:cubicBezTo>
                  <a:pt x="0" y="55"/>
                  <a:pt x="2" y="57"/>
                  <a:pt x="4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57"/>
                  <a:pt x="10" y="57"/>
                  <a:pt x="10" y="57"/>
                </a:cubicBezTo>
                <a:cubicBezTo>
                  <a:pt x="10" y="50"/>
                  <a:pt x="16" y="44"/>
                  <a:pt x="23" y="44"/>
                </a:cubicBezTo>
                <a:cubicBezTo>
                  <a:pt x="30" y="44"/>
                  <a:pt x="36" y="50"/>
                  <a:pt x="36" y="57"/>
                </a:cubicBezTo>
                <a:cubicBezTo>
                  <a:pt x="36" y="57"/>
                  <a:pt x="36" y="57"/>
                  <a:pt x="36" y="57"/>
                </a:cubicBezTo>
                <a:cubicBezTo>
                  <a:pt x="69" y="57"/>
                  <a:pt x="69" y="57"/>
                  <a:pt x="69" y="57"/>
                </a:cubicBezTo>
                <a:cubicBezTo>
                  <a:pt x="69" y="57"/>
                  <a:pt x="69" y="57"/>
                  <a:pt x="69" y="57"/>
                </a:cubicBezTo>
                <a:cubicBezTo>
                  <a:pt x="69" y="50"/>
                  <a:pt x="75" y="44"/>
                  <a:pt x="82" y="44"/>
                </a:cubicBezTo>
                <a:cubicBezTo>
                  <a:pt x="89" y="44"/>
                  <a:pt x="95" y="50"/>
                  <a:pt x="95" y="57"/>
                </a:cubicBezTo>
                <a:cubicBezTo>
                  <a:pt x="95" y="57"/>
                  <a:pt x="95" y="57"/>
                  <a:pt x="95" y="57"/>
                </a:cubicBezTo>
                <a:cubicBezTo>
                  <a:pt x="101" y="57"/>
                  <a:pt x="101" y="57"/>
                  <a:pt x="101" y="57"/>
                </a:cubicBezTo>
                <a:cubicBezTo>
                  <a:pt x="103" y="57"/>
                  <a:pt x="105" y="55"/>
                  <a:pt x="105" y="53"/>
                </a:cubicBezTo>
                <a:cubicBezTo>
                  <a:pt x="105" y="35"/>
                  <a:pt x="105" y="35"/>
                  <a:pt x="105" y="35"/>
                </a:cubicBezTo>
                <a:cubicBezTo>
                  <a:pt x="105" y="33"/>
                  <a:pt x="103" y="31"/>
                  <a:pt x="101" y="31"/>
                </a:cubicBezTo>
                <a:close/>
                <a:moveTo>
                  <a:pt x="42" y="33"/>
                </a:moveTo>
                <a:cubicBezTo>
                  <a:pt x="20" y="33"/>
                  <a:pt x="20" y="33"/>
                  <a:pt x="20" y="33"/>
                </a:cubicBezTo>
                <a:cubicBezTo>
                  <a:pt x="20" y="33"/>
                  <a:pt x="20" y="20"/>
                  <a:pt x="21" y="16"/>
                </a:cubicBezTo>
                <a:cubicBezTo>
                  <a:pt x="21" y="14"/>
                  <a:pt x="22" y="13"/>
                  <a:pt x="22" y="11"/>
                </a:cubicBezTo>
                <a:cubicBezTo>
                  <a:pt x="24" y="8"/>
                  <a:pt x="26" y="5"/>
                  <a:pt x="30" y="5"/>
                </a:cubicBezTo>
                <a:cubicBezTo>
                  <a:pt x="31" y="5"/>
                  <a:pt x="42" y="5"/>
                  <a:pt x="42" y="5"/>
                </a:cubicBezTo>
                <a:lnTo>
                  <a:pt x="42" y="33"/>
                </a:lnTo>
                <a:close/>
                <a:moveTo>
                  <a:pt x="46" y="33"/>
                </a:moveTo>
                <a:cubicBezTo>
                  <a:pt x="46" y="5"/>
                  <a:pt x="46" y="5"/>
                  <a:pt x="46" y="5"/>
                </a:cubicBezTo>
                <a:cubicBezTo>
                  <a:pt x="50" y="5"/>
                  <a:pt x="54" y="4"/>
                  <a:pt x="58" y="5"/>
                </a:cubicBezTo>
                <a:cubicBezTo>
                  <a:pt x="67" y="7"/>
                  <a:pt x="71" y="18"/>
                  <a:pt x="75" y="25"/>
                </a:cubicBezTo>
                <a:cubicBezTo>
                  <a:pt x="76" y="27"/>
                  <a:pt x="77" y="33"/>
                  <a:pt x="77" y="33"/>
                </a:cubicBezTo>
                <a:lnTo>
                  <a:pt x="46" y="3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Freeform 224">
            <a:extLst>
              <a:ext uri="{FF2B5EF4-FFF2-40B4-BE49-F238E27FC236}">
                <a16:creationId xmlns:a16="http://schemas.microsoft.com/office/drawing/2014/main" id="{3890C6F5-EE0B-EFA7-7827-5F16705B66B1}"/>
              </a:ext>
            </a:extLst>
          </p:cNvPr>
          <p:cNvSpPr>
            <a:spLocks noEditPoints="1"/>
          </p:cNvSpPr>
          <p:nvPr/>
        </p:nvSpPr>
        <p:spPr bwMode="auto">
          <a:xfrm>
            <a:off x="9970713" y="3301886"/>
            <a:ext cx="446096" cy="258803"/>
          </a:xfrm>
          <a:custGeom>
            <a:avLst/>
            <a:gdLst>
              <a:gd name="T0" fmla="*/ 95 w 97"/>
              <a:gd name="T1" fmla="*/ 1 h 56"/>
              <a:gd name="T2" fmla="*/ 91 w 97"/>
              <a:gd name="T3" fmla="*/ 0 h 56"/>
              <a:gd name="T4" fmla="*/ 6 w 97"/>
              <a:gd name="T5" fmla="*/ 0 h 56"/>
              <a:gd name="T6" fmla="*/ 2 w 97"/>
              <a:gd name="T7" fmla="*/ 1 h 56"/>
              <a:gd name="T8" fmla="*/ 0 w 97"/>
              <a:gd name="T9" fmla="*/ 5 h 56"/>
              <a:gd name="T10" fmla="*/ 0 w 97"/>
              <a:gd name="T11" fmla="*/ 51 h 56"/>
              <a:gd name="T12" fmla="*/ 8 w 97"/>
              <a:gd name="T13" fmla="*/ 51 h 56"/>
              <a:gd name="T14" fmla="*/ 14 w 97"/>
              <a:gd name="T15" fmla="*/ 56 h 56"/>
              <a:gd name="T16" fmla="*/ 21 w 97"/>
              <a:gd name="T17" fmla="*/ 51 h 56"/>
              <a:gd name="T18" fmla="*/ 23 w 97"/>
              <a:gd name="T19" fmla="*/ 51 h 56"/>
              <a:gd name="T20" fmla="*/ 30 w 97"/>
              <a:gd name="T21" fmla="*/ 56 h 56"/>
              <a:gd name="T22" fmla="*/ 36 w 97"/>
              <a:gd name="T23" fmla="*/ 51 h 56"/>
              <a:gd name="T24" fmla="*/ 61 w 97"/>
              <a:gd name="T25" fmla="*/ 51 h 56"/>
              <a:gd name="T26" fmla="*/ 67 w 97"/>
              <a:gd name="T27" fmla="*/ 56 h 56"/>
              <a:gd name="T28" fmla="*/ 74 w 97"/>
              <a:gd name="T29" fmla="*/ 51 h 56"/>
              <a:gd name="T30" fmla="*/ 76 w 97"/>
              <a:gd name="T31" fmla="*/ 51 h 56"/>
              <a:gd name="T32" fmla="*/ 83 w 97"/>
              <a:gd name="T33" fmla="*/ 56 h 56"/>
              <a:gd name="T34" fmla="*/ 89 w 97"/>
              <a:gd name="T35" fmla="*/ 51 h 56"/>
              <a:gd name="T36" fmla="*/ 97 w 97"/>
              <a:gd name="T37" fmla="*/ 51 h 56"/>
              <a:gd name="T38" fmla="*/ 97 w 97"/>
              <a:gd name="T39" fmla="*/ 5 h 56"/>
              <a:gd name="T40" fmla="*/ 95 w 97"/>
              <a:gd name="T41" fmla="*/ 1 h 56"/>
              <a:gd name="T42" fmla="*/ 19 w 97"/>
              <a:gd name="T43" fmla="*/ 40 h 56"/>
              <a:gd name="T44" fmla="*/ 18 w 97"/>
              <a:gd name="T45" fmla="*/ 43 h 56"/>
              <a:gd name="T46" fmla="*/ 15 w 97"/>
              <a:gd name="T47" fmla="*/ 44 h 56"/>
              <a:gd name="T48" fmla="*/ 10 w 97"/>
              <a:gd name="T49" fmla="*/ 44 h 56"/>
              <a:gd name="T50" fmla="*/ 7 w 97"/>
              <a:gd name="T51" fmla="*/ 43 h 56"/>
              <a:gd name="T52" fmla="*/ 5 w 97"/>
              <a:gd name="T53" fmla="*/ 40 h 56"/>
              <a:gd name="T54" fmla="*/ 5 w 97"/>
              <a:gd name="T55" fmla="*/ 17 h 56"/>
              <a:gd name="T56" fmla="*/ 7 w 97"/>
              <a:gd name="T57" fmla="*/ 14 h 56"/>
              <a:gd name="T58" fmla="*/ 10 w 97"/>
              <a:gd name="T59" fmla="*/ 13 h 56"/>
              <a:gd name="T60" fmla="*/ 15 w 97"/>
              <a:gd name="T61" fmla="*/ 13 h 56"/>
              <a:gd name="T62" fmla="*/ 18 w 97"/>
              <a:gd name="T63" fmla="*/ 14 h 56"/>
              <a:gd name="T64" fmla="*/ 19 w 97"/>
              <a:gd name="T65" fmla="*/ 17 h 56"/>
              <a:gd name="T66" fmla="*/ 19 w 97"/>
              <a:gd name="T67" fmla="*/ 40 h 56"/>
              <a:gd name="T68" fmla="*/ 58 w 97"/>
              <a:gd name="T69" fmla="*/ 16 h 56"/>
              <a:gd name="T70" fmla="*/ 56 w 97"/>
              <a:gd name="T71" fmla="*/ 19 h 56"/>
              <a:gd name="T72" fmla="*/ 53 w 97"/>
              <a:gd name="T73" fmla="*/ 21 h 56"/>
              <a:gd name="T74" fmla="*/ 34 w 97"/>
              <a:gd name="T75" fmla="*/ 21 h 56"/>
              <a:gd name="T76" fmla="*/ 31 w 97"/>
              <a:gd name="T77" fmla="*/ 19 h 56"/>
              <a:gd name="T78" fmla="*/ 29 w 97"/>
              <a:gd name="T79" fmla="*/ 16 h 56"/>
              <a:gd name="T80" fmla="*/ 29 w 97"/>
              <a:gd name="T81" fmla="*/ 9 h 56"/>
              <a:gd name="T82" fmla="*/ 31 w 97"/>
              <a:gd name="T83" fmla="*/ 6 h 56"/>
              <a:gd name="T84" fmla="*/ 34 w 97"/>
              <a:gd name="T85" fmla="*/ 4 h 56"/>
              <a:gd name="T86" fmla="*/ 53 w 97"/>
              <a:gd name="T87" fmla="*/ 4 h 56"/>
              <a:gd name="T88" fmla="*/ 56 w 97"/>
              <a:gd name="T89" fmla="*/ 6 h 56"/>
              <a:gd name="T90" fmla="*/ 58 w 97"/>
              <a:gd name="T91" fmla="*/ 9 h 56"/>
              <a:gd name="T92" fmla="*/ 58 w 97"/>
              <a:gd name="T93" fmla="*/ 16 h 56"/>
              <a:gd name="T94" fmla="*/ 91 w 97"/>
              <a:gd name="T95" fmla="*/ 16 h 56"/>
              <a:gd name="T96" fmla="*/ 89 w 97"/>
              <a:gd name="T97" fmla="*/ 19 h 56"/>
              <a:gd name="T98" fmla="*/ 86 w 97"/>
              <a:gd name="T99" fmla="*/ 21 h 56"/>
              <a:gd name="T100" fmla="*/ 67 w 97"/>
              <a:gd name="T101" fmla="*/ 21 h 56"/>
              <a:gd name="T102" fmla="*/ 64 w 97"/>
              <a:gd name="T103" fmla="*/ 19 h 56"/>
              <a:gd name="T104" fmla="*/ 62 w 97"/>
              <a:gd name="T105" fmla="*/ 16 h 56"/>
              <a:gd name="T106" fmla="*/ 62 w 97"/>
              <a:gd name="T107" fmla="*/ 9 h 56"/>
              <a:gd name="T108" fmla="*/ 64 w 97"/>
              <a:gd name="T109" fmla="*/ 6 h 56"/>
              <a:gd name="T110" fmla="*/ 67 w 97"/>
              <a:gd name="T111" fmla="*/ 4 h 56"/>
              <a:gd name="T112" fmla="*/ 86 w 97"/>
              <a:gd name="T113" fmla="*/ 4 h 56"/>
              <a:gd name="T114" fmla="*/ 89 w 97"/>
              <a:gd name="T115" fmla="*/ 6 h 56"/>
              <a:gd name="T116" fmla="*/ 91 w 97"/>
              <a:gd name="T117" fmla="*/ 9 h 56"/>
              <a:gd name="T118" fmla="*/ 91 w 97"/>
              <a:gd name="T119" fmla="*/ 16 h 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7" h="56">
                <a:moveTo>
                  <a:pt x="95" y="1"/>
                </a:moveTo>
                <a:cubicBezTo>
                  <a:pt x="94" y="0"/>
                  <a:pt x="93" y="0"/>
                  <a:pt x="91" y="0"/>
                </a:cubicBezTo>
                <a:cubicBezTo>
                  <a:pt x="6" y="0"/>
                  <a:pt x="6" y="0"/>
                  <a:pt x="6" y="0"/>
                </a:cubicBezTo>
                <a:cubicBezTo>
                  <a:pt x="4" y="0"/>
                  <a:pt x="3" y="0"/>
                  <a:pt x="2" y="1"/>
                </a:cubicBezTo>
                <a:cubicBezTo>
                  <a:pt x="1" y="2"/>
                  <a:pt x="0" y="4"/>
                  <a:pt x="0" y="5"/>
                </a:cubicBezTo>
                <a:cubicBezTo>
                  <a:pt x="0" y="51"/>
                  <a:pt x="0" y="51"/>
                  <a:pt x="0" y="51"/>
                </a:cubicBezTo>
                <a:cubicBezTo>
                  <a:pt x="0" y="51"/>
                  <a:pt x="3" y="51"/>
                  <a:pt x="8" y="51"/>
                </a:cubicBezTo>
                <a:cubicBezTo>
                  <a:pt x="9" y="54"/>
                  <a:pt x="11" y="56"/>
                  <a:pt x="14" y="56"/>
                </a:cubicBezTo>
                <a:cubicBezTo>
                  <a:pt x="17" y="56"/>
                  <a:pt x="20" y="54"/>
                  <a:pt x="21" y="51"/>
                </a:cubicBezTo>
                <a:cubicBezTo>
                  <a:pt x="23" y="51"/>
                  <a:pt x="23" y="51"/>
                  <a:pt x="23" y="51"/>
                </a:cubicBezTo>
                <a:cubicBezTo>
                  <a:pt x="24" y="54"/>
                  <a:pt x="27" y="56"/>
                  <a:pt x="30" y="56"/>
                </a:cubicBezTo>
                <a:cubicBezTo>
                  <a:pt x="33" y="56"/>
                  <a:pt x="35" y="54"/>
                  <a:pt x="36" y="51"/>
                </a:cubicBezTo>
                <a:cubicBezTo>
                  <a:pt x="61" y="51"/>
                  <a:pt x="61" y="51"/>
                  <a:pt x="61" y="51"/>
                </a:cubicBezTo>
                <a:cubicBezTo>
                  <a:pt x="62" y="54"/>
                  <a:pt x="64" y="56"/>
                  <a:pt x="67" y="56"/>
                </a:cubicBezTo>
                <a:cubicBezTo>
                  <a:pt x="70" y="56"/>
                  <a:pt x="73" y="54"/>
                  <a:pt x="74" y="51"/>
                </a:cubicBezTo>
                <a:cubicBezTo>
                  <a:pt x="76" y="51"/>
                  <a:pt x="76" y="51"/>
                  <a:pt x="76" y="51"/>
                </a:cubicBezTo>
                <a:cubicBezTo>
                  <a:pt x="77" y="54"/>
                  <a:pt x="80" y="56"/>
                  <a:pt x="83" y="56"/>
                </a:cubicBezTo>
                <a:cubicBezTo>
                  <a:pt x="86" y="56"/>
                  <a:pt x="88" y="54"/>
                  <a:pt x="89" y="51"/>
                </a:cubicBezTo>
                <a:cubicBezTo>
                  <a:pt x="94" y="51"/>
                  <a:pt x="97" y="51"/>
                  <a:pt x="97" y="51"/>
                </a:cubicBezTo>
                <a:cubicBezTo>
                  <a:pt x="97" y="5"/>
                  <a:pt x="97" y="5"/>
                  <a:pt x="97" y="5"/>
                </a:cubicBezTo>
                <a:cubicBezTo>
                  <a:pt x="97" y="4"/>
                  <a:pt x="96" y="2"/>
                  <a:pt x="95" y="1"/>
                </a:cubicBezTo>
                <a:close/>
                <a:moveTo>
                  <a:pt x="19" y="40"/>
                </a:moveTo>
                <a:cubicBezTo>
                  <a:pt x="19" y="41"/>
                  <a:pt x="19" y="42"/>
                  <a:pt x="18" y="43"/>
                </a:cubicBezTo>
                <a:cubicBezTo>
                  <a:pt x="17" y="44"/>
                  <a:pt x="16" y="44"/>
                  <a:pt x="15" y="44"/>
                </a:cubicBezTo>
                <a:cubicBezTo>
                  <a:pt x="10" y="44"/>
                  <a:pt x="10" y="44"/>
                  <a:pt x="10" y="44"/>
                </a:cubicBezTo>
                <a:cubicBezTo>
                  <a:pt x="9" y="44"/>
                  <a:pt x="8" y="44"/>
                  <a:pt x="7" y="43"/>
                </a:cubicBezTo>
                <a:cubicBezTo>
                  <a:pt x="6" y="42"/>
                  <a:pt x="5" y="41"/>
                  <a:pt x="5" y="40"/>
                </a:cubicBezTo>
                <a:cubicBezTo>
                  <a:pt x="5" y="17"/>
                  <a:pt x="5" y="17"/>
                  <a:pt x="5" y="17"/>
                </a:cubicBezTo>
                <a:cubicBezTo>
                  <a:pt x="5" y="16"/>
                  <a:pt x="6" y="15"/>
                  <a:pt x="7" y="14"/>
                </a:cubicBezTo>
                <a:cubicBezTo>
                  <a:pt x="8" y="13"/>
                  <a:pt x="9" y="13"/>
                  <a:pt x="10" y="13"/>
                </a:cubicBezTo>
                <a:cubicBezTo>
                  <a:pt x="15" y="13"/>
                  <a:pt x="15" y="13"/>
                  <a:pt x="15" y="13"/>
                </a:cubicBezTo>
                <a:cubicBezTo>
                  <a:pt x="16" y="13"/>
                  <a:pt x="17" y="13"/>
                  <a:pt x="18" y="14"/>
                </a:cubicBezTo>
                <a:cubicBezTo>
                  <a:pt x="19" y="15"/>
                  <a:pt x="19" y="16"/>
                  <a:pt x="19" y="17"/>
                </a:cubicBezTo>
                <a:lnTo>
                  <a:pt x="19" y="40"/>
                </a:lnTo>
                <a:close/>
                <a:moveTo>
                  <a:pt x="58" y="16"/>
                </a:moveTo>
                <a:cubicBezTo>
                  <a:pt x="58" y="17"/>
                  <a:pt x="57" y="18"/>
                  <a:pt x="56" y="19"/>
                </a:cubicBezTo>
                <a:cubicBezTo>
                  <a:pt x="55" y="20"/>
                  <a:pt x="54" y="21"/>
                  <a:pt x="53" y="21"/>
                </a:cubicBezTo>
                <a:cubicBezTo>
                  <a:pt x="34" y="21"/>
                  <a:pt x="34" y="21"/>
                  <a:pt x="34" y="21"/>
                </a:cubicBezTo>
                <a:cubicBezTo>
                  <a:pt x="33" y="21"/>
                  <a:pt x="31" y="20"/>
                  <a:pt x="31" y="19"/>
                </a:cubicBezTo>
                <a:cubicBezTo>
                  <a:pt x="30" y="18"/>
                  <a:pt x="29" y="17"/>
                  <a:pt x="29" y="16"/>
                </a:cubicBezTo>
                <a:cubicBezTo>
                  <a:pt x="29" y="9"/>
                  <a:pt x="29" y="9"/>
                  <a:pt x="29" y="9"/>
                </a:cubicBezTo>
                <a:cubicBezTo>
                  <a:pt x="29" y="8"/>
                  <a:pt x="30" y="7"/>
                  <a:pt x="31" y="6"/>
                </a:cubicBezTo>
                <a:cubicBezTo>
                  <a:pt x="31" y="5"/>
                  <a:pt x="33" y="4"/>
                  <a:pt x="34" y="4"/>
                </a:cubicBezTo>
                <a:cubicBezTo>
                  <a:pt x="53" y="4"/>
                  <a:pt x="53" y="4"/>
                  <a:pt x="53" y="4"/>
                </a:cubicBezTo>
                <a:cubicBezTo>
                  <a:pt x="54" y="4"/>
                  <a:pt x="55" y="5"/>
                  <a:pt x="56" y="6"/>
                </a:cubicBezTo>
                <a:cubicBezTo>
                  <a:pt x="57" y="7"/>
                  <a:pt x="58" y="8"/>
                  <a:pt x="58" y="9"/>
                </a:cubicBezTo>
                <a:lnTo>
                  <a:pt x="58" y="16"/>
                </a:lnTo>
                <a:close/>
                <a:moveTo>
                  <a:pt x="91" y="16"/>
                </a:moveTo>
                <a:cubicBezTo>
                  <a:pt x="91" y="17"/>
                  <a:pt x="90" y="18"/>
                  <a:pt x="89" y="19"/>
                </a:cubicBezTo>
                <a:cubicBezTo>
                  <a:pt x="88" y="20"/>
                  <a:pt x="87" y="21"/>
                  <a:pt x="86" y="21"/>
                </a:cubicBezTo>
                <a:cubicBezTo>
                  <a:pt x="67" y="21"/>
                  <a:pt x="67" y="21"/>
                  <a:pt x="67" y="21"/>
                </a:cubicBezTo>
                <a:cubicBezTo>
                  <a:pt x="66" y="21"/>
                  <a:pt x="64" y="20"/>
                  <a:pt x="64" y="19"/>
                </a:cubicBezTo>
                <a:cubicBezTo>
                  <a:pt x="63" y="18"/>
                  <a:pt x="62" y="17"/>
                  <a:pt x="62" y="16"/>
                </a:cubicBezTo>
                <a:cubicBezTo>
                  <a:pt x="62" y="9"/>
                  <a:pt x="62" y="9"/>
                  <a:pt x="62" y="9"/>
                </a:cubicBezTo>
                <a:cubicBezTo>
                  <a:pt x="62" y="8"/>
                  <a:pt x="63" y="7"/>
                  <a:pt x="64" y="6"/>
                </a:cubicBezTo>
                <a:cubicBezTo>
                  <a:pt x="64" y="5"/>
                  <a:pt x="66" y="4"/>
                  <a:pt x="67" y="4"/>
                </a:cubicBezTo>
                <a:cubicBezTo>
                  <a:pt x="86" y="4"/>
                  <a:pt x="86" y="4"/>
                  <a:pt x="86" y="4"/>
                </a:cubicBezTo>
                <a:cubicBezTo>
                  <a:pt x="87" y="4"/>
                  <a:pt x="88" y="5"/>
                  <a:pt x="89" y="6"/>
                </a:cubicBezTo>
                <a:cubicBezTo>
                  <a:pt x="90" y="7"/>
                  <a:pt x="91" y="8"/>
                  <a:pt x="91" y="9"/>
                </a:cubicBezTo>
                <a:lnTo>
                  <a:pt x="91" y="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Freeform 225">
            <a:extLst>
              <a:ext uri="{FF2B5EF4-FFF2-40B4-BE49-F238E27FC236}">
                <a16:creationId xmlns:a16="http://schemas.microsoft.com/office/drawing/2014/main" id="{FEA6A2BF-0224-C6C1-E0B9-84B76F3C2F00}"/>
              </a:ext>
            </a:extLst>
          </p:cNvPr>
          <p:cNvSpPr/>
          <p:nvPr/>
        </p:nvSpPr>
        <p:spPr bwMode="auto">
          <a:xfrm>
            <a:off x="7241581" y="3152051"/>
            <a:ext cx="486960" cy="486960"/>
          </a:xfrm>
          <a:custGeom>
            <a:avLst/>
            <a:gdLst>
              <a:gd name="T0" fmla="*/ 74 w 106"/>
              <a:gd name="T1" fmla="*/ 47 h 106"/>
              <a:gd name="T2" fmla="*/ 25 w 106"/>
              <a:gd name="T3" fmla="*/ 9 h 106"/>
              <a:gd name="T4" fmla="*/ 48 w 106"/>
              <a:gd name="T5" fmla="*/ 46 h 106"/>
              <a:gd name="T6" fmla="*/ 20 w 106"/>
              <a:gd name="T7" fmla="*/ 45 h 106"/>
              <a:gd name="T8" fmla="*/ 2 w 106"/>
              <a:gd name="T9" fmla="*/ 27 h 106"/>
              <a:gd name="T10" fmla="*/ 6 w 106"/>
              <a:gd name="T11" fmla="*/ 46 h 106"/>
              <a:gd name="T12" fmla="*/ 6 w 106"/>
              <a:gd name="T13" fmla="*/ 60 h 106"/>
              <a:gd name="T14" fmla="*/ 2 w 106"/>
              <a:gd name="T15" fmla="*/ 79 h 106"/>
              <a:gd name="T16" fmla="*/ 20 w 106"/>
              <a:gd name="T17" fmla="*/ 61 h 106"/>
              <a:gd name="T18" fmla="*/ 48 w 106"/>
              <a:gd name="T19" fmla="*/ 60 h 106"/>
              <a:gd name="T20" fmla="*/ 25 w 106"/>
              <a:gd name="T21" fmla="*/ 97 h 106"/>
              <a:gd name="T22" fmla="*/ 74 w 106"/>
              <a:gd name="T23" fmla="*/ 59 h 106"/>
              <a:gd name="T24" fmla="*/ 106 w 106"/>
              <a:gd name="T25" fmla="*/ 53 h 106"/>
              <a:gd name="T26" fmla="*/ 74 w 106"/>
              <a:gd name="T27" fmla="*/ 47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06" h="106">
                <a:moveTo>
                  <a:pt x="74" y="47"/>
                </a:moveTo>
                <a:cubicBezTo>
                  <a:pt x="60" y="20"/>
                  <a:pt x="18" y="0"/>
                  <a:pt x="25" y="9"/>
                </a:cubicBezTo>
                <a:cubicBezTo>
                  <a:pt x="31" y="17"/>
                  <a:pt x="51" y="46"/>
                  <a:pt x="48" y="46"/>
                </a:cubicBezTo>
                <a:cubicBezTo>
                  <a:pt x="46" y="46"/>
                  <a:pt x="25" y="47"/>
                  <a:pt x="20" y="45"/>
                </a:cubicBezTo>
                <a:cubicBezTo>
                  <a:pt x="16" y="43"/>
                  <a:pt x="5" y="27"/>
                  <a:pt x="2" y="27"/>
                </a:cubicBezTo>
                <a:cubicBezTo>
                  <a:pt x="0" y="28"/>
                  <a:pt x="6" y="46"/>
                  <a:pt x="6" y="46"/>
                </a:cubicBezTo>
                <a:cubicBezTo>
                  <a:pt x="6" y="60"/>
                  <a:pt x="6" y="60"/>
                  <a:pt x="6" y="60"/>
                </a:cubicBezTo>
                <a:cubicBezTo>
                  <a:pt x="6" y="60"/>
                  <a:pt x="0" y="78"/>
                  <a:pt x="2" y="79"/>
                </a:cubicBezTo>
                <a:cubicBezTo>
                  <a:pt x="5" y="79"/>
                  <a:pt x="16" y="63"/>
                  <a:pt x="20" y="61"/>
                </a:cubicBezTo>
                <a:cubicBezTo>
                  <a:pt x="25" y="59"/>
                  <a:pt x="46" y="60"/>
                  <a:pt x="48" y="60"/>
                </a:cubicBezTo>
                <a:cubicBezTo>
                  <a:pt x="51" y="60"/>
                  <a:pt x="31" y="89"/>
                  <a:pt x="25" y="97"/>
                </a:cubicBezTo>
                <a:cubicBezTo>
                  <a:pt x="18" y="106"/>
                  <a:pt x="60" y="86"/>
                  <a:pt x="74" y="59"/>
                </a:cubicBezTo>
                <a:cubicBezTo>
                  <a:pt x="75" y="59"/>
                  <a:pt x="105" y="61"/>
                  <a:pt x="106" y="53"/>
                </a:cubicBezTo>
                <a:cubicBezTo>
                  <a:pt x="105" y="45"/>
                  <a:pt x="75" y="47"/>
                  <a:pt x="74" y="4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Freeform 299">
            <a:extLst>
              <a:ext uri="{FF2B5EF4-FFF2-40B4-BE49-F238E27FC236}">
                <a16:creationId xmlns:a16="http://schemas.microsoft.com/office/drawing/2014/main" id="{638FDCA2-4771-6D61-9AE4-375EF54CC2C6}"/>
              </a:ext>
            </a:extLst>
          </p:cNvPr>
          <p:cNvSpPr/>
          <p:nvPr/>
        </p:nvSpPr>
        <p:spPr bwMode="auto">
          <a:xfrm>
            <a:off x="1802797" y="1614432"/>
            <a:ext cx="531228" cy="187293"/>
          </a:xfrm>
          <a:custGeom>
            <a:avLst/>
            <a:gdLst>
              <a:gd name="T0" fmla="*/ 29 w 116"/>
              <a:gd name="T1" fmla="*/ 16 h 41"/>
              <a:gd name="T2" fmla="*/ 33 w 116"/>
              <a:gd name="T3" fmla="*/ 11 h 41"/>
              <a:gd name="T4" fmla="*/ 33 w 116"/>
              <a:gd name="T5" fmla="*/ 4 h 41"/>
              <a:gd name="T6" fmla="*/ 29 w 116"/>
              <a:gd name="T7" fmla="*/ 0 h 41"/>
              <a:gd name="T8" fmla="*/ 16 w 116"/>
              <a:gd name="T9" fmla="*/ 0 h 41"/>
              <a:gd name="T10" fmla="*/ 11 w 116"/>
              <a:gd name="T11" fmla="*/ 4 h 41"/>
              <a:gd name="T12" fmla="*/ 11 w 116"/>
              <a:gd name="T13" fmla="*/ 11 h 41"/>
              <a:gd name="T14" fmla="*/ 16 w 116"/>
              <a:gd name="T15" fmla="*/ 16 h 41"/>
              <a:gd name="T16" fmla="*/ 17 w 116"/>
              <a:gd name="T17" fmla="*/ 16 h 41"/>
              <a:gd name="T18" fmla="*/ 17 w 116"/>
              <a:gd name="T19" fmla="*/ 29 h 41"/>
              <a:gd name="T20" fmla="*/ 15 w 116"/>
              <a:gd name="T21" fmla="*/ 31 h 41"/>
              <a:gd name="T22" fmla="*/ 10 w 116"/>
              <a:gd name="T23" fmla="*/ 31 h 41"/>
              <a:gd name="T24" fmla="*/ 5 w 116"/>
              <a:gd name="T25" fmla="*/ 26 h 41"/>
              <a:gd name="T26" fmla="*/ 6 w 116"/>
              <a:gd name="T27" fmla="*/ 33 h 41"/>
              <a:gd name="T28" fmla="*/ 5 w 116"/>
              <a:gd name="T29" fmla="*/ 41 h 41"/>
              <a:gd name="T30" fmla="*/ 10 w 116"/>
              <a:gd name="T31" fmla="*/ 37 h 41"/>
              <a:gd name="T32" fmla="*/ 15 w 116"/>
              <a:gd name="T33" fmla="*/ 37 h 41"/>
              <a:gd name="T34" fmla="*/ 23 w 116"/>
              <a:gd name="T35" fmla="*/ 29 h 41"/>
              <a:gd name="T36" fmla="*/ 23 w 116"/>
              <a:gd name="T37" fmla="*/ 16 h 41"/>
              <a:gd name="T38" fmla="*/ 24 w 116"/>
              <a:gd name="T39" fmla="*/ 16 h 41"/>
              <a:gd name="T40" fmla="*/ 31 w 116"/>
              <a:gd name="T41" fmla="*/ 31 h 41"/>
              <a:gd name="T42" fmla="*/ 101 w 116"/>
              <a:gd name="T43" fmla="*/ 31 h 41"/>
              <a:gd name="T44" fmla="*/ 116 w 116"/>
              <a:gd name="T45" fmla="*/ 16 h 41"/>
              <a:gd name="T46" fmla="*/ 29 w 116"/>
              <a:gd name="T47" fmla="*/ 16 h 4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</a:cxnLst>
            <a:rect l="0" t="0" r="r" b="b"/>
            <a:pathLst>
              <a:path w="116" h="41">
                <a:moveTo>
                  <a:pt x="29" y="16"/>
                </a:moveTo>
                <a:cubicBezTo>
                  <a:pt x="31" y="16"/>
                  <a:pt x="33" y="14"/>
                  <a:pt x="33" y="11"/>
                </a:cubicBezTo>
                <a:cubicBezTo>
                  <a:pt x="33" y="4"/>
                  <a:pt x="33" y="4"/>
                  <a:pt x="33" y="4"/>
                </a:cubicBezTo>
                <a:cubicBezTo>
                  <a:pt x="33" y="2"/>
                  <a:pt x="31" y="0"/>
                  <a:pt x="29" y="0"/>
                </a:cubicBezTo>
                <a:cubicBezTo>
                  <a:pt x="16" y="0"/>
                  <a:pt x="16" y="0"/>
                  <a:pt x="16" y="0"/>
                </a:cubicBezTo>
                <a:cubicBezTo>
                  <a:pt x="13" y="0"/>
                  <a:pt x="11" y="2"/>
                  <a:pt x="11" y="4"/>
                </a:cubicBezTo>
                <a:cubicBezTo>
                  <a:pt x="11" y="11"/>
                  <a:pt x="11" y="11"/>
                  <a:pt x="11" y="11"/>
                </a:cubicBezTo>
                <a:cubicBezTo>
                  <a:pt x="11" y="14"/>
                  <a:pt x="13" y="16"/>
                  <a:pt x="16" y="16"/>
                </a:cubicBezTo>
                <a:cubicBezTo>
                  <a:pt x="17" y="16"/>
                  <a:pt x="17" y="16"/>
                  <a:pt x="17" y="16"/>
                </a:cubicBezTo>
                <a:cubicBezTo>
                  <a:pt x="17" y="29"/>
                  <a:pt x="17" y="29"/>
                  <a:pt x="17" y="29"/>
                </a:cubicBezTo>
                <a:cubicBezTo>
                  <a:pt x="17" y="30"/>
                  <a:pt x="16" y="31"/>
                  <a:pt x="15" y="31"/>
                </a:cubicBezTo>
                <a:cubicBezTo>
                  <a:pt x="10" y="31"/>
                  <a:pt x="10" y="31"/>
                  <a:pt x="10" y="31"/>
                </a:cubicBezTo>
                <a:cubicBezTo>
                  <a:pt x="10" y="29"/>
                  <a:pt x="9" y="26"/>
                  <a:pt x="5" y="26"/>
                </a:cubicBezTo>
                <a:cubicBezTo>
                  <a:pt x="0" y="26"/>
                  <a:pt x="4" y="31"/>
                  <a:pt x="6" y="33"/>
                </a:cubicBezTo>
                <a:cubicBezTo>
                  <a:pt x="4" y="35"/>
                  <a:pt x="0" y="41"/>
                  <a:pt x="5" y="41"/>
                </a:cubicBezTo>
                <a:cubicBezTo>
                  <a:pt x="8" y="41"/>
                  <a:pt x="9" y="39"/>
                  <a:pt x="10" y="37"/>
                </a:cubicBezTo>
                <a:cubicBezTo>
                  <a:pt x="15" y="37"/>
                  <a:pt x="15" y="37"/>
                  <a:pt x="15" y="37"/>
                </a:cubicBezTo>
                <a:cubicBezTo>
                  <a:pt x="19" y="37"/>
                  <a:pt x="23" y="33"/>
                  <a:pt x="23" y="29"/>
                </a:cubicBezTo>
                <a:cubicBezTo>
                  <a:pt x="23" y="16"/>
                  <a:pt x="23" y="16"/>
                  <a:pt x="23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31" y="31"/>
                  <a:pt x="31" y="31"/>
                  <a:pt x="31" y="31"/>
                </a:cubicBezTo>
                <a:cubicBezTo>
                  <a:pt x="101" y="31"/>
                  <a:pt x="101" y="31"/>
                  <a:pt x="101" y="31"/>
                </a:cubicBezTo>
                <a:cubicBezTo>
                  <a:pt x="116" y="16"/>
                  <a:pt x="116" y="16"/>
                  <a:pt x="116" y="16"/>
                </a:cubicBezTo>
                <a:lnTo>
                  <a:pt x="29" y="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 sz="2000">
              <a:solidFill>
                <a:schemeClr val="bg1">
                  <a:lumMod val="50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梯形 21">
            <a:extLst>
              <a:ext uri="{FF2B5EF4-FFF2-40B4-BE49-F238E27FC236}">
                <a16:creationId xmlns:a16="http://schemas.microsoft.com/office/drawing/2014/main" id="{81D97E04-E42A-354A-04B0-5F93FF68B8A9}"/>
              </a:ext>
            </a:extLst>
          </p:cNvPr>
          <p:cNvSpPr/>
          <p:nvPr/>
        </p:nvSpPr>
        <p:spPr>
          <a:xfrm>
            <a:off x="1280723" y="3156689"/>
            <a:ext cx="1575375" cy="401730"/>
          </a:xfrm>
          <a:prstGeom prst="trapezoid">
            <a:avLst>
              <a:gd name="adj" fmla="val 37936"/>
            </a:avLst>
          </a:prstGeom>
          <a:solidFill>
            <a:schemeClr val="bg1"/>
          </a:solidFill>
          <a:ln w="25400">
            <a:noFill/>
            <a:prstDash val="solid"/>
          </a:ln>
          <a:effectLst>
            <a:outerShdw blurRad="50800" dist="1143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梯形 22">
            <a:extLst>
              <a:ext uri="{FF2B5EF4-FFF2-40B4-BE49-F238E27FC236}">
                <a16:creationId xmlns:a16="http://schemas.microsoft.com/office/drawing/2014/main" id="{F3248031-6B61-631D-39B9-4740DFB71539}"/>
              </a:ext>
            </a:extLst>
          </p:cNvPr>
          <p:cNvSpPr/>
          <p:nvPr/>
        </p:nvSpPr>
        <p:spPr>
          <a:xfrm>
            <a:off x="3974061" y="3156689"/>
            <a:ext cx="1575375" cy="401730"/>
          </a:xfrm>
          <a:prstGeom prst="trapezoid">
            <a:avLst>
              <a:gd name="adj" fmla="val 37936"/>
            </a:avLst>
          </a:prstGeom>
          <a:solidFill>
            <a:schemeClr val="bg1"/>
          </a:solidFill>
          <a:ln w="25400">
            <a:noFill/>
            <a:prstDash val="solid"/>
          </a:ln>
          <a:effectLst>
            <a:outerShdw blurRad="50800" dist="1143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梯形 23">
            <a:extLst>
              <a:ext uri="{FF2B5EF4-FFF2-40B4-BE49-F238E27FC236}">
                <a16:creationId xmlns:a16="http://schemas.microsoft.com/office/drawing/2014/main" id="{7586FF6B-DDE0-0735-24CB-83C46824DAD5}"/>
              </a:ext>
            </a:extLst>
          </p:cNvPr>
          <p:cNvSpPr/>
          <p:nvPr/>
        </p:nvSpPr>
        <p:spPr>
          <a:xfrm>
            <a:off x="6642563" y="4844143"/>
            <a:ext cx="1575375" cy="401730"/>
          </a:xfrm>
          <a:prstGeom prst="trapezoid">
            <a:avLst>
              <a:gd name="adj" fmla="val 37936"/>
            </a:avLst>
          </a:prstGeom>
          <a:solidFill>
            <a:schemeClr val="bg1"/>
          </a:solidFill>
          <a:ln w="25400">
            <a:noFill/>
            <a:prstDash val="solid"/>
          </a:ln>
          <a:effectLst>
            <a:outerShdw blurRad="50800" dist="1143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梯形 24">
            <a:extLst>
              <a:ext uri="{FF2B5EF4-FFF2-40B4-BE49-F238E27FC236}">
                <a16:creationId xmlns:a16="http://schemas.microsoft.com/office/drawing/2014/main" id="{2D0F5C95-C26C-BA53-6BD3-9ECE2472EE33}"/>
              </a:ext>
            </a:extLst>
          </p:cNvPr>
          <p:cNvSpPr/>
          <p:nvPr/>
        </p:nvSpPr>
        <p:spPr>
          <a:xfrm>
            <a:off x="9311065" y="4844143"/>
            <a:ext cx="1575375" cy="401730"/>
          </a:xfrm>
          <a:prstGeom prst="trapezoid">
            <a:avLst>
              <a:gd name="adj" fmla="val 37936"/>
            </a:avLst>
          </a:prstGeom>
          <a:solidFill>
            <a:schemeClr val="bg1"/>
          </a:solidFill>
          <a:ln w="25400">
            <a:noFill/>
            <a:prstDash val="solid"/>
          </a:ln>
          <a:effectLst>
            <a:outerShdw blurRad="50800" dist="1143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D2024FF3-EA6A-3DC6-D236-251C757E4814}"/>
              </a:ext>
            </a:extLst>
          </p:cNvPr>
          <p:cNvGrpSpPr/>
          <p:nvPr/>
        </p:nvGrpSpPr>
        <p:grpSpPr>
          <a:xfrm>
            <a:off x="1344510" y="2070844"/>
            <a:ext cx="1602596" cy="1471376"/>
            <a:chOff x="8255990" y="1409480"/>
            <a:chExt cx="1602596" cy="1471376"/>
          </a:xfrm>
        </p:grpSpPr>
        <p:sp>
          <p:nvSpPr>
            <p:cNvPr id="27" name="文本框 7">
              <a:extLst>
                <a:ext uri="{FF2B5EF4-FFF2-40B4-BE49-F238E27FC236}">
                  <a16:creationId xmlns:a16="http://schemas.microsoft.com/office/drawing/2014/main" id="{75D768F4-A5DF-0BA3-21AD-AC7A024FEAD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55990" y="2511524"/>
              <a:ext cx="144779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矩形 27">
              <a:extLst>
                <a:ext uri="{FF2B5EF4-FFF2-40B4-BE49-F238E27FC236}">
                  <a16:creationId xmlns:a16="http://schemas.microsoft.com/office/drawing/2014/main" id="{85332573-41D2-4364-387F-B4822A5D68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3211" y="1409480"/>
              <a:ext cx="1575375" cy="80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385523A6-C574-7DC8-9979-1B11113C3D40}"/>
              </a:ext>
            </a:extLst>
          </p:cNvPr>
          <p:cNvGrpSpPr/>
          <p:nvPr/>
        </p:nvGrpSpPr>
        <p:grpSpPr>
          <a:xfrm>
            <a:off x="4039051" y="2070844"/>
            <a:ext cx="1602596" cy="1471376"/>
            <a:chOff x="8255990" y="1409480"/>
            <a:chExt cx="1602596" cy="1471376"/>
          </a:xfrm>
        </p:grpSpPr>
        <p:sp>
          <p:nvSpPr>
            <p:cNvPr id="30" name="文本框 7">
              <a:extLst>
                <a:ext uri="{FF2B5EF4-FFF2-40B4-BE49-F238E27FC236}">
                  <a16:creationId xmlns:a16="http://schemas.microsoft.com/office/drawing/2014/main" id="{5949643A-8DB4-E324-0603-DB608125B83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55990" y="2511524"/>
              <a:ext cx="144779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矩形 30">
              <a:extLst>
                <a:ext uri="{FF2B5EF4-FFF2-40B4-BE49-F238E27FC236}">
                  <a16:creationId xmlns:a16="http://schemas.microsoft.com/office/drawing/2014/main" id="{CAA84A69-CB2E-E5DE-A408-60875F65C37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3211" y="1409480"/>
              <a:ext cx="1575375" cy="80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5EA91B32-E949-A7B0-5613-15B9955A4464}"/>
              </a:ext>
            </a:extLst>
          </p:cNvPr>
          <p:cNvGrpSpPr/>
          <p:nvPr/>
        </p:nvGrpSpPr>
        <p:grpSpPr>
          <a:xfrm>
            <a:off x="6744830" y="3758298"/>
            <a:ext cx="1602596" cy="1471376"/>
            <a:chOff x="8255990" y="1409480"/>
            <a:chExt cx="1602596" cy="1471376"/>
          </a:xfrm>
        </p:grpSpPr>
        <p:sp>
          <p:nvSpPr>
            <p:cNvPr id="33" name="文本框 7">
              <a:extLst>
                <a:ext uri="{FF2B5EF4-FFF2-40B4-BE49-F238E27FC236}">
                  <a16:creationId xmlns:a16="http://schemas.microsoft.com/office/drawing/2014/main" id="{B8EC0ACC-AD4F-09AA-588F-3C058EFEC90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55990" y="2511524"/>
              <a:ext cx="144779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D3CD0C51-A738-8153-A363-1AF5C8C3BB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3211" y="1409480"/>
              <a:ext cx="1575375" cy="80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BB5DACFD-54C5-B3A2-0502-ACFBB7D97992}"/>
              </a:ext>
            </a:extLst>
          </p:cNvPr>
          <p:cNvGrpSpPr/>
          <p:nvPr/>
        </p:nvGrpSpPr>
        <p:grpSpPr>
          <a:xfrm>
            <a:off x="9374357" y="3758298"/>
            <a:ext cx="1602596" cy="1471376"/>
            <a:chOff x="8255990" y="1409480"/>
            <a:chExt cx="1602596" cy="1471376"/>
          </a:xfrm>
        </p:grpSpPr>
        <p:sp>
          <p:nvSpPr>
            <p:cNvPr id="36" name="文本框 7">
              <a:extLst>
                <a:ext uri="{FF2B5EF4-FFF2-40B4-BE49-F238E27FC236}">
                  <a16:creationId xmlns:a16="http://schemas.microsoft.com/office/drawing/2014/main" id="{AF9D5AA1-F65C-24F8-D85E-23ADC37FE15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255990" y="2511524"/>
              <a:ext cx="1447799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</a:t>
              </a:r>
              <a:endParaRPr lang="en-US" altLang="zh-CN" b="1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042D2113-734B-0937-ED03-529FD584B9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3211" y="1409480"/>
              <a:ext cx="1575375" cy="80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……</a:t>
              </a:r>
            </a:p>
          </p:txBody>
        </p:sp>
      </p:grpSp>
      <p:pic>
        <p:nvPicPr>
          <p:cNvPr id="41" name="图片 40">
            <a:extLst>
              <a:ext uri="{FF2B5EF4-FFF2-40B4-BE49-F238E27FC236}">
                <a16:creationId xmlns:a16="http://schemas.microsoft.com/office/drawing/2014/main" id="{302988CE-966B-DB7D-32CB-703305EE77CE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421930" y="1345313"/>
            <a:ext cx="4685144" cy="1419349"/>
          </a:xfrm>
          <a:prstGeom prst="rect">
            <a:avLst/>
          </a:prstGeom>
        </p:spPr>
      </p:pic>
      <p:grpSp>
        <p:nvGrpSpPr>
          <p:cNvPr id="43" name="组合 42">
            <a:extLst>
              <a:ext uri="{FF2B5EF4-FFF2-40B4-BE49-F238E27FC236}">
                <a16:creationId xmlns:a16="http://schemas.microsoft.com/office/drawing/2014/main" id="{F0946289-D99F-9ECD-87BA-4BE646CFC722}"/>
              </a:ext>
            </a:extLst>
          </p:cNvPr>
          <p:cNvGrpSpPr/>
          <p:nvPr/>
        </p:nvGrpSpPr>
        <p:grpSpPr>
          <a:xfrm>
            <a:off x="1041384" y="4114677"/>
            <a:ext cx="4728685" cy="1174424"/>
            <a:chOff x="8188774" y="1325301"/>
            <a:chExt cx="4728685" cy="1174424"/>
          </a:xfrm>
        </p:grpSpPr>
        <p:sp>
          <p:nvSpPr>
            <p:cNvPr id="44" name="文本框 7">
              <a:extLst>
                <a:ext uri="{FF2B5EF4-FFF2-40B4-BE49-F238E27FC236}">
                  <a16:creationId xmlns:a16="http://schemas.microsoft.com/office/drawing/2014/main" id="{92838B5A-D91E-B10F-6136-4EEE1D6BBF56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88774" y="1325301"/>
              <a:ext cx="3566531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单击此处添加标题文本</a:t>
              </a:r>
              <a:endPara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1B40B35A-2324-A9BC-156B-E8CBE283C6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3210" y="1694633"/>
              <a:ext cx="4634249" cy="80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200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5</a:t>
              </a: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分钟之内。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872154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" name="图片 66">
            <a:extLst>
              <a:ext uri="{FF2B5EF4-FFF2-40B4-BE49-F238E27FC236}">
                <a16:creationId xmlns:a16="http://schemas.microsoft.com/office/drawing/2014/main" id="{C71886FA-18E6-1FEE-A8DF-36B182732777}"/>
              </a:ext>
            </a:extLst>
          </p:cNvPr>
          <p:cNvPicPr>
            <a:picLocks noChangeAspect="1"/>
          </p:cNvPicPr>
          <p:nvPr/>
        </p:nvPicPr>
        <p:blipFill>
          <a:blip r:embed="rId4">
            <a:alphaModFix amt="3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46989"/>
            <a:ext cx="12192000" cy="251351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D53A3120-E16D-658A-46D9-A607DAD0D718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screen">
            <a:alphaModFix amt="50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0" y="6216090"/>
            <a:ext cx="8848080" cy="641909"/>
          </a:xfrm>
          <a:prstGeom prst="rect">
            <a:avLst/>
          </a:prstGeom>
        </p:spPr>
      </p:pic>
      <p:pic>
        <p:nvPicPr>
          <p:cNvPr id="63" name="图片 62">
            <a:extLst>
              <a:ext uri="{FF2B5EF4-FFF2-40B4-BE49-F238E27FC236}">
                <a16:creationId xmlns:a16="http://schemas.microsoft.com/office/drawing/2014/main" id="{4F4D3EE5-6031-F4E4-2BD4-475464D4355E}"/>
              </a:ext>
            </a:extLst>
          </p:cNvPr>
          <p:cNvPicPr>
            <a:picLocks noChangeAspect="1"/>
          </p:cNvPicPr>
          <p:nvPr/>
        </p:nvPicPr>
        <p:blipFill>
          <a:blip r:embed="rId8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4121150"/>
          </a:xfrm>
          <a:prstGeom prst="rect">
            <a:avLst/>
          </a:prstGeom>
        </p:spPr>
      </p:pic>
      <p:pic>
        <p:nvPicPr>
          <p:cNvPr id="87" name="图片 86">
            <a:extLst>
              <a:ext uri="{FF2B5EF4-FFF2-40B4-BE49-F238E27FC236}">
                <a16:creationId xmlns:a16="http://schemas.microsoft.com/office/drawing/2014/main" id="{02751D02-C20C-513E-8B5F-7417FC9462C8}"/>
              </a:ext>
            </a:extLst>
          </p:cNvPr>
          <p:cNvPicPr>
            <a:picLocks noChangeAspect="1"/>
          </p:cNvPicPr>
          <p:nvPr/>
        </p:nvPicPr>
        <p:blipFill>
          <a:blip r:embed="rId9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3" name="图片 82">
            <a:extLst>
              <a:ext uri="{FF2B5EF4-FFF2-40B4-BE49-F238E27FC236}">
                <a16:creationId xmlns:a16="http://schemas.microsoft.com/office/drawing/2014/main" id="{45D62D2F-026B-E0E5-95BD-58EA47A034E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0825" y="-1140405"/>
            <a:ext cx="7102316" cy="6419259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id="{11411000-C0DD-5F4E-9637-5BFA24835A9D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988050"/>
            <a:ext cx="12192000" cy="869950"/>
          </a:xfrm>
          <a:prstGeom prst="rect">
            <a:avLst/>
          </a:prstGeom>
        </p:spPr>
      </p:pic>
      <p:pic>
        <p:nvPicPr>
          <p:cNvPr id="74" name="图片 73">
            <a:extLst>
              <a:ext uri="{FF2B5EF4-FFF2-40B4-BE49-F238E27FC236}">
                <a16:creationId xmlns:a16="http://schemas.microsoft.com/office/drawing/2014/main" id="{ABC83610-B39E-4A37-1E41-D2045D12269A}"/>
              </a:ext>
            </a:extLst>
          </p:cNvPr>
          <p:cNvPicPr>
            <a:picLocks noChangeAspect="1"/>
          </p:cNvPicPr>
          <p:nvPr/>
        </p:nvPicPr>
        <p:blipFill>
          <a:blip r:embed="rId1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48434" y="4868469"/>
            <a:ext cx="2603779" cy="1685281"/>
          </a:xfrm>
          <a:prstGeom prst="rect">
            <a:avLst/>
          </a:prstGeom>
        </p:spPr>
      </p:pic>
      <p:pic>
        <p:nvPicPr>
          <p:cNvPr id="24" name="图片 23">
            <a:extLst>
              <a:ext uri="{FF2B5EF4-FFF2-40B4-BE49-F238E27FC236}">
                <a16:creationId xmlns:a16="http://schemas.microsoft.com/office/drawing/2014/main" id="{C90BB15B-CDDE-4717-EFE3-C62E2AEF3234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664119">
            <a:off x="-927477" y="-1629400"/>
            <a:ext cx="4178049" cy="6858000"/>
          </a:xfrm>
          <a:custGeom>
            <a:avLst/>
            <a:gdLst>
              <a:gd name="connsiteX0" fmla="*/ 0 w 4178049"/>
              <a:gd name="connsiteY0" fmla="*/ 2956000 h 6858000"/>
              <a:gd name="connsiteX1" fmla="*/ 3018359 w 4178049"/>
              <a:gd name="connsiteY1" fmla="*/ 0 h 6858000"/>
              <a:gd name="connsiteX2" fmla="*/ 4178049 w 4178049"/>
              <a:gd name="connsiteY2" fmla="*/ 0 h 6858000"/>
              <a:gd name="connsiteX3" fmla="*/ 4178049 w 4178049"/>
              <a:gd name="connsiteY3" fmla="*/ 6858000 h 6858000"/>
              <a:gd name="connsiteX4" fmla="*/ 3821385 w 4178049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8049" h="6858000">
                <a:moveTo>
                  <a:pt x="0" y="2956000"/>
                </a:moveTo>
                <a:lnTo>
                  <a:pt x="3018359" y="0"/>
                </a:lnTo>
                <a:lnTo>
                  <a:pt x="4178049" y="0"/>
                </a:lnTo>
                <a:lnTo>
                  <a:pt x="4178049" y="6858000"/>
                </a:lnTo>
                <a:lnTo>
                  <a:pt x="3821385" y="6858000"/>
                </a:lnTo>
                <a:close/>
              </a:path>
            </a:pathLst>
          </a:custGeom>
        </p:spPr>
      </p:pic>
      <p:pic>
        <p:nvPicPr>
          <p:cNvPr id="65" name="图片 64">
            <a:extLst>
              <a:ext uri="{FF2B5EF4-FFF2-40B4-BE49-F238E27FC236}">
                <a16:creationId xmlns:a16="http://schemas.microsoft.com/office/drawing/2014/main" id="{2AE0DF37-F0CA-3A38-B49B-DED86BD851B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09949" y="728939"/>
            <a:ext cx="1403471" cy="792701"/>
          </a:xfrm>
          <a:prstGeom prst="rect">
            <a:avLst/>
          </a:prstGeom>
        </p:spPr>
      </p:pic>
      <p:grpSp>
        <p:nvGrpSpPr>
          <p:cNvPr id="9" name="组合 8">
            <a:extLst>
              <a:ext uri="{FF2B5EF4-FFF2-40B4-BE49-F238E27FC236}">
                <a16:creationId xmlns:a16="http://schemas.microsoft.com/office/drawing/2014/main" id="{577EDA71-3284-C4CC-626B-FCF0FAEE6D30}"/>
              </a:ext>
            </a:extLst>
          </p:cNvPr>
          <p:cNvGrpSpPr/>
          <p:nvPr/>
        </p:nvGrpSpPr>
        <p:grpSpPr>
          <a:xfrm>
            <a:off x="5252358" y="605948"/>
            <a:ext cx="1680237" cy="905103"/>
            <a:chOff x="4956210" y="581606"/>
            <a:chExt cx="2152793" cy="1159658"/>
          </a:xfrm>
        </p:grpSpPr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1AB91473-CE4D-9831-2CF2-6CBBF7EFCBF5}"/>
                </a:ext>
              </a:extLst>
            </p:cNvPr>
            <p:cNvSpPr txBox="1"/>
            <p:nvPr>
              <p:custDataLst>
                <p:tags r:id="rId1"/>
              </p:custDataLst>
            </p:nvPr>
          </p:nvSpPr>
          <p:spPr>
            <a:xfrm>
              <a:off x="4956210" y="581606"/>
              <a:ext cx="871481" cy="1159658"/>
            </a:xfrm>
            <a:custGeom>
              <a:avLst/>
              <a:gdLst/>
              <a:ahLst/>
              <a:cxnLst/>
              <a:rect l="l" t="t" r="r" b="b"/>
              <a:pathLst>
                <a:path w="871481" h="1159658">
                  <a:moveTo>
                    <a:pt x="620982" y="907055"/>
                  </a:moveTo>
                  <a:lnTo>
                    <a:pt x="602037" y="917580"/>
                  </a:lnTo>
                  <a:cubicBezTo>
                    <a:pt x="596424" y="920387"/>
                    <a:pt x="587302" y="925299"/>
                    <a:pt x="574672" y="932316"/>
                  </a:cubicBezTo>
                  <a:lnTo>
                    <a:pt x="557832" y="944946"/>
                  </a:lnTo>
                  <a:lnTo>
                    <a:pt x="524151" y="961786"/>
                  </a:lnTo>
                  <a:lnTo>
                    <a:pt x="500996" y="982836"/>
                  </a:lnTo>
                  <a:cubicBezTo>
                    <a:pt x="496786" y="987046"/>
                    <a:pt x="497488" y="990555"/>
                    <a:pt x="503101" y="993361"/>
                  </a:cubicBezTo>
                  <a:cubicBezTo>
                    <a:pt x="511521" y="996168"/>
                    <a:pt x="520643" y="999325"/>
                    <a:pt x="530466" y="1002834"/>
                  </a:cubicBezTo>
                  <a:cubicBezTo>
                    <a:pt x="540290" y="1006342"/>
                    <a:pt x="549411" y="1009500"/>
                    <a:pt x="557832" y="1012306"/>
                  </a:cubicBezTo>
                  <a:lnTo>
                    <a:pt x="612562" y="1024937"/>
                  </a:lnTo>
                  <a:cubicBezTo>
                    <a:pt x="619579" y="1024937"/>
                    <a:pt x="623087" y="1022832"/>
                    <a:pt x="623087" y="1018622"/>
                  </a:cubicBezTo>
                  <a:lnTo>
                    <a:pt x="623087" y="976521"/>
                  </a:lnTo>
                  <a:cubicBezTo>
                    <a:pt x="623087" y="947051"/>
                    <a:pt x="622386" y="923895"/>
                    <a:pt x="620982" y="907055"/>
                  </a:cubicBezTo>
                  <a:close/>
                  <a:moveTo>
                    <a:pt x="294703" y="772334"/>
                  </a:moveTo>
                  <a:lnTo>
                    <a:pt x="294703" y="801804"/>
                  </a:lnTo>
                  <a:lnTo>
                    <a:pt x="315754" y="778649"/>
                  </a:lnTo>
                  <a:cubicBezTo>
                    <a:pt x="319964" y="775842"/>
                    <a:pt x="318560" y="773737"/>
                    <a:pt x="311544" y="772334"/>
                  </a:cubicBezTo>
                  <a:cubicBezTo>
                    <a:pt x="308737" y="773737"/>
                    <a:pt x="305930" y="774088"/>
                    <a:pt x="303124" y="773386"/>
                  </a:cubicBezTo>
                  <a:cubicBezTo>
                    <a:pt x="300317" y="772685"/>
                    <a:pt x="297510" y="772334"/>
                    <a:pt x="294703" y="772334"/>
                  </a:cubicBezTo>
                  <a:close/>
                  <a:moveTo>
                    <a:pt x="620982" y="664977"/>
                  </a:moveTo>
                  <a:cubicBezTo>
                    <a:pt x="616772" y="664977"/>
                    <a:pt x="612913" y="665679"/>
                    <a:pt x="609405" y="667082"/>
                  </a:cubicBezTo>
                  <a:cubicBezTo>
                    <a:pt x="605896" y="668486"/>
                    <a:pt x="600634" y="671292"/>
                    <a:pt x="593617" y="675503"/>
                  </a:cubicBezTo>
                  <a:cubicBezTo>
                    <a:pt x="568357" y="689536"/>
                    <a:pt x="551517" y="698658"/>
                    <a:pt x="543096" y="702868"/>
                  </a:cubicBezTo>
                  <a:lnTo>
                    <a:pt x="503101" y="730233"/>
                  </a:lnTo>
                  <a:cubicBezTo>
                    <a:pt x="493277" y="735847"/>
                    <a:pt x="484507" y="741460"/>
                    <a:pt x="476788" y="747073"/>
                  </a:cubicBezTo>
                  <a:cubicBezTo>
                    <a:pt x="469070" y="752687"/>
                    <a:pt x="461702" y="757599"/>
                    <a:pt x="454685" y="761809"/>
                  </a:cubicBezTo>
                  <a:cubicBezTo>
                    <a:pt x="405568" y="791279"/>
                    <a:pt x="372589" y="810224"/>
                    <a:pt x="355749" y="818644"/>
                  </a:cubicBezTo>
                  <a:cubicBezTo>
                    <a:pt x="344522" y="825661"/>
                    <a:pt x="330489" y="836186"/>
                    <a:pt x="313649" y="850220"/>
                  </a:cubicBezTo>
                  <a:lnTo>
                    <a:pt x="286283" y="864955"/>
                  </a:lnTo>
                  <a:cubicBezTo>
                    <a:pt x="280670" y="869165"/>
                    <a:pt x="274004" y="873726"/>
                    <a:pt x="266286" y="878637"/>
                  </a:cubicBezTo>
                  <a:cubicBezTo>
                    <a:pt x="258568" y="883549"/>
                    <a:pt x="249796" y="889513"/>
                    <a:pt x="239973" y="896530"/>
                  </a:cubicBezTo>
                  <a:cubicBezTo>
                    <a:pt x="228746" y="904950"/>
                    <a:pt x="223133" y="913370"/>
                    <a:pt x="223133" y="921790"/>
                  </a:cubicBezTo>
                  <a:lnTo>
                    <a:pt x="223133" y="926000"/>
                  </a:lnTo>
                  <a:cubicBezTo>
                    <a:pt x="227343" y="924597"/>
                    <a:pt x="252603" y="917580"/>
                    <a:pt x="298913" y="904950"/>
                  </a:cubicBezTo>
                  <a:cubicBezTo>
                    <a:pt x="300317" y="904950"/>
                    <a:pt x="301019" y="903547"/>
                    <a:pt x="301019" y="900740"/>
                  </a:cubicBezTo>
                  <a:lnTo>
                    <a:pt x="277863" y="886005"/>
                  </a:lnTo>
                  <a:cubicBezTo>
                    <a:pt x="280670" y="886005"/>
                    <a:pt x="282424" y="885303"/>
                    <a:pt x="283126" y="883900"/>
                  </a:cubicBezTo>
                  <a:cubicBezTo>
                    <a:pt x="283828" y="882497"/>
                    <a:pt x="284880" y="881795"/>
                    <a:pt x="286283" y="881795"/>
                  </a:cubicBezTo>
                  <a:cubicBezTo>
                    <a:pt x="289090" y="881795"/>
                    <a:pt x="292599" y="881444"/>
                    <a:pt x="296808" y="880742"/>
                  </a:cubicBezTo>
                  <a:cubicBezTo>
                    <a:pt x="301019" y="880041"/>
                    <a:pt x="304527" y="880392"/>
                    <a:pt x="307334" y="881795"/>
                  </a:cubicBezTo>
                  <a:cubicBezTo>
                    <a:pt x="314350" y="881795"/>
                    <a:pt x="320665" y="884602"/>
                    <a:pt x="326279" y="890215"/>
                  </a:cubicBezTo>
                  <a:cubicBezTo>
                    <a:pt x="334699" y="893022"/>
                    <a:pt x="341015" y="893723"/>
                    <a:pt x="345224" y="892320"/>
                  </a:cubicBezTo>
                  <a:lnTo>
                    <a:pt x="444160" y="873375"/>
                  </a:lnTo>
                  <a:cubicBezTo>
                    <a:pt x="470824" y="867762"/>
                    <a:pt x="503803" y="860043"/>
                    <a:pt x="543096" y="850220"/>
                  </a:cubicBezTo>
                  <a:cubicBezTo>
                    <a:pt x="554323" y="847413"/>
                    <a:pt x="566252" y="844606"/>
                    <a:pt x="578882" y="841799"/>
                  </a:cubicBezTo>
                  <a:cubicBezTo>
                    <a:pt x="591512" y="838993"/>
                    <a:pt x="604844" y="836186"/>
                    <a:pt x="618877" y="833379"/>
                  </a:cubicBezTo>
                  <a:lnTo>
                    <a:pt x="625192" y="827064"/>
                  </a:lnTo>
                  <a:cubicBezTo>
                    <a:pt x="625192" y="824258"/>
                    <a:pt x="624842" y="820749"/>
                    <a:pt x="624140" y="816539"/>
                  </a:cubicBezTo>
                  <a:cubicBezTo>
                    <a:pt x="623438" y="812329"/>
                    <a:pt x="623789" y="808119"/>
                    <a:pt x="625192" y="803909"/>
                  </a:cubicBezTo>
                  <a:lnTo>
                    <a:pt x="625192" y="763914"/>
                  </a:lnTo>
                  <a:cubicBezTo>
                    <a:pt x="623789" y="754090"/>
                    <a:pt x="623087" y="740057"/>
                    <a:pt x="623087" y="721813"/>
                  </a:cubicBezTo>
                  <a:cubicBezTo>
                    <a:pt x="623087" y="696553"/>
                    <a:pt x="622386" y="677608"/>
                    <a:pt x="620982" y="664977"/>
                  </a:cubicBezTo>
                  <a:close/>
                  <a:moveTo>
                    <a:pt x="383115" y="519731"/>
                  </a:moveTo>
                  <a:cubicBezTo>
                    <a:pt x="374695" y="522537"/>
                    <a:pt x="365222" y="526046"/>
                    <a:pt x="354697" y="530256"/>
                  </a:cubicBezTo>
                  <a:cubicBezTo>
                    <a:pt x="344172" y="534466"/>
                    <a:pt x="333296" y="538676"/>
                    <a:pt x="322069" y="542886"/>
                  </a:cubicBezTo>
                  <a:lnTo>
                    <a:pt x="292599" y="563936"/>
                  </a:lnTo>
                  <a:lnTo>
                    <a:pt x="292599" y="568146"/>
                  </a:lnTo>
                  <a:cubicBezTo>
                    <a:pt x="291195" y="580776"/>
                    <a:pt x="291195" y="592003"/>
                    <a:pt x="292599" y="601827"/>
                  </a:cubicBezTo>
                  <a:lnTo>
                    <a:pt x="294703" y="631297"/>
                  </a:lnTo>
                  <a:lnTo>
                    <a:pt x="298913" y="631297"/>
                  </a:lnTo>
                  <a:cubicBezTo>
                    <a:pt x="308737" y="615860"/>
                    <a:pt x="324174" y="596915"/>
                    <a:pt x="345224" y="574461"/>
                  </a:cubicBezTo>
                  <a:cubicBezTo>
                    <a:pt x="364871" y="554815"/>
                    <a:pt x="380308" y="536571"/>
                    <a:pt x="391535" y="519731"/>
                  </a:cubicBezTo>
                  <a:close/>
                  <a:moveTo>
                    <a:pt x="612562" y="454475"/>
                  </a:moveTo>
                  <a:lnTo>
                    <a:pt x="580987" y="471315"/>
                  </a:lnTo>
                  <a:cubicBezTo>
                    <a:pt x="575373" y="476928"/>
                    <a:pt x="559235" y="488155"/>
                    <a:pt x="532571" y="504996"/>
                  </a:cubicBezTo>
                  <a:lnTo>
                    <a:pt x="488366" y="530256"/>
                  </a:lnTo>
                  <a:lnTo>
                    <a:pt x="465210" y="544991"/>
                  </a:lnTo>
                  <a:lnTo>
                    <a:pt x="433635" y="570251"/>
                  </a:lnTo>
                  <a:lnTo>
                    <a:pt x="404165" y="595512"/>
                  </a:lnTo>
                  <a:cubicBezTo>
                    <a:pt x="373291" y="622175"/>
                    <a:pt x="357153" y="636209"/>
                    <a:pt x="355749" y="637612"/>
                  </a:cubicBezTo>
                  <a:lnTo>
                    <a:pt x="347329" y="646032"/>
                  </a:lnTo>
                  <a:lnTo>
                    <a:pt x="362064" y="646032"/>
                  </a:lnTo>
                  <a:cubicBezTo>
                    <a:pt x="380308" y="639015"/>
                    <a:pt x="407673" y="629894"/>
                    <a:pt x="444160" y="618667"/>
                  </a:cubicBezTo>
                  <a:cubicBezTo>
                    <a:pt x="462404" y="614457"/>
                    <a:pt x="480647" y="608142"/>
                    <a:pt x="498891" y="599722"/>
                  </a:cubicBezTo>
                  <a:lnTo>
                    <a:pt x="503101" y="599722"/>
                  </a:lnTo>
                  <a:cubicBezTo>
                    <a:pt x="514328" y="601125"/>
                    <a:pt x="519941" y="598318"/>
                    <a:pt x="519941" y="591302"/>
                  </a:cubicBezTo>
                  <a:cubicBezTo>
                    <a:pt x="522748" y="585688"/>
                    <a:pt x="525555" y="582180"/>
                    <a:pt x="528361" y="580776"/>
                  </a:cubicBezTo>
                  <a:cubicBezTo>
                    <a:pt x="531168" y="579373"/>
                    <a:pt x="536080" y="580075"/>
                    <a:pt x="543096" y="582881"/>
                  </a:cubicBezTo>
                  <a:cubicBezTo>
                    <a:pt x="554323" y="585688"/>
                    <a:pt x="562743" y="587091"/>
                    <a:pt x="568357" y="587091"/>
                  </a:cubicBezTo>
                  <a:lnTo>
                    <a:pt x="576777" y="587091"/>
                  </a:lnTo>
                  <a:cubicBezTo>
                    <a:pt x="583794" y="587091"/>
                    <a:pt x="590109" y="587793"/>
                    <a:pt x="595722" y="589196"/>
                  </a:cubicBezTo>
                  <a:cubicBezTo>
                    <a:pt x="601335" y="590600"/>
                    <a:pt x="606949" y="591302"/>
                    <a:pt x="612562" y="591302"/>
                  </a:cubicBezTo>
                  <a:cubicBezTo>
                    <a:pt x="616772" y="591302"/>
                    <a:pt x="618877" y="589898"/>
                    <a:pt x="618877" y="587091"/>
                  </a:cubicBezTo>
                  <a:lnTo>
                    <a:pt x="618877" y="551306"/>
                  </a:lnTo>
                  <a:lnTo>
                    <a:pt x="618877" y="488155"/>
                  </a:lnTo>
                  <a:lnTo>
                    <a:pt x="616772" y="456580"/>
                  </a:lnTo>
                  <a:cubicBezTo>
                    <a:pt x="616772" y="455177"/>
                    <a:pt x="616421" y="454475"/>
                    <a:pt x="615720" y="454475"/>
                  </a:cubicBezTo>
                  <a:cubicBezTo>
                    <a:pt x="615019" y="454475"/>
                    <a:pt x="613966" y="454475"/>
                    <a:pt x="612562" y="454475"/>
                  </a:cubicBezTo>
                  <a:close/>
                  <a:moveTo>
                    <a:pt x="612562" y="107146"/>
                  </a:moveTo>
                  <a:cubicBezTo>
                    <a:pt x="604142" y="109952"/>
                    <a:pt x="585899" y="114864"/>
                    <a:pt x="557832" y="121881"/>
                  </a:cubicBezTo>
                  <a:cubicBezTo>
                    <a:pt x="546605" y="126091"/>
                    <a:pt x="535729" y="129599"/>
                    <a:pt x="525204" y="132406"/>
                  </a:cubicBezTo>
                  <a:cubicBezTo>
                    <a:pt x="514679" y="135213"/>
                    <a:pt x="503803" y="138721"/>
                    <a:pt x="492576" y="142931"/>
                  </a:cubicBezTo>
                  <a:cubicBezTo>
                    <a:pt x="481350" y="147141"/>
                    <a:pt x="471526" y="151001"/>
                    <a:pt x="463105" y="154509"/>
                  </a:cubicBezTo>
                  <a:cubicBezTo>
                    <a:pt x="454685" y="158017"/>
                    <a:pt x="446967" y="161175"/>
                    <a:pt x="439951" y="163981"/>
                  </a:cubicBezTo>
                  <a:cubicBezTo>
                    <a:pt x="435740" y="165385"/>
                    <a:pt x="430828" y="166788"/>
                    <a:pt x="425215" y="168191"/>
                  </a:cubicBezTo>
                  <a:cubicBezTo>
                    <a:pt x="419602" y="169595"/>
                    <a:pt x="413287" y="172402"/>
                    <a:pt x="406270" y="176612"/>
                  </a:cubicBezTo>
                  <a:cubicBezTo>
                    <a:pt x="402060" y="179418"/>
                    <a:pt x="396095" y="182927"/>
                    <a:pt x="388377" y="187137"/>
                  </a:cubicBezTo>
                  <a:cubicBezTo>
                    <a:pt x="380659" y="191347"/>
                    <a:pt x="373291" y="194855"/>
                    <a:pt x="366274" y="197662"/>
                  </a:cubicBezTo>
                  <a:lnTo>
                    <a:pt x="317859" y="218712"/>
                  </a:lnTo>
                  <a:lnTo>
                    <a:pt x="265233" y="241867"/>
                  </a:lnTo>
                  <a:cubicBezTo>
                    <a:pt x="255410" y="244674"/>
                    <a:pt x="250498" y="249586"/>
                    <a:pt x="250498" y="256602"/>
                  </a:cubicBezTo>
                  <a:lnTo>
                    <a:pt x="256813" y="283968"/>
                  </a:lnTo>
                  <a:cubicBezTo>
                    <a:pt x="256813" y="288178"/>
                    <a:pt x="258217" y="297300"/>
                    <a:pt x="261023" y="311333"/>
                  </a:cubicBezTo>
                  <a:lnTo>
                    <a:pt x="265233" y="340803"/>
                  </a:lnTo>
                  <a:cubicBezTo>
                    <a:pt x="266636" y="349224"/>
                    <a:pt x="267338" y="363257"/>
                    <a:pt x="267338" y="382904"/>
                  </a:cubicBezTo>
                  <a:lnTo>
                    <a:pt x="275759" y="439740"/>
                  </a:lnTo>
                  <a:lnTo>
                    <a:pt x="277863" y="450265"/>
                  </a:lnTo>
                  <a:lnTo>
                    <a:pt x="284178" y="448160"/>
                  </a:lnTo>
                  <a:cubicBezTo>
                    <a:pt x="313649" y="435530"/>
                    <a:pt x="331892" y="427811"/>
                    <a:pt x="338909" y="425005"/>
                  </a:cubicBezTo>
                  <a:cubicBezTo>
                    <a:pt x="368379" y="410971"/>
                    <a:pt x="395043" y="399043"/>
                    <a:pt x="418900" y="389219"/>
                  </a:cubicBezTo>
                  <a:cubicBezTo>
                    <a:pt x="438547" y="383606"/>
                    <a:pt x="460299" y="375887"/>
                    <a:pt x="484156" y="366064"/>
                  </a:cubicBezTo>
                  <a:lnTo>
                    <a:pt x="532571" y="347119"/>
                  </a:lnTo>
                  <a:cubicBezTo>
                    <a:pt x="545201" y="344312"/>
                    <a:pt x="552218" y="340102"/>
                    <a:pt x="553622" y="334488"/>
                  </a:cubicBezTo>
                  <a:cubicBezTo>
                    <a:pt x="553622" y="333085"/>
                    <a:pt x="557130" y="330980"/>
                    <a:pt x="564147" y="328173"/>
                  </a:cubicBezTo>
                  <a:lnTo>
                    <a:pt x="580987" y="330278"/>
                  </a:lnTo>
                  <a:cubicBezTo>
                    <a:pt x="592214" y="333085"/>
                    <a:pt x="604142" y="333085"/>
                    <a:pt x="616772" y="330278"/>
                  </a:cubicBezTo>
                  <a:cubicBezTo>
                    <a:pt x="622386" y="327472"/>
                    <a:pt x="625192" y="325367"/>
                    <a:pt x="625192" y="323963"/>
                  </a:cubicBezTo>
                  <a:lnTo>
                    <a:pt x="627297" y="265022"/>
                  </a:lnTo>
                  <a:lnTo>
                    <a:pt x="629402" y="222922"/>
                  </a:lnTo>
                  <a:lnTo>
                    <a:pt x="629402" y="218712"/>
                  </a:lnTo>
                  <a:cubicBezTo>
                    <a:pt x="629402" y="214502"/>
                    <a:pt x="629052" y="209239"/>
                    <a:pt x="628350" y="202924"/>
                  </a:cubicBezTo>
                  <a:cubicBezTo>
                    <a:pt x="627648" y="196609"/>
                    <a:pt x="627999" y="189242"/>
                    <a:pt x="629402" y="180822"/>
                  </a:cubicBezTo>
                  <a:cubicBezTo>
                    <a:pt x="629402" y="170998"/>
                    <a:pt x="632911" y="150650"/>
                    <a:pt x="639928" y="119776"/>
                  </a:cubicBezTo>
                  <a:lnTo>
                    <a:pt x="637823" y="115566"/>
                  </a:lnTo>
                  <a:cubicBezTo>
                    <a:pt x="636419" y="112759"/>
                    <a:pt x="633612" y="110654"/>
                    <a:pt x="629402" y="109251"/>
                  </a:cubicBezTo>
                  <a:cubicBezTo>
                    <a:pt x="625192" y="107847"/>
                    <a:pt x="620982" y="107146"/>
                    <a:pt x="616772" y="107146"/>
                  </a:cubicBezTo>
                  <a:close/>
                  <a:moveTo>
                    <a:pt x="606510" y="53"/>
                  </a:moveTo>
                  <a:cubicBezTo>
                    <a:pt x="615457" y="-474"/>
                    <a:pt x="625192" y="2947"/>
                    <a:pt x="635717" y="10315"/>
                  </a:cubicBezTo>
                  <a:cubicBezTo>
                    <a:pt x="639928" y="15928"/>
                    <a:pt x="648348" y="18735"/>
                    <a:pt x="660978" y="18735"/>
                  </a:cubicBezTo>
                  <a:lnTo>
                    <a:pt x="715708" y="31365"/>
                  </a:lnTo>
                  <a:lnTo>
                    <a:pt x="726234" y="35575"/>
                  </a:lnTo>
                  <a:cubicBezTo>
                    <a:pt x="744477" y="45398"/>
                    <a:pt x="757107" y="51012"/>
                    <a:pt x="764124" y="52415"/>
                  </a:cubicBezTo>
                  <a:cubicBezTo>
                    <a:pt x="769737" y="55222"/>
                    <a:pt x="776403" y="58379"/>
                    <a:pt x="784122" y="61888"/>
                  </a:cubicBezTo>
                  <a:cubicBezTo>
                    <a:pt x="791840" y="65396"/>
                    <a:pt x="800611" y="69255"/>
                    <a:pt x="810435" y="73465"/>
                  </a:cubicBezTo>
                  <a:cubicBezTo>
                    <a:pt x="817451" y="76272"/>
                    <a:pt x="820960" y="81184"/>
                    <a:pt x="820960" y="88201"/>
                  </a:cubicBezTo>
                  <a:cubicBezTo>
                    <a:pt x="820960" y="95217"/>
                    <a:pt x="827976" y="102234"/>
                    <a:pt x="842010" y="109251"/>
                  </a:cubicBezTo>
                  <a:cubicBezTo>
                    <a:pt x="846220" y="110654"/>
                    <a:pt x="847974" y="113461"/>
                    <a:pt x="847272" y="117671"/>
                  </a:cubicBezTo>
                  <a:cubicBezTo>
                    <a:pt x="846571" y="121881"/>
                    <a:pt x="846220" y="125389"/>
                    <a:pt x="846220" y="128196"/>
                  </a:cubicBezTo>
                  <a:lnTo>
                    <a:pt x="844115" y="136616"/>
                  </a:lnTo>
                  <a:cubicBezTo>
                    <a:pt x="844115" y="139423"/>
                    <a:pt x="841308" y="143633"/>
                    <a:pt x="835695" y="149246"/>
                  </a:cubicBezTo>
                  <a:cubicBezTo>
                    <a:pt x="834291" y="150650"/>
                    <a:pt x="832888" y="152404"/>
                    <a:pt x="831485" y="154509"/>
                  </a:cubicBezTo>
                  <a:cubicBezTo>
                    <a:pt x="830082" y="156614"/>
                    <a:pt x="829380" y="159070"/>
                    <a:pt x="829380" y="161876"/>
                  </a:cubicBezTo>
                  <a:cubicBezTo>
                    <a:pt x="827976" y="173103"/>
                    <a:pt x="827626" y="182576"/>
                    <a:pt x="828327" y="190294"/>
                  </a:cubicBezTo>
                  <a:cubicBezTo>
                    <a:pt x="829029" y="198013"/>
                    <a:pt x="829380" y="204679"/>
                    <a:pt x="829380" y="210292"/>
                  </a:cubicBezTo>
                  <a:lnTo>
                    <a:pt x="827275" y="265022"/>
                  </a:lnTo>
                  <a:cubicBezTo>
                    <a:pt x="827275" y="270636"/>
                    <a:pt x="827976" y="275898"/>
                    <a:pt x="829380" y="280810"/>
                  </a:cubicBezTo>
                  <a:cubicBezTo>
                    <a:pt x="830783" y="285722"/>
                    <a:pt x="831485" y="290985"/>
                    <a:pt x="831485" y="296598"/>
                  </a:cubicBezTo>
                  <a:cubicBezTo>
                    <a:pt x="831485" y="300808"/>
                    <a:pt x="830783" y="303965"/>
                    <a:pt x="829380" y="306071"/>
                  </a:cubicBezTo>
                  <a:cubicBezTo>
                    <a:pt x="827976" y="308176"/>
                    <a:pt x="827275" y="310631"/>
                    <a:pt x="827275" y="313438"/>
                  </a:cubicBezTo>
                  <a:cubicBezTo>
                    <a:pt x="827275" y="324665"/>
                    <a:pt x="828678" y="342909"/>
                    <a:pt x="831485" y="368169"/>
                  </a:cubicBezTo>
                  <a:lnTo>
                    <a:pt x="829380" y="412374"/>
                  </a:lnTo>
                  <a:cubicBezTo>
                    <a:pt x="830783" y="432021"/>
                    <a:pt x="831485" y="462895"/>
                    <a:pt x="831485" y="504996"/>
                  </a:cubicBezTo>
                  <a:lnTo>
                    <a:pt x="831485" y="536571"/>
                  </a:lnTo>
                  <a:cubicBezTo>
                    <a:pt x="831485" y="566041"/>
                    <a:pt x="832186" y="588495"/>
                    <a:pt x="833590" y="603932"/>
                  </a:cubicBezTo>
                  <a:cubicBezTo>
                    <a:pt x="833590" y="605335"/>
                    <a:pt x="833941" y="607791"/>
                    <a:pt x="834642" y="611299"/>
                  </a:cubicBezTo>
                  <a:cubicBezTo>
                    <a:pt x="835344" y="614808"/>
                    <a:pt x="834993" y="617965"/>
                    <a:pt x="833590" y="620772"/>
                  </a:cubicBezTo>
                  <a:cubicBezTo>
                    <a:pt x="832186" y="633402"/>
                    <a:pt x="832537" y="648137"/>
                    <a:pt x="834642" y="664977"/>
                  </a:cubicBezTo>
                  <a:cubicBezTo>
                    <a:pt x="836748" y="681818"/>
                    <a:pt x="837801" y="696553"/>
                    <a:pt x="837801" y="709183"/>
                  </a:cubicBezTo>
                  <a:cubicBezTo>
                    <a:pt x="837801" y="719006"/>
                    <a:pt x="839203" y="733742"/>
                    <a:pt x="842010" y="753388"/>
                  </a:cubicBezTo>
                  <a:lnTo>
                    <a:pt x="842010" y="755493"/>
                  </a:lnTo>
                  <a:cubicBezTo>
                    <a:pt x="851833" y="755493"/>
                    <a:pt x="858149" y="756195"/>
                    <a:pt x="860955" y="757599"/>
                  </a:cubicBezTo>
                  <a:lnTo>
                    <a:pt x="871481" y="766019"/>
                  </a:lnTo>
                  <a:cubicBezTo>
                    <a:pt x="871481" y="766019"/>
                    <a:pt x="863060" y="774439"/>
                    <a:pt x="846220" y="791279"/>
                  </a:cubicBezTo>
                  <a:lnTo>
                    <a:pt x="842010" y="799699"/>
                  </a:lnTo>
                  <a:lnTo>
                    <a:pt x="844115" y="858640"/>
                  </a:lnTo>
                  <a:lnTo>
                    <a:pt x="844115" y="900740"/>
                  </a:lnTo>
                  <a:lnTo>
                    <a:pt x="844115" y="989151"/>
                  </a:lnTo>
                  <a:cubicBezTo>
                    <a:pt x="844115" y="1025638"/>
                    <a:pt x="843413" y="1052302"/>
                    <a:pt x="842010" y="1069142"/>
                  </a:cubicBezTo>
                  <a:cubicBezTo>
                    <a:pt x="842010" y="1078966"/>
                    <a:pt x="839905" y="1088087"/>
                    <a:pt x="835695" y="1096507"/>
                  </a:cubicBezTo>
                  <a:cubicBezTo>
                    <a:pt x="831485" y="1104928"/>
                    <a:pt x="828678" y="1109839"/>
                    <a:pt x="827275" y="1111243"/>
                  </a:cubicBezTo>
                  <a:cubicBezTo>
                    <a:pt x="827275" y="1114049"/>
                    <a:pt x="823766" y="1115453"/>
                    <a:pt x="816750" y="1115453"/>
                  </a:cubicBezTo>
                  <a:cubicBezTo>
                    <a:pt x="806926" y="1115453"/>
                    <a:pt x="801313" y="1118259"/>
                    <a:pt x="799909" y="1123873"/>
                  </a:cubicBezTo>
                  <a:cubicBezTo>
                    <a:pt x="799909" y="1123873"/>
                    <a:pt x="799208" y="1125276"/>
                    <a:pt x="797804" y="1128083"/>
                  </a:cubicBezTo>
                  <a:cubicBezTo>
                    <a:pt x="796402" y="1130889"/>
                    <a:pt x="792893" y="1130889"/>
                    <a:pt x="787279" y="1128083"/>
                  </a:cubicBezTo>
                  <a:cubicBezTo>
                    <a:pt x="784473" y="1125276"/>
                    <a:pt x="777456" y="1125978"/>
                    <a:pt x="766229" y="1130188"/>
                  </a:cubicBezTo>
                  <a:cubicBezTo>
                    <a:pt x="755003" y="1135801"/>
                    <a:pt x="744477" y="1143520"/>
                    <a:pt x="734654" y="1153343"/>
                  </a:cubicBezTo>
                  <a:cubicBezTo>
                    <a:pt x="730444" y="1157553"/>
                    <a:pt x="724830" y="1159658"/>
                    <a:pt x="717813" y="1159658"/>
                  </a:cubicBezTo>
                  <a:lnTo>
                    <a:pt x="711498" y="1159658"/>
                  </a:lnTo>
                  <a:cubicBezTo>
                    <a:pt x="703078" y="1156852"/>
                    <a:pt x="695711" y="1155097"/>
                    <a:pt x="689396" y="1154396"/>
                  </a:cubicBezTo>
                  <a:cubicBezTo>
                    <a:pt x="683081" y="1153694"/>
                    <a:pt x="677818" y="1153343"/>
                    <a:pt x="673608" y="1153343"/>
                  </a:cubicBezTo>
                  <a:cubicBezTo>
                    <a:pt x="653961" y="1150536"/>
                    <a:pt x="636419" y="1143871"/>
                    <a:pt x="620982" y="1133345"/>
                  </a:cubicBezTo>
                  <a:cubicBezTo>
                    <a:pt x="605545" y="1122820"/>
                    <a:pt x="596424" y="1116856"/>
                    <a:pt x="593617" y="1115453"/>
                  </a:cubicBezTo>
                  <a:lnTo>
                    <a:pt x="475736" y="1039672"/>
                  </a:lnTo>
                  <a:cubicBezTo>
                    <a:pt x="467315" y="1034058"/>
                    <a:pt x="458895" y="1028445"/>
                    <a:pt x="450475" y="1022832"/>
                  </a:cubicBezTo>
                  <a:cubicBezTo>
                    <a:pt x="442055" y="1017218"/>
                    <a:pt x="433635" y="1012306"/>
                    <a:pt x="425215" y="1008096"/>
                  </a:cubicBezTo>
                  <a:cubicBezTo>
                    <a:pt x="408375" y="1010903"/>
                    <a:pt x="397850" y="1014412"/>
                    <a:pt x="393640" y="1018622"/>
                  </a:cubicBezTo>
                  <a:cubicBezTo>
                    <a:pt x="390833" y="1020025"/>
                    <a:pt x="386272" y="1021779"/>
                    <a:pt x="379957" y="1023884"/>
                  </a:cubicBezTo>
                  <a:cubicBezTo>
                    <a:pt x="373642" y="1025989"/>
                    <a:pt x="369783" y="1029147"/>
                    <a:pt x="368379" y="1033357"/>
                  </a:cubicBezTo>
                  <a:cubicBezTo>
                    <a:pt x="362766" y="1033357"/>
                    <a:pt x="358556" y="1034058"/>
                    <a:pt x="355749" y="1035462"/>
                  </a:cubicBezTo>
                  <a:lnTo>
                    <a:pt x="349434" y="1033357"/>
                  </a:lnTo>
                  <a:cubicBezTo>
                    <a:pt x="345224" y="1036163"/>
                    <a:pt x="337155" y="1039672"/>
                    <a:pt x="325226" y="1043882"/>
                  </a:cubicBezTo>
                  <a:cubicBezTo>
                    <a:pt x="313298" y="1048092"/>
                    <a:pt x="305229" y="1052302"/>
                    <a:pt x="301019" y="1056512"/>
                  </a:cubicBezTo>
                  <a:cubicBezTo>
                    <a:pt x="298212" y="1057915"/>
                    <a:pt x="294703" y="1059319"/>
                    <a:pt x="290493" y="1060722"/>
                  </a:cubicBezTo>
                  <a:cubicBezTo>
                    <a:pt x="286283" y="1062125"/>
                    <a:pt x="282073" y="1063529"/>
                    <a:pt x="277863" y="1064932"/>
                  </a:cubicBezTo>
                  <a:cubicBezTo>
                    <a:pt x="268040" y="1066335"/>
                    <a:pt x="253305" y="1069844"/>
                    <a:pt x="233658" y="1075457"/>
                  </a:cubicBezTo>
                  <a:cubicBezTo>
                    <a:pt x="229448" y="1076861"/>
                    <a:pt x="223133" y="1078966"/>
                    <a:pt x="214713" y="1081772"/>
                  </a:cubicBezTo>
                  <a:cubicBezTo>
                    <a:pt x="206292" y="1084579"/>
                    <a:pt x="198574" y="1085982"/>
                    <a:pt x="191557" y="1085982"/>
                  </a:cubicBezTo>
                  <a:cubicBezTo>
                    <a:pt x="171910" y="1085982"/>
                    <a:pt x="156473" y="1081071"/>
                    <a:pt x="145247" y="1071247"/>
                  </a:cubicBezTo>
                  <a:cubicBezTo>
                    <a:pt x="142441" y="1069844"/>
                    <a:pt x="133318" y="1064932"/>
                    <a:pt x="117882" y="1056512"/>
                  </a:cubicBezTo>
                  <a:cubicBezTo>
                    <a:pt x="109461" y="1050899"/>
                    <a:pt x="105251" y="1043882"/>
                    <a:pt x="105251" y="1035462"/>
                  </a:cubicBezTo>
                  <a:cubicBezTo>
                    <a:pt x="105251" y="1029848"/>
                    <a:pt x="102445" y="1022832"/>
                    <a:pt x="96831" y="1014412"/>
                  </a:cubicBezTo>
                  <a:cubicBezTo>
                    <a:pt x="88411" y="1008798"/>
                    <a:pt x="87008" y="1003886"/>
                    <a:pt x="92621" y="999676"/>
                  </a:cubicBezTo>
                  <a:lnTo>
                    <a:pt x="73676" y="987046"/>
                  </a:lnTo>
                  <a:cubicBezTo>
                    <a:pt x="68062" y="981433"/>
                    <a:pt x="68764" y="975118"/>
                    <a:pt x="75781" y="968101"/>
                  </a:cubicBezTo>
                  <a:cubicBezTo>
                    <a:pt x="77185" y="965294"/>
                    <a:pt x="77886" y="963189"/>
                    <a:pt x="77886" y="961786"/>
                  </a:cubicBezTo>
                  <a:cubicBezTo>
                    <a:pt x="77886" y="960383"/>
                    <a:pt x="77185" y="958979"/>
                    <a:pt x="75781" y="957576"/>
                  </a:cubicBezTo>
                  <a:cubicBezTo>
                    <a:pt x="72974" y="954769"/>
                    <a:pt x="72272" y="951962"/>
                    <a:pt x="73676" y="949156"/>
                  </a:cubicBezTo>
                  <a:cubicBezTo>
                    <a:pt x="76483" y="939332"/>
                    <a:pt x="82798" y="933719"/>
                    <a:pt x="92621" y="932316"/>
                  </a:cubicBezTo>
                  <a:cubicBezTo>
                    <a:pt x="108058" y="926702"/>
                    <a:pt x="126301" y="921790"/>
                    <a:pt x="147352" y="917580"/>
                  </a:cubicBezTo>
                  <a:cubicBezTo>
                    <a:pt x="152965" y="917580"/>
                    <a:pt x="156473" y="916528"/>
                    <a:pt x="157877" y="914423"/>
                  </a:cubicBezTo>
                  <a:cubicBezTo>
                    <a:pt x="159281" y="912318"/>
                    <a:pt x="159281" y="909160"/>
                    <a:pt x="157877" y="904950"/>
                  </a:cubicBezTo>
                  <a:cubicBezTo>
                    <a:pt x="148053" y="883900"/>
                    <a:pt x="141037" y="860043"/>
                    <a:pt x="136827" y="833379"/>
                  </a:cubicBezTo>
                  <a:cubicBezTo>
                    <a:pt x="135424" y="820749"/>
                    <a:pt x="134722" y="802506"/>
                    <a:pt x="134722" y="778649"/>
                  </a:cubicBezTo>
                  <a:cubicBezTo>
                    <a:pt x="131915" y="767422"/>
                    <a:pt x="130512" y="748477"/>
                    <a:pt x="130512" y="721813"/>
                  </a:cubicBezTo>
                  <a:cubicBezTo>
                    <a:pt x="131915" y="700763"/>
                    <a:pt x="132617" y="669187"/>
                    <a:pt x="132617" y="627087"/>
                  </a:cubicBezTo>
                  <a:lnTo>
                    <a:pt x="130512" y="568146"/>
                  </a:lnTo>
                  <a:cubicBezTo>
                    <a:pt x="130512" y="555516"/>
                    <a:pt x="131213" y="542886"/>
                    <a:pt x="132617" y="530256"/>
                  </a:cubicBezTo>
                  <a:cubicBezTo>
                    <a:pt x="134020" y="517626"/>
                    <a:pt x="134722" y="504996"/>
                    <a:pt x="134722" y="492365"/>
                  </a:cubicBezTo>
                  <a:lnTo>
                    <a:pt x="134722" y="403954"/>
                  </a:lnTo>
                  <a:cubicBezTo>
                    <a:pt x="136125" y="382904"/>
                    <a:pt x="136827" y="351329"/>
                    <a:pt x="136827" y="309228"/>
                  </a:cubicBezTo>
                  <a:cubicBezTo>
                    <a:pt x="136827" y="296598"/>
                    <a:pt x="137528" y="286775"/>
                    <a:pt x="138932" y="279758"/>
                  </a:cubicBezTo>
                  <a:cubicBezTo>
                    <a:pt x="138932" y="275548"/>
                    <a:pt x="136125" y="273443"/>
                    <a:pt x="130512" y="273443"/>
                  </a:cubicBezTo>
                  <a:cubicBezTo>
                    <a:pt x="123495" y="273443"/>
                    <a:pt x="117531" y="272741"/>
                    <a:pt x="112619" y="271338"/>
                  </a:cubicBezTo>
                  <a:cubicBezTo>
                    <a:pt x="107707" y="269934"/>
                    <a:pt x="103146" y="268531"/>
                    <a:pt x="98936" y="267128"/>
                  </a:cubicBezTo>
                  <a:cubicBezTo>
                    <a:pt x="96129" y="267128"/>
                    <a:pt x="91919" y="266426"/>
                    <a:pt x="86306" y="265022"/>
                  </a:cubicBezTo>
                  <a:cubicBezTo>
                    <a:pt x="80693" y="263619"/>
                    <a:pt x="75781" y="262216"/>
                    <a:pt x="71571" y="260812"/>
                  </a:cubicBezTo>
                  <a:cubicBezTo>
                    <a:pt x="49117" y="258006"/>
                    <a:pt x="32277" y="255199"/>
                    <a:pt x="21050" y="252393"/>
                  </a:cubicBezTo>
                  <a:cubicBezTo>
                    <a:pt x="14033" y="248183"/>
                    <a:pt x="10525" y="244674"/>
                    <a:pt x="10525" y="241867"/>
                  </a:cubicBezTo>
                  <a:lnTo>
                    <a:pt x="0" y="237657"/>
                  </a:lnTo>
                  <a:lnTo>
                    <a:pt x="0" y="225027"/>
                  </a:lnTo>
                  <a:lnTo>
                    <a:pt x="4210" y="225027"/>
                  </a:lnTo>
                  <a:cubicBezTo>
                    <a:pt x="14033" y="225027"/>
                    <a:pt x="23506" y="221869"/>
                    <a:pt x="32628" y="215555"/>
                  </a:cubicBezTo>
                  <a:cubicBezTo>
                    <a:pt x="41750" y="209239"/>
                    <a:pt x="49117" y="204679"/>
                    <a:pt x="54731" y="201872"/>
                  </a:cubicBezTo>
                  <a:lnTo>
                    <a:pt x="132617" y="166086"/>
                  </a:lnTo>
                  <a:cubicBezTo>
                    <a:pt x="134020" y="164683"/>
                    <a:pt x="135774" y="163631"/>
                    <a:pt x="137879" y="162929"/>
                  </a:cubicBezTo>
                  <a:cubicBezTo>
                    <a:pt x="139984" y="162227"/>
                    <a:pt x="140335" y="160473"/>
                    <a:pt x="138932" y="157666"/>
                  </a:cubicBezTo>
                  <a:lnTo>
                    <a:pt x="117882" y="115566"/>
                  </a:lnTo>
                  <a:cubicBezTo>
                    <a:pt x="115075" y="109952"/>
                    <a:pt x="108760" y="104339"/>
                    <a:pt x="98936" y="98726"/>
                  </a:cubicBezTo>
                  <a:cubicBezTo>
                    <a:pt x="96129" y="95919"/>
                    <a:pt x="94025" y="94515"/>
                    <a:pt x="92621" y="94515"/>
                  </a:cubicBezTo>
                  <a:lnTo>
                    <a:pt x="92621" y="90305"/>
                  </a:lnTo>
                  <a:lnTo>
                    <a:pt x="126301" y="90305"/>
                  </a:lnTo>
                  <a:cubicBezTo>
                    <a:pt x="130512" y="90305"/>
                    <a:pt x="139633" y="91709"/>
                    <a:pt x="153667" y="94515"/>
                  </a:cubicBezTo>
                  <a:lnTo>
                    <a:pt x="162087" y="94515"/>
                  </a:lnTo>
                  <a:lnTo>
                    <a:pt x="181032" y="98726"/>
                  </a:lnTo>
                  <a:lnTo>
                    <a:pt x="227343" y="123986"/>
                  </a:lnTo>
                  <a:cubicBezTo>
                    <a:pt x="235763" y="119776"/>
                    <a:pt x="245586" y="114864"/>
                    <a:pt x="256813" y="109251"/>
                  </a:cubicBezTo>
                  <a:cubicBezTo>
                    <a:pt x="268040" y="103637"/>
                    <a:pt x="280670" y="98024"/>
                    <a:pt x="294703" y="92411"/>
                  </a:cubicBezTo>
                  <a:cubicBezTo>
                    <a:pt x="339611" y="72764"/>
                    <a:pt x="373993" y="58730"/>
                    <a:pt x="397850" y="50310"/>
                  </a:cubicBezTo>
                  <a:cubicBezTo>
                    <a:pt x="431530" y="39083"/>
                    <a:pt x="457493" y="31365"/>
                    <a:pt x="475736" y="27155"/>
                  </a:cubicBezTo>
                  <a:cubicBezTo>
                    <a:pt x="489769" y="21541"/>
                    <a:pt x="513626" y="15928"/>
                    <a:pt x="547306" y="10315"/>
                  </a:cubicBezTo>
                  <a:cubicBezTo>
                    <a:pt x="555727" y="7508"/>
                    <a:pt x="565199" y="5403"/>
                    <a:pt x="575724" y="3999"/>
                  </a:cubicBezTo>
                  <a:cubicBezTo>
                    <a:pt x="586249" y="2596"/>
                    <a:pt x="593617" y="1895"/>
                    <a:pt x="597828" y="1895"/>
                  </a:cubicBezTo>
                  <a:cubicBezTo>
                    <a:pt x="600634" y="842"/>
                    <a:pt x="603528" y="228"/>
                    <a:pt x="606510" y="53"/>
                  </a:cubicBezTo>
                  <a:close/>
                </a:path>
              </a:pathLst>
            </a:custGeom>
            <a:blipFill>
              <a:blip r:embed="rId15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16600" dirty="0">
                <a:solidFill>
                  <a:schemeClr val="tx1">
                    <a:lumMod val="85000"/>
                    <a:lumOff val="15000"/>
                  </a:schemeClr>
                </a:solidFill>
                <a:latin typeface="演示悠然小楷" panose="00000500000000000000" pitchFamily="2" charset="-122"/>
                <a:ea typeface="演示悠然小楷" panose="00000500000000000000" pitchFamily="2" charset="-122"/>
                <a:cs typeface="+mn-ea"/>
                <a:sym typeface="+mn-lt"/>
              </a:endParaRPr>
            </a:p>
          </p:txBody>
        </p: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A5D78E2D-F595-8A17-AF81-5CB258E6B1BA}"/>
                </a:ext>
              </a:extLst>
            </p:cNvPr>
            <p:cNvSpPr txBox="1"/>
            <p:nvPr/>
          </p:nvSpPr>
          <p:spPr>
            <a:xfrm>
              <a:off x="6096000" y="628060"/>
              <a:ext cx="1013003" cy="1066749"/>
            </a:xfrm>
            <a:custGeom>
              <a:avLst/>
              <a:gdLst/>
              <a:ahLst/>
              <a:cxnLst/>
              <a:rect l="l" t="t" r="r" b="b"/>
              <a:pathLst>
                <a:path w="1013003" h="1066749">
                  <a:moveTo>
                    <a:pt x="428511" y="884479"/>
                  </a:moveTo>
                  <a:cubicBezTo>
                    <a:pt x="414490" y="894995"/>
                    <a:pt x="407480" y="900252"/>
                    <a:pt x="407480" y="900252"/>
                  </a:cubicBezTo>
                  <a:lnTo>
                    <a:pt x="379438" y="933552"/>
                  </a:lnTo>
                  <a:cubicBezTo>
                    <a:pt x="373596" y="937057"/>
                    <a:pt x="374180" y="940562"/>
                    <a:pt x="381191" y="944067"/>
                  </a:cubicBezTo>
                  <a:cubicBezTo>
                    <a:pt x="395211" y="953415"/>
                    <a:pt x="410985" y="958672"/>
                    <a:pt x="428511" y="959841"/>
                  </a:cubicBezTo>
                  <a:cubicBezTo>
                    <a:pt x="429679" y="956336"/>
                    <a:pt x="430263" y="945236"/>
                    <a:pt x="430263" y="926541"/>
                  </a:cubicBezTo>
                  <a:cubicBezTo>
                    <a:pt x="430263" y="899668"/>
                    <a:pt x="429679" y="885647"/>
                    <a:pt x="428511" y="884479"/>
                  </a:cubicBezTo>
                  <a:close/>
                  <a:moveTo>
                    <a:pt x="696659" y="563753"/>
                  </a:moveTo>
                  <a:cubicBezTo>
                    <a:pt x="701332" y="563753"/>
                    <a:pt x="709511" y="566674"/>
                    <a:pt x="721195" y="572516"/>
                  </a:cubicBezTo>
                  <a:lnTo>
                    <a:pt x="749237" y="586537"/>
                  </a:lnTo>
                  <a:lnTo>
                    <a:pt x="763257" y="598805"/>
                  </a:lnTo>
                  <a:cubicBezTo>
                    <a:pt x="765594" y="603479"/>
                    <a:pt x="767931" y="605816"/>
                    <a:pt x="770268" y="605816"/>
                  </a:cubicBezTo>
                  <a:cubicBezTo>
                    <a:pt x="778447" y="608152"/>
                    <a:pt x="784581" y="612534"/>
                    <a:pt x="788670" y="618960"/>
                  </a:cubicBezTo>
                  <a:cubicBezTo>
                    <a:pt x="792759" y="625386"/>
                    <a:pt x="795388" y="629768"/>
                    <a:pt x="796557" y="632105"/>
                  </a:cubicBezTo>
                  <a:cubicBezTo>
                    <a:pt x="796557" y="633273"/>
                    <a:pt x="796557" y="634149"/>
                    <a:pt x="796557" y="634733"/>
                  </a:cubicBezTo>
                  <a:cubicBezTo>
                    <a:pt x="796557" y="635318"/>
                    <a:pt x="797141" y="635610"/>
                    <a:pt x="798309" y="635610"/>
                  </a:cubicBezTo>
                  <a:cubicBezTo>
                    <a:pt x="801815" y="639115"/>
                    <a:pt x="804151" y="643204"/>
                    <a:pt x="805320" y="647878"/>
                  </a:cubicBezTo>
                  <a:cubicBezTo>
                    <a:pt x="806488" y="652552"/>
                    <a:pt x="807072" y="655473"/>
                    <a:pt x="807072" y="656641"/>
                  </a:cubicBezTo>
                  <a:cubicBezTo>
                    <a:pt x="808241" y="657809"/>
                    <a:pt x="808825" y="659270"/>
                    <a:pt x="808825" y="661022"/>
                  </a:cubicBezTo>
                  <a:cubicBezTo>
                    <a:pt x="808825" y="662775"/>
                    <a:pt x="809409" y="664236"/>
                    <a:pt x="810578" y="665404"/>
                  </a:cubicBezTo>
                  <a:cubicBezTo>
                    <a:pt x="815251" y="670078"/>
                    <a:pt x="818172" y="673583"/>
                    <a:pt x="819341" y="675920"/>
                  </a:cubicBezTo>
                  <a:lnTo>
                    <a:pt x="819341" y="681177"/>
                  </a:lnTo>
                  <a:cubicBezTo>
                    <a:pt x="819341" y="687019"/>
                    <a:pt x="815835" y="693446"/>
                    <a:pt x="808825" y="700456"/>
                  </a:cubicBezTo>
                  <a:lnTo>
                    <a:pt x="791299" y="719735"/>
                  </a:lnTo>
                  <a:cubicBezTo>
                    <a:pt x="780783" y="726745"/>
                    <a:pt x="774941" y="730834"/>
                    <a:pt x="773773" y="732003"/>
                  </a:cubicBezTo>
                  <a:cubicBezTo>
                    <a:pt x="771436" y="733171"/>
                    <a:pt x="768807" y="735216"/>
                    <a:pt x="765886" y="738137"/>
                  </a:cubicBezTo>
                  <a:cubicBezTo>
                    <a:pt x="762965" y="741058"/>
                    <a:pt x="759168" y="743687"/>
                    <a:pt x="754494" y="746024"/>
                  </a:cubicBezTo>
                  <a:cubicBezTo>
                    <a:pt x="748652" y="748360"/>
                    <a:pt x="743979" y="748945"/>
                    <a:pt x="740474" y="747776"/>
                  </a:cubicBezTo>
                  <a:cubicBezTo>
                    <a:pt x="736968" y="747776"/>
                    <a:pt x="731711" y="750113"/>
                    <a:pt x="724700" y="754787"/>
                  </a:cubicBezTo>
                  <a:cubicBezTo>
                    <a:pt x="723532" y="754787"/>
                    <a:pt x="722363" y="755371"/>
                    <a:pt x="721195" y="756539"/>
                  </a:cubicBezTo>
                  <a:cubicBezTo>
                    <a:pt x="720027" y="757708"/>
                    <a:pt x="718274" y="758292"/>
                    <a:pt x="715937" y="758292"/>
                  </a:cubicBezTo>
                  <a:cubicBezTo>
                    <a:pt x="713600" y="759460"/>
                    <a:pt x="710679" y="761505"/>
                    <a:pt x="707174" y="764426"/>
                  </a:cubicBezTo>
                  <a:cubicBezTo>
                    <a:pt x="703669" y="767347"/>
                    <a:pt x="699580" y="769392"/>
                    <a:pt x="694906" y="770560"/>
                  </a:cubicBezTo>
                  <a:cubicBezTo>
                    <a:pt x="685559" y="771728"/>
                    <a:pt x="676504" y="776110"/>
                    <a:pt x="667741" y="783704"/>
                  </a:cubicBezTo>
                  <a:cubicBezTo>
                    <a:pt x="658978" y="791299"/>
                    <a:pt x="652844" y="796849"/>
                    <a:pt x="649338" y="800354"/>
                  </a:cubicBezTo>
                  <a:cubicBezTo>
                    <a:pt x="641160" y="805028"/>
                    <a:pt x="640575" y="810870"/>
                    <a:pt x="647586" y="817880"/>
                  </a:cubicBezTo>
                  <a:cubicBezTo>
                    <a:pt x="651091" y="824891"/>
                    <a:pt x="656349" y="829856"/>
                    <a:pt x="663359" y="832777"/>
                  </a:cubicBezTo>
                  <a:cubicBezTo>
                    <a:pt x="670370" y="835698"/>
                    <a:pt x="674459" y="837743"/>
                    <a:pt x="675627" y="838911"/>
                  </a:cubicBezTo>
                  <a:cubicBezTo>
                    <a:pt x="695490" y="849427"/>
                    <a:pt x="718274" y="859358"/>
                    <a:pt x="743979" y="868706"/>
                  </a:cubicBezTo>
                  <a:cubicBezTo>
                    <a:pt x="750989" y="872211"/>
                    <a:pt x="761505" y="875132"/>
                    <a:pt x="775526" y="877469"/>
                  </a:cubicBezTo>
                  <a:cubicBezTo>
                    <a:pt x="811746" y="884479"/>
                    <a:pt x="850887" y="886816"/>
                    <a:pt x="892950" y="884479"/>
                  </a:cubicBezTo>
                  <a:lnTo>
                    <a:pt x="898208" y="884479"/>
                  </a:lnTo>
                  <a:cubicBezTo>
                    <a:pt x="900544" y="883311"/>
                    <a:pt x="904050" y="882726"/>
                    <a:pt x="908723" y="882726"/>
                  </a:cubicBezTo>
                  <a:cubicBezTo>
                    <a:pt x="916902" y="882726"/>
                    <a:pt x="925665" y="885063"/>
                    <a:pt x="935012" y="889737"/>
                  </a:cubicBezTo>
                  <a:cubicBezTo>
                    <a:pt x="937349" y="890905"/>
                    <a:pt x="939978" y="891197"/>
                    <a:pt x="942899" y="890613"/>
                  </a:cubicBezTo>
                  <a:cubicBezTo>
                    <a:pt x="945820" y="890029"/>
                    <a:pt x="948449" y="890321"/>
                    <a:pt x="950786" y="891489"/>
                  </a:cubicBezTo>
                  <a:lnTo>
                    <a:pt x="973569" y="893242"/>
                  </a:lnTo>
                  <a:lnTo>
                    <a:pt x="975322" y="896747"/>
                  </a:lnTo>
                  <a:lnTo>
                    <a:pt x="982332" y="910768"/>
                  </a:lnTo>
                  <a:cubicBezTo>
                    <a:pt x="984669" y="915442"/>
                    <a:pt x="987298" y="917194"/>
                    <a:pt x="990219" y="916026"/>
                  </a:cubicBezTo>
                  <a:cubicBezTo>
                    <a:pt x="993140" y="914857"/>
                    <a:pt x="995185" y="914273"/>
                    <a:pt x="996353" y="914273"/>
                  </a:cubicBezTo>
                  <a:cubicBezTo>
                    <a:pt x="999858" y="915442"/>
                    <a:pt x="1002779" y="915734"/>
                    <a:pt x="1005116" y="915150"/>
                  </a:cubicBezTo>
                  <a:cubicBezTo>
                    <a:pt x="1007453" y="914565"/>
                    <a:pt x="1009206" y="914273"/>
                    <a:pt x="1010374" y="914273"/>
                  </a:cubicBezTo>
                  <a:cubicBezTo>
                    <a:pt x="1010374" y="917778"/>
                    <a:pt x="1009790" y="920115"/>
                    <a:pt x="1008621" y="921284"/>
                  </a:cubicBezTo>
                  <a:cubicBezTo>
                    <a:pt x="1007453" y="922452"/>
                    <a:pt x="1004532" y="922452"/>
                    <a:pt x="999858" y="921284"/>
                  </a:cubicBezTo>
                  <a:cubicBezTo>
                    <a:pt x="998690" y="923620"/>
                    <a:pt x="998106" y="926541"/>
                    <a:pt x="998106" y="930047"/>
                  </a:cubicBezTo>
                  <a:cubicBezTo>
                    <a:pt x="998106" y="933552"/>
                    <a:pt x="997522" y="935889"/>
                    <a:pt x="996353" y="937057"/>
                  </a:cubicBezTo>
                  <a:cubicBezTo>
                    <a:pt x="994016" y="940562"/>
                    <a:pt x="993432" y="943483"/>
                    <a:pt x="994601" y="945820"/>
                  </a:cubicBezTo>
                  <a:cubicBezTo>
                    <a:pt x="995769" y="948157"/>
                    <a:pt x="996937" y="949909"/>
                    <a:pt x="998106" y="951078"/>
                  </a:cubicBezTo>
                  <a:cubicBezTo>
                    <a:pt x="1005116" y="956920"/>
                    <a:pt x="1009790" y="963930"/>
                    <a:pt x="1012127" y="972109"/>
                  </a:cubicBezTo>
                  <a:cubicBezTo>
                    <a:pt x="1013295" y="973277"/>
                    <a:pt x="1013295" y="975030"/>
                    <a:pt x="1012127" y="977367"/>
                  </a:cubicBezTo>
                  <a:cubicBezTo>
                    <a:pt x="1010958" y="979704"/>
                    <a:pt x="1010374" y="982040"/>
                    <a:pt x="1010374" y="984377"/>
                  </a:cubicBezTo>
                  <a:cubicBezTo>
                    <a:pt x="1004532" y="990219"/>
                    <a:pt x="1001611" y="993140"/>
                    <a:pt x="1001611" y="993140"/>
                  </a:cubicBezTo>
                  <a:cubicBezTo>
                    <a:pt x="999274" y="997814"/>
                    <a:pt x="993432" y="1001319"/>
                    <a:pt x="984085" y="1003656"/>
                  </a:cubicBezTo>
                  <a:cubicBezTo>
                    <a:pt x="979411" y="1003656"/>
                    <a:pt x="975906" y="1003072"/>
                    <a:pt x="973569" y="1001903"/>
                  </a:cubicBezTo>
                  <a:cubicBezTo>
                    <a:pt x="967727" y="994893"/>
                    <a:pt x="960133" y="994309"/>
                    <a:pt x="950786" y="1000151"/>
                  </a:cubicBezTo>
                  <a:lnTo>
                    <a:pt x="940270" y="1000151"/>
                  </a:lnTo>
                  <a:lnTo>
                    <a:pt x="938517" y="993140"/>
                  </a:lnTo>
                  <a:cubicBezTo>
                    <a:pt x="933844" y="995477"/>
                    <a:pt x="930339" y="996645"/>
                    <a:pt x="928002" y="996645"/>
                  </a:cubicBezTo>
                  <a:lnTo>
                    <a:pt x="919239" y="993140"/>
                  </a:lnTo>
                  <a:lnTo>
                    <a:pt x="917486" y="1000151"/>
                  </a:lnTo>
                  <a:lnTo>
                    <a:pt x="915734" y="1000151"/>
                  </a:lnTo>
                  <a:lnTo>
                    <a:pt x="913981" y="993140"/>
                  </a:lnTo>
                  <a:cubicBezTo>
                    <a:pt x="911644" y="994309"/>
                    <a:pt x="905802" y="994893"/>
                    <a:pt x="896455" y="994893"/>
                  </a:cubicBezTo>
                  <a:cubicBezTo>
                    <a:pt x="896455" y="993724"/>
                    <a:pt x="895871" y="992556"/>
                    <a:pt x="894702" y="991388"/>
                  </a:cubicBezTo>
                  <a:cubicBezTo>
                    <a:pt x="893534" y="990219"/>
                    <a:pt x="892366" y="989635"/>
                    <a:pt x="891197" y="989635"/>
                  </a:cubicBezTo>
                  <a:cubicBezTo>
                    <a:pt x="888860" y="989635"/>
                    <a:pt x="886524" y="990803"/>
                    <a:pt x="884187" y="993140"/>
                  </a:cubicBezTo>
                  <a:cubicBezTo>
                    <a:pt x="878345" y="996645"/>
                    <a:pt x="873087" y="996061"/>
                    <a:pt x="868413" y="991388"/>
                  </a:cubicBezTo>
                  <a:cubicBezTo>
                    <a:pt x="867245" y="989051"/>
                    <a:pt x="864324" y="989051"/>
                    <a:pt x="859650" y="991388"/>
                  </a:cubicBezTo>
                  <a:cubicBezTo>
                    <a:pt x="858482" y="991388"/>
                    <a:pt x="857606" y="991680"/>
                    <a:pt x="857021" y="992264"/>
                  </a:cubicBezTo>
                  <a:cubicBezTo>
                    <a:pt x="856437" y="992848"/>
                    <a:pt x="856145" y="992556"/>
                    <a:pt x="856145" y="991388"/>
                  </a:cubicBezTo>
                  <a:cubicBezTo>
                    <a:pt x="853808" y="989051"/>
                    <a:pt x="851179" y="988175"/>
                    <a:pt x="848258" y="988759"/>
                  </a:cubicBezTo>
                  <a:cubicBezTo>
                    <a:pt x="845337" y="989343"/>
                    <a:pt x="842709" y="989635"/>
                    <a:pt x="840372" y="989635"/>
                  </a:cubicBezTo>
                  <a:lnTo>
                    <a:pt x="833361" y="989635"/>
                  </a:lnTo>
                  <a:cubicBezTo>
                    <a:pt x="828688" y="989635"/>
                    <a:pt x="815835" y="986714"/>
                    <a:pt x="794804" y="980872"/>
                  </a:cubicBezTo>
                  <a:cubicBezTo>
                    <a:pt x="772605" y="975030"/>
                    <a:pt x="748652" y="965099"/>
                    <a:pt x="722948" y="951078"/>
                  </a:cubicBezTo>
                  <a:cubicBezTo>
                    <a:pt x="704253" y="940562"/>
                    <a:pt x="687019" y="928002"/>
                    <a:pt x="671246" y="913397"/>
                  </a:cubicBezTo>
                  <a:cubicBezTo>
                    <a:pt x="655472" y="898792"/>
                    <a:pt x="646417" y="890321"/>
                    <a:pt x="644081" y="887984"/>
                  </a:cubicBezTo>
                  <a:cubicBezTo>
                    <a:pt x="632397" y="876300"/>
                    <a:pt x="625386" y="866369"/>
                    <a:pt x="623049" y="858190"/>
                  </a:cubicBezTo>
                  <a:cubicBezTo>
                    <a:pt x="623049" y="853516"/>
                    <a:pt x="621297" y="850595"/>
                    <a:pt x="617792" y="849427"/>
                  </a:cubicBezTo>
                  <a:cubicBezTo>
                    <a:pt x="608444" y="837743"/>
                    <a:pt x="605523" y="824306"/>
                    <a:pt x="609029" y="809117"/>
                  </a:cubicBezTo>
                  <a:cubicBezTo>
                    <a:pt x="610197" y="805612"/>
                    <a:pt x="612534" y="801230"/>
                    <a:pt x="616039" y="795973"/>
                  </a:cubicBezTo>
                  <a:cubicBezTo>
                    <a:pt x="619544" y="790715"/>
                    <a:pt x="622465" y="786333"/>
                    <a:pt x="624802" y="782828"/>
                  </a:cubicBezTo>
                  <a:lnTo>
                    <a:pt x="647586" y="747776"/>
                  </a:lnTo>
                  <a:cubicBezTo>
                    <a:pt x="652259" y="740766"/>
                    <a:pt x="659270" y="729374"/>
                    <a:pt x="668617" y="713600"/>
                  </a:cubicBezTo>
                  <a:cubicBezTo>
                    <a:pt x="677964" y="697827"/>
                    <a:pt x="687311" y="684683"/>
                    <a:pt x="696659" y="674167"/>
                  </a:cubicBezTo>
                  <a:cubicBezTo>
                    <a:pt x="702501" y="668325"/>
                    <a:pt x="708343" y="661022"/>
                    <a:pt x="714185" y="652259"/>
                  </a:cubicBezTo>
                  <a:cubicBezTo>
                    <a:pt x="720027" y="643496"/>
                    <a:pt x="724700" y="636778"/>
                    <a:pt x="728205" y="632105"/>
                  </a:cubicBezTo>
                  <a:cubicBezTo>
                    <a:pt x="730542" y="627431"/>
                    <a:pt x="731711" y="624510"/>
                    <a:pt x="731711" y="623342"/>
                  </a:cubicBezTo>
                  <a:cubicBezTo>
                    <a:pt x="731711" y="621005"/>
                    <a:pt x="728790" y="615747"/>
                    <a:pt x="722948" y="607568"/>
                  </a:cubicBezTo>
                  <a:cubicBezTo>
                    <a:pt x="718274" y="600558"/>
                    <a:pt x="713893" y="593255"/>
                    <a:pt x="709803" y="585661"/>
                  </a:cubicBezTo>
                  <a:cubicBezTo>
                    <a:pt x="705714" y="578066"/>
                    <a:pt x="701332" y="570764"/>
                    <a:pt x="696659" y="563753"/>
                  </a:cubicBezTo>
                  <a:close/>
                  <a:moveTo>
                    <a:pt x="400469" y="364833"/>
                  </a:moveTo>
                  <a:cubicBezTo>
                    <a:pt x="397548" y="364249"/>
                    <a:pt x="394043" y="365125"/>
                    <a:pt x="389954" y="367462"/>
                  </a:cubicBezTo>
                  <a:cubicBezTo>
                    <a:pt x="388785" y="368630"/>
                    <a:pt x="385280" y="370383"/>
                    <a:pt x="379438" y="372720"/>
                  </a:cubicBezTo>
                  <a:cubicBezTo>
                    <a:pt x="373596" y="375057"/>
                    <a:pt x="367754" y="375641"/>
                    <a:pt x="361912" y="374472"/>
                  </a:cubicBezTo>
                  <a:cubicBezTo>
                    <a:pt x="359575" y="374472"/>
                    <a:pt x="358407" y="375641"/>
                    <a:pt x="358407" y="377977"/>
                  </a:cubicBezTo>
                  <a:cubicBezTo>
                    <a:pt x="351396" y="383820"/>
                    <a:pt x="340881" y="391414"/>
                    <a:pt x="326860" y="400761"/>
                  </a:cubicBezTo>
                  <a:cubicBezTo>
                    <a:pt x="324523" y="401930"/>
                    <a:pt x="321602" y="403390"/>
                    <a:pt x="318097" y="405143"/>
                  </a:cubicBezTo>
                  <a:cubicBezTo>
                    <a:pt x="314592" y="406896"/>
                    <a:pt x="310502" y="409524"/>
                    <a:pt x="305829" y="413030"/>
                  </a:cubicBezTo>
                  <a:cubicBezTo>
                    <a:pt x="296482" y="418872"/>
                    <a:pt x="282461" y="428803"/>
                    <a:pt x="263766" y="442824"/>
                  </a:cubicBezTo>
                  <a:lnTo>
                    <a:pt x="221704" y="472618"/>
                  </a:lnTo>
                  <a:lnTo>
                    <a:pt x="193662" y="497154"/>
                  </a:lnTo>
                  <a:cubicBezTo>
                    <a:pt x="187820" y="500659"/>
                    <a:pt x="179057" y="507086"/>
                    <a:pt x="167373" y="516433"/>
                  </a:cubicBezTo>
                  <a:lnTo>
                    <a:pt x="146342" y="532206"/>
                  </a:lnTo>
                  <a:lnTo>
                    <a:pt x="148095" y="533959"/>
                  </a:lnTo>
                  <a:cubicBezTo>
                    <a:pt x="183147" y="523443"/>
                    <a:pt x="219367" y="509423"/>
                    <a:pt x="256756" y="491897"/>
                  </a:cubicBezTo>
                  <a:cubicBezTo>
                    <a:pt x="294145" y="474371"/>
                    <a:pt x="316929" y="463855"/>
                    <a:pt x="325107" y="460350"/>
                  </a:cubicBezTo>
                  <a:cubicBezTo>
                    <a:pt x="369507" y="439319"/>
                    <a:pt x="403390" y="424129"/>
                    <a:pt x="426758" y="414782"/>
                  </a:cubicBezTo>
                  <a:cubicBezTo>
                    <a:pt x="424421" y="404267"/>
                    <a:pt x="422669" y="398425"/>
                    <a:pt x="421500" y="397256"/>
                  </a:cubicBezTo>
                  <a:cubicBezTo>
                    <a:pt x="420332" y="390246"/>
                    <a:pt x="415658" y="381483"/>
                    <a:pt x="407480" y="370967"/>
                  </a:cubicBezTo>
                  <a:cubicBezTo>
                    <a:pt x="405727" y="367462"/>
                    <a:pt x="403390" y="365417"/>
                    <a:pt x="400469" y="364833"/>
                  </a:cubicBezTo>
                  <a:close/>
                  <a:moveTo>
                    <a:pt x="472326" y="318389"/>
                  </a:moveTo>
                  <a:cubicBezTo>
                    <a:pt x="461810" y="318389"/>
                    <a:pt x="454216" y="323063"/>
                    <a:pt x="449542" y="332410"/>
                  </a:cubicBezTo>
                  <a:lnTo>
                    <a:pt x="460058" y="337668"/>
                  </a:lnTo>
                  <a:cubicBezTo>
                    <a:pt x="464731" y="341173"/>
                    <a:pt x="468821" y="340005"/>
                    <a:pt x="472326" y="334162"/>
                  </a:cubicBezTo>
                  <a:cubicBezTo>
                    <a:pt x="472326" y="330657"/>
                    <a:pt x="473494" y="325400"/>
                    <a:pt x="475831" y="318389"/>
                  </a:cubicBezTo>
                  <a:close/>
                  <a:moveTo>
                    <a:pt x="560832" y="292"/>
                  </a:moveTo>
                  <a:cubicBezTo>
                    <a:pt x="562585" y="876"/>
                    <a:pt x="564045" y="1753"/>
                    <a:pt x="565214" y="2921"/>
                  </a:cubicBezTo>
                  <a:cubicBezTo>
                    <a:pt x="566382" y="4090"/>
                    <a:pt x="568135" y="5258"/>
                    <a:pt x="570471" y="6426"/>
                  </a:cubicBezTo>
                  <a:cubicBezTo>
                    <a:pt x="572808" y="7595"/>
                    <a:pt x="574561" y="8179"/>
                    <a:pt x="575729" y="8179"/>
                  </a:cubicBezTo>
                  <a:lnTo>
                    <a:pt x="582740" y="13437"/>
                  </a:lnTo>
                  <a:cubicBezTo>
                    <a:pt x="585076" y="18110"/>
                    <a:pt x="589458" y="22492"/>
                    <a:pt x="595884" y="26581"/>
                  </a:cubicBezTo>
                  <a:cubicBezTo>
                    <a:pt x="602310" y="30671"/>
                    <a:pt x="607276" y="34468"/>
                    <a:pt x="610781" y="37973"/>
                  </a:cubicBezTo>
                  <a:cubicBezTo>
                    <a:pt x="624802" y="49657"/>
                    <a:pt x="634149" y="59004"/>
                    <a:pt x="638823" y="66015"/>
                  </a:cubicBezTo>
                  <a:lnTo>
                    <a:pt x="661607" y="95809"/>
                  </a:lnTo>
                  <a:lnTo>
                    <a:pt x="668617" y="104572"/>
                  </a:lnTo>
                  <a:cubicBezTo>
                    <a:pt x="669785" y="105740"/>
                    <a:pt x="670954" y="107493"/>
                    <a:pt x="672122" y="109830"/>
                  </a:cubicBezTo>
                  <a:cubicBezTo>
                    <a:pt x="673291" y="112167"/>
                    <a:pt x="674459" y="114503"/>
                    <a:pt x="675627" y="116840"/>
                  </a:cubicBezTo>
                  <a:lnTo>
                    <a:pt x="682638" y="122098"/>
                  </a:lnTo>
                  <a:lnTo>
                    <a:pt x="631812" y="320142"/>
                  </a:lnTo>
                  <a:cubicBezTo>
                    <a:pt x="631812" y="320142"/>
                    <a:pt x="632105" y="320434"/>
                    <a:pt x="632689" y="321018"/>
                  </a:cubicBezTo>
                  <a:cubicBezTo>
                    <a:pt x="633273" y="321602"/>
                    <a:pt x="633565" y="321894"/>
                    <a:pt x="633565" y="321894"/>
                  </a:cubicBezTo>
                  <a:cubicBezTo>
                    <a:pt x="656933" y="311379"/>
                    <a:pt x="673291" y="304953"/>
                    <a:pt x="682638" y="302616"/>
                  </a:cubicBezTo>
                  <a:cubicBezTo>
                    <a:pt x="684975" y="301447"/>
                    <a:pt x="693153" y="298526"/>
                    <a:pt x="707174" y="293853"/>
                  </a:cubicBezTo>
                  <a:cubicBezTo>
                    <a:pt x="711848" y="293853"/>
                    <a:pt x="716521" y="292977"/>
                    <a:pt x="721195" y="291224"/>
                  </a:cubicBezTo>
                  <a:cubicBezTo>
                    <a:pt x="725869" y="289471"/>
                    <a:pt x="729958" y="288595"/>
                    <a:pt x="733463" y="288595"/>
                  </a:cubicBezTo>
                  <a:cubicBezTo>
                    <a:pt x="736968" y="287427"/>
                    <a:pt x="742226" y="286842"/>
                    <a:pt x="749237" y="286842"/>
                  </a:cubicBezTo>
                  <a:cubicBezTo>
                    <a:pt x="756247" y="286842"/>
                    <a:pt x="760921" y="288011"/>
                    <a:pt x="763257" y="290348"/>
                  </a:cubicBezTo>
                  <a:cubicBezTo>
                    <a:pt x="765594" y="290348"/>
                    <a:pt x="767055" y="290932"/>
                    <a:pt x="767639" y="292100"/>
                  </a:cubicBezTo>
                  <a:cubicBezTo>
                    <a:pt x="768223" y="293269"/>
                    <a:pt x="769099" y="293853"/>
                    <a:pt x="770268" y="293853"/>
                  </a:cubicBezTo>
                  <a:lnTo>
                    <a:pt x="777278" y="300863"/>
                  </a:lnTo>
                  <a:cubicBezTo>
                    <a:pt x="778447" y="303200"/>
                    <a:pt x="781368" y="306705"/>
                    <a:pt x="786041" y="311379"/>
                  </a:cubicBezTo>
                  <a:cubicBezTo>
                    <a:pt x="786041" y="312547"/>
                    <a:pt x="788378" y="316637"/>
                    <a:pt x="793052" y="323647"/>
                  </a:cubicBezTo>
                  <a:cubicBezTo>
                    <a:pt x="803567" y="328321"/>
                    <a:pt x="809409" y="333578"/>
                    <a:pt x="810578" y="339420"/>
                  </a:cubicBezTo>
                  <a:cubicBezTo>
                    <a:pt x="814083" y="345262"/>
                    <a:pt x="814667" y="351689"/>
                    <a:pt x="812330" y="358699"/>
                  </a:cubicBezTo>
                  <a:cubicBezTo>
                    <a:pt x="804151" y="372720"/>
                    <a:pt x="792467" y="382067"/>
                    <a:pt x="777278" y="386741"/>
                  </a:cubicBezTo>
                  <a:lnTo>
                    <a:pt x="731711" y="404267"/>
                  </a:lnTo>
                  <a:cubicBezTo>
                    <a:pt x="731711" y="404267"/>
                    <a:pt x="714185" y="410109"/>
                    <a:pt x="679133" y="421793"/>
                  </a:cubicBezTo>
                  <a:cubicBezTo>
                    <a:pt x="674459" y="422961"/>
                    <a:pt x="670370" y="424714"/>
                    <a:pt x="666864" y="427050"/>
                  </a:cubicBezTo>
                  <a:cubicBezTo>
                    <a:pt x="663359" y="429387"/>
                    <a:pt x="660438" y="431140"/>
                    <a:pt x="658101" y="432308"/>
                  </a:cubicBezTo>
                  <a:cubicBezTo>
                    <a:pt x="653428" y="433477"/>
                    <a:pt x="648170" y="435521"/>
                    <a:pt x="642328" y="438442"/>
                  </a:cubicBezTo>
                  <a:cubicBezTo>
                    <a:pt x="636486" y="441363"/>
                    <a:pt x="631228" y="443408"/>
                    <a:pt x="626555" y="444576"/>
                  </a:cubicBezTo>
                  <a:cubicBezTo>
                    <a:pt x="613702" y="445745"/>
                    <a:pt x="600558" y="449250"/>
                    <a:pt x="587121" y="455092"/>
                  </a:cubicBezTo>
                  <a:cubicBezTo>
                    <a:pt x="573685" y="460934"/>
                    <a:pt x="561124" y="466776"/>
                    <a:pt x="549440" y="472618"/>
                  </a:cubicBezTo>
                  <a:cubicBezTo>
                    <a:pt x="542430" y="477292"/>
                    <a:pt x="536588" y="479628"/>
                    <a:pt x="531914" y="479628"/>
                  </a:cubicBezTo>
                  <a:lnTo>
                    <a:pt x="521399" y="484886"/>
                  </a:lnTo>
                  <a:lnTo>
                    <a:pt x="503873" y="493649"/>
                  </a:lnTo>
                  <a:cubicBezTo>
                    <a:pt x="493357" y="498323"/>
                    <a:pt x="486931" y="501244"/>
                    <a:pt x="484594" y="502412"/>
                  </a:cubicBezTo>
                  <a:cubicBezTo>
                    <a:pt x="493941" y="509423"/>
                    <a:pt x="500367" y="513512"/>
                    <a:pt x="503873" y="514680"/>
                  </a:cubicBezTo>
                  <a:cubicBezTo>
                    <a:pt x="507378" y="515849"/>
                    <a:pt x="509130" y="517017"/>
                    <a:pt x="509130" y="518186"/>
                  </a:cubicBezTo>
                  <a:cubicBezTo>
                    <a:pt x="511467" y="521691"/>
                    <a:pt x="514388" y="524612"/>
                    <a:pt x="517893" y="526949"/>
                  </a:cubicBezTo>
                  <a:cubicBezTo>
                    <a:pt x="520230" y="532791"/>
                    <a:pt x="522567" y="536296"/>
                    <a:pt x="524904" y="537464"/>
                  </a:cubicBezTo>
                  <a:cubicBezTo>
                    <a:pt x="527241" y="539801"/>
                    <a:pt x="529870" y="542430"/>
                    <a:pt x="532791" y="545351"/>
                  </a:cubicBezTo>
                  <a:cubicBezTo>
                    <a:pt x="535711" y="548272"/>
                    <a:pt x="539509" y="550901"/>
                    <a:pt x="544182" y="553238"/>
                  </a:cubicBezTo>
                  <a:cubicBezTo>
                    <a:pt x="545351" y="555574"/>
                    <a:pt x="547396" y="558203"/>
                    <a:pt x="550316" y="561124"/>
                  </a:cubicBezTo>
                  <a:cubicBezTo>
                    <a:pt x="553237" y="564045"/>
                    <a:pt x="555282" y="567843"/>
                    <a:pt x="556451" y="572516"/>
                  </a:cubicBezTo>
                  <a:cubicBezTo>
                    <a:pt x="557619" y="576021"/>
                    <a:pt x="562877" y="582448"/>
                    <a:pt x="572224" y="591795"/>
                  </a:cubicBezTo>
                  <a:lnTo>
                    <a:pt x="572224" y="598805"/>
                  </a:lnTo>
                  <a:lnTo>
                    <a:pt x="572224" y="607568"/>
                  </a:lnTo>
                  <a:cubicBezTo>
                    <a:pt x="572224" y="614579"/>
                    <a:pt x="570471" y="619252"/>
                    <a:pt x="566966" y="621589"/>
                  </a:cubicBezTo>
                  <a:cubicBezTo>
                    <a:pt x="564629" y="622757"/>
                    <a:pt x="563753" y="624510"/>
                    <a:pt x="564337" y="626847"/>
                  </a:cubicBezTo>
                  <a:cubicBezTo>
                    <a:pt x="564922" y="629184"/>
                    <a:pt x="565214" y="630352"/>
                    <a:pt x="565214" y="630352"/>
                  </a:cubicBezTo>
                  <a:lnTo>
                    <a:pt x="559956" y="681177"/>
                  </a:lnTo>
                  <a:lnTo>
                    <a:pt x="559956" y="700456"/>
                  </a:lnTo>
                  <a:lnTo>
                    <a:pt x="572224" y="695198"/>
                  </a:lnTo>
                  <a:cubicBezTo>
                    <a:pt x="572224" y="697535"/>
                    <a:pt x="571056" y="701040"/>
                    <a:pt x="568719" y="705714"/>
                  </a:cubicBezTo>
                  <a:cubicBezTo>
                    <a:pt x="561708" y="716229"/>
                    <a:pt x="558203" y="727329"/>
                    <a:pt x="558203" y="739013"/>
                  </a:cubicBezTo>
                  <a:lnTo>
                    <a:pt x="551193" y="788086"/>
                  </a:lnTo>
                  <a:cubicBezTo>
                    <a:pt x="550024" y="799770"/>
                    <a:pt x="549732" y="810285"/>
                    <a:pt x="550316" y="819633"/>
                  </a:cubicBezTo>
                  <a:cubicBezTo>
                    <a:pt x="550901" y="828980"/>
                    <a:pt x="551193" y="836575"/>
                    <a:pt x="551193" y="842417"/>
                  </a:cubicBezTo>
                  <a:lnTo>
                    <a:pt x="551193" y="903757"/>
                  </a:lnTo>
                  <a:lnTo>
                    <a:pt x="551193" y="949325"/>
                  </a:lnTo>
                  <a:lnTo>
                    <a:pt x="549440" y="1000151"/>
                  </a:lnTo>
                  <a:cubicBezTo>
                    <a:pt x="549440" y="1001319"/>
                    <a:pt x="547688" y="1005408"/>
                    <a:pt x="544182" y="1012419"/>
                  </a:cubicBezTo>
                  <a:lnTo>
                    <a:pt x="542430" y="1010666"/>
                  </a:lnTo>
                  <a:lnTo>
                    <a:pt x="544182" y="1017677"/>
                  </a:lnTo>
                  <a:cubicBezTo>
                    <a:pt x="537172" y="1015340"/>
                    <a:pt x="531914" y="1014171"/>
                    <a:pt x="528409" y="1014171"/>
                  </a:cubicBezTo>
                  <a:lnTo>
                    <a:pt x="528409" y="1019429"/>
                  </a:lnTo>
                  <a:cubicBezTo>
                    <a:pt x="528409" y="1021766"/>
                    <a:pt x="527825" y="1025855"/>
                    <a:pt x="526656" y="1031697"/>
                  </a:cubicBezTo>
                  <a:cubicBezTo>
                    <a:pt x="525488" y="1037539"/>
                    <a:pt x="523735" y="1042797"/>
                    <a:pt x="521399" y="1047471"/>
                  </a:cubicBezTo>
                  <a:cubicBezTo>
                    <a:pt x="521399" y="1049808"/>
                    <a:pt x="520230" y="1051852"/>
                    <a:pt x="517893" y="1053605"/>
                  </a:cubicBezTo>
                  <a:cubicBezTo>
                    <a:pt x="515557" y="1055358"/>
                    <a:pt x="513220" y="1056818"/>
                    <a:pt x="510883" y="1057986"/>
                  </a:cubicBezTo>
                  <a:cubicBezTo>
                    <a:pt x="503873" y="1061492"/>
                    <a:pt x="498615" y="1063244"/>
                    <a:pt x="495110" y="1063244"/>
                  </a:cubicBezTo>
                  <a:cubicBezTo>
                    <a:pt x="488099" y="1065581"/>
                    <a:pt x="483426" y="1066749"/>
                    <a:pt x="481089" y="1066749"/>
                  </a:cubicBezTo>
                  <a:cubicBezTo>
                    <a:pt x="474078" y="1066749"/>
                    <a:pt x="466484" y="1064413"/>
                    <a:pt x="458305" y="1059739"/>
                  </a:cubicBezTo>
                  <a:cubicBezTo>
                    <a:pt x="452463" y="1057402"/>
                    <a:pt x="440195" y="1049223"/>
                    <a:pt x="421500" y="1035203"/>
                  </a:cubicBezTo>
                  <a:lnTo>
                    <a:pt x="391706" y="1010666"/>
                  </a:lnTo>
                  <a:lnTo>
                    <a:pt x="344386" y="975614"/>
                  </a:lnTo>
                  <a:lnTo>
                    <a:pt x="330365" y="965099"/>
                  </a:lnTo>
                  <a:cubicBezTo>
                    <a:pt x="326860" y="967435"/>
                    <a:pt x="322771" y="970064"/>
                    <a:pt x="318097" y="972985"/>
                  </a:cubicBezTo>
                  <a:cubicBezTo>
                    <a:pt x="313423" y="975906"/>
                    <a:pt x="308166" y="979119"/>
                    <a:pt x="302324" y="982625"/>
                  </a:cubicBezTo>
                  <a:cubicBezTo>
                    <a:pt x="301155" y="983793"/>
                    <a:pt x="294729" y="987298"/>
                    <a:pt x="283045" y="993140"/>
                  </a:cubicBezTo>
                  <a:cubicBezTo>
                    <a:pt x="273698" y="998982"/>
                    <a:pt x="263182" y="1005993"/>
                    <a:pt x="251498" y="1014171"/>
                  </a:cubicBezTo>
                  <a:cubicBezTo>
                    <a:pt x="239814" y="1022350"/>
                    <a:pt x="226378" y="1031113"/>
                    <a:pt x="211188" y="1040460"/>
                  </a:cubicBezTo>
                  <a:cubicBezTo>
                    <a:pt x="199504" y="1046302"/>
                    <a:pt x="188405" y="1049223"/>
                    <a:pt x="177889" y="1049223"/>
                  </a:cubicBezTo>
                  <a:cubicBezTo>
                    <a:pt x="167373" y="1043381"/>
                    <a:pt x="160363" y="1038124"/>
                    <a:pt x="156858" y="1033450"/>
                  </a:cubicBezTo>
                  <a:cubicBezTo>
                    <a:pt x="156858" y="1031113"/>
                    <a:pt x="155689" y="1029361"/>
                    <a:pt x="153353" y="1028192"/>
                  </a:cubicBezTo>
                  <a:cubicBezTo>
                    <a:pt x="156858" y="1027024"/>
                    <a:pt x="158318" y="1024687"/>
                    <a:pt x="157734" y="1021182"/>
                  </a:cubicBezTo>
                  <a:cubicBezTo>
                    <a:pt x="157150" y="1017677"/>
                    <a:pt x="156858" y="1014756"/>
                    <a:pt x="156858" y="1012419"/>
                  </a:cubicBezTo>
                  <a:cubicBezTo>
                    <a:pt x="154521" y="1003072"/>
                    <a:pt x="153353" y="996061"/>
                    <a:pt x="153353" y="991388"/>
                  </a:cubicBezTo>
                  <a:cubicBezTo>
                    <a:pt x="153353" y="989051"/>
                    <a:pt x="153937" y="986422"/>
                    <a:pt x="155105" y="983501"/>
                  </a:cubicBezTo>
                  <a:cubicBezTo>
                    <a:pt x="156274" y="980580"/>
                    <a:pt x="156858" y="977951"/>
                    <a:pt x="156858" y="975614"/>
                  </a:cubicBezTo>
                  <a:lnTo>
                    <a:pt x="160363" y="972109"/>
                  </a:lnTo>
                  <a:cubicBezTo>
                    <a:pt x="160363" y="970941"/>
                    <a:pt x="160947" y="969188"/>
                    <a:pt x="162116" y="966851"/>
                  </a:cubicBezTo>
                  <a:cubicBezTo>
                    <a:pt x="163284" y="964514"/>
                    <a:pt x="164452" y="962762"/>
                    <a:pt x="165621" y="961593"/>
                  </a:cubicBezTo>
                  <a:cubicBezTo>
                    <a:pt x="171463" y="955751"/>
                    <a:pt x="176721" y="948449"/>
                    <a:pt x="181394" y="939686"/>
                  </a:cubicBezTo>
                  <a:cubicBezTo>
                    <a:pt x="186068" y="930923"/>
                    <a:pt x="189573" y="924205"/>
                    <a:pt x="191910" y="919531"/>
                  </a:cubicBezTo>
                  <a:cubicBezTo>
                    <a:pt x="208267" y="886816"/>
                    <a:pt x="218199" y="867537"/>
                    <a:pt x="221704" y="861695"/>
                  </a:cubicBezTo>
                  <a:lnTo>
                    <a:pt x="225209" y="854685"/>
                  </a:lnTo>
                  <a:cubicBezTo>
                    <a:pt x="225209" y="853516"/>
                    <a:pt x="225793" y="850887"/>
                    <a:pt x="226962" y="846798"/>
                  </a:cubicBezTo>
                  <a:cubicBezTo>
                    <a:pt x="228130" y="842709"/>
                    <a:pt x="227546" y="839495"/>
                    <a:pt x="225209" y="837159"/>
                  </a:cubicBezTo>
                  <a:cubicBezTo>
                    <a:pt x="211188" y="817296"/>
                    <a:pt x="200089" y="799770"/>
                    <a:pt x="191910" y="784581"/>
                  </a:cubicBezTo>
                  <a:cubicBezTo>
                    <a:pt x="221120" y="810285"/>
                    <a:pt x="236309" y="823722"/>
                    <a:pt x="237477" y="824891"/>
                  </a:cubicBezTo>
                  <a:cubicBezTo>
                    <a:pt x="251498" y="791007"/>
                    <a:pt x="260845" y="767639"/>
                    <a:pt x="265519" y="754787"/>
                  </a:cubicBezTo>
                  <a:cubicBezTo>
                    <a:pt x="266687" y="753618"/>
                    <a:pt x="265519" y="751866"/>
                    <a:pt x="262014" y="749529"/>
                  </a:cubicBezTo>
                  <a:lnTo>
                    <a:pt x="230467" y="747776"/>
                  </a:lnTo>
                  <a:cubicBezTo>
                    <a:pt x="223457" y="747776"/>
                    <a:pt x="216154" y="748360"/>
                    <a:pt x="208560" y="749529"/>
                  </a:cubicBezTo>
                  <a:cubicBezTo>
                    <a:pt x="200965" y="750697"/>
                    <a:pt x="194247" y="751281"/>
                    <a:pt x="188405" y="751281"/>
                  </a:cubicBezTo>
                  <a:cubicBezTo>
                    <a:pt x="179057" y="751281"/>
                    <a:pt x="174092" y="751573"/>
                    <a:pt x="173508" y="752158"/>
                  </a:cubicBezTo>
                  <a:cubicBezTo>
                    <a:pt x="172923" y="752742"/>
                    <a:pt x="174384" y="756539"/>
                    <a:pt x="177889" y="763550"/>
                  </a:cubicBezTo>
                  <a:lnTo>
                    <a:pt x="177889" y="765302"/>
                  </a:lnTo>
                  <a:cubicBezTo>
                    <a:pt x="176721" y="762965"/>
                    <a:pt x="175260" y="760629"/>
                    <a:pt x="173508" y="758292"/>
                  </a:cubicBezTo>
                  <a:cubicBezTo>
                    <a:pt x="171755" y="755955"/>
                    <a:pt x="170294" y="753618"/>
                    <a:pt x="169126" y="751281"/>
                  </a:cubicBezTo>
                  <a:cubicBezTo>
                    <a:pt x="167958" y="750113"/>
                    <a:pt x="167081" y="748653"/>
                    <a:pt x="166497" y="746900"/>
                  </a:cubicBezTo>
                  <a:cubicBezTo>
                    <a:pt x="165913" y="745147"/>
                    <a:pt x="164452" y="743687"/>
                    <a:pt x="162116" y="742518"/>
                  </a:cubicBezTo>
                  <a:lnTo>
                    <a:pt x="162116" y="737261"/>
                  </a:lnTo>
                  <a:cubicBezTo>
                    <a:pt x="160947" y="734924"/>
                    <a:pt x="160655" y="732587"/>
                    <a:pt x="161239" y="730250"/>
                  </a:cubicBezTo>
                  <a:cubicBezTo>
                    <a:pt x="161824" y="727913"/>
                    <a:pt x="162116" y="725577"/>
                    <a:pt x="162116" y="723240"/>
                  </a:cubicBezTo>
                  <a:lnTo>
                    <a:pt x="174384" y="719735"/>
                  </a:lnTo>
                  <a:lnTo>
                    <a:pt x="193662" y="712724"/>
                  </a:lnTo>
                  <a:lnTo>
                    <a:pt x="216446" y="707466"/>
                  </a:lnTo>
                  <a:lnTo>
                    <a:pt x="256756" y="700456"/>
                  </a:lnTo>
                  <a:cubicBezTo>
                    <a:pt x="261430" y="700456"/>
                    <a:pt x="266103" y="699288"/>
                    <a:pt x="270777" y="696951"/>
                  </a:cubicBezTo>
                  <a:cubicBezTo>
                    <a:pt x="280124" y="688772"/>
                    <a:pt x="290640" y="687604"/>
                    <a:pt x="302324" y="693446"/>
                  </a:cubicBezTo>
                  <a:lnTo>
                    <a:pt x="344386" y="707466"/>
                  </a:lnTo>
                  <a:cubicBezTo>
                    <a:pt x="358407" y="710972"/>
                    <a:pt x="369507" y="715645"/>
                    <a:pt x="377685" y="721487"/>
                  </a:cubicBezTo>
                  <a:cubicBezTo>
                    <a:pt x="382359" y="723824"/>
                    <a:pt x="386740" y="727621"/>
                    <a:pt x="390830" y="732879"/>
                  </a:cubicBezTo>
                  <a:cubicBezTo>
                    <a:pt x="394919" y="738137"/>
                    <a:pt x="398717" y="742518"/>
                    <a:pt x="402222" y="746024"/>
                  </a:cubicBezTo>
                  <a:cubicBezTo>
                    <a:pt x="404559" y="748360"/>
                    <a:pt x="405143" y="751281"/>
                    <a:pt x="403974" y="754787"/>
                  </a:cubicBezTo>
                  <a:lnTo>
                    <a:pt x="382943" y="791591"/>
                  </a:lnTo>
                  <a:cubicBezTo>
                    <a:pt x="377101" y="802107"/>
                    <a:pt x="369507" y="808533"/>
                    <a:pt x="360159" y="810870"/>
                  </a:cubicBezTo>
                  <a:cubicBezTo>
                    <a:pt x="358991" y="810870"/>
                    <a:pt x="357238" y="812038"/>
                    <a:pt x="354902" y="814375"/>
                  </a:cubicBezTo>
                  <a:lnTo>
                    <a:pt x="354902" y="807365"/>
                  </a:lnTo>
                  <a:cubicBezTo>
                    <a:pt x="340881" y="824891"/>
                    <a:pt x="333870" y="833654"/>
                    <a:pt x="333870" y="833654"/>
                  </a:cubicBezTo>
                  <a:lnTo>
                    <a:pt x="325107" y="844169"/>
                  </a:lnTo>
                  <a:lnTo>
                    <a:pt x="305829" y="866953"/>
                  </a:lnTo>
                  <a:lnTo>
                    <a:pt x="298818" y="875716"/>
                  </a:lnTo>
                  <a:cubicBezTo>
                    <a:pt x="298818" y="879221"/>
                    <a:pt x="299987" y="881558"/>
                    <a:pt x="302324" y="882726"/>
                  </a:cubicBezTo>
                  <a:cubicBezTo>
                    <a:pt x="302324" y="883895"/>
                    <a:pt x="302908" y="884479"/>
                    <a:pt x="304076" y="884479"/>
                  </a:cubicBezTo>
                  <a:cubicBezTo>
                    <a:pt x="305245" y="884479"/>
                    <a:pt x="306413" y="884479"/>
                    <a:pt x="307581" y="884479"/>
                  </a:cubicBezTo>
                  <a:cubicBezTo>
                    <a:pt x="342633" y="856437"/>
                    <a:pt x="360159" y="842417"/>
                    <a:pt x="360159" y="842417"/>
                  </a:cubicBezTo>
                  <a:lnTo>
                    <a:pt x="426758" y="793344"/>
                  </a:lnTo>
                  <a:cubicBezTo>
                    <a:pt x="430263" y="789839"/>
                    <a:pt x="432016" y="785749"/>
                    <a:pt x="432016" y="781076"/>
                  </a:cubicBezTo>
                  <a:lnTo>
                    <a:pt x="437274" y="732003"/>
                  </a:lnTo>
                  <a:cubicBezTo>
                    <a:pt x="441947" y="708635"/>
                    <a:pt x="444284" y="689940"/>
                    <a:pt x="444284" y="675920"/>
                  </a:cubicBezTo>
                  <a:cubicBezTo>
                    <a:pt x="450126" y="656057"/>
                    <a:pt x="456552" y="626263"/>
                    <a:pt x="463563" y="586537"/>
                  </a:cubicBezTo>
                  <a:lnTo>
                    <a:pt x="472326" y="546227"/>
                  </a:lnTo>
                  <a:cubicBezTo>
                    <a:pt x="472326" y="540385"/>
                    <a:pt x="470573" y="535712"/>
                    <a:pt x="467068" y="532206"/>
                  </a:cubicBezTo>
                  <a:lnTo>
                    <a:pt x="458305" y="516433"/>
                  </a:lnTo>
                  <a:cubicBezTo>
                    <a:pt x="446621" y="519938"/>
                    <a:pt x="434937" y="525196"/>
                    <a:pt x="423253" y="532206"/>
                  </a:cubicBezTo>
                  <a:cubicBezTo>
                    <a:pt x="416243" y="534543"/>
                    <a:pt x="410109" y="537172"/>
                    <a:pt x="404851" y="540093"/>
                  </a:cubicBezTo>
                  <a:cubicBezTo>
                    <a:pt x="399593" y="543014"/>
                    <a:pt x="395211" y="545643"/>
                    <a:pt x="391706" y="547980"/>
                  </a:cubicBezTo>
                  <a:cubicBezTo>
                    <a:pt x="384696" y="549148"/>
                    <a:pt x="378270" y="552069"/>
                    <a:pt x="372428" y="556743"/>
                  </a:cubicBezTo>
                  <a:cubicBezTo>
                    <a:pt x="353733" y="563753"/>
                    <a:pt x="340881" y="569011"/>
                    <a:pt x="333870" y="572516"/>
                  </a:cubicBezTo>
                  <a:lnTo>
                    <a:pt x="321602" y="579526"/>
                  </a:lnTo>
                  <a:lnTo>
                    <a:pt x="277787" y="597053"/>
                  </a:lnTo>
                  <a:cubicBezTo>
                    <a:pt x="260261" y="602895"/>
                    <a:pt x="249161" y="606984"/>
                    <a:pt x="244488" y="609321"/>
                  </a:cubicBezTo>
                  <a:cubicBezTo>
                    <a:pt x="238646" y="612826"/>
                    <a:pt x="229883" y="617208"/>
                    <a:pt x="218199" y="622465"/>
                  </a:cubicBezTo>
                  <a:cubicBezTo>
                    <a:pt x="206515" y="627723"/>
                    <a:pt x="195999" y="632105"/>
                    <a:pt x="186652" y="635610"/>
                  </a:cubicBezTo>
                  <a:cubicBezTo>
                    <a:pt x="181978" y="637947"/>
                    <a:pt x="176429" y="640868"/>
                    <a:pt x="170002" y="644373"/>
                  </a:cubicBezTo>
                  <a:cubicBezTo>
                    <a:pt x="163576" y="647878"/>
                    <a:pt x="158026" y="651383"/>
                    <a:pt x="153353" y="654888"/>
                  </a:cubicBezTo>
                  <a:cubicBezTo>
                    <a:pt x="138163" y="661899"/>
                    <a:pt x="122974" y="670662"/>
                    <a:pt x="107785" y="681177"/>
                  </a:cubicBezTo>
                  <a:lnTo>
                    <a:pt x="93764" y="682930"/>
                  </a:lnTo>
                  <a:cubicBezTo>
                    <a:pt x="85585" y="681762"/>
                    <a:pt x="78283" y="679425"/>
                    <a:pt x="71857" y="675920"/>
                  </a:cubicBezTo>
                  <a:cubicBezTo>
                    <a:pt x="65431" y="672414"/>
                    <a:pt x="59296" y="668325"/>
                    <a:pt x="53454" y="663651"/>
                  </a:cubicBezTo>
                  <a:cubicBezTo>
                    <a:pt x="48781" y="658978"/>
                    <a:pt x="43523" y="656057"/>
                    <a:pt x="37681" y="654888"/>
                  </a:cubicBezTo>
                  <a:cubicBezTo>
                    <a:pt x="33007" y="649046"/>
                    <a:pt x="28334" y="644373"/>
                    <a:pt x="23660" y="640868"/>
                  </a:cubicBezTo>
                  <a:cubicBezTo>
                    <a:pt x="18987" y="637362"/>
                    <a:pt x="15481" y="634441"/>
                    <a:pt x="13145" y="632105"/>
                  </a:cubicBezTo>
                  <a:lnTo>
                    <a:pt x="11392" y="630352"/>
                  </a:lnTo>
                  <a:cubicBezTo>
                    <a:pt x="13729" y="626847"/>
                    <a:pt x="11976" y="622757"/>
                    <a:pt x="6134" y="618084"/>
                  </a:cubicBezTo>
                  <a:cubicBezTo>
                    <a:pt x="3797" y="616915"/>
                    <a:pt x="2045" y="614871"/>
                    <a:pt x="876" y="611950"/>
                  </a:cubicBezTo>
                  <a:cubicBezTo>
                    <a:pt x="-292" y="609029"/>
                    <a:pt x="-292" y="606400"/>
                    <a:pt x="876" y="604063"/>
                  </a:cubicBezTo>
                  <a:cubicBezTo>
                    <a:pt x="3213" y="592379"/>
                    <a:pt x="7303" y="584200"/>
                    <a:pt x="13145" y="579526"/>
                  </a:cubicBezTo>
                  <a:cubicBezTo>
                    <a:pt x="15481" y="578358"/>
                    <a:pt x="20155" y="575145"/>
                    <a:pt x="27165" y="569887"/>
                  </a:cubicBezTo>
                  <a:cubicBezTo>
                    <a:pt x="34176" y="564629"/>
                    <a:pt x="42355" y="562001"/>
                    <a:pt x="51702" y="562001"/>
                  </a:cubicBezTo>
                  <a:lnTo>
                    <a:pt x="62217" y="562001"/>
                  </a:lnTo>
                  <a:cubicBezTo>
                    <a:pt x="71565" y="562001"/>
                    <a:pt x="82664" y="556743"/>
                    <a:pt x="95517" y="546227"/>
                  </a:cubicBezTo>
                  <a:cubicBezTo>
                    <a:pt x="102527" y="539217"/>
                    <a:pt x="109830" y="533083"/>
                    <a:pt x="117424" y="527825"/>
                  </a:cubicBezTo>
                  <a:cubicBezTo>
                    <a:pt x="125019" y="522567"/>
                    <a:pt x="132321" y="516433"/>
                    <a:pt x="139332" y="509423"/>
                  </a:cubicBezTo>
                  <a:cubicBezTo>
                    <a:pt x="151016" y="498907"/>
                    <a:pt x="163868" y="484886"/>
                    <a:pt x="177889" y="467360"/>
                  </a:cubicBezTo>
                  <a:cubicBezTo>
                    <a:pt x="177889" y="467360"/>
                    <a:pt x="186652" y="458597"/>
                    <a:pt x="204178" y="441071"/>
                  </a:cubicBezTo>
                  <a:cubicBezTo>
                    <a:pt x="222872" y="422377"/>
                    <a:pt x="232220" y="413030"/>
                    <a:pt x="232220" y="413030"/>
                  </a:cubicBezTo>
                  <a:lnTo>
                    <a:pt x="262014" y="374472"/>
                  </a:lnTo>
                  <a:cubicBezTo>
                    <a:pt x="276035" y="358115"/>
                    <a:pt x="288303" y="344678"/>
                    <a:pt x="298818" y="334162"/>
                  </a:cubicBezTo>
                  <a:lnTo>
                    <a:pt x="316344" y="311379"/>
                  </a:lnTo>
                  <a:cubicBezTo>
                    <a:pt x="319850" y="306705"/>
                    <a:pt x="320142" y="303200"/>
                    <a:pt x="317221" y="300863"/>
                  </a:cubicBezTo>
                  <a:cubicBezTo>
                    <a:pt x="314300" y="298526"/>
                    <a:pt x="312839" y="297358"/>
                    <a:pt x="312839" y="297358"/>
                  </a:cubicBezTo>
                  <a:cubicBezTo>
                    <a:pt x="309334" y="295021"/>
                    <a:pt x="303492" y="289763"/>
                    <a:pt x="295313" y="281585"/>
                  </a:cubicBezTo>
                  <a:cubicBezTo>
                    <a:pt x="292976" y="280416"/>
                    <a:pt x="290348" y="278372"/>
                    <a:pt x="287427" y="275451"/>
                  </a:cubicBezTo>
                  <a:cubicBezTo>
                    <a:pt x="284506" y="272530"/>
                    <a:pt x="280708" y="269901"/>
                    <a:pt x="276035" y="267564"/>
                  </a:cubicBezTo>
                  <a:cubicBezTo>
                    <a:pt x="269024" y="261722"/>
                    <a:pt x="265519" y="254711"/>
                    <a:pt x="265519" y="246533"/>
                  </a:cubicBezTo>
                  <a:cubicBezTo>
                    <a:pt x="265519" y="240691"/>
                    <a:pt x="267272" y="235433"/>
                    <a:pt x="270777" y="230759"/>
                  </a:cubicBezTo>
                  <a:lnTo>
                    <a:pt x="272529" y="229007"/>
                  </a:lnTo>
                  <a:cubicBezTo>
                    <a:pt x="279540" y="226670"/>
                    <a:pt x="283629" y="225501"/>
                    <a:pt x="284798" y="225501"/>
                  </a:cubicBezTo>
                  <a:cubicBezTo>
                    <a:pt x="284798" y="230175"/>
                    <a:pt x="288303" y="233680"/>
                    <a:pt x="295313" y="236017"/>
                  </a:cubicBezTo>
                  <a:cubicBezTo>
                    <a:pt x="308166" y="240691"/>
                    <a:pt x="321602" y="243027"/>
                    <a:pt x="335623" y="243027"/>
                  </a:cubicBezTo>
                  <a:cubicBezTo>
                    <a:pt x="343802" y="243027"/>
                    <a:pt x="350228" y="242443"/>
                    <a:pt x="354902" y="241275"/>
                  </a:cubicBezTo>
                  <a:cubicBezTo>
                    <a:pt x="366586" y="236601"/>
                    <a:pt x="375349" y="233680"/>
                    <a:pt x="381191" y="232512"/>
                  </a:cubicBezTo>
                  <a:cubicBezTo>
                    <a:pt x="385864" y="230175"/>
                    <a:pt x="390538" y="229007"/>
                    <a:pt x="395211" y="229007"/>
                  </a:cubicBezTo>
                  <a:lnTo>
                    <a:pt x="417995" y="225501"/>
                  </a:lnTo>
                  <a:cubicBezTo>
                    <a:pt x="419164" y="225501"/>
                    <a:pt x="420916" y="226670"/>
                    <a:pt x="423253" y="229007"/>
                  </a:cubicBezTo>
                  <a:cubicBezTo>
                    <a:pt x="430263" y="234849"/>
                    <a:pt x="441947" y="238938"/>
                    <a:pt x="458305" y="241275"/>
                  </a:cubicBezTo>
                  <a:cubicBezTo>
                    <a:pt x="467652" y="243612"/>
                    <a:pt x="475247" y="244780"/>
                    <a:pt x="481089" y="244780"/>
                  </a:cubicBezTo>
                  <a:cubicBezTo>
                    <a:pt x="484594" y="245948"/>
                    <a:pt x="486639" y="247993"/>
                    <a:pt x="487223" y="250914"/>
                  </a:cubicBezTo>
                  <a:cubicBezTo>
                    <a:pt x="487807" y="253835"/>
                    <a:pt x="488099" y="255880"/>
                    <a:pt x="488099" y="257048"/>
                  </a:cubicBezTo>
                  <a:lnTo>
                    <a:pt x="493357" y="267564"/>
                  </a:lnTo>
                  <a:lnTo>
                    <a:pt x="495110" y="267564"/>
                  </a:lnTo>
                  <a:cubicBezTo>
                    <a:pt x="504457" y="239522"/>
                    <a:pt x="510883" y="218491"/>
                    <a:pt x="514388" y="204470"/>
                  </a:cubicBezTo>
                  <a:cubicBezTo>
                    <a:pt x="519062" y="191618"/>
                    <a:pt x="530162" y="157150"/>
                    <a:pt x="547688" y="101067"/>
                  </a:cubicBezTo>
                  <a:cubicBezTo>
                    <a:pt x="548856" y="97562"/>
                    <a:pt x="549440" y="90551"/>
                    <a:pt x="549440" y="80036"/>
                  </a:cubicBezTo>
                  <a:lnTo>
                    <a:pt x="542430" y="83541"/>
                  </a:lnTo>
                  <a:cubicBezTo>
                    <a:pt x="528409" y="88214"/>
                    <a:pt x="518478" y="92304"/>
                    <a:pt x="512636" y="95809"/>
                  </a:cubicBezTo>
                  <a:cubicBezTo>
                    <a:pt x="510299" y="95809"/>
                    <a:pt x="508254" y="96393"/>
                    <a:pt x="506501" y="97562"/>
                  </a:cubicBezTo>
                  <a:cubicBezTo>
                    <a:pt x="504749" y="98730"/>
                    <a:pt x="503288" y="99898"/>
                    <a:pt x="502120" y="101067"/>
                  </a:cubicBezTo>
                  <a:lnTo>
                    <a:pt x="463563" y="120345"/>
                  </a:lnTo>
                  <a:cubicBezTo>
                    <a:pt x="437858" y="133198"/>
                    <a:pt x="421500" y="141961"/>
                    <a:pt x="414490" y="146634"/>
                  </a:cubicBezTo>
                  <a:cubicBezTo>
                    <a:pt x="412153" y="147803"/>
                    <a:pt x="402222" y="154229"/>
                    <a:pt x="384696" y="165913"/>
                  </a:cubicBezTo>
                  <a:lnTo>
                    <a:pt x="381191" y="169418"/>
                  </a:lnTo>
                  <a:cubicBezTo>
                    <a:pt x="377685" y="172923"/>
                    <a:pt x="375933" y="174676"/>
                    <a:pt x="375933" y="174676"/>
                  </a:cubicBezTo>
                  <a:lnTo>
                    <a:pt x="375933" y="178181"/>
                  </a:lnTo>
                  <a:cubicBezTo>
                    <a:pt x="371259" y="175844"/>
                    <a:pt x="365417" y="174676"/>
                    <a:pt x="358407" y="174676"/>
                  </a:cubicBezTo>
                  <a:cubicBezTo>
                    <a:pt x="351396" y="171171"/>
                    <a:pt x="331534" y="164160"/>
                    <a:pt x="298818" y="153645"/>
                  </a:cubicBezTo>
                  <a:cubicBezTo>
                    <a:pt x="280124" y="146634"/>
                    <a:pt x="270193" y="142545"/>
                    <a:pt x="269024" y="141377"/>
                  </a:cubicBezTo>
                  <a:cubicBezTo>
                    <a:pt x="267856" y="140208"/>
                    <a:pt x="264351" y="135535"/>
                    <a:pt x="258509" y="127356"/>
                  </a:cubicBezTo>
                  <a:cubicBezTo>
                    <a:pt x="258509" y="126187"/>
                    <a:pt x="260261" y="123851"/>
                    <a:pt x="263766" y="120345"/>
                  </a:cubicBezTo>
                  <a:lnTo>
                    <a:pt x="262014" y="116840"/>
                  </a:lnTo>
                  <a:cubicBezTo>
                    <a:pt x="260845" y="112167"/>
                    <a:pt x="262014" y="108661"/>
                    <a:pt x="265519" y="106325"/>
                  </a:cubicBezTo>
                  <a:cubicBezTo>
                    <a:pt x="271361" y="103988"/>
                    <a:pt x="273114" y="99898"/>
                    <a:pt x="270777" y="94056"/>
                  </a:cubicBezTo>
                  <a:cubicBezTo>
                    <a:pt x="267272" y="87046"/>
                    <a:pt x="263766" y="79743"/>
                    <a:pt x="260261" y="72149"/>
                  </a:cubicBezTo>
                  <a:cubicBezTo>
                    <a:pt x="256756" y="64554"/>
                    <a:pt x="252667" y="56083"/>
                    <a:pt x="247993" y="46736"/>
                  </a:cubicBezTo>
                  <a:cubicBezTo>
                    <a:pt x="257340" y="46736"/>
                    <a:pt x="264351" y="47905"/>
                    <a:pt x="269024" y="50241"/>
                  </a:cubicBezTo>
                  <a:lnTo>
                    <a:pt x="284798" y="62510"/>
                  </a:lnTo>
                  <a:lnTo>
                    <a:pt x="307581" y="87046"/>
                  </a:lnTo>
                  <a:cubicBezTo>
                    <a:pt x="309918" y="89383"/>
                    <a:pt x="313423" y="89967"/>
                    <a:pt x="318097" y="88799"/>
                  </a:cubicBezTo>
                  <a:lnTo>
                    <a:pt x="363665" y="66015"/>
                  </a:lnTo>
                  <a:lnTo>
                    <a:pt x="458305" y="23952"/>
                  </a:lnTo>
                  <a:cubicBezTo>
                    <a:pt x="465315" y="20447"/>
                    <a:pt x="472034" y="17818"/>
                    <a:pt x="478460" y="16066"/>
                  </a:cubicBezTo>
                  <a:cubicBezTo>
                    <a:pt x="484886" y="14313"/>
                    <a:pt x="490436" y="12268"/>
                    <a:pt x="495110" y="9932"/>
                  </a:cubicBezTo>
                  <a:cubicBezTo>
                    <a:pt x="505625" y="6426"/>
                    <a:pt x="517309" y="4090"/>
                    <a:pt x="530162" y="2921"/>
                  </a:cubicBezTo>
                  <a:cubicBezTo>
                    <a:pt x="543014" y="1753"/>
                    <a:pt x="551777" y="1169"/>
                    <a:pt x="556451" y="1169"/>
                  </a:cubicBezTo>
                  <a:cubicBezTo>
                    <a:pt x="557619" y="0"/>
                    <a:pt x="559080" y="-292"/>
                    <a:pt x="560832" y="292"/>
                  </a:cubicBezTo>
                  <a:close/>
                </a:path>
              </a:pathLst>
            </a:custGeom>
            <a:blipFill>
              <a:blip r:embed="rId16" cstate="screen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tretch>
                <a:fillRect/>
              </a:stretch>
            </a:blipFill>
            <a:ln>
              <a:noFill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400" dirty="0"/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:a16="http://schemas.microsoft.com/office/drawing/2014/main" id="{132154FA-87FA-015E-A0BB-70081345D9CB}"/>
              </a:ext>
            </a:extLst>
          </p:cNvPr>
          <p:cNvGrpSpPr/>
          <p:nvPr/>
        </p:nvGrpSpPr>
        <p:grpSpPr>
          <a:xfrm>
            <a:off x="1943559" y="2472337"/>
            <a:ext cx="3901899" cy="588000"/>
            <a:chOff x="1973355" y="2323418"/>
            <a:chExt cx="3901899" cy="588000"/>
          </a:xfrm>
        </p:grpSpPr>
        <p:sp>
          <p:nvSpPr>
            <p:cNvPr id="81" name="矩形: 圆角 80">
              <a:extLst>
                <a:ext uri="{FF2B5EF4-FFF2-40B4-BE49-F238E27FC236}">
                  <a16:creationId xmlns:a16="http://schemas.microsoft.com/office/drawing/2014/main" id="{DB062F5A-0670-CFA0-0685-AD244EB9CC86}"/>
                </a:ext>
              </a:extLst>
            </p:cNvPr>
            <p:cNvSpPr/>
            <p:nvPr/>
          </p:nvSpPr>
          <p:spPr>
            <a:xfrm>
              <a:off x="2938761" y="2328862"/>
              <a:ext cx="2936493" cy="580341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E32819"/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  <a:prstDash val="solid"/>
            </a:ln>
            <a:effectLst>
              <a:outerShdw blurRad="50800" dist="1143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78" name="文本框 77">
              <a:extLst>
                <a:ext uri="{FF2B5EF4-FFF2-40B4-BE49-F238E27FC236}">
                  <a16:creationId xmlns:a16="http://schemas.microsoft.com/office/drawing/2014/main" id="{385FACA9-0D11-2499-D827-1EC3DEF401BF}"/>
                </a:ext>
              </a:extLst>
            </p:cNvPr>
            <p:cNvSpPr txBox="1"/>
            <p:nvPr/>
          </p:nvSpPr>
          <p:spPr>
            <a:xfrm>
              <a:off x="3442184" y="2413534"/>
              <a:ext cx="18224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b="1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10" name="矩形: 圆角 9">
              <a:extLst>
                <a:ext uri="{FF2B5EF4-FFF2-40B4-BE49-F238E27FC236}">
                  <a16:creationId xmlns:a16="http://schemas.microsoft.com/office/drawing/2014/main" id="{11EEDD2A-A8E6-79D6-5BAC-C844742C609C}"/>
                </a:ext>
              </a:extLst>
            </p:cNvPr>
            <p:cNvSpPr/>
            <p:nvPr/>
          </p:nvSpPr>
          <p:spPr>
            <a:xfrm>
              <a:off x="1973355" y="2323418"/>
              <a:ext cx="965407" cy="580341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E32819"/>
                </a:gs>
                <a:gs pos="100000">
                  <a:srgbClr val="C00000"/>
                </a:gs>
              </a:gsLst>
              <a:lin ang="5400000" scaled="1"/>
            </a:gradFill>
            <a:ln w="25400">
              <a:solidFill>
                <a:schemeClr val="bg1"/>
              </a:solidFill>
              <a:prstDash val="solid"/>
            </a:ln>
            <a:effectLst>
              <a:outerShdw blurRad="50800" dist="1143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9C416843-FD8D-88ED-5335-59360494CBFB}"/>
                </a:ext>
              </a:extLst>
            </p:cNvPr>
            <p:cNvSpPr txBox="1"/>
            <p:nvPr/>
          </p:nvSpPr>
          <p:spPr>
            <a:xfrm>
              <a:off x="2132312" y="2326643"/>
              <a:ext cx="67839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</a:rPr>
                <a:t>01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988D31DD-3796-67D1-B821-2EC9C4CF38B2}"/>
              </a:ext>
            </a:extLst>
          </p:cNvPr>
          <p:cNvGrpSpPr/>
          <p:nvPr/>
        </p:nvGrpSpPr>
        <p:grpSpPr>
          <a:xfrm>
            <a:off x="6338577" y="2472337"/>
            <a:ext cx="3901899" cy="588000"/>
            <a:chOff x="1973355" y="2323418"/>
            <a:chExt cx="3901899" cy="588000"/>
          </a:xfrm>
        </p:grpSpPr>
        <p:sp>
          <p:nvSpPr>
            <p:cNvPr id="30" name="矩形: 圆角 29">
              <a:extLst>
                <a:ext uri="{FF2B5EF4-FFF2-40B4-BE49-F238E27FC236}">
                  <a16:creationId xmlns:a16="http://schemas.microsoft.com/office/drawing/2014/main" id="{30641D7D-ED82-A97D-0726-F53D67B7D094}"/>
                </a:ext>
              </a:extLst>
            </p:cNvPr>
            <p:cNvSpPr/>
            <p:nvPr/>
          </p:nvSpPr>
          <p:spPr>
            <a:xfrm>
              <a:off x="2938761" y="2328862"/>
              <a:ext cx="2936493" cy="580341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E32819"/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  <a:prstDash val="solid"/>
            </a:ln>
            <a:effectLst>
              <a:outerShdw blurRad="50800" dist="1143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628C5EDB-AAC3-B7C4-3D7A-3D278CF812D0}"/>
                </a:ext>
              </a:extLst>
            </p:cNvPr>
            <p:cNvSpPr txBox="1"/>
            <p:nvPr/>
          </p:nvSpPr>
          <p:spPr>
            <a:xfrm>
              <a:off x="3442184" y="2413534"/>
              <a:ext cx="18224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b="1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2" name="矩形: 圆角 31">
              <a:extLst>
                <a:ext uri="{FF2B5EF4-FFF2-40B4-BE49-F238E27FC236}">
                  <a16:creationId xmlns:a16="http://schemas.microsoft.com/office/drawing/2014/main" id="{13B918E2-44DA-4CF9-7A19-02FF28733B7C}"/>
                </a:ext>
              </a:extLst>
            </p:cNvPr>
            <p:cNvSpPr/>
            <p:nvPr/>
          </p:nvSpPr>
          <p:spPr>
            <a:xfrm>
              <a:off x="1973355" y="2323418"/>
              <a:ext cx="965407" cy="580341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E32819"/>
                </a:gs>
                <a:gs pos="100000">
                  <a:srgbClr val="C00000"/>
                </a:gs>
              </a:gsLst>
              <a:lin ang="5400000" scaled="1"/>
            </a:gradFill>
            <a:ln w="25400">
              <a:solidFill>
                <a:schemeClr val="bg1"/>
              </a:solidFill>
              <a:prstDash val="solid"/>
            </a:ln>
            <a:effectLst>
              <a:outerShdw blurRad="50800" dist="1143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3B98D771-0CEC-21B8-DA26-86FD794E3E78}"/>
                </a:ext>
              </a:extLst>
            </p:cNvPr>
            <p:cNvSpPr txBox="1"/>
            <p:nvPr/>
          </p:nvSpPr>
          <p:spPr>
            <a:xfrm>
              <a:off x="2132312" y="2326643"/>
              <a:ext cx="67839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</a:rPr>
                <a:t>02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A838403F-CD6E-6A52-3825-EB5AC72CC72A}"/>
              </a:ext>
            </a:extLst>
          </p:cNvPr>
          <p:cNvGrpSpPr/>
          <p:nvPr/>
        </p:nvGrpSpPr>
        <p:grpSpPr>
          <a:xfrm>
            <a:off x="1943559" y="3685275"/>
            <a:ext cx="3901899" cy="588000"/>
            <a:chOff x="1973355" y="2323418"/>
            <a:chExt cx="3901899" cy="588000"/>
          </a:xfrm>
        </p:grpSpPr>
        <p:sp>
          <p:nvSpPr>
            <p:cNvPr id="35" name="矩形: 圆角 34">
              <a:extLst>
                <a:ext uri="{FF2B5EF4-FFF2-40B4-BE49-F238E27FC236}">
                  <a16:creationId xmlns:a16="http://schemas.microsoft.com/office/drawing/2014/main" id="{ECAC5518-AA62-F119-6F56-5E135679D11A}"/>
                </a:ext>
              </a:extLst>
            </p:cNvPr>
            <p:cNvSpPr/>
            <p:nvPr/>
          </p:nvSpPr>
          <p:spPr>
            <a:xfrm>
              <a:off x="2938761" y="2328862"/>
              <a:ext cx="2936493" cy="580341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E32819"/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  <a:prstDash val="solid"/>
            </a:ln>
            <a:effectLst>
              <a:outerShdw blurRad="50800" dist="1143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14684564-FAAC-B0C0-CE29-FFADB5128067}"/>
                </a:ext>
              </a:extLst>
            </p:cNvPr>
            <p:cNvSpPr txBox="1"/>
            <p:nvPr/>
          </p:nvSpPr>
          <p:spPr>
            <a:xfrm>
              <a:off x="3442184" y="2413534"/>
              <a:ext cx="18224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b="1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C2018E92-60BF-60B6-542E-1E808C83C343}"/>
                </a:ext>
              </a:extLst>
            </p:cNvPr>
            <p:cNvSpPr/>
            <p:nvPr/>
          </p:nvSpPr>
          <p:spPr>
            <a:xfrm>
              <a:off x="1973355" y="2323418"/>
              <a:ext cx="965407" cy="580341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E32819"/>
                </a:gs>
                <a:gs pos="100000">
                  <a:srgbClr val="C00000"/>
                </a:gs>
              </a:gsLst>
              <a:lin ang="5400000" scaled="1"/>
            </a:gradFill>
            <a:ln w="25400">
              <a:solidFill>
                <a:schemeClr val="bg1"/>
              </a:solidFill>
              <a:prstDash val="solid"/>
            </a:ln>
            <a:effectLst>
              <a:outerShdw blurRad="50800" dist="1143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56A448D9-163D-3095-8B7C-8B27C37F05FC}"/>
                </a:ext>
              </a:extLst>
            </p:cNvPr>
            <p:cNvSpPr txBox="1"/>
            <p:nvPr/>
          </p:nvSpPr>
          <p:spPr>
            <a:xfrm>
              <a:off x="2132312" y="2326643"/>
              <a:ext cx="67839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</a:rPr>
                <a:t>03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46C00714-94CA-6551-E929-F6D809FBF854}"/>
              </a:ext>
            </a:extLst>
          </p:cNvPr>
          <p:cNvGrpSpPr/>
          <p:nvPr/>
        </p:nvGrpSpPr>
        <p:grpSpPr>
          <a:xfrm>
            <a:off x="6338577" y="3685275"/>
            <a:ext cx="3901899" cy="588000"/>
            <a:chOff x="1973355" y="2323418"/>
            <a:chExt cx="3901899" cy="588000"/>
          </a:xfrm>
        </p:grpSpPr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BB336E01-3D5B-3EA5-C3A8-BE61EE30D47C}"/>
                </a:ext>
              </a:extLst>
            </p:cNvPr>
            <p:cNvSpPr/>
            <p:nvPr/>
          </p:nvSpPr>
          <p:spPr>
            <a:xfrm>
              <a:off x="2938761" y="2328862"/>
              <a:ext cx="2936493" cy="580341"/>
            </a:xfrm>
            <a:prstGeom prst="roundRect">
              <a:avLst>
                <a:gd name="adj" fmla="val 0"/>
              </a:avLst>
            </a:prstGeom>
            <a:gradFill flip="none" rotWithShape="1">
              <a:gsLst>
                <a:gs pos="0">
                  <a:srgbClr val="E32819"/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  <a:prstDash val="solid"/>
            </a:ln>
            <a:effectLst>
              <a:outerShdw blurRad="50800" dist="1143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45A8DDB7-EF7F-E039-13FC-BC2C15A6A056}"/>
                </a:ext>
              </a:extLst>
            </p:cNvPr>
            <p:cNvSpPr txBox="1"/>
            <p:nvPr/>
          </p:nvSpPr>
          <p:spPr>
            <a:xfrm>
              <a:off x="3442184" y="2413534"/>
              <a:ext cx="1822446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000" b="1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C411B18F-8E2F-225E-1B6E-6EA7D24234F6}"/>
                </a:ext>
              </a:extLst>
            </p:cNvPr>
            <p:cNvSpPr/>
            <p:nvPr/>
          </p:nvSpPr>
          <p:spPr>
            <a:xfrm>
              <a:off x="1973355" y="2323418"/>
              <a:ext cx="965407" cy="580341"/>
            </a:xfrm>
            <a:prstGeom prst="roundRect">
              <a:avLst>
                <a:gd name="adj" fmla="val 0"/>
              </a:avLst>
            </a:prstGeom>
            <a:gradFill>
              <a:gsLst>
                <a:gs pos="0">
                  <a:srgbClr val="E32819"/>
                </a:gs>
                <a:gs pos="100000">
                  <a:srgbClr val="C00000"/>
                </a:gs>
              </a:gsLst>
              <a:lin ang="5400000" scaled="1"/>
            </a:gradFill>
            <a:ln w="25400">
              <a:solidFill>
                <a:schemeClr val="bg1"/>
              </a:solidFill>
              <a:prstDash val="solid"/>
            </a:ln>
            <a:effectLst>
              <a:outerShdw blurRad="50800" dist="1143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9756ECDE-15DE-CBCE-4CB3-ED9DE4CDAA30}"/>
                </a:ext>
              </a:extLst>
            </p:cNvPr>
            <p:cNvSpPr txBox="1"/>
            <p:nvPr/>
          </p:nvSpPr>
          <p:spPr>
            <a:xfrm>
              <a:off x="2132312" y="2326643"/>
              <a:ext cx="67839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b="1" dirty="0">
                  <a:solidFill>
                    <a:schemeClr val="bg1"/>
                  </a:solidFill>
                </a:rPr>
                <a:t>04</a:t>
              </a:r>
              <a:endParaRPr lang="zh-CN" altLang="en-US" sz="32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9226668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E97460EB-18CB-4F47-5633-EB9E066E51F3}"/>
              </a:ext>
            </a:extLst>
          </p:cNvPr>
          <p:cNvGrpSpPr/>
          <p:nvPr/>
        </p:nvGrpSpPr>
        <p:grpSpPr>
          <a:xfrm>
            <a:off x="3580825" y="-41096"/>
            <a:ext cx="5023304" cy="646331"/>
            <a:chOff x="3580825" y="-41096"/>
            <a:chExt cx="5023304" cy="646331"/>
          </a:xfrm>
        </p:grpSpPr>
        <p:sp>
          <p:nvSpPr>
            <p:cNvPr id="18" name="梯形 17">
              <a:extLst>
                <a:ext uri="{FF2B5EF4-FFF2-40B4-BE49-F238E27FC236}">
                  <a16:creationId xmlns:a16="http://schemas.microsoft.com/office/drawing/2014/main" id="{783DF4D0-80E7-13DA-919B-B067EAB4160C}"/>
                </a:ext>
              </a:extLst>
            </p:cNvPr>
            <p:cNvSpPr/>
            <p:nvPr/>
          </p:nvSpPr>
          <p:spPr>
            <a:xfrm rot="10800000">
              <a:off x="3580825" y="0"/>
              <a:ext cx="5023304" cy="576018"/>
            </a:xfrm>
            <a:prstGeom prst="trapezoid">
              <a:avLst>
                <a:gd name="adj" fmla="val 39207"/>
              </a:avLst>
            </a:prstGeom>
            <a:gradFill>
              <a:gsLst>
                <a:gs pos="0">
                  <a:srgbClr val="E32819"/>
                </a:gs>
                <a:gs pos="100000">
                  <a:srgbClr val="C00000"/>
                </a:gs>
              </a:gsLst>
              <a:lin ang="5400000" scaled="1"/>
            </a:gradFill>
            <a:ln w="25400">
              <a:solidFill>
                <a:schemeClr val="bg1"/>
              </a:solidFill>
              <a:prstDash val="solid"/>
            </a:ln>
            <a:effectLst>
              <a:outerShdw blurRad="50800" dist="1143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116CE80-F775-E47D-5F4E-D7463652F29F}"/>
                </a:ext>
              </a:extLst>
            </p:cNvPr>
            <p:cNvSpPr txBox="1"/>
            <p:nvPr/>
          </p:nvSpPr>
          <p:spPr>
            <a:xfrm>
              <a:off x="5608103" y="51236"/>
              <a:ext cx="21860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043204D-40DF-7697-0974-3511AC950775}"/>
                </a:ext>
              </a:extLst>
            </p:cNvPr>
            <p:cNvSpPr txBox="1"/>
            <p:nvPr/>
          </p:nvSpPr>
          <p:spPr>
            <a:xfrm>
              <a:off x="4607915" y="-41096"/>
              <a:ext cx="73930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</a:rPr>
                <a:t>04</a:t>
              </a:r>
              <a:endParaRPr lang="zh-CN" altLang="en-US" sz="3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F670DBE3-832F-2145-0DAA-DBFB06DD77A5}"/>
              </a:ext>
            </a:extLst>
          </p:cNvPr>
          <p:cNvSpPr/>
          <p:nvPr/>
        </p:nvSpPr>
        <p:spPr>
          <a:xfrm>
            <a:off x="0" y="2940050"/>
            <a:ext cx="12192000" cy="977900"/>
          </a:xfrm>
          <a:prstGeom prst="rect">
            <a:avLst/>
          </a:prstGeom>
          <a:gradFill>
            <a:gsLst>
              <a:gs pos="0">
                <a:srgbClr val="E32819"/>
              </a:gs>
              <a:gs pos="100000">
                <a:srgbClr val="C00000"/>
              </a:gs>
            </a:gsLst>
            <a:lin ang="5400000" scaled="1"/>
          </a:gradFill>
          <a:ln w="25400">
            <a:solidFill>
              <a:schemeClr val="bg1"/>
            </a:solidFill>
            <a:prstDash val="solid"/>
          </a:ln>
          <a:effectLst>
            <a:outerShdw blurRad="50800" dist="1143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76864006-A981-D0DA-6DC0-E2F3E90D45BC}"/>
              </a:ext>
            </a:extLst>
          </p:cNvPr>
          <p:cNvGrpSpPr/>
          <p:nvPr/>
        </p:nvGrpSpPr>
        <p:grpSpPr>
          <a:xfrm>
            <a:off x="3438026" y="4167800"/>
            <a:ext cx="384789" cy="384789"/>
            <a:chOff x="2984818" y="5049261"/>
            <a:chExt cx="384789" cy="384789"/>
          </a:xfrm>
          <a:effectLst/>
        </p:grpSpPr>
        <p:sp>
          <p:nvSpPr>
            <p:cNvPr id="23" name="椭圆 22">
              <a:extLst>
                <a:ext uri="{FF2B5EF4-FFF2-40B4-BE49-F238E27FC236}">
                  <a16:creationId xmlns:a16="http://schemas.microsoft.com/office/drawing/2014/main" id="{5585DBE3-0BA4-5EAD-4964-6F7FBE236EA8}"/>
                </a:ext>
              </a:extLst>
            </p:cNvPr>
            <p:cNvSpPr/>
            <p:nvPr/>
          </p:nvSpPr>
          <p:spPr>
            <a:xfrm>
              <a:off x="2984818" y="5049261"/>
              <a:ext cx="384789" cy="384789"/>
            </a:xfrm>
            <a:prstGeom prst="ellipse">
              <a:avLst/>
            </a:prstGeom>
            <a:gradFill>
              <a:gsLst>
                <a:gs pos="0">
                  <a:srgbClr val="E32819"/>
                </a:gs>
                <a:gs pos="100000">
                  <a:srgbClr val="C00000"/>
                </a:gs>
              </a:gsLst>
              <a:lin ang="5400000" scaled="1"/>
            </a:gradFill>
            <a:ln w="25400">
              <a:solidFill>
                <a:schemeClr val="bg1"/>
              </a:solidFill>
              <a:prstDash val="solid"/>
            </a:ln>
            <a:effectLst>
              <a:outerShdw blurRad="50800" dist="1143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pic>
          <p:nvPicPr>
            <p:cNvPr id="24" name="图形 23" descr="发送">
              <a:extLst>
                <a:ext uri="{FF2B5EF4-FFF2-40B4-BE49-F238E27FC236}">
                  <a16:creationId xmlns:a16="http://schemas.microsoft.com/office/drawing/2014/main" id="{64D24069-5610-37D7-0713-6709CF1B48E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3075776" y="5156467"/>
              <a:ext cx="177594" cy="177594"/>
            </a:xfrm>
            <a:prstGeom prst="rect">
              <a:avLst/>
            </a:prstGeom>
          </p:spPr>
        </p:pic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1FDE1225-A4DB-45E1-ABAE-61EAC37E6C5C}"/>
              </a:ext>
            </a:extLst>
          </p:cNvPr>
          <p:cNvGrpSpPr/>
          <p:nvPr/>
        </p:nvGrpSpPr>
        <p:grpSpPr>
          <a:xfrm>
            <a:off x="5402982" y="2207326"/>
            <a:ext cx="384789" cy="384789"/>
            <a:chOff x="5094554" y="1331177"/>
            <a:chExt cx="384789" cy="384789"/>
          </a:xfrm>
          <a:effectLst/>
        </p:grpSpPr>
        <p:sp>
          <p:nvSpPr>
            <p:cNvPr id="26" name="椭圆 25">
              <a:extLst>
                <a:ext uri="{FF2B5EF4-FFF2-40B4-BE49-F238E27FC236}">
                  <a16:creationId xmlns:a16="http://schemas.microsoft.com/office/drawing/2014/main" id="{423ABB80-4105-2F87-142B-091F710C456B}"/>
                </a:ext>
              </a:extLst>
            </p:cNvPr>
            <p:cNvSpPr/>
            <p:nvPr/>
          </p:nvSpPr>
          <p:spPr>
            <a:xfrm>
              <a:off x="5094554" y="1331177"/>
              <a:ext cx="384789" cy="384789"/>
            </a:xfrm>
            <a:prstGeom prst="ellipse">
              <a:avLst/>
            </a:prstGeom>
            <a:gradFill flip="none" rotWithShape="1">
              <a:gsLst>
                <a:gs pos="35000">
                  <a:srgbClr val="E32819"/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  <a:prstDash val="solid"/>
            </a:ln>
            <a:effectLst>
              <a:outerShdw blurRad="50800" dist="1143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ym typeface="+mn-lt"/>
              </a:endParaRPr>
            </a:p>
          </p:txBody>
        </p:sp>
        <p:pic>
          <p:nvPicPr>
            <p:cNvPr id="27" name="图形 26" descr="员工识别证">
              <a:extLst>
                <a:ext uri="{FF2B5EF4-FFF2-40B4-BE49-F238E27FC236}">
                  <a16:creationId xmlns:a16="http://schemas.microsoft.com/office/drawing/2014/main" id="{4535E8DB-B052-BE2E-2143-0252E30FFBCC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p:blipFill>
          <p:spPr>
            <a:xfrm>
              <a:off x="5198151" y="1432356"/>
              <a:ext cx="177594" cy="177594"/>
            </a:xfrm>
            <a:prstGeom prst="rect">
              <a:avLst/>
            </a:prstGeom>
          </p:spPr>
        </p:pic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7825AE9F-6C60-05DC-8C8C-EEF5ED7D7FA8}"/>
              </a:ext>
            </a:extLst>
          </p:cNvPr>
          <p:cNvGrpSpPr/>
          <p:nvPr/>
        </p:nvGrpSpPr>
        <p:grpSpPr>
          <a:xfrm>
            <a:off x="7790316" y="4167800"/>
            <a:ext cx="384789" cy="384789"/>
            <a:chOff x="7305358" y="5049261"/>
            <a:chExt cx="384789" cy="384789"/>
          </a:xfrm>
          <a:effectLst/>
        </p:grpSpPr>
        <p:sp>
          <p:nvSpPr>
            <p:cNvPr id="32" name="椭圆 31">
              <a:extLst>
                <a:ext uri="{FF2B5EF4-FFF2-40B4-BE49-F238E27FC236}">
                  <a16:creationId xmlns:a16="http://schemas.microsoft.com/office/drawing/2014/main" id="{26F49414-F64F-E983-B652-8D860817A275}"/>
                </a:ext>
              </a:extLst>
            </p:cNvPr>
            <p:cNvSpPr/>
            <p:nvPr/>
          </p:nvSpPr>
          <p:spPr>
            <a:xfrm>
              <a:off x="7305358" y="5049261"/>
              <a:ext cx="384789" cy="384789"/>
            </a:xfrm>
            <a:prstGeom prst="ellipse">
              <a:avLst/>
            </a:prstGeom>
            <a:gradFill flip="none" rotWithShape="1">
              <a:gsLst>
                <a:gs pos="35000">
                  <a:srgbClr val="E32819"/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  <a:prstDash val="solid"/>
            </a:ln>
            <a:effectLst>
              <a:outerShdw blurRad="50800" dist="1143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pic>
          <p:nvPicPr>
            <p:cNvPr id="33" name="图形 32" descr="靶心">
              <a:extLst>
                <a:ext uri="{FF2B5EF4-FFF2-40B4-BE49-F238E27FC236}">
                  <a16:creationId xmlns:a16="http://schemas.microsoft.com/office/drawing/2014/main" id="{46314843-A43E-FCB3-4C69-9257D7F9303A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p:blipFill>
          <p:spPr>
            <a:xfrm>
              <a:off x="7408955" y="5156467"/>
              <a:ext cx="177594" cy="177594"/>
            </a:xfrm>
            <a:prstGeom prst="rect">
              <a:avLst/>
            </a:prstGeom>
          </p:spPr>
        </p:pic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D8B8578B-371E-0E66-9BDC-719F0A1BBF46}"/>
              </a:ext>
            </a:extLst>
          </p:cNvPr>
          <p:cNvGrpSpPr/>
          <p:nvPr/>
        </p:nvGrpSpPr>
        <p:grpSpPr>
          <a:xfrm>
            <a:off x="1119292" y="2207326"/>
            <a:ext cx="384789" cy="384789"/>
            <a:chOff x="666084" y="1331177"/>
            <a:chExt cx="384789" cy="384789"/>
          </a:xfrm>
          <a:effectLst/>
        </p:grpSpPr>
        <p:sp>
          <p:nvSpPr>
            <p:cNvPr id="35" name="椭圆 34">
              <a:extLst>
                <a:ext uri="{FF2B5EF4-FFF2-40B4-BE49-F238E27FC236}">
                  <a16:creationId xmlns:a16="http://schemas.microsoft.com/office/drawing/2014/main" id="{F01DADE1-3EBA-3E8E-635B-80A86F26B98F}"/>
                </a:ext>
              </a:extLst>
            </p:cNvPr>
            <p:cNvSpPr/>
            <p:nvPr/>
          </p:nvSpPr>
          <p:spPr>
            <a:xfrm>
              <a:off x="666084" y="1331177"/>
              <a:ext cx="384789" cy="384789"/>
            </a:xfrm>
            <a:prstGeom prst="ellipse">
              <a:avLst/>
            </a:prstGeom>
            <a:gradFill>
              <a:gsLst>
                <a:gs pos="0">
                  <a:srgbClr val="E32819"/>
                </a:gs>
                <a:gs pos="100000">
                  <a:srgbClr val="C00000"/>
                </a:gs>
              </a:gsLst>
              <a:lin ang="5400000" scaled="1"/>
            </a:gradFill>
            <a:ln w="25400">
              <a:solidFill>
                <a:schemeClr val="bg1"/>
              </a:solidFill>
              <a:prstDash val="solid"/>
            </a:ln>
            <a:effectLst>
              <a:outerShdw blurRad="50800" dist="1143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ym typeface="+mn-lt"/>
              </a:endParaRPr>
            </a:p>
          </p:txBody>
        </p:sp>
        <p:pic>
          <p:nvPicPr>
            <p:cNvPr id="36" name="图形 35" descr="带齿轮的头部">
              <a:extLst>
                <a:ext uri="{FF2B5EF4-FFF2-40B4-BE49-F238E27FC236}">
                  <a16:creationId xmlns:a16="http://schemas.microsoft.com/office/drawing/2014/main" id="{B778AB85-1597-433B-8BD6-29193853CEFA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screen">
              <a:extLst>
                <a:ext uri="{28A0092B-C50C-407E-A947-70E740481C1C}">
                  <a14:useLocalDpi xmlns:a14="http://schemas.microsoft.com/office/drawing/2010/main"/>
                </a:ext>
                <a:ext uri="{96DAC541-7B7A-43D3-8B79-37D633B846F1}">
                  <asvg:svgBlip xmlns:asvg="http://schemas.microsoft.com/office/drawing/2016/SVG/main" r:embed="rId10"/>
                </a:ext>
              </a:extLst>
            </a:blip>
            <a:stretch>
              <a:fillRect/>
            </a:stretch>
          </p:blipFill>
          <p:spPr>
            <a:xfrm>
              <a:off x="777424" y="1432356"/>
              <a:ext cx="177594" cy="177594"/>
            </a:xfrm>
            <a:prstGeom prst="rect">
              <a:avLst/>
            </a:prstGeom>
          </p:spPr>
        </p:pic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6D769A74-B751-7C21-6EC5-CD5B86D651A5}"/>
              </a:ext>
            </a:extLst>
          </p:cNvPr>
          <p:cNvGrpSpPr/>
          <p:nvPr/>
        </p:nvGrpSpPr>
        <p:grpSpPr>
          <a:xfrm>
            <a:off x="1132616" y="3192958"/>
            <a:ext cx="551221" cy="490261"/>
            <a:chOff x="542248" y="3183869"/>
            <a:chExt cx="551221" cy="490261"/>
          </a:xfrm>
        </p:grpSpPr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24743B68-F2B5-DA7D-5311-E5B9B98A4311}"/>
                </a:ext>
              </a:extLst>
            </p:cNvPr>
            <p:cNvSpPr/>
            <p:nvPr/>
          </p:nvSpPr>
          <p:spPr>
            <a:xfrm>
              <a:off x="572729" y="3183869"/>
              <a:ext cx="490261" cy="490261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9A0CF1A6-25B0-DF1A-B7A6-BA4B3EF8C727}"/>
                </a:ext>
              </a:extLst>
            </p:cNvPr>
            <p:cNvSpPr txBox="1"/>
            <p:nvPr/>
          </p:nvSpPr>
          <p:spPr>
            <a:xfrm>
              <a:off x="542248" y="3242042"/>
              <a:ext cx="5512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01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655B5200-A92D-5703-9E8B-883B76C35B00}"/>
              </a:ext>
            </a:extLst>
          </p:cNvPr>
          <p:cNvGrpSpPr/>
          <p:nvPr/>
        </p:nvGrpSpPr>
        <p:grpSpPr>
          <a:xfrm>
            <a:off x="3342171" y="3192958"/>
            <a:ext cx="551221" cy="490261"/>
            <a:chOff x="542248" y="3183869"/>
            <a:chExt cx="551221" cy="490261"/>
          </a:xfrm>
        </p:grpSpPr>
        <p:sp>
          <p:nvSpPr>
            <p:cNvPr id="41" name="矩形: 圆角 40">
              <a:extLst>
                <a:ext uri="{FF2B5EF4-FFF2-40B4-BE49-F238E27FC236}">
                  <a16:creationId xmlns:a16="http://schemas.microsoft.com/office/drawing/2014/main" id="{82F80A0C-0EFC-D27F-568B-CAD5B7CD3D11}"/>
                </a:ext>
              </a:extLst>
            </p:cNvPr>
            <p:cNvSpPr/>
            <p:nvPr/>
          </p:nvSpPr>
          <p:spPr>
            <a:xfrm>
              <a:off x="572729" y="3183869"/>
              <a:ext cx="490261" cy="490261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B1D97CF1-44F5-3A76-9C4D-EED724669080}"/>
                </a:ext>
              </a:extLst>
            </p:cNvPr>
            <p:cNvSpPr txBox="1"/>
            <p:nvPr/>
          </p:nvSpPr>
          <p:spPr>
            <a:xfrm>
              <a:off x="542248" y="3242042"/>
              <a:ext cx="5512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02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AC53A7F1-E62A-1194-7DA1-06B3145A774A}"/>
              </a:ext>
            </a:extLst>
          </p:cNvPr>
          <p:cNvGrpSpPr/>
          <p:nvPr/>
        </p:nvGrpSpPr>
        <p:grpSpPr>
          <a:xfrm>
            <a:off x="5551726" y="3192958"/>
            <a:ext cx="551221" cy="490261"/>
            <a:chOff x="542248" y="3183869"/>
            <a:chExt cx="551221" cy="490261"/>
          </a:xfrm>
        </p:grpSpPr>
        <p:sp>
          <p:nvSpPr>
            <p:cNvPr id="44" name="矩形: 圆角 43">
              <a:extLst>
                <a:ext uri="{FF2B5EF4-FFF2-40B4-BE49-F238E27FC236}">
                  <a16:creationId xmlns:a16="http://schemas.microsoft.com/office/drawing/2014/main" id="{D90AAA2D-CF9B-B251-AEB0-4177733BC11A}"/>
                </a:ext>
              </a:extLst>
            </p:cNvPr>
            <p:cNvSpPr/>
            <p:nvPr/>
          </p:nvSpPr>
          <p:spPr>
            <a:xfrm>
              <a:off x="572729" y="3183869"/>
              <a:ext cx="490261" cy="490261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文本框 44">
              <a:extLst>
                <a:ext uri="{FF2B5EF4-FFF2-40B4-BE49-F238E27FC236}">
                  <a16:creationId xmlns:a16="http://schemas.microsoft.com/office/drawing/2014/main" id="{1A5E708A-7C5A-8490-9470-95AB0FCE8002}"/>
                </a:ext>
              </a:extLst>
            </p:cNvPr>
            <p:cNvSpPr txBox="1"/>
            <p:nvPr/>
          </p:nvSpPr>
          <p:spPr>
            <a:xfrm>
              <a:off x="542248" y="3242042"/>
              <a:ext cx="5512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03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D3053007-7DB7-6AD1-4A6D-A838A5637CCC}"/>
              </a:ext>
            </a:extLst>
          </p:cNvPr>
          <p:cNvGrpSpPr/>
          <p:nvPr/>
        </p:nvGrpSpPr>
        <p:grpSpPr>
          <a:xfrm>
            <a:off x="7761281" y="3192958"/>
            <a:ext cx="551221" cy="490261"/>
            <a:chOff x="542248" y="3183869"/>
            <a:chExt cx="551221" cy="490261"/>
          </a:xfrm>
        </p:grpSpPr>
        <p:sp>
          <p:nvSpPr>
            <p:cNvPr id="47" name="矩形: 圆角 46">
              <a:extLst>
                <a:ext uri="{FF2B5EF4-FFF2-40B4-BE49-F238E27FC236}">
                  <a16:creationId xmlns:a16="http://schemas.microsoft.com/office/drawing/2014/main" id="{6EDB6A63-6897-7FB4-9A1D-511A4A37EC9B}"/>
                </a:ext>
              </a:extLst>
            </p:cNvPr>
            <p:cNvSpPr/>
            <p:nvPr/>
          </p:nvSpPr>
          <p:spPr>
            <a:xfrm>
              <a:off x="572729" y="3183869"/>
              <a:ext cx="490261" cy="490261"/>
            </a:xfrm>
            <a:prstGeom prst="roundRect">
              <a:avLst/>
            </a:pr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199A1F10-CCEA-8E22-B51F-E9E0E2BD5EF0}"/>
                </a:ext>
              </a:extLst>
            </p:cNvPr>
            <p:cNvSpPr txBox="1"/>
            <p:nvPr/>
          </p:nvSpPr>
          <p:spPr>
            <a:xfrm>
              <a:off x="542248" y="3242042"/>
              <a:ext cx="55122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chemeClr val="tx1">
                      <a:lumMod val="85000"/>
                      <a:lumOff val="15000"/>
                    </a:schemeClr>
                  </a:solidFill>
                  <a:cs typeface="+mn-ea"/>
                  <a:sym typeface="+mn-lt"/>
                </a:rPr>
                <a:t>04</a:t>
              </a:r>
              <a:endParaRPr lang="zh-CN" altLang="en-US" b="1" dirty="0">
                <a:solidFill>
                  <a:schemeClr val="tx1">
                    <a:lumMod val="85000"/>
                    <a:lumOff val="1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33FBAC8F-77EA-2BBF-649F-95C1F409814B}"/>
              </a:ext>
            </a:extLst>
          </p:cNvPr>
          <p:cNvGrpSpPr/>
          <p:nvPr/>
        </p:nvGrpSpPr>
        <p:grpSpPr>
          <a:xfrm>
            <a:off x="3921088" y="4167800"/>
            <a:ext cx="3157607" cy="897425"/>
            <a:chOff x="8188774" y="1325301"/>
            <a:chExt cx="3157607" cy="897425"/>
          </a:xfrm>
        </p:grpSpPr>
        <p:sp>
          <p:nvSpPr>
            <p:cNvPr id="53" name="文本框 7">
              <a:extLst>
                <a:ext uri="{FF2B5EF4-FFF2-40B4-BE49-F238E27FC236}">
                  <a16:creationId xmlns:a16="http://schemas.microsoft.com/office/drawing/2014/main" id="{EC42FBF5-0B6A-CBF9-7D95-86E91319705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88774" y="1325301"/>
              <a:ext cx="206259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4" name="矩形 53">
              <a:extLst>
                <a:ext uri="{FF2B5EF4-FFF2-40B4-BE49-F238E27FC236}">
                  <a16:creationId xmlns:a16="http://schemas.microsoft.com/office/drawing/2014/main" id="{9CE61C59-295A-2A0F-D22D-E8B213267B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3211" y="1694633"/>
              <a:ext cx="3063170" cy="52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0C64B07D-33FD-33AA-DD45-E504AC586292}"/>
              </a:ext>
            </a:extLst>
          </p:cNvPr>
          <p:cNvGrpSpPr/>
          <p:nvPr/>
        </p:nvGrpSpPr>
        <p:grpSpPr>
          <a:xfrm>
            <a:off x="8278702" y="4167800"/>
            <a:ext cx="3157607" cy="897425"/>
            <a:chOff x="8188774" y="1325301"/>
            <a:chExt cx="3157607" cy="897425"/>
          </a:xfrm>
        </p:grpSpPr>
        <p:sp>
          <p:nvSpPr>
            <p:cNvPr id="56" name="文本框 7">
              <a:extLst>
                <a:ext uri="{FF2B5EF4-FFF2-40B4-BE49-F238E27FC236}">
                  <a16:creationId xmlns:a16="http://schemas.microsoft.com/office/drawing/2014/main" id="{15FF260D-EFCE-4045-EE00-C64D9BEF159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88774" y="1325301"/>
              <a:ext cx="206259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FAD00D6D-3559-C4DB-B4D1-C6FDB8E7D2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3211" y="1694633"/>
              <a:ext cx="3063170" cy="52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A42C8859-CBF5-F762-8E18-102B7C6B4D73}"/>
              </a:ext>
            </a:extLst>
          </p:cNvPr>
          <p:cNvGrpSpPr/>
          <p:nvPr/>
        </p:nvGrpSpPr>
        <p:grpSpPr>
          <a:xfrm>
            <a:off x="1519566" y="1700435"/>
            <a:ext cx="3157607" cy="910687"/>
            <a:chOff x="8188774" y="1694633"/>
            <a:chExt cx="3157607" cy="910687"/>
          </a:xfrm>
        </p:grpSpPr>
        <p:sp>
          <p:nvSpPr>
            <p:cNvPr id="59" name="文本框 7">
              <a:extLst>
                <a:ext uri="{FF2B5EF4-FFF2-40B4-BE49-F238E27FC236}">
                  <a16:creationId xmlns:a16="http://schemas.microsoft.com/office/drawing/2014/main" id="{3D2C70F2-1567-3F68-FE8F-299401EFC9E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88774" y="2235988"/>
              <a:ext cx="206259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ACC9C51E-69A3-B6B9-F487-316245708A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3211" y="1694633"/>
              <a:ext cx="3063170" cy="52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5A873345-79E1-1DF1-7ACE-6B71E26F8E40}"/>
              </a:ext>
            </a:extLst>
          </p:cNvPr>
          <p:cNvGrpSpPr/>
          <p:nvPr/>
        </p:nvGrpSpPr>
        <p:grpSpPr>
          <a:xfrm>
            <a:off x="5891368" y="1700435"/>
            <a:ext cx="3157607" cy="910687"/>
            <a:chOff x="8188774" y="1694633"/>
            <a:chExt cx="3157607" cy="910687"/>
          </a:xfrm>
        </p:grpSpPr>
        <p:sp>
          <p:nvSpPr>
            <p:cNvPr id="62" name="文本框 7">
              <a:extLst>
                <a:ext uri="{FF2B5EF4-FFF2-40B4-BE49-F238E27FC236}">
                  <a16:creationId xmlns:a16="http://schemas.microsoft.com/office/drawing/2014/main" id="{B44BF65A-1E34-D03A-BC02-503F0ED870A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88774" y="2235988"/>
              <a:ext cx="206259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D79E829A-51EB-DCD1-7DBD-E05979C6C2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3211" y="1694633"/>
              <a:ext cx="3063170" cy="52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073822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E97460EB-18CB-4F47-5633-EB9E066E51F3}"/>
              </a:ext>
            </a:extLst>
          </p:cNvPr>
          <p:cNvGrpSpPr/>
          <p:nvPr/>
        </p:nvGrpSpPr>
        <p:grpSpPr>
          <a:xfrm>
            <a:off x="3580825" y="-41096"/>
            <a:ext cx="5023304" cy="646331"/>
            <a:chOff x="3580825" y="-41096"/>
            <a:chExt cx="5023304" cy="646331"/>
          </a:xfrm>
        </p:grpSpPr>
        <p:sp>
          <p:nvSpPr>
            <p:cNvPr id="18" name="梯形 17">
              <a:extLst>
                <a:ext uri="{FF2B5EF4-FFF2-40B4-BE49-F238E27FC236}">
                  <a16:creationId xmlns:a16="http://schemas.microsoft.com/office/drawing/2014/main" id="{783DF4D0-80E7-13DA-919B-B067EAB4160C}"/>
                </a:ext>
              </a:extLst>
            </p:cNvPr>
            <p:cNvSpPr/>
            <p:nvPr/>
          </p:nvSpPr>
          <p:spPr>
            <a:xfrm rot="10800000">
              <a:off x="3580825" y="0"/>
              <a:ext cx="5023304" cy="576018"/>
            </a:xfrm>
            <a:prstGeom prst="trapezoid">
              <a:avLst>
                <a:gd name="adj" fmla="val 39207"/>
              </a:avLst>
            </a:prstGeom>
            <a:gradFill>
              <a:gsLst>
                <a:gs pos="0">
                  <a:srgbClr val="E32819"/>
                </a:gs>
                <a:gs pos="100000">
                  <a:srgbClr val="C00000"/>
                </a:gs>
              </a:gsLst>
              <a:lin ang="5400000" scaled="1"/>
            </a:gradFill>
            <a:ln w="25400">
              <a:solidFill>
                <a:schemeClr val="bg1"/>
              </a:solidFill>
              <a:prstDash val="solid"/>
            </a:ln>
            <a:effectLst>
              <a:outerShdw blurRad="50800" dist="1143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116CE80-F775-E47D-5F4E-D7463652F29F}"/>
                </a:ext>
              </a:extLst>
            </p:cNvPr>
            <p:cNvSpPr txBox="1"/>
            <p:nvPr/>
          </p:nvSpPr>
          <p:spPr>
            <a:xfrm>
              <a:off x="5608103" y="51236"/>
              <a:ext cx="21860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043204D-40DF-7697-0974-3511AC950775}"/>
                </a:ext>
              </a:extLst>
            </p:cNvPr>
            <p:cNvSpPr txBox="1"/>
            <p:nvPr/>
          </p:nvSpPr>
          <p:spPr>
            <a:xfrm>
              <a:off x="4607915" y="-41096"/>
              <a:ext cx="73930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</a:rPr>
                <a:t>04</a:t>
              </a:r>
              <a:endParaRPr lang="zh-CN" altLang="en-US" sz="3600" b="1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2" name="Straight Connector 3">
            <a:extLst>
              <a:ext uri="{FF2B5EF4-FFF2-40B4-BE49-F238E27FC236}">
                <a16:creationId xmlns:a16="http://schemas.microsoft.com/office/drawing/2014/main" id="{F1ABE757-48AF-3787-08B6-FA8FE029480F}"/>
              </a:ext>
            </a:extLst>
          </p:cNvPr>
          <p:cNvCxnSpPr/>
          <p:nvPr/>
        </p:nvCxnSpPr>
        <p:spPr>
          <a:xfrm>
            <a:off x="0" y="3320152"/>
            <a:ext cx="12192000" cy="0"/>
          </a:xfrm>
          <a:prstGeom prst="line">
            <a:avLst/>
          </a:prstGeom>
          <a:ln w="25400">
            <a:solidFill>
              <a:srgbClr val="E32819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Group 18">
            <a:extLst>
              <a:ext uri="{FF2B5EF4-FFF2-40B4-BE49-F238E27FC236}">
                <a16:creationId xmlns:a16="http://schemas.microsoft.com/office/drawing/2014/main" id="{6012DE8C-60A3-6DDA-F9B9-4F761F67163C}"/>
              </a:ext>
            </a:extLst>
          </p:cNvPr>
          <p:cNvGrpSpPr/>
          <p:nvPr/>
        </p:nvGrpSpPr>
        <p:grpSpPr>
          <a:xfrm flipV="1">
            <a:off x="1048117" y="3550565"/>
            <a:ext cx="1269066" cy="995436"/>
            <a:chOff x="1301082" y="1936376"/>
            <a:chExt cx="1912926" cy="1379295"/>
          </a:xfrm>
        </p:grpSpPr>
        <p:cxnSp>
          <p:nvCxnSpPr>
            <p:cNvPr id="4" name="Straight Connector 19">
              <a:extLst>
                <a:ext uri="{FF2B5EF4-FFF2-40B4-BE49-F238E27FC236}">
                  <a16:creationId xmlns:a16="http://schemas.microsoft.com/office/drawing/2014/main" id="{2FB4070C-10EE-8724-0D3F-78700633A2F6}"/>
                </a:ext>
              </a:extLst>
            </p:cNvPr>
            <p:cNvCxnSpPr/>
            <p:nvPr/>
          </p:nvCxnSpPr>
          <p:spPr>
            <a:xfrm flipV="1">
              <a:off x="1301082" y="1936376"/>
              <a:ext cx="0" cy="13792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Straight Connector 20">
              <a:extLst>
                <a:ext uri="{FF2B5EF4-FFF2-40B4-BE49-F238E27FC236}">
                  <a16:creationId xmlns:a16="http://schemas.microsoft.com/office/drawing/2014/main" id="{442811C6-58EC-189D-50B1-7C2B5D67CDAA}"/>
                </a:ext>
              </a:extLst>
            </p:cNvPr>
            <p:cNvCxnSpPr/>
            <p:nvPr/>
          </p:nvCxnSpPr>
          <p:spPr>
            <a:xfrm>
              <a:off x="1301082" y="1936377"/>
              <a:ext cx="1912926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 23">
            <a:extLst>
              <a:ext uri="{FF2B5EF4-FFF2-40B4-BE49-F238E27FC236}">
                <a16:creationId xmlns:a16="http://schemas.microsoft.com/office/drawing/2014/main" id="{BBBA1110-1201-534A-7D39-6D5887B73F2B}"/>
              </a:ext>
            </a:extLst>
          </p:cNvPr>
          <p:cNvGrpSpPr/>
          <p:nvPr/>
        </p:nvGrpSpPr>
        <p:grpSpPr>
          <a:xfrm>
            <a:off x="1648196" y="2203686"/>
            <a:ext cx="1473708" cy="851033"/>
            <a:chOff x="-611844" y="1936376"/>
            <a:chExt cx="1912926" cy="380065"/>
          </a:xfrm>
        </p:grpSpPr>
        <p:cxnSp>
          <p:nvCxnSpPr>
            <p:cNvPr id="9" name="Straight Connector 24">
              <a:extLst>
                <a:ext uri="{FF2B5EF4-FFF2-40B4-BE49-F238E27FC236}">
                  <a16:creationId xmlns:a16="http://schemas.microsoft.com/office/drawing/2014/main" id="{FCC36002-3916-511D-4C0B-E24E0D4949E5}"/>
                </a:ext>
              </a:extLst>
            </p:cNvPr>
            <p:cNvCxnSpPr/>
            <p:nvPr/>
          </p:nvCxnSpPr>
          <p:spPr>
            <a:xfrm flipV="1">
              <a:off x="1301082" y="1936376"/>
              <a:ext cx="0" cy="38006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25">
              <a:extLst>
                <a:ext uri="{FF2B5EF4-FFF2-40B4-BE49-F238E27FC236}">
                  <a16:creationId xmlns:a16="http://schemas.microsoft.com/office/drawing/2014/main" id="{9114194E-ED97-E368-A87B-A08BA2A5A230}"/>
                </a:ext>
              </a:extLst>
            </p:cNvPr>
            <p:cNvCxnSpPr/>
            <p:nvPr/>
          </p:nvCxnSpPr>
          <p:spPr>
            <a:xfrm>
              <a:off x="-611844" y="1936377"/>
              <a:ext cx="1912926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 28">
            <a:extLst>
              <a:ext uri="{FF2B5EF4-FFF2-40B4-BE49-F238E27FC236}">
                <a16:creationId xmlns:a16="http://schemas.microsoft.com/office/drawing/2014/main" id="{C4BC0CC0-194C-7AD8-5B04-FCAEECEE1DE6}"/>
              </a:ext>
            </a:extLst>
          </p:cNvPr>
          <p:cNvGrpSpPr/>
          <p:nvPr/>
        </p:nvGrpSpPr>
        <p:grpSpPr>
          <a:xfrm flipV="1">
            <a:off x="5092181" y="3559352"/>
            <a:ext cx="1269066" cy="889399"/>
            <a:chOff x="1301082" y="1936376"/>
            <a:chExt cx="1912926" cy="1379295"/>
          </a:xfrm>
        </p:grpSpPr>
        <p:cxnSp>
          <p:nvCxnSpPr>
            <p:cNvPr id="14" name="Straight Connector 29">
              <a:extLst>
                <a:ext uri="{FF2B5EF4-FFF2-40B4-BE49-F238E27FC236}">
                  <a16:creationId xmlns:a16="http://schemas.microsoft.com/office/drawing/2014/main" id="{F8E5B5A9-DC87-C45B-A572-5B31FDC5616D}"/>
                </a:ext>
              </a:extLst>
            </p:cNvPr>
            <p:cNvCxnSpPr/>
            <p:nvPr/>
          </p:nvCxnSpPr>
          <p:spPr>
            <a:xfrm flipV="1">
              <a:off x="1301082" y="1936376"/>
              <a:ext cx="0" cy="13792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30">
              <a:extLst>
                <a:ext uri="{FF2B5EF4-FFF2-40B4-BE49-F238E27FC236}">
                  <a16:creationId xmlns:a16="http://schemas.microsoft.com/office/drawing/2014/main" id="{38F01EC7-F66A-0F35-200F-773085B4CA64}"/>
                </a:ext>
              </a:extLst>
            </p:cNvPr>
            <p:cNvCxnSpPr/>
            <p:nvPr/>
          </p:nvCxnSpPr>
          <p:spPr>
            <a:xfrm>
              <a:off x="1301082" y="1936377"/>
              <a:ext cx="1912926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2" name="Group 33">
            <a:extLst>
              <a:ext uri="{FF2B5EF4-FFF2-40B4-BE49-F238E27FC236}">
                <a16:creationId xmlns:a16="http://schemas.microsoft.com/office/drawing/2014/main" id="{DCCB485D-431E-4B48-3D19-D43717FAB226}"/>
              </a:ext>
            </a:extLst>
          </p:cNvPr>
          <p:cNvGrpSpPr/>
          <p:nvPr/>
        </p:nvGrpSpPr>
        <p:grpSpPr>
          <a:xfrm>
            <a:off x="5005405" y="2280247"/>
            <a:ext cx="1485029" cy="851033"/>
            <a:chOff x="-626539" y="1936376"/>
            <a:chExt cx="1927621" cy="380065"/>
          </a:xfrm>
        </p:grpSpPr>
        <p:cxnSp>
          <p:nvCxnSpPr>
            <p:cNvPr id="23" name="Straight Connector 34">
              <a:extLst>
                <a:ext uri="{FF2B5EF4-FFF2-40B4-BE49-F238E27FC236}">
                  <a16:creationId xmlns:a16="http://schemas.microsoft.com/office/drawing/2014/main" id="{E530DFCE-BED8-70F4-FB71-FB22F9DFE785}"/>
                </a:ext>
              </a:extLst>
            </p:cNvPr>
            <p:cNvCxnSpPr/>
            <p:nvPr/>
          </p:nvCxnSpPr>
          <p:spPr>
            <a:xfrm flipV="1">
              <a:off x="1301082" y="1936376"/>
              <a:ext cx="0" cy="38006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35">
              <a:extLst>
                <a:ext uri="{FF2B5EF4-FFF2-40B4-BE49-F238E27FC236}">
                  <a16:creationId xmlns:a16="http://schemas.microsoft.com/office/drawing/2014/main" id="{8F501958-7897-E1AF-4B1F-B8DF05327DED}"/>
                </a:ext>
              </a:extLst>
            </p:cNvPr>
            <p:cNvCxnSpPr/>
            <p:nvPr/>
          </p:nvCxnSpPr>
          <p:spPr>
            <a:xfrm>
              <a:off x="-626539" y="1936377"/>
              <a:ext cx="1912926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Group 38">
            <a:extLst>
              <a:ext uri="{FF2B5EF4-FFF2-40B4-BE49-F238E27FC236}">
                <a16:creationId xmlns:a16="http://schemas.microsoft.com/office/drawing/2014/main" id="{9E71BA9E-806F-0A01-B6EA-6F4F5B78C406}"/>
              </a:ext>
            </a:extLst>
          </p:cNvPr>
          <p:cNvGrpSpPr/>
          <p:nvPr/>
        </p:nvGrpSpPr>
        <p:grpSpPr>
          <a:xfrm flipV="1">
            <a:off x="8893907" y="3568013"/>
            <a:ext cx="1269066" cy="889399"/>
            <a:chOff x="1301082" y="1936376"/>
            <a:chExt cx="1912926" cy="1379295"/>
          </a:xfrm>
        </p:grpSpPr>
        <p:cxnSp>
          <p:nvCxnSpPr>
            <p:cNvPr id="28" name="Straight Connector 39">
              <a:extLst>
                <a:ext uri="{FF2B5EF4-FFF2-40B4-BE49-F238E27FC236}">
                  <a16:creationId xmlns:a16="http://schemas.microsoft.com/office/drawing/2014/main" id="{6E9FB60C-FCB1-8F96-01EF-8D395BC3DE90}"/>
                </a:ext>
              </a:extLst>
            </p:cNvPr>
            <p:cNvCxnSpPr/>
            <p:nvPr/>
          </p:nvCxnSpPr>
          <p:spPr>
            <a:xfrm flipV="1">
              <a:off x="1301082" y="1936376"/>
              <a:ext cx="0" cy="137929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Straight Connector 40">
              <a:extLst>
                <a:ext uri="{FF2B5EF4-FFF2-40B4-BE49-F238E27FC236}">
                  <a16:creationId xmlns:a16="http://schemas.microsoft.com/office/drawing/2014/main" id="{364AD79B-E4C1-A6FF-E3C6-D2B0E383AD99}"/>
                </a:ext>
              </a:extLst>
            </p:cNvPr>
            <p:cNvCxnSpPr/>
            <p:nvPr/>
          </p:nvCxnSpPr>
          <p:spPr>
            <a:xfrm>
              <a:off x="1301082" y="1936377"/>
              <a:ext cx="1912926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2" name="Group 43">
            <a:extLst>
              <a:ext uri="{FF2B5EF4-FFF2-40B4-BE49-F238E27FC236}">
                <a16:creationId xmlns:a16="http://schemas.microsoft.com/office/drawing/2014/main" id="{32937874-CAF7-3604-B694-68E37D1874C2}"/>
              </a:ext>
            </a:extLst>
          </p:cNvPr>
          <p:cNvGrpSpPr/>
          <p:nvPr/>
        </p:nvGrpSpPr>
        <p:grpSpPr>
          <a:xfrm flipH="1">
            <a:off x="9251101" y="1977180"/>
            <a:ext cx="1473708" cy="1065087"/>
            <a:chOff x="1301082" y="1936376"/>
            <a:chExt cx="1912926" cy="380065"/>
          </a:xfrm>
        </p:grpSpPr>
        <p:cxnSp>
          <p:nvCxnSpPr>
            <p:cNvPr id="33" name="Straight Connector 44">
              <a:extLst>
                <a:ext uri="{FF2B5EF4-FFF2-40B4-BE49-F238E27FC236}">
                  <a16:creationId xmlns:a16="http://schemas.microsoft.com/office/drawing/2014/main" id="{9F3C11BF-D11C-31CE-F76F-274DC0649544}"/>
                </a:ext>
              </a:extLst>
            </p:cNvPr>
            <p:cNvCxnSpPr/>
            <p:nvPr/>
          </p:nvCxnSpPr>
          <p:spPr>
            <a:xfrm flipV="1">
              <a:off x="1301082" y="1936376"/>
              <a:ext cx="0" cy="380065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Connector 45">
              <a:extLst>
                <a:ext uri="{FF2B5EF4-FFF2-40B4-BE49-F238E27FC236}">
                  <a16:creationId xmlns:a16="http://schemas.microsoft.com/office/drawing/2014/main" id="{8F35A8E0-BCA1-B6B5-D02B-5E50DDAAD4F2}"/>
                </a:ext>
              </a:extLst>
            </p:cNvPr>
            <p:cNvCxnSpPr/>
            <p:nvPr/>
          </p:nvCxnSpPr>
          <p:spPr>
            <a:xfrm>
              <a:off x="1301082" y="1936377"/>
              <a:ext cx="1912926" cy="0"/>
            </a:xfrm>
            <a:prstGeom prst="line">
              <a:avLst/>
            </a:prstGeom>
            <a:ln>
              <a:solidFill>
                <a:schemeClr val="bg1">
                  <a:lumMod val="50000"/>
                </a:schemeClr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CAB49B03-A3E7-3884-B631-FC518BABB0A2}"/>
              </a:ext>
            </a:extLst>
          </p:cNvPr>
          <p:cNvGrpSpPr/>
          <p:nvPr/>
        </p:nvGrpSpPr>
        <p:grpSpPr>
          <a:xfrm>
            <a:off x="797870" y="3000704"/>
            <a:ext cx="612000" cy="612001"/>
            <a:chOff x="797870" y="3178504"/>
            <a:chExt cx="612000" cy="612001"/>
          </a:xfrm>
        </p:grpSpPr>
        <p:sp>
          <p:nvSpPr>
            <p:cNvPr id="38" name="Oval 4">
              <a:extLst>
                <a:ext uri="{FF2B5EF4-FFF2-40B4-BE49-F238E27FC236}">
                  <a16:creationId xmlns:a16="http://schemas.microsoft.com/office/drawing/2014/main" id="{131F0D53-EFA7-3908-6BA3-3077C9D2E855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97870" y="3178504"/>
              <a:ext cx="612000" cy="612001"/>
            </a:xfrm>
            <a:prstGeom prst="ellipse">
              <a:avLst/>
            </a:prstGeom>
            <a:gradFill>
              <a:gsLst>
                <a:gs pos="0">
                  <a:srgbClr val="E32819"/>
                </a:gs>
                <a:gs pos="100000">
                  <a:srgbClr val="C00000"/>
                </a:gs>
              </a:gsLst>
              <a:lin ang="5400000" scaled="1"/>
            </a:gradFill>
            <a:ln w="25400">
              <a:solidFill>
                <a:schemeClr val="bg1"/>
              </a:solidFill>
              <a:prstDash val="solid"/>
            </a:ln>
            <a:effectLst>
              <a:outerShdw blurRad="50800" dist="1143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b="1">
                <a:solidFill>
                  <a:schemeClr val="lt1"/>
                </a:solidFill>
                <a:sym typeface="+mn-lt"/>
              </a:endParaRPr>
            </a:p>
          </p:txBody>
        </p:sp>
        <p:pic>
          <p:nvPicPr>
            <p:cNvPr id="39" name="Picture 10">
              <a:extLst>
                <a:ext uri="{FF2B5EF4-FFF2-40B4-BE49-F238E27FC236}">
                  <a16:creationId xmlns:a16="http://schemas.microsoft.com/office/drawing/2014/main" id="{490D666B-BAEB-7E43-64D3-48FA17AC55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900404" y="3235908"/>
              <a:ext cx="326250" cy="517500"/>
            </a:xfrm>
            <a:prstGeom prst="rect">
              <a:avLst/>
            </a:prstGeom>
          </p:spPr>
        </p:pic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F8550700-D11A-A840-E69F-DFA83AFC0FEE}"/>
              </a:ext>
            </a:extLst>
          </p:cNvPr>
          <p:cNvGrpSpPr/>
          <p:nvPr/>
        </p:nvGrpSpPr>
        <p:grpSpPr>
          <a:xfrm>
            <a:off x="2836816" y="3000704"/>
            <a:ext cx="612000" cy="612001"/>
            <a:chOff x="2836816" y="3178504"/>
            <a:chExt cx="612000" cy="612001"/>
          </a:xfrm>
        </p:grpSpPr>
        <p:sp>
          <p:nvSpPr>
            <p:cNvPr id="41" name="Oval 5">
              <a:extLst>
                <a:ext uri="{FF2B5EF4-FFF2-40B4-BE49-F238E27FC236}">
                  <a16:creationId xmlns:a16="http://schemas.microsoft.com/office/drawing/2014/main" id="{D3FBC00C-795D-D8A9-7DCB-2B5AAF192566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2836816" y="3178504"/>
              <a:ext cx="612000" cy="612001"/>
            </a:xfrm>
            <a:prstGeom prst="ellipse">
              <a:avLst/>
            </a:prstGeom>
            <a:gradFill flip="none" rotWithShape="1">
              <a:gsLst>
                <a:gs pos="35000">
                  <a:srgbClr val="E32819"/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 w="25400">
              <a:solidFill>
                <a:schemeClr val="bg1"/>
              </a:solidFill>
              <a:prstDash val="solid"/>
            </a:ln>
            <a:effectLst>
              <a:outerShdw blurRad="50800" dist="1143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lt1"/>
                </a:solidFill>
                <a:sym typeface="+mn-lt"/>
              </a:endParaRPr>
            </a:p>
          </p:txBody>
        </p:sp>
        <p:pic>
          <p:nvPicPr>
            <p:cNvPr id="42" name="Picture 11">
              <a:extLst>
                <a:ext uri="{FF2B5EF4-FFF2-40B4-BE49-F238E27FC236}">
                  <a16:creationId xmlns:a16="http://schemas.microsoft.com/office/drawing/2014/main" id="{2D82251C-CBCF-7A53-92AF-666DD14D1081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2990941" y="3222370"/>
              <a:ext cx="303750" cy="517500"/>
            </a:xfrm>
            <a:prstGeom prst="rect">
              <a:avLst/>
            </a:prstGeom>
          </p:spPr>
        </p:pic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F39299F1-2816-62FE-F80C-910F2DBC77C7}"/>
              </a:ext>
            </a:extLst>
          </p:cNvPr>
          <p:cNvGrpSpPr/>
          <p:nvPr/>
        </p:nvGrpSpPr>
        <p:grpSpPr>
          <a:xfrm>
            <a:off x="4834137" y="3000704"/>
            <a:ext cx="612000" cy="612001"/>
            <a:chOff x="4834137" y="3178504"/>
            <a:chExt cx="612000" cy="612001"/>
          </a:xfrm>
        </p:grpSpPr>
        <p:sp>
          <p:nvSpPr>
            <p:cNvPr id="44" name="Oval 6">
              <a:extLst>
                <a:ext uri="{FF2B5EF4-FFF2-40B4-BE49-F238E27FC236}">
                  <a16:creationId xmlns:a16="http://schemas.microsoft.com/office/drawing/2014/main" id="{7AD90582-C96A-7DDE-65BC-A888FB3B12CA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4834137" y="3178504"/>
              <a:ext cx="612000" cy="612001"/>
            </a:xfrm>
            <a:prstGeom prst="ellipse">
              <a:avLst/>
            </a:prstGeom>
            <a:gradFill>
              <a:gsLst>
                <a:gs pos="0">
                  <a:srgbClr val="E32819"/>
                </a:gs>
                <a:gs pos="100000">
                  <a:srgbClr val="C00000"/>
                </a:gs>
              </a:gsLst>
              <a:lin ang="5400000" scaled="1"/>
            </a:gradFill>
            <a:ln w="25400">
              <a:solidFill>
                <a:schemeClr val="bg1"/>
              </a:solidFill>
              <a:prstDash val="solid"/>
            </a:ln>
            <a:effectLst>
              <a:outerShdw blurRad="50800" dist="1143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b="1">
                <a:solidFill>
                  <a:schemeClr val="lt1"/>
                </a:solidFill>
                <a:sym typeface="+mn-lt"/>
              </a:endParaRPr>
            </a:p>
          </p:txBody>
        </p:sp>
        <p:pic>
          <p:nvPicPr>
            <p:cNvPr id="45" name="Picture 12">
              <a:extLst>
                <a:ext uri="{FF2B5EF4-FFF2-40B4-BE49-F238E27FC236}">
                  <a16:creationId xmlns:a16="http://schemas.microsoft.com/office/drawing/2014/main" id="{354AC152-91B5-3ED3-EFB9-5CB4FE3C66A5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4875762" y="3298879"/>
              <a:ext cx="528750" cy="371250"/>
            </a:xfrm>
            <a:prstGeom prst="rect">
              <a:avLst/>
            </a:prstGeom>
          </p:spPr>
        </p:pic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4FA9D8E3-950D-4EBD-8D38-C3B0BDEC93F9}"/>
              </a:ext>
            </a:extLst>
          </p:cNvPr>
          <p:cNvGrpSpPr/>
          <p:nvPr/>
        </p:nvGrpSpPr>
        <p:grpSpPr>
          <a:xfrm>
            <a:off x="6219458" y="3004563"/>
            <a:ext cx="612000" cy="612001"/>
            <a:chOff x="6219458" y="3182363"/>
            <a:chExt cx="612000" cy="612001"/>
          </a:xfrm>
        </p:grpSpPr>
        <p:sp>
          <p:nvSpPr>
            <p:cNvPr id="47" name="Oval 7">
              <a:extLst>
                <a:ext uri="{FF2B5EF4-FFF2-40B4-BE49-F238E27FC236}">
                  <a16:creationId xmlns:a16="http://schemas.microsoft.com/office/drawing/2014/main" id="{248C126A-5BFD-29D1-DFFE-E2CBC6A4E386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6219458" y="3182363"/>
              <a:ext cx="612000" cy="612001"/>
            </a:xfrm>
            <a:prstGeom prst="ellipse">
              <a:avLst/>
            </a:prstGeom>
            <a:gradFill flip="none" rotWithShape="1">
              <a:gsLst>
                <a:gs pos="35000">
                  <a:srgbClr val="E32819"/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 w="25400">
              <a:solidFill>
                <a:schemeClr val="bg1"/>
              </a:solidFill>
              <a:prstDash val="solid"/>
            </a:ln>
            <a:effectLst>
              <a:outerShdw blurRad="50800" dist="1143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lt1"/>
                </a:solidFill>
                <a:sym typeface="+mn-lt"/>
              </a:endParaRPr>
            </a:p>
          </p:txBody>
        </p:sp>
        <p:pic>
          <p:nvPicPr>
            <p:cNvPr id="48" name="Picture 13">
              <a:extLst>
                <a:ext uri="{FF2B5EF4-FFF2-40B4-BE49-F238E27FC236}">
                  <a16:creationId xmlns:a16="http://schemas.microsoft.com/office/drawing/2014/main" id="{E98FDEB4-E3F5-E879-35C6-C32D3215400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298552" y="3298879"/>
              <a:ext cx="405000" cy="337500"/>
            </a:xfrm>
            <a:prstGeom prst="rect">
              <a:avLst/>
            </a:prstGeom>
          </p:spPr>
        </p:pic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D86612CA-2F74-ED87-EDD6-9342A2125C0D}"/>
              </a:ext>
            </a:extLst>
          </p:cNvPr>
          <p:cNvGrpSpPr/>
          <p:nvPr/>
        </p:nvGrpSpPr>
        <p:grpSpPr>
          <a:xfrm>
            <a:off x="8645275" y="2996780"/>
            <a:ext cx="612000" cy="612001"/>
            <a:chOff x="8645275" y="3174580"/>
            <a:chExt cx="612000" cy="612001"/>
          </a:xfrm>
        </p:grpSpPr>
        <p:sp>
          <p:nvSpPr>
            <p:cNvPr id="50" name="Oval 8">
              <a:extLst>
                <a:ext uri="{FF2B5EF4-FFF2-40B4-BE49-F238E27FC236}">
                  <a16:creationId xmlns:a16="http://schemas.microsoft.com/office/drawing/2014/main" id="{6E7405DB-3CFD-9702-5098-749E0F25402E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8645275" y="3174580"/>
              <a:ext cx="612000" cy="612001"/>
            </a:xfrm>
            <a:prstGeom prst="ellipse">
              <a:avLst/>
            </a:prstGeom>
            <a:gradFill>
              <a:gsLst>
                <a:gs pos="0">
                  <a:srgbClr val="E32819"/>
                </a:gs>
                <a:gs pos="100000">
                  <a:srgbClr val="C00000"/>
                </a:gs>
              </a:gsLst>
              <a:lin ang="5400000" scaled="1"/>
            </a:gradFill>
            <a:ln w="25400">
              <a:solidFill>
                <a:schemeClr val="bg1"/>
              </a:solidFill>
              <a:prstDash val="solid"/>
            </a:ln>
            <a:effectLst>
              <a:outerShdw blurRad="50800" dist="1143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b="1" dirty="0">
                <a:solidFill>
                  <a:schemeClr val="lt1"/>
                </a:solidFill>
                <a:sym typeface="+mn-lt"/>
              </a:endParaRPr>
            </a:p>
          </p:txBody>
        </p:sp>
        <p:pic>
          <p:nvPicPr>
            <p:cNvPr id="51" name="Picture 14">
              <a:extLst>
                <a:ext uri="{FF2B5EF4-FFF2-40B4-BE49-F238E27FC236}">
                  <a16:creationId xmlns:a16="http://schemas.microsoft.com/office/drawing/2014/main" id="{5F49B44D-02CF-F316-01F2-166F239FD9B1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8751202" y="3242630"/>
              <a:ext cx="461250" cy="483750"/>
            </a:xfrm>
            <a:prstGeom prst="rect">
              <a:avLst/>
            </a:prstGeom>
          </p:spPr>
        </p:pic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B6BFFB59-4D6F-8E2B-24E9-51B79DA978DA}"/>
              </a:ext>
            </a:extLst>
          </p:cNvPr>
          <p:cNvGrpSpPr/>
          <p:nvPr/>
        </p:nvGrpSpPr>
        <p:grpSpPr>
          <a:xfrm>
            <a:off x="10425361" y="3016483"/>
            <a:ext cx="612000" cy="612001"/>
            <a:chOff x="10425361" y="3194283"/>
            <a:chExt cx="612000" cy="612001"/>
          </a:xfrm>
        </p:grpSpPr>
        <p:sp>
          <p:nvSpPr>
            <p:cNvPr id="53" name="Oval 9">
              <a:extLst>
                <a:ext uri="{FF2B5EF4-FFF2-40B4-BE49-F238E27FC236}">
                  <a16:creationId xmlns:a16="http://schemas.microsoft.com/office/drawing/2014/main" id="{BC68A0E3-FEF1-309C-4D58-E4640D1B9628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10425361" y="3194283"/>
              <a:ext cx="612000" cy="612001"/>
            </a:xfrm>
            <a:prstGeom prst="ellipse">
              <a:avLst/>
            </a:prstGeom>
            <a:gradFill flip="none" rotWithShape="1">
              <a:gsLst>
                <a:gs pos="35000">
                  <a:srgbClr val="E32819"/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2700000" scaled="1"/>
              <a:tileRect/>
            </a:gradFill>
            <a:ln w="25400">
              <a:solidFill>
                <a:schemeClr val="bg1"/>
              </a:solidFill>
              <a:prstDash val="solid"/>
            </a:ln>
            <a:effectLst>
              <a:outerShdw blurRad="50800" dist="1143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lt1"/>
                </a:solidFill>
                <a:sym typeface="+mn-lt"/>
              </a:endParaRPr>
            </a:p>
          </p:txBody>
        </p:sp>
        <p:pic>
          <p:nvPicPr>
            <p:cNvPr id="54" name="Picture 17">
              <a:extLst>
                <a:ext uri="{FF2B5EF4-FFF2-40B4-BE49-F238E27FC236}">
                  <a16:creationId xmlns:a16="http://schemas.microsoft.com/office/drawing/2014/main" id="{AC080271-8BAF-76D4-0674-B898F163649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10545736" y="3247158"/>
              <a:ext cx="371250" cy="506250"/>
            </a:xfrm>
            <a:prstGeom prst="rect">
              <a:avLst/>
            </a:prstGeom>
          </p:spPr>
        </p:pic>
      </p:grpSp>
      <p:grpSp>
        <p:nvGrpSpPr>
          <p:cNvPr id="55" name="组合 54">
            <a:extLst>
              <a:ext uri="{FF2B5EF4-FFF2-40B4-BE49-F238E27FC236}">
                <a16:creationId xmlns:a16="http://schemas.microsoft.com/office/drawing/2014/main" id="{4BC515AC-23D2-030B-DB6E-619052C39505}"/>
              </a:ext>
            </a:extLst>
          </p:cNvPr>
          <p:cNvGrpSpPr/>
          <p:nvPr/>
        </p:nvGrpSpPr>
        <p:grpSpPr>
          <a:xfrm>
            <a:off x="1050416" y="4153259"/>
            <a:ext cx="3157607" cy="897425"/>
            <a:chOff x="8188774" y="1325301"/>
            <a:chExt cx="3157607" cy="897425"/>
          </a:xfrm>
        </p:grpSpPr>
        <p:sp>
          <p:nvSpPr>
            <p:cNvPr id="56" name="文本框 7">
              <a:extLst>
                <a:ext uri="{FF2B5EF4-FFF2-40B4-BE49-F238E27FC236}">
                  <a16:creationId xmlns:a16="http://schemas.microsoft.com/office/drawing/2014/main" id="{F080923C-D93C-2830-BD71-C8F67082F66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88774" y="1325301"/>
              <a:ext cx="206259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7" name="矩形 56">
              <a:extLst>
                <a:ext uri="{FF2B5EF4-FFF2-40B4-BE49-F238E27FC236}">
                  <a16:creationId xmlns:a16="http://schemas.microsoft.com/office/drawing/2014/main" id="{86A8D585-A4C4-0BD6-C6B3-2F6CACA827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3211" y="1694633"/>
              <a:ext cx="3063170" cy="52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C1DA14C3-DC1B-C3DD-850F-6E83094163AC}"/>
              </a:ext>
            </a:extLst>
          </p:cNvPr>
          <p:cNvGrpSpPr/>
          <p:nvPr/>
        </p:nvGrpSpPr>
        <p:grpSpPr>
          <a:xfrm>
            <a:off x="5103673" y="4086383"/>
            <a:ext cx="3157607" cy="897425"/>
            <a:chOff x="8188774" y="1325301"/>
            <a:chExt cx="3157607" cy="897425"/>
          </a:xfrm>
        </p:grpSpPr>
        <p:sp>
          <p:nvSpPr>
            <p:cNvPr id="59" name="文本框 7">
              <a:extLst>
                <a:ext uri="{FF2B5EF4-FFF2-40B4-BE49-F238E27FC236}">
                  <a16:creationId xmlns:a16="http://schemas.microsoft.com/office/drawing/2014/main" id="{32A4B4F3-E2AB-70C4-7407-32E1DB52727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88774" y="1325301"/>
              <a:ext cx="206259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矩形 59">
              <a:extLst>
                <a:ext uri="{FF2B5EF4-FFF2-40B4-BE49-F238E27FC236}">
                  <a16:creationId xmlns:a16="http://schemas.microsoft.com/office/drawing/2014/main" id="{A56FD5DF-B367-9995-2DC8-FDBE1663A4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3211" y="1694633"/>
              <a:ext cx="3063170" cy="52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9E350750-115A-5956-8B04-3E123A217DD8}"/>
              </a:ext>
            </a:extLst>
          </p:cNvPr>
          <p:cNvGrpSpPr/>
          <p:nvPr/>
        </p:nvGrpSpPr>
        <p:grpSpPr>
          <a:xfrm>
            <a:off x="8893906" y="4101669"/>
            <a:ext cx="2423382" cy="1174424"/>
            <a:chOff x="8188774" y="1325301"/>
            <a:chExt cx="2423382" cy="1174424"/>
          </a:xfrm>
        </p:grpSpPr>
        <p:sp>
          <p:nvSpPr>
            <p:cNvPr id="62" name="文本框 7">
              <a:extLst>
                <a:ext uri="{FF2B5EF4-FFF2-40B4-BE49-F238E27FC236}">
                  <a16:creationId xmlns:a16="http://schemas.microsoft.com/office/drawing/2014/main" id="{84216E2B-D08F-07DB-FA2E-FC61B80BCE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88774" y="1325301"/>
              <a:ext cx="206259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3" name="矩形 62">
              <a:extLst>
                <a:ext uri="{FF2B5EF4-FFF2-40B4-BE49-F238E27FC236}">
                  <a16:creationId xmlns:a16="http://schemas.microsoft.com/office/drawing/2014/main" id="{C8485190-96FF-FE87-199E-7B35509874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3211" y="1694633"/>
              <a:ext cx="2328945" cy="80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3F9BDA03-5D6D-04C1-292C-C5C58779CADD}"/>
              </a:ext>
            </a:extLst>
          </p:cNvPr>
          <p:cNvGrpSpPr/>
          <p:nvPr/>
        </p:nvGrpSpPr>
        <p:grpSpPr>
          <a:xfrm>
            <a:off x="3392881" y="1900180"/>
            <a:ext cx="3129328" cy="897425"/>
            <a:chOff x="8291058" y="1325301"/>
            <a:chExt cx="3129328" cy="897425"/>
          </a:xfrm>
        </p:grpSpPr>
        <p:sp>
          <p:nvSpPr>
            <p:cNvPr id="65" name="文本框 7">
              <a:extLst>
                <a:ext uri="{FF2B5EF4-FFF2-40B4-BE49-F238E27FC236}">
                  <a16:creationId xmlns:a16="http://schemas.microsoft.com/office/drawing/2014/main" id="{48338B4E-C3A4-0281-8E75-F8896F4AA94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57789" y="1325301"/>
              <a:ext cx="206259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6" name="矩形 13">
              <a:extLst>
                <a:ext uri="{FF2B5EF4-FFF2-40B4-BE49-F238E27FC236}">
                  <a16:creationId xmlns:a16="http://schemas.microsoft.com/office/drawing/2014/main" id="{933962C5-C566-CC90-A0A4-F20EAD7E3B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91058" y="1694633"/>
              <a:ext cx="3026230" cy="52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9CA9251E-9A54-CFB3-9123-78D11261BBA1}"/>
              </a:ext>
            </a:extLst>
          </p:cNvPr>
          <p:cNvGrpSpPr/>
          <p:nvPr/>
        </p:nvGrpSpPr>
        <p:grpSpPr>
          <a:xfrm>
            <a:off x="853615" y="1853968"/>
            <a:ext cx="2330110" cy="1174424"/>
            <a:chOff x="9090276" y="1325301"/>
            <a:chExt cx="2330110" cy="1174424"/>
          </a:xfrm>
        </p:grpSpPr>
        <p:sp>
          <p:nvSpPr>
            <p:cNvPr id="71" name="文本框 7">
              <a:extLst>
                <a:ext uri="{FF2B5EF4-FFF2-40B4-BE49-F238E27FC236}">
                  <a16:creationId xmlns:a16="http://schemas.microsoft.com/office/drawing/2014/main" id="{50ABFE29-48E9-A10D-C93F-70FB0E3DD5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57789" y="1325301"/>
              <a:ext cx="206259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2" name="矩形 13">
              <a:extLst>
                <a:ext uri="{FF2B5EF4-FFF2-40B4-BE49-F238E27FC236}">
                  <a16:creationId xmlns:a16="http://schemas.microsoft.com/office/drawing/2014/main" id="{DC40A634-4DE7-359D-550C-0D890D4763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090276" y="1694633"/>
              <a:ext cx="2227012" cy="80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73" name="组合 72">
            <a:extLst>
              <a:ext uri="{FF2B5EF4-FFF2-40B4-BE49-F238E27FC236}">
                <a16:creationId xmlns:a16="http://schemas.microsoft.com/office/drawing/2014/main" id="{D1982DC2-96A4-35A9-CE42-736E04DB6B3E}"/>
              </a:ext>
            </a:extLst>
          </p:cNvPr>
          <p:cNvGrpSpPr/>
          <p:nvPr/>
        </p:nvGrpSpPr>
        <p:grpSpPr>
          <a:xfrm>
            <a:off x="7579603" y="1631470"/>
            <a:ext cx="3129328" cy="897425"/>
            <a:chOff x="8291058" y="1325301"/>
            <a:chExt cx="3129328" cy="897425"/>
          </a:xfrm>
        </p:grpSpPr>
        <p:sp>
          <p:nvSpPr>
            <p:cNvPr id="74" name="文本框 7">
              <a:extLst>
                <a:ext uri="{FF2B5EF4-FFF2-40B4-BE49-F238E27FC236}">
                  <a16:creationId xmlns:a16="http://schemas.microsoft.com/office/drawing/2014/main" id="{349E582C-3E65-12D6-E2AC-D1A6401D26B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57789" y="1325301"/>
              <a:ext cx="206259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75" name="矩形 13">
              <a:extLst>
                <a:ext uri="{FF2B5EF4-FFF2-40B4-BE49-F238E27FC236}">
                  <a16:creationId xmlns:a16="http://schemas.microsoft.com/office/drawing/2014/main" id="{ED080F2C-B2E8-AB60-A5F7-B06D522652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91058" y="1694633"/>
              <a:ext cx="3026230" cy="52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150924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E97460EB-18CB-4F47-5633-EB9E066E51F3}"/>
              </a:ext>
            </a:extLst>
          </p:cNvPr>
          <p:cNvGrpSpPr/>
          <p:nvPr/>
        </p:nvGrpSpPr>
        <p:grpSpPr>
          <a:xfrm>
            <a:off x="3580825" y="-41096"/>
            <a:ext cx="5023304" cy="646331"/>
            <a:chOff x="3580825" y="-41096"/>
            <a:chExt cx="5023304" cy="646331"/>
          </a:xfrm>
        </p:grpSpPr>
        <p:sp>
          <p:nvSpPr>
            <p:cNvPr id="18" name="梯形 17">
              <a:extLst>
                <a:ext uri="{FF2B5EF4-FFF2-40B4-BE49-F238E27FC236}">
                  <a16:creationId xmlns:a16="http://schemas.microsoft.com/office/drawing/2014/main" id="{783DF4D0-80E7-13DA-919B-B067EAB4160C}"/>
                </a:ext>
              </a:extLst>
            </p:cNvPr>
            <p:cNvSpPr/>
            <p:nvPr/>
          </p:nvSpPr>
          <p:spPr>
            <a:xfrm rot="10800000">
              <a:off x="3580825" y="0"/>
              <a:ext cx="5023304" cy="576018"/>
            </a:xfrm>
            <a:prstGeom prst="trapezoid">
              <a:avLst>
                <a:gd name="adj" fmla="val 39207"/>
              </a:avLst>
            </a:prstGeom>
            <a:gradFill>
              <a:gsLst>
                <a:gs pos="0">
                  <a:srgbClr val="E32819"/>
                </a:gs>
                <a:gs pos="100000">
                  <a:srgbClr val="C00000"/>
                </a:gs>
              </a:gsLst>
              <a:lin ang="5400000" scaled="1"/>
            </a:gradFill>
            <a:ln w="25400">
              <a:solidFill>
                <a:schemeClr val="bg1"/>
              </a:solidFill>
              <a:prstDash val="solid"/>
            </a:ln>
            <a:effectLst>
              <a:outerShdw blurRad="50800" dist="1143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116CE80-F775-E47D-5F4E-D7463652F29F}"/>
                </a:ext>
              </a:extLst>
            </p:cNvPr>
            <p:cNvSpPr txBox="1"/>
            <p:nvPr/>
          </p:nvSpPr>
          <p:spPr>
            <a:xfrm>
              <a:off x="5608103" y="51236"/>
              <a:ext cx="21860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043204D-40DF-7697-0974-3511AC950775}"/>
                </a:ext>
              </a:extLst>
            </p:cNvPr>
            <p:cNvSpPr txBox="1"/>
            <p:nvPr/>
          </p:nvSpPr>
          <p:spPr>
            <a:xfrm>
              <a:off x="4607915" y="-41096"/>
              <a:ext cx="73930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</a:rPr>
                <a:t>04</a:t>
              </a:r>
              <a:endParaRPr lang="zh-CN" altLang="en-US" sz="36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9" name="图片 8">
            <a:extLst>
              <a:ext uri="{FF2B5EF4-FFF2-40B4-BE49-F238E27FC236}">
                <a16:creationId xmlns:a16="http://schemas.microsoft.com/office/drawing/2014/main" id="{B8ED674E-7279-F2C5-DAAB-2D40D62E4F3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5400000">
            <a:off x="4441940" y="-892058"/>
            <a:ext cx="4856683" cy="10643433"/>
          </a:xfrm>
          <a:prstGeom prst="rect">
            <a:avLst/>
          </a:prstGeom>
        </p:spPr>
      </p:pic>
      <p:grpSp>
        <p:nvGrpSpPr>
          <p:cNvPr id="16" name="组合 15">
            <a:extLst>
              <a:ext uri="{FF2B5EF4-FFF2-40B4-BE49-F238E27FC236}">
                <a16:creationId xmlns:a16="http://schemas.microsoft.com/office/drawing/2014/main" id="{1658B8AC-1DBA-F94C-401A-2056948C94BC}"/>
              </a:ext>
            </a:extLst>
          </p:cNvPr>
          <p:cNvGrpSpPr/>
          <p:nvPr/>
        </p:nvGrpSpPr>
        <p:grpSpPr>
          <a:xfrm>
            <a:off x="2172775" y="4893262"/>
            <a:ext cx="3129328" cy="897425"/>
            <a:chOff x="8291058" y="1325301"/>
            <a:chExt cx="3129328" cy="897425"/>
          </a:xfrm>
        </p:grpSpPr>
        <p:sp>
          <p:nvSpPr>
            <p:cNvPr id="21" name="文本框 7">
              <a:extLst>
                <a:ext uri="{FF2B5EF4-FFF2-40B4-BE49-F238E27FC236}">
                  <a16:creationId xmlns:a16="http://schemas.microsoft.com/office/drawing/2014/main" id="{24E0AF5B-15B9-99F5-B259-950C4F9DE39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57789" y="1325301"/>
              <a:ext cx="206259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矩形 13">
              <a:extLst>
                <a:ext uri="{FF2B5EF4-FFF2-40B4-BE49-F238E27FC236}">
                  <a16:creationId xmlns:a16="http://schemas.microsoft.com/office/drawing/2014/main" id="{0D4CC1A9-7492-48A1-1C61-F0EE649E47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91058" y="1694633"/>
              <a:ext cx="3026230" cy="52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047612DC-2A3A-8DC7-FF22-444F1AB5C6BD}"/>
              </a:ext>
            </a:extLst>
          </p:cNvPr>
          <p:cNvGrpSpPr/>
          <p:nvPr/>
        </p:nvGrpSpPr>
        <p:grpSpPr>
          <a:xfrm>
            <a:off x="2356683" y="2409371"/>
            <a:ext cx="612000" cy="612001"/>
            <a:chOff x="797870" y="3178504"/>
            <a:chExt cx="612000" cy="612001"/>
          </a:xfrm>
        </p:grpSpPr>
        <p:sp>
          <p:nvSpPr>
            <p:cNvPr id="24" name="Oval 4">
              <a:extLst>
                <a:ext uri="{FF2B5EF4-FFF2-40B4-BE49-F238E27FC236}">
                  <a16:creationId xmlns:a16="http://schemas.microsoft.com/office/drawing/2014/main" id="{48822BDA-EBFA-B215-98F4-115FEE2B0F47}"/>
                </a:ext>
              </a:extLst>
            </p:cNvPr>
            <p:cNvSpPr>
              <a:spLocks noChangeAspect="1" noChangeArrowheads="1"/>
            </p:cNvSpPr>
            <p:nvPr/>
          </p:nvSpPr>
          <p:spPr bwMode="auto">
            <a:xfrm>
              <a:off x="797870" y="3178504"/>
              <a:ext cx="612000" cy="612001"/>
            </a:xfrm>
            <a:prstGeom prst="ellipse">
              <a:avLst/>
            </a:prstGeom>
            <a:gradFill>
              <a:gsLst>
                <a:gs pos="0">
                  <a:srgbClr val="E32819"/>
                </a:gs>
                <a:gs pos="100000">
                  <a:srgbClr val="C00000"/>
                </a:gs>
              </a:gsLst>
              <a:lin ang="5400000" scaled="1"/>
            </a:gradFill>
            <a:ln w="25400">
              <a:solidFill>
                <a:schemeClr val="bg1"/>
              </a:solidFill>
              <a:prstDash val="solid"/>
            </a:ln>
            <a:effectLst>
              <a:outerShdw blurRad="50800" dist="1143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b="1">
                <a:solidFill>
                  <a:schemeClr val="lt1"/>
                </a:solidFill>
                <a:sym typeface="+mn-lt"/>
              </a:endParaRPr>
            </a:p>
          </p:txBody>
        </p:sp>
        <p:pic>
          <p:nvPicPr>
            <p:cNvPr id="25" name="Picture 10">
              <a:extLst>
                <a:ext uri="{FF2B5EF4-FFF2-40B4-BE49-F238E27FC236}">
                  <a16:creationId xmlns:a16="http://schemas.microsoft.com/office/drawing/2014/main" id="{A870A0DA-A361-F87E-1877-A779CD4E4AB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00404" y="3235908"/>
              <a:ext cx="326250" cy="517500"/>
            </a:xfrm>
            <a:prstGeom prst="rect">
              <a:avLst/>
            </a:prstGeom>
          </p:spPr>
        </p:pic>
      </p:grpSp>
      <p:sp>
        <p:nvSpPr>
          <p:cNvPr id="27" name="Oval 5">
            <a:extLst>
              <a:ext uri="{FF2B5EF4-FFF2-40B4-BE49-F238E27FC236}">
                <a16:creationId xmlns:a16="http://schemas.microsoft.com/office/drawing/2014/main" id="{B733E6B8-744A-AFE1-18A7-2A90AA59E25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302103" y="4359017"/>
            <a:ext cx="612000" cy="612001"/>
          </a:xfrm>
          <a:prstGeom prst="ellipse">
            <a:avLst/>
          </a:prstGeom>
          <a:gradFill flip="none" rotWithShape="1">
            <a:gsLst>
              <a:gs pos="35000">
                <a:srgbClr val="E32819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2700000" scaled="1"/>
            <a:tileRect/>
          </a:gradFill>
          <a:ln w="25400">
            <a:solidFill>
              <a:schemeClr val="bg1"/>
            </a:solidFill>
            <a:prstDash val="solid"/>
          </a:ln>
          <a:effectLst>
            <a:outerShdw blurRad="50800" dist="1143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lt1"/>
              </a:solidFill>
              <a:sym typeface="+mn-lt"/>
            </a:endParaRPr>
          </a:p>
        </p:txBody>
      </p:sp>
      <p:sp>
        <p:nvSpPr>
          <p:cNvPr id="30" name="Oval 4">
            <a:extLst>
              <a:ext uri="{FF2B5EF4-FFF2-40B4-BE49-F238E27FC236}">
                <a16:creationId xmlns:a16="http://schemas.microsoft.com/office/drawing/2014/main" id="{D8EF35F2-7EBD-E341-EAE1-8D6017C9B3A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552641" y="2056476"/>
            <a:ext cx="612000" cy="612001"/>
          </a:xfrm>
          <a:prstGeom prst="ellipse">
            <a:avLst/>
          </a:prstGeom>
          <a:gradFill>
            <a:gsLst>
              <a:gs pos="0">
                <a:srgbClr val="E32819"/>
              </a:gs>
              <a:gs pos="100000">
                <a:srgbClr val="C00000"/>
              </a:gs>
            </a:gsLst>
            <a:lin ang="5400000" scaled="1"/>
          </a:gradFill>
          <a:ln w="25400">
            <a:solidFill>
              <a:schemeClr val="bg1"/>
            </a:solidFill>
            <a:prstDash val="solid"/>
          </a:ln>
          <a:effectLst>
            <a:outerShdw blurRad="50800" dist="1143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b="1">
              <a:solidFill>
                <a:schemeClr val="lt1"/>
              </a:solidFill>
              <a:sym typeface="+mn-lt"/>
            </a:endParaRPr>
          </a:p>
        </p:txBody>
      </p: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C4EE7643-BE11-0458-813B-9F4A98A844BD}"/>
              </a:ext>
            </a:extLst>
          </p:cNvPr>
          <p:cNvGrpSpPr/>
          <p:nvPr/>
        </p:nvGrpSpPr>
        <p:grpSpPr>
          <a:xfrm>
            <a:off x="7976904" y="1030838"/>
            <a:ext cx="3340385" cy="897425"/>
            <a:chOff x="8188774" y="1325301"/>
            <a:chExt cx="3340385" cy="897425"/>
          </a:xfrm>
        </p:grpSpPr>
        <p:sp>
          <p:nvSpPr>
            <p:cNvPr id="33" name="文本框 7">
              <a:extLst>
                <a:ext uri="{FF2B5EF4-FFF2-40B4-BE49-F238E27FC236}">
                  <a16:creationId xmlns:a16="http://schemas.microsoft.com/office/drawing/2014/main" id="{DF915836-5311-D3EE-71DA-8729C7EABE2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88774" y="1325301"/>
              <a:ext cx="203795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矩形 33">
              <a:extLst>
                <a:ext uri="{FF2B5EF4-FFF2-40B4-BE49-F238E27FC236}">
                  <a16:creationId xmlns:a16="http://schemas.microsoft.com/office/drawing/2014/main" id="{4E3F2662-0C9B-7A6B-F020-5297A1DDCB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3211" y="1694633"/>
              <a:ext cx="3245948" cy="52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DB928D15-D0D6-EE09-7C23-DF49B50C6265}"/>
              </a:ext>
            </a:extLst>
          </p:cNvPr>
          <p:cNvGrpSpPr/>
          <p:nvPr/>
        </p:nvGrpSpPr>
        <p:grpSpPr>
          <a:xfrm>
            <a:off x="868325" y="1305845"/>
            <a:ext cx="3340385" cy="897425"/>
            <a:chOff x="8188774" y="1325301"/>
            <a:chExt cx="3340385" cy="897425"/>
          </a:xfrm>
        </p:grpSpPr>
        <p:sp>
          <p:nvSpPr>
            <p:cNvPr id="36" name="文本框 7">
              <a:extLst>
                <a:ext uri="{FF2B5EF4-FFF2-40B4-BE49-F238E27FC236}">
                  <a16:creationId xmlns:a16="http://schemas.microsoft.com/office/drawing/2014/main" id="{029D53CA-E54C-E2E2-3362-B481F67A243E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88774" y="1325301"/>
              <a:ext cx="203795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矩形 36">
              <a:extLst>
                <a:ext uri="{FF2B5EF4-FFF2-40B4-BE49-F238E27FC236}">
                  <a16:creationId xmlns:a16="http://schemas.microsoft.com/office/drawing/2014/main" id="{2B6E72D2-1607-F673-4FD4-6552875031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3211" y="1694633"/>
              <a:ext cx="3245948" cy="52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38" name="组合 20">
            <a:extLst>
              <a:ext uri="{FF2B5EF4-FFF2-40B4-BE49-F238E27FC236}">
                <a16:creationId xmlns:a16="http://schemas.microsoft.com/office/drawing/2014/main" id="{08298BE2-D16D-3AFB-BB4C-AF6F11C0C7EA}"/>
              </a:ext>
            </a:extLst>
          </p:cNvPr>
          <p:cNvGrpSpPr/>
          <p:nvPr/>
        </p:nvGrpSpPr>
        <p:grpSpPr>
          <a:xfrm>
            <a:off x="5420096" y="4429658"/>
            <a:ext cx="376013" cy="436821"/>
            <a:chOff x="7156451" y="4826087"/>
            <a:chExt cx="763588" cy="862012"/>
          </a:xfrm>
          <a:solidFill>
            <a:schemeClr val="bg1"/>
          </a:solidFill>
        </p:grpSpPr>
        <p:sp>
          <p:nvSpPr>
            <p:cNvPr id="39" name="Freeform 78">
              <a:extLst>
                <a:ext uri="{FF2B5EF4-FFF2-40B4-BE49-F238E27FC236}">
                  <a16:creationId xmlns:a16="http://schemas.microsoft.com/office/drawing/2014/main" id="{C8B05005-1387-1EB4-64F8-CF7E369272BA}"/>
                </a:ext>
              </a:extLst>
            </p:cNvPr>
            <p:cNvSpPr/>
            <p:nvPr/>
          </p:nvSpPr>
          <p:spPr bwMode="auto">
            <a:xfrm>
              <a:off x="7375526" y="5242012"/>
              <a:ext cx="230188" cy="230187"/>
            </a:xfrm>
            <a:custGeom>
              <a:avLst/>
              <a:gdLst>
                <a:gd name="T0" fmla="*/ 37 w 47"/>
                <a:gd name="T1" fmla="*/ 25 h 47"/>
                <a:gd name="T2" fmla="*/ 16 w 47"/>
                <a:gd name="T3" fmla="*/ 27 h 47"/>
                <a:gd name="T4" fmla="*/ 36 w 47"/>
                <a:gd name="T5" fmla="*/ 3 h 47"/>
                <a:gd name="T6" fmla="*/ 23 w 47"/>
                <a:gd name="T7" fmla="*/ 0 h 47"/>
                <a:gd name="T8" fmla="*/ 0 w 47"/>
                <a:gd name="T9" fmla="*/ 23 h 47"/>
                <a:gd name="T10" fmla="*/ 23 w 47"/>
                <a:gd name="T11" fmla="*/ 47 h 47"/>
                <a:gd name="T12" fmla="*/ 47 w 47"/>
                <a:gd name="T13" fmla="*/ 23 h 47"/>
                <a:gd name="T14" fmla="*/ 45 w 47"/>
                <a:gd name="T15" fmla="*/ 16 h 47"/>
                <a:gd name="T16" fmla="*/ 37 w 47"/>
                <a:gd name="T17" fmla="*/ 25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7" h="47">
                  <a:moveTo>
                    <a:pt x="37" y="25"/>
                  </a:moveTo>
                  <a:cubicBezTo>
                    <a:pt x="16" y="27"/>
                    <a:pt x="16" y="27"/>
                    <a:pt x="16" y="27"/>
                  </a:cubicBezTo>
                  <a:cubicBezTo>
                    <a:pt x="36" y="3"/>
                    <a:pt x="36" y="3"/>
                    <a:pt x="36" y="3"/>
                  </a:cubicBezTo>
                  <a:cubicBezTo>
                    <a:pt x="32" y="1"/>
                    <a:pt x="28" y="0"/>
                    <a:pt x="23" y="0"/>
                  </a:cubicBez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7"/>
                    <a:pt x="23" y="47"/>
                  </a:cubicBezTo>
                  <a:cubicBezTo>
                    <a:pt x="36" y="47"/>
                    <a:pt x="47" y="36"/>
                    <a:pt x="47" y="23"/>
                  </a:cubicBezTo>
                  <a:cubicBezTo>
                    <a:pt x="47" y="21"/>
                    <a:pt x="46" y="18"/>
                    <a:pt x="45" y="16"/>
                  </a:cubicBezTo>
                  <a:lnTo>
                    <a:pt x="37" y="2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0" name="Freeform 79">
              <a:extLst>
                <a:ext uri="{FF2B5EF4-FFF2-40B4-BE49-F238E27FC236}">
                  <a16:creationId xmlns:a16="http://schemas.microsoft.com/office/drawing/2014/main" id="{4EA7716E-69B1-E220-3496-CA788A79AF09}"/>
                </a:ext>
              </a:extLst>
            </p:cNvPr>
            <p:cNvSpPr/>
            <p:nvPr/>
          </p:nvSpPr>
          <p:spPr bwMode="auto">
            <a:xfrm>
              <a:off x="7156451" y="5022937"/>
              <a:ext cx="669925" cy="665162"/>
            </a:xfrm>
            <a:custGeom>
              <a:avLst/>
              <a:gdLst>
                <a:gd name="T0" fmla="*/ 108 w 137"/>
                <a:gd name="T1" fmla="*/ 43 h 136"/>
                <a:gd name="T2" fmla="*/ 115 w 137"/>
                <a:gd name="T3" fmla="*/ 68 h 136"/>
                <a:gd name="T4" fmla="*/ 68 w 137"/>
                <a:gd name="T5" fmla="*/ 115 h 136"/>
                <a:gd name="T6" fmla="*/ 22 w 137"/>
                <a:gd name="T7" fmla="*/ 68 h 136"/>
                <a:gd name="T8" fmla="*/ 68 w 137"/>
                <a:gd name="T9" fmla="*/ 22 h 136"/>
                <a:gd name="T10" fmla="*/ 98 w 137"/>
                <a:gd name="T11" fmla="*/ 32 h 136"/>
                <a:gd name="T12" fmla="*/ 111 w 137"/>
                <a:gd name="T13" fmla="*/ 15 h 136"/>
                <a:gd name="T14" fmla="*/ 68 w 137"/>
                <a:gd name="T15" fmla="*/ 0 h 136"/>
                <a:gd name="T16" fmla="*/ 0 w 137"/>
                <a:gd name="T17" fmla="*/ 68 h 136"/>
                <a:gd name="T18" fmla="*/ 68 w 137"/>
                <a:gd name="T19" fmla="*/ 136 h 136"/>
                <a:gd name="T20" fmla="*/ 137 w 137"/>
                <a:gd name="T21" fmla="*/ 68 h 136"/>
                <a:gd name="T22" fmla="*/ 121 w 137"/>
                <a:gd name="T23" fmla="*/ 26 h 136"/>
                <a:gd name="T24" fmla="*/ 108 w 137"/>
                <a:gd name="T25" fmla="*/ 43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" h="136">
                  <a:moveTo>
                    <a:pt x="108" y="43"/>
                  </a:moveTo>
                  <a:cubicBezTo>
                    <a:pt x="112" y="50"/>
                    <a:pt x="115" y="59"/>
                    <a:pt x="115" y="68"/>
                  </a:cubicBezTo>
                  <a:cubicBezTo>
                    <a:pt x="115" y="94"/>
                    <a:pt x="94" y="115"/>
                    <a:pt x="68" y="115"/>
                  </a:cubicBezTo>
                  <a:cubicBezTo>
                    <a:pt x="43" y="115"/>
                    <a:pt x="22" y="94"/>
                    <a:pt x="22" y="68"/>
                  </a:cubicBezTo>
                  <a:cubicBezTo>
                    <a:pt x="22" y="42"/>
                    <a:pt x="43" y="22"/>
                    <a:pt x="68" y="22"/>
                  </a:cubicBezTo>
                  <a:cubicBezTo>
                    <a:pt x="80" y="22"/>
                    <a:pt x="90" y="25"/>
                    <a:pt x="98" y="32"/>
                  </a:cubicBezTo>
                  <a:cubicBezTo>
                    <a:pt x="111" y="15"/>
                    <a:pt x="111" y="15"/>
                    <a:pt x="111" y="15"/>
                  </a:cubicBezTo>
                  <a:cubicBezTo>
                    <a:pt x="100" y="6"/>
                    <a:pt x="85" y="0"/>
                    <a:pt x="68" y="0"/>
                  </a:cubicBezTo>
                  <a:cubicBezTo>
                    <a:pt x="31" y="0"/>
                    <a:pt x="0" y="31"/>
                    <a:pt x="0" y="68"/>
                  </a:cubicBezTo>
                  <a:cubicBezTo>
                    <a:pt x="0" y="106"/>
                    <a:pt x="31" y="136"/>
                    <a:pt x="68" y="136"/>
                  </a:cubicBezTo>
                  <a:cubicBezTo>
                    <a:pt x="106" y="136"/>
                    <a:pt x="137" y="106"/>
                    <a:pt x="137" y="68"/>
                  </a:cubicBezTo>
                  <a:cubicBezTo>
                    <a:pt x="137" y="52"/>
                    <a:pt x="131" y="37"/>
                    <a:pt x="121" y="26"/>
                  </a:cubicBezTo>
                  <a:lnTo>
                    <a:pt x="108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1" name="Freeform 80">
              <a:extLst>
                <a:ext uri="{FF2B5EF4-FFF2-40B4-BE49-F238E27FC236}">
                  <a16:creationId xmlns:a16="http://schemas.microsoft.com/office/drawing/2014/main" id="{1145A32D-901D-3610-B402-F91233CFDB69}"/>
                </a:ext>
              </a:extLst>
            </p:cNvPr>
            <p:cNvSpPr/>
            <p:nvPr/>
          </p:nvSpPr>
          <p:spPr bwMode="auto">
            <a:xfrm>
              <a:off x="7454901" y="4826087"/>
              <a:ext cx="465138" cy="549275"/>
            </a:xfrm>
            <a:custGeom>
              <a:avLst/>
              <a:gdLst>
                <a:gd name="T0" fmla="*/ 293 w 293"/>
                <a:gd name="T1" fmla="*/ 59 h 346"/>
                <a:gd name="T2" fmla="*/ 225 w 293"/>
                <a:gd name="T3" fmla="*/ 65 h 346"/>
                <a:gd name="T4" fmla="*/ 219 w 293"/>
                <a:gd name="T5" fmla="*/ 0 h 346"/>
                <a:gd name="T6" fmla="*/ 163 w 293"/>
                <a:gd name="T7" fmla="*/ 65 h 346"/>
                <a:gd name="T8" fmla="*/ 157 w 293"/>
                <a:gd name="T9" fmla="*/ 114 h 346"/>
                <a:gd name="T10" fmla="*/ 6 w 293"/>
                <a:gd name="T11" fmla="*/ 306 h 346"/>
                <a:gd name="T12" fmla="*/ 0 w 293"/>
                <a:gd name="T13" fmla="*/ 346 h 346"/>
                <a:gd name="T14" fmla="*/ 40 w 293"/>
                <a:gd name="T15" fmla="*/ 333 h 346"/>
                <a:gd name="T16" fmla="*/ 194 w 293"/>
                <a:gd name="T17" fmla="*/ 142 h 346"/>
                <a:gd name="T18" fmla="*/ 240 w 293"/>
                <a:gd name="T19" fmla="*/ 127 h 346"/>
                <a:gd name="T20" fmla="*/ 293 w 293"/>
                <a:gd name="T21" fmla="*/ 59 h 3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3" h="346">
                  <a:moveTo>
                    <a:pt x="293" y="59"/>
                  </a:moveTo>
                  <a:lnTo>
                    <a:pt x="225" y="65"/>
                  </a:lnTo>
                  <a:lnTo>
                    <a:pt x="219" y="0"/>
                  </a:lnTo>
                  <a:lnTo>
                    <a:pt x="163" y="65"/>
                  </a:lnTo>
                  <a:lnTo>
                    <a:pt x="157" y="114"/>
                  </a:lnTo>
                  <a:lnTo>
                    <a:pt x="6" y="306"/>
                  </a:lnTo>
                  <a:lnTo>
                    <a:pt x="0" y="346"/>
                  </a:lnTo>
                  <a:lnTo>
                    <a:pt x="40" y="333"/>
                  </a:lnTo>
                  <a:lnTo>
                    <a:pt x="194" y="142"/>
                  </a:lnTo>
                  <a:lnTo>
                    <a:pt x="240" y="127"/>
                  </a:lnTo>
                  <a:lnTo>
                    <a:pt x="293" y="5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  <p:grpSp>
        <p:nvGrpSpPr>
          <p:cNvPr id="42" name="组合 31">
            <a:extLst>
              <a:ext uri="{FF2B5EF4-FFF2-40B4-BE49-F238E27FC236}">
                <a16:creationId xmlns:a16="http://schemas.microsoft.com/office/drawing/2014/main" id="{DFC09D02-0C82-68A6-98C7-994B055ADA75}"/>
              </a:ext>
            </a:extLst>
          </p:cNvPr>
          <p:cNvGrpSpPr/>
          <p:nvPr/>
        </p:nvGrpSpPr>
        <p:grpSpPr>
          <a:xfrm>
            <a:off x="8689198" y="2118735"/>
            <a:ext cx="338886" cy="487482"/>
            <a:chOff x="10885488" y="4680037"/>
            <a:chExt cx="503238" cy="723900"/>
          </a:xfrm>
          <a:solidFill>
            <a:schemeClr val="bg1"/>
          </a:solidFill>
        </p:grpSpPr>
        <p:sp>
          <p:nvSpPr>
            <p:cNvPr id="43" name="Freeform 87">
              <a:extLst>
                <a:ext uri="{FF2B5EF4-FFF2-40B4-BE49-F238E27FC236}">
                  <a16:creationId xmlns:a16="http://schemas.microsoft.com/office/drawing/2014/main" id="{95DB7F93-FF58-7316-8587-384CEAA5B60A}"/>
                </a:ext>
              </a:extLst>
            </p:cNvPr>
            <p:cNvSpPr/>
            <p:nvPr/>
          </p:nvSpPr>
          <p:spPr bwMode="auto">
            <a:xfrm>
              <a:off x="11071226" y="4680037"/>
              <a:ext cx="317500" cy="303212"/>
            </a:xfrm>
            <a:custGeom>
              <a:avLst/>
              <a:gdLst>
                <a:gd name="T0" fmla="*/ 179 w 200"/>
                <a:gd name="T1" fmla="*/ 145 h 191"/>
                <a:gd name="T2" fmla="*/ 157 w 200"/>
                <a:gd name="T3" fmla="*/ 145 h 191"/>
                <a:gd name="T4" fmla="*/ 175 w 200"/>
                <a:gd name="T5" fmla="*/ 160 h 191"/>
                <a:gd name="T6" fmla="*/ 31 w 200"/>
                <a:gd name="T7" fmla="*/ 160 h 191"/>
                <a:gd name="T8" fmla="*/ 31 w 200"/>
                <a:gd name="T9" fmla="*/ 24 h 191"/>
                <a:gd name="T10" fmla="*/ 46 w 200"/>
                <a:gd name="T11" fmla="*/ 43 h 191"/>
                <a:gd name="T12" fmla="*/ 46 w 200"/>
                <a:gd name="T13" fmla="*/ 21 h 191"/>
                <a:gd name="T14" fmla="*/ 24 w 200"/>
                <a:gd name="T15" fmla="*/ 0 h 191"/>
                <a:gd name="T16" fmla="*/ 0 w 200"/>
                <a:gd name="T17" fmla="*/ 21 h 191"/>
                <a:gd name="T18" fmla="*/ 0 w 200"/>
                <a:gd name="T19" fmla="*/ 43 h 191"/>
                <a:gd name="T20" fmla="*/ 18 w 200"/>
                <a:gd name="T21" fmla="*/ 24 h 191"/>
                <a:gd name="T22" fmla="*/ 18 w 200"/>
                <a:gd name="T23" fmla="*/ 175 h 191"/>
                <a:gd name="T24" fmla="*/ 175 w 200"/>
                <a:gd name="T25" fmla="*/ 175 h 191"/>
                <a:gd name="T26" fmla="*/ 157 w 200"/>
                <a:gd name="T27" fmla="*/ 191 h 191"/>
                <a:gd name="T28" fmla="*/ 179 w 200"/>
                <a:gd name="T29" fmla="*/ 191 h 191"/>
                <a:gd name="T30" fmla="*/ 200 w 200"/>
                <a:gd name="T31" fmla="*/ 166 h 191"/>
                <a:gd name="T32" fmla="*/ 179 w 200"/>
                <a:gd name="T33" fmla="*/ 145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00" h="191">
                  <a:moveTo>
                    <a:pt x="179" y="145"/>
                  </a:moveTo>
                  <a:lnTo>
                    <a:pt x="157" y="145"/>
                  </a:lnTo>
                  <a:lnTo>
                    <a:pt x="175" y="160"/>
                  </a:lnTo>
                  <a:lnTo>
                    <a:pt x="31" y="160"/>
                  </a:lnTo>
                  <a:lnTo>
                    <a:pt x="31" y="24"/>
                  </a:lnTo>
                  <a:lnTo>
                    <a:pt x="46" y="43"/>
                  </a:lnTo>
                  <a:lnTo>
                    <a:pt x="46" y="21"/>
                  </a:lnTo>
                  <a:lnTo>
                    <a:pt x="24" y="0"/>
                  </a:lnTo>
                  <a:lnTo>
                    <a:pt x="0" y="21"/>
                  </a:lnTo>
                  <a:lnTo>
                    <a:pt x="0" y="43"/>
                  </a:lnTo>
                  <a:lnTo>
                    <a:pt x="18" y="24"/>
                  </a:lnTo>
                  <a:lnTo>
                    <a:pt x="18" y="175"/>
                  </a:lnTo>
                  <a:lnTo>
                    <a:pt x="175" y="175"/>
                  </a:lnTo>
                  <a:lnTo>
                    <a:pt x="157" y="191"/>
                  </a:lnTo>
                  <a:lnTo>
                    <a:pt x="179" y="191"/>
                  </a:lnTo>
                  <a:lnTo>
                    <a:pt x="200" y="166"/>
                  </a:lnTo>
                  <a:lnTo>
                    <a:pt x="179" y="1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4" name="Freeform 88">
              <a:extLst>
                <a:ext uri="{FF2B5EF4-FFF2-40B4-BE49-F238E27FC236}">
                  <a16:creationId xmlns:a16="http://schemas.microsoft.com/office/drawing/2014/main" id="{ABF84C1B-814F-4E69-38D5-50D703550964}"/>
                </a:ext>
              </a:extLst>
            </p:cNvPr>
            <p:cNvSpPr/>
            <p:nvPr/>
          </p:nvSpPr>
          <p:spPr bwMode="auto">
            <a:xfrm>
              <a:off x="11134726" y="4699087"/>
              <a:ext cx="204788" cy="220662"/>
            </a:xfrm>
            <a:custGeom>
              <a:avLst/>
              <a:gdLst>
                <a:gd name="T0" fmla="*/ 0 w 129"/>
                <a:gd name="T1" fmla="*/ 93 h 139"/>
                <a:gd name="T2" fmla="*/ 37 w 129"/>
                <a:gd name="T3" fmla="*/ 59 h 139"/>
                <a:gd name="T4" fmla="*/ 46 w 129"/>
                <a:gd name="T5" fmla="*/ 68 h 139"/>
                <a:gd name="T6" fmla="*/ 0 w 129"/>
                <a:gd name="T7" fmla="*/ 108 h 139"/>
                <a:gd name="T8" fmla="*/ 0 w 129"/>
                <a:gd name="T9" fmla="*/ 117 h 139"/>
                <a:gd name="T10" fmla="*/ 52 w 129"/>
                <a:gd name="T11" fmla="*/ 71 h 139"/>
                <a:gd name="T12" fmla="*/ 58 w 129"/>
                <a:gd name="T13" fmla="*/ 77 h 139"/>
                <a:gd name="T14" fmla="*/ 0 w 129"/>
                <a:gd name="T15" fmla="*/ 133 h 139"/>
                <a:gd name="T16" fmla="*/ 0 w 129"/>
                <a:gd name="T17" fmla="*/ 139 h 139"/>
                <a:gd name="T18" fmla="*/ 3 w 129"/>
                <a:gd name="T19" fmla="*/ 139 h 139"/>
                <a:gd name="T20" fmla="*/ 129 w 129"/>
                <a:gd name="T21" fmla="*/ 22 h 139"/>
                <a:gd name="T22" fmla="*/ 129 w 129"/>
                <a:gd name="T23" fmla="*/ 0 h 139"/>
                <a:gd name="T24" fmla="*/ 65 w 129"/>
                <a:gd name="T25" fmla="*/ 65 h 139"/>
                <a:gd name="T26" fmla="*/ 37 w 129"/>
                <a:gd name="T27" fmla="*/ 43 h 139"/>
                <a:gd name="T28" fmla="*/ 0 w 129"/>
                <a:gd name="T29" fmla="*/ 74 h 139"/>
                <a:gd name="T30" fmla="*/ 0 w 129"/>
                <a:gd name="T31" fmla="*/ 93 h 1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9" h="139">
                  <a:moveTo>
                    <a:pt x="0" y="93"/>
                  </a:moveTo>
                  <a:lnTo>
                    <a:pt x="37" y="59"/>
                  </a:lnTo>
                  <a:lnTo>
                    <a:pt x="46" y="68"/>
                  </a:lnTo>
                  <a:lnTo>
                    <a:pt x="0" y="108"/>
                  </a:lnTo>
                  <a:lnTo>
                    <a:pt x="0" y="117"/>
                  </a:lnTo>
                  <a:lnTo>
                    <a:pt x="52" y="71"/>
                  </a:lnTo>
                  <a:lnTo>
                    <a:pt x="58" y="77"/>
                  </a:lnTo>
                  <a:lnTo>
                    <a:pt x="0" y="133"/>
                  </a:lnTo>
                  <a:lnTo>
                    <a:pt x="0" y="139"/>
                  </a:lnTo>
                  <a:lnTo>
                    <a:pt x="3" y="139"/>
                  </a:lnTo>
                  <a:lnTo>
                    <a:pt x="129" y="22"/>
                  </a:lnTo>
                  <a:lnTo>
                    <a:pt x="129" y="0"/>
                  </a:lnTo>
                  <a:lnTo>
                    <a:pt x="65" y="65"/>
                  </a:lnTo>
                  <a:lnTo>
                    <a:pt x="37" y="43"/>
                  </a:lnTo>
                  <a:lnTo>
                    <a:pt x="0" y="74"/>
                  </a:lnTo>
                  <a:lnTo>
                    <a:pt x="0" y="9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5" name="Freeform 89">
              <a:extLst>
                <a:ext uri="{FF2B5EF4-FFF2-40B4-BE49-F238E27FC236}">
                  <a16:creationId xmlns:a16="http://schemas.microsoft.com/office/drawing/2014/main" id="{FF2DF29D-A5F1-3F69-F614-D724C18C655A}"/>
                </a:ext>
              </a:extLst>
            </p:cNvPr>
            <p:cNvSpPr/>
            <p:nvPr/>
          </p:nvSpPr>
          <p:spPr bwMode="auto">
            <a:xfrm>
              <a:off x="11163301" y="4753062"/>
              <a:ext cx="176213" cy="166687"/>
            </a:xfrm>
            <a:custGeom>
              <a:avLst/>
              <a:gdLst>
                <a:gd name="T0" fmla="*/ 111 w 111"/>
                <a:gd name="T1" fmla="*/ 0 h 105"/>
                <a:gd name="T2" fmla="*/ 0 w 111"/>
                <a:gd name="T3" fmla="*/ 105 h 105"/>
                <a:gd name="T4" fmla="*/ 10 w 111"/>
                <a:gd name="T5" fmla="*/ 105 h 105"/>
                <a:gd name="T6" fmla="*/ 111 w 111"/>
                <a:gd name="T7" fmla="*/ 9 h 105"/>
                <a:gd name="T8" fmla="*/ 111 w 111"/>
                <a:gd name="T9" fmla="*/ 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1" h="105">
                  <a:moveTo>
                    <a:pt x="111" y="0"/>
                  </a:moveTo>
                  <a:lnTo>
                    <a:pt x="0" y="105"/>
                  </a:lnTo>
                  <a:lnTo>
                    <a:pt x="10" y="105"/>
                  </a:lnTo>
                  <a:lnTo>
                    <a:pt x="111" y="9"/>
                  </a:lnTo>
                  <a:lnTo>
                    <a:pt x="1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6" name="Freeform 90">
              <a:extLst>
                <a:ext uri="{FF2B5EF4-FFF2-40B4-BE49-F238E27FC236}">
                  <a16:creationId xmlns:a16="http://schemas.microsoft.com/office/drawing/2014/main" id="{16B18374-2C83-05C7-186D-0CB9068E621C}"/>
                </a:ext>
              </a:extLst>
            </p:cNvPr>
            <p:cNvSpPr/>
            <p:nvPr/>
          </p:nvSpPr>
          <p:spPr bwMode="auto">
            <a:xfrm>
              <a:off x="11202988" y="4792749"/>
              <a:ext cx="136525" cy="127000"/>
            </a:xfrm>
            <a:custGeom>
              <a:avLst/>
              <a:gdLst>
                <a:gd name="T0" fmla="*/ 86 w 86"/>
                <a:gd name="T1" fmla="*/ 0 h 80"/>
                <a:gd name="T2" fmla="*/ 0 w 86"/>
                <a:gd name="T3" fmla="*/ 80 h 80"/>
                <a:gd name="T4" fmla="*/ 9 w 86"/>
                <a:gd name="T5" fmla="*/ 80 h 80"/>
                <a:gd name="T6" fmla="*/ 86 w 86"/>
                <a:gd name="T7" fmla="*/ 9 h 80"/>
                <a:gd name="T8" fmla="*/ 86 w 86"/>
                <a:gd name="T9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6" h="80">
                  <a:moveTo>
                    <a:pt x="86" y="0"/>
                  </a:moveTo>
                  <a:lnTo>
                    <a:pt x="0" y="80"/>
                  </a:lnTo>
                  <a:lnTo>
                    <a:pt x="9" y="80"/>
                  </a:lnTo>
                  <a:lnTo>
                    <a:pt x="86" y="9"/>
                  </a:lnTo>
                  <a:lnTo>
                    <a:pt x="8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7" name="Freeform 91">
              <a:extLst>
                <a:ext uri="{FF2B5EF4-FFF2-40B4-BE49-F238E27FC236}">
                  <a16:creationId xmlns:a16="http://schemas.microsoft.com/office/drawing/2014/main" id="{CA4714FF-152B-9968-D25B-B311D282F207}"/>
                </a:ext>
              </a:extLst>
            </p:cNvPr>
            <p:cNvSpPr/>
            <p:nvPr/>
          </p:nvSpPr>
          <p:spPr bwMode="auto">
            <a:xfrm>
              <a:off x="11242676" y="4826087"/>
              <a:ext cx="96838" cy="93662"/>
            </a:xfrm>
            <a:custGeom>
              <a:avLst/>
              <a:gdLst>
                <a:gd name="T0" fmla="*/ 61 w 61"/>
                <a:gd name="T1" fmla="*/ 0 h 59"/>
                <a:gd name="T2" fmla="*/ 0 w 61"/>
                <a:gd name="T3" fmla="*/ 59 h 59"/>
                <a:gd name="T4" fmla="*/ 9 w 61"/>
                <a:gd name="T5" fmla="*/ 59 h 59"/>
                <a:gd name="T6" fmla="*/ 61 w 61"/>
                <a:gd name="T7" fmla="*/ 13 h 59"/>
                <a:gd name="T8" fmla="*/ 61 w 61"/>
                <a:gd name="T9" fmla="*/ 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1" h="59">
                  <a:moveTo>
                    <a:pt x="61" y="0"/>
                  </a:moveTo>
                  <a:lnTo>
                    <a:pt x="0" y="59"/>
                  </a:lnTo>
                  <a:lnTo>
                    <a:pt x="9" y="59"/>
                  </a:lnTo>
                  <a:lnTo>
                    <a:pt x="61" y="13"/>
                  </a:lnTo>
                  <a:lnTo>
                    <a:pt x="6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8" name="Freeform 92">
              <a:extLst>
                <a:ext uri="{FF2B5EF4-FFF2-40B4-BE49-F238E27FC236}">
                  <a16:creationId xmlns:a16="http://schemas.microsoft.com/office/drawing/2014/main" id="{41AF346F-E933-93E4-8D57-25CF030CD8ED}"/>
                </a:ext>
              </a:extLst>
            </p:cNvPr>
            <p:cNvSpPr/>
            <p:nvPr/>
          </p:nvSpPr>
          <p:spPr bwMode="auto">
            <a:xfrm>
              <a:off x="11280776" y="4865774"/>
              <a:ext cx="58738" cy="53975"/>
            </a:xfrm>
            <a:custGeom>
              <a:avLst/>
              <a:gdLst>
                <a:gd name="T0" fmla="*/ 37 w 37"/>
                <a:gd name="T1" fmla="*/ 9 h 34"/>
                <a:gd name="T2" fmla="*/ 37 w 37"/>
                <a:gd name="T3" fmla="*/ 0 h 34"/>
                <a:gd name="T4" fmla="*/ 0 w 37"/>
                <a:gd name="T5" fmla="*/ 34 h 34"/>
                <a:gd name="T6" fmla="*/ 10 w 37"/>
                <a:gd name="T7" fmla="*/ 34 h 34"/>
                <a:gd name="T8" fmla="*/ 37 w 37"/>
                <a:gd name="T9" fmla="*/ 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7" h="34">
                  <a:moveTo>
                    <a:pt x="37" y="9"/>
                  </a:moveTo>
                  <a:lnTo>
                    <a:pt x="37" y="0"/>
                  </a:lnTo>
                  <a:lnTo>
                    <a:pt x="0" y="34"/>
                  </a:lnTo>
                  <a:lnTo>
                    <a:pt x="10" y="34"/>
                  </a:lnTo>
                  <a:lnTo>
                    <a:pt x="37" y="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49" name="Oval 93">
              <a:extLst>
                <a:ext uri="{FF2B5EF4-FFF2-40B4-BE49-F238E27FC236}">
                  <a16:creationId xmlns:a16="http://schemas.microsoft.com/office/drawing/2014/main" id="{444492E9-0451-34BE-0A46-161D46532EF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939463" y="4856249"/>
              <a:ext cx="117475" cy="117475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  <p:sp>
          <p:nvSpPr>
            <p:cNvPr id="50" name="Freeform 94">
              <a:extLst>
                <a:ext uri="{FF2B5EF4-FFF2-40B4-BE49-F238E27FC236}">
                  <a16:creationId xmlns:a16="http://schemas.microsoft.com/office/drawing/2014/main" id="{712883B7-7BBD-A7F9-5AD7-FF72DCEE5BE5}"/>
                </a:ext>
              </a:extLst>
            </p:cNvPr>
            <p:cNvSpPr/>
            <p:nvPr/>
          </p:nvSpPr>
          <p:spPr bwMode="auto">
            <a:xfrm>
              <a:off x="10885488" y="4997537"/>
              <a:ext cx="336550" cy="406400"/>
            </a:xfrm>
            <a:custGeom>
              <a:avLst/>
              <a:gdLst>
                <a:gd name="T0" fmla="*/ 69 w 69"/>
                <a:gd name="T1" fmla="*/ 7 h 83"/>
                <a:gd name="T2" fmla="*/ 61 w 69"/>
                <a:gd name="T3" fmla="*/ 0 h 83"/>
                <a:gd name="T4" fmla="*/ 33 w 69"/>
                <a:gd name="T5" fmla="*/ 0 h 83"/>
                <a:gd name="T6" fmla="*/ 23 w 69"/>
                <a:gd name="T7" fmla="*/ 9 h 83"/>
                <a:gd name="T8" fmla="*/ 23 w 69"/>
                <a:gd name="T9" fmla="*/ 10 h 83"/>
                <a:gd name="T10" fmla="*/ 13 w 69"/>
                <a:gd name="T11" fmla="*/ 0 h 83"/>
                <a:gd name="T12" fmla="*/ 10 w 69"/>
                <a:gd name="T13" fmla="*/ 0 h 83"/>
                <a:gd name="T14" fmla="*/ 0 w 69"/>
                <a:gd name="T15" fmla="*/ 9 h 83"/>
                <a:gd name="T16" fmla="*/ 0 w 69"/>
                <a:gd name="T17" fmla="*/ 30 h 83"/>
                <a:gd name="T18" fmla="*/ 10 w 69"/>
                <a:gd name="T19" fmla="*/ 40 h 83"/>
                <a:gd name="T20" fmla="*/ 10 w 69"/>
                <a:gd name="T21" fmla="*/ 40 h 83"/>
                <a:gd name="T22" fmla="*/ 9 w 69"/>
                <a:gd name="T23" fmla="*/ 42 h 83"/>
                <a:gd name="T24" fmla="*/ 9 w 69"/>
                <a:gd name="T25" fmla="*/ 76 h 83"/>
                <a:gd name="T26" fmla="*/ 16 w 69"/>
                <a:gd name="T27" fmla="*/ 83 h 83"/>
                <a:gd name="T28" fmla="*/ 23 w 69"/>
                <a:gd name="T29" fmla="*/ 76 h 83"/>
                <a:gd name="T30" fmla="*/ 30 w 69"/>
                <a:gd name="T31" fmla="*/ 83 h 83"/>
                <a:gd name="T32" fmla="*/ 37 w 69"/>
                <a:gd name="T33" fmla="*/ 76 h 83"/>
                <a:gd name="T34" fmla="*/ 37 w 69"/>
                <a:gd name="T35" fmla="*/ 13 h 83"/>
                <a:gd name="T36" fmla="*/ 61 w 69"/>
                <a:gd name="T37" fmla="*/ 13 h 83"/>
                <a:gd name="T38" fmla="*/ 69 w 69"/>
                <a:gd name="T39" fmla="*/ 7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9" h="83">
                  <a:moveTo>
                    <a:pt x="69" y="7"/>
                  </a:moveTo>
                  <a:cubicBezTo>
                    <a:pt x="69" y="2"/>
                    <a:pt x="65" y="0"/>
                    <a:pt x="61" y="0"/>
                  </a:cubicBezTo>
                  <a:cubicBezTo>
                    <a:pt x="57" y="0"/>
                    <a:pt x="33" y="0"/>
                    <a:pt x="33" y="0"/>
                  </a:cubicBezTo>
                  <a:cubicBezTo>
                    <a:pt x="23" y="9"/>
                    <a:pt x="23" y="9"/>
                    <a:pt x="23" y="9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4" y="0"/>
                    <a:pt x="0" y="4"/>
                    <a:pt x="0" y="9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6"/>
                    <a:pt x="4" y="40"/>
                    <a:pt x="10" y="40"/>
                  </a:cubicBezTo>
                  <a:cubicBezTo>
                    <a:pt x="10" y="40"/>
                    <a:pt x="10" y="40"/>
                    <a:pt x="10" y="40"/>
                  </a:cubicBezTo>
                  <a:cubicBezTo>
                    <a:pt x="9" y="41"/>
                    <a:pt x="9" y="42"/>
                    <a:pt x="9" y="42"/>
                  </a:cubicBezTo>
                  <a:cubicBezTo>
                    <a:pt x="9" y="76"/>
                    <a:pt x="9" y="76"/>
                    <a:pt x="9" y="76"/>
                  </a:cubicBezTo>
                  <a:cubicBezTo>
                    <a:pt x="9" y="80"/>
                    <a:pt x="12" y="83"/>
                    <a:pt x="16" y="83"/>
                  </a:cubicBezTo>
                  <a:cubicBezTo>
                    <a:pt x="20" y="83"/>
                    <a:pt x="23" y="80"/>
                    <a:pt x="23" y="76"/>
                  </a:cubicBezTo>
                  <a:cubicBezTo>
                    <a:pt x="23" y="80"/>
                    <a:pt x="26" y="83"/>
                    <a:pt x="30" y="83"/>
                  </a:cubicBezTo>
                  <a:cubicBezTo>
                    <a:pt x="34" y="83"/>
                    <a:pt x="37" y="80"/>
                    <a:pt x="37" y="76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7" y="13"/>
                    <a:pt x="58" y="13"/>
                    <a:pt x="61" y="13"/>
                  </a:cubicBezTo>
                  <a:cubicBezTo>
                    <a:pt x="64" y="13"/>
                    <a:pt x="69" y="12"/>
                    <a:pt x="6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165311489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片 62">
            <a:extLst>
              <a:ext uri="{FF2B5EF4-FFF2-40B4-BE49-F238E27FC236}">
                <a16:creationId xmlns:a16="http://schemas.microsoft.com/office/drawing/2014/main" id="{4F4D3EE5-6031-F4E4-2BD4-475464D4355E}"/>
              </a:ext>
            </a:extLst>
          </p:cNvPr>
          <p:cNvPicPr>
            <a:picLocks noChangeAspect="1"/>
          </p:cNvPicPr>
          <p:nvPr/>
        </p:nvPicPr>
        <p:blipFill>
          <a:blip r:embed="rId4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4121150"/>
          </a:xfrm>
          <a:prstGeom prst="rect">
            <a:avLst/>
          </a:prstGeom>
        </p:spPr>
      </p:pic>
      <p:pic>
        <p:nvPicPr>
          <p:cNvPr id="87" name="图片 86">
            <a:extLst>
              <a:ext uri="{FF2B5EF4-FFF2-40B4-BE49-F238E27FC236}">
                <a16:creationId xmlns:a16="http://schemas.microsoft.com/office/drawing/2014/main" id="{02751D02-C20C-513E-8B5F-7417FC9462C8}"/>
              </a:ext>
            </a:extLst>
          </p:cNvPr>
          <p:cNvPicPr>
            <a:picLocks noChangeAspect="1"/>
          </p:cNvPicPr>
          <p:nvPr/>
        </p:nvPicPr>
        <p:blipFill>
          <a:blip r:embed="rId5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7" name="图片 66">
            <a:extLst>
              <a:ext uri="{FF2B5EF4-FFF2-40B4-BE49-F238E27FC236}">
                <a16:creationId xmlns:a16="http://schemas.microsoft.com/office/drawing/2014/main" id="{C71886FA-18E6-1FEE-A8DF-36B182732777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3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46989"/>
            <a:ext cx="12192000" cy="2513517"/>
          </a:xfrm>
          <a:prstGeom prst="rect">
            <a:avLst/>
          </a:prstGeom>
        </p:spPr>
      </p:pic>
      <p:pic>
        <p:nvPicPr>
          <p:cNvPr id="26" name="图片 25">
            <a:extLst>
              <a:ext uri="{FF2B5EF4-FFF2-40B4-BE49-F238E27FC236}">
                <a16:creationId xmlns:a16="http://schemas.microsoft.com/office/drawing/2014/main" id="{937A5458-D822-757A-44CB-C5334B302DE3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screen">
            <a:alphaModFix amt="50000"/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0" y="6216090"/>
            <a:ext cx="8848080" cy="641909"/>
          </a:xfrm>
          <a:prstGeom prst="rect">
            <a:avLst/>
          </a:prstGeom>
        </p:spPr>
      </p:pic>
      <p:pic>
        <p:nvPicPr>
          <p:cNvPr id="83" name="图片 82">
            <a:extLst>
              <a:ext uri="{FF2B5EF4-FFF2-40B4-BE49-F238E27FC236}">
                <a16:creationId xmlns:a16="http://schemas.microsoft.com/office/drawing/2014/main" id="{45D62D2F-026B-E0E5-95BD-58EA47A034EB}"/>
              </a:ext>
            </a:extLst>
          </p:cNvPr>
          <p:cNvPicPr>
            <a:picLocks noChangeAspect="1"/>
          </p:cNvPicPr>
          <p:nvPr/>
        </p:nvPicPr>
        <p:blipFill>
          <a:blip r:embed="rId10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3039" y="-544129"/>
            <a:ext cx="7102316" cy="6419259"/>
          </a:xfrm>
          <a:prstGeom prst="rect">
            <a:avLst/>
          </a:prstGeom>
        </p:spPr>
      </p:pic>
      <p:sp>
        <p:nvSpPr>
          <p:cNvPr id="77" name="文本框 76">
            <a:extLst>
              <a:ext uri="{FF2B5EF4-FFF2-40B4-BE49-F238E27FC236}">
                <a16:creationId xmlns:a16="http://schemas.microsoft.com/office/drawing/2014/main" id="{5BDFE98E-19E3-4F7B-DCCA-744E71526800}"/>
              </a:ext>
            </a:extLst>
          </p:cNvPr>
          <p:cNvSpPr txBox="1"/>
          <p:nvPr/>
        </p:nvSpPr>
        <p:spPr>
          <a:xfrm>
            <a:off x="3928597" y="5281360"/>
            <a:ext cx="433480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汇报人：</a:t>
            </a:r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51PPT</a:t>
            </a:r>
            <a:r>
              <a:rPr lang="zh-CN" altLang="en-US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模板网        时间：</a:t>
            </a:r>
            <a:r>
              <a:rPr lang="en-US" altLang="zh-CN" sz="14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+mn-ea"/>
                <a:ea typeface="+mn-ea"/>
                <a:cs typeface="+mn-ea"/>
                <a:sym typeface="+mn-lt"/>
              </a:rPr>
              <a:t>2022.11</a:t>
            </a:r>
            <a:endParaRPr lang="zh-CN" altLang="en-US" sz="1400" b="1" dirty="0">
              <a:solidFill>
                <a:schemeClr val="tx1">
                  <a:lumMod val="65000"/>
                  <a:lumOff val="35000"/>
                </a:schemeClr>
              </a:solidFill>
              <a:latin typeface="+mn-ea"/>
              <a:ea typeface="+mn-ea"/>
              <a:cs typeface="+mn-ea"/>
              <a:sym typeface="+mn-lt"/>
            </a:endParaRPr>
          </a:p>
        </p:txBody>
      </p:sp>
      <p:pic>
        <p:nvPicPr>
          <p:cNvPr id="65" name="图片 64">
            <a:extLst>
              <a:ext uri="{FF2B5EF4-FFF2-40B4-BE49-F238E27FC236}">
                <a16:creationId xmlns:a16="http://schemas.microsoft.com/office/drawing/2014/main" id="{2AE0DF37-F0CA-3A38-B49B-DED86BD851BE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20621" y="774841"/>
            <a:ext cx="1403471" cy="792701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id="{11411000-C0DD-5F4E-9637-5BFA24835A9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988050"/>
            <a:ext cx="12192000" cy="869950"/>
          </a:xfrm>
          <a:prstGeom prst="rect">
            <a:avLst/>
          </a:prstGeom>
        </p:spPr>
      </p:pic>
      <p:grpSp>
        <p:nvGrpSpPr>
          <p:cNvPr id="30" name="组合 29">
            <a:extLst>
              <a:ext uri="{FF2B5EF4-FFF2-40B4-BE49-F238E27FC236}">
                <a16:creationId xmlns:a16="http://schemas.microsoft.com/office/drawing/2014/main" id="{08D0E805-5A94-ED32-A29F-5FF516153574}"/>
              </a:ext>
            </a:extLst>
          </p:cNvPr>
          <p:cNvGrpSpPr/>
          <p:nvPr/>
        </p:nvGrpSpPr>
        <p:grpSpPr>
          <a:xfrm>
            <a:off x="2413454" y="4274175"/>
            <a:ext cx="3140528" cy="573512"/>
            <a:chOff x="2741204" y="4280439"/>
            <a:chExt cx="2374786" cy="433675"/>
          </a:xfrm>
        </p:grpSpPr>
        <p:sp>
          <p:nvSpPr>
            <p:cNvPr id="27" name="平行四边形 26">
              <a:extLst>
                <a:ext uri="{FF2B5EF4-FFF2-40B4-BE49-F238E27FC236}">
                  <a16:creationId xmlns:a16="http://schemas.microsoft.com/office/drawing/2014/main" id="{4D1D6A65-1326-4032-E223-29B9ACC9A745}"/>
                </a:ext>
              </a:extLst>
            </p:cNvPr>
            <p:cNvSpPr/>
            <p:nvPr/>
          </p:nvSpPr>
          <p:spPr>
            <a:xfrm rot="10800000" flipH="1">
              <a:off x="2741204" y="4280439"/>
              <a:ext cx="1895290" cy="180389"/>
            </a:xfrm>
            <a:prstGeom prst="parallelogram">
              <a:avLst>
                <a:gd name="adj" fmla="val 48761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平行四边形 27">
              <a:extLst>
                <a:ext uri="{FF2B5EF4-FFF2-40B4-BE49-F238E27FC236}">
                  <a16:creationId xmlns:a16="http://schemas.microsoft.com/office/drawing/2014/main" id="{5C9C7812-CCA4-ED93-2BA9-730ACC8C0203}"/>
                </a:ext>
              </a:extLst>
            </p:cNvPr>
            <p:cNvSpPr/>
            <p:nvPr/>
          </p:nvSpPr>
          <p:spPr>
            <a:xfrm rot="10800000" flipH="1">
              <a:off x="2980952" y="4407082"/>
              <a:ext cx="1895290" cy="180389"/>
            </a:xfrm>
            <a:prstGeom prst="parallelogram">
              <a:avLst>
                <a:gd name="adj" fmla="val 48761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平行四边形 28">
              <a:extLst>
                <a:ext uri="{FF2B5EF4-FFF2-40B4-BE49-F238E27FC236}">
                  <a16:creationId xmlns:a16="http://schemas.microsoft.com/office/drawing/2014/main" id="{C3BD7BBB-41DC-90FE-C210-AE56DD139794}"/>
                </a:ext>
              </a:extLst>
            </p:cNvPr>
            <p:cNvSpPr/>
            <p:nvPr/>
          </p:nvSpPr>
          <p:spPr>
            <a:xfrm rot="10800000" flipH="1">
              <a:off x="3220700" y="4533725"/>
              <a:ext cx="1895290" cy="180389"/>
            </a:xfrm>
            <a:prstGeom prst="parallelogram">
              <a:avLst>
                <a:gd name="adj" fmla="val 48761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06C5E541-0C5A-9D71-D871-FE59EED664FB}"/>
              </a:ext>
            </a:extLst>
          </p:cNvPr>
          <p:cNvGrpSpPr/>
          <p:nvPr/>
        </p:nvGrpSpPr>
        <p:grpSpPr>
          <a:xfrm flipH="1">
            <a:off x="6844558" y="4274175"/>
            <a:ext cx="2837690" cy="573512"/>
            <a:chOff x="2741204" y="4280439"/>
            <a:chExt cx="2374786" cy="433675"/>
          </a:xfrm>
        </p:grpSpPr>
        <p:sp>
          <p:nvSpPr>
            <p:cNvPr id="32" name="平行四边形 31">
              <a:extLst>
                <a:ext uri="{FF2B5EF4-FFF2-40B4-BE49-F238E27FC236}">
                  <a16:creationId xmlns:a16="http://schemas.microsoft.com/office/drawing/2014/main" id="{DC160717-6B89-2DF5-4EC9-990314F47484}"/>
                </a:ext>
              </a:extLst>
            </p:cNvPr>
            <p:cNvSpPr/>
            <p:nvPr/>
          </p:nvSpPr>
          <p:spPr>
            <a:xfrm rot="10800000" flipH="1">
              <a:off x="2741204" y="4280439"/>
              <a:ext cx="1895290" cy="180389"/>
            </a:xfrm>
            <a:prstGeom prst="parallelogram">
              <a:avLst>
                <a:gd name="adj" fmla="val 48761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平行四边形 32">
              <a:extLst>
                <a:ext uri="{FF2B5EF4-FFF2-40B4-BE49-F238E27FC236}">
                  <a16:creationId xmlns:a16="http://schemas.microsoft.com/office/drawing/2014/main" id="{2BAD9ADA-36ED-866D-C503-1A9A2F48CC1F}"/>
                </a:ext>
              </a:extLst>
            </p:cNvPr>
            <p:cNvSpPr/>
            <p:nvPr/>
          </p:nvSpPr>
          <p:spPr>
            <a:xfrm rot="10800000" flipH="1">
              <a:off x="2980952" y="4407082"/>
              <a:ext cx="1895290" cy="180389"/>
            </a:xfrm>
            <a:prstGeom prst="parallelogram">
              <a:avLst>
                <a:gd name="adj" fmla="val 48761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平行四边形 33">
              <a:extLst>
                <a:ext uri="{FF2B5EF4-FFF2-40B4-BE49-F238E27FC236}">
                  <a16:creationId xmlns:a16="http://schemas.microsoft.com/office/drawing/2014/main" id="{E07EB070-08CB-1607-538E-5C8DD0908A0D}"/>
                </a:ext>
              </a:extLst>
            </p:cNvPr>
            <p:cNvSpPr/>
            <p:nvPr/>
          </p:nvSpPr>
          <p:spPr>
            <a:xfrm rot="10800000" flipH="1">
              <a:off x="3220700" y="4533725"/>
              <a:ext cx="1895290" cy="180389"/>
            </a:xfrm>
            <a:prstGeom prst="parallelogram">
              <a:avLst>
                <a:gd name="adj" fmla="val 48761"/>
              </a:avLst>
            </a:prstGeom>
            <a:gradFill flip="none" rotWithShape="1">
              <a:gsLst>
                <a:gs pos="0">
                  <a:schemeClr val="accent1">
                    <a:lumMod val="5000"/>
                    <a:lumOff val="95000"/>
                    <a:alpha val="0"/>
                  </a:schemeClr>
                </a:gs>
                <a:gs pos="100000">
                  <a:schemeClr val="accent1">
                    <a:lumMod val="30000"/>
                    <a:lumOff val="70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5" name="梯形 34">
            <a:extLst>
              <a:ext uri="{FF2B5EF4-FFF2-40B4-BE49-F238E27FC236}">
                <a16:creationId xmlns:a16="http://schemas.microsoft.com/office/drawing/2014/main" id="{9F5BDE25-824B-4588-AA0F-348108F03735}"/>
              </a:ext>
            </a:extLst>
          </p:cNvPr>
          <p:cNvSpPr/>
          <p:nvPr/>
        </p:nvSpPr>
        <p:spPr>
          <a:xfrm rot="10800000">
            <a:off x="3580825" y="4271669"/>
            <a:ext cx="5023304" cy="576018"/>
          </a:xfrm>
          <a:prstGeom prst="trapezoid">
            <a:avLst>
              <a:gd name="adj" fmla="val 39207"/>
            </a:avLst>
          </a:prstGeom>
          <a:gradFill>
            <a:gsLst>
              <a:gs pos="0">
                <a:srgbClr val="E32819"/>
              </a:gs>
              <a:gs pos="100000">
                <a:srgbClr val="C00000"/>
              </a:gs>
            </a:gsLst>
            <a:lin ang="5400000" scaled="1"/>
          </a:gradFill>
          <a:ln w="25400">
            <a:solidFill>
              <a:schemeClr val="bg1"/>
            </a:solidFill>
            <a:prstDash val="solid"/>
          </a:ln>
          <a:effectLst>
            <a:outerShdw blurRad="50800" dist="1143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349A92D3-7B52-B005-5DE9-1A7473A270C5}"/>
              </a:ext>
            </a:extLst>
          </p:cNvPr>
          <p:cNvGrpSpPr/>
          <p:nvPr/>
        </p:nvGrpSpPr>
        <p:grpSpPr>
          <a:xfrm>
            <a:off x="3859338" y="4328854"/>
            <a:ext cx="4473623" cy="461665"/>
            <a:chOff x="3849934" y="4328854"/>
            <a:chExt cx="4473623" cy="461665"/>
          </a:xfrm>
        </p:grpSpPr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2AF0E38C-82AA-6DAD-9A70-805DABA46A4B}"/>
                </a:ext>
              </a:extLst>
            </p:cNvPr>
            <p:cNvSpPr txBox="1"/>
            <p:nvPr/>
          </p:nvSpPr>
          <p:spPr>
            <a:xfrm>
              <a:off x="3928597" y="4328854"/>
              <a:ext cx="433480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b="1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党建工作汇报通用</a:t>
              </a:r>
              <a:r>
                <a:rPr lang="en-US" altLang="zh-CN" sz="2400" b="1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PPT</a:t>
              </a:r>
              <a:r>
                <a:rPr lang="zh-CN" altLang="en-US" sz="2400" b="1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模板</a:t>
              </a:r>
            </a:p>
          </p:txBody>
        </p:sp>
        <p:sp>
          <p:nvSpPr>
            <p:cNvPr id="38" name="iconfont-1096-617929">
              <a:extLst>
                <a:ext uri="{FF2B5EF4-FFF2-40B4-BE49-F238E27FC236}">
                  <a16:creationId xmlns:a16="http://schemas.microsoft.com/office/drawing/2014/main" id="{3F0B967D-22C9-C074-98FA-8F0A6125025A}"/>
                </a:ext>
              </a:extLst>
            </p:cNvPr>
            <p:cNvSpPr/>
            <p:nvPr/>
          </p:nvSpPr>
          <p:spPr>
            <a:xfrm>
              <a:off x="8103139" y="4435129"/>
              <a:ext cx="220418" cy="219562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0">
                  <a:srgbClr val="E32819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iconfont-1096-617929">
              <a:extLst>
                <a:ext uri="{FF2B5EF4-FFF2-40B4-BE49-F238E27FC236}">
                  <a16:creationId xmlns:a16="http://schemas.microsoft.com/office/drawing/2014/main" id="{21B83235-0B43-8460-1E1A-855559C3E3A3}"/>
                </a:ext>
              </a:extLst>
            </p:cNvPr>
            <p:cNvSpPr/>
            <p:nvPr/>
          </p:nvSpPr>
          <p:spPr>
            <a:xfrm>
              <a:off x="3849934" y="4435129"/>
              <a:ext cx="220418" cy="219562"/>
            </a:xfrm>
            <a:custGeom>
              <a:avLst/>
              <a:gdLst>
                <a:gd name="T0" fmla="*/ 11209 w 11256"/>
                <a:gd name="T1" fmla="*/ 4253 h 11213"/>
                <a:gd name="T2" fmla="*/ 10891 w 11256"/>
                <a:gd name="T3" fmla="*/ 3984 h 11213"/>
                <a:gd name="T4" fmla="*/ 7510 w 11256"/>
                <a:gd name="T5" fmla="*/ 3462 h 11213"/>
                <a:gd name="T6" fmla="*/ 6001 w 11256"/>
                <a:gd name="T7" fmla="*/ 230 h 11213"/>
                <a:gd name="T8" fmla="*/ 5640 w 11256"/>
                <a:gd name="T9" fmla="*/ 0 h 11213"/>
                <a:gd name="T10" fmla="*/ 5640 w 11256"/>
                <a:gd name="T11" fmla="*/ 0 h 11213"/>
                <a:gd name="T12" fmla="*/ 5279 w 11256"/>
                <a:gd name="T13" fmla="*/ 230 h 11213"/>
                <a:gd name="T14" fmla="*/ 3756 w 11256"/>
                <a:gd name="T15" fmla="*/ 3455 h 11213"/>
                <a:gd name="T16" fmla="*/ 370 w 11256"/>
                <a:gd name="T17" fmla="*/ 3965 h 11213"/>
                <a:gd name="T18" fmla="*/ 49 w 11256"/>
                <a:gd name="T19" fmla="*/ 4231 h 11213"/>
                <a:gd name="T20" fmla="*/ 142 w 11256"/>
                <a:gd name="T21" fmla="*/ 4638 h 11213"/>
                <a:gd name="T22" fmla="*/ 2597 w 11256"/>
                <a:gd name="T23" fmla="*/ 7164 h 11213"/>
                <a:gd name="T24" fmla="*/ 2010 w 11256"/>
                <a:gd name="T25" fmla="*/ 10725 h 11213"/>
                <a:gd name="T26" fmla="*/ 2174 w 11256"/>
                <a:gd name="T27" fmla="*/ 11116 h 11213"/>
                <a:gd name="T28" fmla="*/ 2597 w 11256"/>
                <a:gd name="T29" fmla="*/ 11140 h 11213"/>
                <a:gd name="T30" fmla="*/ 5620 w 11256"/>
                <a:gd name="T31" fmla="*/ 9478 h 11213"/>
                <a:gd name="T32" fmla="*/ 8637 w 11256"/>
                <a:gd name="T33" fmla="*/ 11151 h 11213"/>
                <a:gd name="T34" fmla="*/ 8831 w 11256"/>
                <a:gd name="T35" fmla="*/ 11200 h 11213"/>
                <a:gd name="T36" fmla="*/ 8839 w 11256"/>
                <a:gd name="T37" fmla="*/ 11200 h 11213"/>
                <a:gd name="T38" fmla="*/ 9239 w 11256"/>
                <a:gd name="T39" fmla="*/ 10800 h 11213"/>
                <a:gd name="T40" fmla="*/ 9213 w 11256"/>
                <a:gd name="T41" fmla="*/ 10658 h 11213"/>
                <a:gd name="T42" fmla="*/ 8652 w 11256"/>
                <a:gd name="T43" fmla="*/ 7175 h 11213"/>
                <a:gd name="T44" fmla="*/ 11114 w 11256"/>
                <a:gd name="T45" fmla="*/ 4659 h 11213"/>
                <a:gd name="T46" fmla="*/ 11209 w 11256"/>
                <a:gd name="T47" fmla="*/ 4253 h 11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1256" h="11213">
                  <a:moveTo>
                    <a:pt x="11209" y="4253"/>
                  </a:moveTo>
                  <a:cubicBezTo>
                    <a:pt x="11161" y="4111"/>
                    <a:pt x="11039" y="4008"/>
                    <a:pt x="10891" y="3984"/>
                  </a:cubicBezTo>
                  <a:lnTo>
                    <a:pt x="7510" y="3462"/>
                  </a:lnTo>
                  <a:lnTo>
                    <a:pt x="6001" y="230"/>
                  </a:lnTo>
                  <a:cubicBezTo>
                    <a:pt x="5934" y="90"/>
                    <a:pt x="5795" y="0"/>
                    <a:pt x="5640" y="0"/>
                  </a:cubicBezTo>
                  <a:lnTo>
                    <a:pt x="5640" y="0"/>
                  </a:lnTo>
                  <a:cubicBezTo>
                    <a:pt x="5485" y="0"/>
                    <a:pt x="5345" y="88"/>
                    <a:pt x="5279" y="230"/>
                  </a:cubicBezTo>
                  <a:lnTo>
                    <a:pt x="3756" y="3455"/>
                  </a:lnTo>
                  <a:lnTo>
                    <a:pt x="370" y="3965"/>
                  </a:lnTo>
                  <a:cubicBezTo>
                    <a:pt x="221" y="3986"/>
                    <a:pt x="99" y="4090"/>
                    <a:pt x="49" y="4231"/>
                  </a:cubicBezTo>
                  <a:cubicBezTo>
                    <a:pt x="0" y="4373"/>
                    <a:pt x="36" y="4530"/>
                    <a:pt x="142" y="4638"/>
                  </a:cubicBezTo>
                  <a:lnTo>
                    <a:pt x="2597" y="7164"/>
                  </a:lnTo>
                  <a:lnTo>
                    <a:pt x="2010" y="10725"/>
                  </a:lnTo>
                  <a:cubicBezTo>
                    <a:pt x="1984" y="10875"/>
                    <a:pt x="2049" y="11028"/>
                    <a:pt x="2174" y="11116"/>
                  </a:cubicBezTo>
                  <a:cubicBezTo>
                    <a:pt x="2298" y="11204"/>
                    <a:pt x="2464" y="11213"/>
                    <a:pt x="2597" y="11140"/>
                  </a:cubicBezTo>
                  <a:lnTo>
                    <a:pt x="5620" y="9478"/>
                  </a:lnTo>
                  <a:lnTo>
                    <a:pt x="8637" y="11151"/>
                  </a:lnTo>
                  <a:cubicBezTo>
                    <a:pt x="8697" y="11183"/>
                    <a:pt x="8764" y="11200"/>
                    <a:pt x="8831" y="11200"/>
                  </a:cubicBezTo>
                  <a:lnTo>
                    <a:pt x="8839" y="11200"/>
                  </a:lnTo>
                  <a:cubicBezTo>
                    <a:pt x="9061" y="11200"/>
                    <a:pt x="9239" y="11022"/>
                    <a:pt x="9239" y="10800"/>
                  </a:cubicBezTo>
                  <a:cubicBezTo>
                    <a:pt x="9239" y="10751"/>
                    <a:pt x="9231" y="10703"/>
                    <a:pt x="9213" y="10658"/>
                  </a:cubicBezTo>
                  <a:lnTo>
                    <a:pt x="8652" y="7175"/>
                  </a:lnTo>
                  <a:lnTo>
                    <a:pt x="11114" y="4659"/>
                  </a:lnTo>
                  <a:cubicBezTo>
                    <a:pt x="11219" y="4552"/>
                    <a:pt x="11256" y="4395"/>
                    <a:pt x="11209" y="4253"/>
                  </a:cubicBezTo>
                  <a:close/>
                </a:path>
              </a:pathLst>
            </a:custGeom>
            <a:gradFill>
              <a:gsLst>
                <a:gs pos="0">
                  <a:srgbClr val="E32819"/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38ABD01D-45BB-7E32-64B5-618E2633CFED}"/>
              </a:ext>
            </a:extLst>
          </p:cNvPr>
          <p:cNvGrpSpPr/>
          <p:nvPr/>
        </p:nvGrpSpPr>
        <p:grpSpPr>
          <a:xfrm>
            <a:off x="3563643" y="1765576"/>
            <a:ext cx="4628705" cy="1786842"/>
            <a:chOff x="2417538" y="1317425"/>
            <a:chExt cx="5593009" cy="2159097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95286D50-B258-6BBF-5D8E-9AABAF1E5839}"/>
                </a:ext>
              </a:extLst>
            </p:cNvPr>
            <p:cNvSpPr txBox="1"/>
            <p:nvPr/>
          </p:nvSpPr>
          <p:spPr>
            <a:xfrm>
              <a:off x="2417538" y="1317425"/>
              <a:ext cx="1647480" cy="1514867"/>
            </a:xfrm>
            <a:custGeom>
              <a:avLst/>
              <a:gdLst/>
              <a:ahLst/>
              <a:cxnLst/>
              <a:rect l="l" t="t" r="r" b="b"/>
              <a:pathLst>
                <a:path w="1962855" h="1804855">
                  <a:moveTo>
                    <a:pt x="1458468" y="1133352"/>
                  </a:moveTo>
                  <a:cubicBezTo>
                    <a:pt x="1484801" y="1133352"/>
                    <a:pt x="1504045" y="1138416"/>
                    <a:pt x="1516199" y="1148544"/>
                  </a:cubicBezTo>
                  <a:cubicBezTo>
                    <a:pt x="1520250" y="1150570"/>
                    <a:pt x="1524302" y="1152595"/>
                    <a:pt x="1528353" y="1154621"/>
                  </a:cubicBezTo>
                  <a:cubicBezTo>
                    <a:pt x="1532404" y="1156647"/>
                    <a:pt x="1536455" y="1158672"/>
                    <a:pt x="1540507" y="1160698"/>
                  </a:cubicBezTo>
                  <a:cubicBezTo>
                    <a:pt x="1560763" y="1185006"/>
                    <a:pt x="1570892" y="1205262"/>
                    <a:pt x="1570892" y="1221467"/>
                  </a:cubicBezTo>
                  <a:lnTo>
                    <a:pt x="1570892" y="1227544"/>
                  </a:lnTo>
                  <a:lnTo>
                    <a:pt x="1564815" y="1270083"/>
                  </a:lnTo>
                  <a:cubicBezTo>
                    <a:pt x="1564815" y="1278186"/>
                    <a:pt x="1559751" y="1287301"/>
                    <a:pt x="1549622" y="1297429"/>
                  </a:cubicBezTo>
                  <a:cubicBezTo>
                    <a:pt x="1541520" y="1305532"/>
                    <a:pt x="1537468" y="1309583"/>
                    <a:pt x="1537468" y="1309583"/>
                  </a:cubicBezTo>
                  <a:cubicBezTo>
                    <a:pt x="1531391" y="1319711"/>
                    <a:pt x="1524302" y="1326801"/>
                    <a:pt x="1516199" y="1330853"/>
                  </a:cubicBezTo>
                  <a:cubicBezTo>
                    <a:pt x="1508096" y="1334904"/>
                    <a:pt x="1503032" y="1336929"/>
                    <a:pt x="1501007" y="1336929"/>
                  </a:cubicBezTo>
                  <a:cubicBezTo>
                    <a:pt x="1492904" y="1345032"/>
                    <a:pt x="1481763" y="1349083"/>
                    <a:pt x="1467584" y="1349083"/>
                  </a:cubicBezTo>
                  <a:cubicBezTo>
                    <a:pt x="1463532" y="1349083"/>
                    <a:pt x="1461507" y="1346045"/>
                    <a:pt x="1461507" y="1339968"/>
                  </a:cubicBezTo>
                  <a:cubicBezTo>
                    <a:pt x="1453404" y="1283250"/>
                    <a:pt x="1448340" y="1240711"/>
                    <a:pt x="1446314" y="1212352"/>
                  </a:cubicBezTo>
                  <a:cubicBezTo>
                    <a:pt x="1446314" y="1210326"/>
                    <a:pt x="1445301" y="1206782"/>
                    <a:pt x="1443276" y="1201717"/>
                  </a:cubicBezTo>
                  <a:cubicBezTo>
                    <a:pt x="1441250" y="1196653"/>
                    <a:pt x="1435173" y="1194121"/>
                    <a:pt x="1425045" y="1194121"/>
                  </a:cubicBezTo>
                  <a:lnTo>
                    <a:pt x="1415929" y="1191083"/>
                  </a:lnTo>
                  <a:cubicBezTo>
                    <a:pt x="1411878" y="1201211"/>
                    <a:pt x="1405295" y="1210833"/>
                    <a:pt x="1396179" y="1219948"/>
                  </a:cubicBezTo>
                  <a:cubicBezTo>
                    <a:pt x="1387064" y="1229064"/>
                    <a:pt x="1379468" y="1236660"/>
                    <a:pt x="1373391" y="1242737"/>
                  </a:cubicBezTo>
                  <a:lnTo>
                    <a:pt x="1367314" y="1236660"/>
                  </a:lnTo>
                  <a:cubicBezTo>
                    <a:pt x="1367314" y="1234634"/>
                    <a:pt x="1366301" y="1233115"/>
                    <a:pt x="1364275" y="1232102"/>
                  </a:cubicBezTo>
                  <a:cubicBezTo>
                    <a:pt x="1362250" y="1231089"/>
                    <a:pt x="1362250" y="1229570"/>
                    <a:pt x="1364275" y="1227544"/>
                  </a:cubicBezTo>
                  <a:cubicBezTo>
                    <a:pt x="1364275" y="1225519"/>
                    <a:pt x="1366301" y="1218429"/>
                    <a:pt x="1370352" y="1206275"/>
                  </a:cubicBezTo>
                  <a:lnTo>
                    <a:pt x="1391621" y="1188044"/>
                  </a:lnTo>
                  <a:cubicBezTo>
                    <a:pt x="1393647" y="1183993"/>
                    <a:pt x="1396179" y="1179942"/>
                    <a:pt x="1399218" y="1175890"/>
                  </a:cubicBezTo>
                  <a:cubicBezTo>
                    <a:pt x="1402256" y="1171839"/>
                    <a:pt x="1404788" y="1166775"/>
                    <a:pt x="1406814" y="1160698"/>
                  </a:cubicBezTo>
                  <a:cubicBezTo>
                    <a:pt x="1414917" y="1142467"/>
                    <a:pt x="1432135" y="1133352"/>
                    <a:pt x="1458468" y="1133352"/>
                  </a:cubicBezTo>
                  <a:close/>
                  <a:moveTo>
                    <a:pt x="1109043" y="872043"/>
                  </a:moveTo>
                  <a:cubicBezTo>
                    <a:pt x="1104992" y="890274"/>
                    <a:pt x="1089800" y="907492"/>
                    <a:pt x="1063466" y="923697"/>
                  </a:cubicBezTo>
                  <a:lnTo>
                    <a:pt x="938889" y="999659"/>
                  </a:lnTo>
                  <a:cubicBezTo>
                    <a:pt x="926735" y="1007761"/>
                    <a:pt x="913062" y="1015358"/>
                    <a:pt x="897869" y="1022447"/>
                  </a:cubicBezTo>
                  <a:cubicBezTo>
                    <a:pt x="882677" y="1029537"/>
                    <a:pt x="871029" y="1035108"/>
                    <a:pt x="862927" y="1039159"/>
                  </a:cubicBezTo>
                  <a:cubicBezTo>
                    <a:pt x="854824" y="1039159"/>
                    <a:pt x="849760" y="1043210"/>
                    <a:pt x="847735" y="1051313"/>
                  </a:cubicBezTo>
                  <a:cubicBezTo>
                    <a:pt x="845709" y="1053338"/>
                    <a:pt x="844696" y="1056883"/>
                    <a:pt x="844696" y="1061947"/>
                  </a:cubicBezTo>
                  <a:cubicBezTo>
                    <a:pt x="844696" y="1067012"/>
                    <a:pt x="842670" y="1072582"/>
                    <a:pt x="838619" y="1078659"/>
                  </a:cubicBezTo>
                  <a:lnTo>
                    <a:pt x="951043" y="1017890"/>
                  </a:lnTo>
                  <a:lnTo>
                    <a:pt x="1014851" y="984466"/>
                  </a:lnTo>
                  <a:lnTo>
                    <a:pt x="1027005" y="975351"/>
                  </a:lnTo>
                  <a:cubicBezTo>
                    <a:pt x="1029030" y="971300"/>
                    <a:pt x="1034094" y="969274"/>
                    <a:pt x="1042197" y="969274"/>
                  </a:cubicBezTo>
                  <a:lnTo>
                    <a:pt x="1057389" y="957120"/>
                  </a:lnTo>
                  <a:lnTo>
                    <a:pt x="1066505" y="957120"/>
                  </a:lnTo>
                  <a:cubicBezTo>
                    <a:pt x="1074607" y="959146"/>
                    <a:pt x="1081697" y="959652"/>
                    <a:pt x="1087774" y="958639"/>
                  </a:cubicBezTo>
                  <a:cubicBezTo>
                    <a:pt x="1093851" y="957626"/>
                    <a:pt x="1100941" y="958133"/>
                    <a:pt x="1109043" y="960159"/>
                  </a:cubicBezTo>
                  <a:cubicBezTo>
                    <a:pt x="1107018" y="937876"/>
                    <a:pt x="1106511" y="919646"/>
                    <a:pt x="1107524" y="905466"/>
                  </a:cubicBezTo>
                  <a:cubicBezTo>
                    <a:pt x="1108537" y="891286"/>
                    <a:pt x="1109043" y="880145"/>
                    <a:pt x="1109043" y="872043"/>
                  </a:cubicBezTo>
                  <a:close/>
                  <a:moveTo>
                    <a:pt x="920658" y="786965"/>
                  </a:moveTo>
                  <a:lnTo>
                    <a:pt x="878119" y="793042"/>
                  </a:lnTo>
                  <a:cubicBezTo>
                    <a:pt x="874068" y="793042"/>
                    <a:pt x="869510" y="794055"/>
                    <a:pt x="864446" y="796081"/>
                  </a:cubicBezTo>
                  <a:cubicBezTo>
                    <a:pt x="859382" y="798107"/>
                    <a:pt x="856850" y="800132"/>
                    <a:pt x="856850" y="802158"/>
                  </a:cubicBezTo>
                  <a:cubicBezTo>
                    <a:pt x="856850" y="818363"/>
                    <a:pt x="857863" y="831530"/>
                    <a:pt x="859888" y="841658"/>
                  </a:cubicBezTo>
                  <a:cubicBezTo>
                    <a:pt x="857863" y="845709"/>
                    <a:pt x="857356" y="852293"/>
                    <a:pt x="858369" y="861408"/>
                  </a:cubicBezTo>
                  <a:cubicBezTo>
                    <a:pt x="859382" y="870523"/>
                    <a:pt x="859888" y="877107"/>
                    <a:pt x="859888" y="881158"/>
                  </a:cubicBezTo>
                  <a:lnTo>
                    <a:pt x="865965" y="884197"/>
                  </a:lnTo>
                  <a:cubicBezTo>
                    <a:pt x="894324" y="831530"/>
                    <a:pt x="912555" y="799119"/>
                    <a:pt x="920658" y="786965"/>
                  </a:cubicBezTo>
                  <a:close/>
                  <a:moveTo>
                    <a:pt x="1115120" y="695811"/>
                  </a:moveTo>
                  <a:cubicBezTo>
                    <a:pt x="1109043" y="695811"/>
                    <a:pt x="1106005" y="697837"/>
                    <a:pt x="1106005" y="701888"/>
                  </a:cubicBezTo>
                  <a:cubicBezTo>
                    <a:pt x="1095877" y="709991"/>
                    <a:pt x="1080684" y="724677"/>
                    <a:pt x="1060428" y="745946"/>
                  </a:cubicBezTo>
                  <a:cubicBezTo>
                    <a:pt x="1040171" y="767215"/>
                    <a:pt x="1018902" y="783927"/>
                    <a:pt x="996620" y="796081"/>
                  </a:cubicBezTo>
                  <a:cubicBezTo>
                    <a:pt x="990543" y="798107"/>
                    <a:pt x="981427" y="805196"/>
                    <a:pt x="969274" y="817350"/>
                  </a:cubicBezTo>
                  <a:cubicBezTo>
                    <a:pt x="971299" y="815325"/>
                    <a:pt x="948004" y="835581"/>
                    <a:pt x="899389" y="878120"/>
                  </a:cubicBezTo>
                  <a:cubicBezTo>
                    <a:pt x="891286" y="882171"/>
                    <a:pt x="886222" y="886222"/>
                    <a:pt x="884196" y="890274"/>
                  </a:cubicBezTo>
                  <a:lnTo>
                    <a:pt x="865965" y="908504"/>
                  </a:lnTo>
                  <a:cubicBezTo>
                    <a:pt x="859888" y="914581"/>
                    <a:pt x="858875" y="919646"/>
                    <a:pt x="862927" y="923697"/>
                  </a:cubicBezTo>
                  <a:cubicBezTo>
                    <a:pt x="866978" y="923697"/>
                    <a:pt x="870523" y="922684"/>
                    <a:pt x="873562" y="920658"/>
                  </a:cubicBezTo>
                  <a:cubicBezTo>
                    <a:pt x="876600" y="918633"/>
                    <a:pt x="879132" y="917620"/>
                    <a:pt x="881158" y="917620"/>
                  </a:cubicBezTo>
                  <a:cubicBezTo>
                    <a:pt x="909517" y="897363"/>
                    <a:pt x="936863" y="880145"/>
                    <a:pt x="963197" y="865966"/>
                  </a:cubicBezTo>
                  <a:cubicBezTo>
                    <a:pt x="979402" y="851786"/>
                    <a:pt x="992568" y="842671"/>
                    <a:pt x="1002697" y="838620"/>
                  </a:cubicBezTo>
                  <a:cubicBezTo>
                    <a:pt x="1010799" y="830517"/>
                    <a:pt x="1014851" y="826466"/>
                    <a:pt x="1014851" y="826466"/>
                  </a:cubicBezTo>
                  <a:cubicBezTo>
                    <a:pt x="1014851" y="824440"/>
                    <a:pt x="1016370" y="823427"/>
                    <a:pt x="1019408" y="823427"/>
                  </a:cubicBezTo>
                  <a:cubicBezTo>
                    <a:pt x="1022447" y="823427"/>
                    <a:pt x="1024979" y="822414"/>
                    <a:pt x="1027005" y="820389"/>
                  </a:cubicBezTo>
                  <a:cubicBezTo>
                    <a:pt x="1027005" y="806209"/>
                    <a:pt x="1035107" y="799119"/>
                    <a:pt x="1051312" y="799119"/>
                  </a:cubicBezTo>
                  <a:cubicBezTo>
                    <a:pt x="1055364" y="799119"/>
                    <a:pt x="1060428" y="799626"/>
                    <a:pt x="1066505" y="800639"/>
                  </a:cubicBezTo>
                  <a:cubicBezTo>
                    <a:pt x="1072582" y="801652"/>
                    <a:pt x="1077646" y="801145"/>
                    <a:pt x="1081697" y="799119"/>
                  </a:cubicBezTo>
                  <a:cubicBezTo>
                    <a:pt x="1093851" y="793042"/>
                    <a:pt x="1103979" y="793042"/>
                    <a:pt x="1112082" y="799119"/>
                  </a:cubicBezTo>
                  <a:cubicBezTo>
                    <a:pt x="1114107" y="776837"/>
                    <a:pt x="1115120" y="742401"/>
                    <a:pt x="1115120" y="695811"/>
                  </a:cubicBezTo>
                  <a:close/>
                  <a:moveTo>
                    <a:pt x="188386" y="340310"/>
                  </a:moveTo>
                  <a:lnTo>
                    <a:pt x="230924" y="361579"/>
                  </a:lnTo>
                  <a:cubicBezTo>
                    <a:pt x="249155" y="369682"/>
                    <a:pt x="261309" y="374746"/>
                    <a:pt x="267386" y="376771"/>
                  </a:cubicBezTo>
                  <a:lnTo>
                    <a:pt x="276501" y="373733"/>
                  </a:lnTo>
                  <a:lnTo>
                    <a:pt x="319040" y="343348"/>
                  </a:lnTo>
                  <a:cubicBezTo>
                    <a:pt x="321066" y="341322"/>
                    <a:pt x="328155" y="340310"/>
                    <a:pt x="340309" y="340310"/>
                  </a:cubicBezTo>
                  <a:lnTo>
                    <a:pt x="370694" y="340310"/>
                  </a:lnTo>
                  <a:cubicBezTo>
                    <a:pt x="380822" y="342335"/>
                    <a:pt x="388418" y="345374"/>
                    <a:pt x="393483" y="349425"/>
                  </a:cubicBezTo>
                  <a:cubicBezTo>
                    <a:pt x="398547" y="353476"/>
                    <a:pt x="402092" y="361579"/>
                    <a:pt x="404117" y="373733"/>
                  </a:cubicBezTo>
                  <a:cubicBezTo>
                    <a:pt x="404117" y="375758"/>
                    <a:pt x="408168" y="378797"/>
                    <a:pt x="416271" y="382848"/>
                  </a:cubicBezTo>
                  <a:lnTo>
                    <a:pt x="410194" y="388925"/>
                  </a:lnTo>
                  <a:cubicBezTo>
                    <a:pt x="412220" y="390951"/>
                    <a:pt x="416271" y="397028"/>
                    <a:pt x="422348" y="407156"/>
                  </a:cubicBezTo>
                  <a:cubicBezTo>
                    <a:pt x="408168" y="421336"/>
                    <a:pt x="401079" y="428425"/>
                    <a:pt x="401079" y="428425"/>
                  </a:cubicBezTo>
                  <a:cubicBezTo>
                    <a:pt x="395002" y="434502"/>
                    <a:pt x="391963" y="437541"/>
                    <a:pt x="391963" y="437541"/>
                  </a:cubicBezTo>
                  <a:cubicBezTo>
                    <a:pt x="389938" y="447669"/>
                    <a:pt x="384874" y="455265"/>
                    <a:pt x="376771" y="460330"/>
                  </a:cubicBezTo>
                  <a:cubicBezTo>
                    <a:pt x="368668" y="465393"/>
                    <a:pt x="363604" y="468938"/>
                    <a:pt x="361579" y="470964"/>
                  </a:cubicBezTo>
                  <a:cubicBezTo>
                    <a:pt x="345373" y="491221"/>
                    <a:pt x="325117" y="505400"/>
                    <a:pt x="300809" y="513503"/>
                  </a:cubicBezTo>
                  <a:lnTo>
                    <a:pt x="297771" y="513503"/>
                  </a:lnTo>
                  <a:cubicBezTo>
                    <a:pt x="285617" y="511477"/>
                    <a:pt x="276501" y="514009"/>
                    <a:pt x="270424" y="521099"/>
                  </a:cubicBezTo>
                  <a:cubicBezTo>
                    <a:pt x="264347" y="528189"/>
                    <a:pt x="260296" y="532746"/>
                    <a:pt x="258270" y="534772"/>
                  </a:cubicBezTo>
                  <a:cubicBezTo>
                    <a:pt x="227885" y="559080"/>
                    <a:pt x="213706" y="570221"/>
                    <a:pt x="215732" y="568195"/>
                  </a:cubicBezTo>
                  <a:cubicBezTo>
                    <a:pt x="207629" y="572247"/>
                    <a:pt x="202565" y="578324"/>
                    <a:pt x="200539" y="586426"/>
                  </a:cubicBezTo>
                  <a:lnTo>
                    <a:pt x="197501" y="574272"/>
                  </a:lnTo>
                  <a:lnTo>
                    <a:pt x="240040" y="510464"/>
                  </a:lnTo>
                  <a:cubicBezTo>
                    <a:pt x="219783" y="484131"/>
                    <a:pt x="208642" y="469951"/>
                    <a:pt x="206616" y="467926"/>
                  </a:cubicBezTo>
                  <a:cubicBezTo>
                    <a:pt x="202565" y="457797"/>
                    <a:pt x="199527" y="447163"/>
                    <a:pt x="197501" y="436022"/>
                  </a:cubicBezTo>
                  <a:cubicBezTo>
                    <a:pt x="195475" y="424881"/>
                    <a:pt x="192437" y="414246"/>
                    <a:pt x="188386" y="404118"/>
                  </a:cubicBezTo>
                  <a:cubicBezTo>
                    <a:pt x="186360" y="402092"/>
                    <a:pt x="185347" y="399053"/>
                    <a:pt x="185347" y="395002"/>
                  </a:cubicBezTo>
                  <a:cubicBezTo>
                    <a:pt x="185347" y="390951"/>
                    <a:pt x="184334" y="387912"/>
                    <a:pt x="182308" y="385887"/>
                  </a:cubicBezTo>
                  <a:cubicBezTo>
                    <a:pt x="176232" y="373733"/>
                    <a:pt x="173193" y="365630"/>
                    <a:pt x="173193" y="361579"/>
                  </a:cubicBezTo>
                  <a:lnTo>
                    <a:pt x="170155" y="352463"/>
                  </a:lnTo>
                  <a:cubicBezTo>
                    <a:pt x="172180" y="350438"/>
                    <a:pt x="175219" y="349425"/>
                    <a:pt x="179270" y="349425"/>
                  </a:cubicBezTo>
                  <a:close/>
                  <a:moveTo>
                    <a:pt x="1640777" y="151924"/>
                  </a:moveTo>
                  <a:cubicBezTo>
                    <a:pt x="1656982" y="151924"/>
                    <a:pt x="1669136" y="152937"/>
                    <a:pt x="1677238" y="154963"/>
                  </a:cubicBezTo>
                  <a:cubicBezTo>
                    <a:pt x="1689392" y="161040"/>
                    <a:pt x="1701546" y="164078"/>
                    <a:pt x="1713700" y="164078"/>
                  </a:cubicBezTo>
                  <a:lnTo>
                    <a:pt x="1725854" y="164078"/>
                  </a:lnTo>
                  <a:cubicBezTo>
                    <a:pt x="1725854" y="164078"/>
                    <a:pt x="1727879" y="164078"/>
                    <a:pt x="1731931" y="164078"/>
                  </a:cubicBezTo>
                  <a:lnTo>
                    <a:pt x="1753200" y="179271"/>
                  </a:lnTo>
                  <a:cubicBezTo>
                    <a:pt x="1755226" y="179271"/>
                    <a:pt x="1762316" y="182309"/>
                    <a:pt x="1774469" y="188386"/>
                  </a:cubicBezTo>
                  <a:cubicBezTo>
                    <a:pt x="1776495" y="190412"/>
                    <a:pt x="1781559" y="194463"/>
                    <a:pt x="1789662" y="200540"/>
                  </a:cubicBezTo>
                  <a:cubicBezTo>
                    <a:pt x="1797765" y="206617"/>
                    <a:pt x="1801816" y="213707"/>
                    <a:pt x="1801816" y="221809"/>
                  </a:cubicBezTo>
                  <a:lnTo>
                    <a:pt x="1801816" y="227886"/>
                  </a:lnTo>
                  <a:cubicBezTo>
                    <a:pt x="1801816" y="242066"/>
                    <a:pt x="1800803" y="252194"/>
                    <a:pt x="1798777" y="258271"/>
                  </a:cubicBezTo>
                  <a:cubicBezTo>
                    <a:pt x="1796751" y="268399"/>
                    <a:pt x="1796751" y="277515"/>
                    <a:pt x="1798777" y="285617"/>
                  </a:cubicBezTo>
                  <a:lnTo>
                    <a:pt x="1801816" y="352463"/>
                  </a:lnTo>
                  <a:lnTo>
                    <a:pt x="1801816" y="461849"/>
                  </a:lnTo>
                  <a:cubicBezTo>
                    <a:pt x="1801816" y="467926"/>
                    <a:pt x="1804854" y="472990"/>
                    <a:pt x="1810931" y="477041"/>
                  </a:cubicBezTo>
                  <a:lnTo>
                    <a:pt x="1896008" y="510464"/>
                  </a:lnTo>
                  <a:cubicBezTo>
                    <a:pt x="1922342" y="518567"/>
                    <a:pt x="1938547" y="524644"/>
                    <a:pt x="1944624" y="528695"/>
                  </a:cubicBezTo>
                  <a:cubicBezTo>
                    <a:pt x="1948675" y="528695"/>
                    <a:pt x="1954752" y="532746"/>
                    <a:pt x="1962855" y="540849"/>
                  </a:cubicBezTo>
                  <a:lnTo>
                    <a:pt x="1959816" y="553003"/>
                  </a:lnTo>
                  <a:cubicBezTo>
                    <a:pt x="1959816" y="557054"/>
                    <a:pt x="1958803" y="561106"/>
                    <a:pt x="1956778" y="565157"/>
                  </a:cubicBezTo>
                  <a:cubicBezTo>
                    <a:pt x="1954752" y="569208"/>
                    <a:pt x="1953739" y="572247"/>
                    <a:pt x="1953739" y="574272"/>
                  </a:cubicBezTo>
                  <a:cubicBezTo>
                    <a:pt x="1953739" y="580349"/>
                    <a:pt x="1946650" y="588452"/>
                    <a:pt x="1932471" y="598580"/>
                  </a:cubicBezTo>
                  <a:cubicBezTo>
                    <a:pt x="1924367" y="610734"/>
                    <a:pt x="1913226" y="617824"/>
                    <a:pt x="1899047" y="619849"/>
                  </a:cubicBezTo>
                  <a:cubicBezTo>
                    <a:pt x="1894996" y="619849"/>
                    <a:pt x="1887906" y="624913"/>
                    <a:pt x="1877778" y="635042"/>
                  </a:cubicBezTo>
                  <a:lnTo>
                    <a:pt x="1817008" y="665426"/>
                  </a:lnTo>
                  <a:cubicBezTo>
                    <a:pt x="1814982" y="665426"/>
                    <a:pt x="1813463" y="665933"/>
                    <a:pt x="1812450" y="666946"/>
                  </a:cubicBezTo>
                  <a:cubicBezTo>
                    <a:pt x="1811438" y="667959"/>
                    <a:pt x="1810931" y="669478"/>
                    <a:pt x="1810931" y="671503"/>
                  </a:cubicBezTo>
                  <a:lnTo>
                    <a:pt x="1810931" y="890274"/>
                  </a:lnTo>
                  <a:lnTo>
                    <a:pt x="1810931" y="1045236"/>
                  </a:lnTo>
                  <a:lnTo>
                    <a:pt x="1810931" y="1151583"/>
                  </a:lnTo>
                  <a:cubicBezTo>
                    <a:pt x="1810931" y="1167788"/>
                    <a:pt x="1810425" y="1187031"/>
                    <a:pt x="1809412" y="1209313"/>
                  </a:cubicBezTo>
                  <a:cubicBezTo>
                    <a:pt x="1808399" y="1231596"/>
                    <a:pt x="1808905" y="1257929"/>
                    <a:pt x="1810931" y="1288314"/>
                  </a:cubicBezTo>
                  <a:lnTo>
                    <a:pt x="1810931" y="1415930"/>
                  </a:lnTo>
                  <a:lnTo>
                    <a:pt x="1807893" y="1504046"/>
                  </a:lnTo>
                  <a:lnTo>
                    <a:pt x="1810931" y="1549623"/>
                  </a:lnTo>
                  <a:cubicBezTo>
                    <a:pt x="1810931" y="1567853"/>
                    <a:pt x="1809918" y="1583046"/>
                    <a:pt x="1807893" y="1595200"/>
                  </a:cubicBezTo>
                  <a:cubicBezTo>
                    <a:pt x="1805867" y="1607354"/>
                    <a:pt x="1803841" y="1618495"/>
                    <a:pt x="1801816" y="1628623"/>
                  </a:cubicBezTo>
                  <a:cubicBezTo>
                    <a:pt x="1801816" y="1661034"/>
                    <a:pt x="1800803" y="1686354"/>
                    <a:pt x="1798777" y="1704585"/>
                  </a:cubicBezTo>
                  <a:cubicBezTo>
                    <a:pt x="1796751" y="1712688"/>
                    <a:pt x="1789662" y="1724842"/>
                    <a:pt x="1777508" y="1741047"/>
                  </a:cubicBezTo>
                  <a:cubicBezTo>
                    <a:pt x="1777508" y="1743072"/>
                    <a:pt x="1776495" y="1744591"/>
                    <a:pt x="1774469" y="1745604"/>
                  </a:cubicBezTo>
                  <a:cubicBezTo>
                    <a:pt x="1772444" y="1746617"/>
                    <a:pt x="1771431" y="1746111"/>
                    <a:pt x="1771431" y="1744085"/>
                  </a:cubicBezTo>
                  <a:cubicBezTo>
                    <a:pt x="1765354" y="1742059"/>
                    <a:pt x="1760290" y="1744085"/>
                    <a:pt x="1756239" y="1750162"/>
                  </a:cubicBezTo>
                  <a:cubicBezTo>
                    <a:pt x="1748136" y="1768393"/>
                    <a:pt x="1728892" y="1783585"/>
                    <a:pt x="1698508" y="1795739"/>
                  </a:cubicBezTo>
                  <a:cubicBezTo>
                    <a:pt x="1692431" y="1797765"/>
                    <a:pt x="1687873" y="1799790"/>
                    <a:pt x="1684834" y="1801816"/>
                  </a:cubicBezTo>
                  <a:cubicBezTo>
                    <a:pt x="1681796" y="1803842"/>
                    <a:pt x="1678251" y="1804855"/>
                    <a:pt x="1674200" y="1804855"/>
                  </a:cubicBezTo>
                  <a:cubicBezTo>
                    <a:pt x="1668123" y="1804855"/>
                    <a:pt x="1664072" y="1803842"/>
                    <a:pt x="1662046" y="1801816"/>
                  </a:cubicBezTo>
                  <a:lnTo>
                    <a:pt x="1634699" y="1777508"/>
                  </a:lnTo>
                  <a:cubicBezTo>
                    <a:pt x="1626597" y="1769406"/>
                    <a:pt x="1617988" y="1760290"/>
                    <a:pt x="1608873" y="1750162"/>
                  </a:cubicBezTo>
                  <a:cubicBezTo>
                    <a:pt x="1599757" y="1740034"/>
                    <a:pt x="1590135" y="1728893"/>
                    <a:pt x="1580007" y="1716739"/>
                  </a:cubicBezTo>
                  <a:lnTo>
                    <a:pt x="1555699" y="1686354"/>
                  </a:lnTo>
                  <a:cubicBezTo>
                    <a:pt x="1551648" y="1678251"/>
                    <a:pt x="1529366" y="1651918"/>
                    <a:pt x="1488853" y="1607354"/>
                  </a:cubicBezTo>
                  <a:cubicBezTo>
                    <a:pt x="1474673" y="1583046"/>
                    <a:pt x="1464545" y="1567853"/>
                    <a:pt x="1458468" y="1561776"/>
                  </a:cubicBezTo>
                  <a:cubicBezTo>
                    <a:pt x="1454417" y="1555700"/>
                    <a:pt x="1450872" y="1549623"/>
                    <a:pt x="1447833" y="1543546"/>
                  </a:cubicBezTo>
                  <a:cubicBezTo>
                    <a:pt x="1444795" y="1537469"/>
                    <a:pt x="1441250" y="1531392"/>
                    <a:pt x="1437199" y="1525315"/>
                  </a:cubicBezTo>
                  <a:cubicBezTo>
                    <a:pt x="1435173" y="1521264"/>
                    <a:pt x="1430109" y="1515693"/>
                    <a:pt x="1422006" y="1508603"/>
                  </a:cubicBezTo>
                  <a:cubicBezTo>
                    <a:pt x="1413904" y="1501514"/>
                    <a:pt x="1407827" y="1494930"/>
                    <a:pt x="1403775" y="1488853"/>
                  </a:cubicBezTo>
                  <a:lnTo>
                    <a:pt x="1397699" y="1476699"/>
                  </a:lnTo>
                  <a:lnTo>
                    <a:pt x="1391621" y="1464546"/>
                  </a:lnTo>
                  <a:cubicBezTo>
                    <a:pt x="1385545" y="1452392"/>
                    <a:pt x="1382506" y="1442263"/>
                    <a:pt x="1382506" y="1434161"/>
                  </a:cubicBezTo>
                  <a:lnTo>
                    <a:pt x="1382506" y="1418968"/>
                  </a:lnTo>
                  <a:cubicBezTo>
                    <a:pt x="1370352" y="1398712"/>
                    <a:pt x="1363262" y="1383519"/>
                    <a:pt x="1361237" y="1373391"/>
                  </a:cubicBezTo>
                  <a:cubicBezTo>
                    <a:pt x="1359211" y="1365288"/>
                    <a:pt x="1354147" y="1346045"/>
                    <a:pt x="1346044" y="1315660"/>
                  </a:cubicBezTo>
                  <a:cubicBezTo>
                    <a:pt x="1344019" y="1311609"/>
                    <a:pt x="1343512" y="1308064"/>
                    <a:pt x="1344525" y="1305026"/>
                  </a:cubicBezTo>
                  <a:cubicBezTo>
                    <a:pt x="1345538" y="1301987"/>
                    <a:pt x="1346044" y="1299455"/>
                    <a:pt x="1346044" y="1297429"/>
                  </a:cubicBezTo>
                  <a:lnTo>
                    <a:pt x="1352121" y="1297429"/>
                  </a:lnTo>
                  <a:lnTo>
                    <a:pt x="1355160" y="1309583"/>
                  </a:lnTo>
                  <a:cubicBezTo>
                    <a:pt x="1355160" y="1323763"/>
                    <a:pt x="1358198" y="1339462"/>
                    <a:pt x="1364275" y="1356679"/>
                  </a:cubicBezTo>
                  <a:cubicBezTo>
                    <a:pt x="1370352" y="1373898"/>
                    <a:pt x="1374404" y="1385545"/>
                    <a:pt x="1376429" y="1391622"/>
                  </a:cubicBezTo>
                  <a:lnTo>
                    <a:pt x="1415929" y="1452392"/>
                  </a:lnTo>
                  <a:cubicBezTo>
                    <a:pt x="1450366" y="1490879"/>
                    <a:pt x="1478725" y="1518225"/>
                    <a:pt x="1501007" y="1534430"/>
                  </a:cubicBezTo>
                  <a:cubicBezTo>
                    <a:pt x="1549622" y="1572918"/>
                    <a:pt x="1577981" y="1595200"/>
                    <a:pt x="1586084" y="1601277"/>
                  </a:cubicBezTo>
                  <a:cubicBezTo>
                    <a:pt x="1592161" y="1605328"/>
                    <a:pt x="1615456" y="1620521"/>
                    <a:pt x="1655969" y="1646854"/>
                  </a:cubicBezTo>
                  <a:cubicBezTo>
                    <a:pt x="1655969" y="1646854"/>
                    <a:pt x="1656475" y="1646347"/>
                    <a:pt x="1657488" y="1645335"/>
                  </a:cubicBezTo>
                  <a:cubicBezTo>
                    <a:pt x="1658501" y="1644322"/>
                    <a:pt x="1659007" y="1643815"/>
                    <a:pt x="1659007" y="1643815"/>
                  </a:cubicBezTo>
                  <a:lnTo>
                    <a:pt x="1659007" y="1616469"/>
                  </a:lnTo>
                  <a:cubicBezTo>
                    <a:pt x="1665084" y="1596213"/>
                    <a:pt x="1668123" y="1564815"/>
                    <a:pt x="1668123" y="1522276"/>
                  </a:cubicBezTo>
                  <a:cubicBezTo>
                    <a:pt x="1670148" y="1502020"/>
                    <a:pt x="1671161" y="1470622"/>
                    <a:pt x="1671161" y="1428084"/>
                  </a:cubicBezTo>
                  <a:lnTo>
                    <a:pt x="1671161" y="1336929"/>
                  </a:lnTo>
                  <a:cubicBezTo>
                    <a:pt x="1669136" y="1280211"/>
                    <a:pt x="1670148" y="1194121"/>
                    <a:pt x="1674200" y="1078659"/>
                  </a:cubicBezTo>
                  <a:lnTo>
                    <a:pt x="1677238" y="932812"/>
                  </a:lnTo>
                  <a:cubicBezTo>
                    <a:pt x="1677238" y="902427"/>
                    <a:pt x="1678251" y="879133"/>
                    <a:pt x="1680277" y="862927"/>
                  </a:cubicBezTo>
                  <a:cubicBezTo>
                    <a:pt x="1680277" y="816338"/>
                    <a:pt x="1681289" y="780889"/>
                    <a:pt x="1683315" y="756581"/>
                  </a:cubicBezTo>
                  <a:lnTo>
                    <a:pt x="1680277" y="747465"/>
                  </a:lnTo>
                  <a:cubicBezTo>
                    <a:pt x="1668123" y="751517"/>
                    <a:pt x="1658501" y="755568"/>
                    <a:pt x="1651411" y="759619"/>
                  </a:cubicBezTo>
                  <a:cubicBezTo>
                    <a:pt x="1644322" y="763671"/>
                    <a:pt x="1637738" y="767722"/>
                    <a:pt x="1631661" y="771773"/>
                  </a:cubicBezTo>
                  <a:cubicBezTo>
                    <a:pt x="1609379" y="779876"/>
                    <a:pt x="1586084" y="791017"/>
                    <a:pt x="1561776" y="805196"/>
                  </a:cubicBezTo>
                  <a:lnTo>
                    <a:pt x="1522276" y="829504"/>
                  </a:lnTo>
                  <a:cubicBezTo>
                    <a:pt x="1518225" y="831530"/>
                    <a:pt x="1511641" y="834062"/>
                    <a:pt x="1502526" y="837100"/>
                  </a:cubicBezTo>
                  <a:cubicBezTo>
                    <a:pt x="1493411" y="840139"/>
                    <a:pt x="1485814" y="844697"/>
                    <a:pt x="1479737" y="850773"/>
                  </a:cubicBezTo>
                  <a:lnTo>
                    <a:pt x="1464545" y="862927"/>
                  </a:lnTo>
                  <a:cubicBezTo>
                    <a:pt x="1452391" y="871030"/>
                    <a:pt x="1438211" y="877107"/>
                    <a:pt x="1422006" y="881158"/>
                  </a:cubicBezTo>
                  <a:lnTo>
                    <a:pt x="1376429" y="881158"/>
                  </a:lnTo>
                  <a:cubicBezTo>
                    <a:pt x="1366301" y="883184"/>
                    <a:pt x="1350096" y="884197"/>
                    <a:pt x="1327814" y="884197"/>
                  </a:cubicBezTo>
                  <a:lnTo>
                    <a:pt x="1318698" y="884197"/>
                  </a:lnTo>
                  <a:cubicBezTo>
                    <a:pt x="1304519" y="880145"/>
                    <a:pt x="1293884" y="875588"/>
                    <a:pt x="1286794" y="870523"/>
                  </a:cubicBezTo>
                  <a:cubicBezTo>
                    <a:pt x="1279704" y="865459"/>
                    <a:pt x="1274134" y="856850"/>
                    <a:pt x="1270083" y="844697"/>
                  </a:cubicBezTo>
                  <a:cubicBezTo>
                    <a:pt x="1261980" y="836594"/>
                    <a:pt x="1258942" y="828491"/>
                    <a:pt x="1260967" y="820389"/>
                  </a:cubicBezTo>
                  <a:cubicBezTo>
                    <a:pt x="1265019" y="820389"/>
                    <a:pt x="1269576" y="820895"/>
                    <a:pt x="1274640" y="821908"/>
                  </a:cubicBezTo>
                  <a:cubicBezTo>
                    <a:pt x="1279704" y="822921"/>
                    <a:pt x="1285275" y="822414"/>
                    <a:pt x="1291352" y="820389"/>
                  </a:cubicBezTo>
                  <a:cubicBezTo>
                    <a:pt x="1295403" y="820389"/>
                    <a:pt x="1299455" y="818363"/>
                    <a:pt x="1303506" y="814312"/>
                  </a:cubicBezTo>
                  <a:cubicBezTo>
                    <a:pt x="1311608" y="812286"/>
                    <a:pt x="1321737" y="805196"/>
                    <a:pt x="1333891" y="793042"/>
                  </a:cubicBezTo>
                  <a:cubicBezTo>
                    <a:pt x="1356173" y="780889"/>
                    <a:pt x="1375923" y="770254"/>
                    <a:pt x="1393141" y="761138"/>
                  </a:cubicBezTo>
                  <a:cubicBezTo>
                    <a:pt x="1410359" y="752023"/>
                    <a:pt x="1425045" y="743414"/>
                    <a:pt x="1437199" y="735312"/>
                  </a:cubicBezTo>
                  <a:cubicBezTo>
                    <a:pt x="1463532" y="719106"/>
                    <a:pt x="1494930" y="702901"/>
                    <a:pt x="1531391" y="686696"/>
                  </a:cubicBezTo>
                  <a:lnTo>
                    <a:pt x="1671161" y="619849"/>
                  </a:lnTo>
                  <a:cubicBezTo>
                    <a:pt x="1679264" y="611747"/>
                    <a:pt x="1683315" y="604657"/>
                    <a:pt x="1683315" y="598580"/>
                  </a:cubicBezTo>
                  <a:cubicBezTo>
                    <a:pt x="1681289" y="578324"/>
                    <a:pt x="1680783" y="560093"/>
                    <a:pt x="1681796" y="543887"/>
                  </a:cubicBezTo>
                  <a:cubicBezTo>
                    <a:pt x="1682809" y="527682"/>
                    <a:pt x="1683315" y="514516"/>
                    <a:pt x="1683315" y="504387"/>
                  </a:cubicBezTo>
                  <a:cubicBezTo>
                    <a:pt x="1683315" y="498310"/>
                    <a:pt x="1679264" y="493246"/>
                    <a:pt x="1671161" y="489195"/>
                  </a:cubicBezTo>
                  <a:cubicBezTo>
                    <a:pt x="1671161" y="489195"/>
                    <a:pt x="1652930" y="474003"/>
                    <a:pt x="1616469" y="443618"/>
                  </a:cubicBezTo>
                  <a:cubicBezTo>
                    <a:pt x="1608366" y="435515"/>
                    <a:pt x="1602289" y="431464"/>
                    <a:pt x="1598238" y="431464"/>
                  </a:cubicBezTo>
                  <a:lnTo>
                    <a:pt x="1592161" y="419310"/>
                  </a:lnTo>
                  <a:cubicBezTo>
                    <a:pt x="1600264" y="417284"/>
                    <a:pt x="1611405" y="416272"/>
                    <a:pt x="1625584" y="416272"/>
                  </a:cubicBezTo>
                  <a:cubicBezTo>
                    <a:pt x="1647866" y="416272"/>
                    <a:pt x="1667110" y="420323"/>
                    <a:pt x="1683315" y="428425"/>
                  </a:cubicBezTo>
                  <a:lnTo>
                    <a:pt x="1683315" y="361579"/>
                  </a:lnTo>
                  <a:lnTo>
                    <a:pt x="1683315" y="246117"/>
                  </a:lnTo>
                  <a:cubicBezTo>
                    <a:pt x="1683315" y="242066"/>
                    <a:pt x="1682302" y="239534"/>
                    <a:pt x="1680277" y="238521"/>
                  </a:cubicBezTo>
                  <a:cubicBezTo>
                    <a:pt x="1678251" y="237508"/>
                    <a:pt x="1677238" y="235989"/>
                    <a:pt x="1677238" y="233963"/>
                  </a:cubicBezTo>
                  <a:cubicBezTo>
                    <a:pt x="1667110" y="227886"/>
                    <a:pt x="1658501" y="222316"/>
                    <a:pt x="1651411" y="217251"/>
                  </a:cubicBezTo>
                  <a:cubicBezTo>
                    <a:pt x="1644322" y="212187"/>
                    <a:pt x="1637738" y="207630"/>
                    <a:pt x="1631661" y="203578"/>
                  </a:cubicBezTo>
                  <a:cubicBezTo>
                    <a:pt x="1623558" y="197501"/>
                    <a:pt x="1615456" y="194463"/>
                    <a:pt x="1607353" y="194463"/>
                  </a:cubicBezTo>
                  <a:lnTo>
                    <a:pt x="1595199" y="194463"/>
                  </a:lnTo>
                  <a:cubicBezTo>
                    <a:pt x="1593174" y="194463"/>
                    <a:pt x="1586084" y="192437"/>
                    <a:pt x="1573930" y="188386"/>
                  </a:cubicBezTo>
                  <a:cubicBezTo>
                    <a:pt x="1590135" y="164078"/>
                    <a:pt x="1612418" y="151924"/>
                    <a:pt x="1640777" y="151924"/>
                  </a:cubicBezTo>
                  <a:close/>
                  <a:moveTo>
                    <a:pt x="805196" y="0"/>
                  </a:moveTo>
                  <a:cubicBezTo>
                    <a:pt x="811273" y="0"/>
                    <a:pt x="822414" y="2026"/>
                    <a:pt x="838619" y="6077"/>
                  </a:cubicBezTo>
                  <a:cubicBezTo>
                    <a:pt x="844696" y="6077"/>
                    <a:pt x="851786" y="7090"/>
                    <a:pt x="859888" y="9116"/>
                  </a:cubicBezTo>
                  <a:cubicBezTo>
                    <a:pt x="867991" y="11142"/>
                    <a:pt x="876094" y="12154"/>
                    <a:pt x="884196" y="12154"/>
                  </a:cubicBezTo>
                  <a:lnTo>
                    <a:pt x="896350" y="24308"/>
                  </a:lnTo>
                  <a:cubicBezTo>
                    <a:pt x="906478" y="28360"/>
                    <a:pt x="916607" y="33930"/>
                    <a:pt x="926735" y="41020"/>
                  </a:cubicBezTo>
                  <a:cubicBezTo>
                    <a:pt x="936863" y="48110"/>
                    <a:pt x="950030" y="54693"/>
                    <a:pt x="966235" y="60770"/>
                  </a:cubicBezTo>
                  <a:cubicBezTo>
                    <a:pt x="982440" y="72924"/>
                    <a:pt x="994594" y="83052"/>
                    <a:pt x="1002697" y="91155"/>
                  </a:cubicBezTo>
                  <a:cubicBezTo>
                    <a:pt x="1006748" y="95206"/>
                    <a:pt x="1009280" y="99257"/>
                    <a:pt x="1010293" y="103309"/>
                  </a:cubicBezTo>
                  <a:cubicBezTo>
                    <a:pt x="1011306" y="107360"/>
                    <a:pt x="1010799" y="111411"/>
                    <a:pt x="1008774" y="115463"/>
                  </a:cubicBezTo>
                  <a:lnTo>
                    <a:pt x="996620" y="148886"/>
                  </a:lnTo>
                  <a:cubicBezTo>
                    <a:pt x="996620" y="159014"/>
                    <a:pt x="991556" y="165091"/>
                    <a:pt x="981427" y="167117"/>
                  </a:cubicBezTo>
                  <a:cubicBezTo>
                    <a:pt x="979402" y="167117"/>
                    <a:pt x="978389" y="168129"/>
                    <a:pt x="978389" y="170155"/>
                  </a:cubicBezTo>
                  <a:cubicBezTo>
                    <a:pt x="978389" y="172181"/>
                    <a:pt x="977376" y="174206"/>
                    <a:pt x="975351" y="176232"/>
                  </a:cubicBezTo>
                  <a:cubicBezTo>
                    <a:pt x="932812" y="218771"/>
                    <a:pt x="907491" y="245104"/>
                    <a:pt x="899389" y="255232"/>
                  </a:cubicBezTo>
                  <a:cubicBezTo>
                    <a:pt x="891286" y="267386"/>
                    <a:pt x="879132" y="282579"/>
                    <a:pt x="862927" y="300810"/>
                  </a:cubicBezTo>
                  <a:cubicBezTo>
                    <a:pt x="846722" y="319040"/>
                    <a:pt x="833555" y="335246"/>
                    <a:pt x="823427" y="349425"/>
                  </a:cubicBezTo>
                  <a:cubicBezTo>
                    <a:pt x="815324" y="353476"/>
                    <a:pt x="807221" y="362592"/>
                    <a:pt x="799119" y="376771"/>
                  </a:cubicBezTo>
                  <a:cubicBezTo>
                    <a:pt x="793042" y="382848"/>
                    <a:pt x="786459" y="388419"/>
                    <a:pt x="779369" y="393483"/>
                  </a:cubicBezTo>
                  <a:cubicBezTo>
                    <a:pt x="772279" y="398547"/>
                    <a:pt x="765696" y="403105"/>
                    <a:pt x="759619" y="407156"/>
                  </a:cubicBezTo>
                  <a:cubicBezTo>
                    <a:pt x="757593" y="407156"/>
                    <a:pt x="754555" y="409182"/>
                    <a:pt x="750503" y="413233"/>
                  </a:cubicBezTo>
                  <a:cubicBezTo>
                    <a:pt x="766709" y="425387"/>
                    <a:pt x="777850" y="435515"/>
                    <a:pt x="783927" y="443618"/>
                  </a:cubicBezTo>
                  <a:cubicBezTo>
                    <a:pt x="808234" y="461849"/>
                    <a:pt x="820388" y="470964"/>
                    <a:pt x="820388" y="470964"/>
                  </a:cubicBezTo>
                  <a:cubicBezTo>
                    <a:pt x="828491" y="477041"/>
                    <a:pt x="834568" y="487169"/>
                    <a:pt x="838619" y="501349"/>
                  </a:cubicBezTo>
                  <a:lnTo>
                    <a:pt x="838619" y="534772"/>
                  </a:lnTo>
                  <a:lnTo>
                    <a:pt x="844696" y="586426"/>
                  </a:lnTo>
                  <a:cubicBezTo>
                    <a:pt x="844696" y="586426"/>
                    <a:pt x="847735" y="595542"/>
                    <a:pt x="853811" y="613772"/>
                  </a:cubicBezTo>
                  <a:lnTo>
                    <a:pt x="853811" y="683657"/>
                  </a:lnTo>
                  <a:lnTo>
                    <a:pt x="853811" y="695811"/>
                  </a:lnTo>
                  <a:lnTo>
                    <a:pt x="890273" y="677580"/>
                  </a:lnTo>
                  <a:cubicBezTo>
                    <a:pt x="902427" y="671503"/>
                    <a:pt x="916607" y="663401"/>
                    <a:pt x="932812" y="653273"/>
                  </a:cubicBezTo>
                  <a:cubicBezTo>
                    <a:pt x="949017" y="643144"/>
                    <a:pt x="962184" y="636055"/>
                    <a:pt x="972312" y="632003"/>
                  </a:cubicBezTo>
                  <a:lnTo>
                    <a:pt x="1017889" y="604657"/>
                  </a:lnTo>
                  <a:cubicBezTo>
                    <a:pt x="1028017" y="600606"/>
                    <a:pt x="1034094" y="596554"/>
                    <a:pt x="1036120" y="592503"/>
                  </a:cubicBezTo>
                  <a:cubicBezTo>
                    <a:pt x="1042197" y="582375"/>
                    <a:pt x="1050299" y="579336"/>
                    <a:pt x="1060428" y="583388"/>
                  </a:cubicBezTo>
                  <a:cubicBezTo>
                    <a:pt x="1064479" y="585413"/>
                    <a:pt x="1071569" y="586426"/>
                    <a:pt x="1081697" y="586426"/>
                  </a:cubicBezTo>
                  <a:lnTo>
                    <a:pt x="1124236" y="568195"/>
                  </a:lnTo>
                  <a:cubicBezTo>
                    <a:pt x="1124236" y="562118"/>
                    <a:pt x="1125249" y="555535"/>
                    <a:pt x="1127274" y="548445"/>
                  </a:cubicBezTo>
                  <a:cubicBezTo>
                    <a:pt x="1129300" y="541355"/>
                    <a:pt x="1130313" y="534772"/>
                    <a:pt x="1130313" y="528695"/>
                  </a:cubicBezTo>
                  <a:lnTo>
                    <a:pt x="1130313" y="419310"/>
                  </a:lnTo>
                  <a:lnTo>
                    <a:pt x="1130313" y="407156"/>
                  </a:lnTo>
                  <a:cubicBezTo>
                    <a:pt x="1128287" y="407156"/>
                    <a:pt x="1125755" y="408169"/>
                    <a:pt x="1122717" y="410195"/>
                  </a:cubicBezTo>
                  <a:cubicBezTo>
                    <a:pt x="1119678" y="412220"/>
                    <a:pt x="1117146" y="413233"/>
                    <a:pt x="1115120" y="413233"/>
                  </a:cubicBezTo>
                  <a:cubicBezTo>
                    <a:pt x="1082710" y="429438"/>
                    <a:pt x="1058402" y="442605"/>
                    <a:pt x="1042197" y="452733"/>
                  </a:cubicBezTo>
                  <a:cubicBezTo>
                    <a:pt x="1030043" y="458810"/>
                    <a:pt x="1020928" y="464887"/>
                    <a:pt x="1014851" y="470964"/>
                  </a:cubicBezTo>
                  <a:cubicBezTo>
                    <a:pt x="1010799" y="477041"/>
                    <a:pt x="1004722" y="480079"/>
                    <a:pt x="996620" y="480079"/>
                  </a:cubicBezTo>
                  <a:cubicBezTo>
                    <a:pt x="970286" y="471977"/>
                    <a:pt x="943953" y="465900"/>
                    <a:pt x="917619" y="461849"/>
                  </a:cubicBezTo>
                  <a:lnTo>
                    <a:pt x="884196" y="455772"/>
                  </a:lnTo>
                  <a:cubicBezTo>
                    <a:pt x="880145" y="455772"/>
                    <a:pt x="870017" y="453746"/>
                    <a:pt x="853811" y="449695"/>
                  </a:cubicBezTo>
                  <a:lnTo>
                    <a:pt x="875081" y="437541"/>
                  </a:lnTo>
                  <a:cubicBezTo>
                    <a:pt x="879132" y="435515"/>
                    <a:pt x="882171" y="432983"/>
                    <a:pt x="884196" y="429945"/>
                  </a:cubicBezTo>
                  <a:cubicBezTo>
                    <a:pt x="886222" y="426906"/>
                    <a:pt x="887235" y="424374"/>
                    <a:pt x="887235" y="422349"/>
                  </a:cubicBezTo>
                  <a:lnTo>
                    <a:pt x="893312" y="419310"/>
                  </a:lnTo>
                  <a:lnTo>
                    <a:pt x="938889" y="391964"/>
                  </a:lnTo>
                  <a:lnTo>
                    <a:pt x="1051312" y="331194"/>
                  </a:lnTo>
                  <a:cubicBezTo>
                    <a:pt x="1067518" y="323092"/>
                    <a:pt x="1089800" y="316002"/>
                    <a:pt x="1118159" y="309925"/>
                  </a:cubicBezTo>
                  <a:cubicBezTo>
                    <a:pt x="1134364" y="307899"/>
                    <a:pt x="1149556" y="309925"/>
                    <a:pt x="1163736" y="316002"/>
                  </a:cubicBezTo>
                  <a:cubicBezTo>
                    <a:pt x="1171838" y="320053"/>
                    <a:pt x="1181460" y="324105"/>
                    <a:pt x="1192601" y="328156"/>
                  </a:cubicBezTo>
                  <a:cubicBezTo>
                    <a:pt x="1203742" y="332207"/>
                    <a:pt x="1213364" y="336258"/>
                    <a:pt x="1221467" y="340310"/>
                  </a:cubicBezTo>
                  <a:lnTo>
                    <a:pt x="1236659" y="349425"/>
                  </a:lnTo>
                  <a:cubicBezTo>
                    <a:pt x="1246788" y="353476"/>
                    <a:pt x="1251852" y="360566"/>
                    <a:pt x="1251852" y="370694"/>
                  </a:cubicBezTo>
                  <a:cubicBezTo>
                    <a:pt x="1251852" y="374746"/>
                    <a:pt x="1252865" y="377278"/>
                    <a:pt x="1254890" y="378291"/>
                  </a:cubicBezTo>
                  <a:cubicBezTo>
                    <a:pt x="1256916" y="379304"/>
                    <a:pt x="1257929" y="380823"/>
                    <a:pt x="1257929" y="382848"/>
                  </a:cubicBezTo>
                  <a:cubicBezTo>
                    <a:pt x="1255903" y="388925"/>
                    <a:pt x="1253877" y="394496"/>
                    <a:pt x="1251852" y="399560"/>
                  </a:cubicBezTo>
                  <a:cubicBezTo>
                    <a:pt x="1249826" y="404624"/>
                    <a:pt x="1248813" y="409182"/>
                    <a:pt x="1248813" y="413233"/>
                  </a:cubicBezTo>
                  <a:cubicBezTo>
                    <a:pt x="1248813" y="433489"/>
                    <a:pt x="1249320" y="457797"/>
                    <a:pt x="1250333" y="486156"/>
                  </a:cubicBezTo>
                  <a:cubicBezTo>
                    <a:pt x="1251345" y="514516"/>
                    <a:pt x="1250839" y="546926"/>
                    <a:pt x="1248813" y="583388"/>
                  </a:cubicBezTo>
                  <a:lnTo>
                    <a:pt x="1248813" y="656311"/>
                  </a:lnTo>
                  <a:cubicBezTo>
                    <a:pt x="1248813" y="717081"/>
                    <a:pt x="1247800" y="762658"/>
                    <a:pt x="1245775" y="793042"/>
                  </a:cubicBezTo>
                  <a:cubicBezTo>
                    <a:pt x="1247800" y="821401"/>
                    <a:pt x="1248813" y="862927"/>
                    <a:pt x="1248813" y="917620"/>
                  </a:cubicBezTo>
                  <a:cubicBezTo>
                    <a:pt x="1248813" y="972312"/>
                    <a:pt x="1247800" y="1012825"/>
                    <a:pt x="1245775" y="1039159"/>
                  </a:cubicBezTo>
                  <a:cubicBezTo>
                    <a:pt x="1249826" y="1085749"/>
                    <a:pt x="1249826" y="1132339"/>
                    <a:pt x="1245775" y="1178929"/>
                  </a:cubicBezTo>
                  <a:cubicBezTo>
                    <a:pt x="1247800" y="1207288"/>
                    <a:pt x="1248813" y="1250839"/>
                    <a:pt x="1248813" y="1309583"/>
                  </a:cubicBezTo>
                  <a:cubicBezTo>
                    <a:pt x="1248813" y="1323763"/>
                    <a:pt x="1248307" y="1340474"/>
                    <a:pt x="1247294" y="1359718"/>
                  </a:cubicBezTo>
                  <a:cubicBezTo>
                    <a:pt x="1246281" y="1378962"/>
                    <a:pt x="1246788" y="1400737"/>
                    <a:pt x="1248813" y="1425045"/>
                  </a:cubicBezTo>
                  <a:lnTo>
                    <a:pt x="1239698" y="1513161"/>
                  </a:lnTo>
                  <a:lnTo>
                    <a:pt x="1242736" y="1522276"/>
                  </a:lnTo>
                  <a:lnTo>
                    <a:pt x="1242736" y="1549623"/>
                  </a:lnTo>
                  <a:lnTo>
                    <a:pt x="1242736" y="1607354"/>
                  </a:lnTo>
                  <a:lnTo>
                    <a:pt x="1236659" y="1683316"/>
                  </a:lnTo>
                  <a:cubicBezTo>
                    <a:pt x="1236659" y="1689393"/>
                    <a:pt x="1234127" y="1694963"/>
                    <a:pt x="1229063" y="1700027"/>
                  </a:cubicBezTo>
                  <a:cubicBezTo>
                    <a:pt x="1223999" y="1705091"/>
                    <a:pt x="1220454" y="1708636"/>
                    <a:pt x="1218429" y="1710662"/>
                  </a:cubicBezTo>
                  <a:cubicBezTo>
                    <a:pt x="1218429" y="1710662"/>
                    <a:pt x="1217922" y="1711168"/>
                    <a:pt x="1216909" y="1712181"/>
                  </a:cubicBezTo>
                  <a:cubicBezTo>
                    <a:pt x="1215896" y="1713194"/>
                    <a:pt x="1215390" y="1713700"/>
                    <a:pt x="1215390" y="1713700"/>
                  </a:cubicBezTo>
                  <a:cubicBezTo>
                    <a:pt x="1211339" y="1727880"/>
                    <a:pt x="1204249" y="1740034"/>
                    <a:pt x="1194121" y="1750162"/>
                  </a:cubicBezTo>
                  <a:cubicBezTo>
                    <a:pt x="1183992" y="1760290"/>
                    <a:pt x="1177915" y="1766367"/>
                    <a:pt x="1175890" y="1768393"/>
                  </a:cubicBezTo>
                  <a:cubicBezTo>
                    <a:pt x="1173864" y="1768393"/>
                    <a:pt x="1172345" y="1768899"/>
                    <a:pt x="1171332" y="1769912"/>
                  </a:cubicBezTo>
                  <a:cubicBezTo>
                    <a:pt x="1170319" y="1770925"/>
                    <a:pt x="1169813" y="1772444"/>
                    <a:pt x="1169813" y="1774470"/>
                  </a:cubicBezTo>
                  <a:cubicBezTo>
                    <a:pt x="1167787" y="1782572"/>
                    <a:pt x="1156646" y="1790675"/>
                    <a:pt x="1136390" y="1798778"/>
                  </a:cubicBezTo>
                  <a:cubicBezTo>
                    <a:pt x="1136390" y="1798778"/>
                    <a:pt x="1134870" y="1799284"/>
                    <a:pt x="1131832" y="1800297"/>
                  </a:cubicBezTo>
                  <a:cubicBezTo>
                    <a:pt x="1128794" y="1801310"/>
                    <a:pt x="1126261" y="1800803"/>
                    <a:pt x="1124236" y="1798778"/>
                  </a:cubicBezTo>
                  <a:cubicBezTo>
                    <a:pt x="1101954" y="1784598"/>
                    <a:pt x="1081697" y="1768393"/>
                    <a:pt x="1063466" y="1750162"/>
                  </a:cubicBezTo>
                  <a:lnTo>
                    <a:pt x="993581" y="1674200"/>
                  </a:lnTo>
                  <a:lnTo>
                    <a:pt x="954081" y="1631661"/>
                  </a:lnTo>
                  <a:cubicBezTo>
                    <a:pt x="952055" y="1629636"/>
                    <a:pt x="949017" y="1627610"/>
                    <a:pt x="944966" y="1625585"/>
                  </a:cubicBezTo>
                  <a:cubicBezTo>
                    <a:pt x="940914" y="1623559"/>
                    <a:pt x="938889" y="1619508"/>
                    <a:pt x="938889" y="1613431"/>
                  </a:cubicBezTo>
                  <a:lnTo>
                    <a:pt x="935850" y="1607354"/>
                  </a:lnTo>
                  <a:cubicBezTo>
                    <a:pt x="933825" y="1607354"/>
                    <a:pt x="933318" y="1606847"/>
                    <a:pt x="934331" y="1605835"/>
                  </a:cubicBezTo>
                  <a:cubicBezTo>
                    <a:pt x="935344" y="1604822"/>
                    <a:pt x="934837" y="1603302"/>
                    <a:pt x="932812" y="1601277"/>
                  </a:cubicBezTo>
                  <a:cubicBezTo>
                    <a:pt x="932812" y="1599251"/>
                    <a:pt x="931799" y="1597225"/>
                    <a:pt x="929773" y="1595200"/>
                  </a:cubicBezTo>
                  <a:cubicBezTo>
                    <a:pt x="927748" y="1593174"/>
                    <a:pt x="925722" y="1591149"/>
                    <a:pt x="923696" y="1589123"/>
                  </a:cubicBezTo>
                  <a:lnTo>
                    <a:pt x="908504" y="1561776"/>
                  </a:lnTo>
                  <a:lnTo>
                    <a:pt x="908504" y="1558738"/>
                  </a:lnTo>
                  <a:cubicBezTo>
                    <a:pt x="910530" y="1560764"/>
                    <a:pt x="913062" y="1561776"/>
                    <a:pt x="916100" y="1561776"/>
                  </a:cubicBezTo>
                  <a:cubicBezTo>
                    <a:pt x="919139" y="1561776"/>
                    <a:pt x="921671" y="1562790"/>
                    <a:pt x="923696" y="1564815"/>
                  </a:cubicBezTo>
                  <a:cubicBezTo>
                    <a:pt x="935850" y="1570892"/>
                    <a:pt x="946991" y="1576969"/>
                    <a:pt x="957119" y="1583046"/>
                  </a:cubicBezTo>
                  <a:cubicBezTo>
                    <a:pt x="967248" y="1589123"/>
                    <a:pt x="977376" y="1595200"/>
                    <a:pt x="987504" y="1601277"/>
                  </a:cubicBezTo>
                  <a:cubicBezTo>
                    <a:pt x="999658" y="1609379"/>
                    <a:pt x="1015863" y="1618495"/>
                    <a:pt x="1036120" y="1628623"/>
                  </a:cubicBezTo>
                  <a:cubicBezTo>
                    <a:pt x="1056376" y="1638751"/>
                    <a:pt x="1072582" y="1646854"/>
                    <a:pt x="1084736" y="1652931"/>
                  </a:cubicBezTo>
                  <a:lnTo>
                    <a:pt x="1096889" y="1655969"/>
                  </a:lnTo>
                  <a:lnTo>
                    <a:pt x="1106005" y="1093852"/>
                  </a:lnTo>
                  <a:cubicBezTo>
                    <a:pt x="1106005" y="1093852"/>
                    <a:pt x="1105498" y="1093345"/>
                    <a:pt x="1104485" y="1092332"/>
                  </a:cubicBezTo>
                  <a:cubicBezTo>
                    <a:pt x="1103473" y="1091319"/>
                    <a:pt x="1102966" y="1090813"/>
                    <a:pt x="1102966" y="1090813"/>
                  </a:cubicBezTo>
                  <a:lnTo>
                    <a:pt x="1093851" y="1102967"/>
                  </a:lnTo>
                  <a:cubicBezTo>
                    <a:pt x="1087774" y="1113095"/>
                    <a:pt x="1079165" y="1125249"/>
                    <a:pt x="1068024" y="1139429"/>
                  </a:cubicBezTo>
                  <a:cubicBezTo>
                    <a:pt x="1056883" y="1153608"/>
                    <a:pt x="1048274" y="1166775"/>
                    <a:pt x="1042197" y="1178929"/>
                  </a:cubicBezTo>
                  <a:cubicBezTo>
                    <a:pt x="1032069" y="1199185"/>
                    <a:pt x="1022953" y="1215390"/>
                    <a:pt x="1014851" y="1227544"/>
                  </a:cubicBezTo>
                  <a:lnTo>
                    <a:pt x="972312" y="1285275"/>
                  </a:lnTo>
                  <a:cubicBezTo>
                    <a:pt x="962184" y="1301480"/>
                    <a:pt x="937876" y="1335917"/>
                    <a:pt x="899389" y="1388584"/>
                  </a:cubicBezTo>
                  <a:cubicBezTo>
                    <a:pt x="891286" y="1396686"/>
                    <a:pt x="881158" y="1408840"/>
                    <a:pt x="869004" y="1425045"/>
                  </a:cubicBezTo>
                  <a:lnTo>
                    <a:pt x="777850" y="1519238"/>
                  </a:lnTo>
                  <a:cubicBezTo>
                    <a:pt x="743413" y="1553674"/>
                    <a:pt x="717080" y="1577982"/>
                    <a:pt x="698849" y="1592161"/>
                  </a:cubicBezTo>
                  <a:lnTo>
                    <a:pt x="647195" y="1637738"/>
                  </a:lnTo>
                  <a:cubicBezTo>
                    <a:pt x="639093" y="1643815"/>
                    <a:pt x="630990" y="1648373"/>
                    <a:pt x="622887" y="1651412"/>
                  </a:cubicBezTo>
                  <a:cubicBezTo>
                    <a:pt x="614785" y="1654450"/>
                    <a:pt x="608708" y="1656982"/>
                    <a:pt x="604657" y="1659008"/>
                  </a:cubicBezTo>
                  <a:cubicBezTo>
                    <a:pt x="578323" y="1673187"/>
                    <a:pt x="563131" y="1681290"/>
                    <a:pt x="559079" y="1683316"/>
                  </a:cubicBezTo>
                  <a:cubicBezTo>
                    <a:pt x="553002" y="1699521"/>
                    <a:pt x="542874" y="1707623"/>
                    <a:pt x="528695" y="1707623"/>
                  </a:cubicBezTo>
                  <a:lnTo>
                    <a:pt x="513502" y="1704585"/>
                  </a:lnTo>
                  <a:lnTo>
                    <a:pt x="501348" y="1704585"/>
                  </a:lnTo>
                  <a:cubicBezTo>
                    <a:pt x="503374" y="1702559"/>
                    <a:pt x="507425" y="1699521"/>
                    <a:pt x="513502" y="1695469"/>
                  </a:cubicBezTo>
                  <a:cubicBezTo>
                    <a:pt x="531733" y="1679264"/>
                    <a:pt x="543887" y="1665085"/>
                    <a:pt x="549964" y="1652931"/>
                  </a:cubicBezTo>
                  <a:cubicBezTo>
                    <a:pt x="556041" y="1640777"/>
                    <a:pt x="559079" y="1633687"/>
                    <a:pt x="559079" y="1631661"/>
                  </a:cubicBezTo>
                  <a:lnTo>
                    <a:pt x="598580" y="1589123"/>
                  </a:lnTo>
                  <a:lnTo>
                    <a:pt x="625926" y="1558738"/>
                  </a:lnTo>
                  <a:cubicBezTo>
                    <a:pt x="648208" y="1532405"/>
                    <a:pt x="660362" y="1516200"/>
                    <a:pt x="662387" y="1510123"/>
                  </a:cubicBezTo>
                  <a:cubicBezTo>
                    <a:pt x="664413" y="1508097"/>
                    <a:pt x="667452" y="1505058"/>
                    <a:pt x="671503" y="1501007"/>
                  </a:cubicBezTo>
                  <a:cubicBezTo>
                    <a:pt x="675554" y="1496956"/>
                    <a:pt x="678593" y="1492905"/>
                    <a:pt x="680618" y="1488853"/>
                  </a:cubicBezTo>
                  <a:cubicBezTo>
                    <a:pt x="688721" y="1480751"/>
                    <a:pt x="695811" y="1470622"/>
                    <a:pt x="701888" y="1458469"/>
                  </a:cubicBezTo>
                  <a:cubicBezTo>
                    <a:pt x="726196" y="1428084"/>
                    <a:pt x="740375" y="1409853"/>
                    <a:pt x="744426" y="1403776"/>
                  </a:cubicBezTo>
                  <a:cubicBezTo>
                    <a:pt x="782914" y="1353135"/>
                    <a:pt x="813298" y="1312622"/>
                    <a:pt x="835581" y="1282237"/>
                  </a:cubicBezTo>
                  <a:cubicBezTo>
                    <a:pt x="855837" y="1255904"/>
                    <a:pt x="866978" y="1240711"/>
                    <a:pt x="869004" y="1236660"/>
                  </a:cubicBezTo>
                  <a:lnTo>
                    <a:pt x="875081" y="1227544"/>
                  </a:lnTo>
                  <a:lnTo>
                    <a:pt x="872042" y="1227544"/>
                  </a:lnTo>
                  <a:cubicBezTo>
                    <a:pt x="847735" y="1239698"/>
                    <a:pt x="823427" y="1253878"/>
                    <a:pt x="799119" y="1270083"/>
                  </a:cubicBezTo>
                  <a:cubicBezTo>
                    <a:pt x="782914" y="1278186"/>
                    <a:pt x="763163" y="1287807"/>
                    <a:pt x="739869" y="1298949"/>
                  </a:cubicBezTo>
                  <a:cubicBezTo>
                    <a:pt x="716574" y="1310090"/>
                    <a:pt x="688721" y="1322750"/>
                    <a:pt x="656311" y="1336929"/>
                  </a:cubicBezTo>
                  <a:cubicBezTo>
                    <a:pt x="644157" y="1340981"/>
                    <a:pt x="623900" y="1345032"/>
                    <a:pt x="595541" y="1349083"/>
                  </a:cubicBezTo>
                  <a:cubicBezTo>
                    <a:pt x="587438" y="1349083"/>
                    <a:pt x="579336" y="1345032"/>
                    <a:pt x="571233" y="1336929"/>
                  </a:cubicBezTo>
                  <a:cubicBezTo>
                    <a:pt x="559079" y="1330853"/>
                    <a:pt x="553002" y="1324776"/>
                    <a:pt x="553002" y="1318699"/>
                  </a:cubicBezTo>
                  <a:cubicBezTo>
                    <a:pt x="544900" y="1308570"/>
                    <a:pt x="537810" y="1295404"/>
                    <a:pt x="531733" y="1279198"/>
                  </a:cubicBezTo>
                  <a:cubicBezTo>
                    <a:pt x="531733" y="1277173"/>
                    <a:pt x="532746" y="1273628"/>
                    <a:pt x="534772" y="1268564"/>
                  </a:cubicBezTo>
                  <a:cubicBezTo>
                    <a:pt x="536797" y="1263500"/>
                    <a:pt x="536797" y="1259955"/>
                    <a:pt x="534772" y="1257929"/>
                  </a:cubicBezTo>
                  <a:lnTo>
                    <a:pt x="534772" y="1251852"/>
                  </a:lnTo>
                  <a:cubicBezTo>
                    <a:pt x="538823" y="1247801"/>
                    <a:pt x="540342" y="1243243"/>
                    <a:pt x="539329" y="1238179"/>
                  </a:cubicBezTo>
                  <a:cubicBezTo>
                    <a:pt x="538316" y="1233115"/>
                    <a:pt x="537810" y="1229570"/>
                    <a:pt x="537810" y="1227544"/>
                  </a:cubicBezTo>
                  <a:lnTo>
                    <a:pt x="504387" y="1276160"/>
                  </a:lnTo>
                  <a:cubicBezTo>
                    <a:pt x="484130" y="1306545"/>
                    <a:pt x="446656" y="1351109"/>
                    <a:pt x="391963" y="1409853"/>
                  </a:cubicBezTo>
                  <a:cubicBezTo>
                    <a:pt x="377784" y="1424032"/>
                    <a:pt x="362591" y="1434161"/>
                    <a:pt x="346386" y="1440238"/>
                  </a:cubicBezTo>
                  <a:cubicBezTo>
                    <a:pt x="342335" y="1444289"/>
                    <a:pt x="335752" y="1445302"/>
                    <a:pt x="326636" y="1443276"/>
                  </a:cubicBezTo>
                  <a:cubicBezTo>
                    <a:pt x="317521" y="1441250"/>
                    <a:pt x="310937" y="1438212"/>
                    <a:pt x="306886" y="1434161"/>
                  </a:cubicBezTo>
                  <a:lnTo>
                    <a:pt x="291694" y="1415930"/>
                  </a:lnTo>
                  <a:cubicBezTo>
                    <a:pt x="281565" y="1411878"/>
                    <a:pt x="278527" y="1401750"/>
                    <a:pt x="282578" y="1385545"/>
                  </a:cubicBezTo>
                  <a:cubicBezTo>
                    <a:pt x="282578" y="1377442"/>
                    <a:pt x="280552" y="1372378"/>
                    <a:pt x="276501" y="1370353"/>
                  </a:cubicBezTo>
                  <a:cubicBezTo>
                    <a:pt x="270424" y="1362250"/>
                    <a:pt x="271437" y="1354148"/>
                    <a:pt x="279540" y="1346045"/>
                  </a:cubicBezTo>
                  <a:lnTo>
                    <a:pt x="282578" y="1336929"/>
                  </a:lnTo>
                  <a:cubicBezTo>
                    <a:pt x="284604" y="1298442"/>
                    <a:pt x="289668" y="1250839"/>
                    <a:pt x="297771" y="1194121"/>
                  </a:cubicBezTo>
                  <a:lnTo>
                    <a:pt x="316001" y="1027005"/>
                  </a:lnTo>
                  <a:lnTo>
                    <a:pt x="340309" y="856850"/>
                  </a:lnTo>
                  <a:cubicBezTo>
                    <a:pt x="340309" y="838620"/>
                    <a:pt x="341322" y="821908"/>
                    <a:pt x="343348" y="806716"/>
                  </a:cubicBezTo>
                  <a:cubicBezTo>
                    <a:pt x="345373" y="791523"/>
                    <a:pt x="347399" y="778863"/>
                    <a:pt x="349425" y="768735"/>
                  </a:cubicBezTo>
                  <a:cubicBezTo>
                    <a:pt x="351450" y="768735"/>
                    <a:pt x="351957" y="767215"/>
                    <a:pt x="350944" y="764177"/>
                  </a:cubicBezTo>
                  <a:cubicBezTo>
                    <a:pt x="349931" y="761138"/>
                    <a:pt x="349425" y="757594"/>
                    <a:pt x="349425" y="753542"/>
                  </a:cubicBezTo>
                  <a:lnTo>
                    <a:pt x="343348" y="756581"/>
                  </a:lnTo>
                  <a:cubicBezTo>
                    <a:pt x="343348" y="756581"/>
                    <a:pt x="332207" y="767722"/>
                    <a:pt x="309924" y="790004"/>
                  </a:cubicBezTo>
                  <a:cubicBezTo>
                    <a:pt x="297771" y="802158"/>
                    <a:pt x="285110" y="813299"/>
                    <a:pt x="271944" y="823427"/>
                  </a:cubicBezTo>
                  <a:cubicBezTo>
                    <a:pt x="258777" y="833555"/>
                    <a:pt x="247129" y="843684"/>
                    <a:pt x="237001" y="853812"/>
                  </a:cubicBezTo>
                  <a:lnTo>
                    <a:pt x="197501" y="881158"/>
                  </a:lnTo>
                  <a:lnTo>
                    <a:pt x="164078" y="902427"/>
                  </a:lnTo>
                  <a:cubicBezTo>
                    <a:pt x="158001" y="904453"/>
                    <a:pt x="150911" y="904960"/>
                    <a:pt x="142808" y="903947"/>
                  </a:cubicBezTo>
                  <a:cubicBezTo>
                    <a:pt x="134706" y="902934"/>
                    <a:pt x="127616" y="902427"/>
                    <a:pt x="121539" y="902427"/>
                  </a:cubicBezTo>
                  <a:cubicBezTo>
                    <a:pt x="115462" y="902427"/>
                    <a:pt x="108372" y="901415"/>
                    <a:pt x="100270" y="899389"/>
                  </a:cubicBezTo>
                  <a:cubicBezTo>
                    <a:pt x="92167" y="897363"/>
                    <a:pt x="83051" y="896351"/>
                    <a:pt x="72923" y="896351"/>
                  </a:cubicBezTo>
                  <a:cubicBezTo>
                    <a:pt x="64821" y="896351"/>
                    <a:pt x="58744" y="893312"/>
                    <a:pt x="54693" y="887235"/>
                  </a:cubicBezTo>
                  <a:cubicBezTo>
                    <a:pt x="32410" y="864953"/>
                    <a:pt x="21269" y="853812"/>
                    <a:pt x="21269" y="853812"/>
                  </a:cubicBezTo>
                  <a:cubicBezTo>
                    <a:pt x="19244" y="851786"/>
                    <a:pt x="16712" y="848241"/>
                    <a:pt x="13673" y="843177"/>
                  </a:cubicBezTo>
                  <a:cubicBezTo>
                    <a:pt x="10635" y="838113"/>
                    <a:pt x="11141" y="832543"/>
                    <a:pt x="15192" y="826466"/>
                  </a:cubicBezTo>
                  <a:cubicBezTo>
                    <a:pt x="17218" y="826466"/>
                    <a:pt x="17725" y="825453"/>
                    <a:pt x="16712" y="823427"/>
                  </a:cubicBezTo>
                  <a:cubicBezTo>
                    <a:pt x="15699" y="821401"/>
                    <a:pt x="15192" y="819376"/>
                    <a:pt x="15192" y="817350"/>
                  </a:cubicBezTo>
                  <a:cubicBezTo>
                    <a:pt x="7090" y="795068"/>
                    <a:pt x="2026" y="780889"/>
                    <a:pt x="0" y="774812"/>
                  </a:cubicBezTo>
                  <a:lnTo>
                    <a:pt x="36462" y="790004"/>
                  </a:lnTo>
                  <a:cubicBezTo>
                    <a:pt x="46590" y="790004"/>
                    <a:pt x="54693" y="791017"/>
                    <a:pt x="60770" y="793042"/>
                  </a:cubicBezTo>
                  <a:cubicBezTo>
                    <a:pt x="70898" y="799119"/>
                    <a:pt x="84064" y="797094"/>
                    <a:pt x="100270" y="786965"/>
                  </a:cubicBezTo>
                  <a:lnTo>
                    <a:pt x="164078" y="744427"/>
                  </a:lnTo>
                  <a:cubicBezTo>
                    <a:pt x="186360" y="728222"/>
                    <a:pt x="213200" y="709484"/>
                    <a:pt x="244597" y="688215"/>
                  </a:cubicBezTo>
                  <a:cubicBezTo>
                    <a:pt x="275995" y="666946"/>
                    <a:pt x="299796" y="651247"/>
                    <a:pt x="316001" y="641119"/>
                  </a:cubicBezTo>
                  <a:cubicBezTo>
                    <a:pt x="322078" y="637067"/>
                    <a:pt x="341322" y="626939"/>
                    <a:pt x="373732" y="610734"/>
                  </a:cubicBezTo>
                  <a:cubicBezTo>
                    <a:pt x="383861" y="604657"/>
                    <a:pt x="396015" y="605670"/>
                    <a:pt x="410194" y="613772"/>
                  </a:cubicBezTo>
                  <a:cubicBezTo>
                    <a:pt x="414245" y="613772"/>
                    <a:pt x="417284" y="614785"/>
                    <a:pt x="419309" y="616811"/>
                  </a:cubicBezTo>
                  <a:cubicBezTo>
                    <a:pt x="421335" y="618837"/>
                    <a:pt x="424374" y="620862"/>
                    <a:pt x="428425" y="622888"/>
                  </a:cubicBezTo>
                  <a:cubicBezTo>
                    <a:pt x="434502" y="628965"/>
                    <a:pt x="442098" y="634029"/>
                    <a:pt x="451214" y="638080"/>
                  </a:cubicBezTo>
                  <a:cubicBezTo>
                    <a:pt x="460329" y="642132"/>
                    <a:pt x="467925" y="647196"/>
                    <a:pt x="474002" y="653273"/>
                  </a:cubicBezTo>
                  <a:cubicBezTo>
                    <a:pt x="484130" y="655298"/>
                    <a:pt x="490207" y="661375"/>
                    <a:pt x="492233" y="671503"/>
                  </a:cubicBezTo>
                  <a:cubicBezTo>
                    <a:pt x="494259" y="673529"/>
                    <a:pt x="495271" y="676568"/>
                    <a:pt x="495271" y="680619"/>
                  </a:cubicBezTo>
                  <a:cubicBezTo>
                    <a:pt x="495271" y="684670"/>
                    <a:pt x="496284" y="687709"/>
                    <a:pt x="498310" y="689734"/>
                  </a:cubicBezTo>
                  <a:lnTo>
                    <a:pt x="498310" y="698850"/>
                  </a:lnTo>
                  <a:cubicBezTo>
                    <a:pt x="492233" y="702901"/>
                    <a:pt x="490207" y="707965"/>
                    <a:pt x="492233" y="714042"/>
                  </a:cubicBezTo>
                  <a:cubicBezTo>
                    <a:pt x="494259" y="720119"/>
                    <a:pt x="495271" y="725183"/>
                    <a:pt x="495271" y="729235"/>
                  </a:cubicBezTo>
                  <a:cubicBezTo>
                    <a:pt x="495271" y="735312"/>
                    <a:pt x="493246" y="746452"/>
                    <a:pt x="489195" y="762658"/>
                  </a:cubicBezTo>
                  <a:cubicBezTo>
                    <a:pt x="489195" y="778863"/>
                    <a:pt x="488182" y="793549"/>
                    <a:pt x="486156" y="806716"/>
                  </a:cubicBezTo>
                  <a:cubicBezTo>
                    <a:pt x="484130" y="819882"/>
                    <a:pt x="482105" y="832543"/>
                    <a:pt x="480079" y="844697"/>
                  </a:cubicBezTo>
                  <a:cubicBezTo>
                    <a:pt x="476028" y="885209"/>
                    <a:pt x="471976" y="914581"/>
                    <a:pt x="467925" y="932812"/>
                  </a:cubicBezTo>
                  <a:cubicBezTo>
                    <a:pt x="467925" y="963197"/>
                    <a:pt x="466912" y="984466"/>
                    <a:pt x="464887" y="996620"/>
                  </a:cubicBezTo>
                  <a:lnTo>
                    <a:pt x="440579" y="1154621"/>
                  </a:lnTo>
                  <a:cubicBezTo>
                    <a:pt x="440579" y="1185006"/>
                    <a:pt x="439566" y="1207288"/>
                    <a:pt x="437540" y="1221467"/>
                  </a:cubicBezTo>
                  <a:cubicBezTo>
                    <a:pt x="500336" y="1170826"/>
                    <a:pt x="565156" y="1100941"/>
                    <a:pt x="632003" y="1011813"/>
                  </a:cubicBezTo>
                  <a:cubicBezTo>
                    <a:pt x="629977" y="1017890"/>
                    <a:pt x="627445" y="1024473"/>
                    <a:pt x="624407" y="1031563"/>
                  </a:cubicBezTo>
                  <a:cubicBezTo>
                    <a:pt x="621368" y="1038653"/>
                    <a:pt x="618836" y="1046249"/>
                    <a:pt x="616810" y="1054351"/>
                  </a:cubicBezTo>
                  <a:cubicBezTo>
                    <a:pt x="614785" y="1058403"/>
                    <a:pt x="612759" y="1061947"/>
                    <a:pt x="610733" y="1064986"/>
                  </a:cubicBezTo>
                  <a:cubicBezTo>
                    <a:pt x="608708" y="1068024"/>
                    <a:pt x="607695" y="1071569"/>
                    <a:pt x="607695" y="1075621"/>
                  </a:cubicBezTo>
                  <a:lnTo>
                    <a:pt x="607695" y="1078659"/>
                  </a:lnTo>
                  <a:cubicBezTo>
                    <a:pt x="607695" y="1090813"/>
                    <a:pt x="603644" y="1103473"/>
                    <a:pt x="595541" y="1116640"/>
                  </a:cubicBezTo>
                  <a:cubicBezTo>
                    <a:pt x="587438" y="1129807"/>
                    <a:pt x="582374" y="1138416"/>
                    <a:pt x="580349" y="1142467"/>
                  </a:cubicBezTo>
                  <a:cubicBezTo>
                    <a:pt x="572246" y="1154621"/>
                    <a:pt x="565156" y="1166775"/>
                    <a:pt x="559079" y="1178929"/>
                  </a:cubicBezTo>
                  <a:cubicBezTo>
                    <a:pt x="553002" y="1191083"/>
                    <a:pt x="547938" y="1201211"/>
                    <a:pt x="543887" y="1209313"/>
                  </a:cubicBezTo>
                  <a:cubicBezTo>
                    <a:pt x="547938" y="1207288"/>
                    <a:pt x="553002" y="1206275"/>
                    <a:pt x="559079" y="1206275"/>
                  </a:cubicBezTo>
                  <a:lnTo>
                    <a:pt x="559079" y="1194121"/>
                  </a:lnTo>
                  <a:cubicBezTo>
                    <a:pt x="561105" y="1196147"/>
                    <a:pt x="563131" y="1198679"/>
                    <a:pt x="565156" y="1201717"/>
                  </a:cubicBezTo>
                  <a:cubicBezTo>
                    <a:pt x="567182" y="1204756"/>
                    <a:pt x="568195" y="1207288"/>
                    <a:pt x="568195" y="1209313"/>
                  </a:cubicBezTo>
                  <a:cubicBezTo>
                    <a:pt x="584400" y="1213365"/>
                    <a:pt x="597567" y="1212352"/>
                    <a:pt x="607695" y="1206275"/>
                  </a:cubicBezTo>
                  <a:lnTo>
                    <a:pt x="671503" y="1178929"/>
                  </a:lnTo>
                  <a:cubicBezTo>
                    <a:pt x="691759" y="1160698"/>
                    <a:pt x="714041" y="1146518"/>
                    <a:pt x="738349" y="1136390"/>
                  </a:cubicBezTo>
                  <a:cubicBezTo>
                    <a:pt x="740375" y="1136390"/>
                    <a:pt x="741388" y="1133352"/>
                    <a:pt x="741388" y="1127275"/>
                  </a:cubicBezTo>
                  <a:lnTo>
                    <a:pt x="741388" y="969274"/>
                  </a:lnTo>
                  <a:lnTo>
                    <a:pt x="741388" y="738350"/>
                  </a:lnTo>
                  <a:cubicBezTo>
                    <a:pt x="741388" y="637067"/>
                    <a:pt x="742401" y="561106"/>
                    <a:pt x="744426" y="510464"/>
                  </a:cubicBezTo>
                  <a:cubicBezTo>
                    <a:pt x="744426" y="498310"/>
                    <a:pt x="741388" y="488182"/>
                    <a:pt x="735311" y="480079"/>
                  </a:cubicBezTo>
                  <a:cubicBezTo>
                    <a:pt x="717080" y="455772"/>
                    <a:pt x="707965" y="443618"/>
                    <a:pt x="707965" y="443618"/>
                  </a:cubicBezTo>
                  <a:cubicBezTo>
                    <a:pt x="689734" y="457797"/>
                    <a:pt x="666439" y="482105"/>
                    <a:pt x="638080" y="516541"/>
                  </a:cubicBezTo>
                  <a:cubicBezTo>
                    <a:pt x="638080" y="512490"/>
                    <a:pt x="639093" y="503881"/>
                    <a:pt x="641118" y="490714"/>
                  </a:cubicBezTo>
                  <a:cubicBezTo>
                    <a:pt x="643144" y="477548"/>
                    <a:pt x="648208" y="466913"/>
                    <a:pt x="656311" y="458810"/>
                  </a:cubicBezTo>
                  <a:cubicBezTo>
                    <a:pt x="668465" y="438554"/>
                    <a:pt x="674541" y="421336"/>
                    <a:pt x="674541" y="407156"/>
                  </a:cubicBezTo>
                  <a:cubicBezTo>
                    <a:pt x="680618" y="403105"/>
                    <a:pt x="684670" y="398041"/>
                    <a:pt x="686695" y="391964"/>
                  </a:cubicBezTo>
                  <a:cubicBezTo>
                    <a:pt x="688721" y="385887"/>
                    <a:pt x="689734" y="381835"/>
                    <a:pt x="689734" y="379810"/>
                  </a:cubicBezTo>
                  <a:cubicBezTo>
                    <a:pt x="685683" y="375758"/>
                    <a:pt x="682644" y="373733"/>
                    <a:pt x="680618" y="373733"/>
                  </a:cubicBezTo>
                  <a:cubicBezTo>
                    <a:pt x="682644" y="371707"/>
                    <a:pt x="683657" y="369682"/>
                    <a:pt x="683657" y="367656"/>
                  </a:cubicBezTo>
                  <a:cubicBezTo>
                    <a:pt x="683657" y="365630"/>
                    <a:pt x="684670" y="364617"/>
                    <a:pt x="686695" y="364617"/>
                  </a:cubicBezTo>
                  <a:cubicBezTo>
                    <a:pt x="690747" y="364617"/>
                    <a:pt x="693785" y="362592"/>
                    <a:pt x="695811" y="358541"/>
                  </a:cubicBezTo>
                  <a:cubicBezTo>
                    <a:pt x="697836" y="354489"/>
                    <a:pt x="699862" y="351451"/>
                    <a:pt x="701888" y="349425"/>
                  </a:cubicBezTo>
                  <a:cubicBezTo>
                    <a:pt x="732272" y="290681"/>
                    <a:pt x="753542" y="253207"/>
                    <a:pt x="765696" y="237001"/>
                  </a:cubicBezTo>
                  <a:lnTo>
                    <a:pt x="802157" y="179271"/>
                  </a:lnTo>
                  <a:lnTo>
                    <a:pt x="841658" y="121540"/>
                  </a:lnTo>
                  <a:cubicBezTo>
                    <a:pt x="851786" y="111411"/>
                    <a:pt x="852799" y="101283"/>
                    <a:pt x="844696" y="91155"/>
                  </a:cubicBezTo>
                  <a:cubicBezTo>
                    <a:pt x="832542" y="70898"/>
                    <a:pt x="823427" y="51655"/>
                    <a:pt x="817350" y="33424"/>
                  </a:cubicBezTo>
                  <a:cubicBezTo>
                    <a:pt x="815324" y="21270"/>
                    <a:pt x="811273" y="10129"/>
                    <a:pt x="805196" y="0"/>
                  </a:cubicBezTo>
                  <a:close/>
                </a:path>
              </a:pathLst>
            </a:custGeom>
            <a:gradFill>
              <a:gsLst>
                <a:gs pos="0">
                  <a:srgbClr val="E32819"/>
                </a:gs>
                <a:gs pos="100000">
                  <a:srgbClr val="C00000"/>
                </a:gs>
              </a:gsLst>
              <a:lin ang="5400000" scaled="1"/>
            </a:gradFill>
            <a:ln>
              <a:noFill/>
            </a:ln>
            <a:effectLst>
              <a:outerShdw dist="127000" dir="2700000" algn="tl" rotWithShape="0">
                <a:prstClr val="black">
                  <a:alpha val="8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00" dirty="0">
                <a:latin typeface="演示悠然小楷" panose="00000500000000000000" pitchFamily="2" charset="-122"/>
                <a:ea typeface="演示悠然小楷" panose="00000500000000000000" pitchFamily="2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B8E86592-FA52-47CA-9B26-C483B45680F9}"/>
                </a:ext>
              </a:extLst>
            </p:cNvPr>
            <p:cNvSpPr txBox="1"/>
            <p:nvPr/>
          </p:nvSpPr>
          <p:spPr>
            <a:xfrm>
              <a:off x="4056316" y="1988665"/>
              <a:ext cx="1096117" cy="1007886"/>
            </a:xfrm>
            <a:custGeom>
              <a:avLst/>
              <a:gdLst/>
              <a:ahLst/>
              <a:cxnLst/>
              <a:rect l="l" t="t" r="r" b="b"/>
              <a:pathLst>
                <a:path w="1962855" h="1804855">
                  <a:moveTo>
                    <a:pt x="1458468" y="1133352"/>
                  </a:moveTo>
                  <a:cubicBezTo>
                    <a:pt x="1484802" y="1133352"/>
                    <a:pt x="1504045" y="1138416"/>
                    <a:pt x="1516199" y="1148544"/>
                  </a:cubicBezTo>
                  <a:cubicBezTo>
                    <a:pt x="1520250" y="1150570"/>
                    <a:pt x="1524302" y="1152595"/>
                    <a:pt x="1528353" y="1154621"/>
                  </a:cubicBezTo>
                  <a:cubicBezTo>
                    <a:pt x="1532405" y="1156647"/>
                    <a:pt x="1536456" y="1158672"/>
                    <a:pt x="1540507" y="1160698"/>
                  </a:cubicBezTo>
                  <a:cubicBezTo>
                    <a:pt x="1560763" y="1185006"/>
                    <a:pt x="1570891" y="1205262"/>
                    <a:pt x="1570891" y="1221467"/>
                  </a:cubicBezTo>
                  <a:lnTo>
                    <a:pt x="1570891" y="1227544"/>
                  </a:lnTo>
                  <a:lnTo>
                    <a:pt x="1564815" y="1270083"/>
                  </a:lnTo>
                  <a:cubicBezTo>
                    <a:pt x="1564815" y="1278186"/>
                    <a:pt x="1559750" y="1287301"/>
                    <a:pt x="1549622" y="1297429"/>
                  </a:cubicBezTo>
                  <a:cubicBezTo>
                    <a:pt x="1541520" y="1305532"/>
                    <a:pt x="1537468" y="1309583"/>
                    <a:pt x="1537468" y="1309583"/>
                  </a:cubicBezTo>
                  <a:cubicBezTo>
                    <a:pt x="1531392" y="1319711"/>
                    <a:pt x="1524302" y="1326801"/>
                    <a:pt x="1516199" y="1330853"/>
                  </a:cubicBezTo>
                  <a:cubicBezTo>
                    <a:pt x="1508096" y="1334904"/>
                    <a:pt x="1503032" y="1336929"/>
                    <a:pt x="1501007" y="1336929"/>
                  </a:cubicBezTo>
                  <a:cubicBezTo>
                    <a:pt x="1492904" y="1345032"/>
                    <a:pt x="1481763" y="1349083"/>
                    <a:pt x="1467583" y="1349083"/>
                  </a:cubicBezTo>
                  <a:cubicBezTo>
                    <a:pt x="1463532" y="1349083"/>
                    <a:pt x="1461506" y="1346045"/>
                    <a:pt x="1461506" y="1339968"/>
                  </a:cubicBezTo>
                  <a:cubicBezTo>
                    <a:pt x="1453404" y="1283250"/>
                    <a:pt x="1448340" y="1240711"/>
                    <a:pt x="1446314" y="1212352"/>
                  </a:cubicBezTo>
                  <a:cubicBezTo>
                    <a:pt x="1446314" y="1210326"/>
                    <a:pt x="1445301" y="1206782"/>
                    <a:pt x="1443276" y="1201717"/>
                  </a:cubicBezTo>
                  <a:cubicBezTo>
                    <a:pt x="1441250" y="1196653"/>
                    <a:pt x="1435173" y="1194121"/>
                    <a:pt x="1425045" y="1194121"/>
                  </a:cubicBezTo>
                  <a:lnTo>
                    <a:pt x="1415929" y="1191083"/>
                  </a:lnTo>
                  <a:cubicBezTo>
                    <a:pt x="1411878" y="1201211"/>
                    <a:pt x="1405295" y="1210833"/>
                    <a:pt x="1396179" y="1219948"/>
                  </a:cubicBezTo>
                  <a:cubicBezTo>
                    <a:pt x="1387064" y="1229064"/>
                    <a:pt x="1379468" y="1236660"/>
                    <a:pt x="1373391" y="1242737"/>
                  </a:cubicBezTo>
                  <a:lnTo>
                    <a:pt x="1367314" y="1236660"/>
                  </a:lnTo>
                  <a:cubicBezTo>
                    <a:pt x="1367314" y="1234634"/>
                    <a:pt x="1366301" y="1233115"/>
                    <a:pt x="1364275" y="1232102"/>
                  </a:cubicBezTo>
                  <a:cubicBezTo>
                    <a:pt x="1362250" y="1231089"/>
                    <a:pt x="1362250" y="1229570"/>
                    <a:pt x="1364275" y="1227544"/>
                  </a:cubicBezTo>
                  <a:cubicBezTo>
                    <a:pt x="1364275" y="1225519"/>
                    <a:pt x="1366301" y="1218429"/>
                    <a:pt x="1370352" y="1206275"/>
                  </a:cubicBezTo>
                  <a:lnTo>
                    <a:pt x="1391622" y="1188044"/>
                  </a:lnTo>
                  <a:cubicBezTo>
                    <a:pt x="1393647" y="1183993"/>
                    <a:pt x="1396179" y="1179942"/>
                    <a:pt x="1399218" y="1175890"/>
                  </a:cubicBezTo>
                  <a:cubicBezTo>
                    <a:pt x="1402256" y="1171839"/>
                    <a:pt x="1404788" y="1166775"/>
                    <a:pt x="1406814" y="1160698"/>
                  </a:cubicBezTo>
                  <a:cubicBezTo>
                    <a:pt x="1414916" y="1142467"/>
                    <a:pt x="1432135" y="1133352"/>
                    <a:pt x="1458468" y="1133352"/>
                  </a:cubicBezTo>
                  <a:close/>
                  <a:moveTo>
                    <a:pt x="1109043" y="872043"/>
                  </a:moveTo>
                  <a:cubicBezTo>
                    <a:pt x="1104992" y="890274"/>
                    <a:pt x="1089800" y="907492"/>
                    <a:pt x="1063466" y="923697"/>
                  </a:cubicBezTo>
                  <a:lnTo>
                    <a:pt x="938889" y="999659"/>
                  </a:lnTo>
                  <a:cubicBezTo>
                    <a:pt x="926735" y="1007761"/>
                    <a:pt x="913062" y="1015358"/>
                    <a:pt x="897869" y="1022447"/>
                  </a:cubicBezTo>
                  <a:cubicBezTo>
                    <a:pt x="882677" y="1029537"/>
                    <a:pt x="871029" y="1035108"/>
                    <a:pt x="862927" y="1039159"/>
                  </a:cubicBezTo>
                  <a:cubicBezTo>
                    <a:pt x="854825" y="1039159"/>
                    <a:pt x="849761" y="1043210"/>
                    <a:pt x="847734" y="1051313"/>
                  </a:cubicBezTo>
                  <a:cubicBezTo>
                    <a:pt x="845709" y="1053338"/>
                    <a:pt x="844696" y="1056883"/>
                    <a:pt x="844696" y="1061947"/>
                  </a:cubicBezTo>
                  <a:cubicBezTo>
                    <a:pt x="844696" y="1067012"/>
                    <a:pt x="842670" y="1072582"/>
                    <a:pt x="838619" y="1078659"/>
                  </a:cubicBezTo>
                  <a:lnTo>
                    <a:pt x="951043" y="1017890"/>
                  </a:lnTo>
                  <a:lnTo>
                    <a:pt x="1014850" y="984466"/>
                  </a:lnTo>
                  <a:lnTo>
                    <a:pt x="1027004" y="975351"/>
                  </a:lnTo>
                  <a:cubicBezTo>
                    <a:pt x="1029030" y="971300"/>
                    <a:pt x="1034094" y="969274"/>
                    <a:pt x="1042197" y="969274"/>
                  </a:cubicBezTo>
                  <a:lnTo>
                    <a:pt x="1057389" y="957120"/>
                  </a:lnTo>
                  <a:lnTo>
                    <a:pt x="1066505" y="957120"/>
                  </a:lnTo>
                  <a:cubicBezTo>
                    <a:pt x="1074607" y="959146"/>
                    <a:pt x="1081697" y="959652"/>
                    <a:pt x="1087774" y="958639"/>
                  </a:cubicBezTo>
                  <a:cubicBezTo>
                    <a:pt x="1093851" y="957626"/>
                    <a:pt x="1100941" y="958133"/>
                    <a:pt x="1109043" y="960159"/>
                  </a:cubicBezTo>
                  <a:cubicBezTo>
                    <a:pt x="1107018" y="937876"/>
                    <a:pt x="1106511" y="919646"/>
                    <a:pt x="1107524" y="905466"/>
                  </a:cubicBezTo>
                  <a:cubicBezTo>
                    <a:pt x="1108537" y="891286"/>
                    <a:pt x="1109043" y="880145"/>
                    <a:pt x="1109043" y="872043"/>
                  </a:cubicBezTo>
                  <a:close/>
                  <a:moveTo>
                    <a:pt x="920658" y="786965"/>
                  </a:moveTo>
                  <a:lnTo>
                    <a:pt x="878119" y="793042"/>
                  </a:lnTo>
                  <a:cubicBezTo>
                    <a:pt x="874068" y="793042"/>
                    <a:pt x="869510" y="794055"/>
                    <a:pt x="864446" y="796081"/>
                  </a:cubicBezTo>
                  <a:cubicBezTo>
                    <a:pt x="859382" y="798107"/>
                    <a:pt x="856850" y="800132"/>
                    <a:pt x="856850" y="802158"/>
                  </a:cubicBezTo>
                  <a:cubicBezTo>
                    <a:pt x="856850" y="818363"/>
                    <a:pt x="857863" y="831530"/>
                    <a:pt x="859888" y="841658"/>
                  </a:cubicBezTo>
                  <a:cubicBezTo>
                    <a:pt x="857863" y="845709"/>
                    <a:pt x="857357" y="852293"/>
                    <a:pt x="858369" y="861408"/>
                  </a:cubicBezTo>
                  <a:cubicBezTo>
                    <a:pt x="859382" y="870523"/>
                    <a:pt x="859888" y="877107"/>
                    <a:pt x="859888" y="881158"/>
                  </a:cubicBezTo>
                  <a:lnTo>
                    <a:pt x="865965" y="884197"/>
                  </a:lnTo>
                  <a:cubicBezTo>
                    <a:pt x="894324" y="831530"/>
                    <a:pt x="912555" y="799119"/>
                    <a:pt x="920658" y="786965"/>
                  </a:cubicBezTo>
                  <a:close/>
                  <a:moveTo>
                    <a:pt x="1115120" y="695811"/>
                  </a:moveTo>
                  <a:cubicBezTo>
                    <a:pt x="1109043" y="695811"/>
                    <a:pt x="1106005" y="697837"/>
                    <a:pt x="1106005" y="701888"/>
                  </a:cubicBezTo>
                  <a:cubicBezTo>
                    <a:pt x="1095877" y="709991"/>
                    <a:pt x="1080684" y="724677"/>
                    <a:pt x="1060428" y="745946"/>
                  </a:cubicBezTo>
                  <a:cubicBezTo>
                    <a:pt x="1040171" y="767215"/>
                    <a:pt x="1018902" y="783927"/>
                    <a:pt x="996620" y="796081"/>
                  </a:cubicBezTo>
                  <a:cubicBezTo>
                    <a:pt x="990543" y="798107"/>
                    <a:pt x="981427" y="805196"/>
                    <a:pt x="969273" y="817350"/>
                  </a:cubicBezTo>
                  <a:cubicBezTo>
                    <a:pt x="971299" y="815325"/>
                    <a:pt x="948005" y="835581"/>
                    <a:pt x="899388" y="878120"/>
                  </a:cubicBezTo>
                  <a:cubicBezTo>
                    <a:pt x="891286" y="882171"/>
                    <a:pt x="886222" y="886222"/>
                    <a:pt x="884196" y="890274"/>
                  </a:cubicBezTo>
                  <a:lnTo>
                    <a:pt x="865965" y="908504"/>
                  </a:lnTo>
                  <a:cubicBezTo>
                    <a:pt x="859888" y="914581"/>
                    <a:pt x="858876" y="919646"/>
                    <a:pt x="862927" y="923697"/>
                  </a:cubicBezTo>
                  <a:cubicBezTo>
                    <a:pt x="866978" y="923697"/>
                    <a:pt x="870523" y="922684"/>
                    <a:pt x="873561" y="920658"/>
                  </a:cubicBezTo>
                  <a:cubicBezTo>
                    <a:pt x="876600" y="918633"/>
                    <a:pt x="879132" y="917620"/>
                    <a:pt x="881158" y="917620"/>
                  </a:cubicBezTo>
                  <a:cubicBezTo>
                    <a:pt x="909517" y="897363"/>
                    <a:pt x="936863" y="880145"/>
                    <a:pt x="963197" y="865966"/>
                  </a:cubicBezTo>
                  <a:cubicBezTo>
                    <a:pt x="979402" y="851786"/>
                    <a:pt x="992568" y="842671"/>
                    <a:pt x="1002697" y="838620"/>
                  </a:cubicBezTo>
                  <a:cubicBezTo>
                    <a:pt x="1010799" y="830517"/>
                    <a:pt x="1014850" y="826466"/>
                    <a:pt x="1014850" y="826466"/>
                  </a:cubicBezTo>
                  <a:cubicBezTo>
                    <a:pt x="1014850" y="824440"/>
                    <a:pt x="1016370" y="823427"/>
                    <a:pt x="1019408" y="823427"/>
                  </a:cubicBezTo>
                  <a:cubicBezTo>
                    <a:pt x="1022447" y="823427"/>
                    <a:pt x="1024979" y="822414"/>
                    <a:pt x="1027004" y="820389"/>
                  </a:cubicBezTo>
                  <a:cubicBezTo>
                    <a:pt x="1027004" y="806209"/>
                    <a:pt x="1035107" y="799119"/>
                    <a:pt x="1051313" y="799119"/>
                  </a:cubicBezTo>
                  <a:cubicBezTo>
                    <a:pt x="1055364" y="799119"/>
                    <a:pt x="1060428" y="799626"/>
                    <a:pt x="1066505" y="800639"/>
                  </a:cubicBezTo>
                  <a:cubicBezTo>
                    <a:pt x="1072582" y="801652"/>
                    <a:pt x="1077646" y="801145"/>
                    <a:pt x="1081697" y="799119"/>
                  </a:cubicBezTo>
                  <a:cubicBezTo>
                    <a:pt x="1093851" y="793042"/>
                    <a:pt x="1103979" y="793042"/>
                    <a:pt x="1112082" y="799119"/>
                  </a:cubicBezTo>
                  <a:cubicBezTo>
                    <a:pt x="1114107" y="776837"/>
                    <a:pt x="1115120" y="742401"/>
                    <a:pt x="1115120" y="695811"/>
                  </a:cubicBezTo>
                  <a:close/>
                  <a:moveTo>
                    <a:pt x="188385" y="340310"/>
                  </a:moveTo>
                  <a:lnTo>
                    <a:pt x="230924" y="361579"/>
                  </a:lnTo>
                  <a:cubicBezTo>
                    <a:pt x="249155" y="369682"/>
                    <a:pt x="261309" y="374746"/>
                    <a:pt x="267386" y="376771"/>
                  </a:cubicBezTo>
                  <a:lnTo>
                    <a:pt x="276501" y="373733"/>
                  </a:lnTo>
                  <a:lnTo>
                    <a:pt x="319040" y="343348"/>
                  </a:lnTo>
                  <a:cubicBezTo>
                    <a:pt x="321065" y="341322"/>
                    <a:pt x="328155" y="340310"/>
                    <a:pt x="340309" y="340310"/>
                  </a:cubicBezTo>
                  <a:lnTo>
                    <a:pt x="370694" y="340310"/>
                  </a:lnTo>
                  <a:cubicBezTo>
                    <a:pt x="380822" y="342335"/>
                    <a:pt x="388418" y="345374"/>
                    <a:pt x="393482" y="349425"/>
                  </a:cubicBezTo>
                  <a:cubicBezTo>
                    <a:pt x="398547" y="353476"/>
                    <a:pt x="402091" y="361579"/>
                    <a:pt x="404117" y="373733"/>
                  </a:cubicBezTo>
                  <a:cubicBezTo>
                    <a:pt x="404117" y="375758"/>
                    <a:pt x="408168" y="378797"/>
                    <a:pt x="416271" y="382848"/>
                  </a:cubicBezTo>
                  <a:lnTo>
                    <a:pt x="410194" y="388925"/>
                  </a:lnTo>
                  <a:cubicBezTo>
                    <a:pt x="412220" y="390951"/>
                    <a:pt x="416271" y="397028"/>
                    <a:pt x="422348" y="407156"/>
                  </a:cubicBezTo>
                  <a:cubicBezTo>
                    <a:pt x="408168" y="421336"/>
                    <a:pt x="401079" y="428425"/>
                    <a:pt x="401079" y="428425"/>
                  </a:cubicBezTo>
                  <a:cubicBezTo>
                    <a:pt x="395002" y="434502"/>
                    <a:pt x="391963" y="437541"/>
                    <a:pt x="391963" y="437541"/>
                  </a:cubicBezTo>
                  <a:cubicBezTo>
                    <a:pt x="389938" y="447669"/>
                    <a:pt x="384873" y="455265"/>
                    <a:pt x="376771" y="460330"/>
                  </a:cubicBezTo>
                  <a:cubicBezTo>
                    <a:pt x="368669" y="465393"/>
                    <a:pt x="363604" y="468938"/>
                    <a:pt x="361578" y="470964"/>
                  </a:cubicBezTo>
                  <a:cubicBezTo>
                    <a:pt x="345373" y="491221"/>
                    <a:pt x="325117" y="505400"/>
                    <a:pt x="300809" y="513503"/>
                  </a:cubicBezTo>
                  <a:lnTo>
                    <a:pt x="297770" y="513503"/>
                  </a:lnTo>
                  <a:cubicBezTo>
                    <a:pt x="285617" y="511477"/>
                    <a:pt x="276501" y="514009"/>
                    <a:pt x="270425" y="521099"/>
                  </a:cubicBezTo>
                  <a:cubicBezTo>
                    <a:pt x="264347" y="528189"/>
                    <a:pt x="260296" y="532746"/>
                    <a:pt x="258270" y="534772"/>
                  </a:cubicBezTo>
                  <a:cubicBezTo>
                    <a:pt x="227886" y="559080"/>
                    <a:pt x="213706" y="570221"/>
                    <a:pt x="215732" y="568195"/>
                  </a:cubicBezTo>
                  <a:cubicBezTo>
                    <a:pt x="207629" y="572247"/>
                    <a:pt x="202565" y="578324"/>
                    <a:pt x="200539" y="586426"/>
                  </a:cubicBezTo>
                  <a:lnTo>
                    <a:pt x="197501" y="574272"/>
                  </a:lnTo>
                  <a:lnTo>
                    <a:pt x="240039" y="510464"/>
                  </a:lnTo>
                  <a:cubicBezTo>
                    <a:pt x="219783" y="484131"/>
                    <a:pt x="208642" y="469951"/>
                    <a:pt x="206616" y="467926"/>
                  </a:cubicBezTo>
                  <a:cubicBezTo>
                    <a:pt x="202565" y="457797"/>
                    <a:pt x="199526" y="447163"/>
                    <a:pt x="197501" y="436022"/>
                  </a:cubicBezTo>
                  <a:cubicBezTo>
                    <a:pt x="195475" y="424881"/>
                    <a:pt x="192437" y="414246"/>
                    <a:pt x="188385" y="404118"/>
                  </a:cubicBezTo>
                  <a:cubicBezTo>
                    <a:pt x="186360" y="402092"/>
                    <a:pt x="185347" y="399053"/>
                    <a:pt x="185347" y="395002"/>
                  </a:cubicBezTo>
                  <a:cubicBezTo>
                    <a:pt x="185347" y="390951"/>
                    <a:pt x="184334" y="387912"/>
                    <a:pt x="182309" y="385887"/>
                  </a:cubicBezTo>
                  <a:cubicBezTo>
                    <a:pt x="176231" y="373733"/>
                    <a:pt x="173194" y="365630"/>
                    <a:pt x="173194" y="361579"/>
                  </a:cubicBezTo>
                  <a:lnTo>
                    <a:pt x="170155" y="352463"/>
                  </a:lnTo>
                  <a:cubicBezTo>
                    <a:pt x="172180" y="350438"/>
                    <a:pt x="175219" y="349425"/>
                    <a:pt x="179270" y="349425"/>
                  </a:cubicBezTo>
                  <a:close/>
                  <a:moveTo>
                    <a:pt x="1640776" y="151924"/>
                  </a:moveTo>
                  <a:cubicBezTo>
                    <a:pt x="1656982" y="151924"/>
                    <a:pt x="1669135" y="152937"/>
                    <a:pt x="1677238" y="154963"/>
                  </a:cubicBezTo>
                  <a:cubicBezTo>
                    <a:pt x="1689392" y="161040"/>
                    <a:pt x="1701546" y="164078"/>
                    <a:pt x="1713700" y="164078"/>
                  </a:cubicBezTo>
                  <a:lnTo>
                    <a:pt x="1725854" y="164078"/>
                  </a:lnTo>
                  <a:cubicBezTo>
                    <a:pt x="1725854" y="164078"/>
                    <a:pt x="1727879" y="164078"/>
                    <a:pt x="1731931" y="164078"/>
                  </a:cubicBezTo>
                  <a:lnTo>
                    <a:pt x="1753200" y="179271"/>
                  </a:lnTo>
                  <a:cubicBezTo>
                    <a:pt x="1755226" y="179271"/>
                    <a:pt x="1762315" y="182309"/>
                    <a:pt x="1774469" y="188386"/>
                  </a:cubicBezTo>
                  <a:cubicBezTo>
                    <a:pt x="1776495" y="190412"/>
                    <a:pt x="1781559" y="194463"/>
                    <a:pt x="1789662" y="200540"/>
                  </a:cubicBezTo>
                  <a:cubicBezTo>
                    <a:pt x="1797764" y="206617"/>
                    <a:pt x="1801816" y="213707"/>
                    <a:pt x="1801816" y="221809"/>
                  </a:cubicBezTo>
                  <a:lnTo>
                    <a:pt x="1801816" y="227886"/>
                  </a:lnTo>
                  <a:cubicBezTo>
                    <a:pt x="1801816" y="242066"/>
                    <a:pt x="1800803" y="252194"/>
                    <a:pt x="1798777" y="258271"/>
                  </a:cubicBezTo>
                  <a:cubicBezTo>
                    <a:pt x="1796751" y="268399"/>
                    <a:pt x="1796751" y="277515"/>
                    <a:pt x="1798777" y="285617"/>
                  </a:cubicBezTo>
                  <a:lnTo>
                    <a:pt x="1801816" y="352463"/>
                  </a:lnTo>
                  <a:lnTo>
                    <a:pt x="1801816" y="461849"/>
                  </a:lnTo>
                  <a:cubicBezTo>
                    <a:pt x="1801816" y="467926"/>
                    <a:pt x="1804854" y="472990"/>
                    <a:pt x="1810931" y="477041"/>
                  </a:cubicBezTo>
                  <a:lnTo>
                    <a:pt x="1896008" y="510464"/>
                  </a:lnTo>
                  <a:cubicBezTo>
                    <a:pt x="1922342" y="518567"/>
                    <a:pt x="1938547" y="524644"/>
                    <a:pt x="1944624" y="528695"/>
                  </a:cubicBezTo>
                  <a:cubicBezTo>
                    <a:pt x="1948675" y="528695"/>
                    <a:pt x="1954752" y="532746"/>
                    <a:pt x="1962855" y="540849"/>
                  </a:cubicBezTo>
                  <a:lnTo>
                    <a:pt x="1959816" y="553003"/>
                  </a:lnTo>
                  <a:cubicBezTo>
                    <a:pt x="1959816" y="557054"/>
                    <a:pt x="1958803" y="561106"/>
                    <a:pt x="1956778" y="565157"/>
                  </a:cubicBezTo>
                  <a:cubicBezTo>
                    <a:pt x="1954752" y="569208"/>
                    <a:pt x="1953739" y="572247"/>
                    <a:pt x="1953739" y="574272"/>
                  </a:cubicBezTo>
                  <a:cubicBezTo>
                    <a:pt x="1953739" y="580349"/>
                    <a:pt x="1946650" y="588452"/>
                    <a:pt x="1932470" y="598580"/>
                  </a:cubicBezTo>
                  <a:cubicBezTo>
                    <a:pt x="1924367" y="610734"/>
                    <a:pt x="1913226" y="617824"/>
                    <a:pt x="1899047" y="619849"/>
                  </a:cubicBezTo>
                  <a:cubicBezTo>
                    <a:pt x="1894996" y="619849"/>
                    <a:pt x="1887906" y="624913"/>
                    <a:pt x="1877778" y="635042"/>
                  </a:cubicBezTo>
                  <a:lnTo>
                    <a:pt x="1817008" y="665426"/>
                  </a:lnTo>
                  <a:cubicBezTo>
                    <a:pt x="1814982" y="665426"/>
                    <a:pt x="1813463" y="665933"/>
                    <a:pt x="1812450" y="666946"/>
                  </a:cubicBezTo>
                  <a:cubicBezTo>
                    <a:pt x="1811438" y="667959"/>
                    <a:pt x="1810931" y="669478"/>
                    <a:pt x="1810931" y="671503"/>
                  </a:cubicBezTo>
                  <a:lnTo>
                    <a:pt x="1810931" y="890274"/>
                  </a:lnTo>
                  <a:lnTo>
                    <a:pt x="1810931" y="1045236"/>
                  </a:lnTo>
                  <a:lnTo>
                    <a:pt x="1810931" y="1151583"/>
                  </a:lnTo>
                  <a:cubicBezTo>
                    <a:pt x="1810931" y="1167788"/>
                    <a:pt x="1810425" y="1187031"/>
                    <a:pt x="1809412" y="1209313"/>
                  </a:cubicBezTo>
                  <a:cubicBezTo>
                    <a:pt x="1808399" y="1231596"/>
                    <a:pt x="1808905" y="1257929"/>
                    <a:pt x="1810931" y="1288314"/>
                  </a:cubicBezTo>
                  <a:lnTo>
                    <a:pt x="1810931" y="1415930"/>
                  </a:lnTo>
                  <a:lnTo>
                    <a:pt x="1807893" y="1504046"/>
                  </a:lnTo>
                  <a:lnTo>
                    <a:pt x="1810931" y="1549623"/>
                  </a:lnTo>
                  <a:cubicBezTo>
                    <a:pt x="1810931" y="1567853"/>
                    <a:pt x="1809918" y="1583046"/>
                    <a:pt x="1807893" y="1595200"/>
                  </a:cubicBezTo>
                  <a:cubicBezTo>
                    <a:pt x="1805867" y="1607354"/>
                    <a:pt x="1803841" y="1618495"/>
                    <a:pt x="1801816" y="1628623"/>
                  </a:cubicBezTo>
                  <a:cubicBezTo>
                    <a:pt x="1801816" y="1661034"/>
                    <a:pt x="1800803" y="1686354"/>
                    <a:pt x="1798777" y="1704585"/>
                  </a:cubicBezTo>
                  <a:cubicBezTo>
                    <a:pt x="1796751" y="1712688"/>
                    <a:pt x="1789662" y="1724842"/>
                    <a:pt x="1777508" y="1741047"/>
                  </a:cubicBezTo>
                  <a:cubicBezTo>
                    <a:pt x="1777508" y="1743072"/>
                    <a:pt x="1776495" y="1744591"/>
                    <a:pt x="1774469" y="1745604"/>
                  </a:cubicBezTo>
                  <a:cubicBezTo>
                    <a:pt x="1772444" y="1746617"/>
                    <a:pt x="1771431" y="1746111"/>
                    <a:pt x="1771431" y="1744085"/>
                  </a:cubicBezTo>
                  <a:cubicBezTo>
                    <a:pt x="1765354" y="1742059"/>
                    <a:pt x="1760290" y="1744085"/>
                    <a:pt x="1756238" y="1750162"/>
                  </a:cubicBezTo>
                  <a:cubicBezTo>
                    <a:pt x="1748136" y="1768393"/>
                    <a:pt x="1728892" y="1783585"/>
                    <a:pt x="1698508" y="1795739"/>
                  </a:cubicBezTo>
                  <a:cubicBezTo>
                    <a:pt x="1692431" y="1797765"/>
                    <a:pt x="1687873" y="1799790"/>
                    <a:pt x="1684834" y="1801816"/>
                  </a:cubicBezTo>
                  <a:cubicBezTo>
                    <a:pt x="1681796" y="1803842"/>
                    <a:pt x="1678251" y="1804855"/>
                    <a:pt x="1674200" y="1804855"/>
                  </a:cubicBezTo>
                  <a:cubicBezTo>
                    <a:pt x="1668123" y="1804855"/>
                    <a:pt x="1664071" y="1803842"/>
                    <a:pt x="1662046" y="1801816"/>
                  </a:cubicBezTo>
                  <a:lnTo>
                    <a:pt x="1634700" y="1777508"/>
                  </a:lnTo>
                  <a:cubicBezTo>
                    <a:pt x="1626597" y="1769406"/>
                    <a:pt x="1617988" y="1760290"/>
                    <a:pt x="1608872" y="1750162"/>
                  </a:cubicBezTo>
                  <a:cubicBezTo>
                    <a:pt x="1599757" y="1740034"/>
                    <a:pt x="1590135" y="1728893"/>
                    <a:pt x="1580007" y="1716739"/>
                  </a:cubicBezTo>
                  <a:lnTo>
                    <a:pt x="1555699" y="1686354"/>
                  </a:lnTo>
                  <a:cubicBezTo>
                    <a:pt x="1551648" y="1678251"/>
                    <a:pt x="1529366" y="1651918"/>
                    <a:pt x="1488853" y="1607354"/>
                  </a:cubicBezTo>
                  <a:cubicBezTo>
                    <a:pt x="1474673" y="1583046"/>
                    <a:pt x="1464545" y="1567853"/>
                    <a:pt x="1458468" y="1561776"/>
                  </a:cubicBezTo>
                  <a:cubicBezTo>
                    <a:pt x="1454417" y="1555700"/>
                    <a:pt x="1450872" y="1549623"/>
                    <a:pt x="1447833" y="1543546"/>
                  </a:cubicBezTo>
                  <a:cubicBezTo>
                    <a:pt x="1444795" y="1537469"/>
                    <a:pt x="1441250" y="1531392"/>
                    <a:pt x="1437199" y="1525315"/>
                  </a:cubicBezTo>
                  <a:cubicBezTo>
                    <a:pt x="1435173" y="1521264"/>
                    <a:pt x="1430109" y="1515693"/>
                    <a:pt x="1422006" y="1508603"/>
                  </a:cubicBezTo>
                  <a:cubicBezTo>
                    <a:pt x="1413904" y="1501514"/>
                    <a:pt x="1407827" y="1494930"/>
                    <a:pt x="1403775" y="1488853"/>
                  </a:cubicBezTo>
                  <a:lnTo>
                    <a:pt x="1397698" y="1476699"/>
                  </a:lnTo>
                  <a:lnTo>
                    <a:pt x="1391622" y="1464546"/>
                  </a:lnTo>
                  <a:cubicBezTo>
                    <a:pt x="1385544" y="1452392"/>
                    <a:pt x="1382507" y="1442263"/>
                    <a:pt x="1382507" y="1434161"/>
                  </a:cubicBezTo>
                  <a:lnTo>
                    <a:pt x="1382507" y="1418968"/>
                  </a:lnTo>
                  <a:cubicBezTo>
                    <a:pt x="1370352" y="1398712"/>
                    <a:pt x="1363262" y="1383519"/>
                    <a:pt x="1361237" y="1373391"/>
                  </a:cubicBezTo>
                  <a:cubicBezTo>
                    <a:pt x="1359211" y="1365288"/>
                    <a:pt x="1354147" y="1346045"/>
                    <a:pt x="1346044" y="1315660"/>
                  </a:cubicBezTo>
                  <a:cubicBezTo>
                    <a:pt x="1344019" y="1311609"/>
                    <a:pt x="1343512" y="1308064"/>
                    <a:pt x="1344525" y="1305026"/>
                  </a:cubicBezTo>
                  <a:cubicBezTo>
                    <a:pt x="1345538" y="1301987"/>
                    <a:pt x="1346044" y="1299455"/>
                    <a:pt x="1346044" y="1297429"/>
                  </a:cubicBezTo>
                  <a:lnTo>
                    <a:pt x="1352121" y="1297429"/>
                  </a:lnTo>
                  <a:lnTo>
                    <a:pt x="1355160" y="1309583"/>
                  </a:lnTo>
                  <a:cubicBezTo>
                    <a:pt x="1355160" y="1323763"/>
                    <a:pt x="1358198" y="1339462"/>
                    <a:pt x="1364275" y="1356679"/>
                  </a:cubicBezTo>
                  <a:cubicBezTo>
                    <a:pt x="1370352" y="1373898"/>
                    <a:pt x="1374403" y="1385545"/>
                    <a:pt x="1376429" y="1391622"/>
                  </a:cubicBezTo>
                  <a:lnTo>
                    <a:pt x="1415929" y="1452392"/>
                  </a:lnTo>
                  <a:cubicBezTo>
                    <a:pt x="1450365" y="1490879"/>
                    <a:pt x="1478724" y="1518225"/>
                    <a:pt x="1501007" y="1534430"/>
                  </a:cubicBezTo>
                  <a:cubicBezTo>
                    <a:pt x="1549622" y="1572918"/>
                    <a:pt x="1577982" y="1595200"/>
                    <a:pt x="1586084" y="1601277"/>
                  </a:cubicBezTo>
                  <a:cubicBezTo>
                    <a:pt x="1592161" y="1605328"/>
                    <a:pt x="1615457" y="1620521"/>
                    <a:pt x="1655969" y="1646854"/>
                  </a:cubicBezTo>
                  <a:cubicBezTo>
                    <a:pt x="1655969" y="1646854"/>
                    <a:pt x="1656475" y="1646347"/>
                    <a:pt x="1657488" y="1645335"/>
                  </a:cubicBezTo>
                  <a:cubicBezTo>
                    <a:pt x="1658501" y="1644322"/>
                    <a:pt x="1659007" y="1643815"/>
                    <a:pt x="1659007" y="1643815"/>
                  </a:cubicBezTo>
                  <a:lnTo>
                    <a:pt x="1659007" y="1616469"/>
                  </a:lnTo>
                  <a:cubicBezTo>
                    <a:pt x="1665084" y="1596213"/>
                    <a:pt x="1668123" y="1564815"/>
                    <a:pt x="1668123" y="1522276"/>
                  </a:cubicBezTo>
                  <a:cubicBezTo>
                    <a:pt x="1670148" y="1502020"/>
                    <a:pt x="1671161" y="1470622"/>
                    <a:pt x="1671161" y="1428084"/>
                  </a:cubicBezTo>
                  <a:lnTo>
                    <a:pt x="1671161" y="1336929"/>
                  </a:lnTo>
                  <a:cubicBezTo>
                    <a:pt x="1669135" y="1280211"/>
                    <a:pt x="1670148" y="1194121"/>
                    <a:pt x="1674200" y="1078659"/>
                  </a:cubicBezTo>
                  <a:lnTo>
                    <a:pt x="1677238" y="932812"/>
                  </a:lnTo>
                  <a:cubicBezTo>
                    <a:pt x="1677238" y="902427"/>
                    <a:pt x="1678251" y="879133"/>
                    <a:pt x="1680277" y="862927"/>
                  </a:cubicBezTo>
                  <a:cubicBezTo>
                    <a:pt x="1680277" y="816338"/>
                    <a:pt x="1681290" y="780889"/>
                    <a:pt x="1683315" y="756581"/>
                  </a:cubicBezTo>
                  <a:lnTo>
                    <a:pt x="1680277" y="747465"/>
                  </a:lnTo>
                  <a:cubicBezTo>
                    <a:pt x="1668123" y="751517"/>
                    <a:pt x="1658501" y="755568"/>
                    <a:pt x="1651411" y="759619"/>
                  </a:cubicBezTo>
                  <a:cubicBezTo>
                    <a:pt x="1644321" y="763671"/>
                    <a:pt x="1637738" y="767722"/>
                    <a:pt x="1631661" y="771773"/>
                  </a:cubicBezTo>
                  <a:cubicBezTo>
                    <a:pt x="1609379" y="779876"/>
                    <a:pt x="1586084" y="791017"/>
                    <a:pt x="1561776" y="805196"/>
                  </a:cubicBezTo>
                  <a:lnTo>
                    <a:pt x="1522276" y="829504"/>
                  </a:lnTo>
                  <a:cubicBezTo>
                    <a:pt x="1518225" y="831530"/>
                    <a:pt x="1511641" y="834062"/>
                    <a:pt x="1502526" y="837100"/>
                  </a:cubicBezTo>
                  <a:cubicBezTo>
                    <a:pt x="1493410" y="840139"/>
                    <a:pt x="1485814" y="844697"/>
                    <a:pt x="1479737" y="850773"/>
                  </a:cubicBezTo>
                  <a:lnTo>
                    <a:pt x="1464545" y="862927"/>
                  </a:lnTo>
                  <a:cubicBezTo>
                    <a:pt x="1452391" y="871030"/>
                    <a:pt x="1438212" y="877107"/>
                    <a:pt x="1422006" y="881158"/>
                  </a:cubicBezTo>
                  <a:lnTo>
                    <a:pt x="1376429" y="881158"/>
                  </a:lnTo>
                  <a:cubicBezTo>
                    <a:pt x="1366301" y="883184"/>
                    <a:pt x="1350096" y="884197"/>
                    <a:pt x="1327813" y="884197"/>
                  </a:cubicBezTo>
                  <a:lnTo>
                    <a:pt x="1318698" y="884197"/>
                  </a:lnTo>
                  <a:cubicBezTo>
                    <a:pt x="1304518" y="880145"/>
                    <a:pt x="1293884" y="875588"/>
                    <a:pt x="1286795" y="870523"/>
                  </a:cubicBezTo>
                  <a:cubicBezTo>
                    <a:pt x="1279704" y="865459"/>
                    <a:pt x="1274134" y="856850"/>
                    <a:pt x="1270083" y="844697"/>
                  </a:cubicBezTo>
                  <a:cubicBezTo>
                    <a:pt x="1261980" y="836594"/>
                    <a:pt x="1258941" y="828491"/>
                    <a:pt x="1260967" y="820389"/>
                  </a:cubicBezTo>
                  <a:cubicBezTo>
                    <a:pt x="1265018" y="820389"/>
                    <a:pt x="1269576" y="820895"/>
                    <a:pt x="1274640" y="821908"/>
                  </a:cubicBezTo>
                  <a:cubicBezTo>
                    <a:pt x="1279704" y="822921"/>
                    <a:pt x="1285275" y="822414"/>
                    <a:pt x="1291352" y="820389"/>
                  </a:cubicBezTo>
                  <a:cubicBezTo>
                    <a:pt x="1295403" y="820389"/>
                    <a:pt x="1299454" y="818363"/>
                    <a:pt x="1303506" y="814312"/>
                  </a:cubicBezTo>
                  <a:cubicBezTo>
                    <a:pt x="1311608" y="812286"/>
                    <a:pt x="1321737" y="805196"/>
                    <a:pt x="1333890" y="793042"/>
                  </a:cubicBezTo>
                  <a:cubicBezTo>
                    <a:pt x="1356173" y="780889"/>
                    <a:pt x="1375923" y="770254"/>
                    <a:pt x="1393141" y="761138"/>
                  </a:cubicBezTo>
                  <a:cubicBezTo>
                    <a:pt x="1410359" y="752023"/>
                    <a:pt x="1425045" y="743414"/>
                    <a:pt x="1437199" y="735312"/>
                  </a:cubicBezTo>
                  <a:cubicBezTo>
                    <a:pt x="1463532" y="719106"/>
                    <a:pt x="1494930" y="702901"/>
                    <a:pt x="1531392" y="686696"/>
                  </a:cubicBezTo>
                  <a:lnTo>
                    <a:pt x="1671161" y="619849"/>
                  </a:lnTo>
                  <a:cubicBezTo>
                    <a:pt x="1679264" y="611747"/>
                    <a:pt x="1683315" y="604657"/>
                    <a:pt x="1683315" y="598580"/>
                  </a:cubicBezTo>
                  <a:cubicBezTo>
                    <a:pt x="1681290" y="578324"/>
                    <a:pt x="1680783" y="560093"/>
                    <a:pt x="1681796" y="543887"/>
                  </a:cubicBezTo>
                  <a:cubicBezTo>
                    <a:pt x="1682809" y="527682"/>
                    <a:pt x="1683315" y="514516"/>
                    <a:pt x="1683315" y="504387"/>
                  </a:cubicBezTo>
                  <a:cubicBezTo>
                    <a:pt x="1683315" y="498310"/>
                    <a:pt x="1679264" y="493246"/>
                    <a:pt x="1671161" y="489195"/>
                  </a:cubicBezTo>
                  <a:cubicBezTo>
                    <a:pt x="1671161" y="489195"/>
                    <a:pt x="1652930" y="474003"/>
                    <a:pt x="1616469" y="443618"/>
                  </a:cubicBezTo>
                  <a:cubicBezTo>
                    <a:pt x="1608366" y="435515"/>
                    <a:pt x="1602289" y="431464"/>
                    <a:pt x="1598238" y="431464"/>
                  </a:cubicBezTo>
                  <a:lnTo>
                    <a:pt x="1592161" y="419310"/>
                  </a:lnTo>
                  <a:cubicBezTo>
                    <a:pt x="1600264" y="417284"/>
                    <a:pt x="1611404" y="416272"/>
                    <a:pt x="1625585" y="416272"/>
                  </a:cubicBezTo>
                  <a:cubicBezTo>
                    <a:pt x="1647866" y="416272"/>
                    <a:pt x="1667110" y="420323"/>
                    <a:pt x="1683315" y="428425"/>
                  </a:cubicBezTo>
                  <a:lnTo>
                    <a:pt x="1683315" y="361579"/>
                  </a:lnTo>
                  <a:lnTo>
                    <a:pt x="1683315" y="246117"/>
                  </a:lnTo>
                  <a:cubicBezTo>
                    <a:pt x="1683315" y="242066"/>
                    <a:pt x="1682302" y="239534"/>
                    <a:pt x="1680277" y="238521"/>
                  </a:cubicBezTo>
                  <a:cubicBezTo>
                    <a:pt x="1678251" y="237508"/>
                    <a:pt x="1677238" y="235989"/>
                    <a:pt x="1677238" y="233963"/>
                  </a:cubicBezTo>
                  <a:cubicBezTo>
                    <a:pt x="1667110" y="227886"/>
                    <a:pt x="1658501" y="222316"/>
                    <a:pt x="1651411" y="217251"/>
                  </a:cubicBezTo>
                  <a:cubicBezTo>
                    <a:pt x="1644321" y="212187"/>
                    <a:pt x="1637738" y="207630"/>
                    <a:pt x="1631661" y="203578"/>
                  </a:cubicBezTo>
                  <a:cubicBezTo>
                    <a:pt x="1623558" y="197501"/>
                    <a:pt x="1615457" y="194463"/>
                    <a:pt x="1607353" y="194463"/>
                  </a:cubicBezTo>
                  <a:lnTo>
                    <a:pt x="1595199" y="194463"/>
                  </a:lnTo>
                  <a:cubicBezTo>
                    <a:pt x="1593174" y="194463"/>
                    <a:pt x="1586084" y="192437"/>
                    <a:pt x="1573931" y="188386"/>
                  </a:cubicBezTo>
                  <a:cubicBezTo>
                    <a:pt x="1590135" y="164078"/>
                    <a:pt x="1612417" y="151924"/>
                    <a:pt x="1640776" y="151924"/>
                  </a:cubicBezTo>
                  <a:close/>
                  <a:moveTo>
                    <a:pt x="805196" y="0"/>
                  </a:moveTo>
                  <a:cubicBezTo>
                    <a:pt x="811273" y="0"/>
                    <a:pt x="822414" y="2026"/>
                    <a:pt x="838619" y="6077"/>
                  </a:cubicBezTo>
                  <a:cubicBezTo>
                    <a:pt x="844696" y="6077"/>
                    <a:pt x="851786" y="7090"/>
                    <a:pt x="859888" y="9116"/>
                  </a:cubicBezTo>
                  <a:cubicBezTo>
                    <a:pt x="867991" y="11142"/>
                    <a:pt x="876093" y="12154"/>
                    <a:pt x="884196" y="12154"/>
                  </a:cubicBezTo>
                  <a:lnTo>
                    <a:pt x="896351" y="24308"/>
                  </a:lnTo>
                  <a:cubicBezTo>
                    <a:pt x="906479" y="28360"/>
                    <a:pt x="916606" y="33930"/>
                    <a:pt x="926735" y="41020"/>
                  </a:cubicBezTo>
                  <a:cubicBezTo>
                    <a:pt x="936863" y="48110"/>
                    <a:pt x="950030" y="54693"/>
                    <a:pt x="966235" y="60770"/>
                  </a:cubicBezTo>
                  <a:cubicBezTo>
                    <a:pt x="982440" y="72924"/>
                    <a:pt x="994595" y="83052"/>
                    <a:pt x="1002697" y="91155"/>
                  </a:cubicBezTo>
                  <a:cubicBezTo>
                    <a:pt x="1006748" y="95206"/>
                    <a:pt x="1009280" y="99257"/>
                    <a:pt x="1010293" y="103309"/>
                  </a:cubicBezTo>
                  <a:cubicBezTo>
                    <a:pt x="1011306" y="107360"/>
                    <a:pt x="1010799" y="111411"/>
                    <a:pt x="1008774" y="115463"/>
                  </a:cubicBezTo>
                  <a:lnTo>
                    <a:pt x="996620" y="148886"/>
                  </a:lnTo>
                  <a:cubicBezTo>
                    <a:pt x="996620" y="159014"/>
                    <a:pt x="991556" y="165091"/>
                    <a:pt x="981427" y="167117"/>
                  </a:cubicBezTo>
                  <a:cubicBezTo>
                    <a:pt x="979402" y="167117"/>
                    <a:pt x="978389" y="168129"/>
                    <a:pt x="978389" y="170155"/>
                  </a:cubicBezTo>
                  <a:cubicBezTo>
                    <a:pt x="978389" y="172181"/>
                    <a:pt x="977376" y="174206"/>
                    <a:pt x="975350" y="176232"/>
                  </a:cubicBezTo>
                  <a:cubicBezTo>
                    <a:pt x="932812" y="218771"/>
                    <a:pt x="907491" y="245104"/>
                    <a:pt x="899388" y="255232"/>
                  </a:cubicBezTo>
                  <a:cubicBezTo>
                    <a:pt x="891286" y="267386"/>
                    <a:pt x="879132" y="282579"/>
                    <a:pt x="862927" y="300810"/>
                  </a:cubicBezTo>
                  <a:cubicBezTo>
                    <a:pt x="846722" y="319040"/>
                    <a:pt x="833555" y="335246"/>
                    <a:pt x="823427" y="349425"/>
                  </a:cubicBezTo>
                  <a:cubicBezTo>
                    <a:pt x="815324" y="353476"/>
                    <a:pt x="807221" y="362592"/>
                    <a:pt x="799119" y="376771"/>
                  </a:cubicBezTo>
                  <a:cubicBezTo>
                    <a:pt x="793042" y="382848"/>
                    <a:pt x="786458" y="388419"/>
                    <a:pt x="779369" y="393483"/>
                  </a:cubicBezTo>
                  <a:cubicBezTo>
                    <a:pt x="772279" y="398547"/>
                    <a:pt x="765696" y="403105"/>
                    <a:pt x="759619" y="407156"/>
                  </a:cubicBezTo>
                  <a:cubicBezTo>
                    <a:pt x="757593" y="407156"/>
                    <a:pt x="754555" y="409182"/>
                    <a:pt x="750503" y="413233"/>
                  </a:cubicBezTo>
                  <a:cubicBezTo>
                    <a:pt x="766708" y="425387"/>
                    <a:pt x="777850" y="435515"/>
                    <a:pt x="783926" y="443618"/>
                  </a:cubicBezTo>
                  <a:cubicBezTo>
                    <a:pt x="808235" y="461849"/>
                    <a:pt x="820388" y="470964"/>
                    <a:pt x="820388" y="470964"/>
                  </a:cubicBezTo>
                  <a:cubicBezTo>
                    <a:pt x="828491" y="477041"/>
                    <a:pt x="834568" y="487169"/>
                    <a:pt x="838619" y="501349"/>
                  </a:cubicBezTo>
                  <a:lnTo>
                    <a:pt x="838619" y="534772"/>
                  </a:lnTo>
                  <a:lnTo>
                    <a:pt x="844696" y="586426"/>
                  </a:lnTo>
                  <a:cubicBezTo>
                    <a:pt x="844696" y="586426"/>
                    <a:pt x="847734" y="595542"/>
                    <a:pt x="853811" y="613772"/>
                  </a:cubicBezTo>
                  <a:lnTo>
                    <a:pt x="853811" y="683657"/>
                  </a:lnTo>
                  <a:lnTo>
                    <a:pt x="853811" y="695811"/>
                  </a:lnTo>
                  <a:lnTo>
                    <a:pt x="890273" y="677580"/>
                  </a:lnTo>
                  <a:cubicBezTo>
                    <a:pt x="902427" y="671503"/>
                    <a:pt x="916606" y="663401"/>
                    <a:pt x="932812" y="653273"/>
                  </a:cubicBezTo>
                  <a:cubicBezTo>
                    <a:pt x="949017" y="643144"/>
                    <a:pt x="962184" y="636055"/>
                    <a:pt x="972312" y="632003"/>
                  </a:cubicBezTo>
                  <a:lnTo>
                    <a:pt x="1017889" y="604657"/>
                  </a:lnTo>
                  <a:cubicBezTo>
                    <a:pt x="1028017" y="600606"/>
                    <a:pt x="1034094" y="596554"/>
                    <a:pt x="1036120" y="592503"/>
                  </a:cubicBezTo>
                  <a:cubicBezTo>
                    <a:pt x="1042197" y="582375"/>
                    <a:pt x="1050300" y="579336"/>
                    <a:pt x="1060428" y="583388"/>
                  </a:cubicBezTo>
                  <a:cubicBezTo>
                    <a:pt x="1064479" y="585413"/>
                    <a:pt x="1071569" y="586426"/>
                    <a:pt x="1081697" y="586426"/>
                  </a:cubicBezTo>
                  <a:lnTo>
                    <a:pt x="1124236" y="568195"/>
                  </a:lnTo>
                  <a:cubicBezTo>
                    <a:pt x="1124236" y="562118"/>
                    <a:pt x="1125248" y="555535"/>
                    <a:pt x="1127274" y="548445"/>
                  </a:cubicBezTo>
                  <a:cubicBezTo>
                    <a:pt x="1129300" y="541355"/>
                    <a:pt x="1130313" y="534772"/>
                    <a:pt x="1130313" y="528695"/>
                  </a:cubicBezTo>
                  <a:lnTo>
                    <a:pt x="1130313" y="419310"/>
                  </a:lnTo>
                  <a:lnTo>
                    <a:pt x="1130313" y="407156"/>
                  </a:lnTo>
                  <a:cubicBezTo>
                    <a:pt x="1128287" y="407156"/>
                    <a:pt x="1125755" y="408169"/>
                    <a:pt x="1122716" y="410195"/>
                  </a:cubicBezTo>
                  <a:cubicBezTo>
                    <a:pt x="1119678" y="412220"/>
                    <a:pt x="1117146" y="413233"/>
                    <a:pt x="1115120" y="413233"/>
                  </a:cubicBezTo>
                  <a:cubicBezTo>
                    <a:pt x="1082710" y="429438"/>
                    <a:pt x="1058402" y="442605"/>
                    <a:pt x="1042197" y="452733"/>
                  </a:cubicBezTo>
                  <a:cubicBezTo>
                    <a:pt x="1030043" y="458810"/>
                    <a:pt x="1020927" y="464887"/>
                    <a:pt x="1014850" y="470964"/>
                  </a:cubicBezTo>
                  <a:cubicBezTo>
                    <a:pt x="1010799" y="477041"/>
                    <a:pt x="1004722" y="480079"/>
                    <a:pt x="996620" y="480079"/>
                  </a:cubicBezTo>
                  <a:cubicBezTo>
                    <a:pt x="970286" y="471977"/>
                    <a:pt x="943953" y="465900"/>
                    <a:pt x="917619" y="461849"/>
                  </a:cubicBezTo>
                  <a:lnTo>
                    <a:pt x="884196" y="455772"/>
                  </a:lnTo>
                  <a:cubicBezTo>
                    <a:pt x="880145" y="455772"/>
                    <a:pt x="870017" y="453746"/>
                    <a:pt x="853811" y="449695"/>
                  </a:cubicBezTo>
                  <a:lnTo>
                    <a:pt x="875081" y="437541"/>
                  </a:lnTo>
                  <a:cubicBezTo>
                    <a:pt x="879132" y="435515"/>
                    <a:pt x="882170" y="432983"/>
                    <a:pt x="884196" y="429945"/>
                  </a:cubicBezTo>
                  <a:cubicBezTo>
                    <a:pt x="886222" y="426906"/>
                    <a:pt x="887235" y="424374"/>
                    <a:pt x="887235" y="422349"/>
                  </a:cubicBezTo>
                  <a:lnTo>
                    <a:pt x="893312" y="419310"/>
                  </a:lnTo>
                  <a:lnTo>
                    <a:pt x="938889" y="391964"/>
                  </a:lnTo>
                  <a:lnTo>
                    <a:pt x="1051313" y="331194"/>
                  </a:lnTo>
                  <a:cubicBezTo>
                    <a:pt x="1067517" y="323092"/>
                    <a:pt x="1089800" y="316002"/>
                    <a:pt x="1118159" y="309925"/>
                  </a:cubicBezTo>
                  <a:cubicBezTo>
                    <a:pt x="1134365" y="307899"/>
                    <a:pt x="1149556" y="309925"/>
                    <a:pt x="1163736" y="316002"/>
                  </a:cubicBezTo>
                  <a:cubicBezTo>
                    <a:pt x="1171838" y="320053"/>
                    <a:pt x="1181460" y="324105"/>
                    <a:pt x="1192601" y="328156"/>
                  </a:cubicBezTo>
                  <a:cubicBezTo>
                    <a:pt x="1203742" y="332207"/>
                    <a:pt x="1213364" y="336258"/>
                    <a:pt x="1221467" y="340310"/>
                  </a:cubicBezTo>
                  <a:lnTo>
                    <a:pt x="1236659" y="349425"/>
                  </a:lnTo>
                  <a:cubicBezTo>
                    <a:pt x="1246788" y="353476"/>
                    <a:pt x="1251852" y="360566"/>
                    <a:pt x="1251852" y="370694"/>
                  </a:cubicBezTo>
                  <a:cubicBezTo>
                    <a:pt x="1251852" y="374746"/>
                    <a:pt x="1252865" y="377278"/>
                    <a:pt x="1254890" y="378291"/>
                  </a:cubicBezTo>
                  <a:cubicBezTo>
                    <a:pt x="1256916" y="379304"/>
                    <a:pt x="1257929" y="380823"/>
                    <a:pt x="1257929" y="382848"/>
                  </a:cubicBezTo>
                  <a:cubicBezTo>
                    <a:pt x="1255903" y="388925"/>
                    <a:pt x="1253877" y="394496"/>
                    <a:pt x="1251852" y="399560"/>
                  </a:cubicBezTo>
                  <a:cubicBezTo>
                    <a:pt x="1249826" y="404624"/>
                    <a:pt x="1248813" y="409182"/>
                    <a:pt x="1248813" y="413233"/>
                  </a:cubicBezTo>
                  <a:cubicBezTo>
                    <a:pt x="1248813" y="433489"/>
                    <a:pt x="1249320" y="457797"/>
                    <a:pt x="1250332" y="486156"/>
                  </a:cubicBezTo>
                  <a:cubicBezTo>
                    <a:pt x="1251345" y="514516"/>
                    <a:pt x="1250839" y="546926"/>
                    <a:pt x="1248813" y="583388"/>
                  </a:cubicBezTo>
                  <a:lnTo>
                    <a:pt x="1248813" y="656311"/>
                  </a:lnTo>
                  <a:cubicBezTo>
                    <a:pt x="1248813" y="717081"/>
                    <a:pt x="1247800" y="762658"/>
                    <a:pt x="1245775" y="793042"/>
                  </a:cubicBezTo>
                  <a:cubicBezTo>
                    <a:pt x="1247800" y="821401"/>
                    <a:pt x="1248813" y="862927"/>
                    <a:pt x="1248813" y="917620"/>
                  </a:cubicBezTo>
                  <a:cubicBezTo>
                    <a:pt x="1248813" y="972312"/>
                    <a:pt x="1247800" y="1012825"/>
                    <a:pt x="1245775" y="1039159"/>
                  </a:cubicBezTo>
                  <a:cubicBezTo>
                    <a:pt x="1249826" y="1085749"/>
                    <a:pt x="1249826" y="1132339"/>
                    <a:pt x="1245775" y="1178929"/>
                  </a:cubicBezTo>
                  <a:cubicBezTo>
                    <a:pt x="1247800" y="1207288"/>
                    <a:pt x="1248813" y="1250839"/>
                    <a:pt x="1248813" y="1309583"/>
                  </a:cubicBezTo>
                  <a:cubicBezTo>
                    <a:pt x="1248813" y="1323763"/>
                    <a:pt x="1248307" y="1340474"/>
                    <a:pt x="1247294" y="1359718"/>
                  </a:cubicBezTo>
                  <a:cubicBezTo>
                    <a:pt x="1246281" y="1378962"/>
                    <a:pt x="1246788" y="1400737"/>
                    <a:pt x="1248813" y="1425045"/>
                  </a:cubicBezTo>
                  <a:lnTo>
                    <a:pt x="1239698" y="1513161"/>
                  </a:lnTo>
                  <a:lnTo>
                    <a:pt x="1242737" y="1522276"/>
                  </a:lnTo>
                  <a:lnTo>
                    <a:pt x="1242737" y="1549623"/>
                  </a:lnTo>
                  <a:lnTo>
                    <a:pt x="1242737" y="1607354"/>
                  </a:lnTo>
                  <a:lnTo>
                    <a:pt x="1236659" y="1683316"/>
                  </a:lnTo>
                  <a:cubicBezTo>
                    <a:pt x="1236659" y="1689393"/>
                    <a:pt x="1234127" y="1694963"/>
                    <a:pt x="1229063" y="1700027"/>
                  </a:cubicBezTo>
                  <a:cubicBezTo>
                    <a:pt x="1223999" y="1705091"/>
                    <a:pt x="1220454" y="1708636"/>
                    <a:pt x="1218428" y="1710662"/>
                  </a:cubicBezTo>
                  <a:cubicBezTo>
                    <a:pt x="1218428" y="1710662"/>
                    <a:pt x="1217922" y="1711168"/>
                    <a:pt x="1216909" y="1712181"/>
                  </a:cubicBezTo>
                  <a:cubicBezTo>
                    <a:pt x="1215896" y="1713194"/>
                    <a:pt x="1215390" y="1713700"/>
                    <a:pt x="1215390" y="1713700"/>
                  </a:cubicBezTo>
                  <a:cubicBezTo>
                    <a:pt x="1211339" y="1727880"/>
                    <a:pt x="1204249" y="1740034"/>
                    <a:pt x="1194121" y="1750162"/>
                  </a:cubicBezTo>
                  <a:cubicBezTo>
                    <a:pt x="1183992" y="1760290"/>
                    <a:pt x="1177915" y="1766367"/>
                    <a:pt x="1175890" y="1768393"/>
                  </a:cubicBezTo>
                  <a:cubicBezTo>
                    <a:pt x="1173864" y="1768393"/>
                    <a:pt x="1172345" y="1768899"/>
                    <a:pt x="1171332" y="1769912"/>
                  </a:cubicBezTo>
                  <a:cubicBezTo>
                    <a:pt x="1170319" y="1770925"/>
                    <a:pt x="1169813" y="1772444"/>
                    <a:pt x="1169813" y="1774470"/>
                  </a:cubicBezTo>
                  <a:cubicBezTo>
                    <a:pt x="1167787" y="1782572"/>
                    <a:pt x="1156646" y="1790675"/>
                    <a:pt x="1136389" y="1798778"/>
                  </a:cubicBezTo>
                  <a:cubicBezTo>
                    <a:pt x="1136389" y="1798778"/>
                    <a:pt x="1134870" y="1799284"/>
                    <a:pt x="1131832" y="1800297"/>
                  </a:cubicBezTo>
                  <a:cubicBezTo>
                    <a:pt x="1128793" y="1801310"/>
                    <a:pt x="1126261" y="1800803"/>
                    <a:pt x="1124236" y="1798778"/>
                  </a:cubicBezTo>
                  <a:cubicBezTo>
                    <a:pt x="1101954" y="1784598"/>
                    <a:pt x="1081697" y="1768393"/>
                    <a:pt x="1063466" y="1750162"/>
                  </a:cubicBezTo>
                  <a:lnTo>
                    <a:pt x="993581" y="1674200"/>
                  </a:lnTo>
                  <a:lnTo>
                    <a:pt x="954081" y="1631661"/>
                  </a:lnTo>
                  <a:cubicBezTo>
                    <a:pt x="952055" y="1629636"/>
                    <a:pt x="949017" y="1627610"/>
                    <a:pt x="944966" y="1625585"/>
                  </a:cubicBezTo>
                  <a:cubicBezTo>
                    <a:pt x="940914" y="1623559"/>
                    <a:pt x="938889" y="1619508"/>
                    <a:pt x="938889" y="1613431"/>
                  </a:cubicBezTo>
                  <a:lnTo>
                    <a:pt x="935850" y="1607354"/>
                  </a:lnTo>
                  <a:cubicBezTo>
                    <a:pt x="933825" y="1607354"/>
                    <a:pt x="933318" y="1606847"/>
                    <a:pt x="934331" y="1605835"/>
                  </a:cubicBezTo>
                  <a:cubicBezTo>
                    <a:pt x="935344" y="1604822"/>
                    <a:pt x="934837" y="1603302"/>
                    <a:pt x="932812" y="1601277"/>
                  </a:cubicBezTo>
                  <a:cubicBezTo>
                    <a:pt x="932812" y="1599251"/>
                    <a:pt x="931799" y="1597225"/>
                    <a:pt x="929773" y="1595200"/>
                  </a:cubicBezTo>
                  <a:cubicBezTo>
                    <a:pt x="927748" y="1593174"/>
                    <a:pt x="925722" y="1591149"/>
                    <a:pt x="923696" y="1589123"/>
                  </a:cubicBezTo>
                  <a:lnTo>
                    <a:pt x="908504" y="1561776"/>
                  </a:lnTo>
                  <a:lnTo>
                    <a:pt x="908504" y="1558738"/>
                  </a:lnTo>
                  <a:cubicBezTo>
                    <a:pt x="910530" y="1560764"/>
                    <a:pt x="913062" y="1561776"/>
                    <a:pt x="916100" y="1561776"/>
                  </a:cubicBezTo>
                  <a:cubicBezTo>
                    <a:pt x="919139" y="1561776"/>
                    <a:pt x="921671" y="1562790"/>
                    <a:pt x="923696" y="1564815"/>
                  </a:cubicBezTo>
                  <a:cubicBezTo>
                    <a:pt x="935850" y="1570892"/>
                    <a:pt x="946991" y="1576969"/>
                    <a:pt x="957120" y="1583046"/>
                  </a:cubicBezTo>
                  <a:cubicBezTo>
                    <a:pt x="967248" y="1589123"/>
                    <a:pt x="977376" y="1595200"/>
                    <a:pt x="987504" y="1601277"/>
                  </a:cubicBezTo>
                  <a:cubicBezTo>
                    <a:pt x="999659" y="1609379"/>
                    <a:pt x="1015863" y="1618495"/>
                    <a:pt x="1036120" y="1628623"/>
                  </a:cubicBezTo>
                  <a:cubicBezTo>
                    <a:pt x="1056376" y="1638751"/>
                    <a:pt x="1072582" y="1646854"/>
                    <a:pt x="1084736" y="1652931"/>
                  </a:cubicBezTo>
                  <a:lnTo>
                    <a:pt x="1096889" y="1655969"/>
                  </a:lnTo>
                  <a:lnTo>
                    <a:pt x="1106005" y="1093852"/>
                  </a:lnTo>
                  <a:cubicBezTo>
                    <a:pt x="1106005" y="1093852"/>
                    <a:pt x="1105498" y="1093345"/>
                    <a:pt x="1104486" y="1092332"/>
                  </a:cubicBezTo>
                  <a:cubicBezTo>
                    <a:pt x="1103473" y="1091319"/>
                    <a:pt x="1102966" y="1090813"/>
                    <a:pt x="1102966" y="1090813"/>
                  </a:cubicBezTo>
                  <a:lnTo>
                    <a:pt x="1093851" y="1102967"/>
                  </a:lnTo>
                  <a:cubicBezTo>
                    <a:pt x="1087774" y="1113095"/>
                    <a:pt x="1079165" y="1125249"/>
                    <a:pt x="1068024" y="1139429"/>
                  </a:cubicBezTo>
                  <a:cubicBezTo>
                    <a:pt x="1056883" y="1153608"/>
                    <a:pt x="1048274" y="1166775"/>
                    <a:pt x="1042197" y="1178929"/>
                  </a:cubicBezTo>
                  <a:cubicBezTo>
                    <a:pt x="1032069" y="1199185"/>
                    <a:pt x="1022953" y="1215390"/>
                    <a:pt x="1014850" y="1227544"/>
                  </a:cubicBezTo>
                  <a:lnTo>
                    <a:pt x="972312" y="1285275"/>
                  </a:lnTo>
                  <a:cubicBezTo>
                    <a:pt x="962184" y="1301480"/>
                    <a:pt x="937876" y="1335917"/>
                    <a:pt x="899388" y="1388584"/>
                  </a:cubicBezTo>
                  <a:cubicBezTo>
                    <a:pt x="891286" y="1396686"/>
                    <a:pt x="881158" y="1408840"/>
                    <a:pt x="869004" y="1425045"/>
                  </a:cubicBezTo>
                  <a:lnTo>
                    <a:pt x="777850" y="1519238"/>
                  </a:lnTo>
                  <a:cubicBezTo>
                    <a:pt x="743413" y="1553674"/>
                    <a:pt x="717080" y="1577982"/>
                    <a:pt x="698849" y="1592161"/>
                  </a:cubicBezTo>
                  <a:lnTo>
                    <a:pt x="647195" y="1637738"/>
                  </a:lnTo>
                  <a:cubicBezTo>
                    <a:pt x="639092" y="1643815"/>
                    <a:pt x="630990" y="1648373"/>
                    <a:pt x="622887" y="1651412"/>
                  </a:cubicBezTo>
                  <a:cubicBezTo>
                    <a:pt x="614785" y="1654450"/>
                    <a:pt x="608708" y="1656982"/>
                    <a:pt x="604657" y="1659008"/>
                  </a:cubicBezTo>
                  <a:cubicBezTo>
                    <a:pt x="578323" y="1673187"/>
                    <a:pt x="563131" y="1681290"/>
                    <a:pt x="559079" y="1683316"/>
                  </a:cubicBezTo>
                  <a:cubicBezTo>
                    <a:pt x="553002" y="1699521"/>
                    <a:pt x="542874" y="1707623"/>
                    <a:pt x="528695" y="1707623"/>
                  </a:cubicBezTo>
                  <a:lnTo>
                    <a:pt x="513503" y="1704585"/>
                  </a:lnTo>
                  <a:lnTo>
                    <a:pt x="501348" y="1704585"/>
                  </a:lnTo>
                  <a:cubicBezTo>
                    <a:pt x="503374" y="1702559"/>
                    <a:pt x="507425" y="1699521"/>
                    <a:pt x="513503" y="1695469"/>
                  </a:cubicBezTo>
                  <a:cubicBezTo>
                    <a:pt x="531733" y="1679264"/>
                    <a:pt x="543887" y="1665085"/>
                    <a:pt x="549964" y="1652931"/>
                  </a:cubicBezTo>
                  <a:cubicBezTo>
                    <a:pt x="556041" y="1640777"/>
                    <a:pt x="559079" y="1633687"/>
                    <a:pt x="559079" y="1631661"/>
                  </a:cubicBezTo>
                  <a:lnTo>
                    <a:pt x="598579" y="1589123"/>
                  </a:lnTo>
                  <a:lnTo>
                    <a:pt x="625926" y="1558738"/>
                  </a:lnTo>
                  <a:cubicBezTo>
                    <a:pt x="648208" y="1532405"/>
                    <a:pt x="660362" y="1516200"/>
                    <a:pt x="662388" y="1510123"/>
                  </a:cubicBezTo>
                  <a:cubicBezTo>
                    <a:pt x="664413" y="1508097"/>
                    <a:pt x="667452" y="1505058"/>
                    <a:pt x="671503" y="1501007"/>
                  </a:cubicBezTo>
                  <a:cubicBezTo>
                    <a:pt x="675554" y="1496956"/>
                    <a:pt x="678593" y="1492905"/>
                    <a:pt x="680618" y="1488853"/>
                  </a:cubicBezTo>
                  <a:cubicBezTo>
                    <a:pt x="688721" y="1480751"/>
                    <a:pt x="695811" y="1470622"/>
                    <a:pt x="701888" y="1458469"/>
                  </a:cubicBezTo>
                  <a:cubicBezTo>
                    <a:pt x="726195" y="1428084"/>
                    <a:pt x="740375" y="1409853"/>
                    <a:pt x="744426" y="1403776"/>
                  </a:cubicBezTo>
                  <a:cubicBezTo>
                    <a:pt x="782914" y="1353135"/>
                    <a:pt x="813298" y="1312622"/>
                    <a:pt x="835581" y="1282237"/>
                  </a:cubicBezTo>
                  <a:cubicBezTo>
                    <a:pt x="855837" y="1255904"/>
                    <a:pt x="866978" y="1240711"/>
                    <a:pt x="869004" y="1236660"/>
                  </a:cubicBezTo>
                  <a:lnTo>
                    <a:pt x="875081" y="1227544"/>
                  </a:lnTo>
                  <a:lnTo>
                    <a:pt x="872042" y="1227544"/>
                  </a:lnTo>
                  <a:cubicBezTo>
                    <a:pt x="847734" y="1239698"/>
                    <a:pt x="823427" y="1253878"/>
                    <a:pt x="799119" y="1270083"/>
                  </a:cubicBezTo>
                  <a:cubicBezTo>
                    <a:pt x="782914" y="1278186"/>
                    <a:pt x="763164" y="1287807"/>
                    <a:pt x="739869" y="1298949"/>
                  </a:cubicBezTo>
                  <a:cubicBezTo>
                    <a:pt x="716574" y="1310090"/>
                    <a:pt x="688721" y="1322750"/>
                    <a:pt x="656310" y="1336929"/>
                  </a:cubicBezTo>
                  <a:cubicBezTo>
                    <a:pt x="644157" y="1340981"/>
                    <a:pt x="623900" y="1345032"/>
                    <a:pt x="595541" y="1349083"/>
                  </a:cubicBezTo>
                  <a:cubicBezTo>
                    <a:pt x="587438" y="1349083"/>
                    <a:pt x="579336" y="1345032"/>
                    <a:pt x="571233" y="1336929"/>
                  </a:cubicBezTo>
                  <a:cubicBezTo>
                    <a:pt x="559079" y="1330853"/>
                    <a:pt x="553002" y="1324776"/>
                    <a:pt x="553002" y="1318699"/>
                  </a:cubicBezTo>
                  <a:cubicBezTo>
                    <a:pt x="544900" y="1308570"/>
                    <a:pt x="537810" y="1295404"/>
                    <a:pt x="531733" y="1279198"/>
                  </a:cubicBezTo>
                  <a:cubicBezTo>
                    <a:pt x="531733" y="1277173"/>
                    <a:pt x="532746" y="1273628"/>
                    <a:pt x="534771" y="1268564"/>
                  </a:cubicBezTo>
                  <a:cubicBezTo>
                    <a:pt x="536797" y="1263500"/>
                    <a:pt x="536797" y="1259955"/>
                    <a:pt x="534771" y="1257929"/>
                  </a:cubicBezTo>
                  <a:lnTo>
                    <a:pt x="534771" y="1251852"/>
                  </a:lnTo>
                  <a:cubicBezTo>
                    <a:pt x="538823" y="1247801"/>
                    <a:pt x="540342" y="1243243"/>
                    <a:pt x="539329" y="1238179"/>
                  </a:cubicBezTo>
                  <a:cubicBezTo>
                    <a:pt x="538316" y="1233115"/>
                    <a:pt x="537810" y="1229570"/>
                    <a:pt x="537810" y="1227544"/>
                  </a:cubicBezTo>
                  <a:lnTo>
                    <a:pt x="504387" y="1276160"/>
                  </a:lnTo>
                  <a:cubicBezTo>
                    <a:pt x="484130" y="1306545"/>
                    <a:pt x="446656" y="1351109"/>
                    <a:pt x="391963" y="1409853"/>
                  </a:cubicBezTo>
                  <a:cubicBezTo>
                    <a:pt x="377784" y="1424032"/>
                    <a:pt x="362591" y="1434161"/>
                    <a:pt x="346386" y="1440238"/>
                  </a:cubicBezTo>
                  <a:cubicBezTo>
                    <a:pt x="342335" y="1444289"/>
                    <a:pt x="335751" y="1445302"/>
                    <a:pt x="326636" y="1443276"/>
                  </a:cubicBezTo>
                  <a:cubicBezTo>
                    <a:pt x="317521" y="1441250"/>
                    <a:pt x="310937" y="1438212"/>
                    <a:pt x="306886" y="1434161"/>
                  </a:cubicBezTo>
                  <a:lnTo>
                    <a:pt x="291694" y="1415930"/>
                  </a:lnTo>
                  <a:cubicBezTo>
                    <a:pt x="281565" y="1411878"/>
                    <a:pt x="278527" y="1401750"/>
                    <a:pt x="282578" y="1385545"/>
                  </a:cubicBezTo>
                  <a:cubicBezTo>
                    <a:pt x="282578" y="1377442"/>
                    <a:pt x="280553" y="1372378"/>
                    <a:pt x="276501" y="1370353"/>
                  </a:cubicBezTo>
                  <a:cubicBezTo>
                    <a:pt x="270425" y="1362250"/>
                    <a:pt x="271438" y="1354148"/>
                    <a:pt x="279540" y="1346045"/>
                  </a:cubicBezTo>
                  <a:lnTo>
                    <a:pt x="282578" y="1336929"/>
                  </a:lnTo>
                  <a:cubicBezTo>
                    <a:pt x="284604" y="1298442"/>
                    <a:pt x="289668" y="1250839"/>
                    <a:pt x="297770" y="1194121"/>
                  </a:cubicBezTo>
                  <a:lnTo>
                    <a:pt x="316001" y="1027005"/>
                  </a:lnTo>
                  <a:lnTo>
                    <a:pt x="340309" y="856850"/>
                  </a:lnTo>
                  <a:cubicBezTo>
                    <a:pt x="340309" y="838620"/>
                    <a:pt x="341322" y="821908"/>
                    <a:pt x="343348" y="806716"/>
                  </a:cubicBezTo>
                  <a:cubicBezTo>
                    <a:pt x="345373" y="791523"/>
                    <a:pt x="347399" y="778863"/>
                    <a:pt x="349425" y="768735"/>
                  </a:cubicBezTo>
                  <a:cubicBezTo>
                    <a:pt x="351450" y="768735"/>
                    <a:pt x="351957" y="767215"/>
                    <a:pt x="350944" y="764177"/>
                  </a:cubicBezTo>
                  <a:cubicBezTo>
                    <a:pt x="349931" y="761138"/>
                    <a:pt x="349425" y="757594"/>
                    <a:pt x="349425" y="753542"/>
                  </a:cubicBezTo>
                  <a:lnTo>
                    <a:pt x="343348" y="756581"/>
                  </a:lnTo>
                  <a:cubicBezTo>
                    <a:pt x="343348" y="756581"/>
                    <a:pt x="332206" y="767722"/>
                    <a:pt x="309924" y="790004"/>
                  </a:cubicBezTo>
                  <a:cubicBezTo>
                    <a:pt x="297770" y="802158"/>
                    <a:pt x="285110" y="813299"/>
                    <a:pt x="271943" y="823427"/>
                  </a:cubicBezTo>
                  <a:cubicBezTo>
                    <a:pt x="258777" y="833555"/>
                    <a:pt x="247129" y="843684"/>
                    <a:pt x="237001" y="853812"/>
                  </a:cubicBezTo>
                  <a:lnTo>
                    <a:pt x="197501" y="881158"/>
                  </a:lnTo>
                  <a:lnTo>
                    <a:pt x="164078" y="902427"/>
                  </a:lnTo>
                  <a:cubicBezTo>
                    <a:pt x="158001" y="904453"/>
                    <a:pt x="150911" y="904960"/>
                    <a:pt x="142808" y="903947"/>
                  </a:cubicBezTo>
                  <a:cubicBezTo>
                    <a:pt x="134706" y="902934"/>
                    <a:pt x="127616" y="902427"/>
                    <a:pt x="121539" y="902427"/>
                  </a:cubicBezTo>
                  <a:cubicBezTo>
                    <a:pt x="115462" y="902427"/>
                    <a:pt x="108372" y="901415"/>
                    <a:pt x="100270" y="899389"/>
                  </a:cubicBezTo>
                  <a:cubicBezTo>
                    <a:pt x="92167" y="897363"/>
                    <a:pt x="83052" y="896351"/>
                    <a:pt x="72923" y="896351"/>
                  </a:cubicBezTo>
                  <a:cubicBezTo>
                    <a:pt x="64821" y="896351"/>
                    <a:pt x="58744" y="893312"/>
                    <a:pt x="54692" y="887235"/>
                  </a:cubicBezTo>
                  <a:cubicBezTo>
                    <a:pt x="32411" y="864953"/>
                    <a:pt x="21269" y="853812"/>
                    <a:pt x="21269" y="853812"/>
                  </a:cubicBezTo>
                  <a:cubicBezTo>
                    <a:pt x="19244" y="851786"/>
                    <a:pt x="16712" y="848241"/>
                    <a:pt x="13673" y="843177"/>
                  </a:cubicBezTo>
                  <a:cubicBezTo>
                    <a:pt x="10635" y="838113"/>
                    <a:pt x="11141" y="832543"/>
                    <a:pt x="15192" y="826466"/>
                  </a:cubicBezTo>
                  <a:cubicBezTo>
                    <a:pt x="17218" y="826466"/>
                    <a:pt x="17724" y="825453"/>
                    <a:pt x="16712" y="823427"/>
                  </a:cubicBezTo>
                  <a:cubicBezTo>
                    <a:pt x="15699" y="821401"/>
                    <a:pt x="15192" y="819376"/>
                    <a:pt x="15192" y="817350"/>
                  </a:cubicBezTo>
                  <a:cubicBezTo>
                    <a:pt x="7090" y="795068"/>
                    <a:pt x="2026" y="780889"/>
                    <a:pt x="0" y="774812"/>
                  </a:cubicBezTo>
                  <a:lnTo>
                    <a:pt x="36462" y="790004"/>
                  </a:lnTo>
                  <a:cubicBezTo>
                    <a:pt x="46590" y="790004"/>
                    <a:pt x="54692" y="791017"/>
                    <a:pt x="60769" y="793042"/>
                  </a:cubicBezTo>
                  <a:cubicBezTo>
                    <a:pt x="70898" y="799119"/>
                    <a:pt x="84065" y="797094"/>
                    <a:pt x="100270" y="786965"/>
                  </a:cubicBezTo>
                  <a:lnTo>
                    <a:pt x="164078" y="744427"/>
                  </a:lnTo>
                  <a:cubicBezTo>
                    <a:pt x="186360" y="728222"/>
                    <a:pt x="213200" y="709484"/>
                    <a:pt x="244597" y="688215"/>
                  </a:cubicBezTo>
                  <a:cubicBezTo>
                    <a:pt x="275995" y="666946"/>
                    <a:pt x="299796" y="651247"/>
                    <a:pt x="316001" y="641119"/>
                  </a:cubicBezTo>
                  <a:cubicBezTo>
                    <a:pt x="322079" y="637067"/>
                    <a:pt x="341322" y="626939"/>
                    <a:pt x="373733" y="610734"/>
                  </a:cubicBezTo>
                  <a:cubicBezTo>
                    <a:pt x="383861" y="604657"/>
                    <a:pt x="396014" y="605670"/>
                    <a:pt x="410194" y="613772"/>
                  </a:cubicBezTo>
                  <a:cubicBezTo>
                    <a:pt x="414245" y="613772"/>
                    <a:pt x="417284" y="614785"/>
                    <a:pt x="419309" y="616811"/>
                  </a:cubicBezTo>
                  <a:cubicBezTo>
                    <a:pt x="421335" y="618837"/>
                    <a:pt x="424374" y="620862"/>
                    <a:pt x="428425" y="622888"/>
                  </a:cubicBezTo>
                  <a:cubicBezTo>
                    <a:pt x="434502" y="628965"/>
                    <a:pt x="442098" y="634029"/>
                    <a:pt x="451213" y="638080"/>
                  </a:cubicBezTo>
                  <a:cubicBezTo>
                    <a:pt x="460329" y="642132"/>
                    <a:pt x="467925" y="647196"/>
                    <a:pt x="474002" y="653273"/>
                  </a:cubicBezTo>
                  <a:cubicBezTo>
                    <a:pt x="484130" y="655298"/>
                    <a:pt x="490207" y="661375"/>
                    <a:pt x="492233" y="671503"/>
                  </a:cubicBezTo>
                  <a:cubicBezTo>
                    <a:pt x="494259" y="673529"/>
                    <a:pt x="495271" y="676568"/>
                    <a:pt x="495271" y="680619"/>
                  </a:cubicBezTo>
                  <a:cubicBezTo>
                    <a:pt x="495271" y="684670"/>
                    <a:pt x="496284" y="687709"/>
                    <a:pt x="498310" y="689734"/>
                  </a:cubicBezTo>
                  <a:lnTo>
                    <a:pt x="498310" y="698850"/>
                  </a:lnTo>
                  <a:cubicBezTo>
                    <a:pt x="492233" y="702901"/>
                    <a:pt x="490207" y="707965"/>
                    <a:pt x="492233" y="714042"/>
                  </a:cubicBezTo>
                  <a:cubicBezTo>
                    <a:pt x="494259" y="720119"/>
                    <a:pt x="495271" y="725183"/>
                    <a:pt x="495271" y="729235"/>
                  </a:cubicBezTo>
                  <a:cubicBezTo>
                    <a:pt x="495271" y="735312"/>
                    <a:pt x="493246" y="746452"/>
                    <a:pt x="489194" y="762658"/>
                  </a:cubicBezTo>
                  <a:cubicBezTo>
                    <a:pt x="489194" y="778863"/>
                    <a:pt x="488182" y="793549"/>
                    <a:pt x="486156" y="806716"/>
                  </a:cubicBezTo>
                  <a:cubicBezTo>
                    <a:pt x="484130" y="819882"/>
                    <a:pt x="482105" y="832543"/>
                    <a:pt x="480079" y="844697"/>
                  </a:cubicBezTo>
                  <a:cubicBezTo>
                    <a:pt x="476028" y="885209"/>
                    <a:pt x="471977" y="914581"/>
                    <a:pt x="467925" y="932812"/>
                  </a:cubicBezTo>
                  <a:cubicBezTo>
                    <a:pt x="467925" y="963197"/>
                    <a:pt x="466913" y="984466"/>
                    <a:pt x="464887" y="996620"/>
                  </a:cubicBezTo>
                  <a:lnTo>
                    <a:pt x="440579" y="1154621"/>
                  </a:lnTo>
                  <a:cubicBezTo>
                    <a:pt x="440579" y="1185006"/>
                    <a:pt x="439566" y="1207288"/>
                    <a:pt x="437540" y="1221467"/>
                  </a:cubicBezTo>
                  <a:cubicBezTo>
                    <a:pt x="500335" y="1170826"/>
                    <a:pt x="565157" y="1100941"/>
                    <a:pt x="632003" y="1011813"/>
                  </a:cubicBezTo>
                  <a:cubicBezTo>
                    <a:pt x="629977" y="1017890"/>
                    <a:pt x="627445" y="1024473"/>
                    <a:pt x="624407" y="1031563"/>
                  </a:cubicBezTo>
                  <a:cubicBezTo>
                    <a:pt x="621368" y="1038653"/>
                    <a:pt x="618836" y="1046249"/>
                    <a:pt x="616811" y="1054351"/>
                  </a:cubicBezTo>
                  <a:cubicBezTo>
                    <a:pt x="614785" y="1058403"/>
                    <a:pt x="612759" y="1061947"/>
                    <a:pt x="610733" y="1064986"/>
                  </a:cubicBezTo>
                  <a:cubicBezTo>
                    <a:pt x="608708" y="1068024"/>
                    <a:pt x="607695" y="1071569"/>
                    <a:pt x="607695" y="1075621"/>
                  </a:cubicBezTo>
                  <a:lnTo>
                    <a:pt x="607695" y="1078659"/>
                  </a:lnTo>
                  <a:cubicBezTo>
                    <a:pt x="607695" y="1090813"/>
                    <a:pt x="603644" y="1103473"/>
                    <a:pt x="595541" y="1116640"/>
                  </a:cubicBezTo>
                  <a:cubicBezTo>
                    <a:pt x="587438" y="1129807"/>
                    <a:pt x="582374" y="1138416"/>
                    <a:pt x="580349" y="1142467"/>
                  </a:cubicBezTo>
                  <a:cubicBezTo>
                    <a:pt x="572246" y="1154621"/>
                    <a:pt x="565157" y="1166775"/>
                    <a:pt x="559079" y="1178929"/>
                  </a:cubicBezTo>
                  <a:cubicBezTo>
                    <a:pt x="553002" y="1191083"/>
                    <a:pt x="547938" y="1201211"/>
                    <a:pt x="543887" y="1209313"/>
                  </a:cubicBezTo>
                  <a:cubicBezTo>
                    <a:pt x="547938" y="1207288"/>
                    <a:pt x="553002" y="1206275"/>
                    <a:pt x="559079" y="1206275"/>
                  </a:cubicBezTo>
                  <a:lnTo>
                    <a:pt x="559079" y="1194121"/>
                  </a:lnTo>
                  <a:cubicBezTo>
                    <a:pt x="561105" y="1196147"/>
                    <a:pt x="563131" y="1198679"/>
                    <a:pt x="565157" y="1201717"/>
                  </a:cubicBezTo>
                  <a:cubicBezTo>
                    <a:pt x="567182" y="1204756"/>
                    <a:pt x="568195" y="1207288"/>
                    <a:pt x="568195" y="1209313"/>
                  </a:cubicBezTo>
                  <a:cubicBezTo>
                    <a:pt x="584400" y="1213365"/>
                    <a:pt x="597567" y="1212352"/>
                    <a:pt x="607695" y="1206275"/>
                  </a:cubicBezTo>
                  <a:lnTo>
                    <a:pt x="671503" y="1178929"/>
                  </a:lnTo>
                  <a:cubicBezTo>
                    <a:pt x="691759" y="1160698"/>
                    <a:pt x="714042" y="1146518"/>
                    <a:pt x="738349" y="1136390"/>
                  </a:cubicBezTo>
                  <a:cubicBezTo>
                    <a:pt x="740375" y="1136390"/>
                    <a:pt x="741388" y="1133352"/>
                    <a:pt x="741388" y="1127275"/>
                  </a:cubicBezTo>
                  <a:lnTo>
                    <a:pt x="741388" y="969274"/>
                  </a:lnTo>
                  <a:lnTo>
                    <a:pt x="741388" y="738350"/>
                  </a:lnTo>
                  <a:cubicBezTo>
                    <a:pt x="741388" y="637067"/>
                    <a:pt x="742401" y="561106"/>
                    <a:pt x="744426" y="510464"/>
                  </a:cubicBezTo>
                  <a:cubicBezTo>
                    <a:pt x="744426" y="498310"/>
                    <a:pt x="741388" y="488182"/>
                    <a:pt x="735311" y="480079"/>
                  </a:cubicBezTo>
                  <a:cubicBezTo>
                    <a:pt x="717080" y="455772"/>
                    <a:pt x="707965" y="443618"/>
                    <a:pt x="707965" y="443618"/>
                  </a:cubicBezTo>
                  <a:cubicBezTo>
                    <a:pt x="689734" y="457797"/>
                    <a:pt x="666439" y="482105"/>
                    <a:pt x="638080" y="516541"/>
                  </a:cubicBezTo>
                  <a:cubicBezTo>
                    <a:pt x="638080" y="512490"/>
                    <a:pt x="639092" y="503881"/>
                    <a:pt x="641118" y="490714"/>
                  </a:cubicBezTo>
                  <a:cubicBezTo>
                    <a:pt x="643144" y="477548"/>
                    <a:pt x="648208" y="466913"/>
                    <a:pt x="656310" y="458810"/>
                  </a:cubicBezTo>
                  <a:cubicBezTo>
                    <a:pt x="668464" y="438554"/>
                    <a:pt x="674541" y="421336"/>
                    <a:pt x="674541" y="407156"/>
                  </a:cubicBezTo>
                  <a:cubicBezTo>
                    <a:pt x="680618" y="403105"/>
                    <a:pt x="684670" y="398041"/>
                    <a:pt x="686695" y="391964"/>
                  </a:cubicBezTo>
                  <a:cubicBezTo>
                    <a:pt x="688721" y="385887"/>
                    <a:pt x="689734" y="381835"/>
                    <a:pt x="689734" y="379810"/>
                  </a:cubicBezTo>
                  <a:cubicBezTo>
                    <a:pt x="685682" y="375758"/>
                    <a:pt x="682644" y="373733"/>
                    <a:pt x="680618" y="373733"/>
                  </a:cubicBezTo>
                  <a:cubicBezTo>
                    <a:pt x="682644" y="371707"/>
                    <a:pt x="683657" y="369682"/>
                    <a:pt x="683657" y="367656"/>
                  </a:cubicBezTo>
                  <a:cubicBezTo>
                    <a:pt x="683657" y="365630"/>
                    <a:pt x="684670" y="364617"/>
                    <a:pt x="686695" y="364617"/>
                  </a:cubicBezTo>
                  <a:cubicBezTo>
                    <a:pt x="690747" y="364617"/>
                    <a:pt x="693785" y="362592"/>
                    <a:pt x="695811" y="358541"/>
                  </a:cubicBezTo>
                  <a:cubicBezTo>
                    <a:pt x="697836" y="354489"/>
                    <a:pt x="699862" y="351451"/>
                    <a:pt x="701888" y="349425"/>
                  </a:cubicBezTo>
                  <a:cubicBezTo>
                    <a:pt x="732272" y="290681"/>
                    <a:pt x="753542" y="253207"/>
                    <a:pt x="765696" y="237001"/>
                  </a:cubicBezTo>
                  <a:lnTo>
                    <a:pt x="802157" y="179271"/>
                  </a:lnTo>
                  <a:lnTo>
                    <a:pt x="841657" y="121540"/>
                  </a:lnTo>
                  <a:cubicBezTo>
                    <a:pt x="851786" y="111411"/>
                    <a:pt x="852799" y="101283"/>
                    <a:pt x="844696" y="91155"/>
                  </a:cubicBezTo>
                  <a:cubicBezTo>
                    <a:pt x="832542" y="70898"/>
                    <a:pt x="823427" y="51655"/>
                    <a:pt x="817350" y="33424"/>
                  </a:cubicBezTo>
                  <a:cubicBezTo>
                    <a:pt x="815324" y="21270"/>
                    <a:pt x="811273" y="10129"/>
                    <a:pt x="805196" y="0"/>
                  </a:cubicBezTo>
                  <a:close/>
                </a:path>
              </a:pathLst>
            </a:custGeom>
            <a:gradFill>
              <a:gsLst>
                <a:gs pos="0">
                  <a:srgbClr val="E32819"/>
                </a:gs>
                <a:gs pos="100000">
                  <a:srgbClr val="C00000"/>
                </a:gs>
              </a:gsLst>
              <a:lin ang="5400000" scaled="1"/>
            </a:gradFill>
            <a:ln>
              <a:noFill/>
            </a:ln>
            <a:effectLst>
              <a:outerShdw dist="127000" dir="2700000" algn="tl" rotWithShape="0">
                <a:prstClr val="black">
                  <a:alpha val="8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00" dirty="0">
                <a:latin typeface="演示悠然小楷" panose="00000500000000000000" pitchFamily="2" charset="-122"/>
                <a:ea typeface="演示悠然小楷" panose="00000500000000000000" pitchFamily="2" charset="-122"/>
              </a:endParaRPr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BFD0DFAD-A3A5-E186-528C-CD7092A5D848}"/>
                </a:ext>
              </a:extLst>
            </p:cNvPr>
            <p:cNvSpPr txBox="1"/>
            <p:nvPr/>
          </p:nvSpPr>
          <p:spPr>
            <a:xfrm>
              <a:off x="5248473" y="1865814"/>
              <a:ext cx="1447319" cy="1111067"/>
            </a:xfrm>
            <a:custGeom>
              <a:avLst/>
              <a:gdLst/>
              <a:ahLst/>
              <a:cxnLst/>
              <a:rect l="l" t="t" r="r" b="b"/>
              <a:pathLst>
                <a:path w="2174940" h="1669642">
                  <a:moveTo>
                    <a:pt x="197501" y="1052642"/>
                  </a:moveTo>
                  <a:cubicBezTo>
                    <a:pt x="179270" y="1053781"/>
                    <a:pt x="161039" y="1063466"/>
                    <a:pt x="142809" y="1081697"/>
                  </a:cubicBezTo>
                  <a:cubicBezTo>
                    <a:pt x="122552" y="1103979"/>
                    <a:pt x="104321" y="1130313"/>
                    <a:pt x="88116" y="1160697"/>
                  </a:cubicBezTo>
                  <a:cubicBezTo>
                    <a:pt x="69885" y="1193108"/>
                    <a:pt x="60770" y="1228557"/>
                    <a:pt x="60770" y="1267044"/>
                  </a:cubicBezTo>
                  <a:cubicBezTo>
                    <a:pt x="60770" y="1285275"/>
                    <a:pt x="68872" y="1300467"/>
                    <a:pt x="85078" y="1312621"/>
                  </a:cubicBezTo>
                  <a:cubicBezTo>
                    <a:pt x="93180" y="1318698"/>
                    <a:pt x="102802" y="1320724"/>
                    <a:pt x="113943" y="1318698"/>
                  </a:cubicBezTo>
                  <a:cubicBezTo>
                    <a:pt x="125084" y="1316673"/>
                    <a:pt x="134706" y="1311609"/>
                    <a:pt x="142809" y="1303506"/>
                  </a:cubicBezTo>
                  <a:lnTo>
                    <a:pt x="176232" y="1273121"/>
                  </a:lnTo>
                  <a:lnTo>
                    <a:pt x="240040" y="1209313"/>
                  </a:lnTo>
                  <a:cubicBezTo>
                    <a:pt x="238014" y="1211339"/>
                    <a:pt x="258271" y="1188044"/>
                    <a:pt x="300809" y="1139428"/>
                  </a:cubicBezTo>
                  <a:lnTo>
                    <a:pt x="337271" y="1087774"/>
                  </a:lnTo>
                  <a:cubicBezTo>
                    <a:pt x="312963" y="1083723"/>
                    <a:pt x="295745" y="1079672"/>
                    <a:pt x="285617" y="1075620"/>
                  </a:cubicBezTo>
                  <a:cubicBezTo>
                    <a:pt x="275489" y="1071569"/>
                    <a:pt x="252194" y="1064479"/>
                    <a:pt x="215732" y="1054351"/>
                  </a:cubicBezTo>
                  <a:cubicBezTo>
                    <a:pt x="209655" y="1052832"/>
                    <a:pt x="203578" y="1052262"/>
                    <a:pt x="197501" y="1052642"/>
                  </a:cubicBezTo>
                  <a:close/>
                  <a:moveTo>
                    <a:pt x="644917" y="402788"/>
                  </a:moveTo>
                  <a:cubicBezTo>
                    <a:pt x="654032" y="403168"/>
                    <a:pt x="660869" y="408675"/>
                    <a:pt x="665426" y="419310"/>
                  </a:cubicBezTo>
                  <a:cubicBezTo>
                    <a:pt x="665426" y="421335"/>
                    <a:pt x="667452" y="422348"/>
                    <a:pt x="671503" y="422348"/>
                  </a:cubicBezTo>
                  <a:cubicBezTo>
                    <a:pt x="681631" y="428425"/>
                    <a:pt x="686696" y="434502"/>
                    <a:pt x="686696" y="440579"/>
                  </a:cubicBezTo>
                  <a:lnTo>
                    <a:pt x="686696" y="446656"/>
                  </a:lnTo>
                  <a:cubicBezTo>
                    <a:pt x="686696" y="452733"/>
                    <a:pt x="691760" y="457797"/>
                    <a:pt x="701888" y="461848"/>
                  </a:cubicBezTo>
                  <a:cubicBezTo>
                    <a:pt x="726196" y="474002"/>
                    <a:pt x="743414" y="486156"/>
                    <a:pt x="753542" y="498310"/>
                  </a:cubicBezTo>
                  <a:cubicBezTo>
                    <a:pt x="757593" y="506413"/>
                    <a:pt x="759619" y="512996"/>
                    <a:pt x="759619" y="518060"/>
                  </a:cubicBezTo>
                  <a:cubicBezTo>
                    <a:pt x="759619" y="523124"/>
                    <a:pt x="760632" y="527682"/>
                    <a:pt x="762658" y="531733"/>
                  </a:cubicBezTo>
                  <a:cubicBezTo>
                    <a:pt x="764683" y="533759"/>
                    <a:pt x="763670" y="536797"/>
                    <a:pt x="759619" y="540849"/>
                  </a:cubicBezTo>
                  <a:cubicBezTo>
                    <a:pt x="753542" y="546926"/>
                    <a:pt x="748478" y="557054"/>
                    <a:pt x="744427" y="571233"/>
                  </a:cubicBezTo>
                  <a:cubicBezTo>
                    <a:pt x="740375" y="585413"/>
                    <a:pt x="736324" y="595541"/>
                    <a:pt x="732273" y="601618"/>
                  </a:cubicBezTo>
                  <a:cubicBezTo>
                    <a:pt x="709991" y="676567"/>
                    <a:pt x="698850" y="713029"/>
                    <a:pt x="698850" y="711003"/>
                  </a:cubicBezTo>
                  <a:lnTo>
                    <a:pt x="677580" y="793042"/>
                  </a:lnTo>
                  <a:cubicBezTo>
                    <a:pt x="677580" y="793042"/>
                    <a:pt x="677074" y="793548"/>
                    <a:pt x="676061" y="794561"/>
                  </a:cubicBezTo>
                  <a:cubicBezTo>
                    <a:pt x="675048" y="795574"/>
                    <a:pt x="674542" y="796081"/>
                    <a:pt x="674542" y="796081"/>
                  </a:cubicBezTo>
                  <a:cubicBezTo>
                    <a:pt x="666439" y="802158"/>
                    <a:pt x="661375" y="811273"/>
                    <a:pt x="659349" y="823427"/>
                  </a:cubicBezTo>
                  <a:cubicBezTo>
                    <a:pt x="657324" y="835581"/>
                    <a:pt x="655298" y="844696"/>
                    <a:pt x="653272" y="850773"/>
                  </a:cubicBezTo>
                  <a:lnTo>
                    <a:pt x="635042" y="893312"/>
                  </a:lnTo>
                  <a:lnTo>
                    <a:pt x="607695" y="960158"/>
                  </a:lnTo>
                  <a:cubicBezTo>
                    <a:pt x="599593" y="972312"/>
                    <a:pt x="594529" y="981428"/>
                    <a:pt x="592503" y="987505"/>
                  </a:cubicBezTo>
                  <a:cubicBezTo>
                    <a:pt x="590477" y="989530"/>
                    <a:pt x="591490" y="992569"/>
                    <a:pt x="595541" y="996620"/>
                  </a:cubicBezTo>
                  <a:cubicBezTo>
                    <a:pt x="607695" y="1000671"/>
                    <a:pt x="617823" y="1002697"/>
                    <a:pt x="625926" y="1002697"/>
                  </a:cubicBezTo>
                  <a:cubicBezTo>
                    <a:pt x="646183" y="1010799"/>
                    <a:pt x="662388" y="1015864"/>
                    <a:pt x="674542" y="1017889"/>
                  </a:cubicBezTo>
                  <a:cubicBezTo>
                    <a:pt x="715055" y="1034094"/>
                    <a:pt x="746452" y="1045236"/>
                    <a:pt x="768734" y="1051313"/>
                  </a:cubicBezTo>
                  <a:cubicBezTo>
                    <a:pt x="784940" y="1059415"/>
                    <a:pt x="799119" y="1067011"/>
                    <a:pt x="811273" y="1074101"/>
                  </a:cubicBezTo>
                  <a:cubicBezTo>
                    <a:pt x="823427" y="1081191"/>
                    <a:pt x="834568" y="1087774"/>
                    <a:pt x="844696" y="1093851"/>
                  </a:cubicBezTo>
                  <a:cubicBezTo>
                    <a:pt x="846722" y="1093851"/>
                    <a:pt x="848748" y="1094864"/>
                    <a:pt x="850773" y="1096890"/>
                  </a:cubicBezTo>
                  <a:cubicBezTo>
                    <a:pt x="852799" y="1098915"/>
                    <a:pt x="852799" y="1101954"/>
                    <a:pt x="850773" y="1106005"/>
                  </a:cubicBezTo>
                  <a:cubicBezTo>
                    <a:pt x="846722" y="1116133"/>
                    <a:pt x="849760" y="1122210"/>
                    <a:pt x="859889" y="1124236"/>
                  </a:cubicBezTo>
                  <a:cubicBezTo>
                    <a:pt x="865966" y="1126261"/>
                    <a:pt x="869004" y="1132338"/>
                    <a:pt x="869004" y="1142467"/>
                  </a:cubicBezTo>
                  <a:cubicBezTo>
                    <a:pt x="871030" y="1150569"/>
                    <a:pt x="870017" y="1164749"/>
                    <a:pt x="865966" y="1185005"/>
                  </a:cubicBezTo>
                  <a:lnTo>
                    <a:pt x="862927" y="1200198"/>
                  </a:lnTo>
                  <a:lnTo>
                    <a:pt x="853812" y="1221467"/>
                  </a:lnTo>
                  <a:cubicBezTo>
                    <a:pt x="851786" y="1235647"/>
                    <a:pt x="844696" y="1242736"/>
                    <a:pt x="832542" y="1242736"/>
                  </a:cubicBezTo>
                  <a:lnTo>
                    <a:pt x="750504" y="1239698"/>
                  </a:lnTo>
                  <a:lnTo>
                    <a:pt x="735311" y="1242736"/>
                  </a:lnTo>
                  <a:cubicBezTo>
                    <a:pt x="719106" y="1246788"/>
                    <a:pt x="705939" y="1244762"/>
                    <a:pt x="695811" y="1236659"/>
                  </a:cubicBezTo>
                  <a:lnTo>
                    <a:pt x="586426" y="1181967"/>
                  </a:lnTo>
                  <a:lnTo>
                    <a:pt x="498310" y="1145505"/>
                  </a:lnTo>
                  <a:lnTo>
                    <a:pt x="428425" y="1224505"/>
                  </a:lnTo>
                  <a:cubicBezTo>
                    <a:pt x="398040" y="1260967"/>
                    <a:pt x="384874" y="1277172"/>
                    <a:pt x="388925" y="1273121"/>
                  </a:cubicBezTo>
                  <a:cubicBezTo>
                    <a:pt x="350438" y="1315660"/>
                    <a:pt x="321066" y="1345032"/>
                    <a:pt x="300809" y="1361237"/>
                  </a:cubicBezTo>
                  <a:cubicBezTo>
                    <a:pt x="274476" y="1387570"/>
                    <a:pt x="251181" y="1404788"/>
                    <a:pt x="230924" y="1412891"/>
                  </a:cubicBezTo>
                  <a:lnTo>
                    <a:pt x="179270" y="1443276"/>
                  </a:lnTo>
                  <a:cubicBezTo>
                    <a:pt x="173193" y="1445301"/>
                    <a:pt x="160027" y="1449353"/>
                    <a:pt x="139770" y="1455430"/>
                  </a:cubicBezTo>
                  <a:lnTo>
                    <a:pt x="91155" y="1455430"/>
                  </a:lnTo>
                  <a:cubicBezTo>
                    <a:pt x="81026" y="1455430"/>
                    <a:pt x="71911" y="1453404"/>
                    <a:pt x="63808" y="1449353"/>
                  </a:cubicBezTo>
                  <a:cubicBezTo>
                    <a:pt x="57731" y="1443276"/>
                    <a:pt x="52161" y="1436692"/>
                    <a:pt x="47097" y="1429603"/>
                  </a:cubicBezTo>
                  <a:cubicBezTo>
                    <a:pt x="42032" y="1422513"/>
                    <a:pt x="37475" y="1416942"/>
                    <a:pt x="33423" y="1412891"/>
                  </a:cubicBezTo>
                  <a:cubicBezTo>
                    <a:pt x="31398" y="1410865"/>
                    <a:pt x="24308" y="1400737"/>
                    <a:pt x="12154" y="1382506"/>
                  </a:cubicBezTo>
                  <a:cubicBezTo>
                    <a:pt x="10129" y="1380481"/>
                    <a:pt x="9116" y="1377442"/>
                    <a:pt x="9116" y="1373391"/>
                  </a:cubicBezTo>
                  <a:cubicBezTo>
                    <a:pt x="7090" y="1365288"/>
                    <a:pt x="5064" y="1356173"/>
                    <a:pt x="3039" y="1346045"/>
                  </a:cubicBezTo>
                  <a:cubicBezTo>
                    <a:pt x="1013" y="1335916"/>
                    <a:pt x="0" y="1323762"/>
                    <a:pt x="0" y="1309583"/>
                  </a:cubicBezTo>
                  <a:lnTo>
                    <a:pt x="0" y="1303506"/>
                  </a:lnTo>
                  <a:lnTo>
                    <a:pt x="0" y="1300467"/>
                  </a:lnTo>
                  <a:cubicBezTo>
                    <a:pt x="16205" y="1306544"/>
                    <a:pt x="24308" y="1300467"/>
                    <a:pt x="24308" y="1282237"/>
                  </a:cubicBezTo>
                  <a:cubicBezTo>
                    <a:pt x="28359" y="1239698"/>
                    <a:pt x="36462" y="1204249"/>
                    <a:pt x="48616" y="1175890"/>
                  </a:cubicBezTo>
                  <a:cubicBezTo>
                    <a:pt x="50642" y="1171839"/>
                    <a:pt x="58744" y="1162723"/>
                    <a:pt x="72924" y="1148544"/>
                  </a:cubicBezTo>
                  <a:cubicBezTo>
                    <a:pt x="95206" y="1118159"/>
                    <a:pt x="105334" y="1104992"/>
                    <a:pt x="103308" y="1109044"/>
                  </a:cubicBezTo>
                  <a:cubicBezTo>
                    <a:pt x="105334" y="1104992"/>
                    <a:pt x="107360" y="1099422"/>
                    <a:pt x="109385" y="1092332"/>
                  </a:cubicBezTo>
                  <a:cubicBezTo>
                    <a:pt x="111411" y="1085242"/>
                    <a:pt x="112424" y="1079672"/>
                    <a:pt x="112424" y="1075620"/>
                  </a:cubicBezTo>
                  <a:cubicBezTo>
                    <a:pt x="112424" y="1059415"/>
                    <a:pt x="115462" y="1047261"/>
                    <a:pt x="121539" y="1039159"/>
                  </a:cubicBezTo>
                  <a:cubicBezTo>
                    <a:pt x="123565" y="1037133"/>
                    <a:pt x="127110" y="1032575"/>
                    <a:pt x="132174" y="1025485"/>
                  </a:cubicBezTo>
                  <a:cubicBezTo>
                    <a:pt x="137238" y="1018396"/>
                    <a:pt x="143821" y="1013838"/>
                    <a:pt x="151924" y="1011812"/>
                  </a:cubicBezTo>
                  <a:lnTo>
                    <a:pt x="161039" y="1008774"/>
                  </a:lnTo>
                  <a:cubicBezTo>
                    <a:pt x="181296" y="1004723"/>
                    <a:pt x="198514" y="1002697"/>
                    <a:pt x="212694" y="1002697"/>
                  </a:cubicBezTo>
                  <a:cubicBezTo>
                    <a:pt x="249155" y="994594"/>
                    <a:pt x="276501" y="990543"/>
                    <a:pt x="294732" y="990543"/>
                  </a:cubicBezTo>
                  <a:cubicBezTo>
                    <a:pt x="339297" y="986492"/>
                    <a:pt x="372720" y="984466"/>
                    <a:pt x="395002" y="984466"/>
                  </a:cubicBezTo>
                  <a:cubicBezTo>
                    <a:pt x="405130" y="984466"/>
                    <a:pt x="411207" y="981428"/>
                    <a:pt x="413233" y="975351"/>
                  </a:cubicBezTo>
                  <a:cubicBezTo>
                    <a:pt x="421335" y="961171"/>
                    <a:pt x="430957" y="944459"/>
                    <a:pt x="442098" y="925216"/>
                  </a:cubicBezTo>
                  <a:cubicBezTo>
                    <a:pt x="453239" y="905972"/>
                    <a:pt x="464887" y="883184"/>
                    <a:pt x="477041" y="856850"/>
                  </a:cubicBezTo>
                  <a:cubicBezTo>
                    <a:pt x="487169" y="830517"/>
                    <a:pt x="504387" y="791016"/>
                    <a:pt x="528695" y="738350"/>
                  </a:cubicBezTo>
                  <a:cubicBezTo>
                    <a:pt x="534772" y="726196"/>
                    <a:pt x="543887" y="703913"/>
                    <a:pt x="556041" y="671503"/>
                  </a:cubicBezTo>
                  <a:lnTo>
                    <a:pt x="571234" y="616810"/>
                  </a:lnTo>
                  <a:lnTo>
                    <a:pt x="540849" y="644157"/>
                  </a:lnTo>
                  <a:cubicBezTo>
                    <a:pt x="508438" y="670490"/>
                    <a:pt x="489195" y="687708"/>
                    <a:pt x="483118" y="695811"/>
                  </a:cubicBezTo>
                  <a:lnTo>
                    <a:pt x="480079" y="695811"/>
                  </a:lnTo>
                  <a:lnTo>
                    <a:pt x="437541" y="744426"/>
                  </a:lnTo>
                  <a:lnTo>
                    <a:pt x="413233" y="762657"/>
                  </a:lnTo>
                  <a:cubicBezTo>
                    <a:pt x="399053" y="776837"/>
                    <a:pt x="375758" y="785952"/>
                    <a:pt x="343348" y="790004"/>
                  </a:cubicBezTo>
                  <a:cubicBezTo>
                    <a:pt x="335245" y="787978"/>
                    <a:pt x="325117" y="787472"/>
                    <a:pt x="312963" y="788484"/>
                  </a:cubicBezTo>
                  <a:cubicBezTo>
                    <a:pt x="300809" y="789497"/>
                    <a:pt x="291694" y="790004"/>
                    <a:pt x="285617" y="790004"/>
                  </a:cubicBezTo>
                  <a:cubicBezTo>
                    <a:pt x="281566" y="790004"/>
                    <a:pt x="271437" y="787978"/>
                    <a:pt x="255232" y="783927"/>
                  </a:cubicBezTo>
                  <a:cubicBezTo>
                    <a:pt x="245104" y="781901"/>
                    <a:pt x="231937" y="774811"/>
                    <a:pt x="215732" y="762657"/>
                  </a:cubicBezTo>
                  <a:cubicBezTo>
                    <a:pt x="213706" y="758606"/>
                    <a:pt x="208642" y="756580"/>
                    <a:pt x="200540" y="756580"/>
                  </a:cubicBezTo>
                  <a:cubicBezTo>
                    <a:pt x="190411" y="750503"/>
                    <a:pt x="184334" y="743414"/>
                    <a:pt x="182309" y="735311"/>
                  </a:cubicBezTo>
                  <a:cubicBezTo>
                    <a:pt x="182309" y="731260"/>
                    <a:pt x="181296" y="728221"/>
                    <a:pt x="179270" y="726196"/>
                  </a:cubicBezTo>
                  <a:cubicBezTo>
                    <a:pt x="177245" y="724170"/>
                    <a:pt x="175219" y="722144"/>
                    <a:pt x="173193" y="720119"/>
                  </a:cubicBezTo>
                  <a:cubicBezTo>
                    <a:pt x="163065" y="705939"/>
                    <a:pt x="151924" y="694798"/>
                    <a:pt x="139770" y="686695"/>
                  </a:cubicBezTo>
                  <a:lnTo>
                    <a:pt x="136732" y="680618"/>
                  </a:lnTo>
                  <a:cubicBezTo>
                    <a:pt x="136732" y="672516"/>
                    <a:pt x="133187" y="663907"/>
                    <a:pt x="126097" y="654791"/>
                  </a:cubicBezTo>
                  <a:cubicBezTo>
                    <a:pt x="119007" y="645676"/>
                    <a:pt x="114449" y="639093"/>
                    <a:pt x="112424" y="635041"/>
                  </a:cubicBezTo>
                  <a:cubicBezTo>
                    <a:pt x="108373" y="630990"/>
                    <a:pt x="106853" y="626939"/>
                    <a:pt x="107866" y="622887"/>
                  </a:cubicBezTo>
                  <a:cubicBezTo>
                    <a:pt x="108879" y="618836"/>
                    <a:pt x="109385" y="615798"/>
                    <a:pt x="109385" y="613772"/>
                  </a:cubicBezTo>
                  <a:cubicBezTo>
                    <a:pt x="119514" y="615798"/>
                    <a:pt x="126097" y="616304"/>
                    <a:pt x="129135" y="615291"/>
                  </a:cubicBezTo>
                  <a:cubicBezTo>
                    <a:pt x="132174" y="614278"/>
                    <a:pt x="135719" y="610734"/>
                    <a:pt x="139770" y="604657"/>
                  </a:cubicBezTo>
                  <a:cubicBezTo>
                    <a:pt x="151924" y="608708"/>
                    <a:pt x="158001" y="612759"/>
                    <a:pt x="158001" y="616810"/>
                  </a:cubicBezTo>
                  <a:cubicBezTo>
                    <a:pt x="164078" y="624913"/>
                    <a:pt x="172181" y="632003"/>
                    <a:pt x="182309" y="638080"/>
                  </a:cubicBezTo>
                  <a:cubicBezTo>
                    <a:pt x="192437" y="644157"/>
                    <a:pt x="200540" y="649221"/>
                    <a:pt x="206617" y="653272"/>
                  </a:cubicBezTo>
                  <a:lnTo>
                    <a:pt x="230924" y="668465"/>
                  </a:lnTo>
                  <a:lnTo>
                    <a:pt x="243078" y="665426"/>
                  </a:lnTo>
                  <a:cubicBezTo>
                    <a:pt x="289668" y="624913"/>
                    <a:pt x="311950" y="605669"/>
                    <a:pt x="309925" y="607695"/>
                  </a:cubicBezTo>
                  <a:lnTo>
                    <a:pt x="349425" y="571233"/>
                  </a:lnTo>
                  <a:lnTo>
                    <a:pt x="398040" y="528695"/>
                  </a:lnTo>
                  <a:lnTo>
                    <a:pt x="467925" y="480079"/>
                  </a:lnTo>
                  <a:cubicBezTo>
                    <a:pt x="469951" y="478053"/>
                    <a:pt x="471977" y="476028"/>
                    <a:pt x="474002" y="474002"/>
                  </a:cubicBezTo>
                  <a:cubicBezTo>
                    <a:pt x="476028" y="471977"/>
                    <a:pt x="477041" y="469951"/>
                    <a:pt x="477041" y="467925"/>
                  </a:cubicBezTo>
                  <a:cubicBezTo>
                    <a:pt x="481092" y="463874"/>
                    <a:pt x="488182" y="460835"/>
                    <a:pt x="498310" y="458810"/>
                  </a:cubicBezTo>
                  <a:cubicBezTo>
                    <a:pt x="508438" y="456784"/>
                    <a:pt x="515528" y="454758"/>
                    <a:pt x="519579" y="452733"/>
                  </a:cubicBezTo>
                  <a:cubicBezTo>
                    <a:pt x="525656" y="448682"/>
                    <a:pt x="545913" y="439566"/>
                    <a:pt x="580349" y="425386"/>
                  </a:cubicBezTo>
                  <a:lnTo>
                    <a:pt x="635042" y="404117"/>
                  </a:lnTo>
                  <a:cubicBezTo>
                    <a:pt x="638586" y="403105"/>
                    <a:pt x="641878" y="402661"/>
                    <a:pt x="644917" y="402788"/>
                  </a:cubicBezTo>
                  <a:close/>
                  <a:moveTo>
                    <a:pt x="1437199" y="0"/>
                  </a:moveTo>
                  <a:cubicBezTo>
                    <a:pt x="1449353" y="0"/>
                    <a:pt x="1458468" y="1013"/>
                    <a:pt x="1464545" y="3039"/>
                  </a:cubicBezTo>
                  <a:cubicBezTo>
                    <a:pt x="1472648" y="5064"/>
                    <a:pt x="1477712" y="10129"/>
                    <a:pt x="1479738" y="18231"/>
                  </a:cubicBezTo>
                  <a:cubicBezTo>
                    <a:pt x="1479738" y="22282"/>
                    <a:pt x="1480750" y="25827"/>
                    <a:pt x="1482776" y="28866"/>
                  </a:cubicBezTo>
                  <a:cubicBezTo>
                    <a:pt x="1484802" y="31904"/>
                    <a:pt x="1486827" y="34436"/>
                    <a:pt x="1488853" y="36462"/>
                  </a:cubicBezTo>
                  <a:cubicBezTo>
                    <a:pt x="1496956" y="34436"/>
                    <a:pt x="1503033" y="37475"/>
                    <a:pt x="1507084" y="45577"/>
                  </a:cubicBezTo>
                  <a:cubicBezTo>
                    <a:pt x="1511135" y="53680"/>
                    <a:pt x="1515186" y="58744"/>
                    <a:pt x="1519238" y="60770"/>
                  </a:cubicBezTo>
                  <a:cubicBezTo>
                    <a:pt x="1523289" y="62795"/>
                    <a:pt x="1527847" y="66847"/>
                    <a:pt x="1532911" y="72924"/>
                  </a:cubicBezTo>
                  <a:cubicBezTo>
                    <a:pt x="1537975" y="79001"/>
                    <a:pt x="1542533" y="83052"/>
                    <a:pt x="1546584" y="85077"/>
                  </a:cubicBezTo>
                  <a:cubicBezTo>
                    <a:pt x="1564815" y="97231"/>
                    <a:pt x="1573930" y="103308"/>
                    <a:pt x="1573930" y="103308"/>
                  </a:cubicBezTo>
                  <a:cubicBezTo>
                    <a:pt x="1584058" y="109385"/>
                    <a:pt x="1590135" y="118501"/>
                    <a:pt x="1592161" y="130654"/>
                  </a:cubicBezTo>
                  <a:cubicBezTo>
                    <a:pt x="1596212" y="148885"/>
                    <a:pt x="1602289" y="162052"/>
                    <a:pt x="1610392" y="170155"/>
                  </a:cubicBezTo>
                  <a:cubicBezTo>
                    <a:pt x="1614443" y="174206"/>
                    <a:pt x="1616469" y="182309"/>
                    <a:pt x="1616469" y="194462"/>
                  </a:cubicBezTo>
                  <a:cubicBezTo>
                    <a:pt x="1616469" y="206616"/>
                    <a:pt x="1614443" y="214719"/>
                    <a:pt x="1610392" y="218770"/>
                  </a:cubicBezTo>
                  <a:lnTo>
                    <a:pt x="1604315" y="255232"/>
                  </a:lnTo>
                  <a:lnTo>
                    <a:pt x="1604315" y="270425"/>
                  </a:lnTo>
                  <a:cubicBezTo>
                    <a:pt x="1606341" y="294732"/>
                    <a:pt x="1607354" y="329168"/>
                    <a:pt x="1607354" y="373733"/>
                  </a:cubicBezTo>
                  <a:lnTo>
                    <a:pt x="1610392" y="467925"/>
                  </a:lnTo>
                  <a:cubicBezTo>
                    <a:pt x="1612418" y="480079"/>
                    <a:pt x="1613430" y="498310"/>
                    <a:pt x="1613430" y="522618"/>
                  </a:cubicBezTo>
                  <a:lnTo>
                    <a:pt x="1613430" y="601618"/>
                  </a:lnTo>
                  <a:lnTo>
                    <a:pt x="1613430" y="717080"/>
                  </a:lnTo>
                  <a:lnTo>
                    <a:pt x="1613430" y="808234"/>
                  </a:lnTo>
                  <a:cubicBezTo>
                    <a:pt x="1617482" y="844696"/>
                    <a:pt x="1619507" y="870017"/>
                    <a:pt x="1619507" y="884196"/>
                  </a:cubicBezTo>
                  <a:cubicBezTo>
                    <a:pt x="1621533" y="890273"/>
                    <a:pt x="1620520" y="901414"/>
                    <a:pt x="1616469" y="917620"/>
                  </a:cubicBezTo>
                  <a:lnTo>
                    <a:pt x="1616469" y="941927"/>
                  </a:lnTo>
                  <a:cubicBezTo>
                    <a:pt x="1620520" y="954081"/>
                    <a:pt x="1621027" y="967248"/>
                    <a:pt x="1617988" y="981428"/>
                  </a:cubicBezTo>
                  <a:cubicBezTo>
                    <a:pt x="1614950" y="995607"/>
                    <a:pt x="1613430" y="1004723"/>
                    <a:pt x="1613430" y="1008774"/>
                  </a:cubicBezTo>
                  <a:cubicBezTo>
                    <a:pt x="1609379" y="1016876"/>
                    <a:pt x="1607354" y="1024979"/>
                    <a:pt x="1607354" y="1033082"/>
                  </a:cubicBezTo>
                  <a:cubicBezTo>
                    <a:pt x="1603302" y="1053338"/>
                    <a:pt x="1593174" y="1069543"/>
                    <a:pt x="1576969" y="1081697"/>
                  </a:cubicBezTo>
                  <a:cubicBezTo>
                    <a:pt x="1576969" y="1081697"/>
                    <a:pt x="1573930" y="1084736"/>
                    <a:pt x="1567853" y="1090813"/>
                  </a:cubicBezTo>
                  <a:cubicBezTo>
                    <a:pt x="1567853" y="1096890"/>
                    <a:pt x="1564815" y="1104992"/>
                    <a:pt x="1558738" y="1115120"/>
                  </a:cubicBezTo>
                  <a:lnTo>
                    <a:pt x="1558738" y="1118159"/>
                  </a:lnTo>
                  <a:cubicBezTo>
                    <a:pt x="1546584" y="1130313"/>
                    <a:pt x="1536456" y="1137403"/>
                    <a:pt x="1528353" y="1139428"/>
                  </a:cubicBezTo>
                  <a:cubicBezTo>
                    <a:pt x="1514174" y="1145505"/>
                    <a:pt x="1501007" y="1146518"/>
                    <a:pt x="1488853" y="1142467"/>
                  </a:cubicBezTo>
                  <a:cubicBezTo>
                    <a:pt x="1486827" y="1142467"/>
                    <a:pt x="1484295" y="1141960"/>
                    <a:pt x="1481257" y="1140947"/>
                  </a:cubicBezTo>
                  <a:cubicBezTo>
                    <a:pt x="1478218" y="1139935"/>
                    <a:pt x="1474673" y="1137403"/>
                    <a:pt x="1470622" y="1133351"/>
                  </a:cubicBezTo>
                  <a:cubicBezTo>
                    <a:pt x="1474673" y="1125249"/>
                    <a:pt x="1472648" y="1120185"/>
                    <a:pt x="1464545" y="1118159"/>
                  </a:cubicBezTo>
                  <a:cubicBezTo>
                    <a:pt x="1452391" y="1106005"/>
                    <a:pt x="1434160" y="1093851"/>
                    <a:pt x="1409853" y="1081697"/>
                  </a:cubicBezTo>
                  <a:cubicBezTo>
                    <a:pt x="1385545" y="1065492"/>
                    <a:pt x="1364275" y="1052325"/>
                    <a:pt x="1346045" y="1042197"/>
                  </a:cubicBezTo>
                  <a:lnTo>
                    <a:pt x="1339968" y="1060428"/>
                  </a:lnTo>
                  <a:lnTo>
                    <a:pt x="1330852" y="1087774"/>
                  </a:lnTo>
                  <a:cubicBezTo>
                    <a:pt x="1330852" y="1093851"/>
                    <a:pt x="1328827" y="1098915"/>
                    <a:pt x="1324775" y="1102967"/>
                  </a:cubicBezTo>
                  <a:cubicBezTo>
                    <a:pt x="1320724" y="1125249"/>
                    <a:pt x="1312621" y="1149557"/>
                    <a:pt x="1300468" y="1175890"/>
                  </a:cubicBezTo>
                  <a:cubicBezTo>
                    <a:pt x="1298442" y="1183993"/>
                    <a:pt x="1295910" y="1194121"/>
                    <a:pt x="1292871" y="1206275"/>
                  </a:cubicBezTo>
                  <a:cubicBezTo>
                    <a:pt x="1289833" y="1218429"/>
                    <a:pt x="1288314" y="1229570"/>
                    <a:pt x="1288314" y="1239698"/>
                  </a:cubicBezTo>
                  <a:cubicBezTo>
                    <a:pt x="1288314" y="1243749"/>
                    <a:pt x="1286794" y="1248307"/>
                    <a:pt x="1283756" y="1253371"/>
                  </a:cubicBezTo>
                  <a:cubicBezTo>
                    <a:pt x="1280718" y="1258435"/>
                    <a:pt x="1278185" y="1262993"/>
                    <a:pt x="1276160" y="1267044"/>
                  </a:cubicBezTo>
                  <a:cubicBezTo>
                    <a:pt x="1270083" y="1285275"/>
                    <a:pt x="1267044" y="1304519"/>
                    <a:pt x="1267044" y="1324775"/>
                  </a:cubicBezTo>
                  <a:cubicBezTo>
                    <a:pt x="1267044" y="1336929"/>
                    <a:pt x="1266031" y="1345032"/>
                    <a:pt x="1264006" y="1349083"/>
                  </a:cubicBezTo>
                  <a:cubicBezTo>
                    <a:pt x="1259955" y="1363262"/>
                    <a:pt x="1264006" y="1378455"/>
                    <a:pt x="1276160" y="1394660"/>
                  </a:cubicBezTo>
                  <a:cubicBezTo>
                    <a:pt x="1300468" y="1427070"/>
                    <a:pt x="1338955" y="1453404"/>
                    <a:pt x="1391622" y="1473661"/>
                  </a:cubicBezTo>
                  <a:cubicBezTo>
                    <a:pt x="1430109" y="1485815"/>
                    <a:pt x="1489866" y="1493917"/>
                    <a:pt x="1570892" y="1497968"/>
                  </a:cubicBezTo>
                  <a:lnTo>
                    <a:pt x="1665085" y="1501007"/>
                  </a:lnTo>
                  <a:cubicBezTo>
                    <a:pt x="1699521" y="1496955"/>
                    <a:pt x="1726867" y="1491891"/>
                    <a:pt x="1747123" y="1485815"/>
                  </a:cubicBezTo>
                  <a:lnTo>
                    <a:pt x="1868662" y="1455430"/>
                  </a:lnTo>
                  <a:cubicBezTo>
                    <a:pt x="1886893" y="1449353"/>
                    <a:pt x="1913226" y="1435173"/>
                    <a:pt x="1947662" y="1412891"/>
                  </a:cubicBezTo>
                  <a:cubicBezTo>
                    <a:pt x="1963868" y="1402763"/>
                    <a:pt x="1979060" y="1392634"/>
                    <a:pt x="1993240" y="1382506"/>
                  </a:cubicBezTo>
                  <a:cubicBezTo>
                    <a:pt x="2007419" y="1372378"/>
                    <a:pt x="2022612" y="1362250"/>
                    <a:pt x="2038817" y="1352122"/>
                  </a:cubicBezTo>
                  <a:cubicBezTo>
                    <a:pt x="2042868" y="1348070"/>
                    <a:pt x="2046413" y="1345538"/>
                    <a:pt x="2049452" y="1344525"/>
                  </a:cubicBezTo>
                  <a:cubicBezTo>
                    <a:pt x="2052490" y="1343512"/>
                    <a:pt x="2055022" y="1343006"/>
                    <a:pt x="2057048" y="1343006"/>
                  </a:cubicBezTo>
                  <a:cubicBezTo>
                    <a:pt x="2063124" y="1340980"/>
                    <a:pt x="2065150" y="1335916"/>
                    <a:pt x="2063124" y="1327814"/>
                  </a:cubicBezTo>
                  <a:cubicBezTo>
                    <a:pt x="2061099" y="1319711"/>
                    <a:pt x="2058567" y="1308570"/>
                    <a:pt x="2055528" y="1294390"/>
                  </a:cubicBezTo>
                  <a:cubicBezTo>
                    <a:pt x="2052490" y="1280211"/>
                    <a:pt x="2048945" y="1269070"/>
                    <a:pt x="2044894" y="1260967"/>
                  </a:cubicBezTo>
                  <a:cubicBezTo>
                    <a:pt x="2038817" y="1240711"/>
                    <a:pt x="2033752" y="1218429"/>
                    <a:pt x="2029702" y="1194121"/>
                  </a:cubicBezTo>
                  <a:cubicBezTo>
                    <a:pt x="2023624" y="1165762"/>
                    <a:pt x="2014509" y="1140441"/>
                    <a:pt x="2002355" y="1118159"/>
                  </a:cubicBezTo>
                  <a:lnTo>
                    <a:pt x="2002355" y="1102967"/>
                  </a:lnTo>
                  <a:lnTo>
                    <a:pt x="2008432" y="1081697"/>
                  </a:lnTo>
                  <a:lnTo>
                    <a:pt x="2020586" y="1081697"/>
                  </a:lnTo>
                  <a:cubicBezTo>
                    <a:pt x="2026663" y="1079672"/>
                    <a:pt x="2032740" y="1081697"/>
                    <a:pt x="2038817" y="1087774"/>
                  </a:cubicBezTo>
                  <a:cubicBezTo>
                    <a:pt x="2048945" y="1097902"/>
                    <a:pt x="2057554" y="1110563"/>
                    <a:pt x="2064644" y="1125755"/>
                  </a:cubicBezTo>
                  <a:cubicBezTo>
                    <a:pt x="2071734" y="1140947"/>
                    <a:pt x="2076291" y="1151582"/>
                    <a:pt x="2078317" y="1157659"/>
                  </a:cubicBezTo>
                  <a:cubicBezTo>
                    <a:pt x="2082368" y="1165762"/>
                    <a:pt x="2086420" y="1174877"/>
                    <a:pt x="2090471" y="1185005"/>
                  </a:cubicBezTo>
                  <a:cubicBezTo>
                    <a:pt x="2094522" y="1195134"/>
                    <a:pt x="2099586" y="1205262"/>
                    <a:pt x="2105663" y="1215390"/>
                  </a:cubicBezTo>
                  <a:cubicBezTo>
                    <a:pt x="2111740" y="1221467"/>
                    <a:pt x="2116298" y="1230076"/>
                    <a:pt x="2119336" y="1241217"/>
                  </a:cubicBezTo>
                  <a:cubicBezTo>
                    <a:pt x="2122375" y="1252358"/>
                    <a:pt x="2125920" y="1260967"/>
                    <a:pt x="2129971" y="1267044"/>
                  </a:cubicBezTo>
                  <a:lnTo>
                    <a:pt x="2139086" y="1288314"/>
                  </a:lnTo>
                  <a:lnTo>
                    <a:pt x="2145164" y="1321737"/>
                  </a:lnTo>
                  <a:lnTo>
                    <a:pt x="2145164" y="1333891"/>
                  </a:lnTo>
                  <a:lnTo>
                    <a:pt x="2154279" y="1373391"/>
                  </a:lnTo>
                  <a:cubicBezTo>
                    <a:pt x="2154279" y="1379468"/>
                    <a:pt x="2156304" y="1383519"/>
                    <a:pt x="2160356" y="1385545"/>
                  </a:cubicBezTo>
                  <a:cubicBezTo>
                    <a:pt x="2164407" y="1387570"/>
                    <a:pt x="2166433" y="1393647"/>
                    <a:pt x="2166433" y="1403776"/>
                  </a:cubicBezTo>
                  <a:lnTo>
                    <a:pt x="2169471" y="1418968"/>
                  </a:lnTo>
                  <a:cubicBezTo>
                    <a:pt x="2175548" y="1427070"/>
                    <a:pt x="2176561" y="1434160"/>
                    <a:pt x="2172510" y="1440237"/>
                  </a:cubicBezTo>
                  <a:lnTo>
                    <a:pt x="2160356" y="1455430"/>
                  </a:lnTo>
                  <a:cubicBezTo>
                    <a:pt x="2160356" y="1461507"/>
                    <a:pt x="2157317" y="1467584"/>
                    <a:pt x="2151240" y="1473661"/>
                  </a:cubicBezTo>
                  <a:cubicBezTo>
                    <a:pt x="2137061" y="1493917"/>
                    <a:pt x="2127945" y="1505058"/>
                    <a:pt x="2123894" y="1507084"/>
                  </a:cubicBezTo>
                  <a:cubicBezTo>
                    <a:pt x="2123894" y="1507084"/>
                    <a:pt x="2118830" y="1512148"/>
                    <a:pt x="2108702" y="1522276"/>
                  </a:cubicBezTo>
                  <a:cubicBezTo>
                    <a:pt x="2100599" y="1530379"/>
                    <a:pt x="2094522" y="1535443"/>
                    <a:pt x="2090471" y="1537468"/>
                  </a:cubicBezTo>
                  <a:cubicBezTo>
                    <a:pt x="2076291" y="1551648"/>
                    <a:pt x="2065150" y="1560763"/>
                    <a:pt x="2057048" y="1564815"/>
                  </a:cubicBezTo>
                  <a:cubicBezTo>
                    <a:pt x="2018560" y="1595199"/>
                    <a:pt x="1989188" y="1613430"/>
                    <a:pt x="1968932" y="1619507"/>
                  </a:cubicBezTo>
                  <a:cubicBezTo>
                    <a:pt x="1958804" y="1621533"/>
                    <a:pt x="1944624" y="1626091"/>
                    <a:pt x="1926393" y="1633181"/>
                  </a:cubicBezTo>
                  <a:cubicBezTo>
                    <a:pt x="1908162" y="1640270"/>
                    <a:pt x="1890944" y="1644828"/>
                    <a:pt x="1874739" y="1646854"/>
                  </a:cubicBezTo>
                  <a:cubicBezTo>
                    <a:pt x="1854483" y="1652930"/>
                    <a:pt x="1831188" y="1655969"/>
                    <a:pt x="1804854" y="1655969"/>
                  </a:cubicBezTo>
                  <a:cubicBezTo>
                    <a:pt x="1764341" y="1664072"/>
                    <a:pt x="1729905" y="1668123"/>
                    <a:pt x="1701546" y="1668123"/>
                  </a:cubicBezTo>
                  <a:cubicBezTo>
                    <a:pt x="1695469" y="1670149"/>
                    <a:pt x="1684835" y="1670149"/>
                    <a:pt x="1669642" y="1668123"/>
                  </a:cubicBezTo>
                  <a:cubicBezTo>
                    <a:pt x="1654450" y="1666097"/>
                    <a:pt x="1639764" y="1665084"/>
                    <a:pt x="1625584" y="1665084"/>
                  </a:cubicBezTo>
                  <a:lnTo>
                    <a:pt x="1576969" y="1659007"/>
                  </a:lnTo>
                  <a:lnTo>
                    <a:pt x="1513161" y="1649892"/>
                  </a:lnTo>
                  <a:lnTo>
                    <a:pt x="1467584" y="1640777"/>
                  </a:lnTo>
                  <a:lnTo>
                    <a:pt x="1400737" y="1622546"/>
                  </a:lnTo>
                  <a:cubicBezTo>
                    <a:pt x="1392635" y="1618495"/>
                    <a:pt x="1383519" y="1614443"/>
                    <a:pt x="1373391" y="1610392"/>
                  </a:cubicBezTo>
                  <a:cubicBezTo>
                    <a:pt x="1363263" y="1606341"/>
                    <a:pt x="1354147" y="1602289"/>
                    <a:pt x="1346045" y="1598238"/>
                  </a:cubicBezTo>
                  <a:cubicBezTo>
                    <a:pt x="1325788" y="1586084"/>
                    <a:pt x="1299455" y="1567853"/>
                    <a:pt x="1267044" y="1543545"/>
                  </a:cubicBezTo>
                  <a:cubicBezTo>
                    <a:pt x="1218429" y="1507084"/>
                    <a:pt x="1185005" y="1461507"/>
                    <a:pt x="1166775" y="1406814"/>
                  </a:cubicBezTo>
                  <a:cubicBezTo>
                    <a:pt x="1146518" y="1366301"/>
                    <a:pt x="1139428" y="1328826"/>
                    <a:pt x="1145505" y="1294390"/>
                  </a:cubicBezTo>
                  <a:cubicBezTo>
                    <a:pt x="1145505" y="1286288"/>
                    <a:pt x="1146012" y="1275653"/>
                    <a:pt x="1147025" y="1262487"/>
                  </a:cubicBezTo>
                  <a:cubicBezTo>
                    <a:pt x="1148037" y="1249320"/>
                    <a:pt x="1150569" y="1233621"/>
                    <a:pt x="1154621" y="1215390"/>
                  </a:cubicBezTo>
                  <a:cubicBezTo>
                    <a:pt x="1154621" y="1217416"/>
                    <a:pt x="1165762" y="1180954"/>
                    <a:pt x="1188044" y="1106005"/>
                  </a:cubicBezTo>
                  <a:lnTo>
                    <a:pt x="1212352" y="1039159"/>
                  </a:lnTo>
                  <a:cubicBezTo>
                    <a:pt x="1216403" y="1014851"/>
                    <a:pt x="1220454" y="996620"/>
                    <a:pt x="1224506" y="984466"/>
                  </a:cubicBezTo>
                  <a:cubicBezTo>
                    <a:pt x="1228557" y="972312"/>
                    <a:pt x="1226531" y="965222"/>
                    <a:pt x="1218429" y="963197"/>
                  </a:cubicBezTo>
                  <a:cubicBezTo>
                    <a:pt x="1210326" y="955094"/>
                    <a:pt x="1204249" y="950030"/>
                    <a:pt x="1200198" y="948004"/>
                  </a:cubicBezTo>
                  <a:cubicBezTo>
                    <a:pt x="1188044" y="939902"/>
                    <a:pt x="1180954" y="940915"/>
                    <a:pt x="1178929" y="951043"/>
                  </a:cubicBezTo>
                  <a:cubicBezTo>
                    <a:pt x="1174877" y="957120"/>
                    <a:pt x="1171332" y="963703"/>
                    <a:pt x="1168294" y="970793"/>
                  </a:cubicBezTo>
                  <a:cubicBezTo>
                    <a:pt x="1165255" y="977883"/>
                    <a:pt x="1160698" y="985479"/>
                    <a:pt x="1154621" y="993581"/>
                  </a:cubicBezTo>
                  <a:lnTo>
                    <a:pt x="1127274" y="1045236"/>
                  </a:lnTo>
                  <a:lnTo>
                    <a:pt x="1084736" y="1139428"/>
                  </a:lnTo>
                  <a:cubicBezTo>
                    <a:pt x="1082710" y="1145505"/>
                    <a:pt x="1078659" y="1153101"/>
                    <a:pt x="1072582" y="1162217"/>
                  </a:cubicBezTo>
                  <a:cubicBezTo>
                    <a:pt x="1066505" y="1171332"/>
                    <a:pt x="1060428" y="1183993"/>
                    <a:pt x="1054351" y="1200198"/>
                  </a:cubicBezTo>
                  <a:lnTo>
                    <a:pt x="1002697" y="1312621"/>
                  </a:lnTo>
                  <a:cubicBezTo>
                    <a:pt x="978389" y="1357186"/>
                    <a:pt x="964210" y="1383519"/>
                    <a:pt x="960158" y="1391622"/>
                  </a:cubicBezTo>
                  <a:cubicBezTo>
                    <a:pt x="952056" y="1407827"/>
                    <a:pt x="945979" y="1417955"/>
                    <a:pt x="941927" y="1422007"/>
                  </a:cubicBezTo>
                  <a:lnTo>
                    <a:pt x="914581" y="1476699"/>
                  </a:lnTo>
                  <a:lnTo>
                    <a:pt x="872043" y="1552661"/>
                  </a:lnTo>
                  <a:cubicBezTo>
                    <a:pt x="847735" y="1591148"/>
                    <a:pt x="824440" y="1616469"/>
                    <a:pt x="802158" y="1628623"/>
                  </a:cubicBezTo>
                  <a:lnTo>
                    <a:pt x="793042" y="1640777"/>
                  </a:lnTo>
                  <a:cubicBezTo>
                    <a:pt x="788991" y="1644828"/>
                    <a:pt x="784433" y="1645841"/>
                    <a:pt x="779369" y="1643815"/>
                  </a:cubicBezTo>
                  <a:cubicBezTo>
                    <a:pt x="774305" y="1641789"/>
                    <a:pt x="769747" y="1637738"/>
                    <a:pt x="765696" y="1631661"/>
                  </a:cubicBezTo>
                  <a:cubicBezTo>
                    <a:pt x="761645" y="1615456"/>
                    <a:pt x="759619" y="1604315"/>
                    <a:pt x="759619" y="1598238"/>
                  </a:cubicBezTo>
                  <a:lnTo>
                    <a:pt x="762658" y="1576969"/>
                  </a:lnTo>
                  <a:cubicBezTo>
                    <a:pt x="762658" y="1564815"/>
                    <a:pt x="763670" y="1554686"/>
                    <a:pt x="765696" y="1546584"/>
                  </a:cubicBezTo>
                  <a:cubicBezTo>
                    <a:pt x="765696" y="1542533"/>
                    <a:pt x="766709" y="1539494"/>
                    <a:pt x="768734" y="1537468"/>
                  </a:cubicBezTo>
                  <a:cubicBezTo>
                    <a:pt x="799119" y="1454417"/>
                    <a:pt x="820388" y="1398711"/>
                    <a:pt x="832542" y="1370352"/>
                  </a:cubicBezTo>
                  <a:cubicBezTo>
                    <a:pt x="836594" y="1356173"/>
                    <a:pt x="844696" y="1334903"/>
                    <a:pt x="856850" y="1306544"/>
                  </a:cubicBezTo>
                  <a:cubicBezTo>
                    <a:pt x="866978" y="1286288"/>
                    <a:pt x="877107" y="1260967"/>
                    <a:pt x="887235" y="1230582"/>
                  </a:cubicBezTo>
                  <a:lnTo>
                    <a:pt x="932812" y="1133351"/>
                  </a:lnTo>
                  <a:lnTo>
                    <a:pt x="948004" y="1087774"/>
                  </a:lnTo>
                  <a:lnTo>
                    <a:pt x="948004" y="1084736"/>
                  </a:lnTo>
                  <a:cubicBezTo>
                    <a:pt x="943953" y="1082710"/>
                    <a:pt x="938889" y="1076633"/>
                    <a:pt x="932812" y="1066505"/>
                  </a:cubicBezTo>
                  <a:cubicBezTo>
                    <a:pt x="926735" y="1056376"/>
                    <a:pt x="920658" y="1050300"/>
                    <a:pt x="914581" y="1048274"/>
                  </a:cubicBezTo>
                  <a:lnTo>
                    <a:pt x="911543" y="1042197"/>
                  </a:lnTo>
                  <a:cubicBezTo>
                    <a:pt x="905466" y="1034094"/>
                    <a:pt x="900908" y="1026498"/>
                    <a:pt x="897870" y="1019408"/>
                  </a:cubicBezTo>
                  <a:cubicBezTo>
                    <a:pt x="894831" y="1012319"/>
                    <a:pt x="891286" y="1005735"/>
                    <a:pt x="887235" y="999658"/>
                  </a:cubicBezTo>
                  <a:lnTo>
                    <a:pt x="872043" y="960158"/>
                  </a:lnTo>
                  <a:lnTo>
                    <a:pt x="872043" y="944966"/>
                  </a:lnTo>
                  <a:lnTo>
                    <a:pt x="872043" y="938889"/>
                  </a:lnTo>
                  <a:cubicBezTo>
                    <a:pt x="867991" y="928761"/>
                    <a:pt x="865966" y="912555"/>
                    <a:pt x="865966" y="890273"/>
                  </a:cubicBezTo>
                  <a:lnTo>
                    <a:pt x="865966" y="856850"/>
                  </a:lnTo>
                  <a:cubicBezTo>
                    <a:pt x="863940" y="834568"/>
                    <a:pt x="862927" y="802158"/>
                    <a:pt x="862927" y="759619"/>
                  </a:cubicBezTo>
                  <a:cubicBezTo>
                    <a:pt x="862927" y="711003"/>
                    <a:pt x="860901" y="675554"/>
                    <a:pt x="856850" y="653272"/>
                  </a:cubicBezTo>
                  <a:lnTo>
                    <a:pt x="856850" y="565156"/>
                  </a:lnTo>
                  <a:lnTo>
                    <a:pt x="844696" y="513502"/>
                  </a:lnTo>
                  <a:cubicBezTo>
                    <a:pt x="852799" y="503374"/>
                    <a:pt x="856850" y="488182"/>
                    <a:pt x="856850" y="467925"/>
                  </a:cubicBezTo>
                  <a:cubicBezTo>
                    <a:pt x="854825" y="439566"/>
                    <a:pt x="854318" y="414752"/>
                    <a:pt x="855331" y="393483"/>
                  </a:cubicBezTo>
                  <a:cubicBezTo>
                    <a:pt x="856344" y="372213"/>
                    <a:pt x="856850" y="355502"/>
                    <a:pt x="856850" y="343348"/>
                  </a:cubicBezTo>
                  <a:lnTo>
                    <a:pt x="850773" y="221809"/>
                  </a:lnTo>
                  <a:cubicBezTo>
                    <a:pt x="850773" y="209655"/>
                    <a:pt x="848748" y="200540"/>
                    <a:pt x="844696" y="194462"/>
                  </a:cubicBezTo>
                  <a:cubicBezTo>
                    <a:pt x="840645" y="186360"/>
                    <a:pt x="836594" y="180283"/>
                    <a:pt x="832542" y="176232"/>
                  </a:cubicBezTo>
                  <a:cubicBezTo>
                    <a:pt x="830517" y="174206"/>
                    <a:pt x="825959" y="170155"/>
                    <a:pt x="818869" y="164078"/>
                  </a:cubicBezTo>
                  <a:cubicBezTo>
                    <a:pt x="811779" y="158001"/>
                    <a:pt x="806209" y="151924"/>
                    <a:pt x="802158" y="145847"/>
                  </a:cubicBezTo>
                  <a:lnTo>
                    <a:pt x="796081" y="133693"/>
                  </a:lnTo>
                  <a:cubicBezTo>
                    <a:pt x="792029" y="131667"/>
                    <a:pt x="790004" y="129135"/>
                    <a:pt x="790004" y="126097"/>
                  </a:cubicBezTo>
                  <a:cubicBezTo>
                    <a:pt x="790004" y="123058"/>
                    <a:pt x="793042" y="120526"/>
                    <a:pt x="799119" y="118501"/>
                  </a:cubicBezTo>
                  <a:cubicBezTo>
                    <a:pt x="807222" y="110398"/>
                    <a:pt x="818363" y="108372"/>
                    <a:pt x="832542" y="112424"/>
                  </a:cubicBezTo>
                  <a:lnTo>
                    <a:pt x="856850" y="112424"/>
                  </a:lnTo>
                  <a:cubicBezTo>
                    <a:pt x="858876" y="112424"/>
                    <a:pt x="860395" y="112424"/>
                    <a:pt x="861408" y="112424"/>
                  </a:cubicBezTo>
                  <a:cubicBezTo>
                    <a:pt x="862421" y="112424"/>
                    <a:pt x="862927" y="113437"/>
                    <a:pt x="862927" y="115462"/>
                  </a:cubicBezTo>
                  <a:cubicBezTo>
                    <a:pt x="887235" y="121539"/>
                    <a:pt x="906479" y="129642"/>
                    <a:pt x="920658" y="139770"/>
                  </a:cubicBezTo>
                  <a:cubicBezTo>
                    <a:pt x="938889" y="149898"/>
                    <a:pt x="950030" y="162052"/>
                    <a:pt x="954081" y="176232"/>
                  </a:cubicBezTo>
                  <a:cubicBezTo>
                    <a:pt x="956107" y="182309"/>
                    <a:pt x="959145" y="190411"/>
                    <a:pt x="963197" y="200540"/>
                  </a:cubicBezTo>
                  <a:cubicBezTo>
                    <a:pt x="967248" y="210668"/>
                    <a:pt x="969274" y="219783"/>
                    <a:pt x="969274" y="227886"/>
                  </a:cubicBezTo>
                  <a:cubicBezTo>
                    <a:pt x="975351" y="233963"/>
                    <a:pt x="978389" y="238014"/>
                    <a:pt x="978389" y="240040"/>
                  </a:cubicBezTo>
                  <a:cubicBezTo>
                    <a:pt x="980415" y="246117"/>
                    <a:pt x="980921" y="252194"/>
                    <a:pt x="979908" y="258271"/>
                  </a:cubicBezTo>
                  <a:cubicBezTo>
                    <a:pt x="978896" y="264347"/>
                    <a:pt x="978389" y="269412"/>
                    <a:pt x="978389" y="273463"/>
                  </a:cubicBezTo>
                  <a:lnTo>
                    <a:pt x="978389" y="300809"/>
                  </a:lnTo>
                  <a:cubicBezTo>
                    <a:pt x="980415" y="321066"/>
                    <a:pt x="981428" y="350438"/>
                    <a:pt x="981428" y="388925"/>
                  </a:cubicBezTo>
                  <a:cubicBezTo>
                    <a:pt x="981428" y="409181"/>
                    <a:pt x="982440" y="424374"/>
                    <a:pt x="984466" y="434502"/>
                  </a:cubicBezTo>
                  <a:lnTo>
                    <a:pt x="984466" y="470964"/>
                  </a:lnTo>
                  <a:cubicBezTo>
                    <a:pt x="984466" y="477041"/>
                    <a:pt x="985479" y="481598"/>
                    <a:pt x="987505" y="484637"/>
                  </a:cubicBezTo>
                  <a:cubicBezTo>
                    <a:pt x="989530" y="487675"/>
                    <a:pt x="990543" y="491220"/>
                    <a:pt x="990543" y="495272"/>
                  </a:cubicBezTo>
                  <a:lnTo>
                    <a:pt x="990543" y="498310"/>
                  </a:lnTo>
                  <a:lnTo>
                    <a:pt x="990543" y="577310"/>
                  </a:lnTo>
                  <a:cubicBezTo>
                    <a:pt x="988517" y="587439"/>
                    <a:pt x="988011" y="596554"/>
                    <a:pt x="989024" y="604657"/>
                  </a:cubicBezTo>
                  <a:cubicBezTo>
                    <a:pt x="990037" y="612759"/>
                    <a:pt x="990543" y="619849"/>
                    <a:pt x="990543" y="625926"/>
                  </a:cubicBezTo>
                  <a:lnTo>
                    <a:pt x="990543" y="677580"/>
                  </a:lnTo>
                  <a:lnTo>
                    <a:pt x="990543" y="744426"/>
                  </a:lnTo>
                  <a:cubicBezTo>
                    <a:pt x="986492" y="788991"/>
                    <a:pt x="984466" y="823427"/>
                    <a:pt x="984466" y="847735"/>
                  </a:cubicBezTo>
                  <a:lnTo>
                    <a:pt x="978389" y="954081"/>
                  </a:lnTo>
                  <a:lnTo>
                    <a:pt x="969274" y="1002697"/>
                  </a:lnTo>
                  <a:cubicBezTo>
                    <a:pt x="967248" y="1006748"/>
                    <a:pt x="968261" y="1014851"/>
                    <a:pt x="972312" y="1027005"/>
                  </a:cubicBezTo>
                  <a:lnTo>
                    <a:pt x="993581" y="975351"/>
                  </a:lnTo>
                  <a:cubicBezTo>
                    <a:pt x="997633" y="955094"/>
                    <a:pt x="1006748" y="927748"/>
                    <a:pt x="1020928" y="893312"/>
                  </a:cubicBezTo>
                  <a:lnTo>
                    <a:pt x="1027005" y="881158"/>
                  </a:lnTo>
                  <a:cubicBezTo>
                    <a:pt x="1033082" y="852799"/>
                    <a:pt x="1040172" y="830517"/>
                    <a:pt x="1048274" y="814311"/>
                  </a:cubicBezTo>
                  <a:cubicBezTo>
                    <a:pt x="1052325" y="806209"/>
                    <a:pt x="1056377" y="794055"/>
                    <a:pt x="1060428" y="777850"/>
                  </a:cubicBezTo>
                  <a:cubicBezTo>
                    <a:pt x="1064479" y="769747"/>
                    <a:pt x="1065492" y="760632"/>
                    <a:pt x="1063467" y="750503"/>
                  </a:cubicBezTo>
                  <a:cubicBezTo>
                    <a:pt x="1053338" y="730247"/>
                    <a:pt x="1048274" y="716067"/>
                    <a:pt x="1048274" y="707965"/>
                  </a:cubicBezTo>
                  <a:lnTo>
                    <a:pt x="1048274" y="701888"/>
                  </a:lnTo>
                  <a:cubicBezTo>
                    <a:pt x="1052325" y="697836"/>
                    <a:pt x="1054351" y="692772"/>
                    <a:pt x="1054351" y="686695"/>
                  </a:cubicBezTo>
                  <a:lnTo>
                    <a:pt x="1057390" y="659349"/>
                  </a:lnTo>
                  <a:lnTo>
                    <a:pt x="1063467" y="601618"/>
                  </a:lnTo>
                  <a:cubicBezTo>
                    <a:pt x="1063467" y="599592"/>
                    <a:pt x="1065492" y="596554"/>
                    <a:pt x="1069543" y="592503"/>
                  </a:cubicBezTo>
                  <a:cubicBezTo>
                    <a:pt x="1065492" y="635041"/>
                    <a:pt x="1069543" y="673529"/>
                    <a:pt x="1081697" y="707965"/>
                  </a:cubicBezTo>
                  <a:lnTo>
                    <a:pt x="1090813" y="686695"/>
                  </a:lnTo>
                  <a:cubicBezTo>
                    <a:pt x="1094864" y="672516"/>
                    <a:pt x="1101447" y="649221"/>
                    <a:pt x="1110563" y="616810"/>
                  </a:cubicBezTo>
                  <a:cubicBezTo>
                    <a:pt x="1119678" y="584400"/>
                    <a:pt x="1124236" y="555028"/>
                    <a:pt x="1124236" y="528695"/>
                  </a:cubicBezTo>
                  <a:lnTo>
                    <a:pt x="1084736" y="537810"/>
                  </a:lnTo>
                  <a:cubicBezTo>
                    <a:pt x="1086761" y="533759"/>
                    <a:pt x="1088787" y="528695"/>
                    <a:pt x="1090813" y="522618"/>
                  </a:cubicBezTo>
                  <a:cubicBezTo>
                    <a:pt x="1092838" y="516541"/>
                    <a:pt x="1095877" y="510464"/>
                    <a:pt x="1099928" y="504387"/>
                  </a:cubicBezTo>
                  <a:lnTo>
                    <a:pt x="1102967" y="486156"/>
                  </a:lnTo>
                  <a:cubicBezTo>
                    <a:pt x="1109044" y="476028"/>
                    <a:pt x="1115120" y="470964"/>
                    <a:pt x="1121197" y="470964"/>
                  </a:cubicBezTo>
                  <a:lnTo>
                    <a:pt x="1127274" y="470964"/>
                  </a:lnTo>
                  <a:cubicBezTo>
                    <a:pt x="1129300" y="472989"/>
                    <a:pt x="1133351" y="472483"/>
                    <a:pt x="1139428" y="469445"/>
                  </a:cubicBezTo>
                  <a:cubicBezTo>
                    <a:pt x="1145505" y="466406"/>
                    <a:pt x="1149557" y="464887"/>
                    <a:pt x="1151582" y="464887"/>
                  </a:cubicBezTo>
                  <a:lnTo>
                    <a:pt x="1163736" y="458810"/>
                  </a:lnTo>
                  <a:lnTo>
                    <a:pt x="1209313" y="467925"/>
                  </a:lnTo>
                  <a:cubicBezTo>
                    <a:pt x="1225519" y="467925"/>
                    <a:pt x="1241724" y="476028"/>
                    <a:pt x="1257929" y="492233"/>
                  </a:cubicBezTo>
                  <a:cubicBezTo>
                    <a:pt x="1276160" y="512489"/>
                    <a:pt x="1285275" y="537810"/>
                    <a:pt x="1285275" y="568195"/>
                  </a:cubicBezTo>
                  <a:cubicBezTo>
                    <a:pt x="1285275" y="586426"/>
                    <a:pt x="1284262" y="599592"/>
                    <a:pt x="1282237" y="607695"/>
                  </a:cubicBezTo>
                  <a:cubicBezTo>
                    <a:pt x="1276160" y="621875"/>
                    <a:pt x="1270589" y="639599"/>
                    <a:pt x="1265525" y="660868"/>
                  </a:cubicBezTo>
                  <a:cubicBezTo>
                    <a:pt x="1260461" y="682138"/>
                    <a:pt x="1256916" y="697836"/>
                    <a:pt x="1254890" y="707965"/>
                  </a:cubicBezTo>
                  <a:lnTo>
                    <a:pt x="1233621" y="786965"/>
                  </a:lnTo>
                  <a:cubicBezTo>
                    <a:pt x="1229570" y="799119"/>
                    <a:pt x="1221467" y="815324"/>
                    <a:pt x="1209313" y="835581"/>
                  </a:cubicBezTo>
                  <a:lnTo>
                    <a:pt x="1203236" y="872042"/>
                  </a:lnTo>
                  <a:cubicBezTo>
                    <a:pt x="1203236" y="876094"/>
                    <a:pt x="1206275" y="880145"/>
                    <a:pt x="1212352" y="884196"/>
                  </a:cubicBezTo>
                  <a:cubicBezTo>
                    <a:pt x="1222480" y="894324"/>
                    <a:pt x="1237672" y="905466"/>
                    <a:pt x="1257929" y="917620"/>
                  </a:cubicBezTo>
                  <a:cubicBezTo>
                    <a:pt x="1282237" y="931799"/>
                    <a:pt x="1308570" y="944966"/>
                    <a:pt x="1336929" y="957120"/>
                  </a:cubicBezTo>
                  <a:cubicBezTo>
                    <a:pt x="1375417" y="971299"/>
                    <a:pt x="1410866" y="978389"/>
                    <a:pt x="1443276" y="978389"/>
                  </a:cubicBezTo>
                  <a:lnTo>
                    <a:pt x="1455430" y="975351"/>
                  </a:lnTo>
                  <a:lnTo>
                    <a:pt x="1455430" y="969274"/>
                  </a:lnTo>
                  <a:cubicBezTo>
                    <a:pt x="1439225" y="904453"/>
                    <a:pt x="1429096" y="822414"/>
                    <a:pt x="1425045" y="723157"/>
                  </a:cubicBezTo>
                  <a:cubicBezTo>
                    <a:pt x="1425045" y="702901"/>
                    <a:pt x="1424539" y="678593"/>
                    <a:pt x="1423526" y="650234"/>
                  </a:cubicBezTo>
                  <a:cubicBezTo>
                    <a:pt x="1422513" y="621875"/>
                    <a:pt x="1423019" y="588451"/>
                    <a:pt x="1425045" y="549964"/>
                  </a:cubicBezTo>
                  <a:cubicBezTo>
                    <a:pt x="1425045" y="475015"/>
                    <a:pt x="1426058" y="419310"/>
                    <a:pt x="1428084" y="382848"/>
                  </a:cubicBezTo>
                  <a:cubicBezTo>
                    <a:pt x="1432135" y="344361"/>
                    <a:pt x="1434667" y="310431"/>
                    <a:pt x="1435680" y="281059"/>
                  </a:cubicBezTo>
                  <a:cubicBezTo>
                    <a:pt x="1436692" y="251687"/>
                    <a:pt x="1437199" y="227886"/>
                    <a:pt x="1437199" y="209655"/>
                  </a:cubicBezTo>
                  <a:cubicBezTo>
                    <a:pt x="1437199" y="199527"/>
                    <a:pt x="1438212" y="190411"/>
                    <a:pt x="1440237" y="182309"/>
                  </a:cubicBezTo>
                  <a:cubicBezTo>
                    <a:pt x="1434160" y="186360"/>
                    <a:pt x="1427071" y="189905"/>
                    <a:pt x="1418968" y="192943"/>
                  </a:cubicBezTo>
                  <a:cubicBezTo>
                    <a:pt x="1410866" y="195982"/>
                    <a:pt x="1403776" y="199527"/>
                    <a:pt x="1397699" y="203578"/>
                  </a:cubicBezTo>
                  <a:cubicBezTo>
                    <a:pt x="1349083" y="227886"/>
                    <a:pt x="1313634" y="247130"/>
                    <a:pt x="1291352" y="261309"/>
                  </a:cubicBezTo>
                  <a:lnTo>
                    <a:pt x="1242737" y="288655"/>
                  </a:lnTo>
                  <a:cubicBezTo>
                    <a:pt x="1242737" y="290681"/>
                    <a:pt x="1241724" y="291694"/>
                    <a:pt x="1239698" y="291694"/>
                  </a:cubicBezTo>
                  <a:cubicBezTo>
                    <a:pt x="1233621" y="291694"/>
                    <a:pt x="1223999" y="292200"/>
                    <a:pt x="1210833" y="293213"/>
                  </a:cubicBezTo>
                  <a:cubicBezTo>
                    <a:pt x="1197666" y="294226"/>
                    <a:pt x="1185005" y="291694"/>
                    <a:pt x="1172852" y="285617"/>
                  </a:cubicBezTo>
                  <a:cubicBezTo>
                    <a:pt x="1168800" y="283591"/>
                    <a:pt x="1164243" y="281566"/>
                    <a:pt x="1159178" y="279540"/>
                  </a:cubicBezTo>
                  <a:cubicBezTo>
                    <a:pt x="1154114" y="277514"/>
                    <a:pt x="1149557" y="276501"/>
                    <a:pt x="1145505" y="276501"/>
                  </a:cubicBezTo>
                  <a:cubicBezTo>
                    <a:pt x="1139428" y="276501"/>
                    <a:pt x="1134364" y="277514"/>
                    <a:pt x="1130313" y="279540"/>
                  </a:cubicBezTo>
                  <a:cubicBezTo>
                    <a:pt x="1120185" y="281566"/>
                    <a:pt x="1108031" y="282578"/>
                    <a:pt x="1093851" y="282578"/>
                  </a:cubicBezTo>
                  <a:lnTo>
                    <a:pt x="1084736" y="279540"/>
                  </a:lnTo>
                  <a:cubicBezTo>
                    <a:pt x="1078659" y="269412"/>
                    <a:pt x="1071569" y="264347"/>
                    <a:pt x="1063467" y="264347"/>
                  </a:cubicBezTo>
                  <a:lnTo>
                    <a:pt x="1048274" y="270425"/>
                  </a:lnTo>
                  <a:cubicBezTo>
                    <a:pt x="1046248" y="258271"/>
                    <a:pt x="1052325" y="245104"/>
                    <a:pt x="1066505" y="230924"/>
                  </a:cubicBezTo>
                  <a:cubicBezTo>
                    <a:pt x="1068531" y="224847"/>
                    <a:pt x="1078659" y="212693"/>
                    <a:pt x="1096890" y="194462"/>
                  </a:cubicBezTo>
                  <a:lnTo>
                    <a:pt x="1145505" y="148885"/>
                  </a:lnTo>
                  <a:cubicBezTo>
                    <a:pt x="1157659" y="136732"/>
                    <a:pt x="1177916" y="120526"/>
                    <a:pt x="1206275" y="100270"/>
                  </a:cubicBezTo>
                  <a:cubicBezTo>
                    <a:pt x="1252865" y="65834"/>
                    <a:pt x="1304519" y="38487"/>
                    <a:pt x="1361237" y="18231"/>
                  </a:cubicBezTo>
                  <a:cubicBezTo>
                    <a:pt x="1385545" y="6077"/>
                    <a:pt x="1410866" y="0"/>
                    <a:pt x="1437199" y="0"/>
                  </a:cubicBezTo>
                  <a:close/>
                </a:path>
              </a:pathLst>
            </a:custGeom>
            <a:gradFill>
              <a:gsLst>
                <a:gs pos="0">
                  <a:srgbClr val="E32819"/>
                </a:gs>
                <a:gs pos="100000">
                  <a:srgbClr val="C00000"/>
                </a:gs>
              </a:gsLst>
              <a:lin ang="5400000" scaled="1"/>
            </a:gradFill>
            <a:ln>
              <a:noFill/>
            </a:ln>
            <a:effectLst>
              <a:outerShdw dist="127000" dir="2700000" algn="tl" rotWithShape="0">
                <a:prstClr val="black">
                  <a:alpha val="8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00" dirty="0">
                <a:latin typeface="演示悠然小楷" panose="00000500000000000000" pitchFamily="2" charset="-122"/>
                <a:ea typeface="演示悠然小楷" panose="00000500000000000000" pitchFamily="2" charset="-122"/>
              </a:endParaRPr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EB155243-656F-0B9F-FF59-37A8331E0B20}"/>
                </a:ext>
              </a:extLst>
            </p:cNvPr>
            <p:cNvSpPr txBox="1"/>
            <p:nvPr/>
          </p:nvSpPr>
          <p:spPr>
            <a:xfrm>
              <a:off x="6412309" y="1446820"/>
              <a:ext cx="1598238" cy="2029702"/>
            </a:xfrm>
            <a:custGeom>
              <a:avLst/>
              <a:gdLst/>
              <a:ahLst/>
              <a:cxnLst/>
              <a:rect l="l" t="t" r="r" b="b"/>
              <a:pathLst>
                <a:path w="1598238" h="2029702">
                  <a:moveTo>
                    <a:pt x="1333890" y="1734969"/>
                  </a:moveTo>
                  <a:lnTo>
                    <a:pt x="1321736" y="1738008"/>
                  </a:lnTo>
                  <a:cubicBezTo>
                    <a:pt x="1299454" y="1756239"/>
                    <a:pt x="1285274" y="1766367"/>
                    <a:pt x="1279198" y="1768393"/>
                  </a:cubicBezTo>
                  <a:cubicBezTo>
                    <a:pt x="1238685" y="1790675"/>
                    <a:pt x="1210326" y="1809919"/>
                    <a:pt x="1194120" y="1826124"/>
                  </a:cubicBezTo>
                  <a:cubicBezTo>
                    <a:pt x="1190069" y="1834226"/>
                    <a:pt x="1192095" y="1840303"/>
                    <a:pt x="1200197" y="1844354"/>
                  </a:cubicBezTo>
                  <a:cubicBezTo>
                    <a:pt x="1244762" y="1866637"/>
                    <a:pt x="1283249" y="1877778"/>
                    <a:pt x="1315659" y="1877778"/>
                  </a:cubicBezTo>
                  <a:cubicBezTo>
                    <a:pt x="1321736" y="1877778"/>
                    <a:pt x="1326294" y="1877271"/>
                    <a:pt x="1329332" y="1876259"/>
                  </a:cubicBezTo>
                  <a:cubicBezTo>
                    <a:pt x="1332371" y="1875246"/>
                    <a:pt x="1333890" y="1871701"/>
                    <a:pt x="1333890" y="1865624"/>
                  </a:cubicBezTo>
                  <a:cubicBezTo>
                    <a:pt x="1335916" y="1849419"/>
                    <a:pt x="1334903" y="1826124"/>
                    <a:pt x="1330852" y="1795739"/>
                  </a:cubicBezTo>
                  <a:close/>
                  <a:moveTo>
                    <a:pt x="1324775" y="1291352"/>
                  </a:moveTo>
                  <a:lnTo>
                    <a:pt x="1297428" y="1297429"/>
                  </a:lnTo>
                  <a:cubicBezTo>
                    <a:pt x="1281223" y="1305532"/>
                    <a:pt x="1254890" y="1321737"/>
                    <a:pt x="1218428" y="1346044"/>
                  </a:cubicBezTo>
                  <a:cubicBezTo>
                    <a:pt x="1212351" y="1350096"/>
                    <a:pt x="1204755" y="1354147"/>
                    <a:pt x="1195640" y="1358198"/>
                  </a:cubicBezTo>
                  <a:cubicBezTo>
                    <a:pt x="1186524" y="1362250"/>
                    <a:pt x="1177915" y="1367314"/>
                    <a:pt x="1169812" y="1373391"/>
                  </a:cubicBezTo>
                  <a:cubicBezTo>
                    <a:pt x="1147530" y="1385545"/>
                    <a:pt x="1119171" y="1403776"/>
                    <a:pt x="1084735" y="1428083"/>
                  </a:cubicBezTo>
                  <a:cubicBezTo>
                    <a:pt x="1072581" y="1434160"/>
                    <a:pt x="1056376" y="1443276"/>
                    <a:pt x="1036120" y="1455430"/>
                  </a:cubicBezTo>
                  <a:cubicBezTo>
                    <a:pt x="1030043" y="1463532"/>
                    <a:pt x="1021940" y="1468596"/>
                    <a:pt x="1011812" y="1470622"/>
                  </a:cubicBezTo>
                  <a:cubicBezTo>
                    <a:pt x="999658" y="1476699"/>
                    <a:pt x="987504" y="1479738"/>
                    <a:pt x="975350" y="1479738"/>
                  </a:cubicBezTo>
                  <a:lnTo>
                    <a:pt x="960158" y="1479738"/>
                  </a:lnTo>
                  <a:cubicBezTo>
                    <a:pt x="970286" y="1469609"/>
                    <a:pt x="979908" y="1457455"/>
                    <a:pt x="989023" y="1443276"/>
                  </a:cubicBezTo>
                  <a:cubicBezTo>
                    <a:pt x="998139" y="1429096"/>
                    <a:pt x="1005735" y="1417955"/>
                    <a:pt x="1011812" y="1409853"/>
                  </a:cubicBezTo>
                  <a:lnTo>
                    <a:pt x="966235" y="1412891"/>
                  </a:lnTo>
                  <a:cubicBezTo>
                    <a:pt x="956106" y="1412891"/>
                    <a:pt x="951042" y="1416942"/>
                    <a:pt x="951042" y="1425045"/>
                  </a:cubicBezTo>
                  <a:cubicBezTo>
                    <a:pt x="949017" y="1445302"/>
                    <a:pt x="948004" y="1475686"/>
                    <a:pt x="948004" y="1516199"/>
                  </a:cubicBezTo>
                  <a:lnTo>
                    <a:pt x="966235" y="1510122"/>
                  </a:lnTo>
                  <a:cubicBezTo>
                    <a:pt x="978389" y="1506071"/>
                    <a:pt x="992568" y="1501513"/>
                    <a:pt x="1008773" y="1496449"/>
                  </a:cubicBezTo>
                  <a:cubicBezTo>
                    <a:pt x="1024978" y="1491385"/>
                    <a:pt x="1042196" y="1485814"/>
                    <a:pt x="1060428" y="1479738"/>
                  </a:cubicBezTo>
                  <a:lnTo>
                    <a:pt x="1257928" y="1412891"/>
                  </a:lnTo>
                  <a:cubicBezTo>
                    <a:pt x="1261980" y="1412891"/>
                    <a:pt x="1266031" y="1411878"/>
                    <a:pt x="1270082" y="1409853"/>
                  </a:cubicBezTo>
                  <a:cubicBezTo>
                    <a:pt x="1274134" y="1407827"/>
                    <a:pt x="1277172" y="1406814"/>
                    <a:pt x="1279198" y="1406814"/>
                  </a:cubicBezTo>
                  <a:cubicBezTo>
                    <a:pt x="1287300" y="1408840"/>
                    <a:pt x="1295909" y="1408333"/>
                    <a:pt x="1305025" y="1405295"/>
                  </a:cubicBezTo>
                  <a:cubicBezTo>
                    <a:pt x="1314140" y="1402256"/>
                    <a:pt x="1320723" y="1400737"/>
                    <a:pt x="1324775" y="1400737"/>
                  </a:cubicBezTo>
                  <a:cubicBezTo>
                    <a:pt x="1328826" y="1400737"/>
                    <a:pt x="1332877" y="1398712"/>
                    <a:pt x="1336929" y="1394660"/>
                  </a:cubicBezTo>
                  <a:lnTo>
                    <a:pt x="1336929" y="1303506"/>
                  </a:lnTo>
                  <a:cubicBezTo>
                    <a:pt x="1336929" y="1303506"/>
                    <a:pt x="1332877" y="1299455"/>
                    <a:pt x="1324775" y="1291352"/>
                  </a:cubicBezTo>
                  <a:close/>
                  <a:moveTo>
                    <a:pt x="1364275" y="960158"/>
                  </a:moveTo>
                  <a:cubicBezTo>
                    <a:pt x="1378454" y="960158"/>
                    <a:pt x="1395672" y="966235"/>
                    <a:pt x="1415929" y="978389"/>
                  </a:cubicBezTo>
                  <a:lnTo>
                    <a:pt x="1415929" y="981428"/>
                  </a:lnTo>
                  <a:cubicBezTo>
                    <a:pt x="1415929" y="989530"/>
                    <a:pt x="1426057" y="997633"/>
                    <a:pt x="1446314" y="1005735"/>
                  </a:cubicBezTo>
                  <a:lnTo>
                    <a:pt x="1510122" y="1039159"/>
                  </a:lnTo>
                  <a:lnTo>
                    <a:pt x="1516199" y="1042197"/>
                  </a:lnTo>
                  <a:cubicBezTo>
                    <a:pt x="1526327" y="1056377"/>
                    <a:pt x="1536455" y="1067518"/>
                    <a:pt x="1546584" y="1075620"/>
                  </a:cubicBezTo>
                  <a:cubicBezTo>
                    <a:pt x="1550635" y="1083723"/>
                    <a:pt x="1549622" y="1090813"/>
                    <a:pt x="1543545" y="1096890"/>
                  </a:cubicBezTo>
                  <a:cubicBezTo>
                    <a:pt x="1537468" y="1104992"/>
                    <a:pt x="1534936" y="1113095"/>
                    <a:pt x="1535949" y="1121197"/>
                  </a:cubicBezTo>
                  <a:cubicBezTo>
                    <a:pt x="1536962" y="1129300"/>
                    <a:pt x="1537468" y="1134364"/>
                    <a:pt x="1537468" y="1136390"/>
                  </a:cubicBezTo>
                  <a:lnTo>
                    <a:pt x="1537468" y="1154621"/>
                  </a:lnTo>
                  <a:cubicBezTo>
                    <a:pt x="1535442" y="1172852"/>
                    <a:pt x="1536455" y="1202223"/>
                    <a:pt x="1540506" y="1242737"/>
                  </a:cubicBezTo>
                  <a:cubicBezTo>
                    <a:pt x="1540506" y="1248814"/>
                    <a:pt x="1540000" y="1257422"/>
                    <a:pt x="1538987" y="1268563"/>
                  </a:cubicBezTo>
                  <a:cubicBezTo>
                    <a:pt x="1537974" y="1279705"/>
                    <a:pt x="1538481" y="1293378"/>
                    <a:pt x="1540506" y="1309583"/>
                  </a:cubicBezTo>
                  <a:lnTo>
                    <a:pt x="1543545" y="1391622"/>
                  </a:lnTo>
                  <a:cubicBezTo>
                    <a:pt x="1545571" y="1405801"/>
                    <a:pt x="1546077" y="1419981"/>
                    <a:pt x="1545064" y="1434160"/>
                  </a:cubicBezTo>
                  <a:cubicBezTo>
                    <a:pt x="1544052" y="1448340"/>
                    <a:pt x="1544558" y="1463532"/>
                    <a:pt x="1546584" y="1479738"/>
                  </a:cubicBezTo>
                  <a:cubicBezTo>
                    <a:pt x="1548609" y="1499994"/>
                    <a:pt x="1549622" y="1531392"/>
                    <a:pt x="1549622" y="1573930"/>
                  </a:cubicBezTo>
                  <a:cubicBezTo>
                    <a:pt x="1551648" y="1592161"/>
                    <a:pt x="1552154" y="1607860"/>
                    <a:pt x="1551141" y="1621027"/>
                  </a:cubicBezTo>
                  <a:cubicBezTo>
                    <a:pt x="1550128" y="1634193"/>
                    <a:pt x="1549622" y="1644828"/>
                    <a:pt x="1549622" y="1652931"/>
                  </a:cubicBezTo>
                  <a:cubicBezTo>
                    <a:pt x="1549622" y="1663059"/>
                    <a:pt x="1552660" y="1680277"/>
                    <a:pt x="1558737" y="1704585"/>
                  </a:cubicBezTo>
                  <a:lnTo>
                    <a:pt x="1558737" y="1783585"/>
                  </a:lnTo>
                  <a:cubicBezTo>
                    <a:pt x="1558737" y="1789662"/>
                    <a:pt x="1559244" y="1797258"/>
                    <a:pt x="1560257" y="1806374"/>
                  </a:cubicBezTo>
                  <a:cubicBezTo>
                    <a:pt x="1561269" y="1815489"/>
                    <a:pt x="1560763" y="1825111"/>
                    <a:pt x="1558737" y="1835239"/>
                  </a:cubicBezTo>
                  <a:lnTo>
                    <a:pt x="1555699" y="1877778"/>
                  </a:lnTo>
                  <a:lnTo>
                    <a:pt x="1549622" y="1953740"/>
                  </a:lnTo>
                  <a:cubicBezTo>
                    <a:pt x="1549622" y="1961842"/>
                    <a:pt x="1548609" y="1966907"/>
                    <a:pt x="1546584" y="1968932"/>
                  </a:cubicBezTo>
                  <a:cubicBezTo>
                    <a:pt x="1540506" y="1975009"/>
                    <a:pt x="1532404" y="1977034"/>
                    <a:pt x="1522276" y="1975009"/>
                  </a:cubicBezTo>
                  <a:cubicBezTo>
                    <a:pt x="1514173" y="1975009"/>
                    <a:pt x="1499994" y="1979060"/>
                    <a:pt x="1479737" y="1987163"/>
                  </a:cubicBezTo>
                  <a:cubicBezTo>
                    <a:pt x="1469609" y="1997291"/>
                    <a:pt x="1463532" y="2005394"/>
                    <a:pt x="1461506" y="2011471"/>
                  </a:cubicBezTo>
                  <a:cubicBezTo>
                    <a:pt x="1453404" y="2023625"/>
                    <a:pt x="1446314" y="2029702"/>
                    <a:pt x="1440237" y="2029702"/>
                  </a:cubicBezTo>
                  <a:lnTo>
                    <a:pt x="1422006" y="2026663"/>
                  </a:lnTo>
                  <a:cubicBezTo>
                    <a:pt x="1385544" y="2020586"/>
                    <a:pt x="1353134" y="2007419"/>
                    <a:pt x="1324775" y="1987163"/>
                  </a:cubicBezTo>
                  <a:cubicBezTo>
                    <a:pt x="1268056" y="1960829"/>
                    <a:pt x="1207287" y="1923355"/>
                    <a:pt x="1142466" y="1874739"/>
                  </a:cubicBezTo>
                  <a:cubicBezTo>
                    <a:pt x="1136389" y="1872714"/>
                    <a:pt x="1128287" y="1872714"/>
                    <a:pt x="1118158" y="1874739"/>
                  </a:cubicBezTo>
                  <a:cubicBezTo>
                    <a:pt x="1053338" y="1913227"/>
                    <a:pt x="986491" y="1937534"/>
                    <a:pt x="917619" y="1947663"/>
                  </a:cubicBezTo>
                  <a:lnTo>
                    <a:pt x="896350" y="1953740"/>
                  </a:lnTo>
                  <a:cubicBezTo>
                    <a:pt x="894324" y="1955765"/>
                    <a:pt x="892298" y="1956272"/>
                    <a:pt x="890273" y="1955259"/>
                  </a:cubicBezTo>
                  <a:cubicBezTo>
                    <a:pt x="888247" y="1954246"/>
                    <a:pt x="886221" y="1953740"/>
                    <a:pt x="884196" y="1953740"/>
                  </a:cubicBezTo>
                  <a:cubicBezTo>
                    <a:pt x="880144" y="1951714"/>
                    <a:pt x="875080" y="1949688"/>
                    <a:pt x="869003" y="1947663"/>
                  </a:cubicBezTo>
                  <a:cubicBezTo>
                    <a:pt x="862926" y="1945637"/>
                    <a:pt x="855837" y="1941586"/>
                    <a:pt x="847734" y="1935509"/>
                  </a:cubicBezTo>
                  <a:cubicBezTo>
                    <a:pt x="837606" y="1929432"/>
                    <a:pt x="831529" y="1923355"/>
                    <a:pt x="829503" y="1917278"/>
                  </a:cubicBezTo>
                  <a:cubicBezTo>
                    <a:pt x="825452" y="1917278"/>
                    <a:pt x="822414" y="1916265"/>
                    <a:pt x="820388" y="1914239"/>
                  </a:cubicBezTo>
                  <a:cubicBezTo>
                    <a:pt x="818362" y="1912214"/>
                    <a:pt x="815324" y="1911201"/>
                    <a:pt x="811272" y="1911201"/>
                  </a:cubicBezTo>
                  <a:cubicBezTo>
                    <a:pt x="801144" y="1905124"/>
                    <a:pt x="796080" y="1898034"/>
                    <a:pt x="796080" y="1889932"/>
                  </a:cubicBezTo>
                  <a:lnTo>
                    <a:pt x="799118" y="1877778"/>
                  </a:lnTo>
                  <a:cubicBezTo>
                    <a:pt x="799118" y="1873727"/>
                    <a:pt x="796080" y="1871701"/>
                    <a:pt x="790003" y="1871701"/>
                  </a:cubicBezTo>
                  <a:cubicBezTo>
                    <a:pt x="785952" y="1867650"/>
                    <a:pt x="780888" y="1864104"/>
                    <a:pt x="774811" y="1861066"/>
                  </a:cubicBezTo>
                  <a:cubicBezTo>
                    <a:pt x="768734" y="1858027"/>
                    <a:pt x="763670" y="1855496"/>
                    <a:pt x="759618" y="1853470"/>
                  </a:cubicBezTo>
                  <a:cubicBezTo>
                    <a:pt x="757593" y="1849419"/>
                    <a:pt x="757593" y="1844354"/>
                    <a:pt x="759618" y="1838278"/>
                  </a:cubicBezTo>
                  <a:cubicBezTo>
                    <a:pt x="767721" y="1830175"/>
                    <a:pt x="779875" y="1826124"/>
                    <a:pt x="796080" y="1826124"/>
                  </a:cubicBezTo>
                  <a:lnTo>
                    <a:pt x="823426" y="1826124"/>
                  </a:lnTo>
                  <a:cubicBezTo>
                    <a:pt x="833555" y="1826124"/>
                    <a:pt x="841657" y="1822072"/>
                    <a:pt x="847734" y="1813970"/>
                  </a:cubicBezTo>
                  <a:cubicBezTo>
                    <a:pt x="851786" y="1809919"/>
                    <a:pt x="857862" y="1807893"/>
                    <a:pt x="865965" y="1807893"/>
                  </a:cubicBezTo>
                  <a:cubicBezTo>
                    <a:pt x="872042" y="1809919"/>
                    <a:pt x="881157" y="1807893"/>
                    <a:pt x="893311" y="1801816"/>
                  </a:cubicBezTo>
                  <a:lnTo>
                    <a:pt x="981427" y="1765354"/>
                  </a:lnTo>
                  <a:cubicBezTo>
                    <a:pt x="999658" y="1759277"/>
                    <a:pt x="1010799" y="1754213"/>
                    <a:pt x="1014850" y="1750162"/>
                  </a:cubicBezTo>
                  <a:cubicBezTo>
                    <a:pt x="1012825" y="1744085"/>
                    <a:pt x="1009280" y="1739527"/>
                    <a:pt x="1004216" y="1736489"/>
                  </a:cubicBezTo>
                  <a:cubicBezTo>
                    <a:pt x="999152" y="1733450"/>
                    <a:pt x="995607" y="1728892"/>
                    <a:pt x="993581" y="1722815"/>
                  </a:cubicBezTo>
                  <a:cubicBezTo>
                    <a:pt x="993581" y="1722815"/>
                    <a:pt x="994087" y="1722309"/>
                    <a:pt x="995100" y="1721296"/>
                  </a:cubicBezTo>
                  <a:cubicBezTo>
                    <a:pt x="996113" y="1720284"/>
                    <a:pt x="996620" y="1719777"/>
                    <a:pt x="996620" y="1719777"/>
                  </a:cubicBezTo>
                  <a:cubicBezTo>
                    <a:pt x="1012825" y="1727880"/>
                    <a:pt x="1025991" y="1732944"/>
                    <a:pt x="1036120" y="1734969"/>
                  </a:cubicBezTo>
                  <a:cubicBezTo>
                    <a:pt x="1040171" y="1736995"/>
                    <a:pt x="1047261" y="1738008"/>
                    <a:pt x="1057389" y="1738008"/>
                  </a:cubicBezTo>
                  <a:cubicBezTo>
                    <a:pt x="1071568" y="1733957"/>
                    <a:pt x="1085242" y="1729399"/>
                    <a:pt x="1098408" y="1724335"/>
                  </a:cubicBezTo>
                  <a:cubicBezTo>
                    <a:pt x="1111575" y="1719271"/>
                    <a:pt x="1125248" y="1714713"/>
                    <a:pt x="1139428" y="1710661"/>
                  </a:cubicBezTo>
                  <a:cubicBezTo>
                    <a:pt x="1151582" y="1706610"/>
                    <a:pt x="1168293" y="1703065"/>
                    <a:pt x="1189563" y="1700027"/>
                  </a:cubicBezTo>
                  <a:cubicBezTo>
                    <a:pt x="1210832" y="1696988"/>
                    <a:pt x="1228556" y="1693444"/>
                    <a:pt x="1242736" y="1689392"/>
                  </a:cubicBezTo>
                  <a:cubicBezTo>
                    <a:pt x="1271095" y="1677238"/>
                    <a:pt x="1292364" y="1670149"/>
                    <a:pt x="1306544" y="1668123"/>
                  </a:cubicBezTo>
                  <a:cubicBezTo>
                    <a:pt x="1316672" y="1666097"/>
                    <a:pt x="1323762" y="1663059"/>
                    <a:pt x="1327813" y="1659008"/>
                  </a:cubicBezTo>
                  <a:cubicBezTo>
                    <a:pt x="1331865" y="1654956"/>
                    <a:pt x="1333890" y="1648879"/>
                    <a:pt x="1333890" y="1640777"/>
                  </a:cubicBezTo>
                  <a:cubicBezTo>
                    <a:pt x="1333890" y="1630648"/>
                    <a:pt x="1334396" y="1616975"/>
                    <a:pt x="1335409" y="1599757"/>
                  </a:cubicBezTo>
                  <a:cubicBezTo>
                    <a:pt x="1336422" y="1582539"/>
                    <a:pt x="1335916" y="1567853"/>
                    <a:pt x="1333890" y="1555699"/>
                  </a:cubicBezTo>
                  <a:lnTo>
                    <a:pt x="1333890" y="1549622"/>
                  </a:lnTo>
                  <a:cubicBezTo>
                    <a:pt x="1327813" y="1551648"/>
                    <a:pt x="1313634" y="1555699"/>
                    <a:pt x="1291352" y="1561776"/>
                  </a:cubicBezTo>
                  <a:cubicBezTo>
                    <a:pt x="1265018" y="1575956"/>
                    <a:pt x="1245774" y="1586084"/>
                    <a:pt x="1233621" y="1592161"/>
                  </a:cubicBezTo>
                  <a:lnTo>
                    <a:pt x="1215390" y="1604315"/>
                  </a:lnTo>
                  <a:lnTo>
                    <a:pt x="1206274" y="1607354"/>
                  </a:lnTo>
                  <a:cubicBezTo>
                    <a:pt x="1190069" y="1611405"/>
                    <a:pt x="1167787" y="1620520"/>
                    <a:pt x="1139428" y="1634700"/>
                  </a:cubicBezTo>
                  <a:cubicBezTo>
                    <a:pt x="1123222" y="1644828"/>
                    <a:pt x="1107017" y="1649892"/>
                    <a:pt x="1090812" y="1649892"/>
                  </a:cubicBezTo>
                  <a:lnTo>
                    <a:pt x="1075620" y="1649892"/>
                  </a:lnTo>
                  <a:lnTo>
                    <a:pt x="1084735" y="1628623"/>
                  </a:lnTo>
                  <a:cubicBezTo>
                    <a:pt x="1078658" y="1626597"/>
                    <a:pt x="1070049" y="1627104"/>
                    <a:pt x="1058908" y="1630142"/>
                  </a:cubicBezTo>
                  <a:cubicBezTo>
                    <a:pt x="1047767" y="1633180"/>
                    <a:pt x="1038145" y="1634700"/>
                    <a:pt x="1030043" y="1634700"/>
                  </a:cubicBezTo>
                  <a:cubicBezTo>
                    <a:pt x="1021940" y="1634700"/>
                    <a:pt x="1015863" y="1633687"/>
                    <a:pt x="1011812" y="1631661"/>
                  </a:cubicBezTo>
                  <a:cubicBezTo>
                    <a:pt x="1005735" y="1627610"/>
                    <a:pt x="984466" y="1621533"/>
                    <a:pt x="948004" y="1613431"/>
                  </a:cubicBezTo>
                  <a:cubicBezTo>
                    <a:pt x="948004" y="1629636"/>
                    <a:pt x="945978" y="1640777"/>
                    <a:pt x="941927" y="1646854"/>
                  </a:cubicBezTo>
                  <a:cubicBezTo>
                    <a:pt x="941927" y="1669136"/>
                    <a:pt x="938888" y="1691418"/>
                    <a:pt x="932811" y="1713700"/>
                  </a:cubicBezTo>
                  <a:cubicBezTo>
                    <a:pt x="932811" y="1717751"/>
                    <a:pt x="931292" y="1721296"/>
                    <a:pt x="928254" y="1724335"/>
                  </a:cubicBezTo>
                  <a:cubicBezTo>
                    <a:pt x="925215" y="1727373"/>
                    <a:pt x="921670" y="1728892"/>
                    <a:pt x="917619" y="1728892"/>
                  </a:cubicBezTo>
                  <a:cubicBezTo>
                    <a:pt x="911542" y="1730918"/>
                    <a:pt x="906478" y="1735982"/>
                    <a:pt x="902427" y="1744085"/>
                  </a:cubicBezTo>
                  <a:lnTo>
                    <a:pt x="878119" y="1768393"/>
                  </a:lnTo>
                  <a:cubicBezTo>
                    <a:pt x="876093" y="1770418"/>
                    <a:pt x="874068" y="1772950"/>
                    <a:pt x="872042" y="1775989"/>
                  </a:cubicBezTo>
                  <a:cubicBezTo>
                    <a:pt x="870016" y="1779027"/>
                    <a:pt x="869003" y="1782572"/>
                    <a:pt x="869003" y="1786623"/>
                  </a:cubicBezTo>
                  <a:cubicBezTo>
                    <a:pt x="869003" y="1794726"/>
                    <a:pt x="865965" y="1799790"/>
                    <a:pt x="859888" y="1801816"/>
                  </a:cubicBezTo>
                  <a:lnTo>
                    <a:pt x="838619" y="1804854"/>
                  </a:lnTo>
                  <a:cubicBezTo>
                    <a:pt x="814311" y="1790675"/>
                    <a:pt x="797093" y="1772444"/>
                    <a:pt x="786965" y="1750162"/>
                  </a:cubicBezTo>
                  <a:cubicBezTo>
                    <a:pt x="784939" y="1742059"/>
                    <a:pt x="781901" y="1735476"/>
                    <a:pt x="777849" y="1730412"/>
                  </a:cubicBezTo>
                  <a:cubicBezTo>
                    <a:pt x="773798" y="1725348"/>
                    <a:pt x="770759" y="1718764"/>
                    <a:pt x="768734" y="1710661"/>
                  </a:cubicBezTo>
                  <a:lnTo>
                    <a:pt x="765695" y="1652931"/>
                  </a:lnTo>
                  <a:cubicBezTo>
                    <a:pt x="767721" y="1632674"/>
                    <a:pt x="768227" y="1608873"/>
                    <a:pt x="767214" y="1581526"/>
                  </a:cubicBezTo>
                  <a:cubicBezTo>
                    <a:pt x="766202" y="1554180"/>
                    <a:pt x="766708" y="1531392"/>
                    <a:pt x="768734" y="1513161"/>
                  </a:cubicBezTo>
                  <a:cubicBezTo>
                    <a:pt x="768734" y="1476699"/>
                    <a:pt x="772785" y="1426058"/>
                    <a:pt x="780888" y="1361237"/>
                  </a:cubicBezTo>
                  <a:cubicBezTo>
                    <a:pt x="782913" y="1320724"/>
                    <a:pt x="788990" y="1280211"/>
                    <a:pt x="799118" y="1239698"/>
                  </a:cubicBezTo>
                  <a:cubicBezTo>
                    <a:pt x="803170" y="1213365"/>
                    <a:pt x="812285" y="1179941"/>
                    <a:pt x="826465" y="1139428"/>
                  </a:cubicBezTo>
                  <a:cubicBezTo>
                    <a:pt x="828490" y="1135377"/>
                    <a:pt x="829503" y="1130313"/>
                    <a:pt x="829503" y="1124236"/>
                  </a:cubicBezTo>
                  <a:cubicBezTo>
                    <a:pt x="829503" y="1118159"/>
                    <a:pt x="826465" y="1113095"/>
                    <a:pt x="820388" y="1109044"/>
                  </a:cubicBezTo>
                  <a:cubicBezTo>
                    <a:pt x="816336" y="1109044"/>
                    <a:pt x="814311" y="1108031"/>
                    <a:pt x="814311" y="1106005"/>
                  </a:cubicBezTo>
                  <a:lnTo>
                    <a:pt x="826465" y="1102967"/>
                  </a:lnTo>
                  <a:cubicBezTo>
                    <a:pt x="826465" y="1102967"/>
                    <a:pt x="825958" y="1101448"/>
                    <a:pt x="824946" y="1098409"/>
                  </a:cubicBezTo>
                  <a:cubicBezTo>
                    <a:pt x="823933" y="1095370"/>
                    <a:pt x="824439" y="1092838"/>
                    <a:pt x="826465" y="1090813"/>
                  </a:cubicBezTo>
                  <a:cubicBezTo>
                    <a:pt x="830516" y="1084736"/>
                    <a:pt x="836593" y="1081191"/>
                    <a:pt x="844696" y="1080178"/>
                  </a:cubicBezTo>
                  <a:cubicBezTo>
                    <a:pt x="852798" y="1079165"/>
                    <a:pt x="860901" y="1081697"/>
                    <a:pt x="869003" y="1087774"/>
                  </a:cubicBezTo>
                  <a:cubicBezTo>
                    <a:pt x="873055" y="1089800"/>
                    <a:pt x="877612" y="1092838"/>
                    <a:pt x="882677" y="1096890"/>
                  </a:cubicBezTo>
                  <a:cubicBezTo>
                    <a:pt x="887741" y="1100941"/>
                    <a:pt x="892298" y="1102967"/>
                    <a:pt x="896350" y="1102967"/>
                  </a:cubicBezTo>
                  <a:cubicBezTo>
                    <a:pt x="910529" y="1107018"/>
                    <a:pt x="922683" y="1117146"/>
                    <a:pt x="932811" y="1133351"/>
                  </a:cubicBezTo>
                  <a:cubicBezTo>
                    <a:pt x="936863" y="1137403"/>
                    <a:pt x="941927" y="1142973"/>
                    <a:pt x="948004" y="1150063"/>
                  </a:cubicBezTo>
                  <a:cubicBezTo>
                    <a:pt x="954081" y="1157153"/>
                    <a:pt x="958132" y="1163736"/>
                    <a:pt x="960158" y="1169813"/>
                  </a:cubicBezTo>
                  <a:cubicBezTo>
                    <a:pt x="968260" y="1177916"/>
                    <a:pt x="972312" y="1188044"/>
                    <a:pt x="972312" y="1200198"/>
                  </a:cubicBezTo>
                  <a:cubicBezTo>
                    <a:pt x="972312" y="1206275"/>
                    <a:pt x="971299" y="1211339"/>
                    <a:pt x="969273" y="1215390"/>
                  </a:cubicBezTo>
                  <a:cubicBezTo>
                    <a:pt x="967248" y="1217416"/>
                    <a:pt x="967248" y="1219948"/>
                    <a:pt x="969273" y="1222986"/>
                  </a:cubicBezTo>
                  <a:cubicBezTo>
                    <a:pt x="971299" y="1226025"/>
                    <a:pt x="972312" y="1228557"/>
                    <a:pt x="972312" y="1230583"/>
                  </a:cubicBezTo>
                  <a:cubicBezTo>
                    <a:pt x="972312" y="1234634"/>
                    <a:pt x="970286" y="1244762"/>
                    <a:pt x="966235" y="1260967"/>
                  </a:cubicBezTo>
                  <a:cubicBezTo>
                    <a:pt x="972312" y="1258942"/>
                    <a:pt x="977376" y="1256410"/>
                    <a:pt x="981427" y="1253371"/>
                  </a:cubicBezTo>
                  <a:cubicBezTo>
                    <a:pt x="985478" y="1250333"/>
                    <a:pt x="990542" y="1248814"/>
                    <a:pt x="996620" y="1248814"/>
                  </a:cubicBezTo>
                  <a:cubicBezTo>
                    <a:pt x="1041184" y="1228557"/>
                    <a:pt x="1090812" y="1212352"/>
                    <a:pt x="1145505" y="1200198"/>
                  </a:cubicBezTo>
                  <a:lnTo>
                    <a:pt x="1169812" y="1194121"/>
                  </a:lnTo>
                  <a:cubicBezTo>
                    <a:pt x="1188043" y="1194121"/>
                    <a:pt x="1204249" y="1188044"/>
                    <a:pt x="1218428" y="1175890"/>
                  </a:cubicBezTo>
                  <a:lnTo>
                    <a:pt x="1227544" y="1175890"/>
                  </a:lnTo>
                  <a:cubicBezTo>
                    <a:pt x="1231595" y="1186018"/>
                    <a:pt x="1239698" y="1189057"/>
                    <a:pt x="1251851" y="1185005"/>
                  </a:cubicBezTo>
                  <a:cubicBezTo>
                    <a:pt x="1268056" y="1180954"/>
                    <a:pt x="1279198" y="1178929"/>
                    <a:pt x="1285274" y="1178929"/>
                  </a:cubicBezTo>
                  <a:cubicBezTo>
                    <a:pt x="1287300" y="1178929"/>
                    <a:pt x="1306544" y="1181967"/>
                    <a:pt x="1343006" y="1188044"/>
                  </a:cubicBezTo>
                  <a:cubicBezTo>
                    <a:pt x="1351108" y="1137403"/>
                    <a:pt x="1356172" y="1100941"/>
                    <a:pt x="1358198" y="1078659"/>
                  </a:cubicBezTo>
                  <a:cubicBezTo>
                    <a:pt x="1348070" y="1082710"/>
                    <a:pt x="1339461" y="1084736"/>
                    <a:pt x="1332371" y="1084736"/>
                  </a:cubicBezTo>
                  <a:cubicBezTo>
                    <a:pt x="1325281" y="1084736"/>
                    <a:pt x="1319711" y="1085748"/>
                    <a:pt x="1315659" y="1087774"/>
                  </a:cubicBezTo>
                  <a:cubicBezTo>
                    <a:pt x="1285274" y="1093851"/>
                    <a:pt x="1258941" y="1100941"/>
                    <a:pt x="1236659" y="1109044"/>
                  </a:cubicBezTo>
                  <a:cubicBezTo>
                    <a:pt x="1230582" y="1111069"/>
                    <a:pt x="1223999" y="1113095"/>
                    <a:pt x="1216909" y="1115121"/>
                  </a:cubicBezTo>
                  <a:cubicBezTo>
                    <a:pt x="1209819" y="1117146"/>
                    <a:pt x="1202223" y="1118159"/>
                    <a:pt x="1194120" y="1118159"/>
                  </a:cubicBezTo>
                  <a:cubicBezTo>
                    <a:pt x="1186018" y="1124236"/>
                    <a:pt x="1175890" y="1127274"/>
                    <a:pt x="1163736" y="1127274"/>
                  </a:cubicBezTo>
                  <a:cubicBezTo>
                    <a:pt x="1157659" y="1127274"/>
                    <a:pt x="1149556" y="1124236"/>
                    <a:pt x="1139428" y="1118159"/>
                  </a:cubicBezTo>
                  <a:cubicBezTo>
                    <a:pt x="1127274" y="1118159"/>
                    <a:pt x="1119171" y="1117146"/>
                    <a:pt x="1115120" y="1115121"/>
                  </a:cubicBezTo>
                  <a:cubicBezTo>
                    <a:pt x="1102966" y="1107018"/>
                    <a:pt x="1084735" y="1098915"/>
                    <a:pt x="1060428" y="1090813"/>
                  </a:cubicBezTo>
                  <a:cubicBezTo>
                    <a:pt x="1054350" y="1088787"/>
                    <a:pt x="1047767" y="1084736"/>
                    <a:pt x="1040677" y="1078659"/>
                  </a:cubicBezTo>
                  <a:cubicBezTo>
                    <a:pt x="1033588" y="1072582"/>
                    <a:pt x="1027004" y="1067518"/>
                    <a:pt x="1020927" y="1063466"/>
                  </a:cubicBezTo>
                  <a:cubicBezTo>
                    <a:pt x="1018902" y="1063466"/>
                    <a:pt x="1018395" y="1062454"/>
                    <a:pt x="1019408" y="1060428"/>
                  </a:cubicBezTo>
                  <a:cubicBezTo>
                    <a:pt x="1020421" y="1058402"/>
                    <a:pt x="1020927" y="1056377"/>
                    <a:pt x="1020927" y="1054351"/>
                  </a:cubicBezTo>
                  <a:cubicBezTo>
                    <a:pt x="1055363" y="1034094"/>
                    <a:pt x="1092838" y="1016877"/>
                    <a:pt x="1133351" y="1002697"/>
                  </a:cubicBezTo>
                  <a:cubicBezTo>
                    <a:pt x="1169812" y="992569"/>
                    <a:pt x="1214377" y="982441"/>
                    <a:pt x="1267044" y="972312"/>
                  </a:cubicBezTo>
                  <a:cubicBezTo>
                    <a:pt x="1293377" y="964210"/>
                    <a:pt x="1325788" y="960158"/>
                    <a:pt x="1364275" y="960158"/>
                  </a:cubicBezTo>
                  <a:close/>
                  <a:moveTo>
                    <a:pt x="1257928" y="541608"/>
                  </a:moveTo>
                  <a:cubicBezTo>
                    <a:pt x="1254890" y="541102"/>
                    <a:pt x="1251851" y="541862"/>
                    <a:pt x="1248813" y="543887"/>
                  </a:cubicBezTo>
                  <a:cubicBezTo>
                    <a:pt x="1242736" y="545913"/>
                    <a:pt x="1235140" y="549458"/>
                    <a:pt x="1226024" y="554522"/>
                  </a:cubicBezTo>
                  <a:cubicBezTo>
                    <a:pt x="1216909" y="559586"/>
                    <a:pt x="1206274" y="564144"/>
                    <a:pt x="1194120" y="568195"/>
                  </a:cubicBezTo>
                  <a:lnTo>
                    <a:pt x="1063466" y="622887"/>
                  </a:lnTo>
                  <a:cubicBezTo>
                    <a:pt x="1061440" y="624913"/>
                    <a:pt x="1053844" y="628458"/>
                    <a:pt x="1040677" y="633522"/>
                  </a:cubicBezTo>
                  <a:cubicBezTo>
                    <a:pt x="1027511" y="638586"/>
                    <a:pt x="1019914" y="649221"/>
                    <a:pt x="1017889" y="665426"/>
                  </a:cubicBezTo>
                  <a:lnTo>
                    <a:pt x="1014850" y="665426"/>
                  </a:lnTo>
                  <a:cubicBezTo>
                    <a:pt x="1000671" y="691760"/>
                    <a:pt x="992568" y="709991"/>
                    <a:pt x="990542" y="720119"/>
                  </a:cubicBezTo>
                  <a:lnTo>
                    <a:pt x="993581" y="723157"/>
                  </a:lnTo>
                  <a:lnTo>
                    <a:pt x="1133351" y="665426"/>
                  </a:lnTo>
                  <a:lnTo>
                    <a:pt x="1306544" y="592503"/>
                  </a:lnTo>
                  <a:lnTo>
                    <a:pt x="1285274" y="568195"/>
                  </a:lnTo>
                  <a:cubicBezTo>
                    <a:pt x="1283249" y="564144"/>
                    <a:pt x="1280717" y="560599"/>
                    <a:pt x="1277678" y="557560"/>
                  </a:cubicBezTo>
                  <a:cubicBezTo>
                    <a:pt x="1274640" y="554522"/>
                    <a:pt x="1271095" y="550977"/>
                    <a:pt x="1267044" y="546926"/>
                  </a:cubicBezTo>
                  <a:cubicBezTo>
                    <a:pt x="1264005" y="543887"/>
                    <a:pt x="1260967" y="542115"/>
                    <a:pt x="1257928" y="541608"/>
                  </a:cubicBezTo>
                  <a:close/>
                  <a:moveTo>
                    <a:pt x="1027004" y="0"/>
                  </a:moveTo>
                  <a:cubicBezTo>
                    <a:pt x="1035107" y="2026"/>
                    <a:pt x="1048274" y="6584"/>
                    <a:pt x="1066504" y="13673"/>
                  </a:cubicBezTo>
                  <a:cubicBezTo>
                    <a:pt x="1084735" y="20763"/>
                    <a:pt x="1101953" y="29372"/>
                    <a:pt x="1118158" y="39500"/>
                  </a:cubicBezTo>
                  <a:lnTo>
                    <a:pt x="1124235" y="39500"/>
                  </a:lnTo>
                  <a:cubicBezTo>
                    <a:pt x="1130312" y="49629"/>
                    <a:pt x="1141453" y="64821"/>
                    <a:pt x="1157659" y="85078"/>
                  </a:cubicBezTo>
                  <a:cubicBezTo>
                    <a:pt x="1163736" y="93180"/>
                    <a:pt x="1168800" y="100776"/>
                    <a:pt x="1172851" y="107866"/>
                  </a:cubicBezTo>
                  <a:cubicBezTo>
                    <a:pt x="1176902" y="114956"/>
                    <a:pt x="1181966" y="122552"/>
                    <a:pt x="1188043" y="130655"/>
                  </a:cubicBezTo>
                  <a:cubicBezTo>
                    <a:pt x="1190069" y="138757"/>
                    <a:pt x="1193108" y="147873"/>
                    <a:pt x="1197159" y="158001"/>
                  </a:cubicBezTo>
                  <a:cubicBezTo>
                    <a:pt x="1201210" y="168129"/>
                    <a:pt x="1204249" y="175219"/>
                    <a:pt x="1206274" y="179270"/>
                  </a:cubicBezTo>
                  <a:cubicBezTo>
                    <a:pt x="1208300" y="183322"/>
                    <a:pt x="1210832" y="187879"/>
                    <a:pt x="1213870" y="192943"/>
                  </a:cubicBezTo>
                  <a:cubicBezTo>
                    <a:pt x="1216909" y="198007"/>
                    <a:pt x="1218428" y="202565"/>
                    <a:pt x="1218428" y="206616"/>
                  </a:cubicBezTo>
                  <a:lnTo>
                    <a:pt x="1218428" y="209655"/>
                  </a:lnTo>
                  <a:cubicBezTo>
                    <a:pt x="1216403" y="211681"/>
                    <a:pt x="1215390" y="213706"/>
                    <a:pt x="1215390" y="215732"/>
                  </a:cubicBezTo>
                  <a:cubicBezTo>
                    <a:pt x="1215390" y="217757"/>
                    <a:pt x="1214377" y="218770"/>
                    <a:pt x="1212351" y="218770"/>
                  </a:cubicBezTo>
                  <a:cubicBezTo>
                    <a:pt x="1202223" y="220796"/>
                    <a:pt x="1194627" y="226873"/>
                    <a:pt x="1189563" y="237001"/>
                  </a:cubicBezTo>
                  <a:cubicBezTo>
                    <a:pt x="1184499" y="247130"/>
                    <a:pt x="1179941" y="254219"/>
                    <a:pt x="1175890" y="258271"/>
                  </a:cubicBezTo>
                  <a:lnTo>
                    <a:pt x="1154620" y="270425"/>
                  </a:lnTo>
                  <a:cubicBezTo>
                    <a:pt x="1148543" y="272450"/>
                    <a:pt x="1130312" y="277514"/>
                    <a:pt x="1099928" y="285617"/>
                  </a:cubicBezTo>
                  <a:cubicBezTo>
                    <a:pt x="1091825" y="289668"/>
                    <a:pt x="1075620" y="291694"/>
                    <a:pt x="1051312" y="291694"/>
                  </a:cubicBezTo>
                  <a:cubicBezTo>
                    <a:pt x="1043209" y="295745"/>
                    <a:pt x="1036120" y="297771"/>
                    <a:pt x="1030043" y="297771"/>
                  </a:cubicBezTo>
                  <a:cubicBezTo>
                    <a:pt x="1017889" y="299796"/>
                    <a:pt x="998645" y="305873"/>
                    <a:pt x="972312" y="316002"/>
                  </a:cubicBezTo>
                  <a:lnTo>
                    <a:pt x="917619" y="334232"/>
                  </a:lnTo>
                  <a:cubicBezTo>
                    <a:pt x="925722" y="342335"/>
                    <a:pt x="932811" y="347399"/>
                    <a:pt x="938888" y="349425"/>
                  </a:cubicBezTo>
                  <a:lnTo>
                    <a:pt x="975350" y="364617"/>
                  </a:lnTo>
                  <a:cubicBezTo>
                    <a:pt x="997632" y="376771"/>
                    <a:pt x="1016876" y="388925"/>
                    <a:pt x="1033081" y="401079"/>
                  </a:cubicBezTo>
                  <a:cubicBezTo>
                    <a:pt x="1047261" y="415258"/>
                    <a:pt x="1058402" y="422348"/>
                    <a:pt x="1066504" y="422348"/>
                  </a:cubicBezTo>
                  <a:cubicBezTo>
                    <a:pt x="1072581" y="422348"/>
                    <a:pt x="1084735" y="416271"/>
                    <a:pt x="1102966" y="404117"/>
                  </a:cubicBezTo>
                  <a:cubicBezTo>
                    <a:pt x="1096889" y="400066"/>
                    <a:pt x="1091825" y="396015"/>
                    <a:pt x="1087774" y="391964"/>
                  </a:cubicBezTo>
                  <a:cubicBezTo>
                    <a:pt x="1083722" y="387912"/>
                    <a:pt x="1079671" y="384874"/>
                    <a:pt x="1075620" y="382848"/>
                  </a:cubicBezTo>
                  <a:lnTo>
                    <a:pt x="1075620" y="379810"/>
                  </a:lnTo>
                  <a:cubicBezTo>
                    <a:pt x="1095876" y="383861"/>
                    <a:pt x="1109043" y="385886"/>
                    <a:pt x="1115120" y="385886"/>
                  </a:cubicBezTo>
                  <a:cubicBezTo>
                    <a:pt x="1133351" y="385886"/>
                    <a:pt x="1146518" y="383861"/>
                    <a:pt x="1154620" y="379810"/>
                  </a:cubicBezTo>
                  <a:cubicBezTo>
                    <a:pt x="1162723" y="377784"/>
                    <a:pt x="1171332" y="373733"/>
                    <a:pt x="1180447" y="367656"/>
                  </a:cubicBezTo>
                  <a:cubicBezTo>
                    <a:pt x="1189563" y="361579"/>
                    <a:pt x="1197159" y="357527"/>
                    <a:pt x="1203236" y="355502"/>
                  </a:cubicBezTo>
                  <a:lnTo>
                    <a:pt x="1218428" y="355502"/>
                  </a:lnTo>
                  <a:cubicBezTo>
                    <a:pt x="1224505" y="359553"/>
                    <a:pt x="1232608" y="359553"/>
                    <a:pt x="1242736" y="355502"/>
                  </a:cubicBezTo>
                  <a:cubicBezTo>
                    <a:pt x="1260967" y="349425"/>
                    <a:pt x="1276159" y="350438"/>
                    <a:pt x="1288313" y="358540"/>
                  </a:cubicBezTo>
                  <a:cubicBezTo>
                    <a:pt x="1290339" y="360566"/>
                    <a:pt x="1294390" y="361579"/>
                    <a:pt x="1300467" y="361579"/>
                  </a:cubicBezTo>
                  <a:cubicBezTo>
                    <a:pt x="1332877" y="361579"/>
                    <a:pt x="1353134" y="374745"/>
                    <a:pt x="1361236" y="401079"/>
                  </a:cubicBezTo>
                  <a:cubicBezTo>
                    <a:pt x="1363262" y="405130"/>
                    <a:pt x="1368326" y="411207"/>
                    <a:pt x="1376429" y="419310"/>
                  </a:cubicBezTo>
                  <a:cubicBezTo>
                    <a:pt x="1376429" y="419310"/>
                    <a:pt x="1376935" y="419816"/>
                    <a:pt x="1377948" y="420829"/>
                  </a:cubicBezTo>
                  <a:cubicBezTo>
                    <a:pt x="1378961" y="421842"/>
                    <a:pt x="1379467" y="422348"/>
                    <a:pt x="1379467" y="422348"/>
                  </a:cubicBezTo>
                  <a:cubicBezTo>
                    <a:pt x="1377442" y="428425"/>
                    <a:pt x="1377442" y="438554"/>
                    <a:pt x="1379467" y="452733"/>
                  </a:cubicBezTo>
                  <a:cubicBezTo>
                    <a:pt x="1381493" y="466912"/>
                    <a:pt x="1379467" y="477041"/>
                    <a:pt x="1373390" y="483118"/>
                  </a:cubicBezTo>
                  <a:lnTo>
                    <a:pt x="1352121" y="498310"/>
                  </a:lnTo>
                  <a:lnTo>
                    <a:pt x="1333890" y="504387"/>
                  </a:lnTo>
                  <a:lnTo>
                    <a:pt x="1336929" y="510464"/>
                  </a:lnTo>
                  <a:lnTo>
                    <a:pt x="1434160" y="537810"/>
                  </a:lnTo>
                  <a:cubicBezTo>
                    <a:pt x="1440237" y="539836"/>
                    <a:pt x="1453404" y="543887"/>
                    <a:pt x="1473660" y="549964"/>
                  </a:cubicBezTo>
                  <a:cubicBezTo>
                    <a:pt x="1485814" y="554015"/>
                    <a:pt x="1502526" y="558573"/>
                    <a:pt x="1523795" y="563637"/>
                  </a:cubicBezTo>
                  <a:cubicBezTo>
                    <a:pt x="1545064" y="568701"/>
                    <a:pt x="1561776" y="575285"/>
                    <a:pt x="1573930" y="583387"/>
                  </a:cubicBezTo>
                  <a:cubicBezTo>
                    <a:pt x="1573930" y="583387"/>
                    <a:pt x="1576968" y="586426"/>
                    <a:pt x="1583045" y="592503"/>
                  </a:cubicBezTo>
                  <a:cubicBezTo>
                    <a:pt x="1593173" y="606682"/>
                    <a:pt x="1598238" y="617823"/>
                    <a:pt x="1598238" y="625926"/>
                  </a:cubicBezTo>
                  <a:cubicBezTo>
                    <a:pt x="1598238" y="634029"/>
                    <a:pt x="1594186" y="644157"/>
                    <a:pt x="1586084" y="656311"/>
                  </a:cubicBezTo>
                  <a:lnTo>
                    <a:pt x="1583045" y="662388"/>
                  </a:lnTo>
                  <a:cubicBezTo>
                    <a:pt x="1583045" y="670490"/>
                    <a:pt x="1579500" y="677074"/>
                    <a:pt x="1572410" y="682138"/>
                  </a:cubicBezTo>
                  <a:cubicBezTo>
                    <a:pt x="1565321" y="687202"/>
                    <a:pt x="1557725" y="690747"/>
                    <a:pt x="1549622" y="692773"/>
                  </a:cubicBezTo>
                  <a:cubicBezTo>
                    <a:pt x="1537468" y="698849"/>
                    <a:pt x="1520756" y="706952"/>
                    <a:pt x="1499487" y="717080"/>
                  </a:cubicBezTo>
                  <a:cubicBezTo>
                    <a:pt x="1478218" y="727209"/>
                    <a:pt x="1460493" y="735311"/>
                    <a:pt x="1446314" y="741388"/>
                  </a:cubicBezTo>
                  <a:lnTo>
                    <a:pt x="1382506" y="762657"/>
                  </a:lnTo>
                  <a:lnTo>
                    <a:pt x="1236659" y="817350"/>
                  </a:lnTo>
                  <a:cubicBezTo>
                    <a:pt x="1220454" y="823427"/>
                    <a:pt x="1203742" y="829504"/>
                    <a:pt x="1186524" y="835581"/>
                  </a:cubicBezTo>
                  <a:cubicBezTo>
                    <a:pt x="1169306" y="841658"/>
                    <a:pt x="1151582" y="848748"/>
                    <a:pt x="1133351" y="856850"/>
                  </a:cubicBezTo>
                  <a:cubicBezTo>
                    <a:pt x="1100940" y="869004"/>
                    <a:pt x="1052325" y="889260"/>
                    <a:pt x="987504" y="917620"/>
                  </a:cubicBezTo>
                  <a:cubicBezTo>
                    <a:pt x="959145" y="927748"/>
                    <a:pt x="930786" y="935850"/>
                    <a:pt x="902427" y="941927"/>
                  </a:cubicBezTo>
                  <a:cubicBezTo>
                    <a:pt x="886221" y="948004"/>
                    <a:pt x="870016" y="963197"/>
                    <a:pt x="853811" y="987505"/>
                  </a:cubicBezTo>
                  <a:cubicBezTo>
                    <a:pt x="827478" y="1025992"/>
                    <a:pt x="812285" y="1048274"/>
                    <a:pt x="808234" y="1054351"/>
                  </a:cubicBezTo>
                  <a:cubicBezTo>
                    <a:pt x="800131" y="1064479"/>
                    <a:pt x="789497" y="1079672"/>
                    <a:pt x="776330" y="1099928"/>
                  </a:cubicBezTo>
                  <a:cubicBezTo>
                    <a:pt x="763163" y="1120185"/>
                    <a:pt x="749490" y="1138416"/>
                    <a:pt x="735310" y="1154621"/>
                  </a:cubicBezTo>
                  <a:cubicBezTo>
                    <a:pt x="706951" y="1203236"/>
                    <a:pt x="683656" y="1239698"/>
                    <a:pt x="665426" y="1264006"/>
                  </a:cubicBezTo>
                  <a:lnTo>
                    <a:pt x="592502" y="1361237"/>
                  </a:lnTo>
                  <a:cubicBezTo>
                    <a:pt x="562117" y="1397699"/>
                    <a:pt x="547938" y="1414917"/>
                    <a:pt x="549964" y="1412891"/>
                  </a:cubicBezTo>
                  <a:cubicBezTo>
                    <a:pt x="527681" y="1443276"/>
                    <a:pt x="505399" y="1471635"/>
                    <a:pt x="483117" y="1497968"/>
                  </a:cubicBezTo>
                  <a:cubicBezTo>
                    <a:pt x="464886" y="1524302"/>
                    <a:pt x="425386" y="1572917"/>
                    <a:pt x="364617" y="1643815"/>
                  </a:cubicBezTo>
                  <a:cubicBezTo>
                    <a:pt x="346386" y="1666097"/>
                    <a:pt x="316001" y="1696482"/>
                    <a:pt x="273462" y="1734969"/>
                  </a:cubicBezTo>
                  <a:lnTo>
                    <a:pt x="179270" y="1829162"/>
                  </a:lnTo>
                  <a:cubicBezTo>
                    <a:pt x="144834" y="1863598"/>
                    <a:pt x="127616" y="1880816"/>
                    <a:pt x="127616" y="1880816"/>
                  </a:cubicBezTo>
                  <a:lnTo>
                    <a:pt x="69885" y="1935509"/>
                  </a:lnTo>
                  <a:cubicBezTo>
                    <a:pt x="49628" y="1955765"/>
                    <a:pt x="31397" y="1966907"/>
                    <a:pt x="15192" y="1968932"/>
                  </a:cubicBezTo>
                  <a:cubicBezTo>
                    <a:pt x="9115" y="1968932"/>
                    <a:pt x="4051" y="1969945"/>
                    <a:pt x="0" y="1971971"/>
                  </a:cubicBezTo>
                  <a:cubicBezTo>
                    <a:pt x="0" y="1959817"/>
                    <a:pt x="6077" y="1947663"/>
                    <a:pt x="18230" y="1935509"/>
                  </a:cubicBezTo>
                  <a:cubicBezTo>
                    <a:pt x="66846" y="1886893"/>
                    <a:pt x="100269" y="1844354"/>
                    <a:pt x="118500" y="1807893"/>
                  </a:cubicBezTo>
                  <a:cubicBezTo>
                    <a:pt x="122551" y="1801816"/>
                    <a:pt x="139769" y="1775483"/>
                    <a:pt x="170154" y="1728892"/>
                  </a:cubicBezTo>
                  <a:cubicBezTo>
                    <a:pt x="186359" y="1704585"/>
                    <a:pt x="200539" y="1681290"/>
                    <a:pt x="212693" y="1659008"/>
                  </a:cubicBezTo>
                  <a:lnTo>
                    <a:pt x="282578" y="1558738"/>
                  </a:lnTo>
                  <a:lnTo>
                    <a:pt x="349424" y="1461507"/>
                  </a:lnTo>
                  <a:cubicBezTo>
                    <a:pt x="355501" y="1451378"/>
                    <a:pt x="363097" y="1437199"/>
                    <a:pt x="372213" y="1418968"/>
                  </a:cubicBezTo>
                  <a:cubicBezTo>
                    <a:pt x="381328" y="1400737"/>
                    <a:pt x="391963" y="1385545"/>
                    <a:pt x="404117" y="1373391"/>
                  </a:cubicBezTo>
                  <a:cubicBezTo>
                    <a:pt x="410194" y="1365288"/>
                    <a:pt x="418803" y="1353134"/>
                    <a:pt x="429944" y="1336929"/>
                  </a:cubicBezTo>
                  <a:cubicBezTo>
                    <a:pt x="441085" y="1320724"/>
                    <a:pt x="449694" y="1305532"/>
                    <a:pt x="455771" y="1291352"/>
                  </a:cubicBezTo>
                  <a:cubicBezTo>
                    <a:pt x="455771" y="1291352"/>
                    <a:pt x="474002" y="1264006"/>
                    <a:pt x="510463" y="1209313"/>
                  </a:cubicBezTo>
                  <a:lnTo>
                    <a:pt x="546925" y="1154621"/>
                  </a:lnTo>
                  <a:cubicBezTo>
                    <a:pt x="555028" y="1144493"/>
                    <a:pt x="562117" y="1133858"/>
                    <a:pt x="568194" y="1122717"/>
                  </a:cubicBezTo>
                  <a:cubicBezTo>
                    <a:pt x="574271" y="1111576"/>
                    <a:pt x="580348" y="1100941"/>
                    <a:pt x="586425" y="1090813"/>
                  </a:cubicBezTo>
                  <a:cubicBezTo>
                    <a:pt x="586425" y="1090813"/>
                    <a:pt x="588451" y="1088787"/>
                    <a:pt x="592502" y="1084736"/>
                  </a:cubicBezTo>
                  <a:lnTo>
                    <a:pt x="562117" y="1093851"/>
                  </a:lnTo>
                  <a:cubicBezTo>
                    <a:pt x="523630" y="1103979"/>
                    <a:pt x="486156" y="1117146"/>
                    <a:pt x="449694" y="1133351"/>
                  </a:cubicBezTo>
                  <a:cubicBezTo>
                    <a:pt x="443617" y="1135377"/>
                    <a:pt x="437034" y="1138922"/>
                    <a:pt x="429944" y="1143986"/>
                  </a:cubicBezTo>
                  <a:cubicBezTo>
                    <a:pt x="422854" y="1149050"/>
                    <a:pt x="417284" y="1152595"/>
                    <a:pt x="413232" y="1154621"/>
                  </a:cubicBezTo>
                  <a:lnTo>
                    <a:pt x="379809" y="1157659"/>
                  </a:lnTo>
                  <a:lnTo>
                    <a:pt x="370694" y="1157659"/>
                  </a:lnTo>
                  <a:lnTo>
                    <a:pt x="322078" y="1142467"/>
                  </a:lnTo>
                  <a:cubicBezTo>
                    <a:pt x="307898" y="1138416"/>
                    <a:pt x="299796" y="1134364"/>
                    <a:pt x="297770" y="1130313"/>
                  </a:cubicBezTo>
                  <a:lnTo>
                    <a:pt x="270424" y="1093851"/>
                  </a:lnTo>
                  <a:lnTo>
                    <a:pt x="249155" y="1078659"/>
                  </a:lnTo>
                  <a:cubicBezTo>
                    <a:pt x="239026" y="1072582"/>
                    <a:pt x="233962" y="1065492"/>
                    <a:pt x="233962" y="1057389"/>
                  </a:cubicBezTo>
                  <a:cubicBezTo>
                    <a:pt x="233962" y="1049287"/>
                    <a:pt x="238014" y="1042197"/>
                    <a:pt x="246116" y="1036120"/>
                  </a:cubicBezTo>
                  <a:cubicBezTo>
                    <a:pt x="252193" y="1028018"/>
                    <a:pt x="269411" y="1017889"/>
                    <a:pt x="297770" y="1005735"/>
                  </a:cubicBezTo>
                  <a:cubicBezTo>
                    <a:pt x="307898" y="1015864"/>
                    <a:pt x="314988" y="1020928"/>
                    <a:pt x="319040" y="1020928"/>
                  </a:cubicBezTo>
                  <a:cubicBezTo>
                    <a:pt x="321065" y="1020928"/>
                    <a:pt x="328155" y="1018902"/>
                    <a:pt x="340309" y="1014851"/>
                  </a:cubicBezTo>
                  <a:cubicBezTo>
                    <a:pt x="356514" y="1006748"/>
                    <a:pt x="376264" y="997126"/>
                    <a:pt x="399559" y="985985"/>
                  </a:cubicBezTo>
                  <a:cubicBezTo>
                    <a:pt x="422854" y="974844"/>
                    <a:pt x="442604" y="964210"/>
                    <a:pt x="458809" y="954081"/>
                  </a:cubicBezTo>
                  <a:cubicBezTo>
                    <a:pt x="505399" y="935850"/>
                    <a:pt x="561105" y="910530"/>
                    <a:pt x="625925" y="878119"/>
                  </a:cubicBezTo>
                  <a:lnTo>
                    <a:pt x="726195" y="832542"/>
                  </a:lnTo>
                  <a:cubicBezTo>
                    <a:pt x="728221" y="830517"/>
                    <a:pt x="734298" y="827478"/>
                    <a:pt x="744426" y="823427"/>
                  </a:cubicBezTo>
                  <a:cubicBezTo>
                    <a:pt x="754554" y="819376"/>
                    <a:pt x="761644" y="813299"/>
                    <a:pt x="765695" y="805196"/>
                  </a:cubicBezTo>
                  <a:cubicBezTo>
                    <a:pt x="767721" y="795068"/>
                    <a:pt x="771772" y="783420"/>
                    <a:pt x="777849" y="770254"/>
                  </a:cubicBezTo>
                  <a:cubicBezTo>
                    <a:pt x="783926" y="757087"/>
                    <a:pt x="788990" y="747465"/>
                    <a:pt x="793042" y="741388"/>
                  </a:cubicBezTo>
                  <a:lnTo>
                    <a:pt x="796080" y="729234"/>
                  </a:lnTo>
                  <a:cubicBezTo>
                    <a:pt x="787978" y="731260"/>
                    <a:pt x="780381" y="733286"/>
                    <a:pt x="773291" y="735311"/>
                  </a:cubicBezTo>
                  <a:cubicBezTo>
                    <a:pt x="766202" y="737337"/>
                    <a:pt x="758605" y="739362"/>
                    <a:pt x="750503" y="741388"/>
                  </a:cubicBezTo>
                  <a:lnTo>
                    <a:pt x="680618" y="762657"/>
                  </a:lnTo>
                  <a:cubicBezTo>
                    <a:pt x="676567" y="764683"/>
                    <a:pt x="669477" y="763670"/>
                    <a:pt x="659349" y="759619"/>
                  </a:cubicBezTo>
                  <a:lnTo>
                    <a:pt x="647195" y="756580"/>
                  </a:lnTo>
                  <a:lnTo>
                    <a:pt x="589464" y="747465"/>
                  </a:lnTo>
                  <a:cubicBezTo>
                    <a:pt x="577310" y="747465"/>
                    <a:pt x="567182" y="745439"/>
                    <a:pt x="559079" y="741388"/>
                  </a:cubicBezTo>
                  <a:cubicBezTo>
                    <a:pt x="555028" y="737337"/>
                    <a:pt x="550976" y="731260"/>
                    <a:pt x="546925" y="723157"/>
                  </a:cubicBezTo>
                  <a:cubicBezTo>
                    <a:pt x="532746" y="696824"/>
                    <a:pt x="516540" y="681631"/>
                    <a:pt x="498310" y="677580"/>
                  </a:cubicBezTo>
                  <a:cubicBezTo>
                    <a:pt x="494258" y="673529"/>
                    <a:pt x="491220" y="671503"/>
                    <a:pt x="489194" y="671503"/>
                  </a:cubicBezTo>
                  <a:cubicBezTo>
                    <a:pt x="479066" y="667452"/>
                    <a:pt x="474002" y="662894"/>
                    <a:pt x="474002" y="657830"/>
                  </a:cubicBezTo>
                  <a:cubicBezTo>
                    <a:pt x="474002" y="652766"/>
                    <a:pt x="479066" y="648208"/>
                    <a:pt x="489194" y="644157"/>
                  </a:cubicBezTo>
                  <a:cubicBezTo>
                    <a:pt x="499322" y="640106"/>
                    <a:pt x="502361" y="633016"/>
                    <a:pt x="498310" y="622887"/>
                  </a:cubicBezTo>
                  <a:cubicBezTo>
                    <a:pt x="498310" y="618836"/>
                    <a:pt x="499322" y="615291"/>
                    <a:pt x="501348" y="612253"/>
                  </a:cubicBezTo>
                  <a:cubicBezTo>
                    <a:pt x="503374" y="609215"/>
                    <a:pt x="505399" y="605670"/>
                    <a:pt x="507425" y="601618"/>
                  </a:cubicBezTo>
                  <a:cubicBezTo>
                    <a:pt x="527681" y="613772"/>
                    <a:pt x="542874" y="621875"/>
                    <a:pt x="553002" y="625926"/>
                  </a:cubicBezTo>
                  <a:cubicBezTo>
                    <a:pt x="555028" y="627952"/>
                    <a:pt x="560092" y="626939"/>
                    <a:pt x="568194" y="622887"/>
                  </a:cubicBezTo>
                  <a:cubicBezTo>
                    <a:pt x="582374" y="618836"/>
                    <a:pt x="599592" y="612759"/>
                    <a:pt x="619848" y="604657"/>
                  </a:cubicBezTo>
                  <a:cubicBezTo>
                    <a:pt x="640105" y="596554"/>
                    <a:pt x="657323" y="590477"/>
                    <a:pt x="671503" y="586426"/>
                  </a:cubicBezTo>
                  <a:lnTo>
                    <a:pt x="811272" y="531733"/>
                  </a:lnTo>
                  <a:cubicBezTo>
                    <a:pt x="831529" y="523631"/>
                    <a:pt x="850266" y="516035"/>
                    <a:pt x="867484" y="508945"/>
                  </a:cubicBezTo>
                  <a:cubicBezTo>
                    <a:pt x="884702" y="501855"/>
                    <a:pt x="901414" y="495272"/>
                    <a:pt x="917619" y="489195"/>
                  </a:cubicBezTo>
                  <a:cubicBezTo>
                    <a:pt x="921670" y="487169"/>
                    <a:pt x="922683" y="483118"/>
                    <a:pt x="920658" y="477041"/>
                  </a:cubicBezTo>
                  <a:cubicBezTo>
                    <a:pt x="918632" y="470964"/>
                    <a:pt x="917619" y="466912"/>
                    <a:pt x="917619" y="464887"/>
                  </a:cubicBezTo>
                  <a:cubicBezTo>
                    <a:pt x="911542" y="460836"/>
                    <a:pt x="906984" y="456278"/>
                    <a:pt x="903946" y="451214"/>
                  </a:cubicBezTo>
                  <a:cubicBezTo>
                    <a:pt x="900908" y="446150"/>
                    <a:pt x="897363" y="441592"/>
                    <a:pt x="893311" y="437541"/>
                  </a:cubicBezTo>
                  <a:lnTo>
                    <a:pt x="844696" y="382848"/>
                  </a:lnTo>
                  <a:lnTo>
                    <a:pt x="826465" y="361579"/>
                  </a:lnTo>
                  <a:lnTo>
                    <a:pt x="726195" y="407156"/>
                  </a:lnTo>
                  <a:lnTo>
                    <a:pt x="680618" y="425387"/>
                  </a:lnTo>
                  <a:cubicBezTo>
                    <a:pt x="646182" y="431464"/>
                    <a:pt x="626938" y="435515"/>
                    <a:pt x="622887" y="437541"/>
                  </a:cubicBezTo>
                  <a:lnTo>
                    <a:pt x="595541" y="437541"/>
                  </a:lnTo>
                  <a:lnTo>
                    <a:pt x="577310" y="431464"/>
                  </a:lnTo>
                  <a:lnTo>
                    <a:pt x="622887" y="404117"/>
                  </a:lnTo>
                  <a:cubicBezTo>
                    <a:pt x="635041" y="393989"/>
                    <a:pt x="647701" y="384367"/>
                    <a:pt x="660868" y="375252"/>
                  </a:cubicBezTo>
                  <a:cubicBezTo>
                    <a:pt x="674035" y="366136"/>
                    <a:pt x="685682" y="357527"/>
                    <a:pt x="695810" y="349425"/>
                  </a:cubicBezTo>
                  <a:lnTo>
                    <a:pt x="823426" y="246117"/>
                  </a:lnTo>
                  <a:cubicBezTo>
                    <a:pt x="837606" y="233963"/>
                    <a:pt x="858875" y="217757"/>
                    <a:pt x="887234" y="197501"/>
                  </a:cubicBezTo>
                  <a:lnTo>
                    <a:pt x="981427" y="124578"/>
                  </a:lnTo>
                  <a:cubicBezTo>
                    <a:pt x="991555" y="114449"/>
                    <a:pt x="998139" y="104828"/>
                    <a:pt x="1001177" y="95712"/>
                  </a:cubicBezTo>
                  <a:cubicBezTo>
                    <a:pt x="1004216" y="86597"/>
                    <a:pt x="1005735" y="73936"/>
                    <a:pt x="1005735" y="57731"/>
                  </a:cubicBezTo>
                  <a:cubicBezTo>
                    <a:pt x="1005735" y="47603"/>
                    <a:pt x="1007760" y="32411"/>
                    <a:pt x="1011812" y="12154"/>
                  </a:cubicBezTo>
                  <a:cubicBezTo>
                    <a:pt x="1009786" y="4051"/>
                    <a:pt x="1014850" y="0"/>
                    <a:pt x="1027004" y="0"/>
                  </a:cubicBezTo>
                  <a:close/>
                </a:path>
              </a:pathLst>
            </a:custGeom>
            <a:gradFill>
              <a:gsLst>
                <a:gs pos="0">
                  <a:srgbClr val="E32819"/>
                </a:gs>
                <a:gs pos="100000">
                  <a:srgbClr val="C00000"/>
                </a:gs>
              </a:gsLst>
              <a:lin ang="5400000" scaled="1"/>
            </a:gradFill>
            <a:ln>
              <a:noFill/>
            </a:ln>
            <a:effectLst>
              <a:outerShdw dist="127000" dir="2700000" algn="tl" rotWithShape="0">
                <a:prstClr val="black">
                  <a:alpha val="8000"/>
                </a:prstClr>
              </a:out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sz="23900" dirty="0">
                <a:latin typeface="演示悠然小楷" panose="00000500000000000000" pitchFamily="2" charset="-122"/>
                <a:ea typeface="演示悠然小楷" panose="00000500000000000000" pitchFamily="2" charset="-122"/>
              </a:endParaRPr>
            </a:p>
          </p:txBody>
        </p:sp>
      </p:grpSp>
      <p:sp>
        <p:nvSpPr>
          <p:cNvPr id="2" name="图形 4">
            <a:extLst>
              <a:ext uri="{FF2B5EF4-FFF2-40B4-BE49-F238E27FC236}">
                <a16:creationId xmlns:a16="http://schemas.microsoft.com/office/drawing/2014/main" id="{A7529BDC-11A9-C875-4089-D07BC4D1016B}"/>
              </a:ext>
            </a:extLst>
          </p:cNvPr>
          <p:cNvSpPr/>
          <p:nvPr/>
        </p:nvSpPr>
        <p:spPr>
          <a:xfrm>
            <a:off x="2662318" y="3179300"/>
            <a:ext cx="2680473" cy="1101354"/>
          </a:xfrm>
          <a:custGeom>
            <a:avLst/>
            <a:gdLst>
              <a:gd name="connsiteX0" fmla="*/ 8693150 w 8870950"/>
              <a:gd name="connsiteY0" fmla="*/ 2603500 h 3644900"/>
              <a:gd name="connsiteX1" fmla="*/ 8699500 w 8870950"/>
              <a:gd name="connsiteY1" fmla="*/ 2622550 h 3644900"/>
              <a:gd name="connsiteX2" fmla="*/ 8610600 w 8870950"/>
              <a:gd name="connsiteY2" fmla="*/ 2762250 h 3644900"/>
              <a:gd name="connsiteX3" fmla="*/ 8585200 w 8870950"/>
              <a:gd name="connsiteY3" fmla="*/ 2762250 h 3644900"/>
              <a:gd name="connsiteX4" fmla="*/ 8578850 w 8870950"/>
              <a:gd name="connsiteY4" fmla="*/ 2736850 h 3644900"/>
              <a:gd name="connsiteX5" fmla="*/ 8667750 w 8870950"/>
              <a:gd name="connsiteY5" fmla="*/ 2603500 h 3644900"/>
              <a:gd name="connsiteX6" fmla="*/ 8693150 w 8870950"/>
              <a:gd name="connsiteY6" fmla="*/ 2603500 h 3644900"/>
              <a:gd name="connsiteX7" fmla="*/ 8464550 w 8870950"/>
              <a:gd name="connsiteY7" fmla="*/ 2292350 h 3644900"/>
              <a:gd name="connsiteX8" fmla="*/ 8515350 w 8870950"/>
              <a:gd name="connsiteY8" fmla="*/ 2279650 h 3644900"/>
              <a:gd name="connsiteX9" fmla="*/ 8566150 w 8870950"/>
              <a:gd name="connsiteY9" fmla="*/ 2413000 h 3644900"/>
              <a:gd name="connsiteX10" fmla="*/ 8356600 w 8870950"/>
              <a:gd name="connsiteY10" fmla="*/ 2292350 h 3644900"/>
              <a:gd name="connsiteX11" fmla="*/ 8305800 w 8870950"/>
              <a:gd name="connsiteY11" fmla="*/ 2292350 h 3644900"/>
              <a:gd name="connsiteX12" fmla="*/ 8362950 w 8870950"/>
              <a:gd name="connsiteY12" fmla="*/ 2266950 h 3644900"/>
              <a:gd name="connsiteX13" fmla="*/ 8464550 w 8870950"/>
              <a:gd name="connsiteY13" fmla="*/ 2292350 h 3644900"/>
              <a:gd name="connsiteX14" fmla="*/ 1676400 w 8870950"/>
              <a:gd name="connsiteY14" fmla="*/ 2184400 h 3644900"/>
              <a:gd name="connsiteX15" fmla="*/ 1708150 w 8870950"/>
              <a:gd name="connsiteY15" fmla="*/ 2222500 h 3644900"/>
              <a:gd name="connsiteX16" fmla="*/ 1676400 w 8870950"/>
              <a:gd name="connsiteY16" fmla="*/ 2222500 h 3644900"/>
              <a:gd name="connsiteX17" fmla="*/ 1524000 w 8870950"/>
              <a:gd name="connsiteY17" fmla="*/ 2171700 h 3644900"/>
              <a:gd name="connsiteX18" fmla="*/ 1524000 w 8870950"/>
              <a:gd name="connsiteY18" fmla="*/ 2152650 h 3644900"/>
              <a:gd name="connsiteX19" fmla="*/ 1562100 w 8870950"/>
              <a:gd name="connsiteY19" fmla="*/ 2120900 h 3644900"/>
              <a:gd name="connsiteX20" fmla="*/ 1676400 w 8870950"/>
              <a:gd name="connsiteY20" fmla="*/ 2184400 h 3644900"/>
              <a:gd name="connsiteX21" fmla="*/ 7874000 w 8870950"/>
              <a:gd name="connsiteY21" fmla="*/ 1752600 h 3644900"/>
              <a:gd name="connsiteX22" fmla="*/ 7816850 w 8870950"/>
              <a:gd name="connsiteY22" fmla="*/ 1905000 h 3644900"/>
              <a:gd name="connsiteX23" fmla="*/ 7835900 w 8870950"/>
              <a:gd name="connsiteY23" fmla="*/ 1930400 h 3644900"/>
              <a:gd name="connsiteX24" fmla="*/ 7962900 w 8870950"/>
              <a:gd name="connsiteY24" fmla="*/ 1790700 h 3644900"/>
              <a:gd name="connsiteX25" fmla="*/ 8026400 w 8870950"/>
              <a:gd name="connsiteY25" fmla="*/ 1606550 h 3644900"/>
              <a:gd name="connsiteX26" fmla="*/ 8204200 w 8870950"/>
              <a:gd name="connsiteY26" fmla="*/ 1689100 h 3644900"/>
              <a:gd name="connsiteX27" fmla="*/ 8108950 w 8870950"/>
              <a:gd name="connsiteY27" fmla="*/ 1847850 h 3644900"/>
              <a:gd name="connsiteX28" fmla="*/ 8255000 w 8870950"/>
              <a:gd name="connsiteY28" fmla="*/ 1905000 h 3644900"/>
              <a:gd name="connsiteX29" fmla="*/ 8413750 w 8870950"/>
              <a:gd name="connsiteY29" fmla="*/ 1968500 h 3644900"/>
              <a:gd name="connsiteX30" fmla="*/ 8489950 w 8870950"/>
              <a:gd name="connsiteY30" fmla="*/ 1955800 h 3644900"/>
              <a:gd name="connsiteX31" fmla="*/ 8629650 w 8870950"/>
              <a:gd name="connsiteY31" fmla="*/ 2101850 h 3644900"/>
              <a:gd name="connsiteX32" fmla="*/ 8642350 w 8870950"/>
              <a:gd name="connsiteY32" fmla="*/ 2146300 h 3644900"/>
              <a:gd name="connsiteX33" fmla="*/ 8763000 w 8870950"/>
              <a:gd name="connsiteY33" fmla="*/ 2457450 h 3644900"/>
              <a:gd name="connsiteX34" fmla="*/ 8832850 w 8870950"/>
              <a:gd name="connsiteY34" fmla="*/ 2692400 h 3644900"/>
              <a:gd name="connsiteX35" fmla="*/ 8801100 w 8870950"/>
              <a:gd name="connsiteY35" fmla="*/ 2787650 h 3644900"/>
              <a:gd name="connsiteX36" fmla="*/ 8858250 w 8870950"/>
              <a:gd name="connsiteY36" fmla="*/ 2838450 h 3644900"/>
              <a:gd name="connsiteX37" fmla="*/ 8858250 w 8870950"/>
              <a:gd name="connsiteY37" fmla="*/ 2876550 h 3644900"/>
              <a:gd name="connsiteX38" fmla="*/ 8788400 w 8870950"/>
              <a:gd name="connsiteY38" fmla="*/ 2870200 h 3644900"/>
              <a:gd name="connsiteX39" fmla="*/ 8718550 w 8870950"/>
              <a:gd name="connsiteY39" fmla="*/ 2908300 h 3644900"/>
              <a:gd name="connsiteX40" fmla="*/ 8661400 w 8870950"/>
              <a:gd name="connsiteY40" fmla="*/ 2914650 h 3644900"/>
              <a:gd name="connsiteX41" fmla="*/ 8642350 w 8870950"/>
              <a:gd name="connsiteY41" fmla="*/ 2914650 h 3644900"/>
              <a:gd name="connsiteX42" fmla="*/ 8629650 w 8870950"/>
              <a:gd name="connsiteY42" fmla="*/ 2965450 h 3644900"/>
              <a:gd name="connsiteX43" fmla="*/ 8870950 w 8870950"/>
              <a:gd name="connsiteY43" fmla="*/ 3644900 h 3644900"/>
              <a:gd name="connsiteX44" fmla="*/ 8629650 w 8870950"/>
              <a:gd name="connsiteY44" fmla="*/ 3644900 h 3644900"/>
              <a:gd name="connsiteX45" fmla="*/ 8578850 w 8870950"/>
              <a:gd name="connsiteY45" fmla="*/ 3517900 h 3644900"/>
              <a:gd name="connsiteX46" fmla="*/ 8362950 w 8870950"/>
              <a:gd name="connsiteY46" fmla="*/ 3371850 h 3644900"/>
              <a:gd name="connsiteX47" fmla="*/ 8312150 w 8870950"/>
              <a:gd name="connsiteY47" fmla="*/ 3321050 h 3644900"/>
              <a:gd name="connsiteX48" fmla="*/ 8216900 w 8870950"/>
              <a:gd name="connsiteY48" fmla="*/ 3168650 h 3644900"/>
              <a:gd name="connsiteX49" fmla="*/ 8134350 w 8870950"/>
              <a:gd name="connsiteY49" fmla="*/ 3244850 h 3644900"/>
              <a:gd name="connsiteX50" fmla="*/ 8045450 w 8870950"/>
              <a:gd name="connsiteY50" fmla="*/ 3276600 h 3644900"/>
              <a:gd name="connsiteX51" fmla="*/ 7912100 w 8870950"/>
              <a:gd name="connsiteY51" fmla="*/ 3441700 h 3644900"/>
              <a:gd name="connsiteX52" fmla="*/ 7842250 w 8870950"/>
              <a:gd name="connsiteY52" fmla="*/ 3536950 h 3644900"/>
              <a:gd name="connsiteX53" fmla="*/ 7867650 w 8870950"/>
              <a:gd name="connsiteY53" fmla="*/ 3644900 h 3644900"/>
              <a:gd name="connsiteX54" fmla="*/ 7607300 w 8870950"/>
              <a:gd name="connsiteY54" fmla="*/ 3644900 h 3644900"/>
              <a:gd name="connsiteX55" fmla="*/ 7588250 w 8870950"/>
              <a:gd name="connsiteY55" fmla="*/ 3575050 h 3644900"/>
              <a:gd name="connsiteX56" fmla="*/ 7524750 w 8870950"/>
              <a:gd name="connsiteY56" fmla="*/ 3517900 h 3644900"/>
              <a:gd name="connsiteX57" fmla="*/ 7486650 w 8870950"/>
              <a:gd name="connsiteY57" fmla="*/ 3384550 h 3644900"/>
              <a:gd name="connsiteX58" fmla="*/ 7581900 w 8870950"/>
              <a:gd name="connsiteY58" fmla="*/ 3022600 h 3644900"/>
              <a:gd name="connsiteX59" fmla="*/ 7531100 w 8870950"/>
              <a:gd name="connsiteY59" fmla="*/ 2933700 h 3644900"/>
              <a:gd name="connsiteX60" fmla="*/ 7493000 w 8870950"/>
              <a:gd name="connsiteY60" fmla="*/ 2889250 h 3644900"/>
              <a:gd name="connsiteX61" fmla="*/ 7404100 w 8870950"/>
              <a:gd name="connsiteY61" fmla="*/ 2584450 h 3644900"/>
              <a:gd name="connsiteX62" fmla="*/ 7391400 w 8870950"/>
              <a:gd name="connsiteY62" fmla="*/ 2552700 h 3644900"/>
              <a:gd name="connsiteX63" fmla="*/ 7378700 w 8870950"/>
              <a:gd name="connsiteY63" fmla="*/ 2432050 h 3644900"/>
              <a:gd name="connsiteX64" fmla="*/ 7397750 w 8870950"/>
              <a:gd name="connsiteY64" fmla="*/ 2343150 h 3644900"/>
              <a:gd name="connsiteX65" fmla="*/ 7562850 w 8870950"/>
              <a:gd name="connsiteY65" fmla="*/ 2101850 h 3644900"/>
              <a:gd name="connsiteX66" fmla="*/ 7454900 w 8870950"/>
              <a:gd name="connsiteY66" fmla="*/ 2038350 h 3644900"/>
              <a:gd name="connsiteX67" fmla="*/ 7442200 w 8870950"/>
              <a:gd name="connsiteY67" fmla="*/ 1968500 h 3644900"/>
              <a:gd name="connsiteX68" fmla="*/ 7442200 w 8870950"/>
              <a:gd name="connsiteY68" fmla="*/ 1784350 h 3644900"/>
              <a:gd name="connsiteX69" fmla="*/ 7404100 w 8870950"/>
              <a:gd name="connsiteY69" fmla="*/ 1727200 h 3644900"/>
              <a:gd name="connsiteX70" fmla="*/ 7359650 w 8870950"/>
              <a:gd name="connsiteY70" fmla="*/ 1708150 h 3644900"/>
              <a:gd name="connsiteX71" fmla="*/ 7442200 w 8870950"/>
              <a:gd name="connsiteY71" fmla="*/ 1676400 h 3644900"/>
              <a:gd name="connsiteX72" fmla="*/ 7486650 w 8870950"/>
              <a:gd name="connsiteY72" fmla="*/ 1606550 h 3644900"/>
              <a:gd name="connsiteX73" fmla="*/ 7607300 w 8870950"/>
              <a:gd name="connsiteY73" fmla="*/ 1574800 h 3644900"/>
              <a:gd name="connsiteX74" fmla="*/ 7874000 w 8870950"/>
              <a:gd name="connsiteY74" fmla="*/ 1752600 h 3644900"/>
              <a:gd name="connsiteX75" fmla="*/ 3155950 w 8870950"/>
              <a:gd name="connsiteY75" fmla="*/ 812800 h 3644900"/>
              <a:gd name="connsiteX76" fmla="*/ 3111500 w 8870950"/>
              <a:gd name="connsiteY76" fmla="*/ 825500 h 3644900"/>
              <a:gd name="connsiteX77" fmla="*/ 3060700 w 8870950"/>
              <a:gd name="connsiteY77" fmla="*/ 812800 h 3644900"/>
              <a:gd name="connsiteX78" fmla="*/ 3060700 w 8870950"/>
              <a:gd name="connsiteY78" fmla="*/ 793750 h 3644900"/>
              <a:gd name="connsiteX79" fmla="*/ 3155950 w 8870950"/>
              <a:gd name="connsiteY79" fmla="*/ 768350 h 3644900"/>
              <a:gd name="connsiteX80" fmla="*/ 3155950 w 8870950"/>
              <a:gd name="connsiteY80" fmla="*/ 812800 h 3644900"/>
              <a:gd name="connsiteX81" fmla="*/ 6464300 w 8870950"/>
              <a:gd name="connsiteY81" fmla="*/ 6350 h 3644900"/>
              <a:gd name="connsiteX82" fmla="*/ 6426200 w 8870950"/>
              <a:gd name="connsiteY82" fmla="*/ 120650 h 3644900"/>
              <a:gd name="connsiteX83" fmla="*/ 6438900 w 8870950"/>
              <a:gd name="connsiteY83" fmla="*/ 127000 h 3644900"/>
              <a:gd name="connsiteX84" fmla="*/ 6527800 w 8870950"/>
              <a:gd name="connsiteY84" fmla="*/ 6350 h 3644900"/>
              <a:gd name="connsiteX85" fmla="*/ 6534150 w 8870950"/>
              <a:gd name="connsiteY85" fmla="*/ 38100 h 3644900"/>
              <a:gd name="connsiteX86" fmla="*/ 6477000 w 8870950"/>
              <a:gd name="connsiteY86" fmla="*/ 196850 h 3644900"/>
              <a:gd name="connsiteX87" fmla="*/ 6280150 w 8870950"/>
              <a:gd name="connsiteY87" fmla="*/ 406400 h 3644900"/>
              <a:gd name="connsiteX88" fmla="*/ 6178550 w 8870950"/>
              <a:gd name="connsiteY88" fmla="*/ 641350 h 3644900"/>
              <a:gd name="connsiteX89" fmla="*/ 6076950 w 8870950"/>
              <a:gd name="connsiteY89" fmla="*/ 876300 h 3644900"/>
              <a:gd name="connsiteX90" fmla="*/ 5975350 w 8870950"/>
              <a:gd name="connsiteY90" fmla="*/ 996950 h 3644900"/>
              <a:gd name="connsiteX91" fmla="*/ 5962650 w 8870950"/>
              <a:gd name="connsiteY91" fmla="*/ 1035050 h 3644900"/>
              <a:gd name="connsiteX92" fmla="*/ 5981700 w 8870950"/>
              <a:gd name="connsiteY92" fmla="*/ 1092200 h 3644900"/>
              <a:gd name="connsiteX93" fmla="*/ 5949950 w 8870950"/>
              <a:gd name="connsiteY93" fmla="*/ 1155700 h 3644900"/>
              <a:gd name="connsiteX94" fmla="*/ 5791200 w 8870950"/>
              <a:gd name="connsiteY94" fmla="*/ 1219200 h 3644900"/>
              <a:gd name="connsiteX95" fmla="*/ 5429250 w 8870950"/>
              <a:gd name="connsiteY95" fmla="*/ 1663700 h 3644900"/>
              <a:gd name="connsiteX96" fmla="*/ 5448300 w 8870950"/>
              <a:gd name="connsiteY96" fmla="*/ 1854200 h 3644900"/>
              <a:gd name="connsiteX97" fmla="*/ 5416550 w 8870950"/>
              <a:gd name="connsiteY97" fmla="*/ 1930400 h 3644900"/>
              <a:gd name="connsiteX98" fmla="*/ 5511800 w 8870950"/>
              <a:gd name="connsiteY98" fmla="*/ 2044700 h 3644900"/>
              <a:gd name="connsiteX99" fmla="*/ 5556250 w 8870950"/>
              <a:gd name="connsiteY99" fmla="*/ 2019300 h 3644900"/>
              <a:gd name="connsiteX100" fmla="*/ 5613400 w 8870950"/>
              <a:gd name="connsiteY100" fmla="*/ 2089150 h 3644900"/>
              <a:gd name="connsiteX101" fmla="*/ 5740400 w 8870950"/>
              <a:gd name="connsiteY101" fmla="*/ 2489200 h 3644900"/>
              <a:gd name="connsiteX102" fmla="*/ 5708650 w 8870950"/>
              <a:gd name="connsiteY102" fmla="*/ 2527300 h 3644900"/>
              <a:gd name="connsiteX103" fmla="*/ 5651500 w 8870950"/>
              <a:gd name="connsiteY103" fmla="*/ 2482850 h 3644900"/>
              <a:gd name="connsiteX104" fmla="*/ 5613400 w 8870950"/>
              <a:gd name="connsiteY104" fmla="*/ 2565400 h 3644900"/>
              <a:gd name="connsiteX105" fmla="*/ 5619750 w 8870950"/>
              <a:gd name="connsiteY105" fmla="*/ 2635250 h 3644900"/>
              <a:gd name="connsiteX106" fmla="*/ 5702300 w 8870950"/>
              <a:gd name="connsiteY106" fmla="*/ 3219450 h 3644900"/>
              <a:gd name="connsiteX107" fmla="*/ 5715000 w 8870950"/>
              <a:gd name="connsiteY107" fmla="*/ 3213100 h 3644900"/>
              <a:gd name="connsiteX108" fmla="*/ 5772150 w 8870950"/>
              <a:gd name="connsiteY108" fmla="*/ 3067050 h 3644900"/>
              <a:gd name="connsiteX109" fmla="*/ 5810250 w 8870950"/>
              <a:gd name="connsiteY109" fmla="*/ 3009900 h 3644900"/>
              <a:gd name="connsiteX110" fmla="*/ 5880100 w 8870950"/>
              <a:gd name="connsiteY110" fmla="*/ 2971800 h 3644900"/>
              <a:gd name="connsiteX111" fmla="*/ 5969000 w 8870950"/>
              <a:gd name="connsiteY111" fmla="*/ 2863850 h 3644900"/>
              <a:gd name="connsiteX112" fmla="*/ 6146800 w 8870950"/>
              <a:gd name="connsiteY112" fmla="*/ 2571750 h 3644900"/>
              <a:gd name="connsiteX113" fmla="*/ 6305550 w 8870950"/>
              <a:gd name="connsiteY113" fmla="*/ 2343150 h 3644900"/>
              <a:gd name="connsiteX114" fmla="*/ 6248400 w 8870950"/>
              <a:gd name="connsiteY114" fmla="*/ 2298700 h 3644900"/>
              <a:gd name="connsiteX115" fmla="*/ 6261100 w 8870950"/>
              <a:gd name="connsiteY115" fmla="*/ 2266950 h 3644900"/>
              <a:gd name="connsiteX116" fmla="*/ 6254750 w 8870950"/>
              <a:gd name="connsiteY116" fmla="*/ 2190750 h 3644900"/>
              <a:gd name="connsiteX117" fmla="*/ 6115050 w 8870950"/>
              <a:gd name="connsiteY117" fmla="*/ 2457450 h 3644900"/>
              <a:gd name="connsiteX118" fmla="*/ 6076950 w 8870950"/>
              <a:gd name="connsiteY118" fmla="*/ 2425700 h 3644900"/>
              <a:gd name="connsiteX119" fmla="*/ 6159500 w 8870950"/>
              <a:gd name="connsiteY119" fmla="*/ 2063750 h 3644900"/>
              <a:gd name="connsiteX120" fmla="*/ 6146800 w 8870950"/>
              <a:gd name="connsiteY120" fmla="*/ 2038350 h 3644900"/>
              <a:gd name="connsiteX121" fmla="*/ 6102350 w 8870950"/>
              <a:gd name="connsiteY121" fmla="*/ 2032000 h 3644900"/>
              <a:gd name="connsiteX122" fmla="*/ 6076950 w 8870950"/>
              <a:gd name="connsiteY122" fmla="*/ 1981200 h 3644900"/>
              <a:gd name="connsiteX123" fmla="*/ 6013450 w 8870950"/>
              <a:gd name="connsiteY123" fmla="*/ 1936750 h 3644900"/>
              <a:gd name="connsiteX124" fmla="*/ 6013450 w 8870950"/>
              <a:gd name="connsiteY124" fmla="*/ 1885950 h 3644900"/>
              <a:gd name="connsiteX125" fmla="*/ 5854700 w 8870950"/>
              <a:gd name="connsiteY125" fmla="*/ 1809750 h 3644900"/>
              <a:gd name="connsiteX126" fmla="*/ 5854700 w 8870950"/>
              <a:gd name="connsiteY126" fmla="*/ 1790700 h 3644900"/>
              <a:gd name="connsiteX127" fmla="*/ 5886450 w 8870950"/>
              <a:gd name="connsiteY127" fmla="*/ 1771650 h 3644900"/>
              <a:gd name="connsiteX128" fmla="*/ 6045200 w 8870950"/>
              <a:gd name="connsiteY128" fmla="*/ 1809750 h 3644900"/>
              <a:gd name="connsiteX129" fmla="*/ 6140450 w 8870950"/>
              <a:gd name="connsiteY129" fmla="*/ 1758950 h 3644900"/>
              <a:gd name="connsiteX130" fmla="*/ 6267450 w 8870950"/>
              <a:gd name="connsiteY130" fmla="*/ 1860550 h 3644900"/>
              <a:gd name="connsiteX131" fmla="*/ 6413500 w 8870950"/>
              <a:gd name="connsiteY131" fmla="*/ 1854200 h 3644900"/>
              <a:gd name="connsiteX132" fmla="*/ 6477000 w 8870950"/>
              <a:gd name="connsiteY132" fmla="*/ 1841500 h 3644900"/>
              <a:gd name="connsiteX133" fmla="*/ 6534150 w 8870950"/>
              <a:gd name="connsiteY133" fmla="*/ 1752600 h 3644900"/>
              <a:gd name="connsiteX134" fmla="*/ 6610350 w 8870950"/>
              <a:gd name="connsiteY134" fmla="*/ 1568450 h 3644900"/>
              <a:gd name="connsiteX135" fmla="*/ 6769100 w 8870950"/>
              <a:gd name="connsiteY135" fmla="*/ 1403350 h 3644900"/>
              <a:gd name="connsiteX136" fmla="*/ 6870700 w 8870950"/>
              <a:gd name="connsiteY136" fmla="*/ 1212850 h 3644900"/>
              <a:gd name="connsiteX137" fmla="*/ 6819900 w 8870950"/>
              <a:gd name="connsiteY137" fmla="*/ 1187450 h 3644900"/>
              <a:gd name="connsiteX138" fmla="*/ 6800850 w 8870950"/>
              <a:gd name="connsiteY138" fmla="*/ 1041400 h 3644900"/>
              <a:gd name="connsiteX139" fmla="*/ 6813550 w 8870950"/>
              <a:gd name="connsiteY139" fmla="*/ 914400 h 3644900"/>
              <a:gd name="connsiteX140" fmla="*/ 6762750 w 8870950"/>
              <a:gd name="connsiteY140" fmla="*/ 825500 h 3644900"/>
              <a:gd name="connsiteX141" fmla="*/ 6788150 w 8870950"/>
              <a:gd name="connsiteY141" fmla="*/ 781050 h 3644900"/>
              <a:gd name="connsiteX142" fmla="*/ 6870700 w 8870950"/>
              <a:gd name="connsiteY142" fmla="*/ 736600 h 3644900"/>
              <a:gd name="connsiteX143" fmla="*/ 6965950 w 8870950"/>
              <a:gd name="connsiteY143" fmla="*/ 692150 h 3644900"/>
              <a:gd name="connsiteX144" fmla="*/ 7016750 w 8870950"/>
              <a:gd name="connsiteY144" fmla="*/ 698500 h 3644900"/>
              <a:gd name="connsiteX145" fmla="*/ 7181850 w 8870950"/>
              <a:gd name="connsiteY145" fmla="*/ 762000 h 3644900"/>
              <a:gd name="connsiteX146" fmla="*/ 7239000 w 8870950"/>
              <a:gd name="connsiteY146" fmla="*/ 895350 h 3644900"/>
              <a:gd name="connsiteX147" fmla="*/ 7118350 w 8870950"/>
              <a:gd name="connsiteY147" fmla="*/ 1123950 h 3644900"/>
              <a:gd name="connsiteX148" fmla="*/ 7143750 w 8870950"/>
              <a:gd name="connsiteY148" fmla="*/ 1181100 h 3644900"/>
              <a:gd name="connsiteX149" fmla="*/ 7162800 w 8870950"/>
              <a:gd name="connsiteY149" fmla="*/ 1270000 h 3644900"/>
              <a:gd name="connsiteX150" fmla="*/ 7296150 w 8870950"/>
              <a:gd name="connsiteY150" fmla="*/ 1333500 h 3644900"/>
              <a:gd name="connsiteX151" fmla="*/ 7353300 w 8870950"/>
              <a:gd name="connsiteY151" fmla="*/ 1352550 h 3644900"/>
              <a:gd name="connsiteX152" fmla="*/ 7410450 w 8870950"/>
              <a:gd name="connsiteY152" fmla="*/ 1473200 h 3644900"/>
              <a:gd name="connsiteX153" fmla="*/ 7327900 w 8870950"/>
              <a:gd name="connsiteY153" fmla="*/ 1663700 h 3644900"/>
              <a:gd name="connsiteX154" fmla="*/ 7327900 w 8870950"/>
              <a:gd name="connsiteY154" fmla="*/ 1733550 h 3644900"/>
              <a:gd name="connsiteX155" fmla="*/ 7302500 w 8870950"/>
              <a:gd name="connsiteY155" fmla="*/ 1797050 h 3644900"/>
              <a:gd name="connsiteX156" fmla="*/ 7226300 w 8870950"/>
              <a:gd name="connsiteY156" fmla="*/ 1930400 h 3644900"/>
              <a:gd name="connsiteX157" fmla="*/ 7200900 w 8870950"/>
              <a:gd name="connsiteY157" fmla="*/ 2044700 h 3644900"/>
              <a:gd name="connsiteX158" fmla="*/ 7169150 w 8870950"/>
              <a:gd name="connsiteY158" fmla="*/ 2114550 h 3644900"/>
              <a:gd name="connsiteX159" fmla="*/ 7092950 w 8870950"/>
              <a:gd name="connsiteY159" fmla="*/ 2184400 h 3644900"/>
              <a:gd name="connsiteX160" fmla="*/ 7131050 w 8870950"/>
              <a:gd name="connsiteY160" fmla="*/ 2317750 h 3644900"/>
              <a:gd name="connsiteX161" fmla="*/ 7188200 w 8870950"/>
              <a:gd name="connsiteY161" fmla="*/ 2679700 h 3644900"/>
              <a:gd name="connsiteX162" fmla="*/ 7207250 w 8870950"/>
              <a:gd name="connsiteY162" fmla="*/ 2724150 h 3644900"/>
              <a:gd name="connsiteX163" fmla="*/ 7200900 w 8870950"/>
              <a:gd name="connsiteY163" fmla="*/ 2749550 h 3644900"/>
              <a:gd name="connsiteX164" fmla="*/ 7143750 w 8870950"/>
              <a:gd name="connsiteY164" fmla="*/ 2755900 h 3644900"/>
              <a:gd name="connsiteX165" fmla="*/ 7124700 w 8870950"/>
              <a:gd name="connsiteY165" fmla="*/ 2800350 h 3644900"/>
              <a:gd name="connsiteX166" fmla="*/ 7124700 w 8870950"/>
              <a:gd name="connsiteY166" fmla="*/ 3022600 h 3644900"/>
              <a:gd name="connsiteX167" fmla="*/ 7086600 w 8870950"/>
              <a:gd name="connsiteY167" fmla="*/ 3644900 h 3644900"/>
              <a:gd name="connsiteX168" fmla="*/ 6870700 w 8870950"/>
              <a:gd name="connsiteY168" fmla="*/ 3644900 h 3644900"/>
              <a:gd name="connsiteX169" fmla="*/ 6826250 w 8870950"/>
              <a:gd name="connsiteY169" fmla="*/ 3492500 h 3644900"/>
              <a:gd name="connsiteX170" fmla="*/ 6762750 w 8870950"/>
              <a:gd name="connsiteY170" fmla="*/ 3397250 h 3644900"/>
              <a:gd name="connsiteX171" fmla="*/ 6648450 w 8870950"/>
              <a:gd name="connsiteY171" fmla="*/ 3130550 h 3644900"/>
              <a:gd name="connsiteX172" fmla="*/ 6597650 w 8870950"/>
              <a:gd name="connsiteY172" fmla="*/ 2914650 h 3644900"/>
              <a:gd name="connsiteX173" fmla="*/ 6565900 w 8870950"/>
              <a:gd name="connsiteY173" fmla="*/ 2882900 h 3644900"/>
              <a:gd name="connsiteX174" fmla="*/ 6184900 w 8870950"/>
              <a:gd name="connsiteY174" fmla="*/ 3187700 h 3644900"/>
              <a:gd name="connsiteX175" fmla="*/ 6045200 w 8870950"/>
              <a:gd name="connsiteY175" fmla="*/ 3276600 h 3644900"/>
              <a:gd name="connsiteX176" fmla="*/ 5975350 w 8870950"/>
              <a:gd name="connsiteY176" fmla="*/ 3333750 h 3644900"/>
              <a:gd name="connsiteX177" fmla="*/ 5911850 w 8870950"/>
              <a:gd name="connsiteY177" fmla="*/ 3397250 h 3644900"/>
              <a:gd name="connsiteX178" fmla="*/ 5854700 w 8870950"/>
              <a:gd name="connsiteY178" fmla="*/ 3498850 h 3644900"/>
              <a:gd name="connsiteX179" fmla="*/ 5842000 w 8870950"/>
              <a:gd name="connsiteY179" fmla="*/ 3562350 h 3644900"/>
              <a:gd name="connsiteX180" fmla="*/ 5740400 w 8870950"/>
              <a:gd name="connsiteY180" fmla="*/ 3625850 h 3644900"/>
              <a:gd name="connsiteX181" fmla="*/ 5746750 w 8870950"/>
              <a:gd name="connsiteY181" fmla="*/ 3644900 h 3644900"/>
              <a:gd name="connsiteX182" fmla="*/ 5537200 w 8870950"/>
              <a:gd name="connsiteY182" fmla="*/ 3644900 h 3644900"/>
              <a:gd name="connsiteX183" fmla="*/ 5562600 w 8870950"/>
              <a:gd name="connsiteY183" fmla="*/ 3575050 h 3644900"/>
              <a:gd name="connsiteX184" fmla="*/ 5486400 w 8870950"/>
              <a:gd name="connsiteY184" fmla="*/ 3441700 h 3644900"/>
              <a:gd name="connsiteX185" fmla="*/ 5403850 w 8870950"/>
              <a:gd name="connsiteY185" fmla="*/ 3213100 h 3644900"/>
              <a:gd name="connsiteX186" fmla="*/ 5359400 w 8870950"/>
              <a:gd name="connsiteY186" fmla="*/ 3086100 h 3644900"/>
              <a:gd name="connsiteX187" fmla="*/ 5276850 w 8870950"/>
              <a:gd name="connsiteY187" fmla="*/ 2889250 h 3644900"/>
              <a:gd name="connsiteX188" fmla="*/ 5245100 w 8870950"/>
              <a:gd name="connsiteY188" fmla="*/ 2851150 h 3644900"/>
              <a:gd name="connsiteX189" fmla="*/ 5175250 w 8870950"/>
              <a:gd name="connsiteY189" fmla="*/ 2825750 h 3644900"/>
              <a:gd name="connsiteX190" fmla="*/ 5111750 w 8870950"/>
              <a:gd name="connsiteY190" fmla="*/ 2851150 h 3644900"/>
              <a:gd name="connsiteX191" fmla="*/ 5010150 w 8870950"/>
              <a:gd name="connsiteY191" fmla="*/ 3054350 h 3644900"/>
              <a:gd name="connsiteX192" fmla="*/ 4991100 w 8870950"/>
              <a:gd name="connsiteY192" fmla="*/ 3073400 h 3644900"/>
              <a:gd name="connsiteX193" fmla="*/ 4953000 w 8870950"/>
              <a:gd name="connsiteY193" fmla="*/ 3143250 h 3644900"/>
              <a:gd name="connsiteX194" fmla="*/ 4826000 w 8870950"/>
              <a:gd name="connsiteY194" fmla="*/ 3308350 h 3644900"/>
              <a:gd name="connsiteX195" fmla="*/ 4819650 w 8870950"/>
              <a:gd name="connsiteY195" fmla="*/ 3371850 h 3644900"/>
              <a:gd name="connsiteX196" fmla="*/ 4864100 w 8870950"/>
              <a:gd name="connsiteY196" fmla="*/ 3600450 h 3644900"/>
              <a:gd name="connsiteX197" fmla="*/ 4864100 w 8870950"/>
              <a:gd name="connsiteY197" fmla="*/ 3644900 h 3644900"/>
              <a:gd name="connsiteX198" fmla="*/ 4654550 w 8870950"/>
              <a:gd name="connsiteY198" fmla="*/ 3644900 h 3644900"/>
              <a:gd name="connsiteX199" fmla="*/ 4565650 w 8870950"/>
              <a:gd name="connsiteY199" fmla="*/ 3479800 h 3644900"/>
              <a:gd name="connsiteX200" fmla="*/ 4514850 w 8870950"/>
              <a:gd name="connsiteY200" fmla="*/ 3346450 h 3644900"/>
              <a:gd name="connsiteX201" fmla="*/ 4464050 w 8870950"/>
              <a:gd name="connsiteY201" fmla="*/ 3238500 h 3644900"/>
              <a:gd name="connsiteX202" fmla="*/ 4546600 w 8870950"/>
              <a:gd name="connsiteY202" fmla="*/ 3073400 h 3644900"/>
              <a:gd name="connsiteX203" fmla="*/ 4673600 w 8870950"/>
              <a:gd name="connsiteY203" fmla="*/ 2762250 h 3644900"/>
              <a:gd name="connsiteX204" fmla="*/ 4699000 w 8870950"/>
              <a:gd name="connsiteY204" fmla="*/ 2673350 h 3644900"/>
              <a:gd name="connsiteX205" fmla="*/ 4775200 w 8870950"/>
              <a:gd name="connsiteY205" fmla="*/ 2266950 h 3644900"/>
              <a:gd name="connsiteX206" fmla="*/ 4806950 w 8870950"/>
              <a:gd name="connsiteY206" fmla="*/ 2152650 h 3644900"/>
              <a:gd name="connsiteX207" fmla="*/ 4711700 w 8870950"/>
              <a:gd name="connsiteY207" fmla="*/ 2000250 h 3644900"/>
              <a:gd name="connsiteX208" fmla="*/ 4521200 w 8870950"/>
              <a:gd name="connsiteY208" fmla="*/ 1727200 h 3644900"/>
              <a:gd name="connsiteX209" fmla="*/ 4286250 w 8870950"/>
              <a:gd name="connsiteY209" fmla="*/ 1676400 h 3644900"/>
              <a:gd name="connsiteX210" fmla="*/ 4152900 w 8870950"/>
              <a:gd name="connsiteY210" fmla="*/ 1695450 h 3644900"/>
              <a:gd name="connsiteX211" fmla="*/ 4152900 w 8870950"/>
              <a:gd name="connsiteY211" fmla="*/ 1708150 h 3644900"/>
              <a:gd name="connsiteX212" fmla="*/ 4197350 w 8870950"/>
              <a:gd name="connsiteY212" fmla="*/ 1809750 h 3644900"/>
              <a:gd name="connsiteX213" fmla="*/ 4191000 w 8870950"/>
              <a:gd name="connsiteY213" fmla="*/ 1936750 h 3644900"/>
              <a:gd name="connsiteX214" fmla="*/ 4165600 w 8870950"/>
              <a:gd name="connsiteY214" fmla="*/ 2101850 h 3644900"/>
              <a:gd name="connsiteX215" fmla="*/ 4108450 w 8870950"/>
              <a:gd name="connsiteY215" fmla="*/ 2406650 h 3644900"/>
              <a:gd name="connsiteX216" fmla="*/ 4095750 w 8870950"/>
              <a:gd name="connsiteY216" fmla="*/ 2514600 h 3644900"/>
              <a:gd name="connsiteX217" fmla="*/ 4051300 w 8870950"/>
              <a:gd name="connsiteY217" fmla="*/ 2546350 h 3644900"/>
              <a:gd name="connsiteX218" fmla="*/ 3924300 w 8870950"/>
              <a:gd name="connsiteY218" fmla="*/ 2508250 h 3644900"/>
              <a:gd name="connsiteX219" fmla="*/ 3905250 w 8870950"/>
              <a:gd name="connsiteY219" fmla="*/ 2470150 h 3644900"/>
              <a:gd name="connsiteX220" fmla="*/ 3943350 w 8870950"/>
              <a:gd name="connsiteY220" fmla="*/ 2381250 h 3644900"/>
              <a:gd name="connsiteX221" fmla="*/ 4025900 w 8870950"/>
              <a:gd name="connsiteY221" fmla="*/ 2178050 h 3644900"/>
              <a:gd name="connsiteX222" fmla="*/ 4032250 w 8870950"/>
              <a:gd name="connsiteY222" fmla="*/ 2101850 h 3644900"/>
              <a:gd name="connsiteX223" fmla="*/ 4038600 w 8870950"/>
              <a:gd name="connsiteY223" fmla="*/ 1892300 h 3644900"/>
              <a:gd name="connsiteX224" fmla="*/ 3917950 w 8870950"/>
              <a:gd name="connsiteY224" fmla="*/ 1809750 h 3644900"/>
              <a:gd name="connsiteX225" fmla="*/ 3886200 w 8870950"/>
              <a:gd name="connsiteY225" fmla="*/ 1771650 h 3644900"/>
              <a:gd name="connsiteX226" fmla="*/ 3784600 w 8870950"/>
              <a:gd name="connsiteY226" fmla="*/ 1612900 h 3644900"/>
              <a:gd name="connsiteX227" fmla="*/ 3733800 w 8870950"/>
              <a:gd name="connsiteY227" fmla="*/ 1682750 h 3644900"/>
              <a:gd name="connsiteX228" fmla="*/ 3714750 w 8870950"/>
              <a:gd name="connsiteY228" fmla="*/ 1739900 h 3644900"/>
              <a:gd name="connsiteX229" fmla="*/ 3632200 w 8870950"/>
              <a:gd name="connsiteY229" fmla="*/ 1822450 h 3644900"/>
              <a:gd name="connsiteX230" fmla="*/ 3625850 w 8870950"/>
              <a:gd name="connsiteY230" fmla="*/ 1860550 h 3644900"/>
              <a:gd name="connsiteX231" fmla="*/ 3695700 w 8870950"/>
              <a:gd name="connsiteY231" fmla="*/ 1993900 h 3644900"/>
              <a:gd name="connsiteX232" fmla="*/ 3721100 w 8870950"/>
              <a:gd name="connsiteY232" fmla="*/ 2063750 h 3644900"/>
              <a:gd name="connsiteX233" fmla="*/ 3759200 w 8870950"/>
              <a:gd name="connsiteY233" fmla="*/ 2216150 h 3644900"/>
              <a:gd name="connsiteX234" fmla="*/ 3803650 w 8870950"/>
              <a:gd name="connsiteY234" fmla="*/ 2279650 h 3644900"/>
              <a:gd name="connsiteX235" fmla="*/ 3810000 w 8870950"/>
              <a:gd name="connsiteY235" fmla="*/ 2298700 h 3644900"/>
              <a:gd name="connsiteX236" fmla="*/ 3790950 w 8870950"/>
              <a:gd name="connsiteY236" fmla="*/ 2476500 h 3644900"/>
              <a:gd name="connsiteX237" fmla="*/ 3886200 w 8870950"/>
              <a:gd name="connsiteY237" fmla="*/ 2908300 h 3644900"/>
              <a:gd name="connsiteX238" fmla="*/ 3930650 w 8870950"/>
              <a:gd name="connsiteY238" fmla="*/ 3016250 h 3644900"/>
              <a:gd name="connsiteX239" fmla="*/ 3968750 w 8870950"/>
              <a:gd name="connsiteY239" fmla="*/ 3143250 h 3644900"/>
              <a:gd name="connsiteX240" fmla="*/ 3994150 w 8870950"/>
              <a:gd name="connsiteY240" fmla="*/ 3416300 h 3644900"/>
              <a:gd name="connsiteX241" fmla="*/ 4019550 w 8870950"/>
              <a:gd name="connsiteY241" fmla="*/ 3575050 h 3644900"/>
              <a:gd name="connsiteX242" fmla="*/ 4032250 w 8870950"/>
              <a:gd name="connsiteY242" fmla="*/ 3581400 h 3644900"/>
              <a:gd name="connsiteX243" fmla="*/ 4064000 w 8870950"/>
              <a:gd name="connsiteY243" fmla="*/ 3644900 h 3644900"/>
              <a:gd name="connsiteX244" fmla="*/ 3905250 w 8870950"/>
              <a:gd name="connsiteY244" fmla="*/ 3644900 h 3644900"/>
              <a:gd name="connsiteX245" fmla="*/ 3746500 w 8870950"/>
              <a:gd name="connsiteY245" fmla="*/ 3225800 h 3644900"/>
              <a:gd name="connsiteX246" fmla="*/ 3670300 w 8870950"/>
              <a:gd name="connsiteY246" fmla="*/ 3136900 h 3644900"/>
              <a:gd name="connsiteX247" fmla="*/ 3619500 w 8870950"/>
              <a:gd name="connsiteY247" fmla="*/ 3022600 h 3644900"/>
              <a:gd name="connsiteX248" fmla="*/ 3530600 w 8870950"/>
              <a:gd name="connsiteY248" fmla="*/ 2825750 h 3644900"/>
              <a:gd name="connsiteX249" fmla="*/ 3460750 w 8870950"/>
              <a:gd name="connsiteY249" fmla="*/ 2717800 h 3644900"/>
              <a:gd name="connsiteX250" fmla="*/ 3390900 w 8870950"/>
              <a:gd name="connsiteY250" fmla="*/ 2787650 h 3644900"/>
              <a:gd name="connsiteX251" fmla="*/ 3403600 w 8870950"/>
              <a:gd name="connsiteY251" fmla="*/ 2908300 h 3644900"/>
              <a:gd name="connsiteX252" fmla="*/ 3378200 w 8870950"/>
              <a:gd name="connsiteY252" fmla="*/ 3028950 h 3644900"/>
              <a:gd name="connsiteX253" fmla="*/ 3359150 w 8870950"/>
              <a:gd name="connsiteY253" fmla="*/ 3232150 h 3644900"/>
              <a:gd name="connsiteX254" fmla="*/ 3359150 w 8870950"/>
              <a:gd name="connsiteY254" fmla="*/ 3302000 h 3644900"/>
              <a:gd name="connsiteX255" fmla="*/ 3492500 w 8870950"/>
              <a:gd name="connsiteY255" fmla="*/ 3429000 h 3644900"/>
              <a:gd name="connsiteX256" fmla="*/ 3619500 w 8870950"/>
              <a:gd name="connsiteY256" fmla="*/ 3644900 h 3644900"/>
              <a:gd name="connsiteX257" fmla="*/ 2857500 w 8870950"/>
              <a:gd name="connsiteY257" fmla="*/ 3644900 h 3644900"/>
              <a:gd name="connsiteX258" fmla="*/ 2857500 w 8870950"/>
              <a:gd name="connsiteY258" fmla="*/ 3625850 h 3644900"/>
              <a:gd name="connsiteX259" fmla="*/ 3098800 w 8870950"/>
              <a:gd name="connsiteY259" fmla="*/ 3505200 h 3644900"/>
              <a:gd name="connsiteX260" fmla="*/ 3117850 w 8870950"/>
              <a:gd name="connsiteY260" fmla="*/ 3422650 h 3644900"/>
              <a:gd name="connsiteX261" fmla="*/ 2940050 w 8870950"/>
              <a:gd name="connsiteY261" fmla="*/ 3295650 h 3644900"/>
              <a:gd name="connsiteX262" fmla="*/ 2819400 w 8870950"/>
              <a:gd name="connsiteY262" fmla="*/ 3175000 h 3644900"/>
              <a:gd name="connsiteX263" fmla="*/ 2787650 w 8870950"/>
              <a:gd name="connsiteY263" fmla="*/ 3168650 h 3644900"/>
              <a:gd name="connsiteX264" fmla="*/ 2540000 w 8870950"/>
              <a:gd name="connsiteY264" fmla="*/ 2971800 h 3644900"/>
              <a:gd name="connsiteX265" fmla="*/ 2432050 w 8870950"/>
              <a:gd name="connsiteY265" fmla="*/ 2908300 h 3644900"/>
              <a:gd name="connsiteX266" fmla="*/ 2279650 w 8870950"/>
              <a:gd name="connsiteY266" fmla="*/ 3035300 h 3644900"/>
              <a:gd name="connsiteX267" fmla="*/ 2216150 w 8870950"/>
              <a:gd name="connsiteY267" fmla="*/ 3086100 h 3644900"/>
              <a:gd name="connsiteX268" fmla="*/ 2159000 w 8870950"/>
              <a:gd name="connsiteY268" fmla="*/ 3111500 h 3644900"/>
              <a:gd name="connsiteX269" fmla="*/ 2146300 w 8870950"/>
              <a:gd name="connsiteY269" fmla="*/ 3130550 h 3644900"/>
              <a:gd name="connsiteX270" fmla="*/ 1917700 w 8870950"/>
              <a:gd name="connsiteY270" fmla="*/ 3251200 h 3644900"/>
              <a:gd name="connsiteX271" fmla="*/ 1936750 w 8870950"/>
              <a:gd name="connsiteY271" fmla="*/ 3276600 h 3644900"/>
              <a:gd name="connsiteX272" fmla="*/ 2044700 w 8870950"/>
              <a:gd name="connsiteY272" fmla="*/ 3327400 h 3644900"/>
              <a:gd name="connsiteX273" fmla="*/ 2101850 w 8870950"/>
              <a:gd name="connsiteY273" fmla="*/ 3409950 h 3644900"/>
              <a:gd name="connsiteX274" fmla="*/ 2133600 w 8870950"/>
              <a:gd name="connsiteY274" fmla="*/ 3473450 h 3644900"/>
              <a:gd name="connsiteX275" fmla="*/ 2247900 w 8870950"/>
              <a:gd name="connsiteY275" fmla="*/ 3644900 h 3644900"/>
              <a:gd name="connsiteX276" fmla="*/ 1968500 w 8870950"/>
              <a:gd name="connsiteY276" fmla="*/ 3644900 h 3644900"/>
              <a:gd name="connsiteX277" fmla="*/ 1695450 w 8870950"/>
              <a:gd name="connsiteY277" fmla="*/ 3390900 h 3644900"/>
              <a:gd name="connsiteX278" fmla="*/ 1689100 w 8870950"/>
              <a:gd name="connsiteY278" fmla="*/ 3365500 h 3644900"/>
              <a:gd name="connsiteX279" fmla="*/ 1543050 w 8870950"/>
              <a:gd name="connsiteY279" fmla="*/ 3213100 h 3644900"/>
              <a:gd name="connsiteX280" fmla="*/ 1581150 w 8870950"/>
              <a:gd name="connsiteY280" fmla="*/ 3098800 h 3644900"/>
              <a:gd name="connsiteX281" fmla="*/ 1631950 w 8870950"/>
              <a:gd name="connsiteY281" fmla="*/ 3041650 h 3644900"/>
              <a:gd name="connsiteX282" fmla="*/ 1644650 w 8870950"/>
              <a:gd name="connsiteY282" fmla="*/ 3009900 h 3644900"/>
              <a:gd name="connsiteX283" fmla="*/ 1816100 w 8870950"/>
              <a:gd name="connsiteY283" fmla="*/ 2800350 h 3644900"/>
              <a:gd name="connsiteX284" fmla="*/ 1866900 w 8870950"/>
              <a:gd name="connsiteY284" fmla="*/ 2736850 h 3644900"/>
              <a:gd name="connsiteX285" fmla="*/ 1873250 w 8870950"/>
              <a:gd name="connsiteY285" fmla="*/ 2686050 h 3644900"/>
              <a:gd name="connsiteX286" fmla="*/ 1993900 w 8870950"/>
              <a:gd name="connsiteY286" fmla="*/ 2565400 h 3644900"/>
              <a:gd name="connsiteX287" fmla="*/ 1892300 w 8870950"/>
              <a:gd name="connsiteY287" fmla="*/ 2413000 h 3644900"/>
              <a:gd name="connsiteX288" fmla="*/ 1822450 w 8870950"/>
              <a:gd name="connsiteY288" fmla="*/ 2381250 h 3644900"/>
              <a:gd name="connsiteX289" fmla="*/ 1409700 w 8870950"/>
              <a:gd name="connsiteY289" fmla="*/ 2286000 h 3644900"/>
              <a:gd name="connsiteX290" fmla="*/ 1314450 w 8870950"/>
              <a:gd name="connsiteY290" fmla="*/ 2374900 h 3644900"/>
              <a:gd name="connsiteX291" fmla="*/ 1289050 w 8870950"/>
              <a:gd name="connsiteY291" fmla="*/ 2381250 h 3644900"/>
              <a:gd name="connsiteX292" fmla="*/ 908050 w 8870950"/>
              <a:gd name="connsiteY292" fmla="*/ 2139950 h 3644900"/>
              <a:gd name="connsiteX293" fmla="*/ 825500 w 8870950"/>
              <a:gd name="connsiteY293" fmla="*/ 2184400 h 3644900"/>
              <a:gd name="connsiteX294" fmla="*/ 673100 w 8870950"/>
              <a:gd name="connsiteY294" fmla="*/ 2133600 h 3644900"/>
              <a:gd name="connsiteX295" fmla="*/ 660400 w 8870950"/>
              <a:gd name="connsiteY295" fmla="*/ 2063750 h 3644900"/>
              <a:gd name="connsiteX296" fmla="*/ 0 w 8870950"/>
              <a:gd name="connsiteY296" fmla="*/ 1803400 h 3644900"/>
              <a:gd name="connsiteX297" fmla="*/ 0 w 8870950"/>
              <a:gd name="connsiteY297" fmla="*/ 1778000 h 3644900"/>
              <a:gd name="connsiteX298" fmla="*/ 25400 w 8870950"/>
              <a:gd name="connsiteY298" fmla="*/ 1778000 h 3644900"/>
              <a:gd name="connsiteX299" fmla="*/ 266700 w 8870950"/>
              <a:gd name="connsiteY299" fmla="*/ 1866900 h 3644900"/>
              <a:gd name="connsiteX300" fmla="*/ 647700 w 8870950"/>
              <a:gd name="connsiteY300" fmla="*/ 1949450 h 3644900"/>
              <a:gd name="connsiteX301" fmla="*/ 812800 w 8870950"/>
              <a:gd name="connsiteY301" fmla="*/ 1911350 h 3644900"/>
              <a:gd name="connsiteX302" fmla="*/ 1155700 w 8870950"/>
              <a:gd name="connsiteY302" fmla="*/ 2063750 h 3644900"/>
              <a:gd name="connsiteX303" fmla="*/ 1206500 w 8870950"/>
              <a:gd name="connsiteY303" fmla="*/ 2038350 h 3644900"/>
              <a:gd name="connsiteX304" fmla="*/ 1358900 w 8870950"/>
              <a:gd name="connsiteY304" fmla="*/ 1670050 h 3644900"/>
              <a:gd name="connsiteX305" fmla="*/ 1320800 w 8870950"/>
              <a:gd name="connsiteY305" fmla="*/ 1619250 h 3644900"/>
              <a:gd name="connsiteX306" fmla="*/ 1301750 w 8870950"/>
              <a:gd name="connsiteY306" fmla="*/ 1524000 h 3644900"/>
              <a:gd name="connsiteX307" fmla="*/ 1155700 w 8870950"/>
              <a:gd name="connsiteY307" fmla="*/ 1428750 h 3644900"/>
              <a:gd name="connsiteX308" fmla="*/ 1047750 w 8870950"/>
              <a:gd name="connsiteY308" fmla="*/ 1416050 h 3644900"/>
              <a:gd name="connsiteX309" fmla="*/ 958850 w 8870950"/>
              <a:gd name="connsiteY309" fmla="*/ 1250950 h 3644900"/>
              <a:gd name="connsiteX310" fmla="*/ 990600 w 8870950"/>
              <a:gd name="connsiteY310" fmla="*/ 1200150 h 3644900"/>
              <a:gd name="connsiteX311" fmla="*/ 1016000 w 8870950"/>
              <a:gd name="connsiteY311" fmla="*/ 1117600 h 3644900"/>
              <a:gd name="connsiteX312" fmla="*/ 933450 w 8870950"/>
              <a:gd name="connsiteY312" fmla="*/ 1028700 h 3644900"/>
              <a:gd name="connsiteX313" fmla="*/ 939800 w 8870950"/>
              <a:gd name="connsiteY313" fmla="*/ 1003300 h 3644900"/>
              <a:gd name="connsiteX314" fmla="*/ 1047750 w 8870950"/>
              <a:gd name="connsiteY314" fmla="*/ 946150 h 3644900"/>
              <a:gd name="connsiteX315" fmla="*/ 1143000 w 8870950"/>
              <a:gd name="connsiteY315" fmla="*/ 908050 h 3644900"/>
              <a:gd name="connsiteX316" fmla="*/ 1200150 w 8870950"/>
              <a:gd name="connsiteY316" fmla="*/ 895350 h 3644900"/>
              <a:gd name="connsiteX317" fmla="*/ 1314450 w 8870950"/>
              <a:gd name="connsiteY317" fmla="*/ 908050 h 3644900"/>
              <a:gd name="connsiteX318" fmla="*/ 1485900 w 8870950"/>
              <a:gd name="connsiteY318" fmla="*/ 1041400 h 3644900"/>
              <a:gd name="connsiteX319" fmla="*/ 1498600 w 8870950"/>
              <a:gd name="connsiteY319" fmla="*/ 1054100 h 3644900"/>
              <a:gd name="connsiteX320" fmla="*/ 1517650 w 8870950"/>
              <a:gd name="connsiteY320" fmla="*/ 1104900 h 3644900"/>
              <a:gd name="connsiteX321" fmla="*/ 1479550 w 8870950"/>
              <a:gd name="connsiteY321" fmla="*/ 1238250 h 3644900"/>
              <a:gd name="connsiteX322" fmla="*/ 1651000 w 8870950"/>
              <a:gd name="connsiteY322" fmla="*/ 1327150 h 3644900"/>
              <a:gd name="connsiteX323" fmla="*/ 1771650 w 8870950"/>
              <a:gd name="connsiteY323" fmla="*/ 1346200 h 3644900"/>
              <a:gd name="connsiteX324" fmla="*/ 1835150 w 8870950"/>
              <a:gd name="connsiteY324" fmla="*/ 1352550 h 3644900"/>
              <a:gd name="connsiteX325" fmla="*/ 2051050 w 8870950"/>
              <a:gd name="connsiteY325" fmla="*/ 1454150 h 3644900"/>
              <a:gd name="connsiteX326" fmla="*/ 2184400 w 8870950"/>
              <a:gd name="connsiteY326" fmla="*/ 1543050 h 3644900"/>
              <a:gd name="connsiteX327" fmla="*/ 2343150 w 8870950"/>
              <a:gd name="connsiteY327" fmla="*/ 1657350 h 3644900"/>
              <a:gd name="connsiteX328" fmla="*/ 2457450 w 8870950"/>
              <a:gd name="connsiteY328" fmla="*/ 1771650 h 3644900"/>
              <a:gd name="connsiteX329" fmla="*/ 2381250 w 8870950"/>
              <a:gd name="connsiteY329" fmla="*/ 1936750 h 3644900"/>
              <a:gd name="connsiteX330" fmla="*/ 2463800 w 8870950"/>
              <a:gd name="connsiteY330" fmla="*/ 2044700 h 3644900"/>
              <a:gd name="connsiteX331" fmla="*/ 2813050 w 8870950"/>
              <a:gd name="connsiteY331" fmla="*/ 2419350 h 3644900"/>
              <a:gd name="connsiteX332" fmla="*/ 2851150 w 8870950"/>
              <a:gd name="connsiteY332" fmla="*/ 2489200 h 3644900"/>
              <a:gd name="connsiteX333" fmla="*/ 2832100 w 8870950"/>
              <a:gd name="connsiteY333" fmla="*/ 2540000 h 3644900"/>
              <a:gd name="connsiteX334" fmla="*/ 3022600 w 8870950"/>
              <a:gd name="connsiteY334" fmla="*/ 2851150 h 3644900"/>
              <a:gd name="connsiteX335" fmla="*/ 3041650 w 8870950"/>
              <a:gd name="connsiteY335" fmla="*/ 2851150 h 3644900"/>
              <a:gd name="connsiteX336" fmla="*/ 3041650 w 8870950"/>
              <a:gd name="connsiteY336" fmla="*/ 2711450 h 3644900"/>
              <a:gd name="connsiteX337" fmla="*/ 2990850 w 8870950"/>
              <a:gd name="connsiteY337" fmla="*/ 2197100 h 3644900"/>
              <a:gd name="connsiteX338" fmla="*/ 2990850 w 8870950"/>
              <a:gd name="connsiteY338" fmla="*/ 2089150 h 3644900"/>
              <a:gd name="connsiteX339" fmla="*/ 3060700 w 8870950"/>
              <a:gd name="connsiteY339" fmla="*/ 1898650 h 3644900"/>
              <a:gd name="connsiteX340" fmla="*/ 3117850 w 8870950"/>
              <a:gd name="connsiteY340" fmla="*/ 1784350 h 3644900"/>
              <a:gd name="connsiteX341" fmla="*/ 3073400 w 8870950"/>
              <a:gd name="connsiteY341" fmla="*/ 1708150 h 3644900"/>
              <a:gd name="connsiteX342" fmla="*/ 3060700 w 8870950"/>
              <a:gd name="connsiteY342" fmla="*/ 1651000 h 3644900"/>
              <a:gd name="connsiteX343" fmla="*/ 3060700 w 8870950"/>
              <a:gd name="connsiteY343" fmla="*/ 1485900 h 3644900"/>
              <a:gd name="connsiteX344" fmla="*/ 2965450 w 8870950"/>
              <a:gd name="connsiteY344" fmla="*/ 1384300 h 3644900"/>
              <a:gd name="connsiteX345" fmla="*/ 2971800 w 8870950"/>
              <a:gd name="connsiteY345" fmla="*/ 1358900 h 3644900"/>
              <a:gd name="connsiteX346" fmla="*/ 2876550 w 8870950"/>
              <a:gd name="connsiteY346" fmla="*/ 1276350 h 3644900"/>
              <a:gd name="connsiteX347" fmla="*/ 2851150 w 8870950"/>
              <a:gd name="connsiteY347" fmla="*/ 1276350 h 3644900"/>
              <a:gd name="connsiteX348" fmla="*/ 2851150 w 8870950"/>
              <a:gd name="connsiteY348" fmla="*/ 1390650 h 3644900"/>
              <a:gd name="connsiteX349" fmla="*/ 2806700 w 8870950"/>
              <a:gd name="connsiteY349" fmla="*/ 1390650 h 3644900"/>
              <a:gd name="connsiteX350" fmla="*/ 2762250 w 8870950"/>
              <a:gd name="connsiteY350" fmla="*/ 1327150 h 3644900"/>
              <a:gd name="connsiteX351" fmla="*/ 2667000 w 8870950"/>
              <a:gd name="connsiteY351" fmla="*/ 1181100 h 3644900"/>
              <a:gd name="connsiteX352" fmla="*/ 2609850 w 8870950"/>
              <a:gd name="connsiteY352" fmla="*/ 1149350 h 3644900"/>
              <a:gd name="connsiteX353" fmla="*/ 2609850 w 8870950"/>
              <a:gd name="connsiteY353" fmla="*/ 1117600 h 3644900"/>
              <a:gd name="connsiteX354" fmla="*/ 2603500 w 8870950"/>
              <a:gd name="connsiteY354" fmla="*/ 1073150 h 3644900"/>
              <a:gd name="connsiteX355" fmla="*/ 2463800 w 8870950"/>
              <a:gd name="connsiteY355" fmla="*/ 1073150 h 3644900"/>
              <a:gd name="connsiteX356" fmla="*/ 2457450 w 8870950"/>
              <a:gd name="connsiteY356" fmla="*/ 1054100 h 3644900"/>
              <a:gd name="connsiteX357" fmla="*/ 2603500 w 8870950"/>
              <a:gd name="connsiteY357" fmla="*/ 1022350 h 3644900"/>
              <a:gd name="connsiteX358" fmla="*/ 2698750 w 8870950"/>
              <a:gd name="connsiteY358" fmla="*/ 914400 h 3644900"/>
              <a:gd name="connsiteX359" fmla="*/ 2717800 w 8870950"/>
              <a:gd name="connsiteY359" fmla="*/ 882650 h 3644900"/>
              <a:gd name="connsiteX360" fmla="*/ 2927350 w 8870950"/>
              <a:gd name="connsiteY360" fmla="*/ 666750 h 3644900"/>
              <a:gd name="connsiteX361" fmla="*/ 2870200 w 8870950"/>
              <a:gd name="connsiteY361" fmla="*/ 622300 h 3644900"/>
              <a:gd name="connsiteX362" fmla="*/ 2844800 w 8870950"/>
              <a:gd name="connsiteY362" fmla="*/ 622300 h 3644900"/>
              <a:gd name="connsiteX363" fmla="*/ 2768600 w 8870950"/>
              <a:gd name="connsiteY363" fmla="*/ 679450 h 3644900"/>
              <a:gd name="connsiteX364" fmla="*/ 2711450 w 8870950"/>
              <a:gd name="connsiteY364" fmla="*/ 615950 h 3644900"/>
              <a:gd name="connsiteX365" fmla="*/ 2717800 w 8870950"/>
              <a:gd name="connsiteY365" fmla="*/ 558800 h 3644900"/>
              <a:gd name="connsiteX366" fmla="*/ 2736850 w 8870950"/>
              <a:gd name="connsiteY366" fmla="*/ 520700 h 3644900"/>
              <a:gd name="connsiteX367" fmla="*/ 2774950 w 8870950"/>
              <a:gd name="connsiteY367" fmla="*/ 469900 h 3644900"/>
              <a:gd name="connsiteX368" fmla="*/ 2813050 w 8870950"/>
              <a:gd name="connsiteY368" fmla="*/ 457200 h 3644900"/>
              <a:gd name="connsiteX369" fmla="*/ 2844800 w 8870950"/>
              <a:gd name="connsiteY369" fmla="*/ 463550 h 3644900"/>
              <a:gd name="connsiteX370" fmla="*/ 2863850 w 8870950"/>
              <a:gd name="connsiteY370" fmla="*/ 546100 h 3644900"/>
              <a:gd name="connsiteX371" fmla="*/ 2946400 w 8870950"/>
              <a:gd name="connsiteY371" fmla="*/ 596900 h 3644900"/>
              <a:gd name="connsiteX372" fmla="*/ 3035300 w 8870950"/>
              <a:gd name="connsiteY372" fmla="*/ 571500 h 3644900"/>
              <a:gd name="connsiteX373" fmla="*/ 3206750 w 8870950"/>
              <a:gd name="connsiteY373" fmla="*/ 723900 h 3644900"/>
              <a:gd name="connsiteX374" fmla="*/ 3187700 w 8870950"/>
              <a:gd name="connsiteY374" fmla="*/ 755650 h 3644900"/>
              <a:gd name="connsiteX375" fmla="*/ 3181350 w 8870950"/>
              <a:gd name="connsiteY375" fmla="*/ 838200 h 3644900"/>
              <a:gd name="connsiteX376" fmla="*/ 3130550 w 8870950"/>
              <a:gd name="connsiteY376" fmla="*/ 869950 h 3644900"/>
              <a:gd name="connsiteX377" fmla="*/ 3003550 w 8870950"/>
              <a:gd name="connsiteY377" fmla="*/ 825500 h 3644900"/>
              <a:gd name="connsiteX378" fmla="*/ 2851150 w 8870950"/>
              <a:gd name="connsiteY378" fmla="*/ 1022350 h 3644900"/>
              <a:gd name="connsiteX379" fmla="*/ 2901950 w 8870950"/>
              <a:gd name="connsiteY379" fmla="*/ 1041400 h 3644900"/>
              <a:gd name="connsiteX380" fmla="*/ 3181350 w 8870950"/>
              <a:gd name="connsiteY380" fmla="*/ 1079500 h 3644900"/>
              <a:gd name="connsiteX381" fmla="*/ 3327400 w 8870950"/>
              <a:gd name="connsiteY381" fmla="*/ 1028700 h 3644900"/>
              <a:gd name="connsiteX382" fmla="*/ 3378200 w 8870950"/>
              <a:gd name="connsiteY382" fmla="*/ 952500 h 3644900"/>
              <a:gd name="connsiteX383" fmla="*/ 3295650 w 8870950"/>
              <a:gd name="connsiteY383" fmla="*/ 825500 h 3644900"/>
              <a:gd name="connsiteX384" fmla="*/ 3321050 w 8870950"/>
              <a:gd name="connsiteY384" fmla="*/ 666750 h 3644900"/>
              <a:gd name="connsiteX385" fmla="*/ 3340100 w 8870950"/>
              <a:gd name="connsiteY385" fmla="*/ 603250 h 3644900"/>
              <a:gd name="connsiteX386" fmla="*/ 3302000 w 8870950"/>
              <a:gd name="connsiteY386" fmla="*/ 508000 h 3644900"/>
              <a:gd name="connsiteX387" fmla="*/ 3403600 w 8870950"/>
              <a:gd name="connsiteY387" fmla="*/ 495300 h 3644900"/>
              <a:gd name="connsiteX388" fmla="*/ 3448050 w 8870950"/>
              <a:gd name="connsiteY388" fmla="*/ 444500 h 3644900"/>
              <a:gd name="connsiteX389" fmla="*/ 3517900 w 8870950"/>
              <a:gd name="connsiteY389" fmla="*/ 438150 h 3644900"/>
              <a:gd name="connsiteX390" fmla="*/ 3683000 w 8870950"/>
              <a:gd name="connsiteY390" fmla="*/ 520700 h 3644900"/>
              <a:gd name="connsiteX391" fmla="*/ 3714750 w 8870950"/>
              <a:gd name="connsiteY391" fmla="*/ 571500 h 3644900"/>
              <a:gd name="connsiteX392" fmla="*/ 3727450 w 8870950"/>
              <a:gd name="connsiteY392" fmla="*/ 584200 h 3644900"/>
              <a:gd name="connsiteX393" fmla="*/ 3752850 w 8870950"/>
              <a:gd name="connsiteY393" fmla="*/ 666750 h 3644900"/>
              <a:gd name="connsiteX394" fmla="*/ 3625850 w 8870950"/>
              <a:gd name="connsiteY394" fmla="*/ 889000 h 3644900"/>
              <a:gd name="connsiteX395" fmla="*/ 3619500 w 8870950"/>
              <a:gd name="connsiteY395" fmla="*/ 920750 h 3644900"/>
              <a:gd name="connsiteX396" fmla="*/ 3638550 w 8870950"/>
              <a:gd name="connsiteY396" fmla="*/ 1022350 h 3644900"/>
              <a:gd name="connsiteX397" fmla="*/ 3695700 w 8870950"/>
              <a:gd name="connsiteY397" fmla="*/ 1085850 h 3644900"/>
              <a:gd name="connsiteX398" fmla="*/ 3867150 w 8870950"/>
              <a:gd name="connsiteY398" fmla="*/ 1168400 h 3644900"/>
              <a:gd name="connsiteX399" fmla="*/ 4006850 w 8870950"/>
              <a:gd name="connsiteY399" fmla="*/ 1384300 h 3644900"/>
              <a:gd name="connsiteX400" fmla="*/ 4159250 w 8870950"/>
              <a:gd name="connsiteY400" fmla="*/ 1409700 h 3644900"/>
              <a:gd name="connsiteX401" fmla="*/ 4686300 w 8870950"/>
              <a:gd name="connsiteY401" fmla="*/ 1276350 h 3644900"/>
              <a:gd name="connsiteX402" fmla="*/ 4768850 w 8870950"/>
              <a:gd name="connsiteY402" fmla="*/ 1130300 h 3644900"/>
              <a:gd name="connsiteX403" fmla="*/ 4603750 w 8870950"/>
              <a:gd name="connsiteY403" fmla="*/ 863600 h 3644900"/>
              <a:gd name="connsiteX404" fmla="*/ 4622800 w 8870950"/>
              <a:gd name="connsiteY404" fmla="*/ 793750 h 3644900"/>
              <a:gd name="connsiteX405" fmla="*/ 4730750 w 8870950"/>
              <a:gd name="connsiteY405" fmla="*/ 654050 h 3644900"/>
              <a:gd name="connsiteX406" fmla="*/ 4826000 w 8870950"/>
              <a:gd name="connsiteY406" fmla="*/ 603250 h 3644900"/>
              <a:gd name="connsiteX407" fmla="*/ 4889500 w 8870950"/>
              <a:gd name="connsiteY407" fmla="*/ 584200 h 3644900"/>
              <a:gd name="connsiteX408" fmla="*/ 4933950 w 8870950"/>
              <a:gd name="connsiteY408" fmla="*/ 590550 h 3644900"/>
              <a:gd name="connsiteX409" fmla="*/ 5035550 w 8870950"/>
              <a:gd name="connsiteY409" fmla="*/ 666750 h 3644900"/>
              <a:gd name="connsiteX410" fmla="*/ 5137150 w 8870950"/>
              <a:gd name="connsiteY410" fmla="*/ 704850 h 3644900"/>
              <a:gd name="connsiteX411" fmla="*/ 5080000 w 8870950"/>
              <a:gd name="connsiteY411" fmla="*/ 730250 h 3644900"/>
              <a:gd name="connsiteX412" fmla="*/ 5048250 w 8870950"/>
              <a:gd name="connsiteY412" fmla="*/ 800100 h 3644900"/>
              <a:gd name="connsiteX413" fmla="*/ 5060950 w 8870950"/>
              <a:gd name="connsiteY413" fmla="*/ 869950 h 3644900"/>
              <a:gd name="connsiteX414" fmla="*/ 5092700 w 8870950"/>
              <a:gd name="connsiteY414" fmla="*/ 908050 h 3644900"/>
              <a:gd name="connsiteX415" fmla="*/ 5092700 w 8870950"/>
              <a:gd name="connsiteY415" fmla="*/ 996950 h 3644900"/>
              <a:gd name="connsiteX416" fmla="*/ 5111750 w 8870950"/>
              <a:gd name="connsiteY416" fmla="*/ 1073150 h 3644900"/>
              <a:gd name="connsiteX417" fmla="*/ 5054600 w 8870950"/>
              <a:gd name="connsiteY417" fmla="*/ 1155700 h 3644900"/>
              <a:gd name="connsiteX418" fmla="*/ 5092700 w 8870950"/>
              <a:gd name="connsiteY418" fmla="*/ 1187450 h 3644900"/>
              <a:gd name="connsiteX419" fmla="*/ 5632450 w 8870950"/>
              <a:gd name="connsiteY419" fmla="*/ 1016000 h 3644900"/>
              <a:gd name="connsiteX420" fmla="*/ 5683250 w 8870950"/>
              <a:gd name="connsiteY420" fmla="*/ 946150 h 3644900"/>
              <a:gd name="connsiteX421" fmla="*/ 5829300 w 8870950"/>
              <a:gd name="connsiteY421" fmla="*/ 857250 h 3644900"/>
              <a:gd name="connsiteX422" fmla="*/ 6159500 w 8870950"/>
              <a:gd name="connsiteY422" fmla="*/ 412750 h 3644900"/>
              <a:gd name="connsiteX423" fmla="*/ 6178550 w 8870950"/>
              <a:gd name="connsiteY423" fmla="*/ 342900 h 3644900"/>
              <a:gd name="connsiteX424" fmla="*/ 6248400 w 8870950"/>
              <a:gd name="connsiteY424" fmla="*/ 184150 h 3644900"/>
              <a:gd name="connsiteX425" fmla="*/ 6273800 w 8870950"/>
              <a:gd name="connsiteY425" fmla="*/ 76200 h 3644900"/>
              <a:gd name="connsiteX426" fmla="*/ 6292850 w 8870950"/>
              <a:gd name="connsiteY426" fmla="*/ 76200 h 3644900"/>
              <a:gd name="connsiteX427" fmla="*/ 6292850 w 8870950"/>
              <a:gd name="connsiteY427" fmla="*/ 177800 h 3644900"/>
              <a:gd name="connsiteX428" fmla="*/ 6311900 w 8870950"/>
              <a:gd name="connsiteY428" fmla="*/ 184150 h 3644900"/>
              <a:gd name="connsiteX429" fmla="*/ 6432550 w 8870950"/>
              <a:gd name="connsiteY429" fmla="*/ 0 h 3644900"/>
              <a:gd name="connsiteX430" fmla="*/ 6464300 w 8870950"/>
              <a:gd name="connsiteY430" fmla="*/ 6350 h 3644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  <a:cxn ang="0">
                <a:pos x="connsiteX388" y="connsiteY388"/>
              </a:cxn>
              <a:cxn ang="0">
                <a:pos x="connsiteX389" y="connsiteY389"/>
              </a:cxn>
              <a:cxn ang="0">
                <a:pos x="connsiteX390" y="connsiteY390"/>
              </a:cxn>
              <a:cxn ang="0">
                <a:pos x="connsiteX391" y="connsiteY391"/>
              </a:cxn>
              <a:cxn ang="0">
                <a:pos x="connsiteX392" y="connsiteY392"/>
              </a:cxn>
              <a:cxn ang="0">
                <a:pos x="connsiteX393" y="connsiteY393"/>
              </a:cxn>
              <a:cxn ang="0">
                <a:pos x="connsiteX394" y="connsiteY394"/>
              </a:cxn>
              <a:cxn ang="0">
                <a:pos x="connsiteX395" y="connsiteY395"/>
              </a:cxn>
              <a:cxn ang="0">
                <a:pos x="connsiteX396" y="connsiteY396"/>
              </a:cxn>
              <a:cxn ang="0">
                <a:pos x="connsiteX397" y="connsiteY397"/>
              </a:cxn>
              <a:cxn ang="0">
                <a:pos x="connsiteX398" y="connsiteY398"/>
              </a:cxn>
              <a:cxn ang="0">
                <a:pos x="connsiteX399" y="connsiteY399"/>
              </a:cxn>
              <a:cxn ang="0">
                <a:pos x="connsiteX400" y="connsiteY400"/>
              </a:cxn>
              <a:cxn ang="0">
                <a:pos x="connsiteX401" y="connsiteY401"/>
              </a:cxn>
              <a:cxn ang="0">
                <a:pos x="connsiteX402" y="connsiteY402"/>
              </a:cxn>
              <a:cxn ang="0">
                <a:pos x="connsiteX403" y="connsiteY403"/>
              </a:cxn>
              <a:cxn ang="0">
                <a:pos x="connsiteX404" y="connsiteY404"/>
              </a:cxn>
              <a:cxn ang="0">
                <a:pos x="connsiteX405" y="connsiteY405"/>
              </a:cxn>
              <a:cxn ang="0">
                <a:pos x="connsiteX406" y="connsiteY406"/>
              </a:cxn>
              <a:cxn ang="0">
                <a:pos x="connsiteX407" y="connsiteY407"/>
              </a:cxn>
              <a:cxn ang="0">
                <a:pos x="connsiteX408" y="connsiteY408"/>
              </a:cxn>
              <a:cxn ang="0">
                <a:pos x="connsiteX409" y="connsiteY409"/>
              </a:cxn>
              <a:cxn ang="0">
                <a:pos x="connsiteX410" y="connsiteY410"/>
              </a:cxn>
              <a:cxn ang="0">
                <a:pos x="connsiteX411" y="connsiteY411"/>
              </a:cxn>
              <a:cxn ang="0">
                <a:pos x="connsiteX412" y="connsiteY412"/>
              </a:cxn>
              <a:cxn ang="0">
                <a:pos x="connsiteX413" y="connsiteY413"/>
              </a:cxn>
              <a:cxn ang="0">
                <a:pos x="connsiteX414" y="connsiteY414"/>
              </a:cxn>
              <a:cxn ang="0">
                <a:pos x="connsiteX415" y="connsiteY415"/>
              </a:cxn>
              <a:cxn ang="0">
                <a:pos x="connsiteX416" y="connsiteY416"/>
              </a:cxn>
              <a:cxn ang="0">
                <a:pos x="connsiteX417" y="connsiteY417"/>
              </a:cxn>
              <a:cxn ang="0">
                <a:pos x="connsiteX418" y="connsiteY418"/>
              </a:cxn>
              <a:cxn ang="0">
                <a:pos x="connsiteX419" y="connsiteY419"/>
              </a:cxn>
              <a:cxn ang="0">
                <a:pos x="connsiteX420" y="connsiteY420"/>
              </a:cxn>
              <a:cxn ang="0">
                <a:pos x="connsiteX421" y="connsiteY421"/>
              </a:cxn>
              <a:cxn ang="0">
                <a:pos x="connsiteX422" y="connsiteY422"/>
              </a:cxn>
              <a:cxn ang="0">
                <a:pos x="connsiteX423" y="connsiteY423"/>
              </a:cxn>
              <a:cxn ang="0">
                <a:pos x="connsiteX424" y="connsiteY424"/>
              </a:cxn>
              <a:cxn ang="0">
                <a:pos x="connsiteX425" y="connsiteY425"/>
              </a:cxn>
              <a:cxn ang="0">
                <a:pos x="connsiteX426" y="connsiteY426"/>
              </a:cxn>
              <a:cxn ang="0">
                <a:pos x="connsiteX427" y="connsiteY427"/>
              </a:cxn>
              <a:cxn ang="0">
                <a:pos x="connsiteX428" y="connsiteY428"/>
              </a:cxn>
              <a:cxn ang="0">
                <a:pos x="connsiteX429" y="connsiteY429"/>
              </a:cxn>
              <a:cxn ang="0">
                <a:pos x="connsiteX430" y="connsiteY430"/>
              </a:cxn>
            </a:cxnLst>
            <a:rect l="l" t="t" r="r" b="b"/>
            <a:pathLst>
              <a:path w="8870950" h="3644900">
                <a:moveTo>
                  <a:pt x="8693150" y="2603500"/>
                </a:moveTo>
                <a:cubicBezTo>
                  <a:pt x="8693150" y="2609850"/>
                  <a:pt x="8699500" y="2609850"/>
                  <a:pt x="8699500" y="2622550"/>
                </a:cubicBezTo>
                <a:cubicBezTo>
                  <a:pt x="8699500" y="2641600"/>
                  <a:pt x="8636000" y="2724150"/>
                  <a:pt x="8610600" y="2762250"/>
                </a:cubicBezTo>
                <a:lnTo>
                  <a:pt x="8585200" y="2762250"/>
                </a:lnTo>
                <a:cubicBezTo>
                  <a:pt x="8578850" y="2755900"/>
                  <a:pt x="8578850" y="2755900"/>
                  <a:pt x="8578850" y="2736850"/>
                </a:cubicBezTo>
                <a:cubicBezTo>
                  <a:pt x="8578850" y="2724150"/>
                  <a:pt x="8636000" y="2647950"/>
                  <a:pt x="8667750" y="2603500"/>
                </a:cubicBezTo>
                <a:lnTo>
                  <a:pt x="8693150" y="2603500"/>
                </a:lnTo>
                <a:close/>
                <a:moveTo>
                  <a:pt x="8464550" y="2292350"/>
                </a:moveTo>
                <a:cubicBezTo>
                  <a:pt x="8483600" y="2292350"/>
                  <a:pt x="8489950" y="2286000"/>
                  <a:pt x="8515350" y="2279650"/>
                </a:cubicBezTo>
                <a:cubicBezTo>
                  <a:pt x="8534400" y="2324100"/>
                  <a:pt x="8553450" y="2368550"/>
                  <a:pt x="8566150" y="2413000"/>
                </a:cubicBezTo>
                <a:cubicBezTo>
                  <a:pt x="8502650" y="2368550"/>
                  <a:pt x="8432800" y="2286000"/>
                  <a:pt x="8356600" y="2292350"/>
                </a:cubicBezTo>
                <a:cubicBezTo>
                  <a:pt x="8343900" y="2292350"/>
                  <a:pt x="8324850" y="2298700"/>
                  <a:pt x="8305800" y="2292350"/>
                </a:cubicBezTo>
                <a:cubicBezTo>
                  <a:pt x="8318500" y="2273300"/>
                  <a:pt x="8343900" y="2266950"/>
                  <a:pt x="8362950" y="2266950"/>
                </a:cubicBezTo>
                <a:cubicBezTo>
                  <a:pt x="8375650" y="2266950"/>
                  <a:pt x="8451850" y="2292350"/>
                  <a:pt x="8464550" y="2292350"/>
                </a:cubicBezTo>
                <a:close/>
                <a:moveTo>
                  <a:pt x="1676400" y="2184400"/>
                </a:moveTo>
                <a:cubicBezTo>
                  <a:pt x="1682750" y="2184400"/>
                  <a:pt x="1695450" y="2203450"/>
                  <a:pt x="1708150" y="2222500"/>
                </a:cubicBezTo>
                <a:lnTo>
                  <a:pt x="1676400" y="2222500"/>
                </a:lnTo>
                <a:cubicBezTo>
                  <a:pt x="1619250" y="2184400"/>
                  <a:pt x="1574800" y="2171700"/>
                  <a:pt x="1524000" y="2171700"/>
                </a:cubicBezTo>
                <a:lnTo>
                  <a:pt x="1524000" y="2152650"/>
                </a:lnTo>
                <a:cubicBezTo>
                  <a:pt x="1536700" y="2139950"/>
                  <a:pt x="1543050" y="2120900"/>
                  <a:pt x="1562100" y="2120900"/>
                </a:cubicBezTo>
                <a:cubicBezTo>
                  <a:pt x="1600200" y="2120900"/>
                  <a:pt x="1638300" y="2152650"/>
                  <a:pt x="1676400" y="2184400"/>
                </a:cubicBezTo>
                <a:close/>
                <a:moveTo>
                  <a:pt x="7874000" y="1752600"/>
                </a:moveTo>
                <a:cubicBezTo>
                  <a:pt x="7874000" y="1771650"/>
                  <a:pt x="7816850" y="1885950"/>
                  <a:pt x="7816850" y="1905000"/>
                </a:cubicBezTo>
                <a:cubicBezTo>
                  <a:pt x="7816850" y="1917700"/>
                  <a:pt x="7816850" y="1930400"/>
                  <a:pt x="7835900" y="1930400"/>
                </a:cubicBezTo>
                <a:cubicBezTo>
                  <a:pt x="7905750" y="1930400"/>
                  <a:pt x="7950200" y="1822450"/>
                  <a:pt x="7962900" y="1790700"/>
                </a:cubicBezTo>
                <a:cubicBezTo>
                  <a:pt x="7981950" y="1720850"/>
                  <a:pt x="8007350" y="1663700"/>
                  <a:pt x="8026400" y="1606550"/>
                </a:cubicBezTo>
                <a:cubicBezTo>
                  <a:pt x="8070850" y="1619250"/>
                  <a:pt x="8153400" y="1657350"/>
                  <a:pt x="8204200" y="1689100"/>
                </a:cubicBezTo>
                <a:cubicBezTo>
                  <a:pt x="8172450" y="1739900"/>
                  <a:pt x="8134350" y="1797050"/>
                  <a:pt x="8108950" y="1847850"/>
                </a:cubicBezTo>
                <a:cubicBezTo>
                  <a:pt x="8147050" y="1879600"/>
                  <a:pt x="8204200" y="1879600"/>
                  <a:pt x="8255000" y="1905000"/>
                </a:cubicBezTo>
                <a:cubicBezTo>
                  <a:pt x="8324850" y="1943100"/>
                  <a:pt x="8356600" y="1968500"/>
                  <a:pt x="8413750" y="1968500"/>
                </a:cubicBezTo>
                <a:cubicBezTo>
                  <a:pt x="8432800" y="1968500"/>
                  <a:pt x="8470900" y="1955800"/>
                  <a:pt x="8489950" y="1955800"/>
                </a:cubicBezTo>
                <a:cubicBezTo>
                  <a:pt x="8509000" y="1955800"/>
                  <a:pt x="8623300" y="2076450"/>
                  <a:pt x="8629650" y="2101850"/>
                </a:cubicBezTo>
                <a:cubicBezTo>
                  <a:pt x="8636000" y="2108200"/>
                  <a:pt x="8636000" y="2133600"/>
                  <a:pt x="8642350" y="2146300"/>
                </a:cubicBezTo>
                <a:cubicBezTo>
                  <a:pt x="8775700" y="2362200"/>
                  <a:pt x="8763000" y="2286000"/>
                  <a:pt x="8763000" y="2457450"/>
                </a:cubicBezTo>
                <a:cubicBezTo>
                  <a:pt x="8763000" y="2470150"/>
                  <a:pt x="8832850" y="2673350"/>
                  <a:pt x="8832850" y="2692400"/>
                </a:cubicBezTo>
                <a:cubicBezTo>
                  <a:pt x="8832850" y="2705100"/>
                  <a:pt x="8801100" y="2768600"/>
                  <a:pt x="8801100" y="2787650"/>
                </a:cubicBezTo>
                <a:cubicBezTo>
                  <a:pt x="8801100" y="2806700"/>
                  <a:pt x="8845550" y="2832100"/>
                  <a:pt x="8858250" y="2838450"/>
                </a:cubicBezTo>
                <a:lnTo>
                  <a:pt x="8858250" y="2876550"/>
                </a:lnTo>
                <a:cubicBezTo>
                  <a:pt x="8839200" y="2876550"/>
                  <a:pt x="8801100" y="2870200"/>
                  <a:pt x="8788400" y="2870200"/>
                </a:cubicBezTo>
                <a:cubicBezTo>
                  <a:pt x="8763000" y="2870200"/>
                  <a:pt x="8769350" y="2882900"/>
                  <a:pt x="8718550" y="2908300"/>
                </a:cubicBezTo>
                <a:cubicBezTo>
                  <a:pt x="8705850" y="2914650"/>
                  <a:pt x="8680450" y="2914650"/>
                  <a:pt x="8661400" y="2914650"/>
                </a:cubicBezTo>
                <a:lnTo>
                  <a:pt x="8642350" y="2914650"/>
                </a:lnTo>
                <a:cubicBezTo>
                  <a:pt x="8636000" y="2933700"/>
                  <a:pt x="8636000" y="2952750"/>
                  <a:pt x="8629650" y="2965450"/>
                </a:cubicBezTo>
                <a:lnTo>
                  <a:pt x="8870950" y="3644900"/>
                </a:lnTo>
                <a:lnTo>
                  <a:pt x="8629650" y="3644900"/>
                </a:lnTo>
                <a:cubicBezTo>
                  <a:pt x="8610600" y="3606800"/>
                  <a:pt x="8597900" y="3562350"/>
                  <a:pt x="8578850" y="3517900"/>
                </a:cubicBezTo>
                <a:cubicBezTo>
                  <a:pt x="8502650" y="3562350"/>
                  <a:pt x="8413750" y="3429000"/>
                  <a:pt x="8362950" y="3371850"/>
                </a:cubicBezTo>
                <a:cubicBezTo>
                  <a:pt x="8356600" y="3352800"/>
                  <a:pt x="8324850" y="3340100"/>
                  <a:pt x="8312150" y="3321050"/>
                </a:cubicBezTo>
                <a:cubicBezTo>
                  <a:pt x="8293100" y="3295650"/>
                  <a:pt x="8229600" y="3168650"/>
                  <a:pt x="8216900" y="3168650"/>
                </a:cubicBezTo>
                <a:cubicBezTo>
                  <a:pt x="8197850" y="3168650"/>
                  <a:pt x="8166100" y="3219450"/>
                  <a:pt x="8134350" y="3244850"/>
                </a:cubicBezTo>
                <a:cubicBezTo>
                  <a:pt x="8108950" y="3257550"/>
                  <a:pt x="8070850" y="3263900"/>
                  <a:pt x="8045450" y="3276600"/>
                </a:cubicBezTo>
                <a:cubicBezTo>
                  <a:pt x="8020050" y="3289300"/>
                  <a:pt x="7912100" y="3435350"/>
                  <a:pt x="7912100" y="3441700"/>
                </a:cubicBezTo>
                <a:cubicBezTo>
                  <a:pt x="7912100" y="3460750"/>
                  <a:pt x="7842250" y="3492500"/>
                  <a:pt x="7842250" y="3536950"/>
                </a:cubicBezTo>
                <a:cubicBezTo>
                  <a:pt x="7842250" y="3549650"/>
                  <a:pt x="7854950" y="3606800"/>
                  <a:pt x="7867650" y="3644900"/>
                </a:cubicBezTo>
                <a:lnTo>
                  <a:pt x="7607300" y="3644900"/>
                </a:lnTo>
                <a:cubicBezTo>
                  <a:pt x="7600950" y="3625850"/>
                  <a:pt x="7600950" y="3594100"/>
                  <a:pt x="7588250" y="3575050"/>
                </a:cubicBezTo>
                <a:cubicBezTo>
                  <a:pt x="7575550" y="3556000"/>
                  <a:pt x="7543800" y="3536950"/>
                  <a:pt x="7524750" y="3517900"/>
                </a:cubicBezTo>
                <a:cubicBezTo>
                  <a:pt x="7505700" y="3492500"/>
                  <a:pt x="7486650" y="3416300"/>
                  <a:pt x="7486650" y="3384550"/>
                </a:cubicBezTo>
                <a:cubicBezTo>
                  <a:pt x="7486650" y="3289300"/>
                  <a:pt x="7581900" y="3079750"/>
                  <a:pt x="7581900" y="3022600"/>
                </a:cubicBezTo>
                <a:cubicBezTo>
                  <a:pt x="7581900" y="3009900"/>
                  <a:pt x="7550150" y="2959100"/>
                  <a:pt x="7531100" y="2933700"/>
                </a:cubicBezTo>
                <a:cubicBezTo>
                  <a:pt x="7518400" y="2914650"/>
                  <a:pt x="7499350" y="2901950"/>
                  <a:pt x="7493000" y="2889250"/>
                </a:cubicBezTo>
                <a:cubicBezTo>
                  <a:pt x="7435850" y="2787650"/>
                  <a:pt x="7429500" y="2679700"/>
                  <a:pt x="7404100" y="2584450"/>
                </a:cubicBezTo>
                <a:cubicBezTo>
                  <a:pt x="7404100" y="2571750"/>
                  <a:pt x="7391400" y="2565400"/>
                  <a:pt x="7391400" y="2552700"/>
                </a:cubicBezTo>
                <a:cubicBezTo>
                  <a:pt x="7378700" y="2514600"/>
                  <a:pt x="7378700" y="2451100"/>
                  <a:pt x="7378700" y="2432050"/>
                </a:cubicBezTo>
                <a:cubicBezTo>
                  <a:pt x="7378700" y="2419350"/>
                  <a:pt x="7397750" y="2362200"/>
                  <a:pt x="7397750" y="2343150"/>
                </a:cubicBezTo>
                <a:cubicBezTo>
                  <a:pt x="7397750" y="2330450"/>
                  <a:pt x="7562850" y="2114550"/>
                  <a:pt x="7562850" y="2101850"/>
                </a:cubicBezTo>
                <a:cubicBezTo>
                  <a:pt x="7562850" y="2051050"/>
                  <a:pt x="7467600" y="2063750"/>
                  <a:pt x="7454900" y="2038350"/>
                </a:cubicBezTo>
                <a:cubicBezTo>
                  <a:pt x="7448550" y="2019300"/>
                  <a:pt x="7442200" y="1993900"/>
                  <a:pt x="7442200" y="1968500"/>
                </a:cubicBezTo>
                <a:cubicBezTo>
                  <a:pt x="7435850" y="1809750"/>
                  <a:pt x="7442200" y="1797050"/>
                  <a:pt x="7442200" y="1784350"/>
                </a:cubicBezTo>
                <a:cubicBezTo>
                  <a:pt x="7442200" y="1765300"/>
                  <a:pt x="7416800" y="1739900"/>
                  <a:pt x="7404100" y="1727200"/>
                </a:cubicBezTo>
                <a:cubicBezTo>
                  <a:pt x="7391400" y="1720850"/>
                  <a:pt x="7372350" y="1714500"/>
                  <a:pt x="7359650" y="1708150"/>
                </a:cubicBezTo>
                <a:cubicBezTo>
                  <a:pt x="7366000" y="1657350"/>
                  <a:pt x="7410450" y="1689100"/>
                  <a:pt x="7442200" y="1676400"/>
                </a:cubicBezTo>
                <a:cubicBezTo>
                  <a:pt x="7467600" y="1663700"/>
                  <a:pt x="7467600" y="1625600"/>
                  <a:pt x="7486650" y="1606550"/>
                </a:cubicBezTo>
                <a:cubicBezTo>
                  <a:pt x="7493000" y="1593850"/>
                  <a:pt x="7581900" y="1574800"/>
                  <a:pt x="7607300" y="1574800"/>
                </a:cubicBezTo>
                <a:cubicBezTo>
                  <a:pt x="7702550" y="1574800"/>
                  <a:pt x="7874000" y="1631950"/>
                  <a:pt x="7874000" y="1752600"/>
                </a:cubicBezTo>
                <a:close/>
                <a:moveTo>
                  <a:pt x="3155950" y="812800"/>
                </a:moveTo>
                <a:cubicBezTo>
                  <a:pt x="3143250" y="825500"/>
                  <a:pt x="3130550" y="825500"/>
                  <a:pt x="3111500" y="825500"/>
                </a:cubicBezTo>
                <a:cubicBezTo>
                  <a:pt x="3098800" y="825500"/>
                  <a:pt x="3079750" y="819150"/>
                  <a:pt x="3060700" y="812800"/>
                </a:cubicBezTo>
                <a:lnTo>
                  <a:pt x="3060700" y="793750"/>
                </a:lnTo>
                <a:cubicBezTo>
                  <a:pt x="3079750" y="793750"/>
                  <a:pt x="3105150" y="774700"/>
                  <a:pt x="3155950" y="768350"/>
                </a:cubicBezTo>
                <a:lnTo>
                  <a:pt x="3155950" y="812800"/>
                </a:lnTo>
                <a:close/>
                <a:moveTo>
                  <a:pt x="6464300" y="6350"/>
                </a:moveTo>
                <a:lnTo>
                  <a:pt x="6426200" y="120650"/>
                </a:lnTo>
                <a:cubicBezTo>
                  <a:pt x="6426200" y="120650"/>
                  <a:pt x="6419850" y="127000"/>
                  <a:pt x="6438900" y="127000"/>
                </a:cubicBezTo>
                <a:cubicBezTo>
                  <a:pt x="6470650" y="127000"/>
                  <a:pt x="6508750" y="19050"/>
                  <a:pt x="6527800" y="6350"/>
                </a:cubicBezTo>
                <a:cubicBezTo>
                  <a:pt x="6527800" y="19050"/>
                  <a:pt x="6534150" y="25400"/>
                  <a:pt x="6534150" y="38100"/>
                </a:cubicBezTo>
                <a:cubicBezTo>
                  <a:pt x="6534150" y="57150"/>
                  <a:pt x="6477000" y="177800"/>
                  <a:pt x="6477000" y="196850"/>
                </a:cubicBezTo>
                <a:cubicBezTo>
                  <a:pt x="6477000" y="209550"/>
                  <a:pt x="6337300" y="330200"/>
                  <a:pt x="6280150" y="406400"/>
                </a:cubicBezTo>
                <a:cubicBezTo>
                  <a:pt x="6273800" y="406400"/>
                  <a:pt x="6178550" y="603250"/>
                  <a:pt x="6178550" y="641350"/>
                </a:cubicBezTo>
                <a:cubicBezTo>
                  <a:pt x="6178550" y="660400"/>
                  <a:pt x="6115050" y="800100"/>
                  <a:pt x="6076950" y="876300"/>
                </a:cubicBezTo>
                <a:cubicBezTo>
                  <a:pt x="6051550" y="920750"/>
                  <a:pt x="6007100" y="958850"/>
                  <a:pt x="5975350" y="996950"/>
                </a:cubicBezTo>
                <a:cubicBezTo>
                  <a:pt x="5969000" y="1003300"/>
                  <a:pt x="5962650" y="1016000"/>
                  <a:pt x="5962650" y="1035050"/>
                </a:cubicBezTo>
                <a:cubicBezTo>
                  <a:pt x="5962650" y="1047750"/>
                  <a:pt x="5981700" y="1073150"/>
                  <a:pt x="5981700" y="1092200"/>
                </a:cubicBezTo>
                <a:cubicBezTo>
                  <a:pt x="5981700" y="1104900"/>
                  <a:pt x="5975350" y="1143000"/>
                  <a:pt x="5949950" y="1155700"/>
                </a:cubicBezTo>
                <a:cubicBezTo>
                  <a:pt x="5905500" y="1174750"/>
                  <a:pt x="5835650" y="1174750"/>
                  <a:pt x="5791200" y="1219200"/>
                </a:cubicBezTo>
                <a:cubicBezTo>
                  <a:pt x="5505450" y="1485900"/>
                  <a:pt x="5429250" y="1422400"/>
                  <a:pt x="5429250" y="1663700"/>
                </a:cubicBezTo>
                <a:cubicBezTo>
                  <a:pt x="5429250" y="1682750"/>
                  <a:pt x="5448300" y="1841500"/>
                  <a:pt x="5448300" y="1854200"/>
                </a:cubicBezTo>
                <a:cubicBezTo>
                  <a:pt x="5448300" y="1892300"/>
                  <a:pt x="5416550" y="1924050"/>
                  <a:pt x="5416550" y="1930400"/>
                </a:cubicBezTo>
                <a:cubicBezTo>
                  <a:pt x="5416550" y="1943100"/>
                  <a:pt x="5492750" y="2044700"/>
                  <a:pt x="5511800" y="2044700"/>
                </a:cubicBezTo>
                <a:cubicBezTo>
                  <a:pt x="5524500" y="2044700"/>
                  <a:pt x="5537200" y="2019300"/>
                  <a:pt x="5556250" y="2019300"/>
                </a:cubicBezTo>
                <a:cubicBezTo>
                  <a:pt x="5581650" y="2019300"/>
                  <a:pt x="5600700" y="2038350"/>
                  <a:pt x="5613400" y="2089150"/>
                </a:cubicBezTo>
                <a:cubicBezTo>
                  <a:pt x="5657850" y="2216150"/>
                  <a:pt x="5740400" y="2476500"/>
                  <a:pt x="5740400" y="2489200"/>
                </a:cubicBezTo>
                <a:cubicBezTo>
                  <a:pt x="5740400" y="2520950"/>
                  <a:pt x="5715000" y="2527300"/>
                  <a:pt x="5708650" y="2527300"/>
                </a:cubicBezTo>
                <a:cubicBezTo>
                  <a:pt x="5695950" y="2527300"/>
                  <a:pt x="5664200" y="2508250"/>
                  <a:pt x="5651500" y="2482850"/>
                </a:cubicBezTo>
                <a:cubicBezTo>
                  <a:pt x="5638800" y="2489200"/>
                  <a:pt x="5613400" y="2546350"/>
                  <a:pt x="5613400" y="2565400"/>
                </a:cubicBezTo>
                <a:cubicBezTo>
                  <a:pt x="5613400" y="2578100"/>
                  <a:pt x="5619750" y="2609850"/>
                  <a:pt x="5619750" y="2635250"/>
                </a:cubicBezTo>
                <a:cubicBezTo>
                  <a:pt x="5632450" y="2819400"/>
                  <a:pt x="5651500" y="3022600"/>
                  <a:pt x="5702300" y="3219450"/>
                </a:cubicBezTo>
                <a:cubicBezTo>
                  <a:pt x="5708650" y="3219450"/>
                  <a:pt x="5715000" y="3219450"/>
                  <a:pt x="5715000" y="3213100"/>
                </a:cubicBezTo>
                <a:cubicBezTo>
                  <a:pt x="5740400" y="3162300"/>
                  <a:pt x="5772150" y="3086100"/>
                  <a:pt x="5772150" y="3067050"/>
                </a:cubicBezTo>
                <a:cubicBezTo>
                  <a:pt x="5772150" y="3054350"/>
                  <a:pt x="5797550" y="3022600"/>
                  <a:pt x="5810250" y="3009900"/>
                </a:cubicBezTo>
                <a:cubicBezTo>
                  <a:pt x="5822950" y="2997200"/>
                  <a:pt x="5854700" y="2990850"/>
                  <a:pt x="5880100" y="2971800"/>
                </a:cubicBezTo>
                <a:cubicBezTo>
                  <a:pt x="5911850" y="2940050"/>
                  <a:pt x="5949950" y="2895600"/>
                  <a:pt x="5969000" y="2863850"/>
                </a:cubicBezTo>
                <a:cubicBezTo>
                  <a:pt x="6013450" y="2794000"/>
                  <a:pt x="6146800" y="2622550"/>
                  <a:pt x="6146800" y="2571750"/>
                </a:cubicBezTo>
                <a:cubicBezTo>
                  <a:pt x="6146800" y="2520950"/>
                  <a:pt x="6292850" y="2355850"/>
                  <a:pt x="6305550" y="2343150"/>
                </a:cubicBezTo>
                <a:cubicBezTo>
                  <a:pt x="6267450" y="2305050"/>
                  <a:pt x="6248400" y="2336800"/>
                  <a:pt x="6248400" y="2298700"/>
                </a:cubicBezTo>
                <a:cubicBezTo>
                  <a:pt x="6248400" y="2279650"/>
                  <a:pt x="6248400" y="2279650"/>
                  <a:pt x="6261100" y="2266950"/>
                </a:cubicBezTo>
                <a:lnTo>
                  <a:pt x="6254750" y="2190750"/>
                </a:lnTo>
                <a:cubicBezTo>
                  <a:pt x="6197600" y="2241550"/>
                  <a:pt x="6216650" y="2457450"/>
                  <a:pt x="6115050" y="2457450"/>
                </a:cubicBezTo>
                <a:cubicBezTo>
                  <a:pt x="6076950" y="2457450"/>
                  <a:pt x="6076950" y="2444750"/>
                  <a:pt x="6076950" y="2425700"/>
                </a:cubicBezTo>
                <a:cubicBezTo>
                  <a:pt x="6076950" y="2374900"/>
                  <a:pt x="6159500" y="2063750"/>
                  <a:pt x="6159500" y="2063750"/>
                </a:cubicBezTo>
                <a:cubicBezTo>
                  <a:pt x="6159500" y="2044700"/>
                  <a:pt x="6153150" y="2044700"/>
                  <a:pt x="6146800" y="2038350"/>
                </a:cubicBezTo>
                <a:cubicBezTo>
                  <a:pt x="6134100" y="2038350"/>
                  <a:pt x="6115050" y="2038350"/>
                  <a:pt x="6102350" y="2032000"/>
                </a:cubicBezTo>
                <a:cubicBezTo>
                  <a:pt x="6089650" y="2019300"/>
                  <a:pt x="6089650" y="1993900"/>
                  <a:pt x="6076950" y="1981200"/>
                </a:cubicBezTo>
                <a:cubicBezTo>
                  <a:pt x="6064250" y="1962150"/>
                  <a:pt x="6032500" y="1949450"/>
                  <a:pt x="6013450" y="1936750"/>
                </a:cubicBezTo>
                <a:cubicBezTo>
                  <a:pt x="6000750" y="1924050"/>
                  <a:pt x="6013450" y="1898650"/>
                  <a:pt x="6013450" y="1885950"/>
                </a:cubicBezTo>
                <a:cubicBezTo>
                  <a:pt x="6013450" y="1847850"/>
                  <a:pt x="5867400" y="1809750"/>
                  <a:pt x="5854700" y="1809750"/>
                </a:cubicBezTo>
                <a:lnTo>
                  <a:pt x="5854700" y="1790700"/>
                </a:lnTo>
                <a:cubicBezTo>
                  <a:pt x="5867400" y="1778000"/>
                  <a:pt x="5873750" y="1771650"/>
                  <a:pt x="5886450" y="1771650"/>
                </a:cubicBezTo>
                <a:cubicBezTo>
                  <a:pt x="5905500" y="1771650"/>
                  <a:pt x="6026150" y="1809750"/>
                  <a:pt x="6045200" y="1809750"/>
                </a:cubicBezTo>
                <a:cubicBezTo>
                  <a:pt x="6096000" y="1809750"/>
                  <a:pt x="6096000" y="1758950"/>
                  <a:pt x="6140450" y="1758950"/>
                </a:cubicBezTo>
                <a:cubicBezTo>
                  <a:pt x="6197600" y="1758950"/>
                  <a:pt x="6191250" y="1860550"/>
                  <a:pt x="6267450" y="1860550"/>
                </a:cubicBezTo>
                <a:cubicBezTo>
                  <a:pt x="6286500" y="1860550"/>
                  <a:pt x="6292850" y="1854200"/>
                  <a:pt x="6413500" y="1854200"/>
                </a:cubicBezTo>
                <a:cubicBezTo>
                  <a:pt x="6432550" y="1847850"/>
                  <a:pt x="6457950" y="1847850"/>
                  <a:pt x="6477000" y="1841500"/>
                </a:cubicBezTo>
                <a:cubicBezTo>
                  <a:pt x="6508750" y="1835150"/>
                  <a:pt x="6527800" y="1771650"/>
                  <a:pt x="6534150" y="1752600"/>
                </a:cubicBezTo>
                <a:cubicBezTo>
                  <a:pt x="6553200" y="1695450"/>
                  <a:pt x="6572250" y="1625600"/>
                  <a:pt x="6610350" y="1568450"/>
                </a:cubicBezTo>
                <a:cubicBezTo>
                  <a:pt x="6648450" y="1504950"/>
                  <a:pt x="6724650" y="1460500"/>
                  <a:pt x="6769100" y="1403350"/>
                </a:cubicBezTo>
                <a:cubicBezTo>
                  <a:pt x="6813550" y="1339850"/>
                  <a:pt x="6838950" y="1276350"/>
                  <a:pt x="6870700" y="1212850"/>
                </a:cubicBezTo>
                <a:cubicBezTo>
                  <a:pt x="6858000" y="1206500"/>
                  <a:pt x="6838950" y="1200150"/>
                  <a:pt x="6819900" y="1187450"/>
                </a:cubicBezTo>
                <a:cubicBezTo>
                  <a:pt x="6813550" y="1143000"/>
                  <a:pt x="6800850" y="1054100"/>
                  <a:pt x="6800850" y="1041400"/>
                </a:cubicBezTo>
                <a:cubicBezTo>
                  <a:pt x="6800850" y="1022350"/>
                  <a:pt x="6813550" y="927100"/>
                  <a:pt x="6813550" y="914400"/>
                </a:cubicBezTo>
                <a:cubicBezTo>
                  <a:pt x="6813550" y="844550"/>
                  <a:pt x="6762750" y="889000"/>
                  <a:pt x="6762750" y="825500"/>
                </a:cubicBezTo>
                <a:cubicBezTo>
                  <a:pt x="6762750" y="812800"/>
                  <a:pt x="6769100" y="787400"/>
                  <a:pt x="6788150" y="781050"/>
                </a:cubicBezTo>
                <a:cubicBezTo>
                  <a:pt x="6807200" y="762000"/>
                  <a:pt x="6845300" y="755650"/>
                  <a:pt x="6870700" y="736600"/>
                </a:cubicBezTo>
                <a:cubicBezTo>
                  <a:pt x="6908800" y="704850"/>
                  <a:pt x="6940550" y="692150"/>
                  <a:pt x="6965950" y="692150"/>
                </a:cubicBezTo>
                <a:cubicBezTo>
                  <a:pt x="6985000" y="692150"/>
                  <a:pt x="7004050" y="698500"/>
                  <a:pt x="7016750" y="698500"/>
                </a:cubicBezTo>
                <a:cubicBezTo>
                  <a:pt x="7029450" y="698500"/>
                  <a:pt x="7150100" y="742950"/>
                  <a:pt x="7181850" y="762000"/>
                </a:cubicBezTo>
                <a:cubicBezTo>
                  <a:pt x="7219950" y="781050"/>
                  <a:pt x="7239000" y="857250"/>
                  <a:pt x="7239000" y="895350"/>
                </a:cubicBezTo>
                <a:cubicBezTo>
                  <a:pt x="7239000" y="1009650"/>
                  <a:pt x="7118350" y="1111250"/>
                  <a:pt x="7118350" y="1123950"/>
                </a:cubicBezTo>
                <a:cubicBezTo>
                  <a:pt x="7118350" y="1143000"/>
                  <a:pt x="7137400" y="1155700"/>
                  <a:pt x="7143750" y="1181100"/>
                </a:cubicBezTo>
                <a:cubicBezTo>
                  <a:pt x="7150100" y="1200150"/>
                  <a:pt x="7143750" y="1238250"/>
                  <a:pt x="7162800" y="1270000"/>
                </a:cubicBezTo>
                <a:cubicBezTo>
                  <a:pt x="7194550" y="1320800"/>
                  <a:pt x="7245350" y="1314450"/>
                  <a:pt x="7296150" y="1333500"/>
                </a:cubicBezTo>
                <a:cubicBezTo>
                  <a:pt x="7308850" y="1339850"/>
                  <a:pt x="7334250" y="1339850"/>
                  <a:pt x="7353300" y="1352550"/>
                </a:cubicBezTo>
                <a:cubicBezTo>
                  <a:pt x="7372350" y="1365250"/>
                  <a:pt x="7410450" y="1460500"/>
                  <a:pt x="7410450" y="1473200"/>
                </a:cubicBezTo>
                <a:cubicBezTo>
                  <a:pt x="7410450" y="1524000"/>
                  <a:pt x="7346950" y="1606550"/>
                  <a:pt x="7327900" y="1663700"/>
                </a:cubicBezTo>
                <a:cubicBezTo>
                  <a:pt x="7321550" y="1676400"/>
                  <a:pt x="7327900" y="1714500"/>
                  <a:pt x="7327900" y="1733550"/>
                </a:cubicBezTo>
                <a:cubicBezTo>
                  <a:pt x="7327900" y="1752600"/>
                  <a:pt x="7321550" y="1758950"/>
                  <a:pt x="7302500" y="1797050"/>
                </a:cubicBezTo>
                <a:cubicBezTo>
                  <a:pt x="7277100" y="1835150"/>
                  <a:pt x="7245350" y="1879600"/>
                  <a:pt x="7226300" y="1930400"/>
                </a:cubicBezTo>
                <a:cubicBezTo>
                  <a:pt x="7213600" y="1962150"/>
                  <a:pt x="7207250" y="2006600"/>
                  <a:pt x="7200900" y="2044700"/>
                </a:cubicBezTo>
                <a:cubicBezTo>
                  <a:pt x="7194550" y="2063750"/>
                  <a:pt x="7200900" y="2101850"/>
                  <a:pt x="7169150" y="2114550"/>
                </a:cubicBezTo>
                <a:cubicBezTo>
                  <a:pt x="7112000" y="2139950"/>
                  <a:pt x="7092950" y="2139950"/>
                  <a:pt x="7092950" y="2184400"/>
                </a:cubicBezTo>
                <a:cubicBezTo>
                  <a:pt x="7092950" y="2203450"/>
                  <a:pt x="7124700" y="2266950"/>
                  <a:pt x="7131050" y="2317750"/>
                </a:cubicBezTo>
                <a:cubicBezTo>
                  <a:pt x="7156450" y="2432050"/>
                  <a:pt x="7162800" y="2559050"/>
                  <a:pt x="7188200" y="2679700"/>
                </a:cubicBezTo>
                <a:cubicBezTo>
                  <a:pt x="7188200" y="2692400"/>
                  <a:pt x="7207250" y="2705100"/>
                  <a:pt x="7207250" y="2724150"/>
                </a:cubicBezTo>
                <a:cubicBezTo>
                  <a:pt x="7207250" y="2736850"/>
                  <a:pt x="7200900" y="2736850"/>
                  <a:pt x="7200900" y="2749550"/>
                </a:cubicBezTo>
                <a:cubicBezTo>
                  <a:pt x="7181850" y="2755900"/>
                  <a:pt x="7156450" y="2755900"/>
                  <a:pt x="7143750" y="2755900"/>
                </a:cubicBezTo>
                <a:cubicBezTo>
                  <a:pt x="7112000" y="2755900"/>
                  <a:pt x="7124700" y="2787650"/>
                  <a:pt x="7124700" y="2800350"/>
                </a:cubicBezTo>
                <a:lnTo>
                  <a:pt x="7124700" y="3022600"/>
                </a:lnTo>
                <a:lnTo>
                  <a:pt x="7086600" y="3644900"/>
                </a:lnTo>
                <a:lnTo>
                  <a:pt x="6870700" y="3644900"/>
                </a:lnTo>
                <a:cubicBezTo>
                  <a:pt x="6858000" y="3594100"/>
                  <a:pt x="6851650" y="3536950"/>
                  <a:pt x="6826250" y="3492500"/>
                </a:cubicBezTo>
                <a:cubicBezTo>
                  <a:pt x="6813550" y="3460750"/>
                  <a:pt x="6781800" y="3422650"/>
                  <a:pt x="6762750" y="3397250"/>
                </a:cubicBezTo>
                <a:cubicBezTo>
                  <a:pt x="6686550" y="3314700"/>
                  <a:pt x="6667500" y="3206750"/>
                  <a:pt x="6648450" y="3130550"/>
                </a:cubicBezTo>
                <a:cubicBezTo>
                  <a:pt x="6629400" y="3060700"/>
                  <a:pt x="6597650" y="2927350"/>
                  <a:pt x="6597650" y="2914650"/>
                </a:cubicBezTo>
                <a:cubicBezTo>
                  <a:pt x="6597650" y="2895600"/>
                  <a:pt x="6578600" y="2882900"/>
                  <a:pt x="6565900" y="2882900"/>
                </a:cubicBezTo>
                <a:cubicBezTo>
                  <a:pt x="6483350" y="2882900"/>
                  <a:pt x="6210300" y="3162300"/>
                  <a:pt x="6184900" y="3187700"/>
                </a:cubicBezTo>
                <a:cubicBezTo>
                  <a:pt x="6153150" y="3213100"/>
                  <a:pt x="6083300" y="3251200"/>
                  <a:pt x="6045200" y="3276600"/>
                </a:cubicBezTo>
                <a:cubicBezTo>
                  <a:pt x="6013450" y="3289300"/>
                  <a:pt x="5994400" y="3321050"/>
                  <a:pt x="5975350" y="3333750"/>
                </a:cubicBezTo>
                <a:cubicBezTo>
                  <a:pt x="5956300" y="3346450"/>
                  <a:pt x="5930900" y="3371850"/>
                  <a:pt x="5911850" y="3397250"/>
                </a:cubicBezTo>
                <a:cubicBezTo>
                  <a:pt x="5886450" y="3422650"/>
                  <a:pt x="5861050" y="3460750"/>
                  <a:pt x="5854700" y="3498850"/>
                </a:cubicBezTo>
                <a:cubicBezTo>
                  <a:pt x="5848350" y="3511550"/>
                  <a:pt x="5854700" y="3543300"/>
                  <a:pt x="5842000" y="3562350"/>
                </a:cubicBezTo>
                <a:cubicBezTo>
                  <a:pt x="5816600" y="3594100"/>
                  <a:pt x="5740400" y="3587750"/>
                  <a:pt x="5740400" y="3625850"/>
                </a:cubicBezTo>
                <a:cubicBezTo>
                  <a:pt x="5740400" y="3638550"/>
                  <a:pt x="5740400" y="3632200"/>
                  <a:pt x="5746750" y="3644900"/>
                </a:cubicBezTo>
                <a:lnTo>
                  <a:pt x="5537200" y="3644900"/>
                </a:lnTo>
                <a:cubicBezTo>
                  <a:pt x="5549900" y="3625850"/>
                  <a:pt x="5562600" y="3594100"/>
                  <a:pt x="5562600" y="3575050"/>
                </a:cubicBezTo>
                <a:cubicBezTo>
                  <a:pt x="5562600" y="3562350"/>
                  <a:pt x="5518150" y="3479800"/>
                  <a:pt x="5486400" y="3441700"/>
                </a:cubicBezTo>
                <a:cubicBezTo>
                  <a:pt x="5441950" y="3378200"/>
                  <a:pt x="5422900" y="3276600"/>
                  <a:pt x="5403850" y="3213100"/>
                </a:cubicBezTo>
                <a:cubicBezTo>
                  <a:pt x="5391150" y="3175000"/>
                  <a:pt x="5378450" y="3124200"/>
                  <a:pt x="5359400" y="3086100"/>
                </a:cubicBezTo>
                <a:cubicBezTo>
                  <a:pt x="5340350" y="3022600"/>
                  <a:pt x="5276850" y="2901950"/>
                  <a:pt x="5276850" y="2889250"/>
                </a:cubicBezTo>
                <a:cubicBezTo>
                  <a:pt x="5276850" y="2870200"/>
                  <a:pt x="5251450" y="2857500"/>
                  <a:pt x="5245100" y="2851150"/>
                </a:cubicBezTo>
                <a:cubicBezTo>
                  <a:pt x="5226050" y="2838450"/>
                  <a:pt x="5194300" y="2825750"/>
                  <a:pt x="5175250" y="2825750"/>
                </a:cubicBezTo>
                <a:cubicBezTo>
                  <a:pt x="5162550" y="2825750"/>
                  <a:pt x="5124450" y="2832100"/>
                  <a:pt x="5111750" y="2851150"/>
                </a:cubicBezTo>
                <a:cubicBezTo>
                  <a:pt x="5092700" y="2863850"/>
                  <a:pt x="5010150" y="3003550"/>
                  <a:pt x="5010150" y="3054350"/>
                </a:cubicBezTo>
                <a:cubicBezTo>
                  <a:pt x="5010150" y="3067050"/>
                  <a:pt x="4997450" y="3067050"/>
                  <a:pt x="4991100" y="3073400"/>
                </a:cubicBezTo>
                <a:cubicBezTo>
                  <a:pt x="4984750" y="3098800"/>
                  <a:pt x="4959350" y="3124200"/>
                  <a:pt x="4953000" y="3143250"/>
                </a:cubicBezTo>
                <a:cubicBezTo>
                  <a:pt x="4933950" y="3181350"/>
                  <a:pt x="4857750" y="3251200"/>
                  <a:pt x="4826000" y="3308350"/>
                </a:cubicBezTo>
                <a:cubicBezTo>
                  <a:pt x="4819650" y="3321050"/>
                  <a:pt x="4819650" y="3359150"/>
                  <a:pt x="4819650" y="3371850"/>
                </a:cubicBezTo>
                <a:cubicBezTo>
                  <a:pt x="4819650" y="3390900"/>
                  <a:pt x="4864100" y="3581400"/>
                  <a:pt x="4864100" y="3600450"/>
                </a:cubicBezTo>
                <a:lnTo>
                  <a:pt x="4864100" y="3644900"/>
                </a:lnTo>
                <a:lnTo>
                  <a:pt x="4654550" y="3644900"/>
                </a:lnTo>
                <a:cubicBezTo>
                  <a:pt x="4610100" y="3581400"/>
                  <a:pt x="4584700" y="3530600"/>
                  <a:pt x="4565650" y="3479800"/>
                </a:cubicBezTo>
                <a:cubicBezTo>
                  <a:pt x="4552950" y="3429000"/>
                  <a:pt x="4533900" y="3384550"/>
                  <a:pt x="4514850" y="3346450"/>
                </a:cubicBezTo>
                <a:cubicBezTo>
                  <a:pt x="4502150" y="3308350"/>
                  <a:pt x="4464050" y="3257550"/>
                  <a:pt x="4464050" y="3238500"/>
                </a:cubicBezTo>
                <a:cubicBezTo>
                  <a:pt x="4464050" y="3219450"/>
                  <a:pt x="4546600" y="3098800"/>
                  <a:pt x="4546600" y="3073400"/>
                </a:cubicBezTo>
                <a:cubicBezTo>
                  <a:pt x="4546600" y="3060700"/>
                  <a:pt x="4641850" y="2863850"/>
                  <a:pt x="4673600" y="2762250"/>
                </a:cubicBezTo>
                <a:cubicBezTo>
                  <a:pt x="4679950" y="2736850"/>
                  <a:pt x="4692650" y="2705100"/>
                  <a:pt x="4699000" y="2673350"/>
                </a:cubicBezTo>
                <a:lnTo>
                  <a:pt x="4775200" y="2266950"/>
                </a:lnTo>
                <a:cubicBezTo>
                  <a:pt x="4787900" y="2228850"/>
                  <a:pt x="4806950" y="2171700"/>
                  <a:pt x="4806950" y="2152650"/>
                </a:cubicBezTo>
                <a:cubicBezTo>
                  <a:pt x="4806950" y="2070100"/>
                  <a:pt x="4743450" y="2076450"/>
                  <a:pt x="4711700" y="2000250"/>
                </a:cubicBezTo>
                <a:cubicBezTo>
                  <a:pt x="4667250" y="1898650"/>
                  <a:pt x="4641850" y="1778000"/>
                  <a:pt x="4521200" y="1727200"/>
                </a:cubicBezTo>
                <a:cubicBezTo>
                  <a:pt x="4368800" y="1663700"/>
                  <a:pt x="4406900" y="1676400"/>
                  <a:pt x="4286250" y="1676400"/>
                </a:cubicBezTo>
                <a:cubicBezTo>
                  <a:pt x="4235450" y="1676400"/>
                  <a:pt x="4197350" y="1676400"/>
                  <a:pt x="4152900" y="1695450"/>
                </a:cubicBezTo>
                <a:lnTo>
                  <a:pt x="4152900" y="1708150"/>
                </a:lnTo>
                <a:cubicBezTo>
                  <a:pt x="4171950" y="1746250"/>
                  <a:pt x="4197350" y="1790700"/>
                  <a:pt x="4197350" y="1809750"/>
                </a:cubicBezTo>
                <a:cubicBezTo>
                  <a:pt x="4197350" y="1822450"/>
                  <a:pt x="4191000" y="1828800"/>
                  <a:pt x="4191000" y="1936750"/>
                </a:cubicBezTo>
                <a:cubicBezTo>
                  <a:pt x="4184650" y="1987550"/>
                  <a:pt x="4178300" y="2044700"/>
                  <a:pt x="4165600" y="2101850"/>
                </a:cubicBezTo>
                <a:cubicBezTo>
                  <a:pt x="4146550" y="2203450"/>
                  <a:pt x="4121150" y="2305050"/>
                  <a:pt x="4108450" y="2406650"/>
                </a:cubicBezTo>
                <a:cubicBezTo>
                  <a:pt x="4102100" y="2438400"/>
                  <a:pt x="4108450" y="2482850"/>
                  <a:pt x="4095750" y="2514600"/>
                </a:cubicBezTo>
                <a:cubicBezTo>
                  <a:pt x="4089400" y="2527300"/>
                  <a:pt x="4070350" y="2546350"/>
                  <a:pt x="4051300" y="2546350"/>
                </a:cubicBezTo>
                <a:cubicBezTo>
                  <a:pt x="4038600" y="2546350"/>
                  <a:pt x="3962400" y="2527300"/>
                  <a:pt x="3924300" y="2508250"/>
                </a:cubicBezTo>
                <a:cubicBezTo>
                  <a:pt x="3911600" y="2501900"/>
                  <a:pt x="3905250" y="2482850"/>
                  <a:pt x="3905250" y="2470150"/>
                </a:cubicBezTo>
                <a:cubicBezTo>
                  <a:pt x="3905250" y="2451100"/>
                  <a:pt x="3924300" y="2400300"/>
                  <a:pt x="3943350" y="2381250"/>
                </a:cubicBezTo>
                <a:cubicBezTo>
                  <a:pt x="4000500" y="2317750"/>
                  <a:pt x="4025900" y="2241550"/>
                  <a:pt x="4025900" y="2178050"/>
                </a:cubicBezTo>
                <a:cubicBezTo>
                  <a:pt x="4025900" y="2152650"/>
                  <a:pt x="4025900" y="2127250"/>
                  <a:pt x="4032250" y="2101850"/>
                </a:cubicBezTo>
                <a:cubicBezTo>
                  <a:pt x="4032250" y="1905000"/>
                  <a:pt x="4038600" y="1911350"/>
                  <a:pt x="4038600" y="1892300"/>
                </a:cubicBezTo>
                <a:cubicBezTo>
                  <a:pt x="4038600" y="1828800"/>
                  <a:pt x="3917950" y="1847850"/>
                  <a:pt x="3917950" y="1809750"/>
                </a:cubicBezTo>
                <a:cubicBezTo>
                  <a:pt x="3917950" y="1790700"/>
                  <a:pt x="3892550" y="1784350"/>
                  <a:pt x="3886200" y="1771650"/>
                </a:cubicBezTo>
                <a:cubicBezTo>
                  <a:pt x="3879850" y="1758950"/>
                  <a:pt x="3803650" y="1612900"/>
                  <a:pt x="3784600" y="1612900"/>
                </a:cubicBezTo>
                <a:cubicBezTo>
                  <a:pt x="3746500" y="1612900"/>
                  <a:pt x="3733800" y="1657350"/>
                  <a:pt x="3733800" y="1682750"/>
                </a:cubicBezTo>
                <a:cubicBezTo>
                  <a:pt x="3733800" y="1695450"/>
                  <a:pt x="3714750" y="1720850"/>
                  <a:pt x="3714750" y="1739900"/>
                </a:cubicBezTo>
                <a:cubicBezTo>
                  <a:pt x="3714750" y="1752600"/>
                  <a:pt x="3657600" y="1797050"/>
                  <a:pt x="3632200" y="1822450"/>
                </a:cubicBezTo>
                <a:cubicBezTo>
                  <a:pt x="3619500" y="1828800"/>
                  <a:pt x="3625850" y="1847850"/>
                  <a:pt x="3625850" y="1860550"/>
                </a:cubicBezTo>
                <a:cubicBezTo>
                  <a:pt x="3625850" y="1936750"/>
                  <a:pt x="3695700" y="1930400"/>
                  <a:pt x="3695700" y="1993900"/>
                </a:cubicBezTo>
                <a:cubicBezTo>
                  <a:pt x="3695700" y="2006600"/>
                  <a:pt x="3714750" y="2038350"/>
                  <a:pt x="3721100" y="2063750"/>
                </a:cubicBezTo>
                <a:cubicBezTo>
                  <a:pt x="3733800" y="2108200"/>
                  <a:pt x="3733800" y="2165350"/>
                  <a:pt x="3759200" y="2216150"/>
                </a:cubicBezTo>
                <a:cubicBezTo>
                  <a:pt x="3765550" y="2235200"/>
                  <a:pt x="3790950" y="2254250"/>
                  <a:pt x="3803650" y="2279650"/>
                </a:cubicBezTo>
                <a:cubicBezTo>
                  <a:pt x="3803650" y="2286000"/>
                  <a:pt x="3810000" y="2279650"/>
                  <a:pt x="3810000" y="2298700"/>
                </a:cubicBezTo>
                <a:cubicBezTo>
                  <a:pt x="3810000" y="2311400"/>
                  <a:pt x="3790950" y="2457450"/>
                  <a:pt x="3790950" y="2476500"/>
                </a:cubicBezTo>
                <a:cubicBezTo>
                  <a:pt x="3790950" y="2571750"/>
                  <a:pt x="3860800" y="2838450"/>
                  <a:pt x="3886200" y="2908300"/>
                </a:cubicBezTo>
                <a:cubicBezTo>
                  <a:pt x="3898900" y="2940050"/>
                  <a:pt x="3917950" y="2978150"/>
                  <a:pt x="3930650" y="3016250"/>
                </a:cubicBezTo>
                <a:cubicBezTo>
                  <a:pt x="3949700" y="3048000"/>
                  <a:pt x="3962400" y="3098800"/>
                  <a:pt x="3968750" y="3143250"/>
                </a:cubicBezTo>
                <a:cubicBezTo>
                  <a:pt x="3981450" y="3225800"/>
                  <a:pt x="3987800" y="3327400"/>
                  <a:pt x="3994150" y="3416300"/>
                </a:cubicBezTo>
                <a:cubicBezTo>
                  <a:pt x="4000500" y="3454400"/>
                  <a:pt x="3994150" y="3530600"/>
                  <a:pt x="4019550" y="3575050"/>
                </a:cubicBezTo>
                <a:cubicBezTo>
                  <a:pt x="4025900" y="3581400"/>
                  <a:pt x="4032250" y="3581400"/>
                  <a:pt x="4032250" y="3581400"/>
                </a:cubicBezTo>
                <a:cubicBezTo>
                  <a:pt x="4044950" y="3606800"/>
                  <a:pt x="4057650" y="3619500"/>
                  <a:pt x="4064000" y="3644900"/>
                </a:cubicBezTo>
                <a:lnTo>
                  <a:pt x="3905250" y="3644900"/>
                </a:lnTo>
                <a:cubicBezTo>
                  <a:pt x="3873500" y="3498850"/>
                  <a:pt x="3810000" y="3352800"/>
                  <a:pt x="3746500" y="3225800"/>
                </a:cubicBezTo>
                <a:cubicBezTo>
                  <a:pt x="3733800" y="3194050"/>
                  <a:pt x="3695700" y="3162300"/>
                  <a:pt x="3670300" y="3136900"/>
                </a:cubicBezTo>
                <a:cubicBezTo>
                  <a:pt x="3644900" y="3098800"/>
                  <a:pt x="3638550" y="3054350"/>
                  <a:pt x="3619500" y="3022600"/>
                </a:cubicBezTo>
                <a:cubicBezTo>
                  <a:pt x="3587750" y="2952750"/>
                  <a:pt x="3530600" y="2838450"/>
                  <a:pt x="3530600" y="2825750"/>
                </a:cubicBezTo>
                <a:cubicBezTo>
                  <a:pt x="3530600" y="2806700"/>
                  <a:pt x="3479800" y="2755900"/>
                  <a:pt x="3460750" y="2717800"/>
                </a:cubicBezTo>
                <a:cubicBezTo>
                  <a:pt x="3409950" y="2711450"/>
                  <a:pt x="3390900" y="2768600"/>
                  <a:pt x="3390900" y="2787650"/>
                </a:cubicBezTo>
                <a:cubicBezTo>
                  <a:pt x="3390900" y="2806700"/>
                  <a:pt x="3403600" y="2889250"/>
                  <a:pt x="3403600" y="2908300"/>
                </a:cubicBezTo>
                <a:cubicBezTo>
                  <a:pt x="3403600" y="2921000"/>
                  <a:pt x="3390900" y="2990850"/>
                  <a:pt x="3378200" y="3028950"/>
                </a:cubicBezTo>
                <a:cubicBezTo>
                  <a:pt x="3359150" y="3092450"/>
                  <a:pt x="3359150" y="3168650"/>
                  <a:pt x="3359150" y="3232150"/>
                </a:cubicBezTo>
                <a:cubicBezTo>
                  <a:pt x="3359150" y="3251200"/>
                  <a:pt x="3346450" y="3282950"/>
                  <a:pt x="3359150" y="3302000"/>
                </a:cubicBezTo>
                <a:cubicBezTo>
                  <a:pt x="3390900" y="3340100"/>
                  <a:pt x="3460750" y="3378200"/>
                  <a:pt x="3492500" y="3429000"/>
                </a:cubicBezTo>
                <a:cubicBezTo>
                  <a:pt x="3543300" y="3492500"/>
                  <a:pt x="3575050" y="3575050"/>
                  <a:pt x="3619500" y="3644900"/>
                </a:cubicBezTo>
                <a:lnTo>
                  <a:pt x="2857500" y="3644900"/>
                </a:lnTo>
                <a:lnTo>
                  <a:pt x="2857500" y="3625850"/>
                </a:lnTo>
                <a:cubicBezTo>
                  <a:pt x="2946400" y="3600450"/>
                  <a:pt x="3060700" y="3568700"/>
                  <a:pt x="3098800" y="3505200"/>
                </a:cubicBezTo>
                <a:cubicBezTo>
                  <a:pt x="3105150" y="3479800"/>
                  <a:pt x="3117850" y="3435350"/>
                  <a:pt x="3117850" y="3422650"/>
                </a:cubicBezTo>
                <a:cubicBezTo>
                  <a:pt x="3117850" y="3371850"/>
                  <a:pt x="2952750" y="3308350"/>
                  <a:pt x="2940050" y="3295650"/>
                </a:cubicBezTo>
                <a:cubicBezTo>
                  <a:pt x="2889250" y="3257550"/>
                  <a:pt x="2819400" y="3244850"/>
                  <a:pt x="2819400" y="3175000"/>
                </a:cubicBezTo>
                <a:cubicBezTo>
                  <a:pt x="2813050" y="3175000"/>
                  <a:pt x="2794000" y="3175000"/>
                  <a:pt x="2787650" y="3168650"/>
                </a:cubicBezTo>
                <a:cubicBezTo>
                  <a:pt x="2698750" y="3124200"/>
                  <a:pt x="2622550" y="3041650"/>
                  <a:pt x="2540000" y="2971800"/>
                </a:cubicBezTo>
                <a:cubicBezTo>
                  <a:pt x="2514600" y="2946400"/>
                  <a:pt x="2463800" y="2895600"/>
                  <a:pt x="2432050" y="2908300"/>
                </a:cubicBezTo>
                <a:cubicBezTo>
                  <a:pt x="2387600" y="2971800"/>
                  <a:pt x="2336800" y="2997200"/>
                  <a:pt x="2279650" y="3035300"/>
                </a:cubicBezTo>
                <a:cubicBezTo>
                  <a:pt x="2260600" y="3048000"/>
                  <a:pt x="2241550" y="3073400"/>
                  <a:pt x="2216150" y="3086100"/>
                </a:cubicBezTo>
                <a:cubicBezTo>
                  <a:pt x="2197100" y="3098800"/>
                  <a:pt x="2178050" y="3105150"/>
                  <a:pt x="2159000" y="3111500"/>
                </a:cubicBezTo>
                <a:cubicBezTo>
                  <a:pt x="2152650" y="3117850"/>
                  <a:pt x="2152650" y="3130550"/>
                  <a:pt x="2146300" y="3130550"/>
                </a:cubicBezTo>
                <a:cubicBezTo>
                  <a:pt x="2076450" y="3181350"/>
                  <a:pt x="1993900" y="3213100"/>
                  <a:pt x="1917700" y="3251200"/>
                </a:cubicBezTo>
                <a:cubicBezTo>
                  <a:pt x="1917700" y="3257550"/>
                  <a:pt x="1917700" y="3270250"/>
                  <a:pt x="1936750" y="3276600"/>
                </a:cubicBezTo>
                <a:cubicBezTo>
                  <a:pt x="1962150" y="3295650"/>
                  <a:pt x="2006600" y="3302000"/>
                  <a:pt x="2044700" y="3327400"/>
                </a:cubicBezTo>
                <a:cubicBezTo>
                  <a:pt x="2070100" y="3352800"/>
                  <a:pt x="2095500" y="3384550"/>
                  <a:pt x="2101850" y="3409950"/>
                </a:cubicBezTo>
                <a:cubicBezTo>
                  <a:pt x="2114550" y="3435350"/>
                  <a:pt x="2095500" y="3422650"/>
                  <a:pt x="2133600" y="3473450"/>
                </a:cubicBezTo>
                <a:cubicBezTo>
                  <a:pt x="2171700" y="3524250"/>
                  <a:pt x="2209800" y="3587750"/>
                  <a:pt x="2247900" y="3644900"/>
                </a:cubicBezTo>
                <a:lnTo>
                  <a:pt x="1968500" y="3644900"/>
                </a:lnTo>
                <a:cubicBezTo>
                  <a:pt x="1879600" y="3556000"/>
                  <a:pt x="1784350" y="3467100"/>
                  <a:pt x="1695450" y="3390900"/>
                </a:cubicBezTo>
                <a:cubicBezTo>
                  <a:pt x="1695450" y="3384550"/>
                  <a:pt x="1695450" y="3371850"/>
                  <a:pt x="1689100" y="3365500"/>
                </a:cubicBezTo>
                <a:cubicBezTo>
                  <a:pt x="1600200" y="3314700"/>
                  <a:pt x="1543050" y="3289300"/>
                  <a:pt x="1543050" y="3213100"/>
                </a:cubicBezTo>
                <a:cubicBezTo>
                  <a:pt x="1543050" y="3194050"/>
                  <a:pt x="1562100" y="3130550"/>
                  <a:pt x="1581150" y="3098800"/>
                </a:cubicBezTo>
                <a:cubicBezTo>
                  <a:pt x="1587500" y="3079750"/>
                  <a:pt x="1619250" y="3060700"/>
                  <a:pt x="1631950" y="3041650"/>
                </a:cubicBezTo>
                <a:cubicBezTo>
                  <a:pt x="1638300" y="3035300"/>
                  <a:pt x="1638300" y="3016250"/>
                  <a:pt x="1644650" y="3009900"/>
                </a:cubicBezTo>
                <a:cubicBezTo>
                  <a:pt x="1695450" y="2940050"/>
                  <a:pt x="1816100" y="2813050"/>
                  <a:pt x="1816100" y="2800350"/>
                </a:cubicBezTo>
                <a:cubicBezTo>
                  <a:pt x="1816100" y="2781300"/>
                  <a:pt x="1854200" y="2755900"/>
                  <a:pt x="1866900" y="2736850"/>
                </a:cubicBezTo>
                <a:cubicBezTo>
                  <a:pt x="1873250" y="2724150"/>
                  <a:pt x="1873250" y="2705100"/>
                  <a:pt x="1873250" y="2686050"/>
                </a:cubicBezTo>
                <a:cubicBezTo>
                  <a:pt x="1873250" y="2635250"/>
                  <a:pt x="1993900" y="2628900"/>
                  <a:pt x="1993900" y="2565400"/>
                </a:cubicBezTo>
                <a:cubicBezTo>
                  <a:pt x="1993900" y="2540000"/>
                  <a:pt x="1898650" y="2413000"/>
                  <a:pt x="1892300" y="2413000"/>
                </a:cubicBezTo>
                <a:cubicBezTo>
                  <a:pt x="1866900" y="2400300"/>
                  <a:pt x="1841500" y="2387600"/>
                  <a:pt x="1822450" y="2381250"/>
                </a:cubicBezTo>
                <a:cubicBezTo>
                  <a:pt x="1689100" y="2343150"/>
                  <a:pt x="1422400" y="2286000"/>
                  <a:pt x="1409700" y="2286000"/>
                </a:cubicBezTo>
                <a:cubicBezTo>
                  <a:pt x="1365250" y="2286000"/>
                  <a:pt x="1346200" y="2349500"/>
                  <a:pt x="1314450" y="2374900"/>
                </a:cubicBezTo>
                <a:cubicBezTo>
                  <a:pt x="1308100" y="2381250"/>
                  <a:pt x="1301750" y="2381250"/>
                  <a:pt x="1289050" y="2381250"/>
                </a:cubicBezTo>
                <a:cubicBezTo>
                  <a:pt x="1187450" y="2381250"/>
                  <a:pt x="971550" y="2139950"/>
                  <a:pt x="908050" y="2139950"/>
                </a:cubicBezTo>
                <a:cubicBezTo>
                  <a:pt x="850900" y="2139950"/>
                  <a:pt x="889000" y="2184400"/>
                  <a:pt x="825500" y="2184400"/>
                </a:cubicBezTo>
                <a:cubicBezTo>
                  <a:pt x="781050" y="2184400"/>
                  <a:pt x="698500" y="2152650"/>
                  <a:pt x="673100" y="2133600"/>
                </a:cubicBezTo>
                <a:cubicBezTo>
                  <a:pt x="673100" y="2114550"/>
                  <a:pt x="673100" y="2089150"/>
                  <a:pt x="660400" y="2063750"/>
                </a:cubicBezTo>
                <a:cubicBezTo>
                  <a:pt x="438150" y="2012950"/>
                  <a:pt x="215900" y="1962150"/>
                  <a:pt x="0" y="1803400"/>
                </a:cubicBezTo>
                <a:lnTo>
                  <a:pt x="0" y="1778000"/>
                </a:lnTo>
                <a:lnTo>
                  <a:pt x="25400" y="1778000"/>
                </a:lnTo>
                <a:cubicBezTo>
                  <a:pt x="107950" y="1809750"/>
                  <a:pt x="184150" y="1847850"/>
                  <a:pt x="266700" y="1866900"/>
                </a:cubicBezTo>
                <a:cubicBezTo>
                  <a:pt x="387350" y="1905000"/>
                  <a:pt x="635000" y="1949450"/>
                  <a:pt x="647700" y="1949450"/>
                </a:cubicBezTo>
                <a:cubicBezTo>
                  <a:pt x="666750" y="1949450"/>
                  <a:pt x="800100" y="1911350"/>
                  <a:pt x="812800" y="1911350"/>
                </a:cubicBezTo>
                <a:cubicBezTo>
                  <a:pt x="857250" y="1911350"/>
                  <a:pt x="1060450" y="2063750"/>
                  <a:pt x="1155700" y="2063750"/>
                </a:cubicBezTo>
                <a:cubicBezTo>
                  <a:pt x="1168400" y="2063750"/>
                  <a:pt x="1193800" y="2063750"/>
                  <a:pt x="1206500" y="2038350"/>
                </a:cubicBezTo>
                <a:cubicBezTo>
                  <a:pt x="1238250" y="1981200"/>
                  <a:pt x="1358900" y="1682750"/>
                  <a:pt x="1358900" y="1670050"/>
                </a:cubicBezTo>
                <a:cubicBezTo>
                  <a:pt x="1358900" y="1651000"/>
                  <a:pt x="1333500" y="1638300"/>
                  <a:pt x="1320800" y="1619250"/>
                </a:cubicBezTo>
                <a:cubicBezTo>
                  <a:pt x="1308100" y="1587500"/>
                  <a:pt x="1333500" y="1549400"/>
                  <a:pt x="1301750" y="1524000"/>
                </a:cubicBezTo>
                <a:cubicBezTo>
                  <a:pt x="1257300" y="1473200"/>
                  <a:pt x="1200150" y="1435100"/>
                  <a:pt x="1155700" y="1428750"/>
                </a:cubicBezTo>
                <a:cubicBezTo>
                  <a:pt x="1123950" y="1422400"/>
                  <a:pt x="1079500" y="1435100"/>
                  <a:pt x="1047750" y="1416050"/>
                </a:cubicBezTo>
                <a:cubicBezTo>
                  <a:pt x="984250" y="1377950"/>
                  <a:pt x="1041400" y="1276350"/>
                  <a:pt x="958850" y="1250950"/>
                </a:cubicBezTo>
                <a:cubicBezTo>
                  <a:pt x="958850" y="1238250"/>
                  <a:pt x="977900" y="1219200"/>
                  <a:pt x="990600" y="1200150"/>
                </a:cubicBezTo>
                <a:cubicBezTo>
                  <a:pt x="1003300" y="1174750"/>
                  <a:pt x="1016000" y="1136650"/>
                  <a:pt x="1016000" y="1117600"/>
                </a:cubicBezTo>
                <a:cubicBezTo>
                  <a:pt x="1016000" y="1060450"/>
                  <a:pt x="977900" y="1060450"/>
                  <a:pt x="933450" y="1028700"/>
                </a:cubicBezTo>
                <a:lnTo>
                  <a:pt x="939800" y="1003300"/>
                </a:lnTo>
                <a:cubicBezTo>
                  <a:pt x="990600" y="1009650"/>
                  <a:pt x="1035050" y="1022350"/>
                  <a:pt x="1047750" y="946150"/>
                </a:cubicBezTo>
                <a:cubicBezTo>
                  <a:pt x="1079500" y="914400"/>
                  <a:pt x="1104900" y="908050"/>
                  <a:pt x="1143000" y="908050"/>
                </a:cubicBezTo>
                <a:cubicBezTo>
                  <a:pt x="1155700" y="908050"/>
                  <a:pt x="1187450" y="895350"/>
                  <a:pt x="1200150" y="895350"/>
                </a:cubicBezTo>
                <a:cubicBezTo>
                  <a:pt x="1219200" y="895350"/>
                  <a:pt x="1276350" y="901700"/>
                  <a:pt x="1314450" y="908050"/>
                </a:cubicBezTo>
                <a:cubicBezTo>
                  <a:pt x="1314450" y="908050"/>
                  <a:pt x="1485900" y="977900"/>
                  <a:pt x="1485900" y="1041400"/>
                </a:cubicBezTo>
                <a:cubicBezTo>
                  <a:pt x="1485900" y="1054100"/>
                  <a:pt x="1498600" y="1054100"/>
                  <a:pt x="1498600" y="1054100"/>
                </a:cubicBezTo>
                <a:cubicBezTo>
                  <a:pt x="1511300" y="1073150"/>
                  <a:pt x="1517650" y="1092200"/>
                  <a:pt x="1517650" y="1104900"/>
                </a:cubicBezTo>
                <a:cubicBezTo>
                  <a:pt x="1517650" y="1123950"/>
                  <a:pt x="1479550" y="1225550"/>
                  <a:pt x="1479550" y="1238250"/>
                </a:cubicBezTo>
                <a:cubicBezTo>
                  <a:pt x="1479550" y="1314450"/>
                  <a:pt x="1619250" y="1320800"/>
                  <a:pt x="1651000" y="1327150"/>
                </a:cubicBezTo>
                <a:cubicBezTo>
                  <a:pt x="1682750" y="1333500"/>
                  <a:pt x="1727200" y="1346200"/>
                  <a:pt x="1771650" y="1346200"/>
                </a:cubicBezTo>
                <a:cubicBezTo>
                  <a:pt x="1790700" y="1346200"/>
                  <a:pt x="1816100" y="1346200"/>
                  <a:pt x="1835150" y="1352550"/>
                </a:cubicBezTo>
                <a:cubicBezTo>
                  <a:pt x="1905000" y="1365250"/>
                  <a:pt x="1987550" y="1416050"/>
                  <a:pt x="2051050" y="1454150"/>
                </a:cubicBezTo>
                <a:cubicBezTo>
                  <a:pt x="2089150" y="1485900"/>
                  <a:pt x="2133600" y="1511300"/>
                  <a:pt x="2184400" y="1543050"/>
                </a:cubicBezTo>
                <a:cubicBezTo>
                  <a:pt x="2228850" y="1581150"/>
                  <a:pt x="2279650" y="1619250"/>
                  <a:pt x="2343150" y="1657350"/>
                </a:cubicBezTo>
                <a:cubicBezTo>
                  <a:pt x="2387600" y="1682750"/>
                  <a:pt x="2457450" y="1720850"/>
                  <a:pt x="2457450" y="1771650"/>
                </a:cubicBezTo>
                <a:cubicBezTo>
                  <a:pt x="2457450" y="1790700"/>
                  <a:pt x="2381250" y="1924050"/>
                  <a:pt x="2381250" y="1936750"/>
                </a:cubicBezTo>
                <a:cubicBezTo>
                  <a:pt x="2381250" y="1974850"/>
                  <a:pt x="2444750" y="2032000"/>
                  <a:pt x="2463800" y="2044700"/>
                </a:cubicBezTo>
                <a:cubicBezTo>
                  <a:pt x="2590800" y="2165350"/>
                  <a:pt x="2736850" y="2273300"/>
                  <a:pt x="2813050" y="2419350"/>
                </a:cubicBezTo>
                <a:cubicBezTo>
                  <a:pt x="2825750" y="2438400"/>
                  <a:pt x="2851150" y="2470150"/>
                  <a:pt x="2851150" y="2489200"/>
                </a:cubicBezTo>
                <a:cubicBezTo>
                  <a:pt x="2851150" y="2501900"/>
                  <a:pt x="2838450" y="2527300"/>
                  <a:pt x="2832100" y="2540000"/>
                </a:cubicBezTo>
                <a:lnTo>
                  <a:pt x="3022600" y="2851150"/>
                </a:lnTo>
                <a:lnTo>
                  <a:pt x="3041650" y="2851150"/>
                </a:lnTo>
                <a:lnTo>
                  <a:pt x="3041650" y="2711450"/>
                </a:lnTo>
                <a:lnTo>
                  <a:pt x="2990850" y="2197100"/>
                </a:lnTo>
                <a:lnTo>
                  <a:pt x="2990850" y="2089150"/>
                </a:lnTo>
                <a:cubicBezTo>
                  <a:pt x="3009900" y="2025650"/>
                  <a:pt x="3060700" y="1911350"/>
                  <a:pt x="3060700" y="1898650"/>
                </a:cubicBezTo>
                <a:cubicBezTo>
                  <a:pt x="3060700" y="1879600"/>
                  <a:pt x="3117850" y="1797050"/>
                  <a:pt x="3117850" y="1784350"/>
                </a:cubicBezTo>
                <a:cubicBezTo>
                  <a:pt x="3117850" y="1765300"/>
                  <a:pt x="3073400" y="1739900"/>
                  <a:pt x="3073400" y="1708150"/>
                </a:cubicBezTo>
                <a:cubicBezTo>
                  <a:pt x="3073400" y="1689100"/>
                  <a:pt x="3060700" y="1670050"/>
                  <a:pt x="3060700" y="1651000"/>
                </a:cubicBezTo>
                <a:cubicBezTo>
                  <a:pt x="3060700" y="1644650"/>
                  <a:pt x="3067050" y="1631950"/>
                  <a:pt x="3060700" y="1485900"/>
                </a:cubicBezTo>
                <a:cubicBezTo>
                  <a:pt x="3048000" y="1473200"/>
                  <a:pt x="2971800" y="1416050"/>
                  <a:pt x="2965450" y="1384300"/>
                </a:cubicBezTo>
                <a:cubicBezTo>
                  <a:pt x="2965450" y="1384300"/>
                  <a:pt x="2971800" y="1371600"/>
                  <a:pt x="2971800" y="1358900"/>
                </a:cubicBezTo>
                <a:cubicBezTo>
                  <a:pt x="2971800" y="1301750"/>
                  <a:pt x="2914650" y="1308100"/>
                  <a:pt x="2876550" y="1276350"/>
                </a:cubicBezTo>
                <a:lnTo>
                  <a:pt x="2851150" y="1276350"/>
                </a:lnTo>
                <a:cubicBezTo>
                  <a:pt x="2851150" y="1314450"/>
                  <a:pt x="2857500" y="1352550"/>
                  <a:pt x="2851150" y="1390650"/>
                </a:cubicBezTo>
                <a:lnTo>
                  <a:pt x="2806700" y="1390650"/>
                </a:lnTo>
                <a:cubicBezTo>
                  <a:pt x="2781300" y="1384300"/>
                  <a:pt x="2743200" y="1346200"/>
                  <a:pt x="2762250" y="1327150"/>
                </a:cubicBezTo>
                <a:cubicBezTo>
                  <a:pt x="2787650" y="1282700"/>
                  <a:pt x="2711450" y="1219200"/>
                  <a:pt x="2667000" y="1181100"/>
                </a:cubicBezTo>
                <a:cubicBezTo>
                  <a:pt x="2647950" y="1168400"/>
                  <a:pt x="2628900" y="1168400"/>
                  <a:pt x="2609850" y="1149350"/>
                </a:cubicBezTo>
                <a:lnTo>
                  <a:pt x="2609850" y="1117600"/>
                </a:lnTo>
                <a:cubicBezTo>
                  <a:pt x="2609850" y="1098550"/>
                  <a:pt x="2603500" y="1092200"/>
                  <a:pt x="2603500" y="1073150"/>
                </a:cubicBezTo>
                <a:lnTo>
                  <a:pt x="2463800" y="1073150"/>
                </a:lnTo>
                <a:cubicBezTo>
                  <a:pt x="2457450" y="1066800"/>
                  <a:pt x="2457450" y="1066800"/>
                  <a:pt x="2457450" y="1054100"/>
                </a:cubicBezTo>
                <a:cubicBezTo>
                  <a:pt x="2457450" y="1003300"/>
                  <a:pt x="2578100" y="1041400"/>
                  <a:pt x="2603500" y="1022350"/>
                </a:cubicBezTo>
                <a:cubicBezTo>
                  <a:pt x="2641600" y="990600"/>
                  <a:pt x="2673350" y="946150"/>
                  <a:pt x="2698750" y="914400"/>
                </a:cubicBezTo>
                <a:cubicBezTo>
                  <a:pt x="2705100" y="908050"/>
                  <a:pt x="2705100" y="889000"/>
                  <a:pt x="2717800" y="882650"/>
                </a:cubicBezTo>
                <a:cubicBezTo>
                  <a:pt x="2755900" y="831850"/>
                  <a:pt x="2927350" y="749300"/>
                  <a:pt x="2927350" y="666750"/>
                </a:cubicBezTo>
                <a:cubicBezTo>
                  <a:pt x="2927350" y="628650"/>
                  <a:pt x="2895600" y="622300"/>
                  <a:pt x="2870200" y="622300"/>
                </a:cubicBezTo>
                <a:cubicBezTo>
                  <a:pt x="2851150" y="622300"/>
                  <a:pt x="2851150" y="628650"/>
                  <a:pt x="2844800" y="622300"/>
                </a:cubicBezTo>
                <a:cubicBezTo>
                  <a:pt x="2825750" y="647700"/>
                  <a:pt x="2787650" y="679450"/>
                  <a:pt x="2768600" y="679450"/>
                </a:cubicBezTo>
                <a:cubicBezTo>
                  <a:pt x="2724150" y="679450"/>
                  <a:pt x="2711450" y="647700"/>
                  <a:pt x="2711450" y="615950"/>
                </a:cubicBezTo>
                <a:cubicBezTo>
                  <a:pt x="2711450" y="603250"/>
                  <a:pt x="2717800" y="571500"/>
                  <a:pt x="2717800" y="558800"/>
                </a:cubicBezTo>
                <a:cubicBezTo>
                  <a:pt x="2717800" y="539750"/>
                  <a:pt x="2730500" y="527050"/>
                  <a:pt x="2736850" y="520700"/>
                </a:cubicBezTo>
                <a:cubicBezTo>
                  <a:pt x="2743200" y="508000"/>
                  <a:pt x="2749550" y="482600"/>
                  <a:pt x="2774950" y="469900"/>
                </a:cubicBezTo>
                <a:cubicBezTo>
                  <a:pt x="2781300" y="463550"/>
                  <a:pt x="2794000" y="457200"/>
                  <a:pt x="2813050" y="457200"/>
                </a:cubicBezTo>
                <a:cubicBezTo>
                  <a:pt x="2825750" y="457200"/>
                  <a:pt x="2838450" y="463550"/>
                  <a:pt x="2844800" y="463550"/>
                </a:cubicBezTo>
                <a:cubicBezTo>
                  <a:pt x="2857500" y="488950"/>
                  <a:pt x="2863850" y="520700"/>
                  <a:pt x="2863850" y="546100"/>
                </a:cubicBezTo>
                <a:cubicBezTo>
                  <a:pt x="2876550" y="558800"/>
                  <a:pt x="2921000" y="596900"/>
                  <a:pt x="2946400" y="596900"/>
                </a:cubicBezTo>
                <a:cubicBezTo>
                  <a:pt x="2959100" y="596900"/>
                  <a:pt x="3022600" y="571500"/>
                  <a:pt x="3035300" y="571500"/>
                </a:cubicBezTo>
                <a:cubicBezTo>
                  <a:pt x="3105150" y="571500"/>
                  <a:pt x="3206750" y="635000"/>
                  <a:pt x="3206750" y="723900"/>
                </a:cubicBezTo>
                <a:cubicBezTo>
                  <a:pt x="3206750" y="736600"/>
                  <a:pt x="3194050" y="736600"/>
                  <a:pt x="3187700" y="755650"/>
                </a:cubicBezTo>
                <a:cubicBezTo>
                  <a:pt x="3181350" y="774700"/>
                  <a:pt x="3187700" y="812800"/>
                  <a:pt x="3181350" y="838200"/>
                </a:cubicBezTo>
                <a:cubicBezTo>
                  <a:pt x="3162300" y="850900"/>
                  <a:pt x="3149600" y="869950"/>
                  <a:pt x="3130550" y="869950"/>
                </a:cubicBezTo>
                <a:cubicBezTo>
                  <a:pt x="3111500" y="869950"/>
                  <a:pt x="3016250" y="825500"/>
                  <a:pt x="3003550" y="825500"/>
                </a:cubicBezTo>
                <a:cubicBezTo>
                  <a:pt x="2952750" y="825500"/>
                  <a:pt x="2851150" y="1016000"/>
                  <a:pt x="2851150" y="1022350"/>
                </a:cubicBezTo>
                <a:cubicBezTo>
                  <a:pt x="2863850" y="1035050"/>
                  <a:pt x="2882900" y="1041400"/>
                  <a:pt x="2901950" y="1041400"/>
                </a:cubicBezTo>
                <a:cubicBezTo>
                  <a:pt x="2990850" y="1054100"/>
                  <a:pt x="3162300" y="1079500"/>
                  <a:pt x="3181350" y="1079500"/>
                </a:cubicBezTo>
                <a:cubicBezTo>
                  <a:pt x="3206750" y="1079500"/>
                  <a:pt x="3327400" y="1047750"/>
                  <a:pt x="3327400" y="1028700"/>
                </a:cubicBezTo>
                <a:cubicBezTo>
                  <a:pt x="3327400" y="1009650"/>
                  <a:pt x="3378200" y="984250"/>
                  <a:pt x="3378200" y="952500"/>
                </a:cubicBezTo>
                <a:cubicBezTo>
                  <a:pt x="3378200" y="889000"/>
                  <a:pt x="3295650" y="920750"/>
                  <a:pt x="3295650" y="825500"/>
                </a:cubicBezTo>
                <a:cubicBezTo>
                  <a:pt x="3295650" y="812800"/>
                  <a:pt x="3321050" y="679450"/>
                  <a:pt x="3321050" y="666750"/>
                </a:cubicBezTo>
                <a:cubicBezTo>
                  <a:pt x="3321050" y="647700"/>
                  <a:pt x="3340100" y="615950"/>
                  <a:pt x="3340100" y="603250"/>
                </a:cubicBezTo>
                <a:cubicBezTo>
                  <a:pt x="3340100" y="584200"/>
                  <a:pt x="3314700" y="539750"/>
                  <a:pt x="3302000" y="508000"/>
                </a:cubicBezTo>
                <a:cubicBezTo>
                  <a:pt x="3321050" y="469900"/>
                  <a:pt x="3371850" y="501650"/>
                  <a:pt x="3403600" y="495300"/>
                </a:cubicBezTo>
                <a:cubicBezTo>
                  <a:pt x="3416300" y="482600"/>
                  <a:pt x="3422650" y="450850"/>
                  <a:pt x="3448050" y="444500"/>
                </a:cubicBezTo>
                <a:cubicBezTo>
                  <a:pt x="3460750" y="438150"/>
                  <a:pt x="3498850" y="438150"/>
                  <a:pt x="3517900" y="438150"/>
                </a:cubicBezTo>
                <a:cubicBezTo>
                  <a:pt x="3568700" y="438150"/>
                  <a:pt x="3632200" y="450850"/>
                  <a:pt x="3683000" y="520700"/>
                </a:cubicBezTo>
                <a:cubicBezTo>
                  <a:pt x="3695700" y="539750"/>
                  <a:pt x="3714750" y="552450"/>
                  <a:pt x="3714750" y="571500"/>
                </a:cubicBezTo>
                <a:cubicBezTo>
                  <a:pt x="3714750" y="584200"/>
                  <a:pt x="3727450" y="577850"/>
                  <a:pt x="3727450" y="584200"/>
                </a:cubicBezTo>
                <a:cubicBezTo>
                  <a:pt x="3740150" y="609600"/>
                  <a:pt x="3752850" y="647700"/>
                  <a:pt x="3752850" y="666750"/>
                </a:cubicBezTo>
                <a:cubicBezTo>
                  <a:pt x="3752850" y="774700"/>
                  <a:pt x="3702050" y="800100"/>
                  <a:pt x="3625850" y="889000"/>
                </a:cubicBezTo>
                <a:cubicBezTo>
                  <a:pt x="3613150" y="895350"/>
                  <a:pt x="3619500" y="908050"/>
                  <a:pt x="3619500" y="920750"/>
                </a:cubicBezTo>
                <a:cubicBezTo>
                  <a:pt x="3619500" y="939800"/>
                  <a:pt x="3638550" y="1003300"/>
                  <a:pt x="3638550" y="1022350"/>
                </a:cubicBezTo>
                <a:cubicBezTo>
                  <a:pt x="3638550" y="1035050"/>
                  <a:pt x="3670300" y="1073150"/>
                  <a:pt x="3695700" y="1085850"/>
                </a:cubicBezTo>
                <a:cubicBezTo>
                  <a:pt x="3746500" y="1123950"/>
                  <a:pt x="3810000" y="1136650"/>
                  <a:pt x="3867150" y="1168400"/>
                </a:cubicBezTo>
                <a:cubicBezTo>
                  <a:pt x="3956050" y="1212850"/>
                  <a:pt x="3962400" y="1333500"/>
                  <a:pt x="4006850" y="1384300"/>
                </a:cubicBezTo>
                <a:cubicBezTo>
                  <a:pt x="4057650" y="1397000"/>
                  <a:pt x="4146550" y="1409700"/>
                  <a:pt x="4159250" y="1409700"/>
                </a:cubicBezTo>
                <a:cubicBezTo>
                  <a:pt x="4197350" y="1409700"/>
                  <a:pt x="4565650" y="1333500"/>
                  <a:pt x="4686300" y="1276350"/>
                </a:cubicBezTo>
                <a:cubicBezTo>
                  <a:pt x="4692650" y="1270000"/>
                  <a:pt x="4768850" y="1155700"/>
                  <a:pt x="4768850" y="1130300"/>
                </a:cubicBezTo>
                <a:cubicBezTo>
                  <a:pt x="4768850" y="971550"/>
                  <a:pt x="4603750" y="971550"/>
                  <a:pt x="4603750" y="863600"/>
                </a:cubicBezTo>
                <a:cubicBezTo>
                  <a:pt x="4603750" y="844550"/>
                  <a:pt x="4622800" y="806450"/>
                  <a:pt x="4622800" y="793750"/>
                </a:cubicBezTo>
                <a:cubicBezTo>
                  <a:pt x="4622800" y="774700"/>
                  <a:pt x="4686300" y="692150"/>
                  <a:pt x="4730750" y="654050"/>
                </a:cubicBezTo>
                <a:cubicBezTo>
                  <a:pt x="4749800" y="628650"/>
                  <a:pt x="4794250" y="615950"/>
                  <a:pt x="4826000" y="603250"/>
                </a:cubicBezTo>
                <a:cubicBezTo>
                  <a:pt x="4845050" y="596900"/>
                  <a:pt x="4876800" y="584200"/>
                  <a:pt x="4889500" y="584200"/>
                </a:cubicBezTo>
                <a:cubicBezTo>
                  <a:pt x="4908550" y="584200"/>
                  <a:pt x="4914900" y="590550"/>
                  <a:pt x="4933950" y="590550"/>
                </a:cubicBezTo>
                <a:cubicBezTo>
                  <a:pt x="4946650" y="590550"/>
                  <a:pt x="4997450" y="641350"/>
                  <a:pt x="5035550" y="666750"/>
                </a:cubicBezTo>
                <a:cubicBezTo>
                  <a:pt x="5054600" y="685800"/>
                  <a:pt x="5111750" y="666750"/>
                  <a:pt x="5137150" y="704850"/>
                </a:cubicBezTo>
                <a:cubicBezTo>
                  <a:pt x="5118100" y="717550"/>
                  <a:pt x="5092700" y="717550"/>
                  <a:pt x="5080000" y="730250"/>
                </a:cubicBezTo>
                <a:cubicBezTo>
                  <a:pt x="5035550" y="762000"/>
                  <a:pt x="5048250" y="774700"/>
                  <a:pt x="5048250" y="800100"/>
                </a:cubicBezTo>
                <a:cubicBezTo>
                  <a:pt x="5048250" y="819150"/>
                  <a:pt x="5048250" y="850900"/>
                  <a:pt x="5060950" y="869950"/>
                </a:cubicBezTo>
                <a:cubicBezTo>
                  <a:pt x="5067300" y="882650"/>
                  <a:pt x="5086350" y="889000"/>
                  <a:pt x="5092700" y="908050"/>
                </a:cubicBezTo>
                <a:cubicBezTo>
                  <a:pt x="5099050" y="927100"/>
                  <a:pt x="5086350" y="965200"/>
                  <a:pt x="5092700" y="996950"/>
                </a:cubicBezTo>
                <a:cubicBezTo>
                  <a:pt x="5099050" y="1022350"/>
                  <a:pt x="5111750" y="1054100"/>
                  <a:pt x="5111750" y="1073150"/>
                </a:cubicBezTo>
                <a:cubicBezTo>
                  <a:pt x="5111750" y="1085850"/>
                  <a:pt x="5054600" y="1143000"/>
                  <a:pt x="5054600" y="1155700"/>
                </a:cubicBezTo>
                <a:cubicBezTo>
                  <a:pt x="5054600" y="1187450"/>
                  <a:pt x="5092700" y="1187450"/>
                  <a:pt x="5092700" y="1187450"/>
                </a:cubicBezTo>
                <a:cubicBezTo>
                  <a:pt x="5219700" y="1187450"/>
                  <a:pt x="5537200" y="1073150"/>
                  <a:pt x="5632450" y="1016000"/>
                </a:cubicBezTo>
                <a:cubicBezTo>
                  <a:pt x="5651500" y="1003300"/>
                  <a:pt x="5670550" y="958850"/>
                  <a:pt x="5683250" y="946150"/>
                </a:cubicBezTo>
                <a:cubicBezTo>
                  <a:pt x="5715000" y="901700"/>
                  <a:pt x="5784850" y="889000"/>
                  <a:pt x="5829300" y="857250"/>
                </a:cubicBezTo>
                <a:cubicBezTo>
                  <a:pt x="5956300" y="749300"/>
                  <a:pt x="6057900" y="552450"/>
                  <a:pt x="6159500" y="412750"/>
                </a:cubicBezTo>
                <a:cubicBezTo>
                  <a:pt x="6172200" y="393700"/>
                  <a:pt x="6178550" y="368300"/>
                  <a:pt x="6178550" y="342900"/>
                </a:cubicBezTo>
                <a:cubicBezTo>
                  <a:pt x="6191250" y="292100"/>
                  <a:pt x="6261100" y="241300"/>
                  <a:pt x="6248400" y="184150"/>
                </a:cubicBezTo>
                <a:cubicBezTo>
                  <a:pt x="6254750" y="152400"/>
                  <a:pt x="6242050" y="107950"/>
                  <a:pt x="6273800" y="76200"/>
                </a:cubicBezTo>
                <a:lnTo>
                  <a:pt x="6292850" y="76200"/>
                </a:lnTo>
                <a:lnTo>
                  <a:pt x="6292850" y="177800"/>
                </a:lnTo>
                <a:cubicBezTo>
                  <a:pt x="6299200" y="177800"/>
                  <a:pt x="6292850" y="184150"/>
                  <a:pt x="6311900" y="184150"/>
                </a:cubicBezTo>
                <a:cubicBezTo>
                  <a:pt x="6369050" y="184150"/>
                  <a:pt x="6426200" y="12700"/>
                  <a:pt x="6432550" y="0"/>
                </a:cubicBezTo>
                <a:cubicBezTo>
                  <a:pt x="6432550" y="0"/>
                  <a:pt x="6457950" y="0"/>
                  <a:pt x="6464300" y="6350"/>
                </a:cubicBezTo>
                <a:close/>
              </a:path>
            </a:pathLst>
          </a:custGeom>
          <a:gradFill>
            <a:gsLst>
              <a:gs pos="100000">
                <a:schemeClr val="accent1">
                  <a:lumMod val="5000"/>
                  <a:lumOff val="95000"/>
                </a:schemeClr>
              </a:gs>
              <a:gs pos="0">
                <a:schemeClr val="accent1">
                  <a:lumMod val="45000"/>
                  <a:lumOff val="55000"/>
                </a:schemeClr>
              </a:gs>
            </a:gsLst>
            <a:lin ang="5400000" scaled="1"/>
          </a:gradFill>
          <a:ln w="6350" cap="flat">
            <a:noFill/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5B7D57C-ADD0-1110-2317-682F5EDD7E7A}"/>
              </a:ext>
            </a:extLst>
          </p:cNvPr>
          <p:cNvPicPr>
            <a:picLocks noChangeAspect="1"/>
          </p:cNvPicPr>
          <p:nvPr/>
        </p:nvPicPr>
        <p:blipFill>
          <a:blip r:embed="rId1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232907" y="1014357"/>
            <a:ext cx="2252956" cy="145821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4653759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FEE6CEFC-0F03-6DE5-B978-FFE8A2C990DC}"/>
              </a:ext>
            </a:extLst>
          </p:cNvPr>
          <p:cNvSpPr txBox="1"/>
          <p:nvPr/>
        </p:nvSpPr>
        <p:spPr>
          <a:xfrm>
            <a:off x="874713" y="4846310"/>
            <a:ext cx="4774064" cy="147732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3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作品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r>
              <a:rPr lang="zh-CN" altLang="en-US" dirty="0"/>
              <a:t>仅供学习参考之用！</a:t>
            </a:r>
            <a:endParaRPr lang="en-US" altLang="zh-CN" dirty="0"/>
          </a:p>
          <a:p>
            <a:r>
              <a:rPr lang="zh-CN" altLang="en-US" dirty="0"/>
              <a:t>禁止盗用贩卖！</a:t>
            </a:r>
          </a:p>
        </p:txBody>
      </p:sp>
    </p:spTree>
    <p:extLst>
      <p:ext uri="{BB962C8B-B14F-4D97-AF65-F5344CB8AC3E}">
        <p14:creationId xmlns:p14="http://schemas.microsoft.com/office/powerpoint/2010/main" val="3782805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片 62">
            <a:extLst>
              <a:ext uri="{FF2B5EF4-FFF2-40B4-BE49-F238E27FC236}">
                <a16:creationId xmlns:a16="http://schemas.microsoft.com/office/drawing/2014/main" id="{4F4D3EE5-6031-F4E4-2BD4-475464D4355E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4121150"/>
          </a:xfrm>
          <a:prstGeom prst="rect">
            <a:avLst/>
          </a:prstGeom>
        </p:spPr>
      </p:pic>
      <p:pic>
        <p:nvPicPr>
          <p:cNvPr id="87" name="图片 86">
            <a:extLst>
              <a:ext uri="{FF2B5EF4-FFF2-40B4-BE49-F238E27FC236}">
                <a16:creationId xmlns:a16="http://schemas.microsoft.com/office/drawing/2014/main" id="{02751D02-C20C-513E-8B5F-7417FC9462C8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3" name="图片 82">
            <a:extLst>
              <a:ext uri="{FF2B5EF4-FFF2-40B4-BE49-F238E27FC236}">
                <a16:creationId xmlns:a16="http://schemas.microsoft.com/office/drawing/2014/main" id="{45D62D2F-026B-E0E5-95BD-58EA47A034E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5585" y="-1140405"/>
            <a:ext cx="7102316" cy="6419259"/>
          </a:xfrm>
          <a:prstGeom prst="rect">
            <a:avLst/>
          </a:prstGeom>
        </p:spPr>
      </p:pic>
      <p:pic>
        <p:nvPicPr>
          <p:cNvPr id="67" name="图片 66">
            <a:extLst>
              <a:ext uri="{FF2B5EF4-FFF2-40B4-BE49-F238E27FC236}">
                <a16:creationId xmlns:a16="http://schemas.microsoft.com/office/drawing/2014/main" id="{C71886FA-18E6-1FEE-A8DF-36B182732777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3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46989"/>
            <a:ext cx="12192000" cy="2513517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id="{11411000-C0DD-5F4E-9637-5BFA24835A9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988050"/>
            <a:ext cx="12192000" cy="869950"/>
          </a:xfrm>
          <a:prstGeom prst="rect">
            <a:avLst/>
          </a:prstGeom>
        </p:spPr>
      </p:pic>
      <p:pic>
        <p:nvPicPr>
          <p:cNvPr id="74" name="图片 73">
            <a:extLst>
              <a:ext uri="{FF2B5EF4-FFF2-40B4-BE49-F238E27FC236}">
                <a16:creationId xmlns:a16="http://schemas.microsoft.com/office/drawing/2014/main" id="{ABC83610-B39E-4A37-1E41-D2045D12269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48434" y="4868469"/>
            <a:ext cx="2603779" cy="1685281"/>
          </a:xfrm>
          <a:prstGeom prst="rect">
            <a:avLst/>
          </a:prstGeom>
        </p:spPr>
      </p:pic>
      <p:pic>
        <p:nvPicPr>
          <p:cNvPr id="65" name="图片 64">
            <a:extLst>
              <a:ext uri="{FF2B5EF4-FFF2-40B4-BE49-F238E27FC236}">
                <a16:creationId xmlns:a16="http://schemas.microsoft.com/office/drawing/2014/main" id="{2AE0DF37-F0CA-3A38-B49B-DED86BD851B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36734" y="786445"/>
            <a:ext cx="1403471" cy="792701"/>
          </a:xfrm>
          <a:prstGeom prst="rect">
            <a:avLst/>
          </a:prstGeom>
        </p:spPr>
      </p:pic>
      <p:sp>
        <p:nvSpPr>
          <p:cNvPr id="81" name="矩形: 圆角 80">
            <a:extLst>
              <a:ext uri="{FF2B5EF4-FFF2-40B4-BE49-F238E27FC236}">
                <a16:creationId xmlns:a16="http://schemas.microsoft.com/office/drawing/2014/main" id="{DB062F5A-0670-CFA0-0685-AD244EB9CC86}"/>
              </a:ext>
            </a:extLst>
          </p:cNvPr>
          <p:cNvSpPr/>
          <p:nvPr/>
        </p:nvSpPr>
        <p:spPr>
          <a:xfrm>
            <a:off x="3443564" y="3298549"/>
            <a:ext cx="5304870" cy="580341"/>
          </a:xfrm>
          <a:prstGeom prst="roundRect">
            <a:avLst>
              <a:gd name="adj" fmla="val 0"/>
            </a:avLst>
          </a:prstGeom>
          <a:gradFill flip="none" rotWithShape="1">
            <a:gsLst>
              <a:gs pos="35000">
                <a:srgbClr val="E32819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8100000" scaled="1"/>
            <a:tileRect/>
          </a:gradFill>
          <a:ln w="25400">
            <a:solidFill>
              <a:schemeClr val="bg1"/>
            </a:solidFill>
            <a:prstDash val="solid"/>
          </a:ln>
          <a:effectLst>
            <a:outerShdw blurRad="50800" dist="1143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385FACA9-0D11-2499-D827-1EC3DEF401BF}"/>
              </a:ext>
            </a:extLst>
          </p:cNvPr>
          <p:cNvSpPr txBox="1"/>
          <p:nvPr/>
        </p:nvSpPr>
        <p:spPr>
          <a:xfrm>
            <a:off x="4874093" y="3385470"/>
            <a:ext cx="2443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0E8B59D-F2AB-EB87-AAB3-726991A9C77E}"/>
              </a:ext>
            </a:extLst>
          </p:cNvPr>
          <p:cNvSpPr txBox="1"/>
          <p:nvPr/>
        </p:nvSpPr>
        <p:spPr>
          <a:xfrm>
            <a:off x="1611086" y="4139524"/>
            <a:ext cx="8969828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200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5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分钟之内。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E0D0918-AB61-9E21-9346-00E5013204B9}"/>
              </a:ext>
            </a:extLst>
          </p:cNvPr>
          <p:cNvSpPr txBox="1"/>
          <p:nvPr/>
        </p:nvSpPr>
        <p:spPr>
          <a:xfrm>
            <a:off x="4265868" y="297180"/>
            <a:ext cx="386836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b="1" dirty="0">
                <a:gradFill>
                  <a:gsLst>
                    <a:gs pos="83000">
                      <a:schemeClr val="accent3">
                        <a:lumMod val="40000"/>
                        <a:lumOff val="60000"/>
                        <a:alpha val="0"/>
                      </a:schemeClr>
                    </a:gs>
                    <a:gs pos="57000">
                      <a:srgbClr val="E32819"/>
                    </a:gs>
                  </a:gsLst>
                  <a:lin ang="5400000" scaled="1"/>
                </a:gradFill>
              </a:rPr>
              <a:t>01</a:t>
            </a:r>
            <a:endParaRPr lang="zh-CN" altLang="en-US" sz="23900" b="1" dirty="0">
              <a:gradFill>
                <a:gsLst>
                  <a:gs pos="83000">
                    <a:schemeClr val="accent3">
                      <a:lumMod val="40000"/>
                      <a:lumOff val="60000"/>
                      <a:alpha val="0"/>
                    </a:schemeClr>
                  </a:gs>
                  <a:gs pos="57000">
                    <a:srgbClr val="E32819"/>
                  </a:gs>
                </a:gsLst>
                <a:lin ang="5400000" scaled="1"/>
              </a:gradFill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599F9CE-08D5-9763-D78A-D9C1F7FF5211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664119">
            <a:off x="-927477" y="-1629400"/>
            <a:ext cx="4178049" cy="6858000"/>
          </a:xfrm>
          <a:custGeom>
            <a:avLst/>
            <a:gdLst>
              <a:gd name="connsiteX0" fmla="*/ 0 w 4178049"/>
              <a:gd name="connsiteY0" fmla="*/ 2956000 h 6858000"/>
              <a:gd name="connsiteX1" fmla="*/ 3018359 w 4178049"/>
              <a:gd name="connsiteY1" fmla="*/ 0 h 6858000"/>
              <a:gd name="connsiteX2" fmla="*/ 4178049 w 4178049"/>
              <a:gd name="connsiteY2" fmla="*/ 0 h 6858000"/>
              <a:gd name="connsiteX3" fmla="*/ 4178049 w 4178049"/>
              <a:gd name="connsiteY3" fmla="*/ 6858000 h 6858000"/>
              <a:gd name="connsiteX4" fmla="*/ 3821385 w 4178049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8049" h="6858000">
                <a:moveTo>
                  <a:pt x="0" y="2956000"/>
                </a:moveTo>
                <a:lnTo>
                  <a:pt x="3018359" y="0"/>
                </a:lnTo>
                <a:lnTo>
                  <a:pt x="4178049" y="0"/>
                </a:lnTo>
                <a:lnTo>
                  <a:pt x="4178049" y="6858000"/>
                </a:lnTo>
                <a:lnTo>
                  <a:pt x="3821385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57031961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E97460EB-18CB-4F47-5633-EB9E066E51F3}"/>
              </a:ext>
            </a:extLst>
          </p:cNvPr>
          <p:cNvGrpSpPr/>
          <p:nvPr/>
        </p:nvGrpSpPr>
        <p:grpSpPr>
          <a:xfrm>
            <a:off x="3580825" y="-41096"/>
            <a:ext cx="5023304" cy="646331"/>
            <a:chOff x="3580825" y="-41096"/>
            <a:chExt cx="5023304" cy="646331"/>
          </a:xfrm>
        </p:grpSpPr>
        <p:sp>
          <p:nvSpPr>
            <p:cNvPr id="18" name="梯形 17">
              <a:extLst>
                <a:ext uri="{FF2B5EF4-FFF2-40B4-BE49-F238E27FC236}">
                  <a16:creationId xmlns:a16="http://schemas.microsoft.com/office/drawing/2014/main" id="{783DF4D0-80E7-13DA-919B-B067EAB4160C}"/>
                </a:ext>
              </a:extLst>
            </p:cNvPr>
            <p:cNvSpPr/>
            <p:nvPr/>
          </p:nvSpPr>
          <p:spPr>
            <a:xfrm rot="10800000">
              <a:off x="3580825" y="0"/>
              <a:ext cx="5023304" cy="576018"/>
            </a:xfrm>
            <a:prstGeom prst="trapezoid">
              <a:avLst>
                <a:gd name="adj" fmla="val 39207"/>
              </a:avLst>
            </a:prstGeom>
            <a:gradFill>
              <a:gsLst>
                <a:gs pos="0">
                  <a:srgbClr val="E32819"/>
                </a:gs>
                <a:gs pos="100000">
                  <a:srgbClr val="C00000"/>
                </a:gs>
              </a:gsLst>
              <a:lin ang="5400000" scaled="1"/>
            </a:gradFill>
            <a:ln w="25400">
              <a:solidFill>
                <a:schemeClr val="bg1"/>
              </a:solidFill>
              <a:prstDash val="solid"/>
            </a:ln>
            <a:effectLst>
              <a:outerShdw blurRad="50800" dist="1143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116CE80-F775-E47D-5F4E-D7463652F29F}"/>
                </a:ext>
              </a:extLst>
            </p:cNvPr>
            <p:cNvSpPr txBox="1"/>
            <p:nvPr/>
          </p:nvSpPr>
          <p:spPr>
            <a:xfrm>
              <a:off x="5608103" y="51236"/>
              <a:ext cx="21860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043204D-40DF-7697-0974-3511AC950775}"/>
                </a:ext>
              </a:extLst>
            </p:cNvPr>
            <p:cNvSpPr txBox="1"/>
            <p:nvPr/>
          </p:nvSpPr>
          <p:spPr>
            <a:xfrm>
              <a:off x="4607915" y="-41096"/>
              <a:ext cx="73930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</a:rPr>
                <a:t>01</a:t>
              </a:r>
              <a:endParaRPr lang="zh-CN" altLang="en-US" sz="3600" b="1" dirty="0">
                <a:solidFill>
                  <a:schemeClr val="bg1"/>
                </a:solidFill>
              </a:endParaRPr>
            </a:p>
          </p:txBody>
        </p:sp>
      </p:grpSp>
      <p:sp>
        <p:nvSpPr>
          <p:cNvPr id="28" name="六边形 27">
            <a:extLst>
              <a:ext uri="{FF2B5EF4-FFF2-40B4-BE49-F238E27FC236}">
                <a16:creationId xmlns:a16="http://schemas.microsoft.com/office/drawing/2014/main" id="{07BBEFBB-3DD9-0AC8-FE41-4B6C06DA61BA}"/>
              </a:ext>
            </a:extLst>
          </p:cNvPr>
          <p:cNvSpPr/>
          <p:nvPr/>
        </p:nvSpPr>
        <p:spPr>
          <a:xfrm>
            <a:off x="581145" y="1594205"/>
            <a:ext cx="4256726" cy="3669590"/>
          </a:xfrm>
          <a:prstGeom prst="hexagon">
            <a:avLst/>
          </a:prstGeom>
          <a:gradFill>
            <a:gsLst>
              <a:gs pos="0">
                <a:srgbClr val="E32819"/>
              </a:gs>
              <a:gs pos="100000">
                <a:srgbClr val="C00000"/>
              </a:gs>
            </a:gsLst>
            <a:lin ang="5400000" scaled="1"/>
          </a:gradFill>
          <a:ln w="25400">
            <a:solidFill>
              <a:schemeClr val="bg1"/>
            </a:solidFill>
            <a:prstDash val="solid"/>
          </a:ln>
          <a:effectLst>
            <a:outerShdw blurRad="50800" dist="1143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ym typeface="+mn-lt"/>
            </a:endParaRPr>
          </a:p>
        </p:txBody>
      </p: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2AB08C80-012F-78E6-F440-4F6231D4A8CA}"/>
              </a:ext>
            </a:extLst>
          </p:cNvPr>
          <p:cNvGrpSpPr/>
          <p:nvPr/>
        </p:nvGrpSpPr>
        <p:grpSpPr>
          <a:xfrm>
            <a:off x="4110362" y="2422261"/>
            <a:ext cx="867878" cy="1006739"/>
            <a:chOff x="6881259" y="1448290"/>
            <a:chExt cx="867878" cy="1006739"/>
          </a:xfrm>
        </p:grpSpPr>
        <p:sp>
          <p:nvSpPr>
            <p:cNvPr id="31" name="六边形 30">
              <a:extLst>
                <a:ext uri="{FF2B5EF4-FFF2-40B4-BE49-F238E27FC236}">
                  <a16:creationId xmlns:a16="http://schemas.microsoft.com/office/drawing/2014/main" id="{5B20B356-7B41-3FD4-175E-AC565FAA12A5}"/>
                </a:ext>
              </a:extLst>
            </p:cNvPr>
            <p:cNvSpPr/>
            <p:nvPr/>
          </p:nvSpPr>
          <p:spPr>
            <a:xfrm rot="5400000">
              <a:off x="6811828" y="1517721"/>
              <a:ext cx="1006739" cy="867878"/>
            </a:xfrm>
            <a:prstGeom prst="hexagon">
              <a:avLst/>
            </a:prstGeom>
            <a:solidFill>
              <a:schemeClr val="bg1"/>
            </a:solidFill>
            <a:ln w="12700" cap="flat" cmpd="sng" algn="ctr">
              <a:noFill/>
              <a:prstDash val="solid"/>
              <a:miter lim="800000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10374CCD-0FB7-64B1-5ACD-81C4FD7A3EB5}"/>
                </a:ext>
              </a:extLst>
            </p:cNvPr>
            <p:cNvSpPr txBox="1"/>
            <p:nvPr/>
          </p:nvSpPr>
          <p:spPr>
            <a:xfrm>
              <a:off x="6979172" y="1641734"/>
              <a:ext cx="73238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800" b="1" i="0" u="none" strike="noStrike" kern="0" cap="none" spc="0" normalizeH="0" baseline="0" noProof="0" dirty="0">
                  <a:ln>
                    <a:noFill/>
                  </a:ln>
                  <a:solidFill>
                    <a:srgbClr val="E32819"/>
                  </a:solidFill>
                  <a:effectLst/>
                  <a:uLnTx/>
                  <a:uFillTx/>
                  <a:cs typeface="+mn-ea"/>
                  <a:sym typeface="+mn-lt"/>
                </a:rPr>
                <a:t>添加文本</a:t>
              </a:r>
            </a:p>
          </p:txBody>
        </p:sp>
      </p:grpSp>
      <p:pic>
        <p:nvPicPr>
          <p:cNvPr id="34" name="图片 33">
            <a:extLst>
              <a:ext uri="{FF2B5EF4-FFF2-40B4-BE49-F238E27FC236}">
                <a16:creationId xmlns:a16="http://schemas.microsoft.com/office/drawing/2014/main" id="{1F2D4883-BEF6-701D-8ED3-A4C84F2C1BC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50854" y="1594205"/>
            <a:ext cx="2793446" cy="3669590"/>
          </a:xfrm>
          <a:prstGeom prst="rect">
            <a:avLst/>
          </a:prstGeom>
        </p:spPr>
      </p:pic>
      <p:grpSp>
        <p:nvGrpSpPr>
          <p:cNvPr id="40" name="组合 39">
            <a:extLst>
              <a:ext uri="{FF2B5EF4-FFF2-40B4-BE49-F238E27FC236}">
                <a16:creationId xmlns:a16="http://schemas.microsoft.com/office/drawing/2014/main" id="{AE9AD0E0-9FD8-0A4A-8583-B5AF1DAF3E2F}"/>
              </a:ext>
            </a:extLst>
          </p:cNvPr>
          <p:cNvGrpSpPr/>
          <p:nvPr/>
        </p:nvGrpSpPr>
        <p:grpSpPr>
          <a:xfrm>
            <a:off x="5821518" y="1594205"/>
            <a:ext cx="5411103" cy="897425"/>
            <a:chOff x="5821518" y="1594205"/>
            <a:chExt cx="5411103" cy="897425"/>
          </a:xfrm>
        </p:grpSpPr>
        <p:grpSp>
          <p:nvGrpSpPr>
            <p:cNvPr id="35" name="组合 34">
              <a:extLst>
                <a:ext uri="{FF2B5EF4-FFF2-40B4-BE49-F238E27FC236}">
                  <a16:creationId xmlns:a16="http://schemas.microsoft.com/office/drawing/2014/main" id="{17FEB34A-821A-90F9-00EC-2DEDFB58E2C7}"/>
                </a:ext>
              </a:extLst>
            </p:cNvPr>
            <p:cNvGrpSpPr/>
            <p:nvPr/>
          </p:nvGrpSpPr>
          <p:grpSpPr>
            <a:xfrm>
              <a:off x="6833979" y="1594205"/>
              <a:ext cx="4398642" cy="897425"/>
              <a:chOff x="4891304" y="1349141"/>
              <a:chExt cx="3000440" cy="897425"/>
            </a:xfrm>
          </p:grpSpPr>
          <p:sp>
            <p:nvSpPr>
              <p:cNvPr id="36" name="文本框 7">
                <a:extLst>
                  <a:ext uri="{FF2B5EF4-FFF2-40B4-BE49-F238E27FC236}">
                    <a16:creationId xmlns:a16="http://schemas.microsoft.com/office/drawing/2014/main" id="{00E6A645-F437-0499-4DB2-D36B405384CE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891304" y="1349141"/>
                <a:ext cx="249586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r>
                  <a:rPr lang="zh-CN" alt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单击此处添加标题文本</a:t>
                </a:r>
                <a:endParaRPr lang="en-US" altLang="zh-CN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7" name="矩形 13">
                <a:extLst>
                  <a:ext uri="{FF2B5EF4-FFF2-40B4-BE49-F238E27FC236}">
                    <a16:creationId xmlns:a16="http://schemas.microsoft.com/office/drawing/2014/main" id="{C28B1B50-BC20-DB7D-2954-5521C3E46A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55466" y="1718473"/>
                <a:ext cx="2936278" cy="5280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20000"/>
                  </a:spcBef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</a:p>
            </p:txBody>
          </p:sp>
        </p:grpSp>
        <p:sp>
          <p:nvSpPr>
            <p:cNvPr id="38" name="矩形: 圆角 37">
              <a:extLst>
                <a:ext uri="{FF2B5EF4-FFF2-40B4-BE49-F238E27FC236}">
                  <a16:creationId xmlns:a16="http://schemas.microsoft.com/office/drawing/2014/main" id="{B9DE2FDE-3998-84B8-CF9C-A871591E0FAB}"/>
                </a:ext>
              </a:extLst>
            </p:cNvPr>
            <p:cNvSpPr/>
            <p:nvPr/>
          </p:nvSpPr>
          <p:spPr>
            <a:xfrm>
              <a:off x="5821518" y="1667924"/>
              <a:ext cx="915544" cy="823706"/>
            </a:xfrm>
            <a:prstGeom prst="roundRect">
              <a:avLst>
                <a:gd name="adj" fmla="val 22247"/>
              </a:avLst>
            </a:prstGeom>
            <a:gradFill>
              <a:gsLst>
                <a:gs pos="0">
                  <a:srgbClr val="E32819"/>
                </a:gs>
                <a:gs pos="100000">
                  <a:srgbClr val="C00000"/>
                </a:gs>
              </a:gsLst>
              <a:lin ang="5400000" scaled="1"/>
            </a:gradFill>
            <a:ln w="25400">
              <a:solidFill>
                <a:schemeClr val="bg1"/>
              </a:solidFill>
              <a:prstDash val="solid"/>
            </a:ln>
            <a:effectLst>
              <a:outerShdw blurRad="50800" dist="1143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B122867B-83A1-3761-F918-C48C685FD436}"/>
                </a:ext>
              </a:extLst>
            </p:cNvPr>
            <p:cNvSpPr txBox="1"/>
            <p:nvPr/>
          </p:nvSpPr>
          <p:spPr>
            <a:xfrm>
              <a:off x="5870222" y="1715396"/>
              <a:ext cx="86433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</a:rPr>
                <a:t>01</a:t>
              </a:r>
              <a:endParaRPr lang="zh-CN" altLang="en-US" sz="4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EC9CC660-699A-DDE0-8EBB-6F8C676B5D0D}"/>
              </a:ext>
            </a:extLst>
          </p:cNvPr>
          <p:cNvGrpSpPr/>
          <p:nvPr/>
        </p:nvGrpSpPr>
        <p:grpSpPr>
          <a:xfrm>
            <a:off x="5821518" y="2925631"/>
            <a:ext cx="5411103" cy="897425"/>
            <a:chOff x="5821518" y="1594205"/>
            <a:chExt cx="5411103" cy="897425"/>
          </a:xfrm>
        </p:grpSpPr>
        <p:grpSp>
          <p:nvGrpSpPr>
            <p:cNvPr id="42" name="组合 41">
              <a:extLst>
                <a:ext uri="{FF2B5EF4-FFF2-40B4-BE49-F238E27FC236}">
                  <a16:creationId xmlns:a16="http://schemas.microsoft.com/office/drawing/2014/main" id="{0811A0B2-24E9-941F-7110-ACFBDA87F0D8}"/>
                </a:ext>
              </a:extLst>
            </p:cNvPr>
            <p:cNvGrpSpPr/>
            <p:nvPr/>
          </p:nvGrpSpPr>
          <p:grpSpPr>
            <a:xfrm>
              <a:off x="6833979" y="1594205"/>
              <a:ext cx="4398642" cy="897425"/>
              <a:chOff x="4891304" y="1349141"/>
              <a:chExt cx="3000440" cy="897425"/>
            </a:xfrm>
          </p:grpSpPr>
          <p:sp>
            <p:nvSpPr>
              <p:cNvPr id="45" name="文本框 7">
                <a:extLst>
                  <a:ext uri="{FF2B5EF4-FFF2-40B4-BE49-F238E27FC236}">
                    <a16:creationId xmlns:a16="http://schemas.microsoft.com/office/drawing/2014/main" id="{9BFCB9F5-E653-308E-6582-EF005C227CAB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891304" y="1349141"/>
                <a:ext cx="249586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r>
                  <a:rPr lang="zh-CN" alt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单击此处添加标题文本</a:t>
                </a:r>
                <a:endParaRPr lang="en-US" altLang="zh-CN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6" name="矩形 13">
                <a:extLst>
                  <a:ext uri="{FF2B5EF4-FFF2-40B4-BE49-F238E27FC236}">
                    <a16:creationId xmlns:a16="http://schemas.microsoft.com/office/drawing/2014/main" id="{2EA7ACEB-2D39-6F15-07A2-EB61AF7CA29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55466" y="1718473"/>
                <a:ext cx="2936278" cy="5280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20000"/>
                  </a:spcBef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</a:p>
            </p:txBody>
          </p:sp>
        </p:grpSp>
        <p:sp>
          <p:nvSpPr>
            <p:cNvPr id="43" name="矩形: 圆角 42">
              <a:extLst>
                <a:ext uri="{FF2B5EF4-FFF2-40B4-BE49-F238E27FC236}">
                  <a16:creationId xmlns:a16="http://schemas.microsoft.com/office/drawing/2014/main" id="{562CB15F-2A98-346E-8106-AC03A105F93B}"/>
                </a:ext>
              </a:extLst>
            </p:cNvPr>
            <p:cNvSpPr/>
            <p:nvPr/>
          </p:nvSpPr>
          <p:spPr>
            <a:xfrm>
              <a:off x="5821518" y="1667924"/>
              <a:ext cx="915544" cy="823706"/>
            </a:xfrm>
            <a:prstGeom prst="roundRect">
              <a:avLst>
                <a:gd name="adj" fmla="val 22247"/>
              </a:avLst>
            </a:prstGeom>
            <a:gradFill flip="none" rotWithShape="1">
              <a:gsLst>
                <a:gs pos="35000">
                  <a:srgbClr val="E32819"/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  <a:prstDash val="solid"/>
            </a:ln>
            <a:effectLst>
              <a:outerShdw blurRad="50800" dist="1143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96FDA608-A18A-CBA5-1967-49C2467EB2D6}"/>
                </a:ext>
              </a:extLst>
            </p:cNvPr>
            <p:cNvSpPr txBox="1"/>
            <p:nvPr/>
          </p:nvSpPr>
          <p:spPr>
            <a:xfrm>
              <a:off x="5856761" y="1691678"/>
              <a:ext cx="86433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</a:rPr>
                <a:t>02</a:t>
              </a:r>
              <a:endParaRPr lang="zh-CN" altLang="en-US" sz="4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70933B05-66FD-CFC8-E6F8-82CD9E93AB0E}"/>
              </a:ext>
            </a:extLst>
          </p:cNvPr>
          <p:cNvGrpSpPr/>
          <p:nvPr/>
        </p:nvGrpSpPr>
        <p:grpSpPr>
          <a:xfrm>
            <a:off x="5821518" y="4257057"/>
            <a:ext cx="5411103" cy="897425"/>
            <a:chOff x="5821518" y="1594205"/>
            <a:chExt cx="5411103" cy="897425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DCD9BB91-FD57-5705-0D86-730A88B2179D}"/>
                </a:ext>
              </a:extLst>
            </p:cNvPr>
            <p:cNvGrpSpPr/>
            <p:nvPr/>
          </p:nvGrpSpPr>
          <p:grpSpPr>
            <a:xfrm>
              <a:off x="6833979" y="1594205"/>
              <a:ext cx="4398642" cy="897425"/>
              <a:chOff x="4891304" y="1349141"/>
              <a:chExt cx="3000440" cy="897425"/>
            </a:xfrm>
          </p:grpSpPr>
          <p:sp>
            <p:nvSpPr>
              <p:cNvPr id="51" name="文本框 7">
                <a:extLst>
                  <a:ext uri="{FF2B5EF4-FFF2-40B4-BE49-F238E27FC236}">
                    <a16:creationId xmlns:a16="http://schemas.microsoft.com/office/drawing/2014/main" id="{D88DC8E6-45E3-DF9F-3844-6F5B298B345C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4891304" y="1349141"/>
                <a:ext cx="2495864" cy="36933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>
                  <a:spcBef>
                    <a:spcPct val="20000"/>
                  </a:spcBef>
                </a:pPr>
                <a:r>
                  <a:rPr lang="zh-CN" altLang="en-US" b="1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单击此处添加标题文本</a:t>
                </a:r>
                <a:endParaRPr lang="en-US" altLang="zh-CN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2" name="矩形 13">
                <a:extLst>
                  <a:ext uri="{FF2B5EF4-FFF2-40B4-BE49-F238E27FC236}">
                    <a16:creationId xmlns:a16="http://schemas.microsoft.com/office/drawing/2014/main" id="{90A08907-A520-51D2-B92B-203AD6E749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955466" y="1718473"/>
                <a:ext cx="2936278" cy="52809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>
                <a:spAutoFit/>
              </a:bodyPr>
              <a:lstStyle>
                <a:lvl1pPr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 defTabSz="1216025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1216025" eaLnBrk="0" fontAlgn="base" hangingPunct="0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>
                  <a:lnSpc>
                    <a:spcPct val="150000"/>
                  </a:lnSpc>
                  <a:spcBef>
                    <a:spcPct val="20000"/>
                  </a:spcBef>
                </a:pPr>
                <a:r>
                  <a:rPr lang="zh-CN" altLang="en-US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根据自己的需要添加适当的文字，此处添加详细文本描述，建议与标题相关尽量简洁</a:t>
                </a:r>
                <a:r>
                  <a:rPr lang="en-US" altLang="zh-CN" sz="1200" dirty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... ...</a:t>
                </a:r>
              </a:p>
            </p:txBody>
          </p:sp>
        </p:grpSp>
        <p:sp>
          <p:nvSpPr>
            <p:cNvPr id="49" name="矩形: 圆角 48">
              <a:extLst>
                <a:ext uri="{FF2B5EF4-FFF2-40B4-BE49-F238E27FC236}">
                  <a16:creationId xmlns:a16="http://schemas.microsoft.com/office/drawing/2014/main" id="{0E4EC2E9-51F8-6D7D-F111-C6459341230A}"/>
                </a:ext>
              </a:extLst>
            </p:cNvPr>
            <p:cNvSpPr/>
            <p:nvPr/>
          </p:nvSpPr>
          <p:spPr>
            <a:xfrm>
              <a:off x="5821518" y="1667924"/>
              <a:ext cx="915544" cy="823706"/>
            </a:xfrm>
            <a:prstGeom prst="roundRect">
              <a:avLst>
                <a:gd name="adj" fmla="val 22247"/>
              </a:avLst>
            </a:prstGeom>
            <a:gradFill>
              <a:gsLst>
                <a:gs pos="0">
                  <a:srgbClr val="E32819"/>
                </a:gs>
                <a:gs pos="100000">
                  <a:srgbClr val="C00000"/>
                </a:gs>
              </a:gsLst>
              <a:lin ang="5400000" scaled="1"/>
            </a:gradFill>
            <a:ln w="25400">
              <a:solidFill>
                <a:schemeClr val="bg1"/>
              </a:solidFill>
              <a:prstDash val="solid"/>
            </a:ln>
            <a:effectLst>
              <a:outerShdw blurRad="50800" dist="1143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文本框 49">
              <a:extLst>
                <a:ext uri="{FF2B5EF4-FFF2-40B4-BE49-F238E27FC236}">
                  <a16:creationId xmlns:a16="http://schemas.microsoft.com/office/drawing/2014/main" id="{1088E769-8A89-3E0B-B990-2380E0A169F9}"/>
                </a:ext>
              </a:extLst>
            </p:cNvPr>
            <p:cNvSpPr txBox="1"/>
            <p:nvPr/>
          </p:nvSpPr>
          <p:spPr>
            <a:xfrm>
              <a:off x="5847120" y="1695056"/>
              <a:ext cx="864339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400" b="1" dirty="0">
                  <a:solidFill>
                    <a:schemeClr val="bg1"/>
                  </a:solidFill>
                </a:rPr>
                <a:t>03</a:t>
              </a:r>
              <a:endParaRPr lang="zh-CN" altLang="en-US" sz="4400" b="1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9450093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>
            <a:extLst>
              <a:ext uri="{FF2B5EF4-FFF2-40B4-BE49-F238E27FC236}">
                <a16:creationId xmlns:a16="http://schemas.microsoft.com/office/drawing/2014/main" id="{E97460EB-18CB-4F47-5633-EB9E066E51F3}"/>
              </a:ext>
            </a:extLst>
          </p:cNvPr>
          <p:cNvGrpSpPr/>
          <p:nvPr/>
        </p:nvGrpSpPr>
        <p:grpSpPr>
          <a:xfrm>
            <a:off x="3580825" y="-41096"/>
            <a:ext cx="5023304" cy="646331"/>
            <a:chOff x="3580825" y="-41096"/>
            <a:chExt cx="5023304" cy="646331"/>
          </a:xfrm>
        </p:grpSpPr>
        <p:sp>
          <p:nvSpPr>
            <p:cNvPr id="18" name="梯形 17">
              <a:extLst>
                <a:ext uri="{FF2B5EF4-FFF2-40B4-BE49-F238E27FC236}">
                  <a16:creationId xmlns:a16="http://schemas.microsoft.com/office/drawing/2014/main" id="{783DF4D0-80E7-13DA-919B-B067EAB4160C}"/>
                </a:ext>
              </a:extLst>
            </p:cNvPr>
            <p:cNvSpPr/>
            <p:nvPr/>
          </p:nvSpPr>
          <p:spPr>
            <a:xfrm rot="10800000">
              <a:off x="3580825" y="0"/>
              <a:ext cx="5023304" cy="576018"/>
            </a:xfrm>
            <a:prstGeom prst="trapezoid">
              <a:avLst>
                <a:gd name="adj" fmla="val 39207"/>
              </a:avLst>
            </a:prstGeom>
            <a:gradFill>
              <a:gsLst>
                <a:gs pos="0">
                  <a:srgbClr val="E32819"/>
                </a:gs>
                <a:gs pos="100000">
                  <a:srgbClr val="C00000"/>
                </a:gs>
              </a:gsLst>
              <a:lin ang="5400000" scaled="1"/>
            </a:gradFill>
            <a:ln w="25400">
              <a:solidFill>
                <a:schemeClr val="bg1"/>
              </a:solidFill>
              <a:prstDash val="solid"/>
            </a:ln>
            <a:effectLst>
              <a:outerShdw blurRad="50800" dist="1143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116CE80-F775-E47D-5F4E-D7463652F29F}"/>
                </a:ext>
              </a:extLst>
            </p:cNvPr>
            <p:cNvSpPr txBox="1"/>
            <p:nvPr/>
          </p:nvSpPr>
          <p:spPr>
            <a:xfrm>
              <a:off x="5608103" y="51236"/>
              <a:ext cx="21860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043204D-40DF-7697-0974-3511AC950775}"/>
                </a:ext>
              </a:extLst>
            </p:cNvPr>
            <p:cNvSpPr txBox="1"/>
            <p:nvPr/>
          </p:nvSpPr>
          <p:spPr>
            <a:xfrm>
              <a:off x="4607915" y="-41096"/>
              <a:ext cx="73930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</a:rPr>
                <a:t>01</a:t>
              </a:r>
              <a:endParaRPr lang="zh-CN" altLang="en-US" sz="36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2" name="图片占位符 12">
            <a:extLst>
              <a:ext uri="{FF2B5EF4-FFF2-40B4-BE49-F238E27FC236}">
                <a16:creationId xmlns:a16="http://schemas.microsoft.com/office/drawing/2014/main" id="{F9CBD443-BEA3-F7D1-F32C-D7EF0258CDB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666088" y="1576622"/>
            <a:ext cx="2276612" cy="2274603"/>
          </a:xfrm>
          <a:prstGeom prst="ellipse">
            <a:avLst/>
          </a:prstGeom>
        </p:spPr>
      </p:pic>
      <p:pic>
        <p:nvPicPr>
          <p:cNvPr id="3" name="图片占位符 10">
            <a:extLst>
              <a:ext uri="{FF2B5EF4-FFF2-40B4-BE49-F238E27FC236}">
                <a16:creationId xmlns:a16="http://schemas.microsoft.com/office/drawing/2014/main" id="{1BA45AB8-2B90-4D1B-7D4B-D0D601B233AB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57092" y="1576622"/>
            <a:ext cx="2276612" cy="2274603"/>
          </a:xfrm>
          <a:prstGeom prst="ellipse">
            <a:avLst/>
          </a:prstGeom>
        </p:spPr>
      </p:pic>
      <p:pic>
        <p:nvPicPr>
          <p:cNvPr id="4" name="图片占位符 5">
            <a:extLst>
              <a:ext uri="{FF2B5EF4-FFF2-40B4-BE49-F238E27FC236}">
                <a16:creationId xmlns:a16="http://schemas.microsoft.com/office/drawing/2014/main" id="{8157533F-FCAC-A86D-4358-DB2A4FC65011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48309" y="1576622"/>
            <a:ext cx="2276612" cy="2274603"/>
          </a:xfrm>
          <a:prstGeom prst="ellipse">
            <a:avLst/>
          </a:prstGeom>
        </p:spPr>
      </p:pic>
      <p:grpSp>
        <p:nvGrpSpPr>
          <p:cNvPr id="8" name="Group 2054">
            <a:extLst>
              <a:ext uri="{FF2B5EF4-FFF2-40B4-BE49-F238E27FC236}">
                <a16:creationId xmlns:a16="http://schemas.microsoft.com/office/drawing/2014/main" id="{A305928B-0D2D-B008-FC1B-C8D1E55866DD}"/>
              </a:ext>
            </a:extLst>
          </p:cNvPr>
          <p:cNvGrpSpPr/>
          <p:nvPr/>
        </p:nvGrpSpPr>
        <p:grpSpPr>
          <a:xfrm>
            <a:off x="5527837" y="2145759"/>
            <a:ext cx="1136326" cy="1136326"/>
            <a:chOff x="5646487" y="2492885"/>
            <a:chExt cx="898072" cy="898072"/>
          </a:xfrm>
        </p:grpSpPr>
        <p:sp>
          <p:nvSpPr>
            <p:cNvPr id="9" name="Oval 29">
              <a:extLst>
                <a:ext uri="{FF2B5EF4-FFF2-40B4-BE49-F238E27FC236}">
                  <a16:creationId xmlns:a16="http://schemas.microsoft.com/office/drawing/2014/main" id="{C1116CBF-EC75-7F1A-5CF0-16E809FA202E}"/>
                </a:ext>
              </a:extLst>
            </p:cNvPr>
            <p:cNvSpPr/>
            <p:nvPr/>
          </p:nvSpPr>
          <p:spPr>
            <a:xfrm>
              <a:off x="5646487" y="2492885"/>
              <a:ext cx="898072" cy="898072"/>
            </a:xfrm>
            <a:prstGeom prst="ellipse">
              <a:avLst/>
            </a:prstGeom>
            <a:gradFill flip="none" rotWithShape="1">
              <a:gsLst>
                <a:gs pos="35000">
                  <a:srgbClr val="E32819"/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  <a:prstDash val="solid"/>
            </a:ln>
            <a:effectLst>
              <a:outerShdw blurRad="50800" dist="1143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ym typeface="+mn-lt"/>
              </a:endParaRPr>
            </a:p>
          </p:txBody>
        </p:sp>
        <p:grpSp>
          <p:nvGrpSpPr>
            <p:cNvPr id="10" name="Group 48">
              <a:extLst>
                <a:ext uri="{FF2B5EF4-FFF2-40B4-BE49-F238E27FC236}">
                  <a16:creationId xmlns:a16="http://schemas.microsoft.com/office/drawing/2014/main" id="{72BD05DA-D14E-DC33-12AF-D20F4D018598}"/>
                </a:ext>
              </a:extLst>
            </p:cNvPr>
            <p:cNvGrpSpPr/>
            <p:nvPr/>
          </p:nvGrpSpPr>
          <p:grpSpPr>
            <a:xfrm>
              <a:off x="5948185" y="2727145"/>
              <a:ext cx="294676" cy="429552"/>
              <a:chOff x="3582988" y="3510757"/>
              <a:chExt cx="319088" cy="465138"/>
            </a:xfrm>
            <a:solidFill>
              <a:sysClr val="window" lastClr="FFFFFF"/>
            </a:solidFill>
          </p:grpSpPr>
          <p:sp>
            <p:nvSpPr>
              <p:cNvPr id="11" name="AutoShape 113">
                <a:extLst>
                  <a:ext uri="{FF2B5EF4-FFF2-40B4-BE49-F238E27FC236}">
                    <a16:creationId xmlns:a16="http://schemas.microsoft.com/office/drawing/2014/main" id="{F7FA45E7-3721-3C43-9033-B3E6DD11E6D0}"/>
                  </a:ext>
                </a:extLst>
              </p:cNvPr>
              <p:cNvSpPr/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2" name="AutoShape 114">
                <a:extLst>
                  <a:ext uri="{FF2B5EF4-FFF2-40B4-BE49-F238E27FC236}">
                    <a16:creationId xmlns:a16="http://schemas.microsoft.com/office/drawing/2014/main" id="{C4770445-1C6A-D174-CBEE-6F2ECE5E98ED}"/>
                  </a:ext>
                </a:extLst>
              </p:cNvPr>
              <p:cNvSpPr/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3" name="Group 2">
            <a:extLst>
              <a:ext uri="{FF2B5EF4-FFF2-40B4-BE49-F238E27FC236}">
                <a16:creationId xmlns:a16="http://schemas.microsoft.com/office/drawing/2014/main" id="{B0434E86-6F3B-565B-6548-3794CCCF2ED4}"/>
              </a:ext>
            </a:extLst>
          </p:cNvPr>
          <p:cNvGrpSpPr/>
          <p:nvPr/>
        </p:nvGrpSpPr>
        <p:grpSpPr>
          <a:xfrm>
            <a:off x="9236230" y="2145759"/>
            <a:ext cx="1136326" cy="1136326"/>
            <a:chOff x="8577816" y="2492885"/>
            <a:chExt cx="898072" cy="898072"/>
          </a:xfrm>
        </p:grpSpPr>
        <p:sp>
          <p:nvSpPr>
            <p:cNvPr id="14" name="Oval 31">
              <a:extLst>
                <a:ext uri="{FF2B5EF4-FFF2-40B4-BE49-F238E27FC236}">
                  <a16:creationId xmlns:a16="http://schemas.microsoft.com/office/drawing/2014/main" id="{292430BA-9292-C6C6-908C-CF9E8FA32941}"/>
                </a:ext>
              </a:extLst>
            </p:cNvPr>
            <p:cNvSpPr/>
            <p:nvPr/>
          </p:nvSpPr>
          <p:spPr>
            <a:xfrm>
              <a:off x="8577816" y="2492885"/>
              <a:ext cx="898072" cy="898072"/>
            </a:xfrm>
            <a:prstGeom prst="ellipse">
              <a:avLst/>
            </a:prstGeom>
            <a:gradFill>
              <a:gsLst>
                <a:gs pos="0">
                  <a:srgbClr val="E32819"/>
                </a:gs>
                <a:gs pos="100000">
                  <a:srgbClr val="C00000"/>
                </a:gs>
              </a:gsLst>
              <a:lin ang="5400000" scaled="1"/>
            </a:gradFill>
            <a:ln w="25400">
              <a:solidFill>
                <a:schemeClr val="bg1"/>
              </a:solidFill>
              <a:prstDash val="solid"/>
            </a:ln>
            <a:effectLst>
              <a:outerShdw blurRad="50800" dist="1143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solidFill>
                  <a:schemeClr val="lt1"/>
                </a:solidFill>
                <a:sym typeface="+mn-lt"/>
              </a:endParaRPr>
            </a:p>
          </p:txBody>
        </p:sp>
        <p:grpSp>
          <p:nvGrpSpPr>
            <p:cNvPr id="15" name="Group 51">
              <a:extLst>
                <a:ext uri="{FF2B5EF4-FFF2-40B4-BE49-F238E27FC236}">
                  <a16:creationId xmlns:a16="http://schemas.microsoft.com/office/drawing/2014/main" id="{B32D136D-1B91-C90B-B0B1-7FD25BC81E65}"/>
                </a:ext>
              </a:extLst>
            </p:cNvPr>
            <p:cNvGrpSpPr/>
            <p:nvPr/>
          </p:nvGrpSpPr>
          <p:grpSpPr>
            <a:xfrm>
              <a:off x="8865954" y="2727145"/>
              <a:ext cx="321796" cy="429552"/>
              <a:chOff x="2639219" y="3510757"/>
              <a:chExt cx="348456" cy="465138"/>
            </a:xfrm>
            <a:solidFill>
              <a:sysClr val="window" lastClr="FFFFFF"/>
            </a:solidFill>
          </p:grpSpPr>
          <p:sp>
            <p:nvSpPr>
              <p:cNvPr id="16" name="AutoShape 115">
                <a:extLst>
                  <a:ext uri="{FF2B5EF4-FFF2-40B4-BE49-F238E27FC236}">
                    <a16:creationId xmlns:a16="http://schemas.microsoft.com/office/drawing/2014/main" id="{1927B232-FF5B-AC5C-1BFE-927BF1AC92B9}"/>
                  </a:ext>
                </a:extLst>
              </p:cNvPr>
              <p:cNvSpPr/>
              <p:nvPr/>
            </p:nvSpPr>
            <p:spPr bwMode="auto">
              <a:xfrm>
                <a:off x="2639219" y="3510757"/>
                <a:ext cx="348456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800" y="12825"/>
                    </a:moveTo>
                    <a:lnTo>
                      <a:pt x="19800" y="13500"/>
                    </a:lnTo>
                    <a:lnTo>
                      <a:pt x="19800" y="14850"/>
                    </a:lnTo>
                    <a:lnTo>
                      <a:pt x="19800" y="15525"/>
                    </a:lnTo>
                    <a:cubicBezTo>
                      <a:pt x="19800" y="18129"/>
                      <a:pt x="16972" y="20249"/>
                      <a:pt x="13499" y="20249"/>
                    </a:cubicBezTo>
                    <a:lnTo>
                      <a:pt x="8099" y="20249"/>
                    </a:lnTo>
                    <a:cubicBezTo>
                      <a:pt x="4627" y="20249"/>
                      <a:pt x="1800" y="18129"/>
                      <a:pt x="1800" y="15525"/>
                    </a:cubicBezTo>
                    <a:lnTo>
                      <a:pt x="1800" y="14850"/>
                    </a:lnTo>
                    <a:lnTo>
                      <a:pt x="1800" y="13500"/>
                    </a:lnTo>
                    <a:lnTo>
                      <a:pt x="1800" y="12825"/>
                    </a:lnTo>
                    <a:lnTo>
                      <a:pt x="1800" y="10800"/>
                    </a:lnTo>
                    <a:cubicBezTo>
                      <a:pt x="1800" y="10427"/>
                      <a:pt x="2203" y="10124"/>
                      <a:pt x="2699" y="10124"/>
                    </a:cubicBezTo>
                    <a:lnTo>
                      <a:pt x="4499" y="10124"/>
                    </a:lnTo>
                    <a:lnTo>
                      <a:pt x="17100" y="10124"/>
                    </a:lnTo>
                    <a:lnTo>
                      <a:pt x="18899" y="10124"/>
                    </a:lnTo>
                    <a:cubicBezTo>
                      <a:pt x="19396" y="10124"/>
                      <a:pt x="19800" y="10427"/>
                      <a:pt x="19800" y="10800"/>
                    </a:cubicBezTo>
                    <a:cubicBezTo>
                      <a:pt x="19800" y="10800"/>
                      <a:pt x="19800" y="12825"/>
                      <a:pt x="19800" y="12825"/>
                    </a:cubicBezTo>
                    <a:close/>
                    <a:moveTo>
                      <a:pt x="14400" y="6075"/>
                    </a:moveTo>
                    <a:lnTo>
                      <a:pt x="14400" y="6076"/>
                    </a:lnTo>
                    <a:lnTo>
                      <a:pt x="14400" y="8774"/>
                    </a:lnTo>
                    <a:lnTo>
                      <a:pt x="7200" y="8774"/>
                    </a:lnTo>
                    <a:lnTo>
                      <a:pt x="7200" y="6076"/>
                    </a:lnTo>
                    <a:lnTo>
                      <a:pt x="7200" y="6075"/>
                    </a:lnTo>
                    <a:cubicBezTo>
                      <a:pt x="7200" y="4583"/>
                      <a:pt x="8811" y="3375"/>
                      <a:pt x="10800" y="3375"/>
                    </a:cubicBezTo>
                    <a:cubicBezTo>
                      <a:pt x="12788" y="3375"/>
                      <a:pt x="14400" y="4583"/>
                      <a:pt x="14400" y="6075"/>
                    </a:cubicBezTo>
                    <a:moveTo>
                      <a:pt x="4499" y="6075"/>
                    </a:moveTo>
                    <a:cubicBezTo>
                      <a:pt x="4499" y="3465"/>
                      <a:pt x="7320" y="1350"/>
                      <a:pt x="10800" y="1350"/>
                    </a:cubicBezTo>
                    <a:cubicBezTo>
                      <a:pt x="14279" y="1350"/>
                      <a:pt x="17100" y="3465"/>
                      <a:pt x="17100" y="6075"/>
                    </a:cubicBezTo>
                    <a:lnTo>
                      <a:pt x="17100" y="8774"/>
                    </a:lnTo>
                    <a:lnTo>
                      <a:pt x="15299" y="8774"/>
                    </a:lnTo>
                    <a:lnTo>
                      <a:pt x="15299" y="6076"/>
                    </a:lnTo>
                    <a:cubicBezTo>
                      <a:pt x="15299" y="4212"/>
                      <a:pt x="13285" y="2701"/>
                      <a:pt x="10800" y="2701"/>
                    </a:cubicBezTo>
                    <a:cubicBezTo>
                      <a:pt x="8314" y="2701"/>
                      <a:pt x="6299" y="4212"/>
                      <a:pt x="6299" y="6076"/>
                    </a:cubicBezTo>
                    <a:lnTo>
                      <a:pt x="6299" y="8774"/>
                    </a:lnTo>
                    <a:lnTo>
                      <a:pt x="4499" y="8774"/>
                    </a:lnTo>
                    <a:cubicBezTo>
                      <a:pt x="4499" y="8774"/>
                      <a:pt x="4499" y="6075"/>
                      <a:pt x="4499" y="6075"/>
                    </a:cubicBezTo>
                    <a:close/>
                    <a:moveTo>
                      <a:pt x="18899" y="8774"/>
                    </a:moveTo>
                    <a:lnTo>
                      <a:pt x="18899" y="6075"/>
                    </a:lnTo>
                    <a:cubicBezTo>
                      <a:pt x="18899" y="2719"/>
                      <a:pt x="15274" y="0"/>
                      <a:pt x="10800" y="0"/>
                    </a:cubicBezTo>
                    <a:cubicBezTo>
                      <a:pt x="6325" y="0"/>
                      <a:pt x="2699" y="2719"/>
                      <a:pt x="2699" y="6075"/>
                    </a:cubicBezTo>
                    <a:lnTo>
                      <a:pt x="2699" y="8774"/>
                    </a:lnTo>
                    <a:cubicBezTo>
                      <a:pt x="1208" y="8774"/>
                      <a:pt x="0" y="9681"/>
                      <a:pt x="0" y="10800"/>
                    </a:cubicBezTo>
                    <a:lnTo>
                      <a:pt x="0" y="12825"/>
                    </a:lnTo>
                    <a:lnTo>
                      <a:pt x="0" y="13500"/>
                    </a:lnTo>
                    <a:lnTo>
                      <a:pt x="0" y="14850"/>
                    </a:lnTo>
                    <a:lnTo>
                      <a:pt x="0" y="15525"/>
                    </a:lnTo>
                    <a:cubicBezTo>
                      <a:pt x="0" y="18880"/>
                      <a:pt x="3625" y="21599"/>
                      <a:pt x="8099" y="21599"/>
                    </a:cubicBezTo>
                    <a:lnTo>
                      <a:pt x="13499" y="21599"/>
                    </a:lnTo>
                    <a:cubicBezTo>
                      <a:pt x="17974" y="21599"/>
                      <a:pt x="21600" y="18880"/>
                      <a:pt x="21600" y="15525"/>
                    </a:cubicBezTo>
                    <a:lnTo>
                      <a:pt x="21600" y="14850"/>
                    </a:lnTo>
                    <a:lnTo>
                      <a:pt x="21600" y="13500"/>
                    </a:lnTo>
                    <a:lnTo>
                      <a:pt x="21600" y="12825"/>
                    </a:lnTo>
                    <a:lnTo>
                      <a:pt x="21600" y="10800"/>
                    </a:lnTo>
                    <a:cubicBezTo>
                      <a:pt x="21600" y="9681"/>
                      <a:pt x="20391" y="8774"/>
                      <a:pt x="18899" y="8774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1" name="AutoShape 116">
                <a:extLst>
                  <a:ext uri="{FF2B5EF4-FFF2-40B4-BE49-F238E27FC236}">
                    <a16:creationId xmlns:a16="http://schemas.microsoft.com/office/drawing/2014/main" id="{C410F598-0937-0772-708E-C9350B6ACE40}"/>
                  </a:ext>
                </a:extLst>
              </p:cNvPr>
              <p:cNvSpPr/>
              <p:nvPr/>
            </p:nvSpPr>
            <p:spPr bwMode="auto">
              <a:xfrm>
                <a:off x="2784475" y="3786982"/>
                <a:ext cx="57944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3226"/>
                      <a:pt x="0" y="7201"/>
                    </a:cubicBezTo>
                    <a:cubicBezTo>
                      <a:pt x="0" y="9390"/>
                      <a:pt x="1798" y="13537"/>
                      <a:pt x="3601" y="16821"/>
                    </a:cubicBezTo>
                    <a:cubicBezTo>
                      <a:pt x="5070" y="19493"/>
                      <a:pt x="6916" y="21600"/>
                      <a:pt x="10800" y="21600"/>
                    </a:cubicBezTo>
                    <a:cubicBezTo>
                      <a:pt x="15016" y="21600"/>
                      <a:pt x="16529" y="19514"/>
                      <a:pt x="18003" y="16858"/>
                    </a:cubicBezTo>
                    <a:cubicBezTo>
                      <a:pt x="19828" y="13567"/>
                      <a:pt x="21600" y="9397"/>
                      <a:pt x="21600" y="7201"/>
                    </a:cubicBezTo>
                    <a:cubicBezTo>
                      <a:pt x="21600" y="3226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b="0" i="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2" name="Group 1">
            <a:extLst>
              <a:ext uri="{FF2B5EF4-FFF2-40B4-BE49-F238E27FC236}">
                <a16:creationId xmlns:a16="http://schemas.microsoft.com/office/drawing/2014/main" id="{643F7E40-ADB0-8A35-09FA-783A636B8939}"/>
              </a:ext>
            </a:extLst>
          </p:cNvPr>
          <p:cNvGrpSpPr/>
          <p:nvPr/>
        </p:nvGrpSpPr>
        <p:grpSpPr>
          <a:xfrm>
            <a:off x="1818451" y="2145759"/>
            <a:ext cx="1136326" cy="1136326"/>
            <a:chOff x="2715327" y="2492885"/>
            <a:chExt cx="898072" cy="898072"/>
          </a:xfrm>
        </p:grpSpPr>
        <p:sp>
          <p:nvSpPr>
            <p:cNvPr id="23" name="Oval 6">
              <a:extLst>
                <a:ext uri="{FF2B5EF4-FFF2-40B4-BE49-F238E27FC236}">
                  <a16:creationId xmlns:a16="http://schemas.microsoft.com/office/drawing/2014/main" id="{FF7A6560-64B9-485D-E41B-ADA54E106891}"/>
                </a:ext>
              </a:extLst>
            </p:cNvPr>
            <p:cNvSpPr/>
            <p:nvPr/>
          </p:nvSpPr>
          <p:spPr>
            <a:xfrm>
              <a:off x="2715327" y="2492885"/>
              <a:ext cx="898072" cy="898072"/>
            </a:xfrm>
            <a:prstGeom prst="ellipse">
              <a:avLst/>
            </a:prstGeom>
            <a:gradFill>
              <a:gsLst>
                <a:gs pos="0">
                  <a:srgbClr val="E32819"/>
                </a:gs>
                <a:gs pos="100000">
                  <a:srgbClr val="C00000"/>
                </a:gs>
              </a:gsLst>
              <a:lin ang="5400000" scaled="1"/>
            </a:gradFill>
            <a:ln w="25400">
              <a:solidFill>
                <a:schemeClr val="bg1"/>
              </a:solidFill>
              <a:prstDash val="solid"/>
            </a:ln>
            <a:effectLst>
              <a:outerShdw blurRad="50800" dist="1143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ym typeface="+mn-lt"/>
              </a:endParaRPr>
            </a:p>
          </p:txBody>
        </p:sp>
        <p:sp>
          <p:nvSpPr>
            <p:cNvPr id="24" name="AutoShape 117">
              <a:extLst>
                <a:ext uri="{FF2B5EF4-FFF2-40B4-BE49-F238E27FC236}">
                  <a16:creationId xmlns:a16="http://schemas.microsoft.com/office/drawing/2014/main" id="{9D95F142-69F5-6185-308A-C4B69B08EDE6}"/>
                </a:ext>
              </a:extLst>
            </p:cNvPr>
            <p:cNvSpPr/>
            <p:nvPr/>
          </p:nvSpPr>
          <p:spPr bwMode="auto">
            <a:xfrm>
              <a:off x="2949954" y="2781023"/>
              <a:ext cx="428818" cy="321796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D7315422-7619-CCDD-2678-B381A06F9887}"/>
              </a:ext>
            </a:extLst>
          </p:cNvPr>
          <p:cNvGrpSpPr/>
          <p:nvPr/>
        </p:nvGrpSpPr>
        <p:grpSpPr>
          <a:xfrm>
            <a:off x="1248309" y="4031139"/>
            <a:ext cx="2276612" cy="1174424"/>
            <a:chOff x="1248309" y="4031139"/>
            <a:chExt cx="2276612" cy="1174424"/>
          </a:xfrm>
        </p:grpSpPr>
        <p:sp>
          <p:nvSpPr>
            <p:cNvPr id="25" name="文本框 7">
              <a:extLst>
                <a:ext uri="{FF2B5EF4-FFF2-40B4-BE49-F238E27FC236}">
                  <a16:creationId xmlns:a16="http://schemas.microsoft.com/office/drawing/2014/main" id="{CA08BFEA-B9AC-E72C-40FC-3EAFAE270B1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6630" y="4031139"/>
              <a:ext cx="177997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矩形 13">
              <a:extLst>
                <a:ext uri="{FF2B5EF4-FFF2-40B4-BE49-F238E27FC236}">
                  <a16:creationId xmlns:a16="http://schemas.microsoft.com/office/drawing/2014/main" id="{11968BFC-DDF6-2C3F-E665-A464586675F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8309" y="4400471"/>
              <a:ext cx="2276612" cy="80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93B417D1-F69B-DEDA-5F46-EBB21BC1F6FF}"/>
              </a:ext>
            </a:extLst>
          </p:cNvPr>
          <p:cNvGrpSpPr/>
          <p:nvPr/>
        </p:nvGrpSpPr>
        <p:grpSpPr>
          <a:xfrm>
            <a:off x="4966040" y="4031139"/>
            <a:ext cx="2276612" cy="1174424"/>
            <a:chOff x="1248309" y="4031139"/>
            <a:chExt cx="2276612" cy="1174424"/>
          </a:xfrm>
        </p:grpSpPr>
        <p:sp>
          <p:nvSpPr>
            <p:cNvPr id="33" name="文本框 7">
              <a:extLst>
                <a:ext uri="{FF2B5EF4-FFF2-40B4-BE49-F238E27FC236}">
                  <a16:creationId xmlns:a16="http://schemas.microsoft.com/office/drawing/2014/main" id="{0C8DF465-FDF1-DB97-6A4D-4CF33756407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6630" y="4031139"/>
              <a:ext cx="177997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矩形 13">
              <a:extLst>
                <a:ext uri="{FF2B5EF4-FFF2-40B4-BE49-F238E27FC236}">
                  <a16:creationId xmlns:a16="http://schemas.microsoft.com/office/drawing/2014/main" id="{2A12BDFD-D36C-3140-564E-405C360A9F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8309" y="4400471"/>
              <a:ext cx="2276612" cy="80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FFC3E926-703C-D569-8A53-ED07BB16C5C7}"/>
              </a:ext>
            </a:extLst>
          </p:cNvPr>
          <p:cNvGrpSpPr/>
          <p:nvPr/>
        </p:nvGrpSpPr>
        <p:grpSpPr>
          <a:xfrm>
            <a:off x="8699941" y="4031139"/>
            <a:ext cx="2276612" cy="1174424"/>
            <a:chOff x="1248309" y="4031139"/>
            <a:chExt cx="2276612" cy="1174424"/>
          </a:xfrm>
        </p:grpSpPr>
        <p:sp>
          <p:nvSpPr>
            <p:cNvPr id="55" name="文本框 7">
              <a:extLst>
                <a:ext uri="{FF2B5EF4-FFF2-40B4-BE49-F238E27FC236}">
                  <a16:creationId xmlns:a16="http://schemas.microsoft.com/office/drawing/2014/main" id="{749C1B7D-1A27-4D23-C708-DA117CF90837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496630" y="4031139"/>
              <a:ext cx="177997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矩形 13">
              <a:extLst>
                <a:ext uri="{FF2B5EF4-FFF2-40B4-BE49-F238E27FC236}">
                  <a16:creationId xmlns:a16="http://schemas.microsoft.com/office/drawing/2014/main" id="{858C1F82-06EA-2B7B-F4B3-8E5DA9A867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8309" y="4400471"/>
              <a:ext cx="2276612" cy="80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3389309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: 圆角 46">
            <a:extLst>
              <a:ext uri="{FF2B5EF4-FFF2-40B4-BE49-F238E27FC236}">
                <a16:creationId xmlns:a16="http://schemas.microsoft.com/office/drawing/2014/main" id="{ABB35E68-AE61-A312-C3E6-5C78D47F198B}"/>
              </a:ext>
            </a:extLst>
          </p:cNvPr>
          <p:cNvSpPr/>
          <p:nvPr/>
        </p:nvSpPr>
        <p:spPr>
          <a:xfrm>
            <a:off x="1127414" y="2838929"/>
            <a:ext cx="2065261" cy="2559322"/>
          </a:xfrm>
          <a:prstGeom prst="roundRect">
            <a:avLst>
              <a:gd name="adj" fmla="val 0"/>
            </a:avLst>
          </a:prstGeom>
          <a:noFill/>
          <a:ln w="25400">
            <a:solidFill>
              <a:schemeClr val="bg1"/>
            </a:solidFill>
            <a:prstDash val="solid"/>
          </a:ln>
          <a:effectLst>
            <a:outerShdw blurRad="50800" dist="1143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97460EB-18CB-4F47-5633-EB9E066E51F3}"/>
              </a:ext>
            </a:extLst>
          </p:cNvPr>
          <p:cNvGrpSpPr/>
          <p:nvPr/>
        </p:nvGrpSpPr>
        <p:grpSpPr>
          <a:xfrm>
            <a:off x="3580825" y="-41096"/>
            <a:ext cx="5023304" cy="646331"/>
            <a:chOff x="3580825" y="-41096"/>
            <a:chExt cx="5023304" cy="646331"/>
          </a:xfrm>
        </p:grpSpPr>
        <p:sp>
          <p:nvSpPr>
            <p:cNvPr id="18" name="梯形 17">
              <a:extLst>
                <a:ext uri="{FF2B5EF4-FFF2-40B4-BE49-F238E27FC236}">
                  <a16:creationId xmlns:a16="http://schemas.microsoft.com/office/drawing/2014/main" id="{783DF4D0-80E7-13DA-919B-B067EAB4160C}"/>
                </a:ext>
              </a:extLst>
            </p:cNvPr>
            <p:cNvSpPr/>
            <p:nvPr/>
          </p:nvSpPr>
          <p:spPr>
            <a:xfrm rot="10800000">
              <a:off x="3580825" y="0"/>
              <a:ext cx="5023304" cy="576018"/>
            </a:xfrm>
            <a:prstGeom prst="trapezoid">
              <a:avLst>
                <a:gd name="adj" fmla="val 39207"/>
              </a:avLst>
            </a:prstGeom>
            <a:gradFill>
              <a:gsLst>
                <a:gs pos="0">
                  <a:srgbClr val="E32819"/>
                </a:gs>
                <a:gs pos="100000">
                  <a:srgbClr val="C00000"/>
                </a:gs>
              </a:gsLst>
              <a:lin ang="5400000" scaled="1"/>
            </a:gradFill>
            <a:ln w="25400">
              <a:solidFill>
                <a:schemeClr val="bg1"/>
              </a:solidFill>
              <a:prstDash val="solid"/>
            </a:ln>
            <a:effectLst>
              <a:outerShdw blurRad="50800" dist="1143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116CE80-F775-E47D-5F4E-D7463652F29F}"/>
                </a:ext>
              </a:extLst>
            </p:cNvPr>
            <p:cNvSpPr txBox="1"/>
            <p:nvPr/>
          </p:nvSpPr>
          <p:spPr>
            <a:xfrm>
              <a:off x="5608103" y="51236"/>
              <a:ext cx="21860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043204D-40DF-7697-0974-3511AC950775}"/>
                </a:ext>
              </a:extLst>
            </p:cNvPr>
            <p:cNvSpPr txBox="1"/>
            <p:nvPr/>
          </p:nvSpPr>
          <p:spPr>
            <a:xfrm>
              <a:off x="4607915" y="-41096"/>
              <a:ext cx="73930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</a:rPr>
                <a:t>01</a:t>
              </a:r>
              <a:endParaRPr lang="zh-CN" altLang="en-US" sz="36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7" name="图片 6">
            <a:extLst>
              <a:ext uri="{FF2B5EF4-FFF2-40B4-BE49-F238E27FC236}">
                <a16:creationId xmlns:a16="http://schemas.microsoft.com/office/drawing/2014/main" id="{906DF8E3-4A4B-BB7D-C969-83E34D96DA8C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45247" y="1151067"/>
            <a:ext cx="2768119" cy="5706933"/>
          </a:xfrm>
          <a:prstGeom prst="rect">
            <a:avLst/>
          </a:prstGeom>
        </p:spPr>
      </p:pic>
      <p:sp>
        <p:nvSpPr>
          <p:cNvPr id="2" name="TextBox 22">
            <a:extLst>
              <a:ext uri="{FF2B5EF4-FFF2-40B4-BE49-F238E27FC236}">
                <a16:creationId xmlns:a16="http://schemas.microsoft.com/office/drawing/2014/main" id="{05A41B61-15C0-72C3-344C-45C5C8863A3C}"/>
              </a:ext>
            </a:extLst>
          </p:cNvPr>
          <p:cNvSpPr txBox="1"/>
          <p:nvPr/>
        </p:nvSpPr>
        <p:spPr>
          <a:xfrm>
            <a:off x="874713" y="1210364"/>
            <a:ext cx="3073976" cy="4689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单击此处添加描述文本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429D7ED-7239-8FDD-960D-F65D4FDFCE5B}"/>
              </a:ext>
            </a:extLst>
          </p:cNvPr>
          <p:cNvSpPr txBox="1"/>
          <p:nvPr/>
        </p:nvSpPr>
        <p:spPr>
          <a:xfrm>
            <a:off x="894005" y="1684809"/>
            <a:ext cx="7710124" cy="8989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200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字以内，据统计每页幻灯片的最好控制在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5</a:t>
            </a: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分钟之内。此处添加详细文本描述，建议与标题相关并符合整体语言风格，语言描述尽量简洁生动。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DDDB856-5A65-07E5-C097-8A2119BCE5EF}"/>
              </a:ext>
            </a:extLst>
          </p:cNvPr>
          <p:cNvSpPr txBox="1"/>
          <p:nvPr/>
        </p:nvSpPr>
        <p:spPr>
          <a:xfrm>
            <a:off x="3309762" y="2788129"/>
            <a:ext cx="5148437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pic>
        <p:nvPicPr>
          <p:cNvPr id="42" name="图片 41">
            <a:extLst>
              <a:ext uri="{FF2B5EF4-FFF2-40B4-BE49-F238E27FC236}">
                <a16:creationId xmlns:a16="http://schemas.microsoft.com/office/drawing/2014/main" id="{3BD7BEC4-61DA-C02E-5ECA-6312B40DAEC0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45812" y="4415373"/>
            <a:ext cx="3878263" cy="2141558"/>
          </a:xfrm>
          <a:prstGeom prst="rect">
            <a:avLst/>
          </a:prstGeom>
        </p:spPr>
      </p:pic>
      <p:pic>
        <p:nvPicPr>
          <p:cNvPr id="44" name="图片 43">
            <a:extLst>
              <a:ext uri="{FF2B5EF4-FFF2-40B4-BE49-F238E27FC236}">
                <a16:creationId xmlns:a16="http://schemas.microsoft.com/office/drawing/2014/main" id="{70A7BDDF-E7F6-F450-0795-BDBAE4473AB6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74713" y="2758913"/>
            <a:ext cx="2236787" cy="2559322"/>
          </a:xfrm>
          <a:prstGeom prst="rect">
            <a:avLst/>
          </a:prstGeom>
        </p:spPr>
      </p:pic>
      <p:sp>
        <p:nvSpPr>
          <p:cNvPr id="45" name="文本框 44">
            <a:extLst>
              <a:ext uri="{FF2B5EF4-FFF2-40B4-BE49-F238E27FC236}">
                <a16:creationId xmlns:a16="http://schemas.microsoft.com/office/drawing/2014/main" id="{007FE12D-0902-4A43-CBA7-A7753E814982}"/>
              </a:ext>
            </a:extLst>
          </p:cNvPr>
          <p:cNvSpPr txBox="1"/>
          <p:nvPr/>
        </p:nvSpPr>
        <p:spPr>
          <a:xfrm>
            <a:off x="3309762" y="3601751"/>
            <a:ext cx="5148437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  <p:sp>
        <p:nvSpPr>
          <p:cNvPr id="46" name="文本框 45">
            <a:extLst>
              <a:ext uri="{FF2B5EF4-FFF2-40B4-BE49-F238E27FC236}">
                <a16:creationId xmlns:a16="http://schemas.microsoft.com/office/drawing/2014/main" id="{BE84CB1F-6AB0-95FC-6086-B1019B19C434}"/>
              </a:ext>
            </a:extLst>
          </p:cNvPr>
          <p:cNvSpPr txBox="1"/>
          <p:nvPr/>
        </p:nvSpPr>
        <p:spPr>
          <a:xfrm>
            <a:off x="3309762" y="4415373"/>
            <a:ext cx="5148437" cy="62190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171450" indent="-171450"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根据自己的需要添加适当的文字，此处添加详细文本描述，建议与标题相关尽量简洁</a:t>
            </a:r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j-ea"/>
                <a:ea typeface="+mj-ea"/>
              </a:rPr>
              <a:t>... ...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12198532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>
            <a:extLst>
              <a:ext uri="{FF2B5EF4-FFF2-40B4-BE49-F238E27FC236}">
                <a16:creationId xmlns:a16="http://schemas.microsoft.com/office/drawing/2014/main" id="{08FD2661-1BCD-CC23-FACA-AA9CE985E464}"/>
              </a:ext>
            </a:extLst>
          </p:cNvPr>
          <p:cNvSpPr/>
          <p:nvPr/>
        </p:nvSpPr>
        <p:spPr>
          <a:xfrm>
            <a:off x="3708400" y="1308101"/>
            <a:ext cx="4775200" cy="4775198"/>
          </a:xfrm>
          <a:prstGeom prst="ellipse">
            <a:avLst/>
          </a:prstGeom>
          <a:noFill/>
          <a:ln w="12700" cap="flat" cmpd="sng" algn="ctr">
            <a:solidFill>
              <a:schemeClr val="bg1"/>
            </a:solidFill>
            <a:prstDash val="dash"/>
            <a:miter lim="800000"/>
            <a:headEnd type="none" w="med" len="med"/>
            <a:tailEnd type="none" w="med" len="med"/>
          </a:ln>
          <a:effectLst>
            <a:outerShdw blurRad="50800" dist="1143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>
            <a:extLst>
              <a:ext uri="{FF2B5EF4-FFF2-40B4-BE49-F238E27FC236}">
                <a16:creationId xmlns:a16="http://schemas.microsoft.com/office/drawing/2014/main" id="{EB84C15B-0A09-CD48-F0C8-BC7CF651A32D}"/>
              </a:ext>
            </a:extLst>
          </p:cNvPr>
          <p:cNvSpPr/>
          <p:nvPr/>
        </p:nvSpPr>
        <p:spPr>
          <a:xfrm>
            <a:off x="4076699" y="1676400"/>
            <a:ext cx="4038602" cy="4038600"/>
          </a:xfrm>
          <a:prstGeom prst="ellipse">
            <a:avLst/>
          </a:prstGeom>
          <a:noFill/>
          <a:ln w="25400">
            <a:solidFill>
              <a:schemeClr val="bg1"/>
            </a:solidFill>
            <a:prstDash val="solid"/>
          </a:ln>
          <a:effectLst>
            <a:outerShdw blurRad="50800" dist="1143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97460EB-18CB-4F47-5633-EB9E066E51F3}"/>
              </a:ext>
            </a:extLst>
          </p:cNvPr>
          <p:cNvGrpSpPr/>
          <p:nvPr/>
        </p:nvGrpSpPr>
        <p:grpSpPr>
          <a:xfrm>
            <a:off x="3580825" y="-41096"/>
            <a:ext cx="5023304" cy="646331"/>
            <a:chOff x="3580825" y="-41096"/>
            <a:chExt cx="5023304" cy="646331"/>
          </a:xfrm>
        </p:grpSpPr>
        <p:sp>
          <p:nvSpPr>
            <p:cNvPr id="18" name="梯形 17">
              <a:extLst>
                <a:ext uri="{FF2B5EF4-FFF2-40B4-BE49-F238E27FC236}">
                  <a16:creationId xmlns:a16="http://schemas.microsoft.com/office/drawing/2014/main" id="{783DF4D0-80E7-13DA-919B-B067EAB4160C}"/>
                </a:ext>
              </a:extLst>
            </p:cNvPr>
            <p:cNvSpPr/>
            <p:nvPr/>
          </p:nvSpPr>
          <p:spPr>
            <a:xfrm rot="10800000">
              <a:off x="3580825" y="0"/>
              <a:ext cx="5023304" cy="576018"/>
            </a:xfrm>
            <a:prstGeom prst="trapezoid">
              <a:avLst>
                <a:gd name="adj" fmla="val 39207"/>
              </a:avLst>
            </a:prstGeom>
            <a:gradFill>
              <a:gsLst>
                <a:gs pos="0">
                  <a:srgbClr val="E32819"/>
                </a:gs>
                <a:gs pos="100000">
                  <a:srgbClr val="C00000"/>
                </a:gs>
              </a:gsLst>
              <a:lin ang="5400000" scaled="1"/>
            </a:gradFill>
            <a:ln w="25400">
              <a:solidFill>
                <a:schemeClr val="bg1"/>
              </a:solidFill>
              <a:prstDash val="solid"/>
            </a:ln>
            <a:effectLst>
              <a:outerShdw blurRad="50800" dist="1143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116CE80-F775-E47D-5F4E-D7463652F29F}"/>
                </a:ext>
              </a:extLst>
            </p:cNvPr>
            <p:cNvSpPr txBox="1"/>
            <p:nvPr/>
          </p:nvSpPr>
          <p:spPr>
            <a:xfrm>
              <a:off x="5608103" y="51236"/>
              <a:ext cx="21860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043204D-40DF-7697-0974-3511AC950775}"/>
                </a:ext>
              </a:extLst>
            </p:cNvPr>
            <p:cNvSpPr txBox="1"/>
            <p:nvPr/>
          </p:nvSpPr>
          <p:spPr>
            <a:xfrm>
              <a:off x="4607915" y="-41096"/>
              <a:ext cx="73930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</a:rPr>
                <a:t>01</a:t>
              </a:r>
              <a:endParaRPr lang="zh-CN" altLang="en-US" sz="36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3" name="图片 2">
            <a:extLst>
              <a:ext uri="{FF2B5EF4-FFF2-40B4-BE49-F238E27FC236}">
                <a16:creationId xmlns:a16="http://schemas.microsoft.com/office/drawing/2014/main" id="{DDF79A33-E489-F43B-B565-B59DAFC2AF76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320727" y="2032000"/>
            <a:ext cx="3550546" cy="4038600"/>
          </a:xfrm>
          <a:prstGeom prst="rect">
            <a:avLst/>
          </a:prstGeom>
        </p:spPr>
      </p:pic>
      <p:grpSp>
        <p:nvGrpSpPr>
          <p:cNvPr id="9" name="Group 53">
            <a:extLst>
              <a:ext uri="{FF2B5EF4-FFF2-40B4-BE49-F238E27FC236}">
                <a16:creationId xmlns:a16="http://schemas.microsoft.com/office/drawing/2014/main" id="{02D38C72-E538-AA0B-2F69-F5149E63E75C}"/>
              </a:ext>
            </a:extLst>
          </p:cNvPr>
          <p:cNvGrpSpPr/>
          <p:nvPr/>
        </p:nvGrpSpPr>
        <p:grpSpPr>
          <a:xfrm>
            <a:off x="3135224" y="2920480"/>
            <a:ext cx="781027" cy="781028"/>
            <a:chOff x="5582822" y="1783124"/>
            <a:chExt cx="1026356" cy="1026356"/>
          </a:xfrm>
          <a:effectLst/>
        </p:grpSpPr>
        <p:sp>
          <p:nvSpPr>
            <p:cNvPr id="10" name="Oval 3">
              <a:extLst>
                <a:ext uri="{FF2B5EF4-FFF2-40B4-BE49-F238E27FC236}">
                  <a16:creationId xmlns:a16="http://schemas.microsoft.com/office/drawing/2014/main" id="{5472DF9A-1C07-477D-9182-A00DBB44751F}"/>
                </a:ext>
              </a:extLst>
            </p:cNvPr>
            <p:cNvSpPr/>
            <p:nvPr/>
          </p:nvSpPr>
          <p:spPr>
            <a:xfrm>
              <a:off x="5582822" y="1783124"/>
              <a:ext cx="1026356" cy="1026356"/>
            </a:xfrm>
            <a:prstGeom prst="ellipse">
              <a:avLst/>
            </a:prstGeom>
            <a:gradFill>
              <a:gsLst>
                <a:gs pos="0">
                  <a:srgbClr val="E32819"/>
                </a:gs>
                <a:gs pos="100000">
                  <a:srgbClr val="C00000"/>
                </a:gs>
              </a:gsLst>
              <a:lin ang="5400000" scaled="1"/>
            </a:gradFill>
            <a:ln w="25400">
              <a:solidFill>
                <a:schemeClr val="bg1"/>
              </a:solidFill>
              <a:prstDash val="solid"/>
            </a:ln>
            <a:effectLst>
              <a:outerShdw blurRad="50800" dist="1143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lt1"/>
                </a:solidFill>
                <a:sym typeface="+mn-lt"/>
              </a:endParaRPr>
            </a:p>
          </p:txBody>
        </p:sp>
        <p:grpSp>
          <p:nvGrpSpPr>
            <p:cNvPr id="11" name="Group 23">
              <a:extLst>
                <a:ext uri="{FF2B5EF4-FFF2-40B4-BE49-F238E27FC236}">
                  <a16:creationId xmlns:a16="http://schemas.microsoft.com/office/drawing/2014/main" id="{E6D4998A-F914-749C-4E51-82FD371EDD01}"/>
                </a:ext>
              </a:extLst>
            </p:cNvPr>
            <p:cNvGrpSpPr/>
            <p:nvPr/>
          </p:nvGrpSpPr>
          <p:grpSpPr>
            <a:xfrm>
              <a:off x="5916784" y="2139143"/>
              <a:ext cx="358432" cy="314318"/>
              <a:chOff x="1640798" y="2149003"/>
              <a:chExt cx="464344" cy="407194"/>
            </a:xfrm>
            <a:solidFill>
              <a:sysClr val="window" lastClr="FFFFFF"/>
            </a:solidFill>
          </p:grpSpPr>
          <p:sp>
            <p:nvSpPr>
              <p:cNvPr id="12" name="AutoShape 147">
                <a:extLst>
                  <a:ext uri="{FF2B5EF4-FFF2-40B4-BE49-F238E27FC236}">
                    <a16:creationId xmlns:a16="http://schemas.microsoft.com/office/drawing/2014/main" id="{CE75616D-613F-F721-D31B-638E0909D3E0}"/>
                  </a:ext>
                </a:extLst>
              </p:cNvPr>
              <p:cNvSpPr/>
              <p:nvPr/>
            </p:nvSpPr>
            <p:spPr bwMode="auto">
              <a:xfrm>
                <a:off x="1640798" y="2149003"/>
                <a:ext cx="464344" cy="407194"/>
              </a:xfrm>
              <a:custGeom>
                <a:avLst/>
                <a:gdLst>
                  <a:gd name="T0" fmla="+- 0 10800 597"/>
                  <a:gd name="T1" fmla="*/ T0 w 20407"/>
                  <a:gd name="T2" fmla="+- 0 11028 672"/>
                  <a:gd name="T3" fmla="*/ 11028 h 20712"/>
                  <a:gd name="T4" fmla="+- 0 10800 597"/>
                  <a:gd name="T5" fmla="*/ T4 w 20407"/>
                  <a:gd name="T6" fmla="+- 0 11028 672"/>
                  <a:gd name="T7" fmla="*/ 11028 h 20712"/>
                  <a:gd name="T8" fmla="+- 0 10800 597"/>
                  <a:gd name="T9" fmla="*/ T8 w 20407"/>
                  <a:gd name="T10" fmla="+- 0 11028 672"/>
                  <a:gd name="T11" fmla="*/ 11028 h 20712"/>
                  <a:gd name="T12" fmla="+- 0 10800 597"/>
                  <a:gd name="T13" fmla="*/ T12 w 20407"/>
                  <a:gd name="T14" fmla="+- 0 11028 672"/>
                  <a:gd name="T15" fmla="*/ 11028 h 20712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</a:cxnLst>
                <a:rect l="0" t="0" r="r" b="b"/>
                <a:pathLst>
                  <a:path w="20407" h="20712">
                    <a:moveTo>
                      <a:pt x="17706" y="10922"/>
                    </a:moveTo>
                    <a:lnTo>
                      <a:pt x="10657" y="19017"/>
                    </a:lnTo>
                    <a:cubicBezTo>
                      <a:pt x="10407" y="19305"/>
                      <a:pt x="9998" y="19305"/>
                      <a:pt x="9748" y="19017"/>
                    </a:cubicBezTo>
                    <a:lnTo>
                      <a:pt x="2699" y="10922"/>
                    </a:lnTo>
                    <a:cubicBezTo>
                      <a:pt x="817" y="8762"/>
                      <a:pt x="817" y="5247"/>
                      <a:pt x="2699" y="3087"/>
                    </a:cubicBezTo>
                    <a:cubicBezTo>
                      <a:pt x="4512" y="1004"/>
                      <a:pt x="7429" y="931"/>
                      <a:pt x="9338" y="2923"/>
                    </a:cubicBezTo>
                    <a:lnTo>
                      <a:pt x="10202" y="3825"/>
                    </a:lnTo>
                    <a:lnTo>
                      <a:pt x="11067" y="2923"/>
                    </a:lnTo>
                    <a:cubicBezTo>
                      <a:pt x="12976" y="931"/>
                      <a:pt x="15893" y="1004"/>
                      <a:pt x="17706" y="3087"/>
                    </a:cubicBezTo>
                    <a:cubicBezTo>
                      <a:pt x="19588" y="5247"/>
                      <a:pt x="19588" y="8762"/>
                      <a:pt x="17706" y="10922"/>
                    </a:cubicBezTo>
                    <a:moveTo>
                      <a:pt x="18616" y="2043"/>
                    </a:moveTo>
                    <a:cubicBezTo>
                      <a:pt x="16301" y="-617"/>
                      <a:pt x="12601" y="-672"/>
                      <a:pt x="10202" y="1830"/>
                    </a:cubicBezTo>
                    <a:cubicBezTo>
                      <a:pt x="7805" y="-672"/>
                      <a:pt x="4104" y="-617"/>
                      <a:pt x="1789" y="2043"/>
                    </a:cubicBezTo>
                    <a:cubicBezTo>
                      <a:pt x="-597" y="4783"/>
                      <a:pt x="-597" y="9226"/>
                      <a:pt x="1789" y="11967"/>
                    </a:cubicBezTo>
                    <a:cubicBezTo>
                      <a:pt x="2470" y="12750"/>
                      <a:pt x="8838" y="20061"/>
                      <a:pt x="8838" y="20061"/>
                    </a:cubicBezTo>
                    <a:cubicBezTo>
                      <a:pt x="9592" y="20928"/>
                      <a:pt x="10812" y="20928"/>
                      <a:pt x="11567" y="20061"/>
                    </a:cubicBezTo>
                    <a:cubicBezTo>
                      <a:pt x="11567" y="20061"/>
                      <a:pt x="18539" y="12056"/>
                      <a:pt x="18616" y="11967"/>
                    </a:cubicBezTo>
                    <a:cubicBezTo>
                      <a:pt x="21003" y="9226"/>
                      <a:pt x="21003" y="4783"/>
                      <a:pt x="18616" y="2043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13" name="AutoShape 148">
                <a:extLst>
                  <a:ext uri="{FF2B5EF4-FFF2-40B4-BE49-F238E27FC236}">
                    <a16:creationId xmlns:a16="http://schemas.microsoft.com/office/drawing/2014/main" id="{30B1F6BE-E827-2366-383D-47296153AA0B}"/>
                  </a:ext>
                </a:extLst>
              </p:cNvPr>
              <p:cNvSpPr/>
              <p:nvPr/>
            </p:nvSpPr>
            <p:spPr bwMode="auto">
              <a:xfrm>
                <a:off x="1713029" y="2222028"/>
                <a:ext cx="69056" cy="69057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326" y="0"/>
                    </a:moveTo>
                    <a:cubicBezTo>
                      <a:pt x="19317" y="0"/>
                      <a:pt x="19317" y="4"/>
                      <a:pt x="19308" y="4"/>
                    </a:cubicBezTo>
                    <a:cubicBezTo>
                      <a:pt x="8643" y="13"/>
                      <a:pt x="0" y="8659"/>
                      <a:pt x="0" y="19326"/>
                    </a:cubicBezTo>
                    <a:cubicBezTo>
                      <a:pt x="0" y="20580"/>
                      <a:pt x="1019" y="21600"/>
                      <a:pt x="2273" y="21600"/>
                    </a:cubicBezTo>
                    <a:cubicBezTo>
                      <a:pt x="3528" y="21600"/>
                      <a:pt x="4547" y="20580"/>
                      <a:pt x="4547" y="19326"/>
                    </a:cubicBezTo>
                    <a:lnTo>
                      <a:pt x="4547" y="19321"/>
                    </a:lnTo>
                    <a:cubicBezTo>
                      <a:pt x="4547" y="11164"/>
                      <a:pt x="11164" y="4547"/>
                      <a:pt x="19321" y="4547"/>
                    </a:cubicBezTo>
                    <a:lnTo>
                      <a:pt x="19326" y="4547"/>
                    </a:lnTo>
                    <a:cubicBezTo>
                      <a:pt x="20580" y="4547"/>
                      <a:pt x="21599" y="3528"/>
                      <a:pt x="21599" y="2273"/>
                    </a:cubicBezTo>
                    <a:cubicBezTo>
                      <a:pt x="21599" y="1019"/>
                      <a:pt x="20580" y="0"/>
                      <a:pt x="19326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4" name="Group 51">
            <a:extLst>
              <a:ext uri="{FF2B5EF4-FFF2-40B4-BE49-F238E27FC236}">
                <a16:creationId xmlns:a16="http://schemas.microsoft.com/office/drawing/2014/main" id="{0D799DB5-A3A9-4D12-9107-E1DFDBFB69F9}"/>
              </a:ext>
            </a:extLst>
          </p:cNvPr>
          <p:cNvGrpSpPr/>
          <p:nvPr/>
        </p:nvGrpSpPr>
        <p:grpSpPr>
          <a:xfrm>
            <a:off x="4330558" y="1602813"/>
            <a:ext cx="781027" cy="781028"/>
            <a:chOff x="2297797" y="1783124"/>
            <a:chExt cx="1026356" cy="1026356"/>
          </a:xfrm>
          <a:effectLst/>
        </p:grpSpPr>
        <p:sp>
          <p:nvSpPr>
            <p:cNvPr id="15" name="Oval 2">
              <a:extLst>
                <a:ext uri="{FF2B5EF4-FFF2-40B4-BE49-F238E27FC236}">
                  <a16:creationId xmlns:a16="http://schemas.microsoft.com/office/drawing/2014/main" id="{6A6F1E68-745D-CFA1-C80A-ABEBEC4EF03A}"/>
                </a:ext>
              </a:extLst>
            </p:cNvPr>
            <p:cNvSpPr/>
            <p:nvPr/>
          </p:nvSpPr>
          <p:spPr>
            <a:xfrm>
              <a:off x="2297797" y="1783124"/>
              <a:ext cx="1026356" cy="1026356"/>
            </a:xfrm>
            <a:prstGeom prst="ellipse">
              <a:avLst/>
            </a:prstGeom>
            <a:gradFill flip="none" rotWithShape="1">
              <a:gsLst>
                <a:gs pos="35000">
                  <a:srgbClr val="E32819"/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  <a:prstDash val="solid"/>
            </a:ln>
            <a:effectLst>
              <a:outerShdw blurRad="50800" dist="1143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ym typeface="+mn-lt"/>
              </a:endParaRPr>
            </a:p>
          </p:txBody>
        </p:sp>
        <p:sp>
          <p:nvSpPr>
            <p:cNvPr id="16" name="AutoShape 149">
              <a:extLst>
                <a:ext uri="{FF2B5EF4-FFF2-40B4-BE49-F238E27FC236}">
                  <a16:creationId xmlns:a16="http://schemas.microsoft.com/office/drawing/2014/main" id="{A0B7B6C1-55ED-A400-D731-BF916C2FCA82}"/>
                </a:ext>
              </a:extLst>
            </p:cNvPr>
            <p:cNvSpPr/>
            <p:nvPr/>
          </p:nvSpPr>
          <p:spPr bwMode="auto">
            <a:xfrm>
              <a:off x="2631759" y="2167329"/>
              <a:ext cx="358432" cy="25794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537" y="19720"/>
                  </a:moveTo>
                  <a:lnTo>
                    <a:pt x="16537" y="19721"/>
                  </a:lnTo>
                  <a:lnTo>
                    <a:pt x="4387" y="19721"/>
                  </a:lnTo>
                  <a:cubicBezTo>
                    <a:pt x="2713" y="19720"/>
                    <a:pt x="1350" y="17824"/>
                    <a:pt x="1350" y="15494"/>
                  </a:cubicBezTo>
                  <a:cubicBezTo>
                    <a:pt x="1350" y="13992"/>
                    <a:pt x="1918" y="12635"/>
                    <a:pt x="2871" y="11862"/>
                  </a:cubicBezTo>
                  <a:cubicBezTo>
                    <a:pt x="3797" y="11123"/>
                    <a:pt x="3860" y="10975"/>
                    <a:pt x="3472" y="9647"/>
                  </a:cubicBezTo>
                  <a:cubicBezTo>
                    <a:pt x="3406" y="9374"/>
                    <a:pt x="3375" y="9136"/>
                    <a:pt x="3375" y="8921"/>
                  </a:cubicBezTo>
                  <a:cubicBezTo>
                    <a:pt x="3375" y="7626"/>
                    <a:pt x="4131" y="6573"/>
                    <a:pt x="5062" y="6573"/>
                  </a:cubicBezTo>
                  <a:cubicBezTo>
                    <a:pt x="5062" y="6573"/>
                    <a:pt x="5505" y="6529"/>
                    <a:pt x="5976" y="6789"/>
                  </a:cubicBezTo>
                  <a:cubicBezTo>
                    <a:pt x="6750" y="7219"/>
                    <a:pt x="6834" y="6808"/>
                    <a:pt x="7200" y="5701"/>
                  </a:cubicBezTo>
                  <a:cubicBezTo>
                    <a:pt x="7974" y="3380"/>
                    <a:pt x="9652" y="1878"/>
                    <a:pt x="11475" y="1878"/>
                  </a:cubicBezTo>
                  <a:cubicBezTo>
                    <a:pt x="13905" y="1878"/>
                    <a:pt x="15914" y="4435"/>
                    <a:pt x="16148" y="7826"/>
                  </a:cubicBezTo>
                  <a:cubicBezTo>
                    <a:pt x="16231" y="9171"/>
                    <a:pt x="16231" y="9171"/>
                    <a:pt x="17239" y="9491"/>
                  </a:cubicBezTo>
                  <a:cubicBezTo>
                    <a:pt x="18984" y="9955"/>
                    <a:pt x="20250" y="12085"/>
                    <a:pt x="20250" y="14555"/>
                  </a:cubicBezTo>
                  <a:cubicBezTo>
                    <a:pt x="20250" y="17404"/>
                    <a:pt x="18585" y="19720"/>
                    <a:pt x="16537" y="19720"/>
                  </a:cubicBezTo>
                  <a:moveTo>
                    <a:pt x="17492" y="7647"/>
                  </a:moveTo>
                  <a:cubicBezTo>
                    <a:pt x="17196" y="3362"/>
                    <a:pt x="14632" y="0"/>
                    <a:pt x="11475" y="0"/>
                  </a:cubicBezTo>
                  <a:cubicBezTo>
                    <a:pt x="9031" y="0"/>
                    <a:pt x="6939" y="2017"/>
                    <a:pt x="5976" y="4911"/>
                  </a:cubicBezTo>
                  <a:cubicBezTo>
                    <a:pt x="5685" y="4784"/>
                    <a:pt x="5383" y="4695"/>
                    <a:pt x="5062" y="4695"/>
                  </a:cubicBezTo>
                  <a:cubicBezTo>
                    <a:pt x="3385" y="4695"/>
                    <a:pt x="2025" y="6589"/>
                    <a:pt x="2025" y="8921"/>
                  </a:cubicBezTo>
                  <a:cubicBezTo>
                    <a:pt x="2025" y="9385"/>
                    <a:pt x="2092" y="9824"/>
                    <a:pt x="2191" y="10240"/>
                  </a:cubicBezTo>
                  <a:cubicBezTo>
                    <a:pt x="886" y="11298"/>
                    <a:pt x="0" y="13242"/>
                    <a:pt x="0" y="15494"/>
                  </a:cubicBezTo>
                  <a:cubicBezTo>
                    <a:pt x="0" y="18866"/>
                    <a:pt x="1964" y="21599"/>
                    <a:pt x="4387" y="21599"/>
                  </a:cubicBezTo>
                  <a:lnTo>
                    <a:pt x="4387" y="21600"/>
                  </a:lnTo>
                  <a:lnTo>
                    <a:pt x="16537" y="21600"/>
                  </a:lnTo>
                  <a:lnTo>
                    <a:pt x="16537" y="21599"/>
                  </a:lnTo>
                  <a:cubicBezTo>
                    <a:pt x="19334" y="21599"/>
                    <a:pt x="21599" y="18446"/>
                    <a:pt x="21599" y="14555"/>
                  </a:cubicBezTo>
                  <a:cubicBezTo>
                    <a:pt x="21599" y="11120"/>
                    <a:pt x="19831" y="8269"/>
                    <a:pt x="17492" y="7647"/>
                  </a:cubicBezTo>
                </a:path>
              </a:pathLst>
            </a:custGeom>
            <a:solidFill>
              <a:sysClr val="window" lastClr="FFFFFF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1" name="Group 54">
            <a:extLst>
              <a:ext uri="{FF2B5EF4-FFF2-40B4-BE49-F238E27FC236}">
                <a16:creationId xmlns:a16="http://schemas.microsoft.com/office/drawing/2014/main" id="{10E1C729-339D-FF80-B3B9-5E8727BD8723}"/>
              </a:ext>
            </a:extLst>
          </p:cNvPr>
          <p:cNvGrpSpPr/>
          <p:nvPr/>
        </p:nvGrpSpPr>
        <p:grpSpPr>
          <a:xfrm>
            <a:off x="3591339" y="4651646"/>
            <a:ext cx="781027" cy="781028"/>
            <a:chOff x="8867847" y="1783124"/>
            <a:chExt cx="1026356" cy="1026356"/>
          </a:xfrm>
          <a:effectLst/>
        </p:grpSpPr>
        <p:sp>
          <p:nvSpPr>
            <p:cNvPr id="22" name="Oval 4">
              <a:extLst>
                <a:ext uri="{FF2B5EF4-FFF2-40B4-BE49-F238E27FC236}">
                  <a16:creationId xmlns:a16="http://schemas.microsoft.com/office/drawing/2014/main" id="{A4E64C0B-689F-6422-E39B-AE08568C2E45}"/>
                </a:ext>
              </a:extLst>
            </p:cNvPr>
            <p:cNvSpPr/>
            <p:nvPr/>
          </p:nvSpPr>
          <p:spPr>
            <a:xfrm>
              <a:off x="8867847" y="1783124"/>
              <a:ext cx="1026356" cy="1026356"/>
            </a:xfrm>
            <a:prstGeom prst="ellipse">
              <a:avLst/>
            </a:prstGeom>
            <a:gradFill flip="none" rotWithShape="1">
              <a:gsLst>
                <a:gs pos="35000">
                  <a:srgbClr val="E32819"/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  <a:prstDash val="solid"/>
            </a:ln>
            <a:effectLst>
              <a:outerShdw blurRad="50800" dist="1143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dirty="0">
                <a:sym typeface="+mn-lt"/>
              </a:endParaRPr>
            </a:p>
          </p:txBody>
        </p:sp>
        <p:grpSp>
          <p:nvGrpSpPr>
            <p:cNvPr id="23" name="Group 14">
              <a:extLst>
                <a:ext uri="{FF2B5EF4-FFF2-40B4-BE49-F238E27FC236}">
                  <a16:creationId xmlns:a16="http://schemas.microsoft.com/office/drawing/2014/main" id="{97B68F9E-8211-C2DC-FA53-98EB8A0E2B9C}"/>
                </a:ext>
              </a:extLst>
            </p:cNvPr>
            <p:cNvGrpSpPr/>
            <p:nvPr/>
          </p:nvGrpSpPr>
          <p:grpSpPr>
            <a:xfrm>
              <a:off x="9201809" y="2117086"/>
              <a:ext cx="358432" cy="358432"/>
              <a:chOff x="3498967" y="3049909"/>
              <a:chExt cx="464344" cy="464344"/>
            </a:xfrm>
            <a:solidFill>
              <a:sysClr val="window" lastClr="FFFFFF"/>
            </a:solidFill>
          </p:grpSpPr>
          <p:sp>
            <p:nvSpPr>
              <p:cNvPr id="24" name="AutoShape 126">
                <a:extLst>
                  <a:ext uri="{FF2B5EF4-FFF2-40B4-BE49-F238E27FC236}">
                    <a16:creationId xmlns:a16="http://schemas.microsoft.com/office/drawing/2014/main" id="{9A852863-8A11-63A0-3B9A-B55CD3C9D2BB}"/>
                  </a:ext>
                </a:extLst>
              </p:cNvPr>
              <p:cNvSpPr/>
              <p:nvPr/>
            </p:nvSpPr>
            <p:spPr bwMode="auto">
              <a:xfrm>
                <a:off x="3498967" y="304990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3499" y="14850"/>
                    </a:moveTo>
                    <a:cubicBezTo>
                      <a:pt x="9772" y="14850"/>
                      <a:pt x="6749" y="11827"/>
                      <a:pt x="6749" y="8100"/>
                    </a:cubicBezTo>
                    <a:cubicBezTo>
                      <a:pt x="6749" y="4372"/>
                      <a:pt x="9772" y="1350"/>
                      <a:pt x="13499" y="1350"/>
                    </a:cubicBezTo>
                    <a:cubicBezTo>
                      <a:pt x="17227" y="1350"/>
                      <a:pt x="20249" y="4372"/>
                      <a:pt x="20249" y="8100"/>
                    </a:cubicBezTo>
                    <a:cubicBezTo>
                      <a:pt x="20249" y="11827"/>
                      <a:pt x="17227" y="14850"/>
                      <a:pt x="13499" y="14850"/>
                    </a:cubicBezTo>
                    <a:moveTo>
                      <a:pt x="3236" y="20042"/>
                    </a:moveTo>
                    <a:cubicBezTo>
                      <a:pt x="3019" y="20266"/>
                      <a:pt x="2718" y="20408"/>
                      <a:pt x="2382" y="20408"/>
                    </a:cubicBezTo>
                    <a:cubicBezTo>
                      <a:pt x="1724" y="20408"/>
                      <a:pt x="1191" y="19875"/>
                      <a:pt x="1191" y="19218"/>
                    </a:cubicBezTo>
                    <a:cubicBezTo>
                      <a:pt x="1191" y="18881"/>
                      <a:pt x="1332" y="18580"/>
                      <a:pt x="1557" y="18363"/>
                    </a:cubicBezTo>
                    <a:lnTo>
                      <a:pt x="1551" y="18358"/>
                    </a:lnTo>
                    <a:lnTo>
                      <a:pt x="6996" y="12913"/>
                    </a:lnTo>
                    <a:cubicBezTo>
                      <a:pt x="7472" y="13555"/>
                      <a:pt x="8039" y="14122"/>
                      <a:pt x="8680" y="14599"/>
                    </a:cubicBezTo>
                    <a:cubicBezTo>
                      <a:pt x="8680" y="14599"/>
                      <a:pt x="3236" y="20042"/>
                      <a:pt x="3236" y="20042"/>
                    </a:cubicBezTo>
                    <a:close/>
                    <a:moveTo>
                      <a:pt x="13499" y="0"/>
                    </a:moveTo>
                    <a:cubicBezTo>
                      <a:pt x="9026" y="0"/>
                      <a:pt x="5399" y="3626"/>
                      <a:pt x="5399" y="8100"/>
                    </a:cubicBezTo>
                    <a:cubicBezTo>
                      <a:pt x="5399" y="9467"/>
                      <a:pt x="5742" y="10754"/>
                      <a:pt x="6341" y="11884"/>
                    </a:cubicBezTo>
                    <a:lnTo>
                      <a:pt x="709" y="17515"/>
                    </a:lnTo>
                    <a:lnTo>
                      <a:pt x="713" y="17520"/>
                    </a:lnTo>
                    <a:cubicBezTo>
                      <a:pt x="274" y="17953"/>
                      <a:pt x="0" y="18552"/>
                      <a:pt x="0" y="19218"/>
                    </a:cubicBezTo>
                    <a:cubicBezTo>
                      <a:pt x="0" y="20533"/>
                      <a:pt x="1066" y="21599"/>
                      <a:pt x="2382" y="21599"/>
                    </a:cubicBezTo>
                    <a:cubicBezTo>
                      <a:pt x="3047" y="21599"/>
                      <a:pt x="3647" y="21326"/>
                      <a:pt x="4079" y="20885"/>
                    </a:cubicBezTo>
                    <a:lnTo>
                      <a:pt x="4078" y="20884"/>
                    </a:lnTo>
                    <a:lnTo>
                      <a:pt x="9708" y="15255"/>
                    </a:lnTo>
                    <a:cubicBezTo>
                      <a:pt x="10839" y="15856"/>
                      <a:pt x="12128" y="16200"/>
                      <a:pt x="13499" y="16200"/>
                    </a:cubicBezTo>
                    <a:cubicBezTo>
                      <a:pt x="17973" y="16200"/>
                      <a:pt x="21600" y="12573"/>
                      <a:pt x="21600" y="8100"/>
                    </a:cubicBezTo>
                    <a:cubicBezTo>
                      <a:pt x="21600" y="3626"/>
                      <a:pt x="17973" y="0"/>
                      <a:pt x="13499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25" name="AutoShape 127">
                <a:extLst>
                  <a:ext uri="{FF2B5EF4-FFF2-40B4-BE49-F238E27FC236}">
                    <a16:creationId xmlns:a16="http://schemas.microsoft.com/office/drawing/2014/main" id="{CD57E9B9-2996-8683-32AC-9E99D645D4A4}"/>
                  </a:ext>
                </a:extLst>
              </p:cNvPr>
              <p:cNvSpPr/>
              <p:nvPr/>
            </p:nvSpPr>
            <p:spPr bwMode="auto">
              <a:xfrm>
                <a:off x="3687085" y="3122140"/>
                <a:ext cx="109538" cy="1087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160" y="0"/>
                    </a:moveTo>
                    <a:cubicBezTo>
                      <a:pt x="9025" y="0"/>
                      <a:pt x="0" y="9025"/>
                      <a:pt x="0" y="20160"/>
                    </a:cubicBezTo>
                    <a:cubicBezTo>
                      <a:pt x="0" y="20954"/>
                      <a:pt x="644" y="21600"/>
                      <a:pt x="1440" y="21600"/>
                    </a:cubicBezTo>
                    <a:cubicBezTo>
                      <a:pt x="2235" y="21600"/>
                      <a:pt x="2880" y="20954"/>
                      <a:pt x="2880" y="20160"/>
                    </a:cubicBezTo>
                    <a:cubicBezTo>
                      <a:pt x="2880" y="10618"/>
                      <a:pt x="10617" y="2880"/>
                      <a:pt x="20160" y="2880"/>
                    </a:cubicBezTo>
                    <a:cubicBezTo>
                      <a:pt x="20955" y="2880"/>
                      <a:pt x="21599" y="2234"/>
                      <a:pt x="21599" y="1440"/>
                    </a:cubicBezTo>
                    <a:cubicBezTo>
                      <a:pt x="21599" y="645"/>
                      <a:pt x="20955" y="0"/>
                      <a:pt x="2016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6" name="Group 56">
            <a:extLst>
              <a:ext uri="{FF2B5EF4-FFF2-40B4-BE49-F238E27FC236}">
                <a16:creationId xmlns:a16="http://schemas.microsoft.com/office/drawing/2014/main" id="{84C48DB1-C2D1-F74B-6A62-AEAE9C3238FE}"/>
              </a:ext>
            </a:extLst>
          </p:cNvPr>
          <p:cNvGrpSpPr/>
          <p:nvPr/>
        </p:nvGrpSpPr>
        <p:grpSpPr>
          <a:xfrm>
            <a:off x="8275749" y="2920480"/>
            <a:ext cx="781028" cy="781028"/>
            <a:chOff x="5582822" y="4140485"/>
            <a:chExt cx="1026356" cy="1026356"/>
          </a:xfrm>
          <a:effectLst/>
        </p:grpSpPr>
        <p:sp>
          <p:nvSpPr>
            <p:cNvPr id="27" name="Oval 8">
              <a:extLst>
                <a:ext uri="{FF2B5EF4-FFF2-40B4-BE49-F238E27FC236}">
                  <a16:creationId xmlns:a16="http://schemas.microsoft.com/office/drawing/2014/main" id="{69E4E047-3862-E5DA-795C-55F76CF02072}"/>
                </a:ext>
              </a:extLst>
            </p:cNvPr>
            <p:cNvSpPr/>
            <p:nvPr/>
          </p:nvSpPr>
          <p:spPr>
            <a:xfrm>
              <a:off x="5582822" y="4140485"/>
              <a:ext cx="1026356" cy="1026356"/>
            </a:xfrm>
            <a:prstGeom prst="ellipse">
              <a:avLst/>
            </a:prstGeom>
            <a:gradFill flip="none" rotWithShape="1">
              <a:gsLst>
                <a:gs pos="35000">
                  <a:srgbClr val="E32819"/>
                </a:gs>
                <a:gs pos="100000">
                  <a:schemeClr val="accent2">
                    <a:lumMod val="20000"/>
                    <a:lumOff val="80000"/>
                  </a:schemeClr>
                </a:gs>
              </a:gsLst>
              <a:lin ang="8100000" scaled="1"/>
              <a:tileRect/>
            </a:gradFill>
            <a:ln w="25400">
              <a:solidFill>
                <a:schemeClr val="bg1"/>
              </a:solidFill>
              <a:prstDash val="solid"/>
            </a:ln>
            <a:effectLst>
              <a:outerShdw blurRad="50800" dist="1143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ym typeface="+mn-lt"/>
              </a:endParaRPr>
            </a:p>
          </p:txBody>
        </p:sp>
        <p:grpSp>
          <p:nvGrpSpPr>
            <p:cNvPr id="28" name="Group 10">
              <a:extLst>
                <a:ext uri="{FF2B5EF4-FFF2-40B4-BE49-F238E27FC236}">
                  <a16:creationId xmlns:a16="http://schemas.microsoft.com/office/drawing/2014/main" id="{63181A83-9935-1B72-8B81-321C480D4CEA}"/>
                </a:ext>
              </a:extLst>
            </p:cNvPr>
            <p:cNvGrpSpPr/>
            <p:nvPr/>
          </p:nvGrpSpPr>
          <p:grpSpPr>
            <a:xfrm>
              <a:off x="5916784" y="4474447"/>
              <a:ext cx="358432" cy="358432"/>
              <a:chOff x="4427654" y="3049909"/>
              <a:chExt cx="464344" cy="464344"/>
            </a:xfrm>
            <a:solidFill>
              <a:srgbClr val="F8F8F8"/>
            </a:solidFill>
          </p:grpSpPr>
          <p:sp>
            <p:nvSpPr>
              <p:cNvPr id="29" name="AutoShape 123">
                <a:extLst>
                  <a:ext uri="{FF2B5EF4-FFF2-40B4-BE49-F238E27FC236}">
                    <a16:creationId xmlns:a16="http://schemas.microsoft.com/office/drawing/2014/main" id="{F3A12EFE-8323-28A7-35F9-9C4367980900}"/>
                  </a:ext>
                </a:extLst>
              </p:cNvPr>
              <p:cNvSpPr/>
              <p:nvPr/>
            </p:nvSpPr>
            <p:spPr bwMode="auto">
              <a:xfrm>
                <a:off x="4427654" y="3049909"/>
                <a:ext cx="464344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8180" y="12132"/>
                    </a:moveTo>
                    <a:cubicBezTo>
                      <a:pt x="17710" y="12226"/>
                      <a:pt x="17327" y="12561"/>
                      <a:pt x="17170" y="13012"/>
                    </a:cubicBezTo>
                    <a:cubicBezTo>
                      <a:pt x="17083" y="13261"/>
                      <a:pt x="16981" y="13503"/>
                      <a:pt x="16868" y="13738"/>
                    </a:cubicBezTo>
                    <a:cubicBezTo>
                      <a:pt x="16658" y="14169"/>
                      <a:pt x="16694" y="14677"/>
                      <a:pt x="16959" y="15075"/>
                    </a:cubicBezTo>
                    <a:lnTo>
                      <a:pt x="18131" y="16833"/>
                    </a:lnTo>
                    <a:lnTo>
                      <a:pt x="16832" y="18132"/>
                    </a:lnTo>
                    <a:lnTo>
                      <a:pt x="15075" y="16960"/>
                    </a:lnTo>
                    <a:cubicBezTo>
                      <a:pt x="14850" y="16810"/>
                      <a:pt x="14589" y="16733"/>
                      <a:pt x="14326" y="16733"/>
                    </a:cubicBezTo>
                    <a:cubicBezTo>
                      <a:pt x="14126" y="16733"/>
                      <a:pt x="13924" y="16778"/>
                      <a:pt x="13738" y="16868"/>
                    </a:cubicBezTo>
                    <a:cubicBezTo>
                      <a:pt x="13504" y="16981"/>
                      <a:pt x="13262" y="17083"/>
                      <a:pt x="13012" y="17170"/>
                    </a:cubicBezTo>
                    <a:cubicBezTo>
                      <a:pt x="12561" y="17327"/>
                      <a:pt x="12226" y="17712"/>
                      <a:pt x="12133" y="18180"/>
                    </a:cubicBezTo>
                    <a:lnTo>
                      <a:pt x="11717" y="20249"/>
                    </a:lnTo>
                    <a:lnTo>
                      <a:pt x="9881" y="20249"/>
                    </a:lnTo>
                    <a:lnTo>
                      <a:pt x="9467" y="18180"/>
                    </a:lnTo>
                    <a:cubicBezTo>
                      <a:pt x="9373" y="17712"/>
                      <a:pt x="9039" y="17327"/>
                      <a:pt x="8588" y="17170"/>
                    </a:cubicBezTo>
                    <a:cubicBezTo>
                      <a:pt x="8339" y="17083"/>
                      <a:pt x="8096" y="16983"/>
                      <a:pt x="7861" y="16869"/>
                    </a:cubicBezTo>
                    <a:cubicBezTo>
                      <a:pt x="7675" y="16778"/>
                      <a:pt x="7474" y="16733"/>
                      <a:pt x="7273" y="16733"/>
                    </a:cubicBezTo>
                    <a:cubicBezTo>
                      <a:pt x="7011" y="16733"/>
                      <a:pt x="6750" y="16810"/>
                      <a:pt x="6525" y="16960"/>
                    </a:cubicBezTo>
                    <a:lnTo>
                      <a:pt x="4767" y="18132"/>
                    </a:lnTo>
                    <a:lnTo>
                      <a:pt x="3468" y="16833"/>
                    </a:lnTo>
                    <a:lnTo>
                      <a:pt x="4639" y="15075"/>
                    </a:lnTo>
                    <a:cubicBezTo>
                      <a:pt x="4904" y="14677"/>
                      <a:pt x="4939" y="14169"/>
                      <a:pt x="4732" y="13738"/>
                    </a:cubicBezTo>
                    <a:cubicBezTo>
                      <a:pt x="4618" y="13504"/>
                      <a:pt x="4516" y="13263"/>
                      <a:pt x="4429" y="13013"/>
                    </a:cubicBezTo>
                    <a:cubicBezTo>
                      <a:pt x="4273" y="12561"/>
                      <a:pt x="3888" y="12227"/>
                      <a:pt x="3419" y="12133"/>
                    </a:cubicBezTo>
                    <a:lnTo>
                      <a:pt x="1350" y="11718"/>
                    </a:lnTo>
                    <a:lnTo>
                      <a:pt x="1349" y="9882"/>
                    </a:lnTo>
                    <a:lnTo>
                      <a:pt x="3419" y="9468"/>
                    </a:lnTo>
                    <a:cubicBezTo>
                      <a:pt x="3888" y="9374"/>
                      <a:pt x="4273" y="9039"/>
                      <a:pt x="4429" y="8588"/>
                    </a:cubicBezTo>
                    <a:cubicBezTo>
                      <a:pt x="4516" y="8338"/>
                      <a:pt x="4617" y="8096"/>
                      <a:pt x="4731" y="7862"/>
                    </a:cubicBezTo>
                    <a:cubicBezTo>
                      <a:pt x="4940" y="7431"/>
                      <a:pt x="4905" y="6923"/>
                      <a:pt x="4639" y="6524"/>
                    </a:cubicBezTo>
                    <a:lnTo>
                      <a:pt x="3468" y="4767"/>
                    </a:lnTo>
                    <a:lnTo>
                      <a:pt x="4767" y="3468"/>
                    </a:lnTo>
                    <a:lnTo>
                      <a:pt x="6525" y="4639"/>
                    </a:lnTo>
                    <a:cubicBezTo>
                      <a:pt x="6750" y="4790"/>
                      <a:pt x="7011" y="4866"/>
                      <a:pt x="7273" y="4866"/>
                    </a:cubicBezTo>
                    <a:cubicBezTo>
                      <a:pt x="7474" y="4866"/>
                      <a:pt x="7674" y="4822"/>
                      <a:pt x="7861" y="4732"/>
                    </a:cubicBezTo>
                    <a:cubicBezTo>
                      <a:pt x="8095" y="4619"/>
                      <a:pt x="8337" y="4517"/>
                      <a:pt x="8586" y="4430"/>
                    </a:cubicBezTo>
                    <a:cubicBezTo>
                      <a:pt x="9039" y="4272"/>
                      <a:pt x="9373" y="3888"/>
                      <a:pt x="9467" y="3420"/>
                    </a:cubicBezTo>
                    <a:lnTo>
                      <a:pt x="9881" y="1350"/>
                    </a:lnTo>
                    <a:lnTo>
                      <a:pt x="11717" y="1350"/>
                    </a:lnTo>
                    <a:lnTo>
                      <a:pt x="12131" y="3420"/>
                    </a:lnTo>
                    <a:cubicBezTo>
                      <a:pt x="12225" y="3888"/>
                      <a:pt x="12560" y="4272"/>
                      <a:pt x="13012" y="4430"/>
                    </a:cubicBezTo>
                    <a:cubicBezTo>
                      <a:pt x="13261" y="4517"/>
                      <a:pt x="13502" y="4617"/>
                      <a:pt x="13737" y="4731"/>
                    </a:cubicBezTo>
                    <a:cubicBezTo>
                      <a:pt x="13924" y="4822"/>
                      <a:pt x="14125" y="4866"/>
                      <a:pt x="14326" y="4866"/>
                    </a:cubicBezTo>
                    <a:cubicBezTo>
                      <a:pt x="14589" y="4866"/>
                      <a:pt x="14850" y="4790"/>
                      <a:pt x="15075" y="4639"/>
                    </a:cubicBezTo>
                    <a:lnTo>
                      <a:pt x="16832" y="3468"/>
                    </a:lnTo>
                    <a:lnTo>
                      <a:pt x="18131" y="4767"/>
                    </a:lnTo>
                    <a:lnTo>
                      <a:pt x="16959" y="6524"/>
                    </a:lnTo>
                    <a:cubicBezTo>
                      <a:pt x="16694" y="6923"/>
                      <a:pt x="16660" y="7431"/>
                      <a:pt x="16867" y="7861"/>
                    </a:cubicBezTo>
                    <a:cubicBezTo>
                      <a:pt x="16980" y="8096"/>
                      <a:pt x="17083" y="8337"/>
                      <a:pt x="17170" y="8587"/>
                    </a:cubicBezTo>
                    <a:cubicBezTo>
                      <a:pt x="17327" y="9039"/>
                      <a:pt x="17710" y="9373"/>
                      <a:pt x="18180" y="9467"/>
                    </a:cubicBezTo>
                    <a:lnTo>
                      <a:pt x="20248" y="9882"/>
                    </a:lnTo>
                    <a:lnTo>
                      <a:pt x="20250" y="11718"/>
                    </a:lnTo>
                    <a:cubicBezTo>
                      <a:pt x="20250" y="11718"/>
                      <a:pt x="18180" y="12132"/>
                      <a:pt x="18180" y="12132"/>
                    </a:cubicBezTo>
                    <a:close/>
                    <a:moveTo>
                      <a:pt x="20513" y="8558"/>
                    </a:moveTo>
                    <a:lnTo>
                      <a:pt x="18445" y="8143"/>
                    </a:lnTo>
                    <a:cubicBezTo>
                      <a:pt x="18341" y="7844"/>
                      <a:pt x="18218" y="7554"/>
                      <a:pt x="18082" y="7273"/>
                    </a:cubicBezTo>
                    <a:lnTo>
                      <a:pt x="19254" y="5516"/>
                    </a:lnTo>
                    <a:cubicBezTo>
                      <a:pt x="19611" y="4980"/>
                      <a:pt x="19540" y="4268"/>
                      <a:pt x="19085" y="3813"/>
                    </a:cubicBezTo>
                    <a:lnTo>
                      <a:pt x="17787" y="2514"/>
                    </a:lnTo>
                    <a:cubicBezTo>
                      <a:pt x="17526" y="2253"/>
                      <a:pt x="17181" y="2118"/>
                      <a:pt x="16831" y="2118"/>
                    </a:cubicBezTo>
                    <a:cubicBezTo>
                      <a:pt x="16573" y="2118"/>
                      <a:pt x="16312" y="2193"/>
                      <a:pt x="16084" y="2345"/>
                    </a:cubicBezTo>
                    <a:lnTo>
                      <a:pt x="14326" y="3516"/>
                    </a:lnTo>
                    <a:cubicBezTo>
                      <a:pt x="14044" y="3380"/>
                      <a:pt x="13754" y="3258"/>
                      <a:pt x="13455" y="3155"/>
                    </a:cubicBezTo>
                    <a:lnTo>
                      <a:pt x="13041" y="1085"/>
                    </a:lnTo>
                    <a:cubicBezTo>
                      <a:pt x="12916" y="454"/>
                      <a:pt x="12361" y="0"/>
                      <a:pt x="11717" y="0"/>
                    </a:cubicBezTo>
                    <a:lnTo>
                      <a:pt x="9881" y="0"/>
                    </a:lnTo>
                    <a:cubicBezTo>
                      <a:pt x="9238" y="0"/>
                      <a:pt x="8684" y="454"/>
                      <a:pt x="8557" y="1085"/>
                    </a:cubicBezTo>
                    <a:lnTo>
                      <a:pt x="8143" y="3155"/>
                    </a:lnTo>
                    <a:cubicBezTo>
                      <a:pt x="7843" y="3258"/>
                      <a:pt x="7554" y="3381"/>
                      <a:pt x="7273" y="3516"/>
                    </a:cubicBezTo>
                    <a:lnTo>
                      <a:pt x="5516" y="2345"/>
                    </a:lnTo>
                    <a:cubicBezTo>
                      <a:pt x="5287" y="2193"/>
                      <a:pt x="5026" y="2118"/>
                      <a:pt x="4767" y="2118"/>
                    </a:cubicBezTo>
                    <a:cubicBezTo>
                      <a:pt x="4419" y="2118"/>
                      <a:pt x="4073" y="2253"/>
                      <a:pt x="3812" y="2514"/>
                    </a:cubicBezTo>
                    <a:lnTo>
                      <a:pt x="2514" y="3813"/>
                    </a:lnTo>
                    <a:cubicBezTo>
                      <a:pt x="2059" y="4268"/>
                      <a:pt x="1988" y="4980"/>
                      <a:pt x="2345" y="5516"/>
                    </a:cubicBezTo>
                    <a:lnTo>
                      <a:pt x="3516" y="7273"/>
                    </a:lnTo>
                    <a:cubicBezTo>
                      <a:pt x="3380" y="7555"/>
                      <a:pt x="3258" y="7844"/>
                      <a:pt x="3154" y="8144"/>
                    </a:cubicBezTo>
                    <a:lnTo>
                      <a:pt x="1085" y="8558"/>
                    </a:lnTo>
                    <a:cubicBezTo>
                      <a:pt x="454" y="8684"/>
                      <a:pt x="0" y="9238"/>
                      <a:pt x="0" y="9882"/>
                    </a:cubicBezTo>
                    <a:lnTo>
                      <a:pt x="0" y="11718"/>
                    </a:lnTo>
                    <a:cubicBezTo>
                      <a:pt x="0" y="12361"/>
                      <a:pt x="454" y="12916"/>
                      <a:pt x="1085" y="13042"/>
                    </a:cubicBezTo>
                    <a:lnTo>
                      <a:pt x="3154" y="13456"/>
                    </a:lnTo>
                    <a:cubicBezTo>
                      <a:pt x="3258" y="13755"/>
                      <a:pt x="3380" y="14046"/>
                      <a:pt x="3516" y="14326"/>
                    </a:cubicBezTo>
                    <a:lnTo>
                      <a:pt x="2345" y="16083"/>
                    </a:lnTo>
                    <a:cubicBezTo>
                      <a:pt x="1988" y="16619"/>
                      <a:pt x="2059" y="17332"/>
                      <a:pt x="2514" y="17787"/>
                    </a:cubicBezTo>
                    <a:lnTo>
                      <a:pt x="3812" y="19086"/>
                    </a:lnTo>
                    <a:cubicBezTo>
                      <a:pt x="4073" y="19346"/>
                      <a:pt x="4419" y="19482"/>
                      <a:pt x="4767" y="19482"/>
                    </a:cubicBezTo>
                    <a:cubicBezTo>
                      <a:pt x="5026" y="19482"/>
                      <a:pt x="5287" y="19406"/>
                      <a:pt x="5516" y="19254"/>
                    </a:cubicBezTo>
                    <a:lnTo>
                      <a:pt x="7273" y="18083"/>
                    </a:lnTo>
                    <a:cubicBezTo>
                      <a:pt x="7554" y="18220"/>
                      <a:pt x="7843" y="18341"/>
                      <a:pt x="8143" y="18445"/>
                    </a:cubicBezTo>
                    <a:lnTo>
                      <a:pt x="8557" y="20514"/>
                    </a:lnTo>
                    <a:cubicBezTo>
                      <a:pt x="8684" y="21146"/>
                      <a:pt x="9238" y="21599"/>
                      <a:pt x="9881" y="21599"/>
                    </a:cubicBezTo>
                    <a:lnTo>
                      <a:pt x="11717" y="21599"/>
                    </a:lnTo>
                    <a:cubicBezTo>
                      <a:pt x="12361" y="21599"/>
                      <a:pt x="12916" y="21146"/>
                      <a:pt x="13041" y="20514"/>
                    </a:cubicBezTo>
                    <a:lnTo>
                      <a:pt x="13456" y="18445"/>
                    </a:lnTo>
                    <a:cubicBezTo>
                      <a:pt x="13755" y="18341"/>
                      <a:pt x="14046" y="18219"/>
                      <a:pt x="14326" y="18083"/>
                    </a:cubicBezTo>
                    <a:lnTo>
                      <a:pt x="16084" y="19254"/>
                    </a:lnTo>
                    <a:cubicBezTo>
                      <a:pt x="16312" y="19406"/>
                      <a:pt x="16573" y="19482"/>
                      <a:pt x="16831" y="19482"/>
                    </a:cubicBezTo>
                    <a:cubicBezTo>
                      <a:pt x="17181" y="19482"/>
                      <a:pt x="17526" y="19346"/>
                      <a:pt x="17787" y="19086"/>
                    </a:cubicBezTo>
                    <a:lnTo>
                      <a:pt x="19085" y="17787"/>
                    </a:lnTo>
                    <a:cubicBezTo>
                      <a:pt x="19540" y="17332"/>
                      <a:pt x="19611" y="16619"/>
                      <a:pt x="19254" y="16083"/>
                    </a:cubicBezTo>
                    <a:lnTo>
                      <a:pt x="18082" y="14326"/>
                    </a:lnTo>
                    <a:cubicBezTo>
                      <a:pt x="18219" y="14045"/>
                      <a:pt x="18341" y="13755"/>
                      <a:pt x="18445" y="13456"/>
                    </a:cubicBezTo>
                    <a:lnTo>
                      <a:pt x="20513" y="13042"/>
                    </a:lnTo>
                    <a:cubicBezTo>
                      <a:pt x="21145" y="12916"/>
                      <a:pt x="21599" y="12361"/>
                      <a:pt x="21599" y="11718"/>
                    </a:cubicBezTo>
                    <a:lnTo>
                      <a:pt x="21599" y="9882"/>
                    </a:lnTo>
                    <a:cubicBezTo>
                      <a:pt x="21599" y="9238"/>
                      <a:pt x="21145" y="8684"/>
                      <a:pt x="20513" y="8558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0" name="AutoShape 124">
                <a:extLst>
                  <a:ext uri="{FF2B5EF4-FFF2-40B4-BE49-F238E27FC236}">
                    <a16:creationId xmlns:a16="http://schemas.microsoft.com/office/drawing/2014/main" id="{222258DA-619B-D269-AA5F-E6F1085EB20F}"/>
                  </a:ext>
                </a:extLst>
              </p:cNvPr>
              <p:cNvSpPr/>
              <p:nvPr/>
            </p:nvSpPr>
            <p:spPr bwMode="auto">
              <a:xfrm>
                <a:off x="4558623" y="3180084"/>
                <a:ext cx="203200" cy="20320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0250"/>
                    </a:moveTo>
                    <a:cubicBezTo>
                      <a:pt x="5580" y="20250"/>
                      <a:pt x="1350" y="16017"/>
                      <a:pt x="1350" y="10800"/>
                    </a:cubicBezTo>
                    <a:cubicBezTo>
                      <a:pt x="1350" y="5582"/>
                      <a:pt x="5580" y="1349"/>
                      <a:pt x="10800" y="1349"/>
                    </a:cubicBezTo>
                    <a:cubicBezTo>
                      <a:pt x="16016" y="1349"/>
                      <a:pt x="20250" y="5582"/>
                      <a:pt x="20250" y="10800"/>
                    </a:cubicBezTo>
                    <a:cubicBezTo>
                      <a:pt x="20250" y="16017"/>
                      <a:pt x="16016" y="20250"/>
                      <a:pt x="10800" y="20250"/>
                    </a:cubicBezTo>
                    <a:moveTo>
                      <a:pt x="10800" y="0"/>
                    </a:moveTo>
                    <a:cubicBezTo>
                      <a:pt x="4836" y="0"/>
                      <a:pt x="0" y="4836"/>
                      <a:pt x="0" y="10800"/>
                    </a:cubicBezTo>
                    <a:cubicBezTo>
                      <a:pt x="0" y="16763"/>
                      <a:pt x="4836" y="21600"/>
                      <a:pt x="10800" y="21600"/>
                    </a:cubicBezTo>
                    <a:cubicBezTo>
                      <a:pt x="16763" y="21600"/>
                      <a:pt x="21599" y="16763"/>
                      <a:pt x="21599" y="10800"/>
                    </a:cubicBezTo>
                    <a:cubicBezTo>
                      <a:pt x="21599" y="4836"/>
                      <a:pt x="16763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1" name="AutoShape 125">
                <a:extLst>
                  <a:ext uri="{FF2B5EF4-FFF2-40B4-BE49-F238E27FC236}">
                    <a16:creationId xmlns:a16="http://schemas.microsoft.com/office/drawing/2014/main" id="{FD90748B-4BB6-C3B6-9C63-E1F5271F7D3A}"/>
                  </a:ext>
                </a:extLst>
              </p:cNvPr>
              <p:cNvSpPr/>
              <p:nvPr/>
            </p:nvSpPr>
            <p:spPr bwMode="auto">
              <a:xfrm>
                <a:off x="4601485" y="3223740"/>
                <a:ext cx="116682" cy="1166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8900"/>
                    </a:moveTo>
                    <a:cubicBezTo>
                      <a:pt x="6328" y="18900"/>
                      <a:pt x="2699" y="15271"/>
                      <a:pt x="2699" y="10800"/>
                    </a:cubicBezTo>
                    <a:cubicBezTo>
                      <a:pt x="2699" y="6329"/>
                      <a:pt x="6328" y="2700"/>
                      <a:pt x="10800" y="2700"/>
                    </a:cubicBezTo>
                    <a:cubicBezTo>
                      <a:pt x="15271" y="2700"/>
                      <a:pt x="18899" y="6329"/>
                      <a:pt x="18899" y="10800"/>
                    </a:cubicBezTo>
                    <a:cubicBezTo>
                      <a:pt x="18899" y="15271"/>
                      <a:pt x="15271" y="18900"/>
                      <a:pt x="10800" y="18900"/>
                    </a:cubicBezTo>
                    <a:moveTo>
                      <a:pt x="10800" y="0"/>
                    </a:moveTo>
                    <a:cubicBezTo>
                      <a:pt x="4830" y="0"/>
                      <a:pt x="0" y="4833"/>
                      <a:pt x="0" y="10800"/>
                    </a:cubicBezTo>
                    <a:cubicBezTo>
                      <a:pt x="0" y="16766"/>
                      <a:pt x="4830" y="21599"/>
                      <a:pt x="10800" y="21599"/>
                    </a:cubicBezTo>
                    <a:cubicBezTo>
                      <a:pt x="16764" y="21599"/>
                      <a:pt x="21600" y="16766"/>
                      <a:pt x="21600" y="10800"/>
                    </a:cubicBezTo>
                    <a:cubicBezTo>
                      <a:pt x="21600" y="4833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2" name="Group 52">
            <a:extLst>
              <a:ext uri="{FF2B5EF4-FFF2-40B4-BE49-F238E27FC236}">
                <a16:creationId xmlns:a16="http://schemas.microsoft.com/office/drawing/2014/main" id="{A768889A-0432-9208-626A-B9246A485481}"/>
              </a:ext>
            </a:extLst>
          </p:cNvPr>
          <p:cNvGrpSpPr/>
          <p:nvPr/>
        </p:nvGrpSpPr>
        <p:grpSpPr>
          <a:xfrm>
            <a:off x="7927284" y="4651646"/>
            <a:ext cx="781028" cy="781028"/>
            <a:chOff x="2297797" y="4140485"/>
            <a:chExt cx="1026356" cy="1026356"/>
          </a:xfrm>
          <a:effectLst/>
        </p:grpSpPr>
        <p:sp>
          <p:nvSpPr>
            <p:cNvPr id="33" name="Oval 7">
              <a:extLst>
                <a:ext uri="{FF2B5EF4-FFF2-40B4-BE49-F238E27FC236}">
                  <a16:creationId xmlns:a16="http://schemas.microsoft.com/office/drawing/2014/main" id="{43EB4F73-1DB6-0DAC-6ADF-27F204AA9AE6}"/>
                </a:ext>
              </a:extLst>
            </p:cNvPr>
            <p:cNvSpPr/>
            <p:nvPr/>
          </p:nvSpPr>
          <p:spPr>
            <a:xfrm>
              <a:off x="2297797" y="4140485"/>
              <a:ext cx="1026356" cy="1026356"/>
            </a:xfrm>
            <a:prstGeom prst="ellipse">
              <a:avLst/>
            </a:prstGeom>
            <a:gradFill>
              <a:gsLst>
                <a:gs pos="0">
                  <a:srgbClr val="E32819"/>
                </a:gs>
                <a:gs pos="100000">
                  <a:srgbClr val="C00000"/>
                </a:gs>
              </a:gsLst>
              <a:lin ang="5400000" scaled="1"/>
            </a:gradFill>
            <a:ln w="25400">
              <a:solidFill>
                <a:schemeClr val="bg1"/>
              </a:solidFill>
              <a:prstDash val="solid"/>
            </a:ln>
            <a:effectLst>
              <a:outerShdw blurRad="50800" dist="1143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lt1"/>
                </a:solidFill>
                <a:sym typeface="+mn-lt"/>
              </a:endParaRPr>
            </a:p>
          </p:txBody>
        </p:sp>
        <p:grpSp>
          <p:nvGrpSpPr>
            <p:cNvPr id="34" name="Group 17">
              <a:extLst>
                <a:ext uri="{FF2B5EF4-FFF2-40B4-BE49-F238E27FC236}">
                  <a16:creationId xmlns:a16="http://schemas.microsoft.com/office/drawing/2014/main" id="{5311858C-04CA-85F5-7E0F-A9AE00B082CD}"/>
                </a:ext>
              </a:extLst>
            </p:cNvPr>
            <p:cNvGrpSpPr/>
            <p:nvPr/>
          </p:nvGrpSpPr>
          <p:grpSpPr>
            <a:xfrm>
              <a:off x="2654123" y="4474447"/>
              <a:ext cx="313704" cy="358432"/>
              <a:chOff x="740685" y="2696368"/>
              <a:chExt cx="406400" cy="464344"/>
            </a:xfrm>
            <a:solidFill>
              <a:srgbClr val="F8F8F8"/>
            </a:solidFill>
          </p:grpSpPr>
          <p:sp>
            <p:nvSpPr>
              <p:cNvPr id="35" name="AutoShape 131">
                <a:extLst>
                  <a:ext uri="{FF2B5EF4-FFF2-40B4-BE49-F238E27FC236}">
                    <a16:creationId xmlns:a16="http://schemas.microsoft.com/office/drawing/2014/main" id="{BC591921-DA9D-0D5A-E393-B1C94E207A76}"/>
                  </a:ext>
                </a:extLst>
              </p:cNvPr>
              <p:cNvSpPr/>
              <p:nvPr/>
            </p:nvSpPr>
            <p:spPr bwMode="auto">
              <a:xfrm>
                <a:off x="740685" y="2696368"/>
                <a:ext cx="406400" cy="4643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057" y="5400"/>
                    </a:moveTo>
                    <a:lnTo>
                      <a:pt x="20057" y="6075"/>
                    </a:lnTo>
                    <a:lnTo>
                      <a:pt x="1542" y="6075"/>
                    </a:lnTo>
                    <a:lnTo>
                      <a:pt x="1542" y="5400"/>
                    </a:lnTo>
                    <a:lnTo>
                      <a:pt x="1542" y="4725"/>
                    </a:lnTo>
                    <a:cubicBezTo>
                      <a:pt x="1542" y="4352"/>
                      <a:pt x="1887" y="4050"/>
                      <a:pt x="2314" y="4050"/>
                    </a:cubicBezTo>
                    <a:lnTo>
                      <a:pt x="19285" y="4050"/>
                    </a:lnTo>
                    <a:cubicBezTo>
                      <a:pt x="19712" y="4050"/>
                      <a:pt x="20057" y="4352"/>
                      <a:pt x="20057" y="4725"/>
                    </a:cubicBezTo>
                    <a:cubicBezTo>
                      <a:pt x="20057" y="4725"/>
                      <a:pt x="20057" y="5400"/>
                      <a:pt x="20057" y="5400"/>
                    </a:cubicBezTo>
                    <a:close/>
                    <a:moveTo>
                      <a:pt x="18514" y="18900"/>
                    </a:moveTo>
                    <a:cubicBezTo>
                      <a:pt x="18514" y="19644"/>
                      <a:pt x="17822" y="20249"/>
                      <a:pt x="16971" y="20249"/>
                    </a:cubicBezTo>
                    <a:lnTo>
                      <a:pt x="4628" y="20249"/>
                    </a:lnTo>
                    <a:cubicBezTo>
                      <a:pt x="3777" y="20249"/>
                      <a:pt x="3085" y="19644"/>
                      <a:pt x="3085" y="18900"/>
                    </a:cubicBezTo>
                    <a:lnTo>
                      <a:pt x="3085" y="7425"/>
                    </a:lnTo>
                    <a:lnTo>
                      <a:pt x="18514" y="7425"/>
                    </a:lnTo>
                    <a:cubicBezTo>
                      <a:pt x="18514" y="7425"/>
                      <a:pt x="18514" y="18900"/>
                      <a:pt x="18514" y="18900"/>
                    </a:cubicBezTo>
                    <a:close/>
                    <a:moveTo>
                      <a:pt x="6171" y="2025"/>
                    </a:moveTo>
                    <a:cubicBezTo>
                      <a:pt x="6171" y="1652"/>
                      <a:pt x="6516" y="1350"/>
                      <a:pt x="6942" y="1350"/>
                    </a:cubicBezTo>
                    <a:lnTo>
                      <a:pt x="14657" y="1350"/>
                    </a:lnTo>
                    <a:cubicBezTo>
                      <a:pt x="15083" y="1350"/>
                      <a:pt x="15428" y="1652"/>
                      <a:pt x="15428" y="2025"/>
                    </a:cubicBezTo>
                    <a:lnTo>
                      <a:pt x="15428" y="2700"/>
                    </a:lnTo>
                    <a:lnTo>
                      <a:pt x="6171" y="2700"/>
                    </a:lnTo>
                    <a:cubicBezTo>
                      <a:pt x="6171" y="2700"/>
                      <a:pt x="6171" y="2025"/>
                      <a:pt x="6171" y="2025"/>
                    </a:cubicBezTo>
                    <a:close/>
                    <a:moveTo>
                      <a:pt x="21585" y="4601"/>
                    </a:moveTo>
                    <a:cubicBezTo>
                      <a:pt x="21511" y="3541"/>
                      <a:pt x="20516" y="2700"/>
                      <a:pt x="19285" y="2700"/>
                    </a:cubicBezTo>
                    <a:lnTo>
                      <a:pt x="16971" y="2700"/>
                    </a:lnTo>
                    <a:lnTo>
                      <a:pt x="16971" y="2025"/>
                    </a:lnTo>
                    <a:cubicBezTo>
                      <a:pt x="16971" y="906"/>
                      <a:pt x="15935" y="0"/>
                      <a:pt x="14657" y="0"/>
                    </a:cubicBezTo>
                    <a:lnTo>
                      <a:pt x="6942" y="0"/>
                    </a:lnTo>
                    <a:cubicBezTo>
                      <a:pt x="5664" y="0"/>
                      <a:pt x="4628" y="906"/>
                      <a:pt x="4628" y="2025"/>
                    </a:cubicBezTo>
                    <a:lnTo>
                      <a:pt x="4628" y="2700"/>
                    </a:lnTo>
                    <a:lnTo>
                      <a:pt x="2314" y="2700"/>
                    </a:lnTo>
                    <a:cubicBezTo>
                      <a:pt x="1083" y="2700"/>
                      <a:pt x="88" y="3541"/>
                      <a:pt x="14" y="4601"/>
                    </a:cubicBezTo>
                    <a:lnTo>
                      <a:pt x="0" y="4601"/>
                    </a:lnTo>
                    <a:lnTo>
                      <a:pt x="0" y="5400"/>
                    </a:lnTo>
                    <a:lnTo>
                      <a:pt x="0" y="6075"/>
                    </a:lnTo>
                    <a:cubicBezTo>
                      <a:pt x="0" y="6820"/>
                      <a:pt x="691" y="7425"/>
                      <a:pt x="1542" y="7425"/>
                    </a:cubicBezTo>
                    <a:lnTo>
                      <a:pt x="1542" y="18900"/>
                    </a:lnTo>
                    <a:cubicBezTo>
                      <a:pt x="1542" y="20391"/>
                      <a:pt x="2924" y="21599"/>
                      <a:pt x="4628" y="21599"/>
                    </a:cubicBezTo>
                    <a:lnTo>
                      <a:pt x="16971" y="21599"/>
                    </a:lnTo>
                    <a:cubicBezTo>
                      <a:pt x="18675" y="21599"/>
                      <a:pt x="20057" y="20391"/>
                      <a:pt x="20057" y="18900"/>
                    </a:cubicBezTo>
                    <a:lnTo>
                      <a:pt x="20057" y="7425"/>
                    </a:lnTo>
                    <a:cubicBezTo>
                      <a:pt x="20908" y="7425"/>
                      <a:pt x="21599" y="6820"/>
                      <a:pt x="21599" y="6075"/>
                    </a:cubicBezTo>
                    <a:lnTo>
                      <a:pt x="21599" y="5400"/>
                    </a:lnTo>
                    <a:lnTo>
                      <a:pt x="21599" y="4601"/>
                    </a:lnTo>
                    <a:cubicBezTo>
                      <a:pt x="21599" y="4601"/>
                      <a:pt x="21585" y="4601"/>
                      <a:pt x="21585" y="4601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6" name="AutoShape 132">
                <a:extLst>
                  <a:ext uri="{FF2B5EF4-FFF2-40B4-BE49-F238E27FC236}">
                    <a16:creationId xmlns:a16="http://schemas.microsoft.com/office/drawing/2014/main" id="{0B756076-8F18-E5ED-D78E-7E33933B31C2}"/>
                  </a:ext>
                </a:extLst>
              </p:cNvPr>
              <p:cNvSpPr/>
              <p:nvPr/>
            </p:nvSpPr>
            <p:spPr bwMode="auto">
              <a:xfrm>
                <a:off x="827998" y="2884487"/>
                <a:ext cx="57944" cy="2182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5399" y="1440"/>
                    </a:moveTo>
                    <a:lnTo>
                      <a:pt x="16199" y="1440"/>
                    </a:lnTo>
                    <a:lnTo>
                      <a:pt x="16199" y="20160"/>
                    </a:lnTo>
                    <a:lnTo>
                      <a:pt x="5399" y="20160"/>
                    </a:lnTo>
                    <a:cubicBezTo>
                      <a:pt x="5399" y="20160"/>
                      <a:pt x="5399" y="1440"/>
                      <a:pt x="5399" y="1440"/>
                    </a:cubicBezTo>
                    <a:close/>
                    <a:moveTo>
                      <a:pt x="5399" y="21600"/>
                    </a:moveTo>
                    <a:lnTo>
                      <a:pt x="16199" y="21600"/>
                    </a:lnTo>
                    <a:cubicBezTo>
                      <a:pt x="19187" y="21600"/>
                      <a:pt x="21600" y="20956"/>
                      <a:pt x="21600" y="20160"/>
                    </a:cubicBezTo>
                    <a:lnTo>
                      <a:pt x="21600" y="1440"/>
                    </a:lnTo>
                    <a:cubicBezTo>
                      <a:pt x="21600" y="644"/>
                      <a:pt x="19187" y="0"/>
                      <a:pt x="16199" y="0"/>
                    </a:cubicBezTo>
                    <a:lnTo>
                      <a:pt x="5399" y="0"/>
                    </a:lnTo>
                    <a:cubicBezTo>
                      <a:pt x="2412" y="0"/>
                      <a:pt x="0" y="644"/>
                      <a:pt x="0" y="1440"/>
                    </a:cubicBezTo>
                    <a:lnTo>
                      <a:pt x="0" y="20160"/>
                    </a:lnTo>
                    <a:cubicBezTo>
                      <a:pt x="0" y="20956"/>
                      <a:pt x="2412" y="21600"/>
                      <a:pt x="5399" y="2160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7" name="AutoShape 133">
                <a:extLst>
                  <a:ext uri="{FF2B5EF4-FFF2-40B4-BE49-F238E27FC236}">
                    <a16:creationId xmlns:a16="http://schemas.microsoft.com/office/drawing/2014/main" id="{426289B3-99D6-9BB9-5013-E748D89565CF}"/>
                  </a:ext>
                </a:extLst>
              </p:cNvPr>
              <p:cNvSpPr/>
              <p:nvPr/>
            </p:nvSpPr>
            <p:spPr bwMode="auto">
              <a:xfrm>
                <a:off x="915310" y="2884487"/>
                <a:ext cx="57944" cy="2182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5399" y="1440"/>
                    </a:moveTo>
                    <a:lnTo>
                      <a:pt x="16199" y="1440"/>
                    </a:lnTo>
                    <a:lnTo>
                      <a:pt x="16199" y="20160"/>
                    </a:lnTo>
                    <a:lnTo>
                      <a:pt x="5399" y="20160"/>
                    </a:lnTo>
                    <a:cubicBezTo>
                      <a:pt x="5399" y="20160"/>
                      <a:pt x="5399" y="1440"/>
                      <a:pt x="5399" y="1440"/>
                    </a:cubicBezTo>
                    <a:close/>
                    <a:moveTo>
                      <a:pt x="5399" y="21600"/>
                    </a:moveTo>
                    <a:lnTo>
                      <a:pt x="16199" y="21600"/>
                    </a:lnTo>
                    <a:cubicBezTo>
                      <a:pt x="19187" y="21600"/>
                      <a:pt x="21600" y="20956"/>
                      <a:pt x="21600" y="20160"/>
                    </a:cubicBezTo>
                    <a:lnTo>
                      <a:pt x="21600" y="1440"/>
                    </a:lnTo>
                    <a:cubicBezTo>
                      <a:pt x="21600" y="644"/>
                      <a:pt x="19187" y="0"/>
                      <a:pt x="16199" y="0"/>
                    </a:cubicBezTo>
                    <a:lnTo>
                      <a:pt x="5399" y="0"/>
                    </a:lnTo>
                    <a:cubicBezTo>
                      <a:pt x="2412" y="0"/>
                      <a:pt x="0" y="644"/>
                      <a:pt x="0" y="1440"/>
                    </a:cubicBezTo>
                    <a:lnTo>
                      <a:pt x="0" y="20160"/>
                    </a:lnTo>
                    <a:cubicBezTo>
                      <a:pt x="0" y="20956"/>
                      <a:pt x="2412" y="21600"/>
                      <a:pt x="5399" y="2160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38" name="AutoShape 134">
                <a:extLst>
                  <a:ext uri="{FF2B5EF4-FFF2-40B4-BE49-F238E27FC236}">
                    <a16:creationId xmlns:a16="http://schemas.microsoft.com/office/drawing/2014/main" id="{2AC7DFC2-9B9A-3FF8-A0C4-26C51E166E41}"/>
                  </a:ext>
                </a:extLst>
              </p:cNvPr>
              <p:cNvSpPr/>
              <p:nvPr/>
            </p:nvSpPr>
            <p:spPr bwMode="auto">
              <a:xfrm>
                <a:off x="1001829" y="2884487"/>
                <a:ext cx="57944" cy="218282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5399" y="1440"/>
                    </a:moveTo>
                    <a:lnTo>
                      <a:pt x="16199" y="1440"/>
                    </a:lnTo>
                    <a:lnTo>
                      <a:pt x="16199" y="20160"/>
                    </a:lnTo>
                    <a:lnTo>
                      <a:pt x="5399" y="20160"/>
                    </a:lnTo>
                    <a:cubicBezTo>
                      <a:pt x="5399" y="20160"/>
                      <a:pt x="5399" y="1440"/>
                      <a:pt x="5399" y="1440"/>
                    </a:cubicBezTo>
                    <a:close/>
                    <a:moveTo>
                      <a:pt x="5399" y="21600"/>
                    </a:moveTo>
                    <a:lnTo>
                      <a:pt x="16199" y="21600"/>
                    </a:lnTo>
                    <a:cubicBezTo>
                      <a:pt x="19187" y="21600"/>
                      <a:pt x="21600" y="20956"/>
                      <a:pt x="21600" y="20160"/>
                    </a:cubicBezTo>
                    <a:lnTo>
                      <a:pt x="21600" y="1440"/>
                    </a:lnTo>
                    <a:cubicBezTo>
                      <a:pt x="21600" y="644"/>
                      <a:pt x="19187" y="0"/>
                      <a:pt x="16199" y="0"/>
                    </a:cubicBezTo>
                    <a:lnTo>
                      <a:pt x="5399" y="0"/>
                    </a:lnTo>
                    <a:cubicBezTo>
                      <a:pt x="2412" y="0"/>
                      <a:pt x="0" y="644"/>
                      <a:pt x="0" y="1440"/>
                    </a:cubicBezTo>
                    <a:lnTo>
                      <a:pt x="0" y="20160"/>
                    </a:lnTo>
                    <a:cubicBezTo>
                      <a:pt x="0" y="20956"/>
                      <a:pt x="2412" y="21600"/>
                      <a:pt x="5399" y="21600"/>
                    </a:cubicBezTo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lIns="19050" tIns="19050" rIns="19050" bIns="19050" anchor="ctr"/>
              <a:lstStyle/>
              <a:p>
                <a:pPr marL="0" marR="0" lvl="0" indent="0" algn="ctr" defTabSz="228600" eaLnBrk="1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en-US" sz="1500" u="none" strike="noStrike" kern="0" cap="none" spc="0" normalizeH="0" baseline="0" noProof="0" dirty="0">
                  <a:ln>
                    <a:noFill/>
                  </a:ln>
                  <a:solidFill>
                    <a:schemeClr val="tx1">
                      <a:lumMod val="65000"/>
                      <a:lumOff val="35000"/>
                    </a:schemeClr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9" name="Group 55">
            <a:extLst>
              <a:ext uri="{FF2B5EF4-FFF2-40B4-BE49-F238E27FC236}">
                <a16:creationId xmlns:a16="http://schemas.microsoft.com/office/drawing/2014/main" id="{5FDDF01A-4E1A-C90B-CF7C-4D23F44BD5AE}"/>
              </a:ext>
            </a:extLst>
          </p:cNvPr>
          <p:cNvGrpSpPr/>
          <p:nvPr/>
        </p:nvGrpSpPr>
        <p:grpSpPr>
          <a:xfrm>
            <a:off x="7295796" y="1602813"/>
            <a:ext cx="781028" cy="781028"/>
            <a:chOff x="8867847" y="4140485"/>
            <a:chExt cx="1026356" cy="1026356"/>
          </a:xfrm>
          <a:effectLst/>
        </p:grpSpPr>
        <p:sp>
          <p:nvSpPr>
            <p:cNvPr id="40" name="Oval 9">
              <a:extLst>
                <a:ext uri="{FF2B5EF4-FFF2-40B4-BE49-F238E27FC236}">
                  <a16:creationId xmlns:a16="http://schemas.microsoft.com/office/drawing/2014/main" id="{24093558-D26A-D5D1-319D-D151D4EF2BA9}"/>
                </a:ext>
              </a:extLst>
            </p:cNvPr>
            <p:cNvSpPr/>
            <p:nvPr/>
          </p:nvSpPr>
          <p:spPr>
            <a:xfrm>
              <a:off x="8867847" y="4140485"/>
              <a:ext cx="1026356" cy="1026356"/>
            </a:xfrm>
            <a:prstGeom prst="ellipse">
              <a:avLst/>
            </a:prstGeom>
            <a:gradFill>
              <a:gsLst>
                <a:gs pos="0">
                  <a:srgbClr val="E32819"/>
                </a:gs>
                <a:gs pos="100000">
                  <a:srgbClr val="C00000"/>
                </a:gs>
              </a:gsLst>
              <a:lin ang="5400000" scaled="1"/>
            </a:gradFill>
            <a:ln w="25400">
              <a:solidFill>
                <a:schemeClr val="bg1"/>
              </a:solidFill>
              <a:prstDash val="solid"/>
            </a:ln>
            <a:effectLst>
              <a:outerShdw blurRad="50800" dist="1143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lt1"/>
                </a:solidFill>
                <a:sym typeface="+mn-lt"/>
              </a:endParaRPr>
            </a:p>
          </p:txBody>
        </p:sp>
        <p:sp>
          <p:nvSpPr>
            <p:cNvPr id="41" name="AutoShape 139">
              <a:extLst>
                <a:ext uri="{FF2B5EF4-FFF2-40B4-BE49-F238E27FC236}">
                  <a16:creationId xmlns:a16="http://schemas.microsoft.com/office/drawing/2014/main" id="{229D24A5-ABEA-F8E8-3588-ED24BAE7F957}"/>
                </a:ext>
              </a:extLst>
            </p:cNvPr>
            <p:cNvSpPr/>
            <p:nvPr/>
          </p:nvSpPr>
          <p:spPr bwMode="auto">
            <a:xfrm>
              <a:off x="9201809" y="4479963"/>
              <a:ext cx="358432" cy="347402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rgbClr val="F8F8F8"/>
            </a:solidFill>
            <a:ln>
              <a:noFill/>
            </a:ln>
            <a:effectLst/>
          </p:spPr>
          <p:txBody>
            <a:bodyPr lIns="19050" tIns="19050" rIns="19050" bIns="19050" anchor="ctr"/>
            <a:lstStyle/>
            <a:p>
              <a:pPr marL="0" marR="0" lvl="0" indent="0" algn="ctr" defTabSz="228600" eaLnBrk="1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en-US" sz="150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DF4FD9C9-8CD0-2FA3-E498-54595071E695}"/>
              </a:ext>
            </a:extLst>
          </p:cNvPr>
          <p:cNvGrpSpPr/>
          <p:nvPr/>
        </p:nvGrpSpPr>
        <p:grpSpPr>
          <a:xfrm>
            <a:off x="8198438" y="1510013"/>
            <a:ext cx="3157607" cy="897425"/>
            <a:chOff x="8188774" y="1325301"/>
            <a:chExt cx="3157607" cy="897425"/>
          </a:xfrm>
        </p:grpSpPr>
        <p:sp>
          <p:nvSpPr>
            <p:cNvPr id="42" name="文本框 7">
              <a:extLst>
                <a:ext uri="{FF2B5EF4-FFF2-40B4-BE49-F238E27FC236}">
                  <a16:creationId xmlns:a16="http://schemas.microsoft.com/office/drawing/2014/main" id="{1188FB5B-D579-A0BD-1CF7-59C5F3BA098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88774" y="1325301"/>
              <a:ext cx="206259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矩形 13">
              <a:extLst>
                <a:ext uri="{FF2B5EF4-FFF2-40B4-BE49-F238E27FC236}">
                  <a16:creationId xmlns:a16="http://schemas.microsoft.com/office/drawing/2014/main" id="{FB644636-EEC8-B127-46E5-04B5FF98AE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83211" y="1694633"/>
              <a:ext cx="3063170" cy="52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EB4EB12F-FA2D-4877-A1D7-BA5FC048F9AB}"/>
              </a:ext>
            </a:extLst>
          </p:cNvPr>
          <p:cNvGrpSpPr/>
          <p:nvPr/>
        </p:nvGrpSpPr>
        <p:grpSpPr>
          <a:xfrm>
            <a:off x="1091356" y="1510013"/>
            <a:ext cx="3166268" cy="897425"/>
            <a:chOff x="8254118" y="1325301"/>
            <a:chExt cx="3166268" cy="897425"/>
          </a:xfrm>
        </p:grpSpPr>
        <p:sp>
          <p:nvSpPr>
            <p:cNvPr id="46" name="文本框 7">
              <a:extLst>
                <a:ext uri="{FF2B5EF4-FFF2-40B4-BE49-F238E27FC236}">
                  <a16:creationId xmlns:a16="http://schemas.microsoft.com/office/drawing/2014/main" id="{87BAF8D0-545B-B92E-3AD0-0F5B3C9D607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57789" y="1325301"/>
              <a:ext cx="206259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矩形 13">
              <a:extLst>
                <a:ext uri="{FF2B5EF4-FFF2-40B4-BE49-F238E27FC236}">
                  <a16:creationId xmlns:a16="http://schemas.microsoft.com/office/drawing/2014/main" id="{9B48E03F-92C7-8629-FAE0-4F5CA4FEED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54118" y="1694633"/>
              <a:ext cx="3063170" cy="52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:a16="http://schemas.microsoft.com/office/drawing/2014/main" id="{606F203D-581A-89C0-BB02-E34C3E3F62DA}"/>
              </a:ext>
            </a:extLst>
          </p:cNvPr>
          <p:cNvGrpSpPr/>
          <p:nvPr/>
        </p:nvGrpSpPr>
        <p:grpSpPr>
          <a:xfrm>
            <a:off x="9103062" y="2857422"/>
            <a:ext cx="2246910" cy="1174424"/>
            <a:chOff x="8188774" y="1325301"/>
            <a:chExt cx="2246910" cy="1174424"/>
          </a:xfrm>
        </p:grpSpPr>
        <p:sp>
          <p:nvSpPr>
            <p:cNvPr id="49" name="文本框 7">
              <a:extLst>
                <a:ext uri="{FF2B5EF4-FFF2-40B4-BE49-F238E27FC236}">
                  <a16:creationId xmlns:a16="http://schemas.microsoft.com/office/drawing/2014/main" id="{7D57DFA8-2D6C-B252-4A7D-49E9F1D6358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88774" y="1325301"/>
              <a:ext cx="206259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矩形 13">
              <a:extLst>
                <a:ext uri="{FF2B5EF4-FFF2-40B4-BE49-F238E27FC236}">
                  <a16:creationId xmlns:a16="http://schemas.microsoft.com/office/drawing/2014/main" id="{A0CA767D-BA85-FC18-1598-736F8052DE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77138" y="1694633"/>
              <a:ext cx="2158546" cy="80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1" name="组合 50">
            <a:extLst>
              <a:ext uri="{FF2B5EF4-FFF2-40B4-BE49-F238E27FC236}">
                <a16:creationId xmlns:a16="http://schemas.microsoft.com/office/drawing/2014/main" id="{C0757A93-D097-6574-B000-8CE4811B4680}"/>
              </a:ext>
            </a:extLst>
          </p:cNvPr>
          <p:cNvGrpSpPr/>
          <p:nvPr/>
        </p:nvGrpSpPr>
        <p:grpSpPr>
          <a:xfrm>
            <a:off x="865047" y="2857422"/>
            <a:ext cx="2238626" cy="1174424"/>
            <a:chOff x="9181760" y="1325301"/>
            <a:chExt cx="2238626" cy="1174424"/>
          </a:xfrm>
        </p:grpSpPr>
        <p:sp>
          <p:nvSpPr>
            <p:cNvPr id="52" name="文本框 7">
              <a:extLst>
                <a:ext uri="{FF2B5EF4-FFF2-40B4-BE49-F238E27FC236}">
                  <a16:creationId xmlns:a16="http://schemas.microsoft.com/office/drawing/2014/main" id="{824E195C-82B6-0D9E-2C03-F7C6FE61267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57789" y="1325301"/>
              <a:ext cx="206259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3" name="矩形 13">
              <a:extLst>
                <a:ext uri="{FF2B5EF4-FFF2-40B4-BE49-F238E27FC236}">
                  <a16:creationId xmlns:a16="http://schemas.microsoft.com/office/drawing/2014/main" id="{2C28409B-F52A-9079-4B31-C39D6F8986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181760" y="1694633"/>
              <a:ext cx="2135527" cy="80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1A59CC8C-F8FC-2EB9-80A3-95F74DD2314E}"/>
              </a:ext>
            </a:extLst>
          </p:cNvPr>
          <p:cNvGrpSpPr/>
          <p:nvPr/>
        </p:nvGrpSpPr>
        <p:grpSpPr>
          <a:xfrm>
            <a:off x="8839765" y="4645239"/>
            <a:ext cx="2500684" cy="1174424"/>
            <a:chOff x="8188774" y="1325301"/>
            <a:chExt cx="2500684" cy="1174424"/>
          </a:xfrm>
        </p:grpSpPr>
        <p:sp>
          <p:nvSpPr>
            <p:cNvPr id="55" name="文本框 7">
              <a:extLst>
                <a:ext uri="{FF2B5EF4-FFF2-40B4-BE49-F238E27FC236}">
                  <a16:creationId xmlns:a16="http://schemas.microsoft.com/office/drawing/2014/main" id="{428F0E6C-1AB9-BA47-731A-A3596DAC65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88774" y="1325301"/>
              <a:ext cx="206259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矩形 13">
              <a:extLst>
                <a:ext uri="{FF2B5EF4-FFF2-40B4-BE49-F238E27FC236}">
                  <a16:creationId xmlns:a16="http://schemas.microsoft.com/office/drawing/2014/main" id="{E5854710-D71A-C4B9-F914-B0776BBD1DB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77279" y="1694633"/>
              <a:ext cx="2412179" cy="80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AD0BD49D-A4B8-449F-DC57-26B3283B0C57}"/>
              </a:ext>
            </a:extLst>
          </p:cNvPr>
          <p:cNvGrpSpPr/>
          <p:nvPr/>
        </p:nvGrpSpPr>
        <p:grpSpPr>
          <a:xfrm>
            <a:off x="862837" y="4645239"/>
            <a:ext cx="2682060" cy="1174424"/>
            <a:chOff x="8738326" y="1325301"/>
            <a:chExt cx="2682060" cy="1174424"/>
          </a:xfrm>
        </p:grpSpPr>
        <p:sp>
          <p:nvSpPr>
            <p:cNvPr id="58" name="文本框 7">
              <a:extLst>
                <a:ext uri="{FF2B5EF4-FFF2-40B4-BE49-F238E27FC236}">
                  <a16:creationId xmlns:a16="http://schemas.microsoft.com/office/drawing/2014/main" id="{2E8608E0-E66C-02F8-3FDE-7DD983562663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357789" y="1325301"/>
              <a:ext cx="206259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9" name="矩形 13">
              <a:extLst>
                <a:ext uri="{FF2B5EF4-FFF2-40B4-BE49-F238E27FC236}">
                  <a16:creationId xmlns:a16="http://schemas.microsoft.com/office/drawing/2014/main" id="{E3D898E9-7795-6A1A-9435-C891502666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38326" y="1694633"/>
              <a:ext cx="2578961" cy="80509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50978340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图片 62">
            <a:extLst>
              <a:ext uri="{FF2B5EF4-FFF2-40B4-BE49-F238E27FC236}">
                <a16:creationId xmlns:a16="http://schemas.microsoft.com/office/drawing/2014/main" id="{4F4D3EE5-6031-F4E4-2BD4-475464D4355E}"/>
              </a:ext>
            </a:extLst>
          </p:cNvPr>
          <p:cNvPicPr>
            <a:picLocks noChangeAspect="1"/>
          </p:cNvPicPr>
          <p:nvPr/>
        </p:nvPicPr>
        <p:blipFill>
          <a:blip r:embed="rId3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4121150"/>
          </a:xfrm>
          <a:prstGeom prst="rect">
            <a:avLst/>
          </a:prstGeom>
        </p:spPr>
      </p:pic>
      <p:pic>
        <p:nvPicPr>
          <p:cNvPr id="87" name="图片 86">
            <a:extLst>
              <a:ext uri="{FF2B5EF4-FFF2-40B4-BE49-F238E27FC236}">
                <a16:creationId xmlns:a16="http://schemas.microsoft.com/office/drawing/2014/main" id="{02751D02-C20C-513E-8B5F-7417FC9462C8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25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83" name="图片 82">
            <a:extLst>
              <a:ext uri="{FF2B5EF4-FFF2-40B4-BE49-F238E27FC236}">
                <a16:creationId xmlns:a16="http://schemas.microsoft.com/office/drawing/2014/main" id="{45D62D2F-026B-E0E5-95BD-58EA47A034EB}"/>
              </a:ext>
            </a:extLst>
          </p:cNvPr>
          <p:cNvPicPr>
            <a:picLocks noChangeAspect="1"/>
          </p:cNvPicPr>
          <p:nvPr/>
        </p:nvPicPr>
        <p:blipFill>
          <a:blip r:embed="rId5" cstate="screen">
            <a:lum bright="70000" contrast="-7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615585" y="-1140405"/>
            <a:ext cx="7102316" cy="6419259"/>
          </a:xfrm>
          <a:prstGeom prst="rect">
            <a:avLst/>
          </a:prstGeom>
        </p:spPr>
      </p:pic>
      <p:pic>
        <p:nvPicPr>
          <p:cNvPr id="67" name="图片 66">
            <a:extLst>
              <a:ext uri="{FF2B5EF4-FFF2-40B4-BE49-F238E27FC236}">
                <a16:creationId xmlns:a16="http://schemas.microsoft.com/office/drawing/2014/main" id="{C71886FA-18E6-1FEE-A8DF-36B182732777}"/>
              </a:ext>
            </a:extLst>
          </p:cNvPr>
          <p:cNvPicPr>
            <a:picLocks noChangeAspect="1"/>
          </p:cNvPicPr>
          <p:nvPr/>
        </p:nvPicPr>
        <p:blipFill>
          <a:blip r:embed="rId6">
            <a:alphaModFix amt="35000"/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4346989"/>
            <a:ext cx="12192000" cy="2513517"/>
          </a:xfrm>
          <a:prstGeom prst="rect">
            <a:avLst/>
          </a:prstGeom>
        </p:spPr>
      </p:pic>
      <p:pic>
        <p:nvPicPr>
          <p:cNvPr id="69" name="图片 68">
            <a:extLst>
              <a:ext uri="{FF2B5EF4-FFF2-40B4-BE49-F238E27FC236}">
                <a16:creationId xmlns:a16="http://schemas.microsoft.com/office/drawing/2014/main" id="{11411000-C0DD-5F4E-9637-5BFA24835A9D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5988050"/>
            <a:ext cx="12192000" cy="869950"/>
          </a:xfrm>
          <a:prstGeom prst="rect">
            <a:avLst/>
          </a:prstGeom>
        </p:spPr>
      </p:pic>
      <p:pic>
        <p:nvPicPr>
          <p:cNvPr id="74" name="图片 73">
            <a:extLst>
              <a:ext uri="{FF2B5EF4-FFF2-40B4-BE49-F238E27FC236}">
                <a16:creationId xmlns:a16="http://schemas.microsoft.com/office/drawing/2014/main" id="{ABC83610-B39E-4A37-1E41-D2045D12269A}"/>
              </a:ext>
            </a:extLst>
          </p:cNvPr>
          <p:cNvPicPr>
            <a:picLocks noChangeAspect="1"/>
          </p:cNvPicPr>
          <p:nvPr/>
        </p:nvPicPr>
        <p:blipFill>
          <a:blip r:embed="rId9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748434" y="4868469"/>
            <a:ext cx="2603779" cy="1685281"/>
          </a:xfrm>
          <a:prstGeom prst="rect">
            <a:avLst/>
          </a:prstGeom>
        </p:spPr>
      </p:pic>
      <p:pic>
        <p:nvPicPr>
          <p:cNvPr id="65" name="图片 64">
            <a:extLst>
              <a:ext uri="{FF2B5EF4-FFF2-40B4-BE49-F238E27FC236}">
                <a16:creationId xmlns:a16="http://schemas.microsoft.com/office/drawing/2014/main" id="{2AE0DF37-F0CA-3A38-B49B-DED86BD851B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136734" y="786445"/>
            <a:ext cx="1403471" cy="792701"/>
          </a:xfrm>
          <a:prstGeom prst="rect">
            <a:avLst/>
          </a:prstGeom>
        </p:spPr>
      </p:pic>
      <p:sp>
        <p:nvSpPr>
          <p:cNvPr id="81" name="矩形: 圆角 80">
            <a:extLst>
              <a:ext uri="{FF2B5EF4-FFF2-40B4-BE49-F238E27FC236}">
                <a16:creationId xmlns:a16="http://schemas.microsoft.com/office/drawing/2014/main" id="{DB062F5A-0670-CFA0-0685-AD244EB9CC86}"/>
              </a:ext>
            </a:extLst>
          </p:cNvPr>
          <p:cNvSpPr/>
          <p:nvPr/>
        </p:nvSpPr>
        <p:spPr>
          <a:xfrm>
            <a:off x="3443564" y="3298549"/>
            <a:ext cx="5304870" cy="580341"/>
          </a:xfrm>
          <a:prstGeom prst="roundRect">
            <a:avLst>
              <a:gd name="adj" fmla="val 0"/>
            </a:avLst>
          </a:prstGeom>
          <a:gradFill flip="none" rotWithShape="1">
            <a:gsLst>
              <a:gs pos="35000">
                <a:srgbClr val="E32819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8100000" scaled="1"/>
            <a:tileRect/>
          </a:gradFill>
          <a:ln w="25400">
            <a:solidFill>
              <a:schemeClr val="bg1"/>
            </a:solidFill>
            <a:prstDash val="solid"/>
          </a:ln>
          <a:effectLst>
            <a:outerShdw blurRad="50800" dist="1143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78" name="文本框 77">
            <a:extLst>
              <a:ext uri="{FF2B5EF4-FFF2-40B4-BE49-F238E27FC236}">
                <a16:creationId xmlns:a16="http://schemas.microsoft.com/office/drawing/2014/main" id="{385FACA9-0D11-2499-D827-1EC3DEF401BF}"/>
              </a:ext>
            </a:extLst>
          </p:cNvPr>
          <p:cNvSpPr txBox="1"/>
          <p:nvPr/>
        </p:nvSpPr>
        <p:spPr>
          <a:xfrm>
            <a:off x="4874093" y="3385470"/>
            <a:ext cx="244381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solidFill>
                  <a:schemeClr val="bg1"/>
                </a:solidFill>
                <a:latin typeface="+mn-ea"/>
                <a:ea typeface="+mn-ea"/>
                <a:cs typeface="+mn-ea"/>
                <a:sym typeface="+mn-lt"/>
              </a:rPr>
              <a:t>添加标题文本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0E8B59D-F2AB-EB87-AAB3-726991A9C77E}"/>
              </a:ext>
            </a:extLst>
          </p:cNvPr>
          <p:cNvSpPr txBox="1"/>
          <p:nvPr/>
        </p:nvSpPr>
        <p:spPr>
          <a:xfrm>
            <a:off x="1611086" y="4139524"/>
            <a:ext cx="8969828" cy="7084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200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字以内，据统计每页幻灯片的最好控制在</a:t>
            </a:r>
            <a:r>
              <a:rPr lang="en-US" altLang="zh-CN" sz="1400" dirty="0">
                <a:solidFill>
                  <a:schemeClr val="bg1">
                    <a:lumMod val="65000"/>
                  </a:schemeClr>
                </a:solidFill>
              </a:rPr>
              <a:t>5</a:t>
            </a: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</a:rPr>
              <a:t>分钟之内。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E0D0918-AB61-9E21-9346-00E5013204B9}"/>
              </a:ext>
            </a:extLst>
          </p:cNvPr>
          <p:cNvSpPr txBox="1"/>
          <p:nvPr/>
        </p:nvSpPr>
        <p:spPr>
          <a:xfrm>
            <a:off x="4265868" y="297180"/>
            <a:ext cx="3868367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3900" b="1" dirty="0">
                <a:gradFill>
                  <a:gsLst>
                    <a:gs pos="83000">
                      <a:schemeClr val="accent3">
                        <a:lumMod val="40000"/>
                        <a:lumOff val="60000"/>
                        <a:alpha val="0"/>
                      </a:schemeClr>
                    </a:gs>
                    <a:gs pos="57000">
                      <a:srgbClr val="E32819"/>
                    </a:gs>
                  </a:gsLst>
                  <a:lin ang="5400000" scaled="1"/>
                </a:gradFill>
              </a:rPr>
              <a:t>02</a:t>
            </a:r>
            <a:endParaRPr lang="zh-CN" altLang="en-US" sz="23900" b="1" dirty="0">
              <a:gradFill>
                <a:gsLst>
                  <a:gs pos="83000">
                    <a:schemeClr val="accent3">
                      <a:lumMod val="40000"/>
                      <a:lumOff val="60000"/>
                      <a:alpha val="0"/>
                    </a:schemeClr>
                  </a:gs>
                  <a:gs pos="57000">
                    <a:srgbClr val="E32819"/>
                  </a:gs>
                </a:gsLst>
                <a:lin ang="5400000" scaled="1"/>
              </a:gradFill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B599F9CE-08D5-9763-D78A-D9C1F7FF5211}"/>
              </a:ext>
            </a:extLst>
          </p:cNvPr>
          <p:cNvPicPr>
            <a:picLocks noChangeAspect="1"/>
          </p:cNvPicPr>
          <p:nvPr/>
        </p:nvPicPr>
        <p:blipFill>
          <a:blip r:embed="rId11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rot="2664119">
            <a:off x="-927477" y="-1629400"/>
            <a:ext cx="4178049" cy="6858000"/>
          </a:xfrm>
          <a:custGeom>
            <a:avLst/>
            <a:gdLst>
              <a:gd name="connsiteX0" fmla="*/ 0 w 4178049"/>
              <a:gd name="connsiteY0" fmla="*/ 2956000 h 6858000"/>
              <a:gd name="connsiteX1" fmla="*/ 3018359 w 4178049"/>
              <a:gd name="connsiteY1" fmla="*/ 0 h 6858000"/>
              <a:gd name="connsiteX2" fmla="*/ 4178049 w 4178049"/>
              <a:gd name="connsiteY2" fmla="*/ 0 h 6858000"/>
              <a:gd name="connsiteX3" fmla="*/ 4178049 w 4178049"/>
              <a:gd name="connsiteY3" fmla="*/ 6858000 h 6858000"/>
              <a:gd name="connsiteX4" fmla="*/ 3821385 w 4178049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178049" h="6858000">
                <a:moveTo>
                  <a:pt x="0" y="2956000"/>
                </a:moveTo>
                <a:lnTo>
                  <a:pt x="3018359" y="0"/>
                </a:lnTo>
                <a:lnTo>
                  <a:pt x="4178049" y="0"/>
                </a:lnTo>
                <a:lnTo>
                  <a:pt x="4178049" y="6858000"/>
                </a:lnTo>
                <a:lnTo>
                  <a:pt x="3821385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17680344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梯形 26">
            <a:extLst>
              <a:ext uri="{FF2B5EF4-FFF2-40B4-BE49-F238E27FC236}">
                <a16:creationId xmlns:a16="http://schemas.microsoft.com/office/drawing/2014/main" id="{0DE1E73E-A194-D316-A249-66C1EFB225C5}"/>
              </a:ext>
            </a:extLst>
          </p:cNvPr>
          <p:cNvSpPr/>
          <p:nvPr/>
        </p:nvSpPr>
        <p:spPr>
          <a:xfrm rot="10800000">
            <a:off x="7124279" y="3235582"/>
            <a:ext cx="4193009" cy="576018"/>
          </a:xfrm>
          <a:prstGeom prst="trapezoid">
            <a:avLst>
              <a:gd name="adj" fmla="val 39207"/>
            </a:avLst>
          </a:prstGeom>
          <a:gradFill flip="none" rotWithShape="1">
            <a:gsLst>
              <a:gs pos="35000">
                <a:srgbClr val="E32819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18900000" scaled="1"/>
            <a:tileRect/>
          </a:gradFill>
          <a:ln w="25400">
            <a:solidFill>
              <a:schemeClr val="bg1"/>
            </a:solidFill>
            <a:prstDash val="solid"/>
          </a:ln>
          <a:effectLst>
            <a:outerShdw blurRad="50800" dist="1143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梯形 27">
            <a:extLst>
              <a:ext uri="{FF2B5EF4-FFF2-40B4-BE49-F238E27FC236}">
                <a16:creationId xmlns:a16="http://schemas.microsoft.com/office/drawing/2014/main" id="{55892898-5456-6BC8-F13E-143C19F38D49}"/>
              </a:ext>
            </a:extLst>
          </p:cNvPr>
          <p:cNvSpPr/>
          <p:nvPr/>
        </p:nvSpPr>
        <p:spPr>
          <a:xfrm rot="10800000">
            <a:off x="891567" y="3235582"/>
            <a:ext cx="4733390" cy="576018"/>
          </a:xfrm>
          <a:prstGeom prst="trapezoid">
            <a:avLst>
              <a:gd name="adj" fmla="val 39207"/>
            </a:avLst>
          </a:prstGeom>
          <a:gradFill flip="none" rotWithShape="1">
            <a:gsLst>
              <a:gs pos="0">
                <a:srgbClr val="E32819"/>
              </a:gs>
              <a:gs pos="100000">
                <a:srgbClr val="C00000"/>
              </a:gs>
            </a:gsLst>
            <a:lin ang="2700000" scaled="1"/>
            <a:tileRect/>
          </a:gradFill>
          <a:ln w="25400">
            <a:solidFill>
              <a:schemeClr val="bg1"/>
            </a:solidFill>
            <a:prstDash val="solid"/>
          </a:ln>
          <a:effectLst>
            <a:outerShdw blurRad="50800" dist="1143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梯形 34">
            <a:extLst>
              <a:ext uri="{FF2B5EF4-FFF2-40B4-BE49-F238E27FC236}">
                <a16:creationId xmlns:a16="http://schemas.microsoft.com/office/drawing/2014/main" id="{A6154166-A827-8C43-1658-1699155E0DE8}"/>
              </a:ext>
            </a:extLst>
          </p:cNvPr>
          <p:cNvSpPr/>
          <p:nvPr/>
        </p:nvSpPr>
        <p:spPr>
          <a:xfrm rot="10800000">
            <a:off x="6487885" y="4623663"/>
            <a:ext cx="4193009" cy="576018"/>
          </a:xfrm>
          <a:prstGeom prst="trapezoid">
            <a:avLst>
              <a:gd name="adj" fmla="val 39207"/>
            </a:avLst>
          </a:prstGeom>
          <a:gradFill flip="none" rotWithShape="1">
            <a:gsLst>
              <a:gs pos="0">
                <a:srgbClr val="E32819"/>
              </a:gs>
              <a:gs pos="100000">
                <a:srgbClr val="C00000"/>
              </a:gs>
            </a:gsLst>
            <a:lin ang="2700000" scaled="1"/>
            <a:tileRect/>
          </a:gradFill>
          <a:ln w="25400">
            <a:solidFill>
              <a:schemeClr val="bg1"/>
            </a:solidFill>
            <a:prstDash val="solid"/>
          </a:ln>
          <a:effectLst>
            <a:outerShdw blurRad="50800" dist="1143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梯形 35">
            <a:extLst>
              <a:ext uri="{FF2B5EF4-FFF2-40B4-BE49-F238E27FC236}">
                <a16:creationId xmlns:a16="http://schemas.microsoft.com/office/drawing/2014/main" id="{FC53FF44-B58E-4F07-A5D1-F5FCD11BAABD}"/>
              </a:ext>
            </a:extLst>
          </p:cNvPr>
          <p:cNvSpPr/>
          <p:nvPr/>
        </p:nvSpPr>
        <p:spPr>
          <a:xfrm rot="10800000">
            <a:off x="1511106" y="4623663"/>
            <a:ext cx="4733390" cy="576018"/>
          </a:xfrm>
          <a:prstGeom prst="trapezoid">
            <a:avLst>
              <a:gd name="adj" fmla="val 39207"/>
            </a:avLst>
          </a:prstGeom>
          <a:gradFill flip="none" rotWithShape="1">
            <a:gsLst>
              <a:gs pos="35000">
                <a:srgbClr val="E32819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8100000" scaled="1"/>
            <a:tileRect/>
          </a:gradFill>
          <a:ln w="25400">
            <a:solidFill>
              <a:schemeClr val="bg1"/>
            </a:solidFill>
            <a:prstDash val="solid"/>
          </a:ln>
          <a:effectLst>
            <a:outerShdw blurRad="50800" dist="1143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梯形 15">
            <a:extLst>
              <a:ext uri="{FF2B5EF4-FFF2-40B4-BE49-F238E27FC236}">
                <a16:creationId xmlns:a16="http://schemas.microsoft.com/office/drawing/2014/main" id="{BA3F37E9-D41F-1FFC-70FF-211CEBFB5757}"/>
              </a:ext>
            </a:extLst>
          </p:cNvPr>
          <p:cNvSpPr/>
          <p:nvPr/>
        </p:nvSpPr>
        <p:spPr>
          <a:xfrm rot="10800000">
            <a:off x="6487885" y="1847501"/>
            <a:ext cx="4193009" cy="576018"/>
          </a:xfrm>
          <a:prstGeom prst="trapezoid">
            <a:avLst>
              <a:gd name="adj" fmla="val 39207"/>
            </a:avLst>
          </a:prstGeom>
          <a:gradFill flip="none" rotWithShape="1">
            <a:gsLst>
              <a:gs pos="0">
                <a:srgbClr val="E32819"/>
              </a:gs>
              <a:gs pos="100000">
                <a:srgbClr val="C00000"/>
              </a:gs>
            </a:gsLst>
            <a:lin ang="2700000" scaled="1"/>
            <a:tileRect/>
          </a:gradFill>
          <a:ln w="25400">
            <a:solidFill>
              <a:schemeClr val="bg1"/>
            </a:solidFill>
            <a:prstDash val="solid"/>
          </a:ln>
          <a:effectLst>
            <a:outerShdw blurRad="50800" dist="1143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梯形 11">
            <a:extLst>
              <a:ext uri="{FF2B5EF4-FFF2-40B4-BE49-F238E27FC236}">
                <a16:creationId xmlns:a16="http://schemas.microsoft.com/office/drawing/2014/main" id="{36D2C627-6807-DD76-017D-1C9D304FA05F}"/>
              </a:ext>
            </a:extLst>
          </p:cNvPr>
          <p:cNvSpPr/>
          <p:nvPr/>
        </p:nvSpPr>
        <p:spPr>
          <a:xfrm rot="10800000">
            <a:off x="1511106" y="1847501"/>
            <a:ext cx="4733390" cy="576018"/>
          </a:xfrm>
          <a:prstGeom prst="trapezoid">
            <a:avLst>
              <a:gd name="adj" fmla="val 39207"/>
            </a:avLst>
          </a:prstGeom>
          <a:gradFill flip="none" rotWithShape="1">
            <a:gsLst>
              <a:gs pos="35000">
                <a:srgbClr val="E32819"/>
              </a:gs>
              <a:gs pos="100000">
                <a:schemeClr val="accent2">
                  <a:lumMod val="20000"/>
                  <a:lumOff val="80000"/>
                </a:schemeClr>
              </a:gs>
            </a:gsLst>
            <a:lin ang="8100000" scaled="1"/>
            <a:tileRect/>
          </a:gradFill>
          <a:ln w="25400">
            <a:solidFill>
              <a:schemeClr val="bg1"/>
            </a:solidFill>
            <a:prstDash val="solid"/>
          </a:ln>
          <a:effectLst>
            <a:outerShdw blurRad="50800" dist="1143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>
            <a:extLst>
              <a:ext uri="{FF2B5EF4-FFF2-40B4-BE49-F238E27FC236}">
                <a16:creationId xmlns:a16="http://schemas.microsoft.com/office/drawing/2014/main" id="{73D7C226-EDB1-C9B8-9D1E-4951BE402EB5}"/>
              </a:ext>
            </a:extLst>
          </p:cNvPr>
          <p:cNvSpPr/>
          <p:nvPr/>
        </p:nvSpPr>
        <p:spPr>
          <a:xfrm>
            <a:off x="3877798" y="1555506"/>
            <a:ext cx="4436404" cy="4436402"/>
          </a:xfrm>
          <a:prstGeom prst="ellipse">
            <a:avLst/>
          </a:prstGeom>
          <a:noFill/>
          <a:ln w="12700">
            <a:solidFill>
              <a:schemeClr val="bg1"/>
            </a:solidFill>
            <a:prstDash val="dash"/>
          </a:ln>
          <a:effectLst>
            <a:outerShdw blurRad="50800" dist="1143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66E9D83-FA23-6A81-920D-3A1222EA7BA3}"/>
              </a:ext>
            </a:extLst>
          </p:cNvPr>
          <p:cNvGrpSpPr/>
          <p:nvPr/>
        </p:nvGrpSpPr>
        <p:grpSpPr>
          <a:xfrm>
            <a:off x="8481506" y="3362888"/>
            <a:ext cx="3157542" cy="1071593"/>
            <a:chOff x="8159746" y="1325301"/>
            <a:chExt cx="3157542" cy="1071593"/>
          </a:xfrm>
        </p:grpSpPr>
        <p:sp>
          <p:nvSpPr>
            <p:cNvPr id="30" name="文本框 7">
              <a:extLst>
                <a:ext uri="{FF2B5EF4-FFF2-40B4-BE49-F238E27FC236}">
                  <a16:creationId xmlns:a16="http://schemas.microsoft.com/office/drawing/2014/main" id="{EC76EF29-A37A-41FB-106A-DA6ACE58C6D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59746" y="1325301"/>
              <a:ext cx="206259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矩形 13">
              <a:extLst>
                <a:ext uri="{FF2B5EF4-FFF2-40B4-BE49-F238E27FC236}">
                  <a16:creationId xmlns:a16="http://schemas.microsoft.com/office/drawing/2014/main" id="{EE4EFB8D-2E5E-A00E-3494-96FB8A4C7F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54118" y="1868801"/>
              <a:ext cx="3063170" cy="52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sp>
        <p:nvSpPr>
          <p:cNvPr id="8" name="Oval 6">
            <a:extLst>
              <a:ext uri="{FF2B5EF4-FFF2-40B4-BE49-F238E27FC236}">
                <a16:creationId xmlns:a16="http://schemas.microsoft.com/office/drawing/2014/main" id="{62CD5A8E-B62E-F09F-6C0B-338389D039E2}"/>
              </a:ext>
            </a:extLst>
          </p:cNvPr>
          <p:cNvSpPr/>
          <p:nvPr/>
        </p:nvSpPr>
        <p:spPr>
          <a:xfrm>
            <a:off x="4203700" y="1876717"/>
            <a:ext cx="3793980" cy="3793980"/>
          </a:xfrm>
          <a:prstGeom prst="ellipse">
            <a:avLst/>
          </a:prstGeom>
          <a:gradFill>
            <a:gsLst>
              <a:gs pos="0">
                <a:srgbClr val="E32819"/>
              </a:gs>
              <a:gs pos="100000">
                <a:srgbClr val="C00000"/>
              </a:gs>
            </a:gsLst>
            <a:lin ang="5400000" scaled="1"/>
          </a:gradFill>
          <a:ln w="25400">
            <a:solidFill>
              <a:schemeClr val="bg1"/>
            </a:solidFill>
            <a:prstDash val="solid"/>
          </a:ln>
          <a:effectLst>
            <a:outerShdw blurRad="50800" dist="114300" dir="2700000" algn="tl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ym typeface="+mn-lt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E97460EB-18CB-4F47-5633-EB9E066E51F3}"/>
              </a:ext>
            </a:extLst>
          </p:cNvPr>
          <p:cNvGrpSpPr/>
          <p:nvPr/>
        </p:nvGrpSpPr>
        <p:grpSpPr>
          <a:xfrm>
            <a:off x="3580825" y="-41096"/>
            <a:ext cx="5023304" cy="646331"/>
            <a:chOff x="3580825" y="-41096"/>
            <a:chExt cx="5023304" cy="646331"/>
          </a:xfrm>
        </p:grpSpPr>
        <p:sp>
          <p:nvSpPr>
            <p:cNvPr id="18" name="梯形 17">
              <a:extLst>
                <a:ext uri="{FF2B5EF4-FFF2-40B4-BE49-F238E27FC236}">
                  <a16:creationId xmlns:a16="http://schemas.microsoft.com/office/drawing/2014/main" id="{783DF4D0-80E7-13DA-919B-B067EAB4160C}"/>
                </a:ext>
              </a:extLst>
            </p:cNvPr>
            <p:cNvSpPr/>
            <p:nvPr/>
          </p:nvSpPr>
          <p:spPr>
            <a:xfrm rot="10800000">
              <a:off x="3580825" y="0"/>
              <a:ext cx="5023304" cy="576018"/>
            </a:xfrm>
            <a:prstGeom prst="trapezoid">
              <a:avLst>
                <a:gd name="adj" fmla="val 39207"/>
              </a:avLst>
            </a:prstGeom>
            <a:gradFill>
              <a:gsLst>
                <a:gs pos="0">
                  <a:srgbClr val="E32819"/>
                </a:gs>
                <a:gs pos="100000">
                  <a:srgbClr val="C00000"/>
                </a:gs>
              </a:gsLst>
              <a:lin ang="5400000" scaled="1"/>
            </a:gradFill>
            <a:ln w="25400">
              <a:solidFill>
                <a:schemeClr val="bg1"/>
              </a:solidFill>
              <a:prstDash val="solid"/>
            </a:ln>
            <a:effectLst>
              <a:outerShdw blurRad="50800" dist="114300" dir="2700000" algn="tl" rotWithShape="0">
                <a:prstClr val="black">
                  <a:alpha val="15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D116CE80-F775-E47D-5F4E-D7463652F29F}"/>
                </a:ext>
              </a:extLst>
            </p:cNvPr>
            <p:cNvSpPr txBox="1"/>
            <p:nvPr/>
          </p:nvSpPr>
          <p:spPr>
            <a:xfrm>
              <a:off x="5608103" y="51236"/>
              <a:ext cx="218606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b="1" dirty="0">
                  <a:solidFill>
                    <a:schemeClr val="bg1"/>
                  </a:solidFill>
                  <a:latin typeface="+mn-ea"/>
                  <a:ea typeface="+mn-ea"/>
                  <a:cs typeface="+mn-ea"/>
                  <a:sym typeface="+mn-lt"/>
                </a:rPr>
                <a:t>添加标题文本</a:t>
              </a:r>
            </a:p>
          </p:txBody>
        </p:sp>
        <p:sp>
          <p:nvSpPr>
            <p:cNvPr id="20" name="文本框 19">
              <a:extLst>
                <a:ext uri="{FF2B5EF4-FFF2-40B4-BE49-F238E27FC236}">
                  <a16:creationId xmlns:a16="http://schemas.microsoft.com/office/drawing/2014/main" id="{8043204D-40DF-7697-0974-3511AC950775}"/>
                </a:ext>
              </a:extLst>
            </p:cNvPr>
            <p:cNvSpPr txBox="1"/>
            <p:nvPr/>
          </p:nvSpPr>
          <p:spPr>
            <a:xfrm>
              <a:off x="4607915" y="-41096"/>
              <a:ext cx="739305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b="1" dirty="0">
                  <a:solidFill>
                    <a:schemeClr val="bg1"/>
                  </a:solidFill>
                </a:rPr>
                <a:t>02</a:t>
              </a:r>
              <a:endParaRPr lang="zh-CN" altLang="en-US" sz="36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10" name="图片 9">
            <a:extLst>
              <a:ext uri="{FF2B5EF4-FFF2-40B4-BE49-F238E27FC236}">
                <a16:creationId xmlns:a16="http://schemas.microsoft.com/office/drawing/2014/main" id="{6B8C5847-BD7B-8221-0EE5-7FCC1ADF1D35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4203700" y="1876717"/>
            <a:ext cx="3793980" cy="3793980"/>
          </a:xfrm>
          <a:custGeom>
            <a:avLst/>
            <a:gdLst>
              <a:gd name="connsiteX0" fmla="*/ 1896990 w 3793980"/>
              <a:gd name="connsiteY0" fmla="*/ 0 h 3793980"/>
              <a:gd name="connsiteX1" fmla="*/ 3793980 w 3793980"/>
              <a:gd name="connsiteY1" fmla="*/ 1896990 h 3793980"/>
              <a:gd name="connsiteX2" fmla="*/ 1896990 w 3793980"/>
              <a:gd name="connsiteY2" fmla="*/ 3793980 h 3793980"/>
              <a:gd name="connsiteX3" fmla="*/ 0 w 3793980"/>
              <a:gd name="connsiteY3" fmla="*/ 1896990 h 3793980"/>
              <a:gd name="connsiteX4" fmla="*/ 1896990 w 3793980"/>
              <a:gd name="connsiteY4" fmla="*/ 0 h 37939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793980" h="3793980">
                <a:moveTo>
                  <a:pt x="1896990" y="0"/>
                </a:moveTo>
                <a:cubicBezTo>
                  <a:pt x="2944669" y="0"/>
                  <a:pt x="3793980" y="849311"/>
                  <a:pt x="3793980" y="1896990"/>
                </a:cubicBezTo>
                <a:cubicBezTo>
                  <a:pt x="3793980" y="2944669"/>
                  <a:pt x="2944669" y="3793980"/>
                  <a:pt x="1896990" y="3793980"/>
                </a:cubicBezTo>
                <a:cubicBezTo>
                  <a:pt x="849311" y="3793980"/>
                  <a:pt x="0" y="2944669"/>
                  <a:pt x="0" y="1896990"/>
                </a:cubicBezTo>
                <a:cubicBezTo>
                  <a:pt x="0" y="849311"/>
                  <a:pt x="849311" y="0"/>
                  <a:pt x="1896990" y="0"/>
                </a:cubicBezTo>
                <a:close/>
              </a:path>
            </a:pathLst>
          </a:cu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C922E1E7-FF28-532F-DB9E-0062E0A74D4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944990" y="1479280"/>
            <a:ext cx="3052690" cy="1467119"/>
          </a:xfrm>
          <a:prstGeom prst="rect">
            <a:avLst/>
          </a:prstGeom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E40D2965-A315-20BD-B7DE-472E6C305331}"/>
              </a:ext>
            </a:extLst>
          </p:cNvPr>
          <p:cNvGrpSpPr/>
          <p:nvPr/>
        </p:nvGrpSpPr>
        <p:grpSpPr>
          <a:xfrm>
            <a:off x="8169125" y="1974807"/>
            <a:ext cx="3157542" cy="1071593"/>
            <a:chOff x="8159746" y="1325301"/>
            <a:chExt cx="3157542" cy="1071593"/>
          </a:xfrm>
        </p:grpSpPr>
        <p:sp>
          <p:nvSpPr>
            <p:cNvPr id="22" name="文本框 7">
              <a:extLst>
                <a:ext uri="{FF2B5EF4-FFF2-40B4-BE49-F238E27FC236}">
                  <a16:creationId xmlns:a16="http://schemas.microsoft.com/office/drawing/2014/main" id="{7DF55157-68C7-DEFA-79A4-F3C211E9E48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59746" y="1325301"/>
              <a:ext cx="206259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矩形 13">
              <a:extLst>
                <a:ext uri="{FF2B5EF4-FFF2-40B4-BE49-F238E27FC236}">
                  <a16:creationId xmlns:a16="http://schemas.microsoft.com/office/drawing/2014/main" id="{1937EBA1-B29C-48E9-A04E-D5927DF4A9D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54118" y="1868801"/>
              <a:ext cx="3063170" cy="52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24" name="组合 23">
            <a:extLst>
              <a:ext uri="{FF2B5EF4-FFF2-40B4-BE49-F238E27FC236}">
                <a16:creationId xmlns:a16="http://schemas.microsoft.com/office/drawing/2014/main" id="{3FCDE800-1575-8F70-180A-8427848798E7}"/>
              </a:ext>
            </a:extLst>
          </p:cNvPr>
          <p:cNvGrpSpPr/>
          <p:nvPr/>
        </p:nvGrpSpPr>
        <p:grpSpPr>
          <a:xfrm>
            <a:off x="969085" y="1974807"/>
            <a:ext cx="3234615" cy="1071593"/>
            <a:chOff x="8254118" y="1325301"/>
            <a:chExt cx="3234615" cy="1071593"/>
          </a:xfrm>
        </p:grpSpPr>
        <p:sp>
          <p:nvSpPr>
            <p:cNvPr id="25" name="文本框 7">
              <a:extLst>
                <a:ext uri="{FF2B5EF4-FFF2-40B4-BE49-F238E27FC236}">
                  <a16:creationId xmlns:a16="http://schemas.microsoft.com/office/drawing/2014/main" id="{E68979B8-E0F8-BF52-548A-8A0D89A59CEF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426136" y="1325301"/>
              <a:ext cx="206259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矩形 13">
              <a:extLst>
                <a:ext uri="{FF2B5EF4-FFF2-40B4-BE49-F238E27FC236}">
                  <a16:creationId xmlns:a16="http://schemas.microsoft.com/office/drawing/2014/main" id="{30870088-6FCD-A596-79E7-587F0E43D1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54118" y="1868801"/>
              <a:ext cx="3063170" cy="52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4990C637-3C81-2B20-8E93-57EC96A4A0B4}"/>
              </a:ext>
            </a:extLst>
          </p:cNvPr>
          <p:cNvGrpSpPr/>
          <p:nvPr/>
        </p:nvGrpSpPr>
        <p:grpSpPr>
          <a:xfrm>
            <a:off x="643185" y="3362888"/>
            <a:ext cx="3234615" cy="1071593"/>
            <a:chOff x="8254118" y="1325301"/>
            <a:chExt cx="3234615" cy="1071593"/>
          </a:xfrm>
        </p:grpSpPr>
        <p:sp>
          <p:nvSpPr>
            <p:cNvPr id="33" name="文本框 7">
              <a:extLst>
                <a:ext uri="{FF2B5EF4-FFF2-40B4-BE49-F238E27FC236}">
                  <a16:creationId xmlns:a16="http://schemas.microsoft.com/office/drawing/2014/main" id="{C5D6B2EF-F00A-6996-8C3B-B5EAAADD2E42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426136" y="1325301"/>
              <a:ext cx="206259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4" name="矩形 13">
              <a:extLst>
                <a:ext uri="{FF2B5EF4-FFF2-40B4-BE49-F238E27FC236}">
                  <a16:creationId xmlns:a16="http://schemas.microsoft.com/office/drawing/2014/main" id="{C638472E-79FC-DF4B-C145-AA9804BAD4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54118" y="1868801"/>
              <a:ext cx="3063170" cy="52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:a16="http://schemas.microsoft.com/office/drawing/2014/main" id="{8CFA9659-0C54-2C3F-4FB1-E20E3EAEFC5A}"/>
              </a:ext>
            </a:extLst>
          </p:cNvPr>
          <p:cNvGrpSpPr/>
          <p:nvPr/>
        </p:nvGrpSpPr>
        <p:grpSpPr>
          <a:xfrm>
            <a:off x="8169125" y="4750969"/>
            <a:ext cx="3157542" cy="1071593"/>
            <a:chOff x="8159746" y="1325301"/>
            <a:chExt cx="3157542" cy="1071593"/>
          </a:xfrm>
        </p:grpSpPr>
        <p:sp>
          <p:nvSpPr>
            <p:cNvPr id="38" name="文本框 7">
              <a:extLst>
                <a:ext uri="{FF2B5EF4-FFF2-40B4-BE49-F238E27FC236}">
                  <a16:creationId xmlns:a16="http://schemas.microsoft.com/office/drawing/2014/main" id="{308610E3-AE35-C57F-73DD-375FFEF11611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8159746" y="1325301"/>
              <a:ext cx="206259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矩形 13">
              <a:extLst>
                <a:ext uri="{FF2B5EF4-FFF2-40B4-BE49-F238E27FC236}">
                  <a16:creationId xmlns:a16="http://schemas.microsoft.com/office/drawing/2014/main" id="{A65488D9-A1E9-F331-47FC-502417CD55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54118" y="1868801"/>
              <a:ext cx="3063170" cy="52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2EDC170F-F0DC-D68D-4293-E08AFA48E196}"/>
              </a:ext>
            </a:extLst>
          </p:cNvPr>
          <p:cNvGrpSpPr/>
          <p:nvPr/>
        </p:nvGrpSpPr>
        <p:grpSpPr>
          <a:xfrm>
            <a:off x="969085" y="4750969"/>
            <a:ext cx="3234615" cy="1071593"/>
            <a:chOff x="8254118" y="1325301"/>
            <a:chExt cx="3234615" cy="1071593"/>
          </a:xfrm>
        </p:grpSpPr>
        <p:sp>
          <p:nvSpPr>
            <p:cNvPr id="41" name="文本框 7">
              <a:extLst>
                <a:ext uri="{FF2B5EF4-FFF2-40B4-BE49-F238E27FC236}">
                  <a16:creationId xmlns:a16="http://schemas.microsoft.com/office/drawing/2014/main" id="{F982AA14-BFFD-D224-61BA-92EF4B313E4C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9426136" y="1325301"/>
              <a:ext cx="2062597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 eaLnBrk="1" hangingPunct="1">
                <a:spcBef>
                  <a:spcPct val="20000"/>
                </a:spcBef>
              </a:pPr>
              <a:r>
                <a:rPr lang="zh-CN" altLang="en-US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添加标题文本</a:t>
              </a:r>
              <a:endParaRPr lang="en-US" altLang="zh-CN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矩形 13">
              <a:extLst>
                <a:ext uri="{FF2B5EF4-FFF2-40B4-BE49-F238E27FC236}">
                  <a16:creationId xmlns:a16="http://schemas.microsoft.com/office/drawing/2014/main" id="{EB5C4664-A016-6CC1-13AF-C234B08A79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254118" y="1868801"/>
              <a:ext cx="3063170" cy="5280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defTabSz="1216025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1216025" eaLnBrk="0" fontAlgn="base" hangingPunct="0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r">
                <a:lnSpc>
                  <a:spcPct val="150000"/>
                </a:lnSpc>
                <a:spcBef>
                  <a:spcPct val="20000"/>
                </a:spcBef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根据自己的需要添加适当的文字，此处添加详细文本描述，建议与标题相关尽量简洁</a:t>
              </a:r>
              <a:r>
                <a:rPr lang="en-US" altLang="zh-CN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3222202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产品培训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ICON" val="#384245;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51PPT模板网">
  <a:themeElements>
    <a:clrScheme name="自定义 2">
      <a:dk1>
        <a:srgbClr val="000000"/>
      </a:dk1>
      <a:lt1>
        <a:srgbClr val="FFFFFF"/>
      </a:lt1>
      <a:dk2>
        <a:srgbClr val="778495"/>
      </a:dk2>
      <a:lt2>
        <a:srgbClr val="F0F0F0"/>
      </a:lt2>
      <a:accent1>
        <a:srgbClr val="B80106"/>
      </a:accent1>
      <a:accent2>
        <a:srgbClr val="F65050"/>
      </a:accent2>
      <a:accent3>
        <a:srgbClr val="FC7C7C"/>
      </a:accent3>
      <a:accent4>
        <a:srgbClr val="FE6666"/>
      </a:accent4>
      <a:accent5>
        <a:srgbClr val="EE2222"/>
      </a:accent5>
      <a:accent6>
        <a:srgbClr val="D22828"/>
      </a:accent6>
      <a:hlink>
        <a:srgbClr val="B80106"/>
      </a:hlink>
      <a:folHlink>
        <a:srgbClr val="BFBFBF"/>
      </a:folHlink>
    </a:clrScheme>
    <a:fontScheme name="50uo5lku">
      <a:majorFont>
        <a:latin typeface="HarmonyOS Sans SC"/>
        <a:ea typeface="阿里巴巴普惠体 2.0 55 Regular"/>
        <a:cs typeface=""/>
      </a:majorFont>
      <a:minorFont>
        <a:latin typeface="HarmonyOS Sans SC"/>
        <a:ea typeface="阿里巴巴普惠体 2.0 55 Regular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685</TotalTime>
  <Words>2337</Words>
  <Application>Microsoft Office PowerPoint</Application>
  <PresentationFormat>宽屏</PresentationFormat>
  <Paragraphs>233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2" baseType="lpstr">
      <vt:lpstr>HarmonyOS Sans SC</vt:lpstr>
      <vt:lpstr>阿里巴巴普惠体 2.0 55 Regular</vt:lpstr>
      <vt:lpstr>演示悠然小楷</vt:lpstr>
      <vt:lpstr>Agency FB</vt:lpstr>
      <vt:lpstr>Arial</vt:lpstr>
      <vt:lpstr>Calibri</vt:lpstr>
      <vt:lpstr>Wingdings</vt:lpstr>
      <vt:lpstr>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新征程 再出发——党建工作汇报通用ppt模板</dc:title>
  <dc:creator>51PPT模板网</dc:creator>
  <cp:keywords>www.51pptmoban.com</cp:keywords>
  <dc:description>www.51pptmoban.com</dc:description>
  <cp:lastModifiedBy>Win user</cp:lastModifiedBy>
  <cp:revision>117</cp:revision>
  <dcterms:created xsi:type="dcterms:W3CDTF">2020-04-06T16:16:59Z</dcterms:created>
  <dcterms:modified xsi:type="dcterms:W3CDTF">2022-11-10T13:44:43Z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2052-11.1.0.9584</vt:lpwstr>
  </property>
</Properties>
</file>