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slideLayouts/slideLayout5.xml" ContentType="application/vnd.openxmlformats-officedocument.presentationml.slideLayout+xml"/>
  <Override PartName="/ppt/theme/theme3.xml" ContentType="application/vnd.openxmlformats-officedocument.theme+xml"/>
  <Override PartName="/ppt/slideLayouts/slideLayout6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ppt/theme/themeOverride2.xml" ContentType="application/vnd.openxmlformats-officedocument.themeOverr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notesSlides/notesSlide2.xml" ContentType="application/vnd.openxmlformats-officedocument.presentationml.notesSlide+xml"/>
  <Override PartName="/ppt/theme/themeOverride3.xml" ContentType="application/vnd.openxmlformats-officedocument.themeOverride+xml"/>
  <Override PartName="/ppt/tags/tag4.xml" ContentType="application/vnd.openxmlformats-officedocument.presentationml.tags+xml"/>
  <Override PartName="/ppt/notesSlides/notesSlide3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notesSlides/notesSlide4.xml" ContentType="application/vnd.openxmlformats-officedocument.presentationml.notesSlide+xml"/>
  <Override PartName="/ppt/theme/themeOverride4.xml" ContentType="application/vnd.openxmlformats-officedocument.themeOverr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theme/themeOverride5.xml" ContentType="application/vnd.openxmlformats-officedocument.themeOverride+xml"/>
  <Override PartName="/ppt/notesSlides/notesSlide8.xml" ContentType="application/vnd.openxmlformats-officedocument.presentationml.notesSlide+xml"/>
  <Override PartName="/ppt/theme/themeOverride6.xml" ContentType="application/vnd.openxmlformats-officedocument.themeOverride+xml"/>
  <Override PartName="/ppt/notesSlides/notesSlide9.xml" ContentType="application/vnd.openxmlformats-officedocument.presentationml.notesSlide+xml"/>
  <Override PartName="/ppt/theme/themeOverride7.xml" ContentType="application/vnd.openxmlformats-officedocument.themeOverride+xml"/>
  <Override PartName="/ppt/notesSlides/notesSlide10.xml" ContentType="application/vnd.openxmlformats-officedocument.presentationml.notesSlide+xml"/>
  <Override PartName="/ppt/theme/themeOverride8.xml" ContentType="application/vnd.openxmlformats-officedocument.themeOverr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0" r:id="rId2"/>
    <p:sldMasterId id="2147483681" r:id="rId3"/>
    <p:sldMasterId id="2147483684" r:id="rId4"/>
  </p:sldMasterIdLst>
  <p:notesMasterIdLst>
    <p:notesMasterId r:id="rId19"/>
  </p:notesMasterIdLst>
  <p:sldIdLst>
    <p:sldId id="256" r:id="rId5"/>
    <p:sldId id="257" r:id="rId6"/>
    <p:sldId id="262" r:id="rId7"/>
    <p:sldId id="263" r:id="rId8"/>
    <p:sldId id="2007578582" r:id="rId9"/>
    <p:sldId id="2007578584" r:id="rId10"/>
    <p:sldId id="2007578585" r:id="rId11"/>
    <p:sldId id="335" r:id="rId12"/>
    <p:sldId id="321" r:id="rId13"/>
    <p:sldId id="345" r:id="rId14"/>
    <p:sldId id="362" r:id="rId15"/>
    <p:sldId id="2007578591" r:id="rId16"/>
    <p:sldId id="1126" r:id="rId17"/>
    <p:sldId id="2007578592" r:id="rId18"/>
  </p:sldIdLst>
  <p:sldSz cx="12192000" cy="6858000"/>
  <p:notesSz cx="6858000" cy="9144000"/>
  <p:custDataLst>
    <p:tags r:id="rId2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B3D66"/>
    <a:srgbClr val="1376D3"/>
    <a:srgbClr val="FCE6D8"/>
    <a:srgbClr val="FDEFED"/>
    <a:srgbClr val="DE5050"/>
    <a:srgbClr val="E2895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主题样式 1 - 强调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16D9F66E-5EB9-4882-86FB-DCBF35E3C3E4}" styleName="中度样式 4 - 强调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68D230F3-CF80-4859-8CE7-A43EE81993B5}" styleName="浅色样式 1 - 强调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5095" autoAdjust="0"/>
  </p:normalViewPr>
  <p:slideViewPr>
    <p:cSldViewPr snapToGrid="0" showGuides="1">
      <p:cViewPr varScale="1">
        <p:scale>
          <a:sx n="84" d="100"/>
          <a:sy n="84" d="100"/>
        </p:scale>
        <p:origin x="234" y="96"/>
      </p:cViewPr>
      <p:guideLst/>
    </p:cSldViewPr>
  </p:slideViewPr>
  <p:notesTextViewPr>
    <p:cViewPr>
      <p:scale>
        <a:sx n="20" d="100"/>
        <a:sy n="2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" Type="http://schemas.openxmlformats.org/officeDocument/2006/relationships/slideMaster" Target="slideMasters/slideMaster3.xml"/><Relationship Id="rId21" Type="http://schemas.openxmlformats.org/officeDocument/2006/relationships/presProps" Target="pres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notesMaster" Target="notesMasters/notesMaster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2020年</c:v>
                </c:pt>
              </c:strCache>
            </c:strRef>
          </c:tx>
          <c:spPr>
            <a:gradFill flip="none" rotWithShape="1">
              <a:gsLst>
                <a:gs pos="0">
                  <a:schemeClr val="accent1"/>
                </a:gs>
                <a:gs pos="75000">
                  <a:schemeClr val="accent1">
                    <a:lumMod val="60000"/>
                    <a:lumOff val="40000"/>
                  </a:schemeClr>
                </a:gs>
                <a:gs pos="51000">
                  <a:schemeClr val="accent1">
                    <a:alpha val="75000"/>
                  </a:schemeClr>
                </a:gs>
                <a:gs pos="100000">
                  <a:schemeClr val="accent1">
                    <a:lumMod val="20000"/>
                    <a:lumOff val="80000"/>
                    <a:alpha val="15000"/>
                  </a:schemeClr>
                </a:gs>
              </a:gsLst>
              <a:lin ang="5400000" scaled="0"/>
            </a:gra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7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思源黑体 CN Regular" panose="020B0500000000000000" pitchFamily="34" charset="-122"/>
                    <a:ea typeface="思源黑体 CN Regular" panose="020B0500000000000000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0%</c:formatCode>
                <c:ptCount val="4"/>
                <c:pt idx="0">
                  <c:v>0.91</c:v>
                </c:pt>
                <c:pt idx="1">
                  <c:v>0.9</c:v>
                </c:pt>
                <c:pt idx="2">
                  <c:v>0.95</c:v>
                </c:pt>
                <c:pt idx="3">
                  <c:v>0.92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500-454B-BC6A-8F9E4B0F5E03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2021年</c:v>
                </c:pt>
              </c:strCache>
            </c:strRef>
          </c:tx>
          <c:spPr>
            <a:gradFill flip="none" rotWithShape="1">
              <a:gsLst>
                <a:gs pos="0">
                  <a:schemeClr val="accent2"/>
                </a:gs>
                <a:gs pos="75000">
                  <a:schemeClr val="accent2">
                    <a:lumMod val="60000"/>
                    <a:lumOff val="40000"/>
                  </a:schemeClr>
                </a:gs>
                <a:gs pos="51000">
                  <a:schemeClr val="accent2">
                    <a:alpha val="75000"/>
                  </a:schemeClr>
                </a:gs>
                <a:gs pos="100000">
                  <a:schemeClr val="accent2">
                    <a:lumMod val="20000"/>
                    <a:lumOff val="80000"/>
                    <a:alpha val="15000"/>
                  </a:schemeClr>
                </a:gs>
              </a:gsLst>
              <a:lin ang="5400000" scaled="0"/>
            </a:gra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7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思源黑体 CN Regular" panose="020B0500000000000000" pitchFamily="34" charset="-122"/>
                    <a:ea typeface="思源黑体 CN Regular" panose="020B0500000000000000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Sheet1!$C$2:$C$5</c:f>
              <c:numCache>
                <c:formatCode>0%</c:formatCode>
                <c:ptCount val="4"/>
                <c:pt idx="0">
                  <c:v>0.96</c:v>
                </c:pt>
                <c:pt idx="1">
                  <c:v>0.97</c:v>
                </c:pt>
                <c:pt idx="2">
                  <c:v>0.98</c:v>
                </c:pt>
                <c:pt idx="3">
                  <c:v>0.99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0500-454B-BC6A-8F9E4B0F5E03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355"/>
        <c:overlap val="-70"/>
        <c:axId val="2075525855"/>
        <c:axId val="2075521279"/>
      </c:barChart>
      <c:catAx>
        <c:axId val="2075525855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  <a:cs typeface="+mn-cs"/>
              </a:defRPr>
            </a:pPr>
            <a:endParaRPr lang="zh-CN"/>
          </a:p>
        </c:txPr>
        <c:crossAx val="2075521279"/>
        <c:crosses val="autoZero"/>
        <c:auto val="1"/>
        <c:lblAlgn val="ctr"/>
        <c:lblOffset val="100"/>
        <c:noMultiLvlLbl val="0"/>
      </c:catAx>
      <c:valAx>
        <c:axId val="2075521279"/>
        <c:scaling>
          <c:orientation val="minMax"/>
        </c:scaling>
        <c:delete val="0"/>
        <c:axPos val="l"/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  <a:cs typeface="+mn-cs"/>
              </a:defRPr>
            </a:pPr>
            <a:endParaRPr lang="zh-CN"/>
          </a:p>
        </c:txPr>
        <c:crossAx val="2075525855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3238582430011141"/>
          <c:y val="0.85280065182691855"/>
          <c:w val="0.36314053375743194"/>
          <c:h val="0.10693607867124924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  <a:cs typeface="+mn-cs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>
          <a:latin typeface="思源黑体 CN Regular" panose="020B0500000000000000" pitchFamily="34" charset="-122"/>
          <a:ea typeface="思源黑体 CN Regular" panose="020B0500000000000000" pitchFamily="34" charset="-122"/>
        </a:defRPr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1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bg1"/>
    </cs:fontRef>
    <cs:spPr>
      <a:solidFill>
        <a:schemeClr val="tx1">
          <a:lumMod val="50000"/>
          <a:lumOff val="50000"/>
        </a:schemeClr>
      </a:solidFill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gradFill flip="none" rotWithShape="1">
        <a:gsLst>
          <a:gs pos="0">
            <a:schemeClr val="phClr"/>
          </a:gs>
          <a:gs pos="75000">
            <a:schemeClr val="phClr">
              <a:lumMod val="60000"/>
              <a:lumOff val="40000"/>
            </a:schemeClr>
          </a:gs>
          <a:gs pos="51000">
            <a:schemeClr val="phClr">
              <a:alpha val="75000"/>
            </a:schemeClr>
          </a:gs>
          <a:gs pos="100000">
            <a:schemeClr val="phClr">
              <a:lumMod val="20000"/>
              <a:lumOff val="80000"/>
              <a:alpha val="15000"/>
            </a:schemeClr>
          </a:gs>
        </a:gsLst>
        <a:lin ang="5400000" scaled="0"/>
      </a:gra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gradFill flip="none" rotWithShape="1">
        <a:gsLst>
          <a:gs pos="0">
            <a:schemeClr val="phClr"/>
          </a:gs>
          <a:gs pos="75000">
            <a:schemeClr val="phClr">
              <a:lumMod val="60000"/>
              <a:lumOff val="40000"/>
            </a:schemeClr>
          </a:gs>
          <a:gs pos="51000">
            <a:schemeClr val="phClr">
              <a:alpha val="75000"/>
            </a:schemeClr>
          </a:gs>
          <a:gs pos="100000">
            <a:schemeClr val="phClr">
              <a:lumMod val="20000"/>
              <a:lumOff val="80000"/>
              <a:alpha val="15000"/>
            </a:schemeClr>
          </a:gs>
        </a:gsLst>
        <a:lin ang="5400000" scaled="0"/>
      </a:gra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gradFill flip="none" rotWithShape="1">
        <a:gsLst>
          <a:gs pos="0">
            <a:schemeClr val="phClr"/>
          </a:gs>
          <a:gs pos="75000">
            <a:schemeClr val="phClr">
              <a:lumMod val="60000"/>
              <a:lumOff val="40000"/>
            </a:schemeClr>
          </a:gs>
          <a:gs pos="51000">
            <a:schemeClr val="phClr">
              <a:alpha val="75000"/>
            </a:schemeClr>
          </a:gs>
          <a:gs pos="100000">
            <a:schemeClr val="phClr">
              <a:lumMod val="20000"/>
              <a:lumOff val="80000"/>
              <a:alpha val="15000"/>
            </a:schemeClr>
          </a:gs>
        </a:gsLst>
        <a:lin ang="5400000" scaled="0"/>
      </a:gradFill>
      <a:ln w="9525" cap="flat" cmpd="sng" algn="ctr">
        <a:solidFill>
          <a:schemeClr val="phClr">
            <a:shade val="95000"/>
          </a:schemeClr>
        </a:solidFill>
        <a:round/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tx1">
                <a:lumMod val="5000"/>
                <a:lumOff val="95000"/>
              </a:schemeClr>
            </a:gs>
            <a:gs pos="0">
              <a:schemeClr val="tx1">
                <a:lumMod val="25000"/>
                <a:lumOff val="75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tx1">
                <a:lumMod val="5000"/>
                <a:lumOff val="95000"/>
              </a:schemeClr>
            </a:gs>
            <a:gs pos="0">
              <a:schemeClr val="tx1">
                <a:lumMod val="25000"/>
                <a:lumOff val="75000"/>
              </a:schemeClr>
            </a:gs>
          </a:gsLst>
          <a:lin ang="5400000" scaled="0"/>
        </a:gra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  <a:headEnd type="none" w="sm" len="sm"/>
        <a:tailEnd type="none" w="sm" len="sm"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200" b="1" kern="1200" cap="all" spc="5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2BD1A7B-C9E5-4F88-B0A9-E943FCF2A73C}" type="datetimeFigureOut">
              <a:rPr lang="zh-CN" altLang="en-US" smtClean="0"/>
              <a:t>2022/11/10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B88FF4-7A10-403D-93BB-C1551E57E7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66830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B88FF4-7A10-403D-93BB-C1551E57E7BA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486143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B88FF4-7A10-403D-93BB-C1551E57E7BA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064402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/>
              <a:t>www.51pptmoban.com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B88FF4-7A10-403D-93BB-C1551E57E7BA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102905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B88FF4-7A10-403D-93BB-C1551E57E7BA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287034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B88FF4-7A10-403D-93BB-C1551E57E7BA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276889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B88FF4-7A10-403D-93BB-C1551E57E7BA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70318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B88FF4-7A10-403D-93BB-C1551E57E7BA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622861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B88FF4-7A10-403D-93BB-C1551E57E7BA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573602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B88FF4-7A10-403D-93BB-C1551E57E7BA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001714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B88FF4-7A10-403D-93BB-C1551E57E7BA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059178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B88FF4-7A10-403D-93BB-C1551E57E7BA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775525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B88FF4-7A10-403D-93BB-C1551E57E7BA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437905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B88FF4-7A10-403D-93BB-C1551E57E7BA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804121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B88FF4-7A10-403D-93BB-C1551E57E7BA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278353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pattFill prst="lgGrid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extLst>
              <a:ext uri="{FF2B5EF4-FFF2-40B4-BE49-F238E27FC236}">
                <a16:creationId xmlns:a16="http://schemas.microsoft.com/office/drawing/2014/main" id="{45DD6C5B-D536-4AB0-92EC-9ADDCB237354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Picture 2">
            <a:extLst>
              <a:ext uri="{FF2B5EF4-FFF2-40B4-BE49-F238E27FC236}">
                <a16:creationId xmlns:a16="http://schemas.microsoft.com/office/drawing/2014/main" id="{37AF925C-0647-4928-893D-E7674B6A7D23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353683" y="472443"/>
            <a:ext cx="1336384" cy="3508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048741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样式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形状&#10;&#10;描述已自动生成">
            <a:extLst>
              <a:ext uri="{FF2B5EF4-FFF2-40B4-BE49-F238E27FC236}">
                <a16:creationId xmlns:a16="http://schemas.microsoft.com/office/drawing/2014/main" id="{6ECF15C3-1CAB-516B-AF5B-883C8F9F157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 7">
            <a:extLst>
              <a:ext uri="{FF2B5EF4-FFF2-40B4-BE49-F238E27FC236}">
                <a16:creationId xmlns:a16="http://schemas.microsoft.com/office/drawing/2014/main" id="{DC3D6BA6-8CB6-3801-6855-D03DBC317307}"/>
              </a:ext>
            </a:extLst>
          </p:cNvPr>
          <p:cNvSpPr/>
          <p:nvPr userDrawn="1"/>
        </p:nvSpPr>
        <p:spPr>
          <a:xfrm flipH="1" flipV="1">
            <a:off x="3911466" y="5285195"/>
            <a:ext cx="6860356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1C276870-802D-4D86-4A7F-CD3EBEA914FF}"/>
              </a:ext>
            </a:extLst>
          </p:cNvPr>
          <p:cNvSpPr/>
          <p:nvPr userDrawn="1"/>
        </p:nvSpPr>
        <p:spPr>
          <a:xfrm>
            <a:off x="5687024" y="5250403"/>
            <a:ext cx="4497794" cy="211445"/>
          </a:xfrm>
          <a:custGeom>
            <a:avLst/>
            <a:gdLst/>
            <a:ahLst/>
            <a:cxnLst/>
            <a:rect l="l" t="t" r="r" b="b"/>
            <a:pathLst>
              <a:path w="6223844" h="292589">
                <a:moveTo>
                  <a:pt x="2540184" y="228581"/>
                </a:moveTo>
                <a:cubicBezTo>
                  <a:pt x="2553400" y="232312"/>
                  <a:pt x="2567236" y="236602"/>
                  <a:pt x="2581694" y="241451"/>
                </a:cubicBezTo>
                <a:cubicBezTo>
                  <a:pt x="2596151" y="246299"/>
                  <a:pt x="2609964" y="251266"/>
                  <a:pt x="2623135" y="256352"/>
                </a:cubicBezTo>
                <a:cubicBezTo>
                  <a:pt x="2636305" y="261438"/>
                  <a:pt x="2647568" y="266202"/>
                  <a:pt x="2656923" y="270644"/>
                </a:cubicBezTo>
                <a:lnTo>
                  <a:pt x="2648388" y="283141"/>
                </a:lnTo>
                <a:cubicBezTo>
                  <a:pt x="2639532" y="278591"/>
                  <a:pt x="2628593" y="273669"/>
                  <a:pt x="2615572" y="268375"/>
                </a:cubicBezTo>
                <a:cubicBezTo>
                  <a:pt x="2602550" y="263080"/>
                  <a:pt x="2588766" y="257887"/>
                  <a:pt x="2574220" y="252796"/>
                </a:cubicBezTo>
                <a:cubicBezTo>
                  <a:pt x="2559674" y="247705"/>
                  <a:pt x="2545688" y="243189"/>
                  <a:pt x="2532260" y="239249"/>
                </a:cubicBezTo>
                <a:close/>
                <a:moveTo>
                  <a:pt x="1523981" y="209379"/>
                </a:moveTo>
                <a:lnTo>
                  <a:pt x="1523981" y="223419"/>
                </a:lnTo>
                <a:cubicBezTo>
                  <a:pt x="1532224" y="222943"/>
                  <a:pt x="1540656" y="222371"/>
                  <a:pt x="1549280" y="221704"/>
                </a:cubicBezTo>
                <a:cubicBezTo>
                  <a:pt x="1557903" y="221038"/>
                  <a:pt x="1566640" y="220390"/>
                  <a:pt x="1575492" y="219761"/>
                </a:cubicBezTo>
                <a:lnTo>
                  <a:pt x="1575492" y="209379"/>
                </a:lnTo>
                <a:close/>
                <a:moveTo>
                  <a:pt x="4692834" y="202673"/>
                </a:moveTo>
                <a:lnTo>
                  <a:pt x="4692834" y="238659"/>
                </a:lnTo>
                <a:cubicBezTo>
                  <a:pt x="4705858" y="237891"/>
                  <a:pt x="4719739" y="236989"/>
                  <a:pt x="4734478" y="235954"/>
                </a:cubicBezTo>
                <a:cubicBezTo>
                  <a:pt x="4749216" y="234919"/>
                  <a:pt x="4764392" y="233788"/>
                  <a:pt x="4780007" y="232563"/>
                </a:cubicBezTo>
                <a:lnTo>
                  <a:pt x="4780007" y="202673"/>
                </a:lnTo>
                <a:close/>
                <a:moveTo>
                  <a:pt x="406280" y="197492"/>
                </a:moveTo>
                <a:cubicBezTo>
                  <a:pt x="414096" y="205870"/>
                  <a:pt x="423380" y="213504"/>
                  <a:pt x="434131" y="220396"/>
                </a:cubicBezTo>
                <a:cubicBezTo>
                  <a:pt x="444881" y="227288"/>
                  <a:pt x="456832" y="233474"/>
                  <a:pt x="469983" y="238956"/>
                </a:cubicBezTo>
                <a:cubicBezTo>
                  <a:pt x="483318" y="233474"/>
                  <a:pt x="495586" y="227288"/>
                  <a:pt x="506787" y="220396"/>
                </a:cubicBezTo>
                <a:cubicBezTo>
                  <a:pt x="517989" y="213504"/>
                  <a:pt x="527666" y="205870"/>
                  <a:pt x="535820" y="197492"/>
                </a:cubicBezTo>
                <a:close/>
                <a:moveTo>
                  <a:pt x="4929435" y="188055"/>
                </a:moveTo>
                <a:lnTo>
                  <a:pt x="4942236" y="192628"/>
                </a:lnTo>
                <a:cubicBezTo>
                  <a:pt x="4938598" y="205105"/>
                  <a:pt x="4933988" y="218342"/>
                  <a:pt x="4928406" y="232340"/>
                </a:cubicBezTo>
                <a:cubicBezTo>
                  <a:pt x="4922825" y="246339"/>
                  <a:pt x="4916158" y="258504"/>
                  <a:pt x="4908404" y="268836"/>
                </a:cubicBezTo>
                <a:lnTo>
                  <a:pt x="4895298" y="261842"/>
                </a:lnTo>
                <a:cubicBezTo>
                  <a:pt x="4903235" y="251812"/>
                  <a:pt x="4910068" y="240010"/>
                  <a:pt x="4915796" y="226435"/>
                </a:cubicBezTo>
                <a:cubicBezTo>
                  <a:pt x="4921524" y="212860"/>
                  <a:pt x="4926070" y="200067"/>
                  <a:pt x="4929435" y="188055"/>
                </a:cubicBezTo>
                <a:close/>
                <a:moveTo>
                  <a:pt x="2520372" y="186824"/>
                </a:moveTo>
                <a:lnTo>
                  <a:pt x="2535308" y="186824"/>
                </a:lnTo>
                <a:cubicBezTo>
                  <a:pt x="2532034" y="206613"/>
                  <a:pt x="2525610" y="222982"/>
                  <a:pt x="2516038" y="235930"/>
                </a:cubicBezTo>
                <a:cubicBezTo>
                  <a:pt x="2506464" y="248879"/>
                  <a:pt x="2492048" y="259152"/>
                  <a:pt x="2472790" y="266749"/>
                </a:cubicBezTo>
                <a:cubicBezTo>
                  <a:pt x="2453531" y="274347"/>
                  <a:pt x="2427736" y="280014"/>
                  <a:pt x="2395404" y="283750"/>
                </a:cubicBezTo>
                <a:cubicBezTo>
                  <a:pt x="2394890" y="281820"/>
                  <a:pt x="2394014" y="279661"/>
                  <a:pt x="2392776" y="277273"/>
                </a:cubicBezTo>
                <a:cubicBezTo>
                  <a:pt x="2391537" y="274886"/>
                  <a:pt x="2390280" y="272879"/>
                  <a:pt x="2389003" y="271253"/>
                </a:cubicBezTo>
                <a:cubicBezTo>
                  <a:pt x="2420208" y="268106"/>
                  <a:pt x="2444904" y="263225"/>
                  <a:pt x="2463092" y="256612"/>
                </a:cubicBezTo>
                <a:cubicBezTo>
                  <a:pt x="2481281" y="249998"/>
                  <a:pt x="2494711" y="241031"/>
                  <a:pt x="2503382" y="229710"/>
                </a:cubicBezTo>
                <a:cubicBezTo>
                  <a:pt x="2512054" y="218389"/>
                  <a:pt x="2517718" y="204094"/>
                  <a:pt x="2520372" y="186824"/>
                </a:cubicBezTo>
                <a:close/>
                <a:moveTo>
                  <a:pt x="4966620" y="185921"/>
                </a:moveTo>
                <a:lnTo>
                  <a:pt x="4981251" y="185921"/>
                </a:lnTo>
                <a:lnTo>
                  <a:pt x="4981251" y="252695"/>
                </a:lnTo>
                <a:cubicBezTo>
                  <a:pt x="4981004" y="256716"/>
                  <a:pt x="4982337" y="259422"/>
                  <a:pt x="4985252" y="260813"/>
                </a:cubicBezTo>
                <a:cubicBezTo>
                  <a:pt x="4988166" y="262204"/>
                  <a:pt x="4994148" y="262852"/>
                  <a:pt x="5003197" y="262757"/>
                </a:cubicBezTo>
                <a:lnTo>
                  <a:pt x="5070252" y="262757"/>
                </a:lnTo>
                <a:cubicBezTo>
                  <a:pt x="5075559" y="262915"/>
                  <a:pt x="5079578" y="261989"/>
                  <a:pt x="5082310" y="259979"/>
                </a:cubicBezTo>
                <a:cubicBezTo>
                  <a:pt x="5085042" y="257969"/>
                  <a:pt x="5086960" y="253926"/>
                  <a:pt x="5088067" y="247851"/>
                </a:cubicBezTo>
                <a:cubicBezTo>
                  <a:pt x="5089173" y="241775"/>
                  <a:pt x="5089940" y="232718"/>
                  <a:pt x="5090370" y="220680"/>
                </a:cubicBezTo>
                <a:cubicBezTo>
                  <a:pt x="5092420" y="222065"/>
                  <a:pt x="5094720" y="223259"/>
                  <a:pt x="5097266" y="224263"/>
                </a:cubicBezTo>
                <a:cubicBezTo>
                  <a:pt x="5099812" y="225266"/>
                  <a:pt x="5102187" y="226003"/>
                  <a:pt x="5104390" y="226473"/>
                </a:cubicBezTo>
                <a:cubicBezTo>
                  <a:pt x="5103546" y="246291"/>
                  <a:pt x="5100892" y="259685"/>
                  <a:pt x="5096428" y="266656"/>
                </a:cubicBezTo>
                <a:cubicBezTo>
                  <a:pt x="5091964" y="273627"/>
                  <a:pt x="5083442" y="276887"/>
                  <a:pt x="5070862" y="276435"/>
                </a:cubicBezTo>
                <a:lnTo>
                  <a:pt x="5003197" y="276435"/>
                </a:lnTo>
                <a:cubicBezTo>
                  <a:pt x="4989138" y="276645"/>
                  <a:pt x="4979460" y="275086"/>
                  <a:pt x="4974164" y="271758"/>
                </a:cubicBezTo>
                <a:cubicBezTo>
                  <a:pt x="4968869" y="268430"/>
                  <a:pt x="4966354" y="262076"/>
                  <a:pt x="4966620" y="252695"/>
                </a:cubicBezTo>
                <a:close/>
                <a:moveTo>
                  <a:pt x="5119020" y="183786"/>
                </a:moveTo>
                <a:cubicBezTo>
                  <a:pt x="5128426" y="195932"/>
                  <a:pt x="5137277" y="208916"/>
                  <a:pt x="5145576" y="222738"/>
                </a:cubicBezTo>
                <a:cubicBezTo>
                  <a:pt x="5153876" y="236560"/>
                  <a:pt x="5160060" y="248782"/>
                  <a:pt x="5164132" y="259403"/>
                </a:cubicBezTo>
                <a:lnTo>
                  <a:pt x="5150110" y="265797"/>
                </a:lnTo>
                <a:cubicBezTo>
                  <a:pt x="5146212" y="255009"/>
                  <a:pt x="5140217" y="242599"/>
                  <a:pt x="5132128" y="228568"/>
                </a:cubicBezTo>
                <a:cubicBezTo>
                  <a:pt x="5124037" y="214537"/>
                  <a:pt x="5115300" y="201439"/>
                  <a:pt x="5105914" y="189275"/>
                </a:cubicBezTo>
                <a:close/>
                <a:moveTo>
                  <a:pt x="1523981" y="168536"/>
                </a:moveTo>
                <a:lnTo>
                  <a:pt x="1523981" y="179242"/>
                </a:lnTo>
                <a:lnTo>
                  <a:pt x="1575492" y="179242"/>
                </a:lnTo>
                <a:lnTo>
                  <a:pt x="1575492" y="168536"/>
                </a:lnTo>
                <a:close/>
                <a:moveTo>
                  <a:pt x="5003502" y="163967"/>
                </a:moveTo>
                <a:cubicBezTo>
                  <a:pt x="5015764" y="170288"/>
                  <a:pt x="5027968" y="177466"/>
                  <a:pt x="5040116" y="185501"/>
                </a:cubicBezTo>
                <a:cubicBezTo>
                  <a:pt x="5052263" y="193537"/>
                  <a:pt x="5062106" y="201096"/>
                  <a:pt x="5069644" y="208179"/>
                </a:cubicBezTo>
                <a:lnTo>
                  <a:pt x="5059585" y="218546"/>
                </a:lnTo>
                <a:cubicBezTo>
                  <a:pt x="5052194" y="211564"/>
                  <a:pt x="5042440" y="203878"/>
                  <a:pt x="5030324" y="195487"/>
                </a:cubicBezTo>
                <a:cubicBezTo>
                  <a:pt x="5018208" y="187096"/>
                  <a:pt x="5006016" y="179638"/>
                  <a:pt x="4993748" y="173114"/>
                </a:cubicBezTo>
                <a:close/>
                <a:moveTo>
                  <a:pt x="3111075" y="162764"/>
                </a:moveTo>
                <a:lnTo>
                  <a:pt x="3111075" y="218237"/>
                </a:lnTo>
                <a:cubicBezTo>
                  <a:pt x="3120555" y="216720"/>
                  <a:pt x="3130474" y="215107"/>
                  <a:pt x="3140831" y="213399"/>
                </a:cubicBezTo>
                <a:cubicBezTo>
                  <a:pt x="3151188" y="211690"/>
                  <a:pt x="3161792" y="209849"/>
                  <a:pt x="3172644" y="207874"/>
                </a:cubicBezTo>
                <a:lnTo>
                  <a:pt x="3172644" y="162764"/>
                </a:lnTo>
                <a:close/>
                <a:moveTo>
                  <a:pt x="2432590" y="159735"/>
                </a:moveTo>
                <a:lnTo>
                  <a:pt x="2620651" y="159735"/>
                </a:lnTo>
                <a:lnTo>
                  <a:pt x="2620651" y="243212"/>
                </a:lnTo>
                <a:lnTo>
                  <a:pt x="2606021" y="243212"/>
                </a:lnTo>
                <a:lnTo>
                  <a:pt x="2606021" y="172803"/>
                </a:lnTo>
                <a:lnTo>
                  <a:pt x="2446610" y="172803"/>
                </a:lnTo>
                <a:lnTo>
                  <a:pt x="2446610" y="244736"/>
                </a:lnTo>
                <a:lnTo>
                  <a:pt x="2432590" y="244736"/>
                </a:lnTo>
                <a:close/>
                <a:moveTo>
                  <a:pt x="4692834" y="157868"/>
                </a:moveTo>
                <a:lnTo>
                  <a:pt x="4692834" y="190215"/>
                </a:lnTo>
                <a:lnTo>
                  <a:pt x="4780007" y="190215"/>
                </a:lnTo>
                <a:lnTo>
                  <a:pt x="4780007" y="157868"/>
                </a:lnTo>
                <a:close/>
                <a:moveTo>
                  <a:pt x="6079674" y="138684"/>
                </a:moveTo>
                <a:lnTo>
                  <a:pt x="6094305" y="138684"/>
                </a:lnTo>
                <a:lnTo>
                  <a:pt x="6094305" y="172517"/>
                </a:lnTo>
                <a:lnTo>
                  <a:pt x="6214396" y="172517"/>
                </a:lnTo>
                <a:lnTo>
                  <a:pt x="6214396" y="186233"/>
                </a:lnTo>
                <a:lnTo>
                  <a:pt x="6107411" y="186233"/>
                </a:lnTo>
                <a:cubicBezTo>
                  <a:pt x="6120835" y="203531"/>
                  <a:pt x="6137954" y="218847"/>
                  <a:pt x="6158770" y="232182"/>
                </a:cubicBezTo>
                <a:cubicBezTo>
                  <a:pt x="6179585" y="245517"/>
                  <a:pt x="6201276" y="255499"/>
                  <a:pt x="6223844" y="262128"/>
                </a:cubicBezTo>
                <a:cubicBezTo>
                  <a:pt x="6222124" y="263862"/>
                  <a:pt x="6220384" y="265881"/>
                  <a:pt x="6218625" y="268186"/>
                </a:cubicBezTo>
                <a:cubicBezTo>
                  <a:pt x="6216866" y="270491"/>
                  <a:pt x="6215355" y="272739"/>
                  <a:pt x="6214091" y="274930"/>
                </a:cubicBezTo>
                <a:cubicBezTo>
                  <a:pt x="6191364" y="266961"/>
                  <a:pt x="6169304" y="255696"/>
                  <a:pt x="6147912" y="241135"/>
                </a:cubicBezTo>
                <a:cubicBezTo>
                  <a:pt x="6126518" y="226575"/>
                  <a:pt x="6108649" y="209900"/>
                  <a:pt x="6094305" y="191110"/>
                </a:cubicBezTo>
                <a:lnTo>
                  <a:pt x="6094305" y="283160"/>
                </a:lnTo>
                <a:lnTo>
                  <a:pt x="6079674" y="283160"/>
                </a:lnTo>
                <a:lnTo>
                  <a:pt x="6079674" y="188062"/>
                </a:lnTo>
                <a:cubicBezTo>
                  <a:pt x="6070156" y="200745"/>
                  <a:pt x="6058780" y="212768"/>
                  <a:pt x="6045548" y="224130"/>
                </a:cubicBezTo>
                <a:cubicBezTo>
                  <a:pt x="6032316" y="235492"/>
                  <a:pt x="6018253" y="245686"/>
                  <a:pt x="6003362" y="254712"/>
                </a:cubicBezTo>
                <a:cubicBezTo>
                  <a:pt x="5988470" y="263737"/>
                  <a:pt x="5973775" y="271086"/>
                  <a:pt x="5959278" y="276759"/>
                </a:cubicBezTo>
                <a:cubicBezTo>
                  <a:pt x="5958020" y="274854"/>
                  <a:pt x="5956497" y="272796"/>
                  <a:pt x="5954706" y="270587"/>
                </a:cubicBezTo>
                <a:cubicBezTo>
                  <a:pt x="5952916" y="268377"/>
                  <a:pt x="5951087" y="266472"/>
                  <a:pt x="5949220" y="264872"/>
                </a:cubicBezTo>
                <a:cubicBezTo>
                  <a:pt x="5963092" y="260012"/>
                  <a:pt x="5977139" y="253577"/>
                  <a:pt x="5991361" y="245568"/>
                </a:cubicBezTo>
                <a:cubicBezTo>
                  <a:pt x="6005584" y="237558"/>
                  <a:pt x="6019044" y="228482"/>
                  <a:pt x="6031742" y="218339"/>
                </a:cubicBezTo>
                <a:cubicBezTo>
                  <a:pt x="6044440" y="208196"/>
                  <a:pt x="6055439" y="197494"/>
                  <a:pt x="6064739" y="186233"/>
                </a:cubicBezTo>
                <a:lnTo>
                  <a:pt x="5955621" y="186233"/>
                </a:lnTo>
                <a:lnTo>
                  <a:pt x="5955621" y="172517"/>
                </a:lnTo>
                <a:lnTo>
                  <a:pt x="6079674" y="172517"/>
                </a:lnTo>
                <a:close/>
                <a:moveTo>
                  <a:pt x="3488114" y="138361"/>
                </a:moveTo>
                <a:cubicBezTo>
                  <a:pt x="3480656" y="138234"/>
                  <a:pt x="3472474" y="140622"/>
                  <a:pt x="3463567" y="145526"/>
                </a:cubicBezTo>
                <a:cubicBezTo>
                  <a:pt x="3454661" y="150430"/>
                  <a:pt x="3445869" y="158612"/>
                  <a:pt x="3437192" y="170071"/>
                </a:cubicBezTo>
                <a:cubicBezTo>
                  <a:pt x="3438526" y="194743"/>
                  <a:pt x="3443633" y="214155"/>
                  <a:pt x="3452514" y="228307"/>
                </a:cubicBezTo>
                <a:cubicBezTo>
                  <a:pt x="3461395" y="242460"/>
                  <a:pt x="3474278" y="249676"/>
                  <a:pt x="3491163" y="249955"/>
                </a:cubicBezTo>
                <a:cubicBezTo>
                  <a:pt x="3503455" y="249638"/>
                  <a:pt x="3513479" y="244327"/>
                  <a:pt x="3521235" y="234024"/>
                </a:cubicBezTo>
                <a:cubicBezTo>
                  <a:pt x="3528992" y="223721"/>
                  <a:pt x="3532994" y="210331"/>
                  <a:pt x="3533242" y="193853"/>
                </a:cubicBezTo>
                <a:cubicBezTo>
                  <a:pt x="3533343" y="177401"/>
                  <a:pt x="3529786" y="164113"/>
                  <a:pt x="3522570" y="153987"/>
                </a:cubicBezTo>
                <a:cubicBezTo>
                  <a:pt x="3515353" y="143862"/>
                  <a:pt x="3503868" y="138653"/>
                  <a:pt x="3488114" y="138361"/>
                </a:cubicBezTo>
                <a:close/>
                <a:moveTo>
                  <a:pt x="1523981" y="126778"/>
                </a:moveTo>
                <a:lnTo>
                  <a:pt x="1523981" y="138399"/>
                </a:lnTo>
                <a:lnTo>
                  <a:pt x="1575492" y="138399"/>
                </a:lnTo>
                <a:lnTo>
                  <a:pt x="1575492" y="126778"/>
                </a:lnTo>
                <a:close/>
                <a:moveTo>
                  <a:pt x="398050" y="124035"/>
                </a:moveTo>
                <a:lnTo>
                  <a:pt x="398050" y="149676"/>
                </a:lnTo>
                <a:lnTo>
                  <a:pt x="549536" y="149676"/>
                </a:lnTo>
                <a:lnTo>
                  <a:pt x="549536" y="124035"/>
                </a:lnTo>
                <a:close/>
                <a:moveTo>
                  <a:pt x="4692834" y="113672"/>
                </a:moveTo>
                <a:lnTo>
                  <a:pt x="4692834" y="145714"/>
                </a:lnTo>
                <a:lnTo>
                  <a:pt x="4780007" y="145714"/>
                </a:lnTo>
                <a:lnTo>
                  <a:pt x="4780007" y="113672"/>
                </a:lnTo>
                <a:close/>
                <a:moveTo>
                  <a:pt x="4189228" y="111252"/>
                </a:moveTo>
                <a:lnTo>
                  <a:pt x="4251102" y="111252"/>
                </a:lnTo>
                <a:lnTo>
                  <a:pt x="4251102" y="229834"/>
                </a:lnTo>
                <a:cubicBezTo>
                  <a:pt x="4254202" y="231726"/>
                  <a:pt x="4257682" y="234343"/>
                  <a:pt x="4261542" y="237684"/>
                </a:cubicBezTo>
                <a:cubicBezTo>
                  <a:pt x="4265403" y="241024"/>
                  <a:pt x="4270254" y="244708"/>
                  <a:pt x="4276096" y="248734"/>
                </a:cubicBezTo>
                <a:cubicBezTo>
                  <a:pt x="4285863" y="255409"/>
                  <a:pt x="4297191" y="259816"/>
                  <a:pt x="4310082" y="261957"/>
                </a:cubicBezTo>
                <a:cubicBezTo>
                  <a:pt x="4322972" y="264097"/>
                  <a:pt x="4338263" y="265075"/>
                  <a:pt x="4355954" y="264891"/>
                </a:cubicBezTo>
                <a:cubicBezTo>
                  <a:pt x="4375677" y="264846"/>
                  <a:pt x="4395362" y="264325"/>
                  <a:pt x="4415009" y="263328"/>
                </a:cubicBezTo>
                <a:cubicBezTo>
                  <a:pt x="4434656" y="262331"/>
                  <a:pt x="4452055" y="261125"/>
                  <a:pt x="4467206" y="259708"/>
                </a:cubicBezTo>
                <a:cubicBezTo>
                  <a:pt x="4466088" y="261975"/>
                  <a:pt x="4465047" y="264677"/>
                  <a:pt x="4464082" y="267814"/>
                </a:cubicBezTo>
                <a:cubicBezTo>
                  <a:pt x="4463116" y="270951"/>
                  <a:pt x="4462532" y="273725"/>
                  <a:pt x="4462329" y="276138"/>
                </a:cubicBezTo>
                <a:cubicBezTo>
                  <a:pt x="4455012" y="276559"/>
                  <a:pt x="4444822" y="277001"/>
                  <a:pt x="4431759" y="277467"/>
                </a:cubicBezTo>
                <a:cubicBezTo>
                  <a:pt x="4418696" y="277932"/>
                  <a:pt x="4405210" y="278330"/>
                  <a:pt x="4391300" y="278660"/>
                </a:cubicBezTo>
                <a:cubicBezTo>
                  <a:pt x="4377390" y="278991"/>
                  <a:pt x="4365506" y="279163"/>
                  <a:pt x="4355650" y="279178"/>
                </a:cubicBezTo>
                <a:cubicBezTo>
                  <a:pt x="4336612" y="279343"/>
                  <a:pt x="4320280" y="278177"/>
                  <a:pt x="4306652" y="275681"/>
                </a:cubicBezTo>
                <a:cubicBezTo>
                  <a:pt x="4293026" y="273185"/>
                  <a:pt x="4281113" y="268369"/>
                  <a:pt x="4270915" y="261233"/>
                </a:cubicBezTo>
                <a:cubicBezTo>
                  <a:pt x="4264934" y="256673"/>
                  <a:pt x="4259523" y="252303"/>
                  <a:pt x="4254684" y="248124"/>
                </a:cubicBezTo>
                <a:cubicBezTo>
                  <a:pt x="4249846" y="243946"/>
                  <a:pt x="4245807" y="241710"/>
                  <a:pt x="4242568" y="241418"/>
                </a:cubicBezTo>
                <a:cubicBezTo>
                  <a:pt x="4236593" y="241647"/>
                  <a:pt x="4229646" y="245532"/>
                  <a:pt x="4221728" y="253073"/>
                </a:cubicBezTo>
                <a:cubicBezTo>
                  <a:pt x="4213810" y="260614"/>
                  <a:pt x="4205110" y="270433"/>
                  <a:pt x="4195630" y="282531"/>
                </a:cubicBezTo>
                <a:lnTo>
                  <a:pt x="4184656" y="269450"/>
                </a:lnTo>
                <a:cubicBezTo>
                  <a:pt x="4194442" y="258489"/>
                  <a:pt x="4203751" y="249334"/>
                  <a:pt x="4212584" y="241988"/>
                </a:cubicBezTo>
                <a:cubicBezTo>
                  <a:pt x="4221416" y="234641"/>
                  <a:pt x="4229583" y="229980"/>
                  <a:pt x="4237082" y="228005"/>
                </a:cubicBezTo>
                <a:lnTo>
                  <a:pt x="4237082" y="125273"/>
                </a:lnTo>
                <a:lnTo>
                  <a:pt x="4189228" y="125273"/>
                </a:lnTo>
                <a:close/>
                <a:moveTo>
                  <a:pt x="81344" y="103309"/>
                </a:moveTo>
                <a:lnTo>
                  <a:pt x="81344" y="183204"/>
                </a:lnTo>
                <a:lnTo>
                  <a:pt x="167335" y="183204"/>
                </a:lnTo>
                <a:lnTo>
                  <a:pt x="167335" y="103309"/>
                </a:lnTo>
                <a:close/>
                <a:moveTo>
                  <a:pt x="4656563" y="100603"/>
                </a:moveTo>
                <a:lnTo>
                  <a:pt x="4815059" y="100603"/>
                </a:lnTo>
                <a:lnTo>
                  <a:pt x="4815059" y="113672"/>
                </a:lnTo>
                <a:lnTo>
                  <a:pt x="4794028" y="113672"/>
                </a:lnTo>
                <a:lnTo>
                  <a:pt x="4794028" y="231648"/>
                </a:lnTo>
                <a:lnTo>
                  <a:pt x="4816582" y="229819"/>
                </a:lnTo>
                <a:lnTo>
                  <a:pt x="4816278" y="242621"/>
                </a:lnTo>
                <a:lnTo>
                  <a:pt x="4794028" y="244450"/>
                </a:lnTo>
                <a:lnTo>
                  <a:pt x="4794028" y="283160"/>
                </a:lnTo>
                <a:lnTo>
                  <a:pt x="4780007" y="283160"/>
                </a:lnTo>
                <a:lnTo>
                  <a:pt x="4780007" y="245669"/>
                </a:lnTo>
                <a:cubicBezTo>
                  <a:pt x="4755515" y="247523"/>
                  <a:pt x="4732109" y="249301"/>
                  <a:pt x="4709788" y="251003"/>
                </a:cubicBezTo>
                <a:cubicBezTo>
                  <a:pt x="4687468" y="252705"/>
                  <a:pt x="4667796" y="254178"/>
                  <a:pt x="4650772" y="255423"/>
                </a:cubicBezTo>
                <a:lnTo>
                  <a:pt x="4648334" y="241707"/>
                </a:lnTo>
                <a:lnTo>
                  <a:pt x="4678814" y="239878"/>
                </a:lnTo>
                <a:lnTo>
                  <a:pt x="4678814" y="113672"/>
                </a:lnTo>
                <a:lnTo>
                  <a:pt x="4656563" y="113672"/>
                </a:lnTo>
                <a:close/>
                <a:moveTo>
                  <a:pt x="3111075" y="98756"/>
                </a:moveTo>
                <a:lnTo>
                  <a:pt x="3111075" y="149352"/>
                </a:lnTo>
                <a:lnTo>
                  <a:pt x="3172644" y="149352"/>
                </a:lnTo>
                <a:lnTo>
                  <a:pt x="3172644" y="98756"/>
                </a:lnTo>
                <a:close/>
                <a:moveTo>
                  <a:pt x="1411510" y="98146"/>
                </a:moveTo>
                <a:cubicBezTo>
                  <a:pt x="1409827" y="102889"/>
                  <a:pt x="1408087" y="107576"/>
                  <a:pt x="1406290" y="112205"/>
                </a:cubicBezTo>
                <a:cubicBezTo>
                  <a:pt x="1404493" y="116834"/>
                  <a:pt x="1402677" y="121292"/>
                  <a:pt x="1400842" y="125578"/>
                </a:cubicBezTo>
                <a:lnTo>
                  <a:pt x="1411510" y="125578"/>
                </a:lnTo>
                <a:close/>
                <a:moveTo>
                  <a:pt x="2191798" y="97822"/>
                </a:moveTo>
                <a:cubicBezTo>
                  <a:pt x="2190909" y="108795"/>
                  <a:pt x="2189791" y="119406"/>
                  <a:pt x="2188445" y="129655"/>
                </a:cubicBezTo>
                <a:cubicBezTo>
                  <a:pt x="2187099" y="139904"/>
                  <a:pt x="2185372" y="149829"/>
                  <a:pt x="2183264" y="159430"/>
                </a:cubicBezTo>
                <a:lnTo>
                  <a:pt x="2280190" y="159430"/>
                </a:lnTo>
                <a:lnTo>
                  <a:pt x="2280190" y="97822"/>
                </a:lnTo>
                <a:close/>
                <a:moveTo>
                  <a:pt x="2094567" y="97822"/>
                </a:moveTo>
                <a:lnTo>
                  <a:pt x="2094567" y="159430"/>
                </a:lnTo>
                <a:lnTo>
                  <a:pt x="2168328" y="159430"/>
                </a:lnTo>
                <a:cubicBezTo>
                  <a:pt x="2170424" y="149962"/>
                  <a:pt x="2172100" y="140076"/>
                  <a:pt x="2173358" y="129770"/>
                </a:cubicBezTo>
                <a:cubicBezTo>
                  <a:pt x="2174615" y="119464"/>
                  <a:pt x="2175682" y="108814"/>
                  <a:pt x="2176558" y="97822"/>
                </a:cubicBezTo>
                <a:close/>
                <a:moveTo>
                  <a:pt x="1754715" y="96317"/>
                </a:moveTo>
                <a:lnTo>
                  <a:pt x="1798301" y="96317"/>
                </a:lnTo>
                <a:lnTo>
                  <a:pt x="1798301" y="289865"/>
                </a:lnTo>
                <a:lnTo>
                  <a:pt x="1694669" y="289865"/>
                </a:lnTo>
                <a:lnTo>
                  <a:pt x="1694669" y="250241"/>
                </a:lnTo>
                <a:lnTo>
                  <a:pt x="1754715" y="250241"/>
                </a:lnTo>
                <a:close/>
                <a:moveTo>
                  <a:pt x="5036724" y="93555"/>
                </a:moveTo>
                <a:lnTo>
                  <a:pt x="5036724" y="140227"/>
                </a:lnTo>
                <a:lnTo>
                  <a:pt x="5119630" y="140227"/>
                </a:lnTo>
                <a:lnTo>
                  <a:pt x="5119630" y="93555"/>
                </a:lnTo>
                <a:close/>
                <a:moveTo>
                  <a:pt x="4938274" y="93555"/>
                </a:moveTo>
                <a:lnTo>
                  <a:pt x="4938274" y="140227"/>
                </a:lnTo>
                <a:lnTo>
                  <a:pt x="5022704" y="140227"/>
                </a:lnTo>
                <a:lnTo>
                  <a:pt x="5022704" y="93555"/>
                </a:lnTo>
                <a:close/>
                <a:moveTo>
                  <a:pt x="1468508" y="91459"/>
                </a:moveTo>
                <a:lnTo>
                  <a:pt x="1636148" y="91459"/>
                </a:lnTo>
                <a:lnTo>
                  <a:pt x="1636148" y="126778"/>
                </a:lnTo>
                <a:lnTo>
                  <a:pt x="1616336" y="126778"/>
                </a:lnTo>
                <a:lnTo>
                  <a:pt x="1616336" y="216412"/>
                </a:lnTo>
                <a:lnTo>
                  <a:pt x="1639500" y="214579"/>
                </a:lnTo>
                <a:lnTo>
                  <a:pt x="1639500" y="250694"/>
                </a:lnTo>
                <a:lnTo>
                  <a:pt x="1616336" y="252832"/>
                </a:lnTo>
                <a:lnTo>
                  <a:pt x="1616336" y="289560"/>
                </a:lnTo>
                <a:lnTo>
                  <a:pt x="1575492" y="289560"/>
                </a:lnTo>
                <a:lnTo>
                  <a:pt x="1575492" y="256642"/>
                </a:lnTo>
                <a:cubicBezTo>
                  <a:pt x="1556004" y="258337"/>
                  <a:pt x="1537297" y="259976"/>
                  <a:pt x="1519371" y="261557"/>
                </a:cubicBezTo>
                <a:cubicBezTo>
                  <a:pt x="1501445" y="263138"/>
                  <a:pt x="1485100" y="264548"/>
                  <a:pt x="1470336" y="265786"/>
                </a:cubicBezTo>
                <a:lnTo>
                  <a:pt x="1463936" y="227381"/>
                </a:lnTo>
                <a:lnTo>
                  <a:pt x="1483443" y="226162"/>
                </a:lnTo>
                <a:lnTo>
                  <a:pt x="1483443" y="126778"/>
                </a:lnTo>
                <a:lnTo>
                  <a:pt x="1468508" y="126778"/>
                </a:lnTo>
                <a:close/>
                <a:moveTo>
                  <a:pt x="3965734" y="91440"/>
                </a:moveTo>
                <a:lnTo>
                  <a:pt x="3980364" y="91440"/>
                </a:lnTo>
                <a:lnTo>
                  <a:pt x="3980364" y="283160"/>
                </a:lnTo>
                <a:lnTo>
                  <a:pt x="3965734" y="283160"/>
                </a:lnTo>
                <a:close/>
                <a:moveTo>
                  <a:pt x="67361" y="89631"/>
                </a:moveTo>
                <a:lnTo>
                  <a:pt x="181623" y="89631"/>
                </a:lnTo>
                <a:lnTo>
                  <a:pt x="181623" y="196577"/>
                </a:lnTo>
                <a:lnTo>
                  <a:pt x="67361" y="196577"/>
                </a:lnTo>
                <a:close/>
                <a:moveTo>
                  <a:pt x="398050" y="87764"/>
                </a:moveTo>
                <a:lnTo>
                  <a:pt x="398050" y="112491"/>
                </a:lnTo>
                <a:lnTo>
                  <a:pt x="549536" y="112491"/>
                </a:lnTo>
                <a:lnTo>
                  <a:pt x="549536" y="87764"/>
                </a:lnTo>
                <a:close/>
                <a:moveTo>
                  <a:pt x="2939777" y="84125"/>
                </a:moveTo>
                <a:cubicBezTo>
                  <a:pt x="2948896" y="89370"/>
                  <a:pt x="2957786" y="95492"/>
                  <a:pt x="2966447" y="102489"/>
                </a:cubicBezTo>
                <a:cubicBezTo>
                  <a:pt x="2975108" y="109487"/>
                  <a:pt x="2981865" y="116066"/>
                  <a:pt x="2986716" y="122225"/>
                </a:cubicBezTo>
                <a:lnTo>
                  <a:pt x="2976658" y="131369"/>
                </a:lnTo>
                <a:cubicBezTo>
                  <a:pt x="2971534" y="125216"/>
                  <a:pt x="2964714" y="118549"/>
                  <a:pt x="2956198" y="111367"/>
                </a:cubicBezTo>
                <a:cubicBezTo>
                  <a:pt x="2947683" y="104185"/>
                  <a:pt x="2938958" y="97746"/>
                  <a:pt x="2930024" y="92050"/>
                </a:cubicBezTo>
                <a:close/>
                <a:moveTo>
                  <a:pt x="2902896" y="79858"/>
                </a:moveTo>
                <a:lnTo>
                  <a:pt x="2916917" y="79858"/>
                </a:lnTo>
                <a:lnTo>
                  <a:pt x="2916917" y="123444"/>
                </a:lnTo>
                <a:cubicBezTo>
                  <a:pt x="2916924" y="126175"/>
                  <a:pt x="2916910" y="128867"/>
                  <a:pt x="2916879" y="131522"/>
                </a:cubicBezTo>
                <a:cubicBezTo>
                  <a:pt x="2916847" y="134176"/>
                  <a:pt x="2916758" y="136868"/>
                  <a:pt x="2916612" y="139599"/>
                </a:cubicBezTo>
                <a:lnTo>
                  <a:pt x="3001956" y="139599"/>
                </a:lnTo>
                <a:lnTo>
                  <a:pt x="3001956" y="153315"/>
                </a:lnTo>
                <a:lnTo>
                  <a:pt x="2918746" y="153315"/>
                </a:lnTo>
                <a:cubicBezTo>
                  <a:pt x="2925712" y="181274"/>
                  <a:pt x="2936240" y="205442"/>
                  <a:pt x="2950331" y="225819"/>
                </a:cubicBezTo>
                <a:cubicBezTo>
                  <a:pt x="2964422" y="246196"/>
                  <a:pt x="2982341" y="261449"/>
                  <a:pt x="3004090" y="271577"/>
                </a:cubicBezTo>
                <a:cubicBezTo>
                  <a:pt x="3002204" y="273012"/>
                  <a:pt x="3000337" y="274790"/>
                  <a:pt x="2998489" y="276911"/>
                </a:cubicBezTo>
                <a:cubicBezTo>
                  <a:pt x="2996641" y="279032"/>
                  <a:pt x="2995155" y="281115"/>
                  <a:pt x="2994032" y="283160"/>
                </a:cubicBezTo>
                <a:cubicBezTo>
                  <a:pt x="2974251" y="273127"/>
                  <a:pt x="2957576" y="258979"/>
                  <a:pt x="2944006" y="240716"/>
                </a:cubicBezTo>
                <a:cubicBezTo>
                  <a:pt x="2930436" y="222454"/>
                  <a:pt x="2919781" y="200838"/>
                  <a:pt x="2912040" y="175870"/>
                </a:cubicBezTo>
                <a:cubicBezTo>
                  <a:pt x="2908313" y="194666"/>
                  <a:pt x="2900223" y="213386"/>
                  <a:pt x="2887770" y="232029"/>
                </a:cubicBezTo>
                <a:cubicBezTo>
                  <a:pt x="2875318" y="250673"/>
                  <a:pt x="2856180" y="268021"/>
                  <a:pt x="2830354" y="284074"/>
                </a:cubicBezTo>
                <a:cubicBezTo>
                  <a:pt x="2829078" y="282480"/>
                  <a:pt x="2827439" y="280791"/>
                  <a:pt x="2825439" y="279007"/>
                </a:cubicBezTo>
                <a:cubicBezTo>
                  <a:pt x="2823439" y="277222"/>
                  <a:pt x="2821419" y="275762"/>
                  <a:pt x="2819381" y="274625"/>
                </a:cubicBezTo>
                <a:cubicBezTo>
                  <a:pt x="2839110" y="262640"/>
                  <a:pt x="2854685" y="249831"/>
                  <a:pt x="2866106" y="236198"/>
                </a:cubicBezTo>
                <a:cubicBezTo>
                  <a:pt x="2877526" y="222565"/>
                  <a:pt x="2885899" y="208694"/>
                  <a:pt x="2891224" y="194587"/>
                </a:cubicBezTo>
                <a:cubicBezTo>
                  <a:pt x="2896548" y="180480"/>
                  <a:pt x="2899931" y="166722"/>
                  <a:pt x="2901372" y="153315"/>
                </a:cubicBezTo>
                <a:lnTo>
                  <a:pt x="2826392" y="153315"/>
                </a:lnTo>
                <a:lnTo>
                  <a:pt x="2826392" y="139599"/>
                </a:lnTo>
                <a:lnTo>
                  <a:pt x="2902592" y="139599"/>
                </a:lnTo>
                <a:cubicBezTo>
                  <a:pt x="2902737" y="136716"/>
                  <a:pt x="2902826" y="133947"/>
                  <a:pt x="2902858" y="131293"/>
                </a:cubicBezTo>
                <a:cubicBezTo>
                  <a:pt x="2902890" y="128639"/>
                  <a:pt x="2902902" y="126023"/>
                  <a:pt x="2902896" y="123444"/>
                </a:cubicBezTo>
                <a:close/>
                <a:moveTo>
                  <a:pt x="2497817" y="79229"/>
                </a:moveTo>
                <a:cubicBezTo>
                  <a:pt x="2497392" y="84246"/>
                  <a:pt x="2496718" y="89091"/>
                  <a:pt x="2495798" y="93765"/>
                </a:cubicBezTo>
                <a:cubicBezTo>
                  <a:pt x="2494877" y="98439"/>
                  <a:pt x="2493518" y="103055"/>
                  <a:pt x="2491721" y="107614"/>
                </a:cubicBezTo>
                <a:lnTo>
                  <a:pt x="2555729" y="107614"/>
                </a:lnTo>
                <a:lnTo>
                  <a:pt x="2555729" y="79229"/>
                </a:lnTo>
                <a:close/>
                <a:moveTo>
                  <a:pt x="2432894" y="79229"/>
                </a:moveTo>
                <a:cubicBezTo>
                  <a:pt x="2432133" y="84132"/>
                  <a:pt x="2431370" y="88977"/>
                  <a:pt x="2430608" y="93765"/>
                </a:cubicBezTo>
                <a:cubicBezTo>
                  <a:pt x="2429847" y="98553"/>
                  <a:pt x="2429084" y="103169"/>
                  <a:pt x="2428323" y="107614"/>
                </a:cubicBezTo>
                <a:lnTo>
                  <a:pt x="2476176" y="107614"/>
                </a:lnTo>
                <a:cubicBezTo>
                  <a:pt x="2478437" y="103055"/>
                  <a:pt x="2480164" y="98439"/>
                  <a:pt x="2481358" y="93765"/>
                </a:cubicBezTo>
                <a:cubicBezTo>
                  <a:pt x="2482552" y="89091"/>
                  <a:pt x="2483364" y="84246"/>
                  <a:pt x="2483796" y="79229"/>
                </a:cubicBezTo>
                <a:close/>
                <a:moveTo>
                  <a:pt x="2757507" y="78639"/>
                </a:moveTo>
                <a:cubicBezTo>
                  <a:pt x="2764663" y="83528"/>
                  <a:pt x="2771000" y="88532"/>
                  <a:pt x="2776518" y="93650"/>
                </a:cubicBezTo>
                <a:cubicBezTo>
                  <a:pt x="2782036" y="98768"/>
                  <a:pt x="2786774" y="103925"/>
                  <a:pt x="2790730" y="109119"/>
                </a:cubicBezTo>
                <a:cubicBezTo>
                  <a:pt x="2796534" y="105004"/>
                  <a:pt x="2801842" y="100813"/>
                  <a:pt x="2806656" y="96546"/>
                </a:cubicBezTo>
                <a:cubicBezTo>
                  <a:pt x="2811469" y="92279"/>
                  <a:pt x="2815711" y="87935"/>
                  <a:pt x="2819381" y="83516"/>
                </a:cubicBezTo>
                <a:lnTo>
                  <a:pt x="2831268" y="90526"/>
                </a:lnTo>
                <a:cubicBezTo>
                  <a:pt x="2826817" y="95555"/>
                  <a:pt x="2821775" y="100508"/>
                  <a:pt x="2816143" y="105385"/>
                </a:cubicBezTo>
                <a:cubicBezTo>
                  <a:pt x="2810510" y="110262"/>
                  <a:pt x="2804478" y="115062"/>
                  <a:pt x="2798045" y="119787"/>
                </a:cubicBezTo>
                <a:cubicBezTo>
                  <a:pt x="2805449" y="132290"/>
                  <a:pt x="2810300" y="145079"/>
                  <a:pt x="2812599" y="158154"/>
                </a:cubicBezTo>
                <a:cubicBezTo>
                  <a:pt x="2814898" y="171228"/>
                  <a:pt x="2815939" y="184550"/>
                  <a:pt x="2815724" y="198120"/>
                </a:cubicBezTo>
                <a:cubicBezTo>
                  <a:pt x="2815831" y="215856"/>
                  <a:pt x="2814854" y="231058"/>
                  <a:pt x="2812790" y="243726"/>
                </a:cubicBezTo>
                <a:cubicBezTo>
                  <a:pt x="2810726" y="256394"/>
                  <a:pt x="2806929" y="266186"/>
                  <a:pt x="2801398" y="273101"/>
                </a:cubicBezTo>
                <a:cubicBezTo>
                  <a:pt x="2799722" y="275095"/>
                  <a:pt x="2797664" y="276746"/>
                  <a:pt x="2795226" y="278054"/>
                </a:cubicBezTo>
                <a:cubicBezTo>
                  <a:pt x="2792787" y="279362"/>
                  <a:pt x="2789968" y="280251"/>
                  <a:pt x="2786768" y="280721"/>
                </a:cubicBezTo>
                <a:cubicBezTo>
                  <a:pt x="2782164" y="281464"/>
                  <a:pt x="2777198" y="281883"/>
                  <a:pt x="2771870" y="281979"/>
                </a:cubicBezTo>
                <a:cubicBezTo>
                  <a:pt x="2766543" y="282074"/>
                  <a:pt x="2761044" y="281959"/>
                  <a:pt x="2755373" y="281636"/>
                </a:cubicBezTo>
                <a:cubicBezTo>
                  <a:pt x="2755202" y="279445"/>
                  <a:pt x="2754630" y="277121"/>
                  <a:pt x="2753659" y="274663"/>
                </a:cubicBezTo>
                <a:cubicBezTo>
                  <a:pt x="2752687" y="272206"/>
                  <a:pt x="2751430" y="269958"/>
                  <a:pt x="2749886" y="267920"/>
                </a:cubicBezTo>
                <a:cubicBezTo>
                  <a:pt x="2756808" y="268377"/>
                  <a:pt x="2763006" y="268605"/>
                  <a:pt x="2768480" y="268605"/>
                </a:cubicBezTo>
                <a:cubicBezTo>
                  <a:pt x="2773953" y="268605"/>
                  <a:pt x="2778322" y="268377"/>
                  <a:pt x="2781586" y="267920"/>
                </a:cubicBezTo>
                <a:cubicBezTo>
                  <a:pt x="2783840" y="267774"/>
                  <a:pt x="2785732" y="267304"/>
                  <a:pt x="2787263" y="266510"/>
                </a:cubicBezTo>
                <a:cubicBezTo>
                  <a:pt x="2788793" y="265716"/>
                  <a:pt x="2790152" y="264560"/>
                  <a:pt x="2791340" y="263043"/>
                </a:cubicBezTo>
                <a:cubicBezTo>
                  <a:pt x="2795251" y="258198"/>
                  <a:pt x="2798020" y="250133"/>
                  <a:pt x="2799645" y="238849"/>
                </a:cubicBezTo>
                <a:cubicBezTo>
                  <a:pt x="2801271" y="227565"/>
                  <a:pt x="2802058" y="213786"/>
                  <a:pt x="2802008" y="197511"/>
                </a:cubicBezTo>
                <a:cubicBezTo>
                  <a:pt x="2801956" y="191466"/>
                  <a:pt x="2801754" y="185268"/>
                  <a:pt x="2801398" y="178918"/>
                </a:cubicBezTo>
                <a:cubicBezTo>
                  <a:pt x="2792787" y="188862"/>
                  <a:pt x="2782958" y="198311"/>
                  <a:pt x="2771908" y="207264"/>
                </a:cubicBezTo>
                <a:cubicBezTo>
                  <a:pt x="2760860" y="216218"/>
                  <a:pt x="2749963" y="223533"/>
                  <a:pt x="2739218" y="229210"/>
                </a:cubicBezTo>
                <a:cubicBezTo>
                  <a:pt x="2738247" y="227451"/>
                  <a:pt x="2736914" y="225483"/>
                  <a:pt x="2735218" y="223305"/>
                </a:cubicBezTo>
                <a:cubicBezTo>
                  <a:pt x="2733523" y="221126"/>
                  <a:pt x="2731808" y="219234"/>
                  <a:pt x="2730075" y="217628"/>
                </a:cubicBezTo>
                <a:cubicBezTo>
                  <a:pt x="2742806" y="212154"/>
                  <a:pt x="2755519" y="204356"/>
                  <a:pt x="2768213" y="194234"/>
                </a:cubicBezTo>
                <a:cubicBezTo>
                  <a:pt x="2780906" y="184112"/>
                  <a:pt x="2791257" y="173419"/>
                  <a:pt x="2799264" y="162154"/>
                </a:cubicBezTo>
                <a:cubicBezTo>
                  <a:pt x="2798210" y="156223"/>
                  <a:pt x="2796661" y="150407"/>
                  <a:pt x="2794616" y="144704"/>
                </a:cubicBezTo>
                <a:cubicBezTo>
                  <a:pt x="2792572" y="139002"/>
                  <a:pt x="2789955" y="133338"/>
                  <a:pt x="2786768" y="127712"/>
                </a:cubicBezTo>
                <a:cubicBezTo>
                  <a:pt x="2779287" y="132455"/>
                  <a:pt x="2771616" y="136989"/>
                  <a:pt x="2763755" y="141313"/>
                </a:cubicBezTo>
                <a:cubicBezTo>
                  <a:pt x="2755894" y="145638"/>
                  <a:pt x="2747918" y="149638"/>
                  <a:pt x="2739828" y="153315"/>
                </a:cubicBezTo>
                <a:cubicBezTo>
                  <a:pt x="2738704" y="151886"/>
                  <a:pt x="2737294" y="150324"/>
                  <a:pt x="2735599" y="148629"/>
                </a:cubicBezTo>
                <a:cubicBezTo>
                  <a:pt x="2733904" y="146933"/>
                  <a:pt x="2732266" y="145447"/>
                  <a:pt x="2730684" y="144171"/>
                </a:cubicBezTo>
                <a:cubicBezTo>
                  <a:pt x="2739111" y="140348"/>
                  <a:pt x="2747480" y="136183"/>
                  <a:pt x="2755792" y="131674"/>
                </a:cubicBezTo>
                <a:cubicBezTo>
                  <a:pt x="2764104" y="127166"/>
                  <a:pt x="2772093" y="122390"/>
                  <a:pt x="2779757" y="117348"/>
                </a:cubicBezTo>
                <a:cubicBezTo>
                  <a:pt x="2775820" y="112008"/>
                  <a:pt x="2771197" y="106763"/>
                  <a:pt x="2765889" y="101613"/>
                </a:cubicBezTo>
                <a:cubicBezTo>
                  <a:pt x="2760580" y="96463"/>
                  <a:pt x="2754433" y="91447"/>
                  <a:pt x="2747448" y="86564"/>
                </a:cubicBezTo>
                <a:close/>
                <a:moveTo>
                  <a:pt x="383724" y="75915"/>
                </a:moveTo>
                <a:lnTo>
                  <a:pt x="564471" y="75915"/>
                </a:lnTo>
                <a:lnTo>
                  <a:pt x="564471" y="161525"/>
                </a:lnTo>
                <a:lnTo>
                  <a:pt x="434321" y="161525"/>
                </a:lnTo>
                <a:cubicBezTo>
                  <a:pt x="431864" y="165520"/>
                  <a:pt x="429159" y="169514"/>
                  <a:pt x="426206" y="173508"/>
                </a:cubicBezTo>
                <a:cubicBezTo>
                  <a:pt x="423253" y="177503"/>
                  <a:pt x="420167" y="181344"/>
                  <a:pt x="416948" y="185033"/>
                </a:cubicBezTo>
                <a:lnTo>
                  <a:pt x="547402" y="185033"/>
                </a:lnTo>
                <a:lnTo>
                  <a:pt x="550450" y="184117"/>
                </a:lnTo>
                <a:lnTo>
                  <a:pt x="559594" y="190807"/>
                </a:lnTo>
                <a:cubicBezTo>
                  <a:pt x="551136" y="202197"/>
                  <a:pt x="540773" y="212392"/>
                  <a:pt x="528504" y="221390"/>
                </a:cubicBezTo>
                <a:cubicBezTo>
                  <a:pt x="516236" y="230388"/>
                  <a:pt x="502520" y="238377"/>
                  <a:pt x="487356" y="245358"/>
                </a:cubicBezTo>
                <a:cubicBezTo>
                  <a:pt x="504978" y="251291"/>
                  <a:pt x="523837" y="256118"/>
                  <a:pt x="543935" y="259840"/>
                </a:cubicBezTo>
                <a:cubicBezTo>
                  <a:pt x="564033" y="263562"/>
                  <a:pt x="584797" y="266255"/>
                  <a:pt x="606228" y="267920"/>
                </a:cubicBezTo>
                <a:cubicBezTo>
                  <a:pt x="604539" y="269831"/>
                  <a:pt x="602965" y="272028"/>
                  <a:pt x="601504" y="274511"/>
                </a:cubicBezTo>
                <a:cubicBezTo>
                  <a:pt x="600043" y="276994"/>
                  <a:pt x="598774" y="279267"/>
                  <a:pt x="597694" y="281331"/>
                </a:cubicBezTo>
                <a:cubicBezTo>
                  <a:pt x="574561" y="279223"/>
                  <a:pt x="552171" y="275819"/>
                  <a:pt x="530524" y="271120"/>
                </a:cubicBezTo>
                <a:cubicBezTo>
                  <a:pt x="508877" y="266420"/>
                  <a:pt x="488696" y="260272"/>
                  <a:pt x="469983" y="252675"/>
                </a:cubicBezTo>
                <a:cubicBezTo>
                  <a:pt x="448736" y="260856"/>
                  <a:pt x="426460" y="267436"/>
                  <a:pt x="403155" y="272415"/>
                </a:cubicBezTo>
                <a:cubicBezTo>
                  <a:pt x="379851" y="277394"/>
                  <a:pt x="356813" y="281077"/>
                  <a:pt x="334042" y="283464"/>
                </a:cubicBezTo>
                <a:cubicBezTo>
                  <a:pt x="333540" y="281255"/>
                  <a:pt x="332715" y="278892"/>
                  <a:pt x="331566" y="276378"/>
                </a:cubicBezTo>
                <a:cubicBezTo>
                  <a:pt x="330416" y="273863"/>
                  <a:pt x="329210" y="271653"/>
                  <a:pt x="327946" y="269748"/>
                </a:cubicBezTo>
                <a:cubicBezTo>
                  <a:pt x="348857" y="267957"/>
                  <a:pt x="369977" y="265061"/>
                  <a:pt x="391306" y="261060"/>
                </a:cubicBezTo>
                <a:cubicBezTo>
                  <a:pt x="412636" y="257058"/>
                  <a:pt x="433070" y="251723"/>
                  <a:pt x="452609" y="245053"/>
                </a:cubicBezTo>
                <a:cubicBezTo>
                  <a:pt x="441592" y="239718"/>
                  <a:pt x="431394" y="233773"/>
                  <a:pt x="422015" y="227218"/>
                </a:cubicBezTo>
                <a:cubicBezTo>
                  <a:pt x="412636" y="220663"/>
                  <a:pt x="404343" y="213498"/>
                  <a:pt x="397136" y="205723"/>
                </a:cubicBezTo>
                <a:cubicBezTo>
                  <a:pt x="390709" y="211529"/>
                  <a:pt x="384131" y="216991"/>
                  <a:pt x="377400" y="222111"/>
                </a:cubicBezTo>
                <a:cubicBezTo>
                  <a:pt x="370669" y="227230"/>
                  <a:pt x="363938" y="231931"/>
                  <a:pt x="357207" y="236212"/>
                </a:cubicBezTo>
                <a:cubicBezTo>
                  <a:pt x="356045" y="234878"/>
                  <a:pt x="354406" y="233201"/>
                  <a:pt x="352292" y="231181"/>
                </a:cubicBezTo>
                <a:cubicBezTo>
                  <a:pt x="350177" y="229161"/>
                  <a:pt x="348158" y="227484"/>
                  <a:pt x="346234" y="226151"/>
                </a:cubicBezTo>
                <a:cubicBezTo>
                  <a:pt x="360166" y="218276"/>
                  <a:pt x="373450" y="208804"/>
                  <a:pt x="386087" y="197734"/>
                </a:cubicBezTo>
                <a:cubicBezTo>
                  <a:pt x="398723" y="186664"/>
                  <a:pt x="409417" y="174594"/>
                  <a:pt x="418167" y="161525"/>
                </a:cubicBezTo>
                <a:lnTo>
                  <a:pt x="383724" y="161525"/>
                </a:lnTo>
                <a:close/>
                <a:moveTo>
                  <a:pt x="5735174" y="71343"/>
                </a:moveTo>
                <a:lnTo>
                  <a:pt x="5861970" y="71343"/>
                </a:lnTo>
                <a:lnTo>
                  <a:pt x="5861970" y="84716"/>
                </a:lnTo>
                <a:lnTo>
                  <a:pt x="5802535" y="84716"/>
                </a:lnTo>
                <a:lnTo>
                  <a:pt x="5802535" y="135351"/>
                </a:lnTo>
                <a:lnTo>
                  <a:pt x="5854960" y="135351"/>
                </a:lnTo>
                <a:lnTo>
                  <a:pt x="5854960" y="148419"/>
                </a:lnTo>
                <a:lnTo>
                  <a:pt x="5802535" y="148419"/>
                </a:lnTo>
                <a:lnTo>
                  <a:pt x="5802535" y="204845"/>
                </a:lnTo>
                <a:lnTo>
                  <a:pt x="5865324" y="204845"/>
                </a:lnTo>
                <a:lnTo>
                  <a:pt x="5865324" y="217913"/>
                </a:lnTo>
                <a:lnTo>
                  <a:pt x="5732126" y="217913"/>
                </a:lnTo>
                <a:lnTo>
                  <a:pt x="5732126" y="204845"/>
                </a:lnTo>
                <a:lnTo>
                  <a:pt x="5788514" y="204845"/>
                </a:lnTo>
                <a:lnTo>
                  <a:pt x="5788514" y="148419"/>
                </a:lnTo>
                <a:lnTo>
                  <a:pt x="5740356" y="148419"/>
                </a:lnTo>
                <a:lnTo>
                  <a:pt x="5740356" y="135351"/>
                </a:lnTo>
                <a:lnTo>
                  <a:pt x="5788514" y="135351"/>
                </a:lnTo>
                <a:lnTo>
                  <a:pt x="5788514" y="84716"/>
                </a:lnTo>
                <a:lnTo>
                  <a:pt x="5735174" y="84716"/>
                </a:lnTo>
                <a:close/>
                <a:moveTo>
                  <a:pt x="3243358" y="56998"/>
                </a:moveTo>
                <a:cubicBezTo>
                  <a:pt x="3247117" y="81738"/>
                  <a:pt x="3251943" y="105029"/>
                  <a:pt x="3257836" y="126873"/>
                </a:cubicBezTo>
                <a:cubicBezTo>
                  <a:pt x="3263729" y="148717"/>
                  <a:pt x="3270993" y="168809"/>
                  <a:pt x="3279629" y="187148"/>
                </a:cubicBezTo>
                <a:cubicBezTo>
                  <a:pt x="3289433" y="169304"/>
                  <a:pt x="3298019" y="149518"/>
                  <a:pt x="3305384" y="127788"/>
                </a:cubicBezTo>
                <a:cubicBezTo>
                  <a:pt x="3312750" y="106058"/>
                  <a:pt x="3318592" y="82462"/>
                  <a:pt x="3322910" y="56998"/>
                </a:cubicBezTo>
                <a:close/>
                <a:moveTo>
                  <a:pt x="3684858" y="49359"/>
                </a:moveTo>
                <a:cubicBezTo>
                  <a:pt x="3672566" y="49689"/>
                  <a:pt x="3662542" y="55051"/>
                  <a:pt x="3654785" y="65443"/>
                </a:cubicBezTo>
                <a:cubicBezTo>
                  <a:pt x="3647029" y="75835"/>
                  <a:pt x="3643027" y="89276"/>
                  <a:pt x="3642779" y="105766"/>
                </a:cubicBezTo>
                <a:cubicBezTo>
                  <a:pt x="3642709" y="122085"/>
                  <a:pt x="3646280" y="135336"/>
                  <a:pt x="3653490" y="145518"/>
                </a:cubicBezTo>
                <a:cubicBezTo>
                  <a:pt x="3660700" y="155701"/>
                  <a:pt x="3671969" y="160947"/>
                  <a:pt x="3687298" y="161259"/>
                </a:cubicBezTo>
                <a:cubicBezTo>
                  <a:pt x="3695613" y="161348"/>
                  <a:pt x="3704214" y="158807"/>
                  <a:pt x="3713102" y="153636"/>
                </a:cubicBezTo>
                <a:cubicBezTo>
                  <a:pt x="3721989" y="148465"/>
                  <a:pt x="3730666" y="140131"/>
                  <a:pt x="3739134" y="128634"/>
                </a:cubicBezTo>
                <a:cubicBezTo>
                  <a:pt x="3738245" y="104121"/>
                  <a:pt x="3733315" y="84849"/>
                  <a:pt x="3724345" y="70817"/>
                </a:cubicBezTo>
                <a:cubicBezTo>
                  <a:pt x="3715376" y="56785"/>
                  <a:pt x="3702213" y="49632"/>
                  <a:pt x="3684858" y="49359"/>
                </a:cubicBezTo>
                <a:close/>
                <a:moveTo>
                  <a:pt x="6121737" y="46025"/>
                </a:moveTo>
                <a:lnTo>
                  <a:pt x="6121737" y="118263"/>
                </a:lnTo>
                <a:lnTo>
                  <a:pt x="6196412" y="118263"/>
                </a:lnTo>
                <a:lnTo>
                  <a:pt x="6196412" y="46025"/>
                </a:lnTo>
                <a:close/>
                <a:moveTo>
                  <a:pt x="2128704" y="45397"/>
                </a:moveTo>
                <a:cubicBezTo>
                  <a:pt x="2123529" y="51969"/>
                  <a:pt x="2118030" y="58503"/>
                  <a:pt x="2112207" y="64999"/>
                </a:cubicBezTo>
                <a:cubicBezTo>
                  <a:pt x="2106384" y="71495"/>
                  <a:pt x="2100199" y="77877"/>
                  <a:pt x="2093652" y="84144"/>
                </a:cubicBezTo>
                <a:lnTo>
                  <a:pt x="2184788" y="84144"/>
                </a:lnTo>
                <a:cubicBezTo>
                  <a:pt x="2190045" y="78678"/>
                  <a:pt x="2195227" y="72525"/>
                  <a:pt x="2200332" y="65686"/>
                </a:cubicBezTo>
                <a:cubicBezTo>
                  <a:pt x="2205438" y="58846"/>
                  <a:pt x="2210010" y="52083"/>
                  <a:pt x="2214048" y="45397"/>
                </a:cubicBezTo>
                <a:close/>
                <a:moveTo>
                  <a:pt x="3329311" y="42063"/>
                </a:moveTo>
                <a:lnTo>
                  <a:pt x="3338456" y="44806"/>
                </a:lnTo>
                <a:cubicBezTo>
                  <a:pt x="3333839" y="76956"/>
                  <a:pt x="3327222" y="106153"/>
                  <a:pt x="3318605" y="132398"/>
                </a:cubicBezTo>
                <a:cubicBezTo>
                  <a:pt x="3309988" y="158642"/>
                  <a:pt x="3299638" y="181972"/>
                  <a:pt x="3287554" y="202388"/>
                </a:cubicBezTo>
                <a:cubicBezTo>
                  <a:pt x="3295606" y="216764"/>
                  <a:pt x="3304877" y="229616"/>
                  <a:pt x="3315367" y="240945"/>
                </a:cubicBezTo>
                <a:cubicBezTo>
                  <a:pt x="3325857" y="252273"/>
                  <a:pt x="3337719" y="261773"/>
                  <a:pt x="3350952" y="269444"/>
                </a:cubicBezTo>
                <a:cubicBezTo>
                  <a:pt x="3349060" y="270866"/>
                  <a:pt x="3347130" y="272593"/>
                  <a:pt x="3345161" y="274625"/>
                </a:cubicBezTo>
                <a:cubicBezTo>
                  <a:pt x="3343192" y="276657"/>
                  <a:pt x="3341567" y="278689"/>
                  <a:pt x="3340284" y="280721"/>
                </a:cubicBezTo>
                <a:cubicBezTo>
                  <a:pt x="3327673" y="272949"/>
                  <a:pt x="3316320" y="263652"/>
                  <a:pt x="3306223" y="252832"/>
                </a:cubicBezTo>
                <a:cubicBezTo>
                  <a:pt x="3296126" y="242012"/>
                  <a:pt x="3287058" y="229667"/>
                  <a:pt x="3279019" y="215799"/>
                </a:cubicBezTo>
                <a:cubicBezTo>
                  <a:pt x="3269545" y="230131"/>
                  <a:pt x="3259461" y="242920"/>
                  <a:pt x="3248768" y="254166"/>
                </a:cubicBezTo>
                <a:cubicBezTo>
                  <a:pt x="3238075" y="265411"/>
                  <a:pt x="3226924" y="275076"/>
                  <a:pt x="3215316" y="283160"/>
                </a:cubicBezTo>
                <a:cubicBezTo>
                  <a:pt x="3214053" y="281242"/>
                  <a:pt x="3212541" y="279210"/>
                  <a:pt x="3210782" y="277064"/>
                </a:cubicBezTo>
                <a:cubicBezTo>
                  <a:pt x="3209023" y="274917"/>
                  <a:pt x="3207284" y="273190"/>
                  <a:pt x="3205563" y="271882"/>
                </a:cubicBezTo>
                <a:cubicBezTo>
                  <a:pt x="3217494" y="264072"/>
                  <a:pt x="3228988" y="254242"/>
                  <a:pt x="3240043" y="242393"/>
                </a:cubicBezTo>
                <a:cubicBezTo>
                  <a:pt x="3251098" y="230544"/>
                  <a:pt x="3261449" y="216904"/>
                  <a:pt x="3271094" y="201473"/>
                </a:cubicBezTo>
                <a:cubicBezTo>
                  <a:pt x="3261246" y="181604"/>
                  <a:pt x="3252978" y="159544"/>
                  <a:pt x="3246292" y="135294"/>
                </a:cubicBezTo>
                <a:cubicBezTo>
                  <a:pt x="3239605" y="111043"/>
                  <a:pt x="3234157" y="84944"/>
                  <a:pt x="3229947" y="56998"/>
                </a:cubicBezTo>
                <a:lnTo>
                  <a:pt x="3211964" y="56998"/>
                </a:lnTo>
                <a:lnTo>
                  <a:pt x="3211964" y="42977"/>
                </a:lnTo>
                <a:lnTo>
                  <a:pt x="3326873" y="42977"/>
                </a:lnTo>
                <a:close/>
                <a:moveTo>
                  <a:pt x="2569750" y="40825"/>
                </a:moveTo>
                <a:lnTo>
                  <a:pt x="2569750" y="67380"/>
                </a:lnTo>
                <a:lnTo>
                  <a:pt x="2623090" y="67380"/>
                </a:lnTo>
                <a:lnTo>
                  <a:pt x="2623090" y="40825"/>
                </a:lnTo>
                <a:close/>
                <a:moveTo>
                  <a:pt x="2498122" y="40825"/>
                </a:moveTo>
                <a:lnTo>
                  <a:pt x="2498122" y="65854"/>
                </a:lnTo>
                <a:lnTo>
                  <a:pt x="2498122" y="67380"/>
                </a:lnTo>
                <a:lnTo>
                  <a:pt x="2555729" y="67380"/>
                </a:lnTo>
                <a:lnTo>
                  <a:pt x="2555729" y="40825"/>
                </a:lnTo>
                <a:close/>
                <a:moveTo>
                  <a:pt x="1229525" y="40520"/>
                </a:moveTo>
                <a:lnTo>
                  <a:pt x="1229525" y="61894"/>
                </a:lnTo>
                <a:lnTo>
                  <a:pt x="1247547" y="61894"/>
                </a:lnTo>
                <a:lnTo>
                  <a:pt x="1247547" y="40520"/>
                </a:lnTo>
                <a:close/>
                <a:moveTo>
                  <a:pt x="1184720" y="40520"/>
                </a:moveTo>
                <a:lnTo>
                  <a:pt x="1184720" y="61894"/>
                </a:lnTo>
                <a:lnTo>
                  <a:pt x="1202131" y="61894"/>
                </a:lnTo>
                <a:lnTo>
                  <a:pt x="1202131" y="40520"/>
                </a:lnTo>
                <a:close/>
                <a:moveTo>
                  <a:pt x="1140219" y="40520"/>
                </a:moveTo>
                <a:lnTo>
                  <a:pt x="1140219" y="61894"/>
                </a:lnTo>
                <a:lnTo>
                  <a:pt x="1157326" y="61894"/>
                </a:lnTo>
                <a:lnTo>
                  <a:pt x="1157326" y="40520"/>
                </a:lnTo>
                <a:close/>
                <a:moveTo>
                  <a:pt x="1522762" y="39301"/>
                </a:moveTo>
                <a:lnTo>
                  <a:pt x="1522762" y="51531"/>
                </a:lnTo>
                <a:lnTo>
                  <a:pt x="1577016" y="51531"/>
                </a:lnTo>
                <a:lnTo>
                  <a:pt x="1577016" y="39301"/>
                </a:lnTo>
                <a:close/>
                <a:moveTo>
                  <a:pt x="3111075" y="36272"/>
                </a:moveTo>
                <a:lnTo>
                  <a:pt x="3111075" y="85649"/>
                </a:lnTo>
                <a:lnTo>
                  <a:pt x="3172644" y="85649"/>
                </a:lnTo>
                <a:lnTo>
                  <a:pt x="3172644" y="36272"/>
                </a:lnTo>
                <a:close/>
                <a:moveTo>
                  <a:pt x="14593" y="35338"/>
                </a:moveTo>
                <a:lnTo>
                  <a:pt x="14593" y="252394"/>
                </a:lnTo>
                <a:lnTo>
                  <a:pt x="235306" y="252394"/>
                </a:lnTo>
                <a:lnTo>
                  <a:pt x="235306" y="35338"/>
                </a:lnTo>
                <a:close/>
                <a:moveTo>
                  <a:pt x="3685163" y="34767"/>
                </a:moveTo>
                <a:cubicBezTo>
                  <a:pt x="3706957" y="34867"/>
                  <a:pt x="3724266" y="43651"/>
                  <a:pt x="3737091" y="61120"/>
                </a:cubicBezTo>
                <a:cubicBezTo>
                  <a:pt x="3749917" y="78588"/>
                  <a:pt x="3756478" y="104142"/>
                  <a:pt x="3756774" y="137781"/>
                </a:cubicBezTo>
                <a:cubicBezTo>
                  <a:pt x="3756562" y="168808"/>
                  <a:pt x="3752824" y="193652"/>
                  <a:pt x="3745560" y="212313"/>
                </a:cubicBezTo>
                <a:cubicBezTo>
                  <a:pt x="3738297" y="230975"/>
                  <a:pt x="3728780" y="244437"/>
                  <a:pt x="3717010" y="252702"/>
                </a:cubicBezTo>
                <a:cubicBezTo>
                  <a:pt x="3705240" y="260966"/>
                  <a:pt x="3692490" y="265017"/>
                  <a:pt x="3678760" y="264853"/>
                </a:cubicBezTo>
                <a:cubicBezTo>
                  <a:pt x="3667986" y="264745"/>
                  <a:pt x="3658586" y="262756"/>
                  <a:pt x="3650560" y="258884"/>
                </a:cubicBezTo>
                <a:cubicBezTo>
                  <a:pt x="3642534" y="255011"/>
                  <a:pt x="3635582" y="249901"/>
                  <a:pt x="3629701" y="243552"/>
                </a:cubicBezTo>
                <a:lnTo>
                  <a:pt x="3640346" y="231963"/>
                </a:lnTo>
                <a:cubicBezTo>
                  <a:pt x="3645406" y="237770"/>
                  <a:pt x="3651210" y="242167"/>
                  <a:pt x="3657759" y="245153"/>
                </a:cubicBezTo>
                <a:cubicBezTo>
                  <a:pt x="3664308" y="248139"/>
                  <a:pt x="3671410" y="249638"/>
                  <a:pt x="3679065" y="249651"/>
                </a:cubicBezTo>
                <a:cubicBezTo>
                  <a:pt x="3694940" y="250133"/>
                  <a:pt x="3708623" y="242460"/>
                  <a:pt x="3720115" y="226632"/>
                </a:cubicBezTo>
                <a:cubicBezTo>
                  <a:pt x="3731606" y="210805"/>
                  <a:pt x="3738048" y="183932"/>
                  <a:pt x="3739439" y="146014"/>
                </a:cubicBezTo>
                <a:cubicBezTo>
                  <a:pt x="3732070" y="154978"/>
                  <a:pt x="3723786" y="162109"/>
                  <a:pt x="3714588" y="167409"/>
                </a:cubicBezTo>
                <a:cubicBezTo>
                  <a:pt x="3705390" y="172708"/>
                  <a:pt x="3695582" y="175420"/>
                  <a:pt x="3685163" y="175546"/>
                </a:cubicBezTo>
                <a:cubicBezTo>
                  <a:pt x="3666387" y="175459"/>
                  <a:pt x="3651733" y="169470"/>
                  <a:pt x="3641201" y="157578"/>
                </a:cubicBezTo>
                <a:cubicBezTo>
                  <a:pt x="3630669" y="145687"/>
                  <a:pt x="3625315" y="128416"/>
                  <a:pt x="3625139" y="105766"/>
                </a:cubicBezTo>
                <a:cubicBezTo>
                  <a:pt x="3625620" y="84533"/>
                  <a:pt x="3631584" y="67478"/>
                  <a:pt x="3643030" y="54602"/>
                </a:cubicBezTo>
                <a:cubicBezTo>
                  <a:pt x="3654477" y="41726"/>
                  <a:pt x="3668522" y="35114"/>
                  <a:pt x="3685163" y="34767"/>
                </a:cubicBezTo>
                <a:close/>
                <a:moveTo>
                  <a:pt x="3499396" y="34767"/>
                </a:moveTo>
                <a:cubicBezTo>
                  <a:pt x="3509712" y="34855"/>
                  <a:pt x="3518731" y="36807"/>
                  <a:pt x="3526451" y="40622"/>
                </a:cubicBezTo>
                <a:cubicBezTo>
                  <a:pt x="3534172" y="44437"/>
                  <a:pt x="3540896" y="49585"/>
                  <a:pt x="3546624" y="56067"/>
                </a:cubicBezTo>
                <a:lnTo>
                  <a:pt x="3535979" y="67656"/>
                </a:lnTo>
                <a:cubicBezTo>
                  <a:pt x="3531192" y="61849"/>
                  <a:pt x="3525681" y="57453"/>
                  <a:pt x="3519443" y="54467"/>
                </a:cubicBezTo>
                <a:cubicBezTo>
                  <a:pt x="3513206" y="51481"/>
                  <a:pt x="3506625" y="49981"/>
                  <a:pt x="3499700" y="49969"/>
                </a:cubicBezTo>
                <a:cubicBezTo>
                  <a:pt x="3482466" y="49480"/>
                  <a:pt x="3467919" y="57090"/>
                  <a:pt x="3456058" y="72796"/>
                </a:cubicBezTo>
                <a:cubicBezTo>
                  <a:pt x="3444198" y="88503"/>
                  <a:pt x="3437808" y="115236"/>
                  <a:pt x="3436887" y="152997"/>
                </a:cubicBezTo>
                <a:cubicBezTo>
                  <a:pt x="3444306" y="143925"/>
                  <a:pt x="3452641" y="136857"/>
                  <a:pt x="3461890" y="131792"/>
                </a:cubicBezTo>
                <a:cubicBezTo>
                  <a:pt x="3471140" y="126728"/>
                  <a:pt x="3480694" y="124155"/>
                  <a:pt x="3490553" y="124073"/>
                </a:cubicBezTo>
                <a:cubicBezTo>
                  <a:pt x="3509608" y="124122"/>
                  <a:pt x="3524390" y="130035"/>
                  <a:pt x="3534896" y="141813"/>
                </a:cubicBezTo>
                <a:cubicBezTo>
                  <a:pt x="3545403" y="153590"/>
                  <a:pt x="3550731" y="170937"/>
                  <a:pt x="3550882" y="193853"/>
                </a:cubicBezTo>
                <a:cubicBezTo>
                  <a:pt x="3550401" y="215087"/>
                  <a:pt x="3544437" y="232141"/>
                  <a:pt x="3532990" y="245017"/>
                </a:cubicBezTo>
                <a:cubicBezTo>
                  <a:pt x="3521544" y="257893"/>
                  <a:pt x="3507500" y="264505"/>
                  <a:pt x="3490858" y="264853"/>
                </a:cubicBezTo>
                <a:cubicBezTo>
                  <a:pt x="3469077" y="264740"/>
                  <a:pt x="3451818" y="255448"/>
                  <a:pt x="3439082" y="236976"/>
                </a:cubicBezTo>
                <a:cubicBezTo>
                  <a:pt x="3426346" y="218503"/>
                  <a:pt x="3419835" y="191527"/>
                  <a:pt x="3419551" y="156046"/>
                </a:cubicBezTo>
                <a:cubicBezTo>
                  <a:pt x="3419763" y="126338"/>
                  <a:pt x="3423569" y="102581"/>
                  <a:pt x="3430968" y="84776"/>
                </a:cubicBezTo>
                <a:cubicBezTo>
                  <a:pt x="3438368" y="66971"/>
                  <a:pt x="3448088" y="54145"/>
                  <a:pt x="3460129" y="46296"/>
                </a:cubicBezTo>
                <a:cubicBezTo>
                  <a:pt x="3472170" y="38448"/>
                  <a:pt x="3485259" y="34605"/>
                  <a:pt x="3499396" y="34767"/>
                </a:cubicBezTo>
                <a:close/>
                <a:moveTo>
                  <a:pt x="5036724" y="34424"/>
                </a:moveTo>
                <a:lnTo>
                  <a:pt x="5036724" y="80487"/>
                </a:lnTo>
                <a:lnTo>
                  <a:pt x="5119630" y="80487"/>
                </a:lnTo>
                <a:lnTo>
                  <a:pt x="5119630" y="34424"/>
                </a:lnTo>
                <a:close/>
                <a:moveTo>
                  <a:pt x="4938274" y="34424"/>
                </a:moveTo>
                <a:lnTo>
                  <a:pt x="4938274" y="80487"/>
                </a:lnTo>
                <a:lnTo>
                  <a:pt x="5022704" y="80487"/>
                </a:lnTo>
                <a:lnTo>
                  <a:pt x="5022704" y="34424"/>
                </a:lnTo>
                <a:close/>
                <a:moveTo>
                  <a:pt x="6107716" y="32614"/>
                </a:moveTo>
                <a:lnTo>
                  <a:pt x="6210738" y="32614"/>
                </a:lnTo>
                <a:lnTo>
                  <a:pt x="6210738" y="131369"/>
                </a:lnTo>
                <a:lnTo>
                  <a:pt x="6107716" y="131369"/>
                </a:lnTo>
                <a:close/>
                <a:moveTo>
                  <a:pt x="4399522" y="30766"/>
                </a:moveTo>
                <a:lnTo>
                  <a:pt x="4399522" y="83230"/>
                </a:lnTo>
                <a:lnTo>
                  <a:pt x="4440708" y="83230"/>
                </a:lnTo>
                <a:lnTo>
                  <a:pt x="4440708" y="30766"/>
                </a:lnTo>
                <a:close/>
                <a:moveTo>
                  <a:pt x="4347400" y="30766"/>
                </a:moveTo>
                <a:lnTo>
                  <a:pt x="4347400" y="83230"/>
                </a:lnTo>
                <a:lnTo>
                  <a:pt x="4387977" y="83230"/>
                </a:lnTo>
                <a:lnTo>
                  <a:pt x="4387977" y="30766"/>
                </a:lnTo>
                <a:close/>
                <a:moveTo>
                  <a:pt x="4297108" y="30766"/>
                </a:moveTo>
                <a:lnTo>
                  <a:pt x="4297108" y="83230"/>
                </a:lnTo>
                <a:lnTo>
                  <a:pt x="4335856" y="83230"/>
                </a:lnTo>
                <a:lnTo>
                  <a:pt x="4335856" y="30766"/>
                </a:lnTo>
                <a:close/>
                <a:moveTo>
                  <a:pt x="4689482" y="29852"/>
                </a:moveTo>
                <a:lnTo>
                  <a:pt x="4689482" y="67075"/>
                </a:lnTo>
                <a:lnTo>
                  <a:pt x="4780922" y="67075"/>
                </a:lnTo>
                <a:lnTo>
                  <a:pt x="4780922" y="29852"/>
                </a:lnTo>
                <a:close/>
                <a:moveTo>
                  <a:pt x="5705608" y="25318"/>
                </a:moveTo>
                <a:lnTo>
                  <a:pt x="5868982" y="25318"/>
                </a:lnTo>
                <a:lnTo>
                  <a:pt x="5868982" y="39301"/>
                </a:lnTo>
                <a:lnTo>
                  <a:pt x="5719630" y="39301"/>
                </a:lnTo>
                <a:lnTo>
                  <a:pt x="5719630" y="254527"/>
                </a:lnTo>
                <a:lnTo>
                  <a:pt x="5873553" y="254527"/>
                </a:lnTo>
                <a:lnTo>
                  <a:pt x="5873553" y="268205"/>
                </a:lnTo>
                <a:lnTo>
                  <a:pt x="5705608" y="268205"/>
                </a:lnTo>
                <a:close/>
                <a:moveTo>
                  <a:pt x="3074194" y="22556"/>
                </a:moveTo>
                <a:lnTo>
                  <a:pt x="3211354" y="22556"/>
                </a:lnTo>
                <a:lnTo>
                  <a:pt x="3211354" y="36272"/>
                </a:lnTo>
                <a:lnTo>
                  <a:pt x="3186970" y="36272"/>
                </a:lnTo>
                <a:lnTo>
                  <a:pt x="3186970" y="205436"/>
                </a:lnTo>
                <a:lnTo>
                  <a:pt x="3213792" y="200559"/>
                </a:lnTo>
                <a:lnTo>
                  <a:pt x="3214707" y="213665"/>
                </a:lnTo>
                <a:lnTo>
                  <a:pt x="3186970" y="218847"/>
                </a:lnTo>
                <a:lnTo>
                  <a:pt x="3186970" y="282855"/>
                </a:lnTo>
                <a:lnTo>
                  <a:pt x="3172644" y="282855"/>
                </a:lnTo>
                <a:lnTo>
                  <a:pt x="3172644" y="221590"/>
                </a:lnTo>
                <a:cubicBezTo>
                  <a:pt x="3154686" y="224943"/>
                  <a:pt x="3137414" y="228067"/>
                  <a:pt x="3120828" y="230963"/>
                </a:cubicBezTo>
                <a:cubicBezTo>
                  <a:pt x="3104242" y="233858"/>
                  <a:pt x="3089104" y="236525"/>
                  <a:pt x="3075413" y="238964"/>
                </a:cubicBezTo>
                <a:lnTo>
                  <a:pt x="3072060" y="224638"/>
                </a:lnTo>
                <a:lnTo>
                  <a:pt x="3096749" y="220676"/>
                </a:lnTo>
                <a:lnTo>
                  <a:pt x="3096749" y="36272"/>
                </a:lnTo>
                <a:lnTo>
                  <a:pt x="3074194" y="36272"/>
                </a:lnTo>
                <a:close/>
                <a:moveTo>
                  <a:pt x="4923949" y="20746"/>
                </a:moveTo>
                <a:lnTo>
                  <a:pt x="5133956" y="20746"/>
                </a:lnTo>
                <a:lnTo>
                  <a:pt x="5133956" y="153601"/>
                </a:lnTo>
                <a:lnTo>
                  <a:pt x="4923949" y="153601"/>
                </a:lnTo>
                <a:close/>
                <a:moveTo>
                  <a:pt x="0" y="20746"/>
                </a:moveTo>
                <a:lnTo>
                  <a:pt x="250203" y="20746"/>
                </a:lnTo>
                <a:lnTo>
                  <a:pt x="250203" y="282836"/>
                </a:lnTo>
                <a:lnTo>
                  <a:pt x="235306" y="282836"/>
                </a:lnTo>
                <a:lnTo>
                  <a:pt x="235306" y="266377"/>
                </a:lnTo>
                <a:lnTo>
                  <a:pt x="14593" y="266377"/>
                </a:lnTo>
                <a:lnTo>
                  <a:pt x="14593" y="282836"/>
                </a:lnTo>
                <a:lnTo>
                  <a:pt x="0" y="282836"/>
                </a:lnTo>
                <a:close/>
                <a:moveTo>
                  <a:pt x="4283736" y="18003"/>
                </a:moveTo>
                <a:lnTo>
                  <a:pt x="4454386" y="18003"/>
                </a:lnTo>
                <a:lnTo>
                  <a:pt x="4454386" y="95993"/>
                </a:lnTo>
                <a:lnTo>
                  <a:pt x="4350756" y="95993"/>
                </a:lnTo>
                <a:lnTo>
                  <a:pt x="4357468" y="97825"/>
                </a:lnTo>
                <a:cubicBezTo>
                  <a:pt x="4355485" y="102397"/>
                  <a:pt x="4353274" y="106835"/>
                  <a:pt x="4350836" y="111140"/>
                </a:cubicBezTo>
                <a:cubicBezTo>
                  <a:pt x="4348396" y="115445"/>
                  <a:pt x="4345732" y="119654"/>
                  <a:pt x="4342844" y="123768"/>
                </a:cubicBezTo>
                <a:lnTo>
                  <a:pt x="4429724" y="123768"/>
                </a:lnTo>
                <a:lnTo>
                  <a:pt x="4432470" y="122853"/>
                </a:lnTo>
                <a:lnTo>
                  <a:pt x="4441315" y="128023"/>
                </a:lnTo>
                <a:cubicBezTo>
                  <a:pt x="4432554" y="151091"/>
                  <a:pt x="4420220" y="170651"/>
                  <a:pt x="4404316" y="186700"/>
                </a:cubicBezTo>
                <a:cubicBezTo>
                  <a:pt x="4388412" y="202750"/>
                  <a:pt x="4370258" y="215854"/>
                  <a:pt x="4349855" y="226013"/>
                </a:cubicBezTo>
                <a:cubicBezTo>
                  <a:pt x="4329452" y="236171"/>
                  <a:pt x="4308122" y="243947"/>
                  <a:pt x="4285863" y="249341"/>
                </a:cubicBezTo>
                <a:cubicBezTo>
                  <a:pt x="4284907" y="247449"/>
                  <a:pt x="4283702" y="245441"/>
                  <a:pt x="4282248" y="243320"/>
                </a:cubicBezTo>
                <a:cubicBezTo>
                  <a:pt x="4280794" y="241198"/>
                  <a:pt x="4279358" y="239344"/>
                  <a:pt x="4277941" y="237756"/>
                </a:cubicBezTo>
                <a:cubicBezTo>
                  <a:pt x="4293723" y="234275"/>
                  <a:pt x="4309148" y="229498"/>
                  <a:pt x="4324218" y="223426"/>
                </a:cubicBezTo>
                <a:cubicBezTo>
                  <a:pt x="4339286" y="217353"/>
                  <a:pt x="4353421" y="209833"/>
                  <a:pt x="4366622" y="200864"/>
                </a:cubicBezTo>
                <a:cubicBezTo>
                  <a:pt x="4360470" y="195363"/>
                  <a:pt x="4353410" y="189367"/>
                  <a:pt x="4345440" y="182876"/>
                </a:cubicBezTo>
                <a:cubicBezTo>
                  <a:pt x="4337471" y="176384"/>
                  <a:pt x="4329802" y="170388"/>
                  <a:pt x="4322432" y="164887"/>
                </a:cubicBezTo>
                <a:lnTo>
                  <a:pt x="4332196" y="156960"/>
                </a:lnTo>
                <a:cubicBezTo>
                  <a:pt x="4339876" y="162486"/>
                  <a:pt x="4347870" y="168508"/>
                  <a:pt x="4356178" y="175025"/>
                </a:cubicBezTo>
                <a:cubicBezTo>
                  <a:pt x="4364487" y="181542"/>
                  <a:pt x="4371730" y="187411"/>
                  <a:pt x="4377910" y="192632"/>
                </a:cubicBezTo>
                <a:cubicBezTo>
                  <a:pt x="4387393" y="185150"/>
                  <a:pt x="4395910" y="176714"/>
                  <a:pt x="4403460" y="167326"/>
                </a:cubicBezTo>
                <a:cubicBezTo>
                  <a:pt x="4411010" y="157938"/>
                  <a:pt x="4417324" y="147673"/>
                  <a:pt x="4422402" y="136532"/>
                </a:cubicBezTo>
                <a:lnTo>
                  <a:pt x="4333111" y="136532"/>
                </a:lnTo>
                <a:cubicBezTo>
                  <a:pt x="4326346" y="144624"/>
                  <a:pt x="4319051" y="151993"/>
                  <a:pt x="4311224" y="158637"/>
                </a:cubicBezTo>
                <a:cubicBezTo>
                  <a:pt x="4303398" y="165281"/>
                  <a:pt x="4295349" y="171125"/>
                  <a:pt x="4287078" y="176168"/>
                </a:cubicBezTo>
                <a:cubicBezTo>
                  <a:pt x="4285762" y="174853"/>
                  <a:pt x="4283986" y="173291"/>
                  <a:pt x="4281750" y="171480"/>
                </a:cubicBezTo>
                <a:cubicBezTo>
                  <a:pt x="4279516" y="169670"/>
                  <a:pt x="4277432" y="168184"/>
                  <a:pt x="4275501" y="167022"/>
                </a:cubicBezTo>
                <a:cubicBezTo>
                  <a:pt x="4289993" y="158880"/>
                  <a:pt x="4303121" y="148798"/>
                  <a:pt x="4314884" y="136775"/>
                </a:cubicBezTo>
                <a:cubicBezTo>
                  <a:pt x="4326647" y="124752"/>
                  <a:pt x="4335966" y="111158"/>
                  <a:pt x="4342844" y="95993"/>
                </a:cubicBezTo>
                <a:lnTo>
                  <a:pt x="4283736" y="95993"/>
                </a:lnTo>
                <a:close/>
                <a:moveTo>
                  <a:pt x="4675766" y="17393"/>
                </a:moveTo>
                <a:lnTo>
                  <a:pt x="4795247" y="17393"/>
                </a:lnTo>
                <a:lnTo>
                  <a:pt x="4795247" y="79229"/>
                </a:lnTo>
                <a:lnTo>
                  <a:pt x="4675766" y="79229"/>
                </a:lnTo>
                <a:close/>
                <a:moveTo>
                  <a:pt x="4211479" y="17088"/>
                </a:moveTo>
                <a:cubicBezTo>
                  <a:pt x="4220604" y="24837"/>
                  <a:pt x="4229710" y="33300"/>
                  <a:pt x="4238798" y="42477"/>
                </a:cubicBezTo>
                <a:cubicBezTo>
                  <a:pt x="4247884" y="51655"/>
                  <a:pt x="4255240" y="59748"/>
                  <a:pt x="4260862" y="66759"/>
                </a:cubicBezTo>
                <a:lnTo>
                  <a:pt x="4249579" y="75909"/>
                </a:lnTo>
                <a:cubicBezTo>
                  <a:pt x="4244251" y="68747"/>
                  <a:pt x="4237076" y="60424"/>
                  <a:pt x="4228052" y="50939"/>
                </a:cubicBezTo>
                <a:cubicBezTo>
                  <a:pt x="4219029" y="41454"/>
                  <a:pt x="4209948" y="32602"/>
                  <a:pt x="4200810" y="24384"/>
                </a:cubicBezTo>
                <a:close/>
                <a:moveTo>
                  <a:pt x="1482528" y="8859"/>
                </a:moveTo>
                <a:lnTo>
                  <a:pt x="1619993" y="8859"/>
                </a:lnTo>
                <a:lnTo>
                  <a:pt x="1619993" y="81973"/>
                </a:lnTo>
                <a:lnTo>
                  <a:pt x="1482528" y="81973"/>
                </a:lnTo>
                <a:close/>
                <a:moveTo>
                  <a:pt x="6005608" y="7620"/>
                </a:moveTo>
                <a:lnTo>
                  <a:pt x="6020238" y="7620"/>
                </a:lnTo>
                <a:cubicBezTo>
                  <a:pt x="6019628" y="19203"/>
                  <a:pt x="6018714" y="30176"/>
                  <a:pt x="6017495" y="40539"/>
                </a:cubicBezTo>
                <a:lnTo>
                  <a:pt x="6080588" y="40539"/>
                </a:lnTo>
                <a:cubicBezTo>
                  <a:pt x="6080582" y="40704"/>
                  <a:pt x="6080519" y="41593"/>
                  <a:pt x="6080398" y="43206"/>
                </a:cubicBezTo>
                <a:cubicBezTo>
                  <a:pt x="6080277" y="44819"/>
                  <a:pt x="6080138" y="46165"/>
                  <a:pt x="6079979" y="47244"/>
                </a:cubicBezTo>
                <a:cubicBezTo>
                  <a:pt x="6077947" y="74372"/>
                  <a:pt x="6075839" y="94184"/>
                  <a:pt x="6073654" y="106680"/>
                </a:cubicBezTo>
                <a:cubicBezTo>
                  <a:pt x="6071470" y="119177"/>
                  <a:pt x="6068600" y="127102"/>
                  <a:pt x="6065044" y="130455"/>
                </a:cubicBezTo>
                <a:cubicBezTo>
                  <a:pt x="6062840" y="132557"/>
                  <a:pt x="6060542" y="134068"/>
                  <a:pt x="6058148" y="134989"/>
                </a:cubicBezTo>
                <a:cubicBezTo>
                  <a:pt x="6055754" y="135909"/>
                  <a:pt x="6052769" y="136430"/>
                  <a:pt x="6049194" y="136551"/>
                </a:cubicBezTo>
                <a:cubicBezTo>
                  <a:pt x="6046165" y="136849"/>
                  <a:pt x="6042012" y="136938"/>
                  <a:pt x="6036736" y="136818"/>
                </a:cubicBezTo>
                <a:cubicBezTo>
                  <a:pt x="6031458" y="136697"/>
                  <a:pt x="6025858" y="136405"/>
                  <a:pt x="6019933" y="135941"/>
                </a:cubicBezTo>
                <a:cubicBezTo>
                  <a:pt x="6019768" y="133890"/>
                  <a:pt x="6019336" y="131668"/>
                  <a:pt x="6018638" y="129274"/>
                </a:cubicBezTo>
                <a:cubicBezTo>
                  <a:pt x="6017940" y="126880"/>
                  <a:pt x="6017050" y="124733"/>
                  <a:pt x="6015971" y="122835"/>
                </a:cubicBezTo>
                <a:cubicBezTo>
                  <a:pt x="6022353" y="123419"/>
                  <a:pt x="6028106" y="123775"/>
                  <a:pt x="6033230" y="123902"/>
                </a:cubicBezTo>
                <a:cubicBezTo>
                  <a:pt x="6038354" y="124029"/>
                  <a:pt x="6042050" y="124079"/>
                  <a:pt x="6044317" y="124054"/>
                </a:cubicBezTo>
                <a:cubicBezTo>
                  <a:pt x="6046413" y="124225"/>
                  <a:pt x="6048166" y="124111"/>
                  <a:pt x="6049575" y="123711"/>
                </a:cubicBezTo>
                <a:cubicBezTo>
                  <a:pt x="6050984" y="123311"/>
                  <a:pt x="6052280" y="122511"/>
                  <a:pt x="6053462" y="121311"/>
                </a:cubicBezTo>
                <a:cubicBezTo>
                  <a:pt x="6055735" y="119038"/>
                  <a:pt x="6057818" y="112764"/>
                  <a:pt x="6059710" y="102489"/>
                </a:cubicBezTo>
                <a:cubicBezTo>
                  <a:pt x="6061602" y="92215"/>
                  <a:pt x="6063380" y="76035"/>
                  <a:pt x="6065044" y="53950"/>
                </a:cubicBezTo>
                <a:lnTo>
                  <a:pt x="6015666" y="53950"/>
                </a:lnTo>
                <a:cubicBezTo>
                  <a:pt x="6012606" y="75013"/>
                  <a:pt x="6006688" y="93237"/>
                  <a:pt x="5997912" y="108624"/>
                </a:cubicBezTo>
                <a:cubicBezTo>
                  <a:pt x="5989136" y="124010"/>
                  <a:pt x="5975750" y="136367"/>
                  <a:pt x="5957754" y="145695"/>
                </a:cubicBezTo>
                <a:cubicBezTo>
                  <a:pt x="5956618" y="144082"/>
                  <a:pt x="5955157" y="142279"/>
                  <a:pt x="5953372" y="140285"/>
                </a:cubicBezTo>
                <a:cubicBezTo>
                  <a:pt x="5951588" y="138291"/>
                  <a:pt x="5949899" y="136640"/>
                  <a:pt x="5948306" y="135332"/>
                </a:cubicBezTo>
                <a:cubicBezTo>
                  <a:pt x="5964669" y="127064"/>
                  <a:pt x="5976900" y="116091"/>
                  <a:pt x="5984996" y="102413"/>
                </a:cubicBezTo>
                <a:cubicBezTo>
                  <a:pt x="5993092" y="88735"/>
                  <a:pt x="5998540" y="72581"/>
                  <a:pt x="6001340" y="53950"/>
                </a:cubicBezTo>
                <a:lnTo>
                  <a:pt x="5953182" y="53950"/>
                </a:lnTo>
                <a:lnTo>
                  <a:pt x="5953182" y="40539"/>
                </a:lnTo>
                <a:lnTo>
                  <a:pt x="6003170" y="40539"/>
                </a:lnTo>
                <a:cubicBezTo>
                  <a:pt x="6003766" y="35357"/>
                  <a:pt x="6004248" y="30023"/>
                  <a:pt x="6004617" y="24537"/>
                </a:cubicBezTo>
                <a:cubicBezTo>
                  <a:pt x="6004986" y="19050"/>
                  <a:pt x="6005316" y="13412"/>
                  <a:pt x="6005608" y="7620"/>
                </a:cubicBezTo>
                <a:close/>
                <a:moveTo>
                  <a:pt x="4588898" y="7620"/>
                </a:moveTo>
                <a:lnTo>
                  <a:pt x="4603528" y="10668"/>
                </a:lnTo>
                <a:cubicBezTo>
                  <a:pt x="4601445" y="22302"/>
                  <a:pt x="4598905" y="33782"/>
                  <a:pt x="4595908" y="45111"/>
                </a:cubicBezTo>
                <a:lnTo>
                  <a:pt x="4650772" y="45111"/>
                </a:lnTo>
                <a:lnTo>
                  <a:pt x="4650772" y="59132"/>
                </a:lnTo>
                <a:lnTo>
                  <a:pt x="4592860" y="59132"/>
                </a:lnTo>
                <a:cubicBezTo>
                  <a:pt x="4589030" y="73525"/>
                  <a:pt x="4584878" y="87419"/>
                  <a:pt x="4580401" y="100811"/>
                </a:cubicBezTo>
                <a:cubicBezTo>
                  <a:pt x="4575924" y="114204"/>
                  <a:pt x="4571238" y="126727"/>
                  <a:pt x="4566342" y="138380"/>
                </a:cubicBezTo>
                <a:lnTo>
                  <a:pt x="4602918" y="138380"/>
                </a:lnTo>
                <a:lnTo>
                  <a:pt x="4602918" y="89291"/>
                </a:lnTo>
                <a:lnTo>
                  <a:pt x="4616634" y="89291"/>
                </a:lnTo>
                <a:lnTo>
                  <a:pt x="4616634" y="138380"/>
                </a:lnTo>
                <a:lnTo>
                  <a:pt x="4649858" y="138380"/>
                </a:lnTo>
                <a:lnTo>
                  <a:pt x="4649858" y="152096"/>
                </a:lnTo>
                <a:lnTo>
                  <a:pt x="4616634" y="152096"/>
                </a:lnTo>
                <a:lnTo>
                  <a:pt x="4616634" y="198730"/>
                </a:lnTo>
                <a:lnTo>
                  <a:pt x="4655648" y="190805"/>
                </a:lnTo>
                <a:lnTo>
                  <a:pt x="4656868" y="204216"/>
                </a:lnTo>
                <a:lnTo>
                  <a:pt x="4616634" y="212433"/>
                </a:lnTo>
                <a:lnTo>
                  <a:pt x="4616634" y="281940"/>
                </a:lnTo>
                <a:lnTo>
                  <a:pt x="4602918" y="281940"/>
                </a:lnTo>
                <a:lnTo>
                  <a:pt x="4602918" y="215483"/>
                </a:lnTo>
                <a:cubicBezTo>
                  <a:pt x="4591914" y="217783"/>
                  <a:pt x="4581462" y="219969"/>
                  <a:pt x="4571562" y="222040"/>
                </a:cubicBezTo>
                <a:cubicBezTo>
                  <a:pt x="4561662" y="224112"/>
                  <a:pt x="4552506" y="225993"/>
                  <a:pt x="4544092" y="227683"/>
                </a:cubicBezTo>
                <a:lnTo>
                  <a:pt x="4540130" y="213043"/>
                </a:lnTo>
                <a:cubicBezTo>
                  <a:pt x="4548728" y="211651"/>
                  <a:pt x="4558354" y="209936"/>
                  <a:pt x="4569009" y="207897"/>
                </a:cubicBezTo>
                <a:cubicBezTo>
                  <a:pt x="4579664" y="205858"/>
                  <a:pt x="4590968" y="203610"/>
                  <a:pt x="4602918" y="201154"/>
                </a:cubicBezTo>
                <a:lnTo>
                  <a:pt x="4602918" y="152096"/>
                </a:lnTo>
                <a:lnTo>
                  <a:pt x="4573353" y="152096"/>
                </a:lnTo>
                <a:cubicBezTo>
                  <a:pt x="4567949" y="152121"/>
                  <a:pt x="4563364" y="152528"/>
                  <a:pt x="4559598" y="153315"/>
                </a:cubicBezTo>
                <a:cubicBezTo>
                  <a:pt x="4555833" y="154103"/>
                  <a:pt x="4553306" y="155120"/>
                  <a:pt x="4552016" y="156365"/>
                </a:cubicBezTo>
                <a:cubicBezTo>
                  <a:pt x="4551540" y="154523"/>
                  <a:pt x="4550893" y="152185"/>
                  <a:pt x="4550074" y="149353"/>
                </a:cubicBezTo>
                <a:cubicBezTo>
                  <a:pt x="4549254" y="146520"/>
                  <a:pt x="4548378" y="144184"/>
                  <a:pt x="4547444" y="142342"/>
                </a:cubicBezTo>
                <a:cubicBezTo>
                  <a:pt x="4549546" y="141739"/>
                  <a:pt x="4551668" y="139134"/>
                  <a:pt x="4553808" y="134527"/>
                </a:cubicBezTo>
                <a:cubicBezTo>
                  <a:pt x="4555947" y="129921"/>
                  <a:pt x="4558297" y="124189"/>
                  <a:pt x="4560856" y="117332"/>
                </a:cubicBezTo>
                <a:cubicBezTo>
                  <a:pt x="4562634" y="113007"/>
                  <a:pt x="4565174" y="105673"/>
                  <a:pt x="4568476" y="95327"/>
                </a:cubicBezTo>
                <a:cubicBezTo>
                  <a:pt x="4571778" y="84982"/>
                  <a:pt x="4575232" y="72917"/>
                  <a:pt x="4578839" y="59132"/>
                </a:cubicBezTo>
                <a:lnTo>
                  <a:pt x="4541958" y="59132"/>
                </a:lnTo>
                <a:lnTo>
                  <a:pt x="4541958" y="45111"/>
                </a:lnTo>
                <a:lnTo>
                  <a:pt x="4581887" y="45111"/>
                </a:lnTo>
                <a:cubicBezTo>
                  <a:pt x="4583265" y="38996"/>
                  <a:pt x="4584548" y="32785"/>
                  <a:pt x="4585735" y="26480"/>
                </a:cubicBezTo>
                <a:cubicBezTo>
                  <a:pt x="4586922" y="20174"/>
                  <a:pt x="4587976" y="13888"/>
                  <a:pt x="4588898" y="7620"/>
                </a:cubicBezTo>
                <a:close/>
                <a:moveTo>
                  <a:pt x="5361718" y="7335"/>
                </a:moveTo>
                <a:lnTo>
                  <a:pt x="5376348" y="7335"/>
                </a:lnTo>
                <a:lnTo>
                  <a:pt x="5376348" y="45739"/>
                </a:lnTo>
                <a:lnTo>
                  <a:pt x="5444928" y="45739"/>
                </a:lnTo>
                <a:lnTo>
                  <a:pt x="5444928" y="58808"/>
                </a:lnTo>
                <a:lnTo>
                  <a:pt x="5376348" y="58808"/>
                </a:lnTo>
                <a:lnTo>
                  <a:pt x="5376348" y="99994"/>
                </a:lnTo>
                <a:lnTo>
                  <a:pt x="5406524" y="99994"/>
                </a:lnTo>
                <a:cubicBezTo>
                  <a:pt x="5422252" y="88376"/>
                  <a:pt x="5436972" y="76078"/>
                  <a:pt x="5450681" y="63100"/>
                </a:cubicBezTo>
                <a:cubicBezTo>
                  <a:pt x="5464391" y="50122"/>
                  <a:pt x="5476900" y="36613"/>
                  <a:pt x="5488210" y="22575"/>
                </a:cubicBezTo>
                <a:lnTo>
                  <a:pt x="5500402" y="29585"/>
                </a:lnTo>
                <a:cubicBezTo>
                  <a:pt x="5489880" y="42240"/>
                  <a:pt x="5478615" y="54465"/>
                  <a:pt x="5466607" y="66258"/>
                </a:cubicBezTo>
                <a:cubicBezTo>
                  <a:pt x="5454599" y="78051"/>
                  <a:pt x="5441886" y="89296"/>
                  <a:pt x="5428469" y="99994"/>
                </a:cubicBezTo>
                <a:lnTo>
                  <a:pt x="5515032" y="99994"/>
                </a:lnTo>
                <a:lnTo>
                  <a:pt x="5515032" y="113367"/>
                </a:lnTo>
                <a:lnTo>
                  <a:pt x="5410790" y="113367"/>
                </a:lnTo>
                <a:cubicBezTo>
                  <a:pt x="5402237" y="119641"/>
                  <a:pt x="5393436" y="125782"/>
                  <a:pt x="5384387" y="131789"/>
                </a:cubicBezTo>
                <a:cubicBezTo>
                  <a:pt x="5375339" y="137796"/>
                  <a:pt x="5366156" y="143555"/>
                  <a:pt x="5356841" y="149067"/>
                </a:cubicBezTo>
                <a:lnTo>
                  <a:pt x="5487600" y="149067"/>
                </a:lnTo>
                <a:lnTo>
                  <a:pt x="5487600" y="161830"/>
                </a:lnTo>
                <a:lnTo>
                  <a:pt x="5351050" y="161830"/>
                </a:lnTo>
                <a:cubicBezTo>
                  <a:pt x="5348726" y="167831"/>
                  <a:pt x="5346287" y="173832"/>
                  <a:pt x="5343735" y="179833"/>
                </a:cubicBezTo>
                <a:cubicBezTo>
                  <a:pt x="5341182" y="185834"/>
                  <a:pt x="5338744" y="191530"/>
                  <a:pt x="5336420" y="196920"/>
                </a:cubicBezTo>
                <a:lnTo>
                  <a:pt x="5469616" y="196920"/>
                </a:lnTo>
                <a:lnTo>
                  <a:pt x="5468703" y="204214"/>
                </a:lnTo>
                <a:cubicBezTo>
                  <a:pt x="5465591" y="225441"/>
                  <a:pt x="5462366" y="241446"/>
                  <a:pt x="5459025" y="252231"/>
                </a:cubicBezTo>
                <a:cubicBezTo>
                  <a:pt x="5455685" y="263016"/>
                  <a:pt x="5451698" y="270176"/>
                  <a:pt x="5447062" y="273710"/>
                </a:cubicBezTo>
                <a:cubicBezTo>
                  <a:pt x="5444280" y="276085"/>
                  <a:pt x="5441232" y="277718"/>
                  <a:pt x="5437918" y="278611"/>
                </a:cubicBezTo>
                <a:cubicBezTo>
                  <a:pt x="5434603" y="279504"/>
                  <a:pt x="5430336" y="279998"/>
                  <a:pt x="5425116" y="280093"/>
                </a:cubicBezTo>
                <a:cubicBezTo>
                  <a:pt x="5419884" y="280131"/>
                  <a:pt x="5412366" y="280055"/>
                  <a:pt x="5402561" y="279865"/>
                </a:cubicBezTo>
                <a:cubicBezTo>
                  <a:pt x="5392757" y="279675"/>
                  <a:pt x="5381886" y="279143"/>
                  <a:pt x="5369947" y="278269"/>
                </a:cubicBezTo>
                <a:cubicBezTo>
                  <a:pt x="5369795" y="276085"/>
                  <a:pt x="5369338" y="273767"/>
                  <a:pt x="5368576" y="271316"/>
                </a:cubicBezTo>
                <a:cubicBezTo>
                  <a:pt x="5367814" y="268865"/>
                  <a:pt x="5366747" y="266621"/>
                  <a:pt x="5365376" y="264584"/>
                </a:cubicBezTo>
                <a:cubicBezTo>
                  <a:pt x="5377491" y="265620"/>
                  <a:pt x="5388768" y="266294"/>
                  <a:pt x="5399208" y="266605"/>
                </a:cubicBezTo>
                <a:cubicBezTo>
                  <a:pt x="5409648" y="266916"/>
                  <a:pt x="5416963" y="267056"/>
                  <a:pt x="5421154" y="267024"/>
                </a:cubicBezTo>
                <a:cubicBezTo>
                  <a:pt x="5424906" y="267056"/>
                  <a:pt x="5427916" y="266916"/>
                  <a:pt x="5430184" y="266605"/>
                </a:cubicBezTo>
                <a:cubicBezTo>
                  <a:pt x="5432450" y="266294"/>
                  <a:pt x="5434317" y="265620"/>
                  <a:pt x="5435784" y="264584"/>
                </a:cubicBezTo>
                <a:cubicBezTo>
                  <a:pt x="5439385" y="262176"/>
                  <a:pt x="5442547" y="256699"/>
                  <a:pt x="5445271" y="248152"/>
                </a:cubicBezTo>
                <a:cubicBezTo>
                  <a:pt x="5447996" y="239606"/>
                  <a:pt x="5450624" y="226884"/>
                  <a:pt x="5453158" y="209989"/>
                </a:cubicBezTo>
                <a:lnTo>
                  <a:pt x="5315083" y="209989"/>
                </a:lnTo>
                <a:cubicBezTo>
                  <a:pt x="5318620" y="203129"/>
                  <a:pt x="5322214" y="195326"/>
                  <a:pt x="5325866" y="186578"/>
                </a:cubicBezTo>
                <a:cubicBezTo>
                  <a:pt x="5329517" y="177831"/>
                  <a:pt x="5333035" y="169176"/>
                  <a:pt x="5336420" y="160615"/>
                </a:cubicBezTo>
                <a:cubicBezTo>
                  <a:pt x="5322824" y="168088"/>
                  <a:pt x="5308943" y="175104"/>
                  <a:pt x="5294776" y="181663"/>
                </a:cubicBezTo>
                <a:cubicBezTo>
                  <a:pt x="5280609" y="188221"/>
                  <a:pt x="5266347" y="194320"/>
                  <a:pt x="5251990" y="199959"/>
                </a:cubicBezTo>
                <a:cubicBezTo>
                  <a:pt x="5251171" y="198154"/>
                  <a:pt x="5249990" y="195983"/>
                  <a:pt x="5248446" y="193448"/>
                </a:cubicBezTo>
                <a:cubicBezTo>
                  <a:pt x="5246904" y="190913"/>
                  <a:pt x="5245342" y="188816"/>
                  <a:pt x="5243760" y="187156"/>
                </a:cubicBezTo>
                <a:cubicBezTo>
                  <a:pt x="5269274" y="177960"/>
                  <a:pt x="5294141" y="167149"/>
                  <a:pt x="5318360" y="154724"/>
                </a:cubicBezTo>
                <a:cubicBezTo>
                  <a:pt x="5342579" y="142299"/>
                  <a:pt x="5365769" y="128513"/>
                  <a:pt x="5387930" y="113367"/>
                </a:cubicBezTo>
                <a:lnTo>
                  <a:pt x="5252294" y="113367"/>
                </a:lnTo>
                <a:lnTo>
                  <a:pt x="5252294" y="99994"/>
                </a:lnTo>
                <a:lnTo>
                  <a:pt x="5361718" y="99994"/>
                </a:lnTo>
                <a:lnTo>
                  <a:pt x="5361718" y="58808"/>
                </a:lnTo>
                <a:lnTo>
                  <a:pt x="5280031" y="58808"/>
                </a:lnTo>
                <a:lnTo>
                  <a:pt x="5280031" y="45739"/>
                </a:lnTo>
                <a:lnTo>
                  <a:pt x="5361718" y="45739"/>
                </a:lnTo>
                <a:close/>
                <a:moveTo>
                  <a:pt x="2812066" y="7316"/>
                </a:moveTo>
                <a:lnTo>
                  <a:pt x="2826696" y="7316"/>
                </a:lnTo>
                <a:lnTo>
                  <a:pt x="2826696" y="33224"/>
                </a:lnTo>
                <a:lnTo>
                  <a:pt x="2911735" y="33224"/>
                </a:lnTo>
                <a:lnTo>
                  <a:pt x="2911735" y="7316"/>
                </a:lnTo>
                <a:lnTo>
                  <a:pt x="2926061" y="7316"/>
                </a:lnTo>
                <a:lnTo>
                  <a:pt x="2926061" y="33224"/>
                </a:lnTo>
                <a:lnTo>
                  <a:pt x="3001651" y="33224"/>
                </a:lnTo>
                <a:lnTo>
                  <a:pt x="3001651" y="46940"/>
                </a:lnTo>
                <a:lnTo>
                  <a:pt x="2926061" y="46940"/>
                </a:lnTo>
                <a:lnTo>
                  <a:pt x="2926061" y="73762"/>
                </a:lnTo>
                <a:lnTo>
                  <a:pt x="2911735" y="73762"/>
                </a:lnTo>
                <a:lnTo>
                  <a:pt x="2911735" y="46940"/>
                </a:lnTo>
                <a:lnTo>
                  <a:pt x="2826696" y="46940"/>
                </a:lnTo>
                <a:lnTo>
                  <a:pt x="2826696" y="74676"/>
                </a:lnTo>
                <a:lnTo>
                  <a:pt x="2812066" y="74676"/>
                </a:lnTo>
                <a:lnTo>
                  <a:pt x="2812066" y="46940"/>
                </a:lnTo>
                <a:lnTo>
                  <a:pt x="2736476" y="46940"/>
                </a:lnTo>
                <a:lnTo>
                  <a:pt x="2736476" y="33224"/>
                </a:lnTo>
                <a:lnTo>
                  <a:pt x="2812066" y="33224"/>
                </a:lnTo>
                <a:close/>
                <a:moveTo>
                  <a:pt x="2484406" y="7030"/>
                </a:moveTo>
                <a:lnTo>
                  <a:pt x="2498122" y="7030"/>
                </a:lnTo>
                <a:lnTo>
                  <a:pt x="2498122" y="28671"/>
                </a:lnTo>
                <a:lnTo>
                  <a:pt x="2555729" y="28671"/>
                </a:lnTo>
                <a:lnTo>
                  <a:pt x="2555729" y="7030"/>
                </a:lnTo>
                <a:lnTo>
                  <a:pt x="2569750" y="7030"/>
                </a:lnTo>
                <a:lnTo>
                  <a:pt x="2569750" y="28671"/>
                </a:lnTo>
                <a:lnTo>
                  <a:pt x="2636806" y="28671"/>
                </a:lnTo>
                <a:lnTo>
                  <a:pt x="2636806" y="79229"/>
                </a:lnTo>
                <a:lnTo>
                  <a:pt x="2569750" y="79229"/>
                </a:lnTo>
                <a:lnTo>
                  <a:pt x="2569750" y="107614"/>
                </a:lnTo>
                <a:lnTo>
                  <a:pt x="2654484" y="107614"/>
                </a:lnTo>
                <a:cubicBezTo>
                  <a:pt x="2654472" y="107734"/>
                  <a:pt x="2654421" y="108481"/>
                  <a:pt x="2654332" y="109855"/>
                </a:cubicBezTo>
                <a:cubicBezTo>
                  <a:pt x="2654243" y="111228"/>
                  <a:pt x="2654192" y="112507"/>
                  <a:pt x="2654180" y="113690"/>
                </a:cubicBezTo>
                <a:cubicBezTo>
                  <a:pt x="2652865" y="123321"/>
                  <a:pt x="2651532" y="130648"/>
                  <a:pt x="2650179" y="135672"/>
                </a:cubicBezTo>
                <a:cubicBezTo>
                  <a:pt x="2648826" y="140696"/>
                  <a:pt x="2647112" y="144139"/>
                  <a:pt x="2645035" y="146000"/>
                </a:cubicBezTo>
                <a:cubicBezTo>
                  <a:pt x="2643258" y="147511"/>
                  <a:pt x="2641327" y="148603"/>
                  <a:pt x="2639244" y="149276"/>
                </a:cubicBezTo>
                <a:cubicBezTo>
                  <a:pt x="2637162" y="149949"/>
                  <a:pt x="2634622" y="150280"/>
                  <a:pt x="2631624" y="150267"/>
                </a:cubicBezTo>
                <a:cubicBezTo>
                  <a:pt x="2629218" y="150559"/>
                  <a:pt x="2625725" y="150661"/>
                  <a:pt x="2621147" y="150572"/>
                </a:cubicBezTo>
                <a:cubicBezTo>
                  <a:pt x="2616568" y="150483"/>
                  <a:pt x="2611628" y="150280"/>
                  <a:pt x="2606326" y="149962"/>
                </a:cubicBezTo>
                <a:cubicBezTo>
                  <a:pt x="2606161" y="148235"/>
                  <a:pt x="2605805" y="146355"/>
                  <a:pt x="2605259" y="144323"/>
                </a:cubicBezTo>
                <a:cubicBezTo>
                  <a:pt x="2604713" y="142291"/>
                  <a:pt x="2604052" y="140411"/>
                  <a:pt x="2603278" y="138683"/>
                </a:cubicBezTo>
                <a:cubicBezTo>
                  <a:pt x="2608580" y="139268"/>
                  <a:pt x="2613368" y="139624"/>
                  <a:pt x="2617642" y="139751"/>
                </a:cubicBezTo>
                <a:cubicBezTo>
                  <a:pt x="2621915" y="139878"/>
                  <a:pt x="2624950" y="139929"/>
                  <a:pt x="2626748" y="139904"/>
                </a:cubicBezTo>
                <a:cubicBezTo>
                  <a:pt x="2628557" y="139923"/>
                  <a:pt x="2630043" y="139808"/>
                  <a:pt x="2631205" y="139560"/>
                </a:cubicBezTo>
                <a:cubicBezTo>
                  <a:pt x="2632367" y="139313"/>
                  <a:pt x="2633320" y="138817"/>
                  <a:pt x="2634063" y="138073"/>
                </a:cubicBezTo>
                <a:cubicBezTo>
                  <a:pt x="2635110" y="137069"/>
                  <a:pt x="2636063" y="135111"/>
                  <a:pt x="2636920" y="132200"/>
                </a:cubicBezTo>
                <a:cubicBezTo>
                  <a:pt x="2637777" y="129289"/>
                  <a:pt x="2638654" y="125044"/>
                  <a:pt x="2639549" y="119463"/>
                </a:cubicBezTo>
                <a:lnTo>
                  <a:pt x="2569750" y="119463"/>
                </a:lnTo>
                <a:lnTo>
                  <a:pt x="2569750" y="151467"/>
                </a:lnTo>
                <a:lnTo>
                  <a:pt x="2555729" y="151467"/>
                </a:lnTo>
                <a:lnTo>
                  <a:pt x="2555729" y="119463"/>
                </a:lnTo>
                <a:lnTo>
                  <a:pt x="2486234" y="119463"/>
                </a:lnTo>
                <a:cubicBezTo>
                  <a:pt x="2480221" y="129674"/>
                  <a:pt x="2470455" y="139046"/>
                  <a:pt x="2456936" y="147581"/>
                </a:cubicBezTo>
                <a:cubicBezTo>
                  <a:pt x="2443416" y="156115"/>
                  <a:pt x="2424735" y="163811"/>
                  <a:pt x="2400891" y="170669"/>
                </a:cubicBezTo>
                <a:cubicBezTo>
                  <a:pt x="2400090" y="168745"/>
                  <a:pt x="2399024" y="166650"/>
                  <a:pt x="2397690" y="164383"/>
                </a:cubicBezTo>
                <a:cubicBezTo>
                  <a:pt x="2396357" y="162116"/>
                  <a:pt x="2394985" y="160249"/>
                  <a:pt x="2393576" y="158782"/>
                </a:cubicBezTo>
                <a:cubicBezTo>
                  <a:pt x="2413235" y="153429"/>
                  <a:pt x="2429084" y="147447"/>
                  <a:pt x="2441124" y="140837"/>
                </a:cubicBezTo>
                <a:cubicBezTo>
                  <a:pt x="2453164" y="134227"/>
                  <a:pt x="2462308" y="127102"/>
                  <a:pt x="2468556" y="119463"/>
                </a:cubicBezTo>
                <a:lnTo>
                  <a:pt x="2412168" y="119463"/>
                </a:lnTo>
                <a:cubicBezTo>
                  <a:pt x="2413737" y="112220"/>
                  <a:pt x="2415324" y="103883"/>
                  <a:pt x="2416931" y="94452"/>
                </a:cubicBezTo>
                <a:cubicBezTo>
                  <a:pt x="2418537" y="85021"/>
                  <a:pt x="2419896" y="75997"/>
                  <a:pt x="2421008" y="67380"/>
                </a:cubicBezTo>
                <a:lnTo>
                  <a:pt x="2484406" y="67380"/>
                </a:lnTo>
                <a:lnTo>
                  <a:pt x="2484406" y="65854"/>
                </a:lnTo>
                <a:lnTo>
                  <a:pt x="2484406" y="40825"/>
                </a:lnTo>
                <a:lnTo>
                  <a:pt x="2406377" y="40825"/>
                </a:lnTo>
                <a:lnTo>
                  <a:pt x="2406377" y="28671"/>
                </a:lnTo>
                <a:lnTo>
                  <a:pt x="2484406" y="28671"/>
                </a:lnTo>
                <a:close/>
                <a:moveTo>
                  <a:pt x="2136324" y="7030"/>
                </a:moveTo>
                <a:lnTo>
                  <a:pt x="2152479" y="9773"/>
                </a:lnTo>
                <a:cubicBezTo>
                  <a:pt x="2150358" y="13437"/>
                  <a:pt x="2148123" y="17158"/>
                  <a:pt x="2145773" y="20936"/>
                </a:cubicBezTo>
                <a:cubicBezTo>
                  <a:pt x="2143424" y="24715"/>
                  <a:pt x="2140884" y="28512"/>
                  <a:pt x="2138153" y="32328"/>
                </a:cubicBezTo>
                <a:lnTo>
                  <a:pt x="2222278" y="32328"/>
                </a:lnTo>
                <a:lnTo>
                  <a:pt x="2225021" y="31414"/>
                </a:lnTo>
                <a:lnTo>
                  <a:pt x="2234470" y="38103"/>
                </a:lnTo>
                <a:cubicBezTo>
                  <a:pt x="2230107" y="45844"/>
                  <a:pt x="2225040" y="53742"/>
                  <a:pt x="2219268" y="61799"/>
                </a:cubicBezTo>
                <a:cubicBezTo>
                  <a:pt x="2213496" y="69856"/>
                  <a:pt x="2207590" y="77304"/>
                  <a:pt x="2201551" y="84144"/>
                </a:cubicBezTo>
                <a:lnTo>
                  <a:pt x="2295125" y="84144"/>
                </a:lnTo>
                <a:lnTo>
                  <a:pt x="2295125" y="173108"/>
                </a:lnTo>
                <a:lnTo>
                  <a:pt x="2213743" y="173108"/>
                </a:lnTo>
                <a:lnTo>
                  <a:pt x="2213743" y="252999"/>
                </a:lnTo>
                <a:cubicBezTo>
                  <a:pt x="2213534" y="257154"/>
                  <a:pt x="2214639" y="259898"/>
                  <a:pt x="2217058" y="261232"/>
                </a:cubicBezTo>
                <a:cubicBezTo>
                  <a:pt x="2219478" y="262566"/>
                  <a:pt x="2224469" y="263176"/>
                  <a:pt x="2232031" y="263062"/>
                </a:cubicBezTo>
                <a:lnTo>
                  <a:pt x="2287200" y="263062"/>
                </a:lnTo>
                <a:cubicBezTo>
                  <a:pt x="2291906" y="263229"/>
                  <a:pt x="2295466" y="262251"/>
                  <a:pt x="2297880" y="260126"/>
                </a:cubicBezTo>
                <a:cubicBezTo>
                  <a:pt x="2300294" y="258000"/>
                  <a:pt x="2301979" y="253724"/>
                  <a:pt x="2302937" y="247296"/>
                </a:cubicBezTo>
                <a:cubicBezTo>
                  <a:pt x="2303895" y="240868"/>
                  <a:pt x="2304542" y="231283"/>
                  <a:pt x="2304879" y="218542"/>
                </a:cubicBezTo>
                <a:cubicBezTo>
                  <a:pt x="2306911" y="219787"/>
                  <a:pt x="2309171" y="220956"/>
                  <a:pt x="2311660" y="222049"/>
                </a:cubicBezTo>
                <a:cubicBezTo>
                  <a:pt x="2314150" y="223141"/>
                  <a:pt x="2316563" y="224005"/>
                  <a:pt x="2318900" y="224641"/>
                </a:cubicBezTo>
                <a:cubicBezTo>
                  <a:pt x="2318042" y="245217"/>
                  <a:pt x="2315566" y="259158"/>
                  <a:pt x="2311470" y="266466"/>
                </a:cubicBezTo>
                <a:cubicBezTo>
                  <a:pt x="2307374" y="273774"/>
                  <a:pt x="2299488" y="277198"/>
                  <a:pt x="2287810" y="276740"/>
                </a:cubicBezTo>
                <a:lnTo>
                  <a:pt x="2231422" y="276740"/>
                </a:lnTo>
                <a:cubicBezTo>
                  <a:pt x="2219008" y="276949"/>
                  <a:pt x="2210461" y="275390"/>
                  <a:pt x="2205781" y="272062"/>
                </a:cubicBezTo>
                <a:cubicBezTo>
                  <a:pt x="2201101" y="268735"/>
                  <a:pt x="2198878" y="262380"/>
                  <a:pt x="2199113" y="252999"/>
                </a:cubicBezTo>
                <a:lnTo>
                  <a:pt x="2199113" y="173108"/>
                </a:lnTo>
                <a:lnTo>
                  <a:pt x="2179606" y="173108"/>
                </a:lnTo>
                <a:cubicBezTo>
                  <a:pt x="2174897" y="189610"/>
                  <a:pt x="2167788" y="204683"/>
                  <a:pt x="2158281" y="218326"/>
                </a:cubicBezTo>
                <a:cubicBezTo>
                  <a:pt x="2148774" y="231969"/>
                  <a:pt x="2135863" y="243967"/>
                  <a:pt x="2119549" y="254318"/>
                </a:cubicBezTo>
                <a:cubicBezTo>
                  <a:pt x="2103235" y="264670"/>
                  <a:pt x="2082512" y="273160"/>
                  <a:pt x="2057381" y="279788"/>
                </a:cubicBezTo>
                <a:cubicBezTo>
                  <a:pt x="2056549" y="277840"/>
                  <a:pt x="2055317" y="275646"/>
                  <a:pt x="2053685" y="273207"/>
                </a:cubicBezTo>
                <a:cubicBezTo>
                  <a:pt x="2052054" y="270769"/>
                  <a:pt x="2050441" y="268805"/>
                  <a:pt x="2048847" y="267317"/>
                </a:cubicBezTo>
                <a:cubicBezTo>
                  <a:pt x="2072467" y="261494"/>
                  <a:pt x="2091978" y="254010"/>
                  <a:pt x="2107380" y="244864"/>
                </a:cubicBezTo>
                <a:cubicBezTo>
                  <a:pt x="2122781" y="235718"/>
                  <a:pt x="2135000" y="225114"/>
                  <a:pt x="2144035" y="213053"/>
                </a:cubicBezTo>
                <a:cubicBezTo>
                  <a:pt x="2153070" y="200992"/>
                  <a:pt x="2159847" y="187677"/>
                  <a:pt x="2164366" y="173108"/>
                </a:cubicBezTo>
                <a:lnTo>
                  <a:pt x="2079936" y="173108"/>
                </a:lnTo>
                <a:lnTo>
                  <a:pt x="2079936" y="96302"/>
                </a:lnTo>
                <a:cubicBezTo>
                  <a:pt x="2076291" y="99477"/>
                  <a:pt x="2072608" y="102500"/>
                  <a:pt x="2068887" y="105371"/>
                </a:cubicBezTo>
                <a:cubicBezTo>
                  <a:pt x="2065166" y="108242"/>
                  <a:pt x="2061331" y="111114"/>
                  <a:pt x="2057381" y="113986"/>
                </a:cubicBezTo>
                <a:cubicBezTo>
                  <a:pt x="2056086" y="112233"/>
                  <a:pt x="2054409" y="110403"/>
                  <a:pt x="2052352" y="108496"/>
                </a:cubicBezTo>
                <a:cubicBezTo>
                  <a:pt x="2050295" y="106590"/>
                  <a:pt x="2048313" y="105065"/>
                  <a:pt x="2046408" y="103922"/>
                </a:cubicBezTo>
                <a:cubicBezTo>
                  <a:pt x="2067662" y="89513"/>
                  <a:pt x="2085886" y="73633"/>
                  <a:pt x="2101082" y="56281"/>
                </a:cubicBezTo>
                <a:cubicBezTo>
                  <a:pt x="2116277" y="38928"/>
                  <a:pt x="2128025" y="22512"/>
                  <a:pt x="2136324" y="7030"/>
                </a:cubicBezTo>
                <a:close/>
                <a:moveTo>
                  <a:pt x="401403" y="7030"/>
                </a:moveTo>
                <a:lnTo>
                  <a:pt x="414509" y="11297"/>
                </a:lnTo>
                <a:cubicBezTo>
                  <a:pt x="412223" y="15894"/>
                  <a:pt x="409709" y="20492"/>
                  <a:pt x="406965" y="25089"/>
                </a:cubicBezTo>
                <a:cubicBezTo>
                  <a:pt x="404222" y="29687"/>
                  <a:pt x="401250" y="34132"/>
                  <a:pt x="398050" y="38424"/>
                </a:cubicBezTo>
                <a:lnTo>
                  <a:pt x="587026" y="38424"/>
                </a:lnTo>
                <a:lnTo>
                  <a:pt x="587026" y="51493"/>
                </a:lnTo>
                <a:lnTo>
                  <a:pt x="388601" y="51493"/>
                </a:lnTo>
                <a:cubicBezTo>
                  <a:pt x="381388" y="60522"/>
                  <a:pt x="373793" y="68935"/>
                  <a:pt x="365817" y="76730"/>
                </a:cubicBezTo>
                <a:cubicBezTo>
                  <a:pt x="357842" y="84526"/>
                  <a:pt x="349790" y="91562"/>
                  <a:pt x="341662" y="97838"/>
                </a:cubicBezTo>
                <a:cubicBezTo>
                  <a:pt x="340786" y="96171"/>
                  <a:pt x="339414" y="94086"/>
                  <a:pt x="337547" y="91581"/>
                </a:cubicBezTo>
                <a:cubicBezTo>
                  <a:pt x="335680" y="89077"/>
                  <a:pt x="334004" y="86994"/>
                  <a:pt x="332518" y="85333"/>
                </a:cubicBezTo>
                <a:cubicBezTo>
                  <a:pt x="346037" y="75867"/>
                  <a:pt x="358928" y="64343"/>
                  <a:pt x="371190" y="50760"/>
                </a:cubicBezTo>
                <a:cubicBezTo>
                  <a:pt x="383451" y="37176"/>
                  <a:pt x="393522" y="22600"/>
                  <a:pt x="401403" y="7030"/>
                </a:cubicBezTo>
                <a:close/>
                <a:moveTo>
                  <a:pt x="3976402" y="7011"/>
                </a:moveTo>
                <a:lnTo>
                  <a:pt x="3989203" y="13107"/>
                </a:lnTo>
                <a:cubicBezTo>
                  <a:pt x="3987019" y="17120"/>
                  <a:pt x="3984378" y="21286"/>
                  <a:pt x="3981278" y="25604"/>
                </a:cubicBezTo>
                <a:cubicBezTo>
                  <a:pt x="3998322" y="48578"/>
                  <a:pt x="4017804" y="68695"/>
                  <a:pt x="4039724" y="85954"/>
                </a:cubicBezTo>
                <a:cubicBezTo>
                  <a:pt x="4061644" y="103213"/>
                  <a:pt x="4086155" y="118758"/>
                  <a:pt x="4113257" y="132588"/>
                </a:cubicBezTo>
                <a:cubicBezTo>
                  <a:pt x="4111232" y="134043"/>
                  <a:pt x="4109263" y="135935"/>
                  <a:pt x="4107352" y="138265"/>
                </a:cubicBezTo>
                <a:cubicBezTo>
                  <a:pt x="4105440" y="140596"/>
                  <a:pt x="4103852" y="142869"/>
                  <a:pt x="4102589" y="145085"/>
                </a:cubicBezTo>
                <a:cubicBezTo>
                  <a:pt x="4076465" y="130842"/>
                  <a:pt x="4052742" y="115056"/>
                  <a:pt x="4031418" y="97727"/>
                </a:cubicBezTo>
                <a:cubicBezTo>
                  <a:pt x="4010095" y="80398"/>
                  <a:pt x="3990639" y="60116"/>
                  <a:pt x="3973049" y="36881"/>
                </a:cubicBezTo>
                <a:cubicBezTo>
                  <a:pt x="3956609" y="59055"/>
                  <a:pt x="3937292" y="79477"/>
                  <a:pt x="3915099" y="98146"/>
                </a:cubicBezTo>
                <a:cubicBezTo>
                  <a:pt x="3892906" y="116815"/>
                  <a:pt x="3869550" y="132360"/>
                  <a:pt x="3845033" y="144780"/>
                </a:cubicBezTo>
                <a:cubicBezTo>
                  <a:pt x="3843642" y="142717"/>
                  <a:pt x="3842004" y="140520"/>
                  <a:pt x="3840118" y="138189"/>
                </a:cubicBezTo>
                <a:cubicBezTo>
                  <a:pt x="3838232" y="135859"/>
                  <a:pt x="3836213" y="133890"/>
                  <a:pt x="3834060" y="132284"/>
                </a:cubicBezTo>
                <a:cubicBezTo>
                  <a:pt x="3863156" y="118491"/>
                  <a:pt x="3890232" y="100584"/>
                  <a:pt x="3915290" y="78563"/>
                </a:cubicBezTo>
                <a:cubicBezTo>
                  <a:pt x="3940346" y="56541"/>
                  <a:pt x="3960717" y="32690"/>
                  <a:pt x="3976402" y="7011"/>
                </a:cubicBezTo>
                <a:close/>
                <a:moveTo>
                  <a:pt x="5645868" y="6420"/>
                </a:moveTo>
                <a:lnTo>
                  <a:pt x="5659888" y="6420"/>
                </a:lnTo>
                <a:lnTo>
                  <a:pt x="5659888" y="72543"/>
                </a:lnTo>
                <a:lnTo>
                  <a:pt x="5696769" y="72543"/>
                </a:lnTo>
                <a:lnTo>
                  <a:pt x="5696769" y="86564"/>
                </a:lnTo>
                <a:lnTo>
                  <a:pt x="5659888" y="86564"/>
                </a:lnTo>
                <a:lnTo>
                  <a:pt x="5659888" y="101200"/>
                </a:lnTo>
                <a:cubicBezTo>
                  <a:pt x="5663354" y="105013"/>
                  <a:pt x="5667870" y="110191"/>
                  <a:pt x="5673435" y="116733"/>
                </a:cubicBezTo>
                <a:cubicBezTo>
                  <a:pt x="5679000" y="123275"/>
                  <a:pt x="5684328" y="129647"/>
                  <a:pt x="5689420" y="135848"/>
                </a:cubicBezTo>
                <a:cubicBezTo>
                  <a:pt x="5694512" y="142049"/>
                  <a:pt x="5698079" y="146545"/>
                  <a:pt x="5700122" y="149334"/>
                </a:cubicBezTo>
                <a:lnTo>
                  <a:pt x="5691892" y="161534"/>
                </a:lnTo>
                <a:cubicBezTo>
                  <a:pt x="5688711" y="156567"/>
                  <a:pt x="5684024" y="149814"/>
                  <a:pt x="5677834" y="141276"/>
                </a:cubicBezTo>
                <a:cubicBezTo>
                  <a:pt x="5671642" y="132737"/>
                  <a:pt x="5665660" y="124766"/>
                  <a:pt x="5659888" y="117360"/>
                </a:cubicBezTo>
                <a:lnTo>
                  <a:pt x="5659888" y="282226"/>
                </a:lnTo>
                <a:lnTo>
                  <a:pt x="5645868" y="282226"/>
                </a:lnTo>
                <a:lnTo>
                  <a:pt x="5645868" y="121629"/>
                </a:lnTo>
                <a:cubicBezTo>
                  <a:pt x="5640114" y="141018"/>
                  <a:pt x="5633409" y="159518"/>
                  <a:pt x="5625751" y="177128"/>
                </a:cubicBezTo>
                <a:cubicBezTo>
                  <a:pt x="5618092" y="194739"/>
                  <a:pt x="5610168" y="209351"/>
                  <a:pt x="5601976" y="220965"/>
                </a:cubicBezTo>
                <a:cubicBezTo>
                  <a:pt x="5600992" y="218755"/>
                  <a:pt x="5599684" y="216473"/>
                  <a:pt x="5598052" y="214116"/>
                </a:cubicBezTo>
                <a:cubicBezTo>
                  <a:pt x="5596420" y="211759"/>
                  <a:pt x="5594884" y="209783"/>
                  <a:pt x="5593442" y="208188"/>
                </a:cubicBezTo>
                <a:cubicBezTo>
                  <a:pt x="5600028" y="199353"/>
                  <a:pt x="5606567" y="188301"/>
                  <a:pt x="5613062" y="175032"/>
                </a:cubicBezTo>
                <a:cubicBezTo>
                  <a:pt x="5619557" y="161762"/>
                  <a:pt x="5625510" y="147460"/>
                  <a:pt x="5630921" y="132123"/>
                </a:cubicBezTo>
                <a:cubicBezTo>
                  <a:pt x="5636332" y="116787"/>
                  <a:pt x="5640704" y="101600"/>
                  <a:pt x="5644038" y="86564"/>
                </a:cubicBezTo>
                <a:lnTo>
                  <a:pt x="5597709" y="86564"/>
                </a:lnTo>
                <a:lnTo>
                  <a:pt x="5597709" y="72543"/>
                </a:lnTo>
                <a:lnTo>
                  <a:pt x="5645868" y="72543"/>
                </a:lnTo>
                <a:close/>
                <a:moveTo>
                  <a:pt x="1103376" y="6420"/>
                </a:moveTo>
                <a:lnTo>
                  <a:pt x="1286523" y="6420"/>
                </a:lnTo>
                <a:lnTo>
                  <a:pt x="1286523" y="96298"/>
                </a:lnTo>
                <a:lnTo>
                  <a:pt x="1182894" y="96298"/>
                </a:lnTo>
                <a:lnTo>
                  <a:pt x="1196939" y="100574"/>
                </a:lnTo>
                <a:cubicBezTo>
                  <a:pt x="1195704" y="103024"/>
                  <a:pt x="1194355" y="105455"/>
                  <a:pt x="1192891" y="107866"/>
                </a:cubicBezTo>
                <a:cubicBezTo>
                  <a:pt x="1191427" y="110278"/>
                  <a:pt x="1189926" y="112632"/>
                  <a:pt x="1188385" y="114929"/>
                </a:cubicBezTo>
                <a:lnTo>
                  <a:pt x="1244492" y="114929"/>
                </a:lnTo>
                <a:lnTo>
                  <a:pt x="1252114" y="113402"/>
                </a:lnTo>
                <a:lnTo>
                  <a:pt x="1280128" y="126498"/>
                </a:lnTo>
                <a:cubicBezTo>
                  <a:pt x="1267454" y="157603"/>
                  <a:pt x="1248715" y="182406"/>
                  <a:pt x="1223913" y="200908"/>
                </a:cubicBezTo>
                <a:cubicBezTo>
                  <a:pt x="1199111" y="219409"/>
                  <a:pt x="1170300" y="233320"/>
                  <a:pt x="1137478" y="242640"/>
                </a:cubicBezTo>
                <a:cubicBezTo>
                  <a:pt x="1144519" y="243529"/>
                  <a:pt x="1151954" y="244113"/>
                  <a:pt x="1159783" y="244393"/>
                </a:cubicBezTo>
                <a:cubicBezTo>
                  <a:pt x="1167612" y="244672"/>
                  <a:pt x="1175722" y="244799"/>
                  <a:pt x="1184111" y="244774"/>
                </a:cubicBezTo>
                <a:cubicBezTo>
                  <a:pt x="1194844" y="244770"/>
                  <a:pt x="1207194" y="244439"/>
                  <a:pt x="1221162" y="243780"/>
                </a:cubicBezTo>
                <a:cubicBezTo>
                  <a:pt x="1235130" y="243122"/>
                  <a:pt x="1249147" y="242158"/>
                  <a:pt x="1263212" y="240890"/>
                </a:cubicBezTo>
                <a:cubicBezTo>
                  <a:pt x="1277278" y="239621"/>
                  <a:pt x="1289823" y="238071"/>
                  <a:pt x="1300849" y="236238"/>
                </a:cubicBezTo>
                <a:cubicBezTo>
                  <a:pt x="1298074" y="242764"/>
                  <a:pt x="1295318" y="250583"/>
                  <a:pt x="1292581" y="259694"/>
                </a:cubicBezTo>
                <a:cubicBezTo>
                  <a:pt x="1289844" y="268806"/>
                  <a:pt x="1288231" y="276622"/>
                  <a:pt x="1287742" y="283144"/>
                </a:cubicBezTo>
                <a:cubicBezTo>
                  <a:pt x="1279873" y="283668"/>
                  <a:pt x="1269857" y="284210"/>
                  <a:pt x="1257694" y="284768"/>
                </a:cubicBezTo>
                <a:cubicBezTo>
                  <a:pt x="1245530" y="285326"/>
                  <a:pt x="1232755" y="285800"/>
                  <a:pt x="1219368" y="286189"/>
                </a:cubicBezTo>
                <a:cubicBezTo>
                  <a:pt x="1205982" y="286578"/>
                  <a:pt x="1193519" y="286781"/>
                  <a:pt x="1181980" y="286798"/>
                </a:cubicBezTo>
                <a:cubicBezTo>
                  <a:pt x="1161947" y="286900"/>
                  <a:pt x="1144792" y="285783"/>
                  <a:pt x="1130518" y="283448"/>
                </a:cubicBezTo>
                <a:cubicBezTo>
                  <a:pt x="1116243" y="281114"/>
                  <a:pt x="1103433" y="276952"/>
                  <a:pt x="1092086" y="270963"/>
                </a:cubicBezTo>
                <a:cubicBezTo>
                  <a:pt x="1084742" y="266909"/>
                  <a:pt x="1078314" y="263064"/>
                  <a:pt x="1072802" y="259429"/>
                </a:cubicBezTo>
                <a:cubicBezTo>
                  <a:pt x="1067289" y="255794"/>
                  <a:pt x="1062844" y="253852"/>
                  <a:pt x="1059466" y="253605"/>
                </a:cubicBezTo>
                <a:cubicBezTo>
                  <a:pt x="1056787" y="253776"/>
                  <a:pt x="1053882" y="255904"/>
                  <a:pt x="1050751" y="259989"/>
                </a:cubicBezTo>
                <a:cubicBezTo>
                  <a:pt x="1047620" y="264074"/>
                  <a:pt x="1044489" y="269090"/>
                  <a:pt x="1041359" y="275036"/>
                </a:cubicBezTo>
                <a:cubicBezTo>
                  <a:pt x="1038228" y="280983"/>
                  <a:pt x="1035323" y="286834"/>
                  <a:pt x="1032644" y="292589"/>
                </a:cubicBezTo>
                <a:lnTo>
                  <a:pt x="1002164" y="248732"/>
                </a:lnTo>
                <a:cubicBezTo>
                  <a:pt x="1009104" y="240929"/>
                  <a:pt x="1016178" y="234287"/>
                  <a:pt x="1023385" y="228806"/>
                </a:cubicBezTo>
                <a:cubicBezTo>
                  <a:pt x="1030593" y="223326"/>
                  <a:pt x="1037438" y="219198"/>
                  <a:pt x="1043921" y="216422"/>
                </a:cubicBezTo>
                <a:lnTo>
                  <a:pt x="1043921" y="140818"/>
                </a:lnTo>
                <a:lnTo>
                  <a:pt x="1012222" y="140818"/>
                </a:lnTo>
                <a:lnTo>
                  <a:pt x="1012222" y="100280"/>
                </a:lnTo>
                <a:lnTo>
                  <a:pt x="1086288" y="100280"/>
                </a:lnTo>
                <a:lnTo>
                  <a:pt x="1086288" y="224039"/>
                </a:lnTo>
                <a:cubicBezTo>
                  <a:pt x="1087973" y="225100"/>
                  <a:pt x="1089791" y="226180"/>
                  <a:pt x="1091743" y="227279"/>
                </a:cubicBezTo>
                <a:cubicBezTo>
                  <a:pt x="1093694" y="228378"/>
                  <a:pt x="1095741" y="229534"/>
                  <a:pt x="1097884" y="230748"/>
                </a:cubicBezTo>
                <a:cubicBezTo>
                  <a:pt x="1101562" y="232876"/>
                  <a:pt x="1105562" y="234718"/>
                  <a:pt x="1109883" y="236274"/>
                </a:cubicBezTo>
                <a:cubicBezTo>
                  <a:pt x="1114204" y="237831"/>
                  <a:pt x="1118734" y="239139"/>
                  <a:pt x="1123472" y="240200"/>
                </a:cubicBezTo>
                <a:cubicBezTo>
                  <a:pt x="1120808" y="235175"/>
                  <a:pt x="1117763" y="230055"/>
                  <a:pt x="1114338" y="224840"/>
                </a:cubicBezTo>
                <a:cubicBezTo>
                  <a:pt x="1110912" y="219624"/>
                  <a:pt x="1107563" y="215190"/>
                  <a:pt x="1104290" y="211537"/>
                </a:cubicBezTo>
                <a:cubicBezTo>
                  <a:pt x="1113740" y="209562"/>
                  <a:pt x="1122928" y="207186"/>
                  <a:pt x="1131854" y="204410"/>
                </a:cubicBezTo>
                <a:cubicBezTo>
                  <a:pt x="1140779" y="201634"/>
                  <a:pt x="1149371" y="198420"/>
                  <a:pt x="1157630" y="194767"/>
                </a:cubicBezTo>
                <a:cubicBezTo>
                  <a:pt x="1154391" y="191699"/>
                  <a:pt x="1151095" y="188687"/>
                  <a:pt x="1147742" y="185734"/>
                </a:cubicBezTo>
                <a:cubicBezTo>
                  <a:pt x="1144389" y="182780"/>
                  <a:pt x="1141171" y="179997"/>
                  <a:pt x="1138087" y="177386"/>
                </a:cubicBezTo>
                <a:lnTo>
                  <a:pt x="1168283" y="152993"/>
                </a:lnTo>
                <a:cubicBezTo>
                  <a:pt x="1172189" y="155953"/>
                  <a:pt x="1176478" y="159256"/>
                  <a:pt x="1181150" y="162903"/>
                </a:cubicBezTo>
                <a:cubicBezTo>
                  <a:pt x="1185822" y="166549"/>
                  <a:pt x="1190270" y="170157"/>
                  <a:pt x="1194495" y="173727"/>
                </a:cubicBezTo>
                <a:cubicBezTo>
                  <a:pt x="1199390" y="170056"/>
                  <a:pt x="1204015" y="166117"/>
                  <a:pt x="1208368" y="161912"/>
                </a:cubicBezTo>
                <a:cubicBezTo>
                  <a:pt x="1212721" y="157706"/>
                  <a:pt x="1216729" y="153310"/>
                  <a:pt x="1220394" y="148724"/>
                </a:cubicBezTo>
                <a:lnTo>
                  <a:pt x="1161283" y="148724"/>
                </a:lnTo>
                <a:cubicBezTo>
                  <a:pt x="1154677" y="155750"/>
                  <a:pt x="1147750" y="162204"/>
                  <a:pt x="1140502" y="168086"/>
                </a:cubicBezTo>
                <a:cubicBezTo>
                  <a:pt x="1133253" y="173969"/>
                  <a:pt x="1125953" y="179203"/>
                  <a:pt x="1118601" y="183790"/>
                </a:cubicBezTo>
                <a:cubicBezTo>
                  <a:pt x="1115105" y="179502"/>
                  <a:pt x="1110446" y="174356"/>
                  <a:pt x="1104624" y="168353"/>
                </a:cubicBezTo>
                <a:cubicBezTo>
                  <a:pt x="1098801" y="162350"/>
                  <a:pt x="1093605" y="157433"/>
                  <a:pt x="1089035" y="153603"/>
                </a:cubicBezTo>
                <a:cubicBezTo>
                  <a:pt x="1101983" y="147086"/>
                  <a:pt x="1114033" y="138874"/>
                  <a:pt x="1125186" y="128966"/>
                </a:cubicBezTo>
                <a:cubicBezTo>
                  <a:pt x="1136340" y="119058"/>
                  <a:pt x="1145729" y="108168"/>
                  <a:pt x="1153354" y="96298"/>
                </a:cubicBezTo>
                <a:lnTo>
                  <a:pt x="1103376" y="96298"/>
                </a:lnTo>
                <a:close/>
                <a:moveTo>
                  <a:pt x="1050932" y="3372"/>
                </a:moveTo>
                <a:cubicBezTo>
                  <a:pt x="1058583" y="11264"/>
                  <a:pt x="1066597" y="19918"/>
                  <a:pt x="1074974" y="29336"/>
                </a:cubicBezTo>
                <a:cubicBezTo>
                  <a:pt x="1083351" y="38753"/>
                  <a:pt x="1090072" y="47265"/>
                  <a:pt x="1095137" y="54871"/>
                </a:cubicBezTo>
                <a:lnTo>
                  <a:pt x="1059771" y="81379"/>
                </a:lnTo>
                <a:cubicBezTo>
                  <a:pt x="1055478" y="73626"/>
                  <a:pt x="1049357" y="64762"/>
                  <a:pt x="1041407" y="54787"/>
                </a:cubicBezTo>
                <a:cubicBezTo>
                  <a:pt x="1033456" y="44813"/>
                  <a:pt x="1025659" y="35490"/>
                  <a:pt x="1018013" y="26819"/>
                </a:cubicBezTo>
                <a:close/>
                <a:moveTo>
                  <a:pt x="851897" y="305"/>
                </a:moveTo>
                <a:lnTo>
                  <a:pt x="955529" y="305"/>
                </a:lnTo>
                <a:lnTo>
                  <a:pt x="955529" y="39929"/>
                </a:lnTo>
                <a:lnTo>
                  <a:pt x="895484" y="39929"/>
                </a:lnTo>
                <a:lnTo>
                  <a:pt x="895484" y="193853"/>
                </a:lnTo>
                <a:lnTo>
                  <a:pt x="851897" y="193853"/>
                </a:lnTo>
                <a:close/>
                <a:moveTo>
                  <a:pt x="1394746" y="0"/>
                </a:moveTo>
                <a:lnTo>
                  <a:pt x="1437113" y="7620"/>
                </a:lnTo>
                <a:cubicBezTo>
                  <a:pt x="1436345" y="11596"/>
                  <a:pt x="1435519" y="15609"/>
                  <a:pt x="1434637" y="19660"/>
                </a:cubicBezTo>
                <a:cubicBezTo>
                  <a:pt x="1433754" y="23711"/>
                  <a:pt x="1432852" y="27725"/>
                  <a:pt x="1431932" y="31700"/>
                </a:cubicBezTo>
                <a:lnTo>
                  <a:pt x="1470946" y="31700"/>
                </a:lnTo>
                <a:lnTo>
                  <a:pt x="1470946" y="73457"/>
                </a:lnTo>
                <a:lnTo>
                  <a:pt x="1420044" y="73457"/>
                </a:lnTo>
                <a:lnTo>
                  <a:pt x="1416082" y="84735"/>
                </a:lnTo>
                <a:lnTo>
                  <a:pt x="1451744" y="84735"/>
                </a:lnTo>
                <a:lnTo>
                  <a:pt x="1451744" y="125578"/>
                </a:lnTo>
                <a:lnTo>
                  <a:pt x="1465460" y="125578"/>
                </a:lnTo>
                <a:lnTo>
                  <a:pt x="1465460" y="165202"/>
                </a:lnTo>
                <a:lnTo>
                  <a:pt x="1451744" y="165202"/>
                </a:lnTo>
                <a:lnTo>
                  <a:pt x="1451744" y="188679"/>
                </a:lnTo>
                <a:lnTo>
                  <a:pt x="1469422" y="186244"/>
                </a:lnTo>
                <a:lnTo>
                  <a:pt x="1471556" y="224028"/>
                </a:lnTo>
                <a:lnTo>
                  <a:pt x="1451744" y="227686"/>
                </a:lnTo>
                <a:lnTo>
                  <a:pt x="1451744" y="289256"/>
                </a:lnTo>
                <a:lnTo>
                  <a:pt x="1411510" y="289256"/>
                </a:lnTo>
                <a:lnTo>
                  <a:pt x="1411510" y="235001"/>
                </a:lnTo>
                <a:cubicBezTo>
                  <a:pt x="1402182" y="236532"/>
                  <a:pt x="1393101" y="238043"/>
                  <a:pt x="1384268" y="239535"/>
                </a:cubicBezTo>
                <a:cubicBezTo>
                  <a:pt x="1375436" y="241027"/>
                  <a:pt x="1367041" y="242462"/>
                  <a:pt x="1359084" y="243840"/>
                </a:cubicBezTo>
                <a:lnTo>
                  <a:pt x="1350550" y="201464"/>
                </a:lnTo>
                <a:cubicBezTo>
                  <a:pt x="1358976" y="200551"/>
                  <a:pt x="1368336" y="199486"/>
                  <a:pt x="1378630" y="198268"/>
                </a:cubicBezTo>
                <a:cubicBezTo>
                  <a:pt x="1388923" y="197050"/>
                  <a:pt x="1399883" y="195680"/>
                  <a:pt x="1411510" y="194158"/>
                </a:cubicBezTo>
                <a:lnTo>
                  <a:pt x="1411510" y="165202"/>
                </a:lnTo>
                <a:lnTo>
                  <a:pt x="1388955" y="165202"/>
                </a:lnTo>
                <a:cubicBezTo>
                  <a:pt x="1384122" y="165215"/>
                  <a:pt x="1379309" y="165647"/>
                  <a:pt x="1374515" y="166499"/>
                </a:cubicBezTo>
                <a:cubicBezTo>
                  <a:pt x="1369721" y="167351"/>
                  <a:pt x="1366508" y="168547"/>
                  <a:pt x="1364876" y="170085"/>
                </a:cubicBezTo>
                <a:cubicBezTo>
                  <a:pt x="1363682" y="165847"/>
                  <a:pt x="1361802" y="159990"/>
                  <a:pt x="1359237" y="152516"/>
                </a:cubicBezTo>
                <a:cubicBezTo>
                  <a:pt x="1356671" y="145041"/>
                  <a:pt x="1354182" y="138500"/>
                  <a:pt x="1351769" y="132893"/>
                </a:cubicBezTo>
                <a:cubicBezTo>
                  <a:pt x="1355192" y="131820"/>
                  <a:pt x="1358176" y="129318"/>
                  <a:pt x="1360723" y="125388"/>
                </a:cubicBezTo>
                <a:cubicBezTo>
                  <a:pt x="1363269" y="121457"/>
                  <a:pt x="1365872" y="116136"/>
                  <a:pt x="1368533" y="109424"/>
                </a:cubicBezTo>
                <a:cubicBezTo>
                  <a:pt x="1369784" y="106458"/>
                  <a:pt x="1371397" y="101873"/>
                  <a:pt x="1373372" y="95670"/>
                </a:cubicBezTo>
                <a:cubicBezTo>
                  <a:pt x="1375347" y="89466"/>
                  <a:pt x="1377493" y="82061"/>
                  <a:pt x="1379811" y="73457"/>
                </a:cubicBezTo>
                <a:lnTo>
                  <a:pt x="1354208" y="73457"/>
                </a:lnTo>
                <a:lnTo>
                  <a:pt x="1354208" y="31700"/>
                </a:lnTo>
                <a:lnTo>
                  <a:pt x="1389564" y="31700"/>
                </a:lnTo>
                <a:cubicBezTo>
                  <a:pt x="1390638" y="26493"/>
                  <a:pt x="1391616" y="21209"/>
                  <a:pt x="1392498" y="15850"/>
                </a:cubicBezTo>
                <a:cubicBezTo>
                  <a:pt x="1393381" y="10491"/>
                  <a:pt x="1394130" y="5207"/>
                  <a:pt x="139474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13151D47-C5A2-DAF8-2004-E1EF4F3E30B3}"/>
              </a:ext>
            </a:extLst>
          </p:cNvPr>
          <p:cNvGrpSpPr/>
          <p:nvPr userDrawn="1"/>
        </p:nvGrpSpPr>
        <p:grpSpPr>
          <a:xfrm>
            <a:off x="-107358" y="5627230"/>
            <a:ext cx="5023430" cy="263942"/>
            <a:chOff x="-193197" y="5968476"/>
            <a:chExt cx="4166408" cy="218912"/>
          </a:xfrm>
        </p:grpSpPr>
        <p:sp>
          <p:nvSpPr>
            <p:cNvPr id="6" name="矩形 7">
              <a:extLst>
                <a:ext uri="{FF2B5EF4-FFF2-40B4-BE49-F238E27FC236}">
                  <a16:creationId xmlns:a16="http://schemas.microsoft.com/office/drawing/2014/main" id="{4B1646FE-050A-F5A2-A18E-C6A6D04EFB7F}"/>
                </a:ext>
              </a:extLst>
            </p:cNvPr>
            <p:cNvSpPr/>
            <p:nvPr/>
          </p:nvSpPr>
          <p:spPr>
            <a:xfrm flipH="1" flipV="1">
              <a:off x="-193197" y="5968476"/>
              <a:ext cx="4166408" cy="2189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D529B74E-7418-DB1B-BD52-C6DC316F090C}"/>
                </a:ext>
              </a:extLst>
            </p:cNvPr>
            <p:cNvSpPr txBox="1"/>
            <p:nvPr/>
          </p:nvSpPr>
          <p:spPr>
            <a:xfrm>
              <a:off x="2569299" y="6006434"/>
              <a:ext cx="1141393" cy="130301"/>
            </a:xfrm>
            <a:custGeom>
              <a:avLst/>
              <a:gdLst/>
              <a:ahLst/>
              <a:cxnLst/>
              <a:rect l="l" t="t" r="r" b="b"/>
              <a:pathLst>
                <a:path w="2052266" h="234286">
                  <a:moveTo>
                    <a:pt x="368641" y="144475"/>
                  </a:moveTo>
                  <a:cubicBezTo>
                    <a:pt x="374814" y="144618"/>
                    <a:pt x="379830" y="146730"/>
                    <a:pt x="383690" y="150813"/>
                  </a:cubicBezTo>
                  <a:cubicBezTo>
                    <a:pt x="387550" y="154895"/>
                    <a:pt x="389539" y="160088"/>
                    <a:pt x="389658" y="166392"/>
                  </a:cubicBezTo>
                  <a:cubicBezTo>
                    <a:pt x="389539" y="172707"/>
                    <a:pt x="387550" y="177907"/>
                    <a:pt x="383690" y="181994"/>
                  </a:cubicBezTo>
                  <a:cubicBezTo>
                    <a:pt x="379830" y="186080"/>
                    <a:pt x="374814" y="188194"/>
                    <a:pt x="368641" y="188337"/>
                  </a:cubicBezTo>
                  <a:cubicBezTo>
                    <a:pt x="362578" y="188194"/>
                    <a:pt x="357628" y="186080"/>
                    <a:pt x="353793" y="181996"/>
                  </a:cubicBezTo>
                  <a:cubicBezTo>
                    <a:pt x="349957" y="177911"/>
                    <a:pt x="347977" y="172714"/>
                    <a:pt x="347853" y="166406"/>
                  </a:cubicBezTo>
                  <a:cubicBezTo>
                    <a:pt x="347977" y="160095"/>
                    <a:pt x="349957" y="154898"/>
                    <a:pt x="353793" y="150814"/>
                  </a:cubicBezTo>
                  <a:cubicBezTo>
                    <a:pt x="357628" y="146731"/>
                    <a:pt x="362578" y="144618"/>
                    <a:pt x="368641" y="144475"/>
                  </a:cubicBezTo>
                  <a:close/>
                  <a:moveTo>
                    <a:pt x="693115" y="123659"/>
                  </a:moveTo>
                  <a:cubicBezTo>
                    <a:pt x="677769" y="125745"/>
                    <a:pt x="666942" y="128833"/>
                    <a:pt x="660632" y="132920"/>
                  </a:cubicBezTo>
                  <a:cubicBezTo>
                    <a:pt x="654322" y="137008"/>
                    <a:pt x="651272" y="141924"/>
                    <a:pt x="651481" y="147670"/>
                  </a:cubicBezTo>
                  <a:cubicBezTo>
                    <a:pt x="651572" y="152672"/>
                    <a:pt x="653164" y="156331"/>
                    <a:pt x="656257" y="158647"/>
                  </a:cubicBezTo>
                  <a:cubicBezTo>
                    <a:pt x="659350" y="160962"/>
                    <a:pt x="663401" y="162106"/>
                    <a:pt x="668409" y="162077"/>
                  </a:cubicBezTo>
                  <a:cubicBezTo>
                    <a:pt x="673142" y="162053"/>
                    <a:pt x="677460" y="160957"/>
                    <a:pt x="681363" y="158790"/>
                  </a:cubicBezTo>
                  <a:cubicBezTo>
                    <a:pt x="685266" y="156622"/>
                    <a:pt x="689183" y="153525"/>
                    <a:pt x="693115" y="149500"/>
                  </a:cubicBezTo>
                  <a:close/>
                  <a:moveTo>
                    <a:pt x="1837168" y="81581"/>
                  </a:moveTo>
                  <a:cubicBezTo>
                    <a:pt x="1832865" y="81576"/>
                    <a:pt x="1828662" y="82672"/>
                    <a:pt x="1824559" y="84868"/>
                  </a:cubicBezTo>
                  <a:cubicBezTo>
                    <a:pt x="1820456" y="87064"/>
                    <a:pt x="1816196" y="90390"/>
                    <a:pt x="1811779" y="94844"/>
                  </a:cubicBezTo>
                  <a:lnTo>
                    <a:pt x="1811779" y="151104"/>
                  </a:lnTo>
                  <a:cubicBezTo>
                    <a:pt x="1815925" y="154605"/>
                    <a:pt x="1819985" y="157091"/>
                    <a:pt x="1823959" y="158562"/>
                  </a:cubicBezTo>
                  <a:cubicBezTo>
                    <a:pt x="1827933" y="160034"/>
                    <a:pt x="1831650" y="160748"/>
                    <a:pt x="1835109" y="160705"/>
                  </a:cubicBezTo>
                  <a:cubicBezTo>
                    <a:pt x="1843058" y="160734"/>
                    <a:pt x="1849576" y="157362"/>
                    <a:pt x="1854666" y="150588"/>
                  </a:cubicBezTo>
                  <a:cubicBezTo>
                    <a:pt x="1859755" y="143814"/>
                    <a:pt x="1862385" y="133466"/>
                    <a:pt x="1862557" y="119542"/>
                  </a:cubicBezTo>
                  <a:cubicBezTo>
                    <a:pt x="1862600" y="107255"/>
                    <a:pt x="1860570" y="97870"/>
                    <a:pt x="1856467" y="91386"/>
                  </a:cubicBezTo>
                  <a:cubicBezTo>
                    <a:pt x="1852364" y="84902"/>
                    <a:pt x="1845931" y="81634"/>
                    <a:pt x="1837168" y="81581"/>
                  </a:cubicBezTo>
                  <a:close/>
                  <a:moveTo>
                    <a:pt x="1637143" y="81581"/>
                  </a:moveTo>
                  <a:cubicBezTo>
                    <a:pt x="1632840" y="81576"/>
                    <a:pt x="1628637" y="82672"/>
                    <a:pt x="1624534" y="84868"/>
                  </a:cubicBezTo>
                  <a:cubicBezTo>
                    <a:pt x="1620431" y="87064"/>
                    <a:pt x="1616171" y="90390"/>
                    <a:pt x="1611754" y="94844"/>
                  </a:cubicBezTo>
                  <a:lnTo>
                    <a:pt x="1611754" y="151104"/>
                  </a:lnTo>
                  <a:cubicBezTo>
                    <a:pt x="1615900" y="154605"/>
                    <a:pt x="1619960" y="157091"/>
                    <a:pt x="1623934" y="158562"/>
                  </a:cubicBezTo>
                  <a:cubicBezTo>
                    <a:pt x="1627908" y="160034"/>
                    <a:pt x="1631625" y="160748"/>
                    <a:pt x="1635084" y="160705"/>
                  </a:cubicBezTo>
                  <a:cubicBezTo>
                    <a:pt x="1643033" y="160734"/>
                    <a:pt x="1649551" y="157362"/>
                    <a:pt x="1654641" y="150588"/>
                  </a:cubicBezTo>
                  <a:cubicBezTo>
                    <a:pt x="1659730" y="143814"/>
                    <a:pt x="1662360" y="133466"/>
                    <a:pt x="1662532" y="119542"/>
                  </a:cubicBezTo>
                  <a:cubicBezTo>
                    <a:pt x="1662575" y="107255"/>
                    <a:pt x="1660545" y="97870"/>
                    <a:pt x="1656442" y="91386"/>
                  </a:cubicBezTo>
                  <a:cubicBezTo>
                    <a:pt x="1652339" y="84902"/>
                    <a:pt x="1645906" y="81634"/>
                    <a:pt x="1637143" y="81581"/>
                  </a:cubicBezTo>
                  <a:close/>
                  <a:moveTo>
                    <a:pt x="1079664" y="81581"/>
                  </a:moveTo>
                  <a:cubicBezTo>
                    <a:pt x="1072254" y="81619"/>
                    <a:pt x="1066031" y="84973"/>
                    <a:pt x="1060994" y="91643"/>
                  </a:cubicBezTo>
                  <a:cubicBezTo>
                    <a:pt x="1055957" y="98313"/>
                    <a:pt x="1053337" y="108070"/>
                    <a:pt x="1053132" y="120914"/>
                  </a:cubicBezTo>
                  <a:cubicBezTo>
                    <a:pt x="1053179" y="134178"/>
                    <a:pt x="1055486" y="144126"/>
                    <a:pt x="1060051" y="150758"/>
                  </a:cubicBezTo>
                  <a:cubicBezTo>
                    <a:pt x="1064616" y="157389"/>
                    <a:pt x="1071154" y="160705"/>
                    <a:pt x="1079664" y="160705"/>
                  </a:cubicBezTo>
                  <a:cubicBezTo>
                    <a:pt x="1084101" y="160753"/>
                    <a:pt x="1088265" y="159743"/>
                    <a:pt x="1092159" y="157675"/>
                  </a:cubicBezTo>
                  <a:cubicBezTo>
                    <a:pt x="1096052" y="155608"/>
                    <a:pt x="1099816" y="152196"/>
                    <a:pt x="1103452" y="147442"/>
                  </a:cubicBezTo>
                  <a:lnTo>
                    <a:pt x="1103452" y="91185"/>
                  </a:lnTo>
                  <a:cubicBezTo>
                    <a:pt x="1099559" y="87684"/>
                    <a:pt x="1095623" y="85197"/>
                    <a:pt x="1091644" y="83725"/>
                  </a:cubicBezTo>
                  <a:cubicBezTo>
                    <a:pt x="1087665" y="82253"/>
                    <a:pt x="1083672" y="81538"/>
                    <a:pt x="1079664" y="81581"/>
                  </a:cubicBezTo>
                  <a:close/>
                  <a:moveTo>
                    <a:pt x="879410" y="81353"/>
                  </a:moveTo>
                  <a:cubicBezTo>
                    <a:pt x="870671" y="81505"/>
                    <a:pt x="863962" y="85145"/>
                    <a:pt x="859283" y="92272"/>
                  </a:cubicBezTo>
                  <a:cubicBezTo>
                    <a:pt x="854603" y="99399"/>
                    <a:pt x="852240" y="109099"/>
                    <a:pt x="852192" y="121372"/>
                  </a:cubicBezTo>
                  <a:cubicBezTo>
                    <a:pt x="852240" y="133525"/>
                    <a:pt x="854603" y="143120"/>
                    <a:pt x="859283" y="150157"/>
                  </a:cubicBezTo>
                  <a:cubicBezTo>
                    <a:pt x="863962" y="157194"/>
                    <a:pt x="870671" y="160786"/>
                    <a:pt x="879410" y="160934"/>
                  </a:cubicBezTo>
                  <a:cubicBezTo>
                    <a:pt x="888149" y="160786"/>
                    <a:pt x="894858" y="157194"/>
                    <a:pt x="899537" y="150157"/>
                  </a:cubicBezTo>
                  <a:cubicBezTo>
                    <a:pt x="904217" y="143120"/>
                    <a:pt x="906580" y="133525"/>
                    <a:pt x="906628" y="121372"/>
                  </a:cubicBezTo>
                  <a:cubicBezTo>
                    <a:pt x="906580" y="109099"/>
                    <a:pt x="904217" y="99399"/>
                    <a:pt x="899537" y="92272"/>
                  </a:cubicBezTo>
                  <a:cubicBezTo>
                    <a:pt x="894858" y="85145"/>
                    <a:pt x="888149" y="81505"/>
                    <a:pt x="879410" y="81353"/>
                  </a:cubicBezTo>
                  <a:close/>
                  <a:moveTo>
                    <a:pt x="368641" y="57835"/>
                  </a:moveTo>
                  <a:cubicBezTo>
                    <a:pt x="374814" y="57964"/>
                    <a:pt x="379830" y="60048"/>
                    <a:pt x="383690" y="64089"/>
                  </a:cubicBezTo>
                  <a:cubicBezTo>
                    <a:pt x="387550" y="68130"/>
                    <a:pt x="389539" y="73356"/>
                    <a:pt x="389658" y="79767"/>
                  </a:cubicBezTo>
                  <a:cubicBezTo>
                    <a:pt x="389539" y="86068"/>
                    <a:pt x="387550" y="91227"/>
                    <a:pt x="383690" y="95244"/>
                  </a:cubicBezTo>
                  <a:cubicBezTo>
                    <a:pt x="379830" y="99261"/>
                    <a:pt x="374814" y="101336"/>
                    <a:pt x="368641" y="101469"/>
                  </a:cubicBezTo>
                  <a:cubicBezTo>
                    <a:pt x="362578" y="101336"/>
                    <a:pt x="357628" y="99261"/>
                    <a:pt x="353793" y="95244"/>
                  </a:cubicBezTo>
                  <a:cubicBezTo>
                    <a:pt x="349957" y="91227"/>
                    <a:pt x="347977" y="86068"/>
                    <a:pt x="347853" y="79767"/>
                  </a:cubicBezTo>
                  <a:cubicBezTo>
                    <a:pt x="347977" y="73356"/>
                    <a:pt x="349957" y="68130"/>
                    <a:pt x="353793" y="64089"/>
                  </a:cubicBezTo>
                  <a:cubicBezTo>
                    <a:pt x="357628" y="60048"/>
                    <a:pt x="362578" y="57964"/>
                    <a:pt x="368641" y="57835"/>
                  </a:cubicBezTo>
                  <a:close/>
                  <a:moveTo>
                    <a:pt x="1235507" y="57150"/>
                  </a:moveTo>
                  <a:lnTo>
                    <a:pt x="1268854" y="57150"/>
                  </a:lnTo>
                  <a:lnTo>
                    <a:pt x="1268854" y="185137"/>
                  </a:lnTo>
                  <a:lnTo>
                    <a:pt x="1235507" y="185137"/>
                  </a:lnTo>
                  <a:close/>
                  <a:moveTo>
                    <a:pt x="1846774" y="53949"/>
                  </a:moveTo>
                  <a:cubicBezTo>
                    <a:pt x="1862669" y="54205"/>
                    <a:pt x="1874991" y="60145"/>
                    <a:pt x="1883739" y="71768"/>
                  </a:cubicBezTo>
                  <a:cubicBezTo>
                    <a:pt x="1892488" y="83391"/>
                    <a:pt x="1896923" y="99164"/>
                    <a:pt x="1897047" y="119085"/>
                  </a:cubicBezTo>
                  <a:cubicBezTo>
                    <a:pt x="1896896" y="133762"/>
                    <a:pt x="1894279" y="146251"/>
                    <a:pt x="1889195" y="156552"/>
                  </a:cubicBezTo>
                  <a:cubicBezTo>
                    <a:pt x="1884111" y="166854"/>
                    <a:pt x="1877465" y="174716"/>
                    <a:pt x="1869257" y="180139"/>
                  </a:cubicBezTo>
                  <a:cubicBezTo>
                    <a:pt x="1861049" y="185563"/>
                    <a:pt x="1852182" y="188295"/>
                    <a:pt x="1842657" y="188337"/>
                  </a:cubicBezTo>
                  <a:cubicBezTo>
                    <a:pt x="1837044" y="188314"/>
                    <a:pt x="1831574" y="187105"/>
                    <a:pt x="1826246" y="184712"/>
                  </a:cubicBezTo>
                  <a:cubicBezTo>
                    <a:pt x="1820919" y="182319"/>
                    <a:pt x="1815792" y="178884"/>
                    <a:pt x="1810865" y="174407"/>
                  </a:cubicBezTo>
                  <a:lnTo>
                    <a:pt x="1811779" y="195424"/>
                  </a:lnTo>
                  <a:lnTo>
                    <a:pt x="1811779" y="234286"/>
                  </a:lnTo>
                  <a:lnTo>
                    <a:pt x="1778432" y="234286"/>
                  </a:lnTo>
                  <a:lnTo>
                    <a:pt x="1778432" y="57150"/>
                  </a:lnTo>
                  <a:lnTo>
                    <a:pt x="1805840" y="57150"/>
                  </a:lnTo>
                  <a:lnTo>
                    <a:pt x="1808125" y="70391"/>
                  </a:lnTo>
                  <a:lnTo>
                    <a:pt x="1809038" y="70391"/>
                  </a:lnTo>
                  <a:cubicBezTo>
                    <a:pt x="1814454" y="65710"/>
                    <a:pt x="1820371" y="61828"/>
                    <a:pt x="1826790" y="58745"/>
                  </a:cubicBezTo>
                  <a:cubicBezTo>
                    <a:pt x="1833208" y="55662"/>
                    <a:pt x="1839870" y="54063"/>
                    <a:pt x="1846774" y="53949"/>
                  </a:cubicBezTo>
                  <a:close/>
                  <a:moveTo>
                    <a:pt x="1646749" y="53949"/>
                  </a:moveTo>
                  <a:cubicBezTo>
                    <a:pt x="1662644" y="54205"/>
                    <a:pt x="1674966" y="60145"/>
                    <a:pt x="1683714" y="71768"/>
                  </a:cubicBezTo>
                  <a:cubicBezTo>
                    <a:pt x="1692463" y="83391"/>
                    <a:pt x="1696898" y="99164"/>
                    <a:pt x="1697022" y="119085"/>
                  </a:cubicBezTo>
                  <a:cubicBezTo>
                    <a:pt x="1696871" y="133762"/>
                    <a:pt x="1694254" y="146251"/>
                    <a:pt x="1689170" y="156552"/>
                  </a:cubicBezTo>
                  <a:cubicBezTo>
                    <a:pt x="1684086" y="166854"/>
                    <a:pt x="1677440" y="174716"/>
                    <a:pt x="1669232" y="180139"/>
                  </a:cubicBezTo>
                  <a:cubicBezTo>
                    <a:pt x="1661024" y="185563"/>
                    <a:pt x="1652157" y="188295"/>
                    <a:pt x="1642632" y="188337"/>
                  </a:cubicBezTo>
                  <a:cubicBezTo>
                    <a:pt x="1637019" y="188314"/>
                    <a:pt x="1631549" y="187105"/>
                    <a:pt x="1626221" y="184712"/>
                  </a:cubicBezTo>
                  <a:cubicBezTo>
                    <a:pt x="1620894" y="182319"/>
                    <a:pt x="1615767" y="178884"/>
                    <a:pt x="1610840" y="174407"/>
                  </a:cubicBezTo>
                  <a:lnTo>
                    <a:pt x="1611754" y="195424"/>
                  </a:lnTo>
                  <a:lnTo>
                    <a:pt x="1611754" y="234286"/>
                  </a:lnTo>
                  <a:lnTo>
                    <a:pt x="1578407" y="234286"/>
                  </a:lnTo>
                  <a:lnTo>
                    <a:pt x="1578407" y="57150"/>
                  </a:lnTo>
                  <a:lnTo>
                    <a:pt x="1605815" y="57150"/>
                  </a:lnTo>
                  <a:lnTo>
                    <a:pt x="1608100" y="70391"/>
                  </a:lnTo>
                  <a:lnTo>
                    <a:pt x="1609013" y="70391"/>
                  </a:lnTo>
                  <a:cubicBezTo>
                    <a:pt x="1614429" y="65710"/>
                    <a:pt x="1620346" y="61828"/>
                    <a:pt x="1626765" y="58745"/>
                  </a:cubicBezTo>
                  <a:cubicBezTo>
                    <a:pt x="1633183" y="55662"/>
                    <a:pt x="1639845" y="54063"/>
                    <a:pt x="1646749" y="53949"/>
                  </a:cubicBezTo>
                  <a:close/>
                  <a:moveTo>
                    <a:pt x="1441091" y="53949"/>
                  </a:moveTo>
                  <a:cubicBezTo>
                    <a:pt x="1454833" y="54077"/>
                    <a:pt x="1464876" y="58617"/>
                    <a:pt x="1471219" y="67569"/>
                  </a:cubicBezTo>
                  <a:cubicBezTo>
                    <a:pt x="1477563" y="76520"/>
                    <a:pt x="1480695" y="89116"/>
                    <a:pt x="1480614" y="105356"/>
                  </a:cubicBezTo>
                  <a:lnTo>
                    <a:pt x="1480614" y="185137"/>
                  </a:lnTo>
                  <a:lnTo>
                    <a:pt x="1447038" y="185137"/>
                  </a:lnTo>
                  <a:lnTo>
                    <a:pt x="1447038" y="109470"/>
                  </a:lnTo>
                  <a:cubicBezTo>
                    <a:pt x="1447071" y="99755"/>
                    <a:pt x="1445632" y="92840"/>
                    <a:pt x="1442721" y="88725"/>
                  </a:cubicBezTo>
                  <a:cubicBezTo>
                    <a:pt x="1439809" y="84610"/>
                    <a:pt x="1435224" y="82610"/>
                    <a:pt x="1428967" y="82724"/>
                  </a:cubicBezTo>
                  <a:cubicBezTo>
                    <a:pt x="1423849" y="82738"/>
                    <a:pt x="1419274" y="83967"/>
                    <a:pt x="1415243" y="86410"/>
                  </a:cubicBezTo>
                  <a:cubicBezTo>
                    <a:pt x="1411211" y="88853"/>
                    <a:pt x="1406865" y="92425"/>
                    <a:pt x="1402204" y="97126"/>
                  </a:cubicBezTo>
                  <a:lnTo>
                    <a:pt x="1402204" y="185137"/>
                  </a:lnTo>
                  <a:lnTo>
                    <a:pt x="1368857" y="185137"/>
                  </a:lnTo>
                  <a:lnTo>
                    <a:pt x="1368857" y="57150"/>
                  </a:lnTo>
                  <a:lnTo>
                    <a:pt x="1396265" y="57150"/>
                  </a:lnTo>
                  <a:lnTo>
                    <a:pt x="1398550" y="74046"/>
                  </a:lnTo>
                  <a:lnTo>
                    <a:pt x="1399463" y="74046"/>
                  </a:lnTo>
                  <a:cubicBezTo>
                    <a:pt x="1405013" y="68413"/>
                    <a:pt x="1411178" y="63693"/>
                    <a:pt x="1417959" y="59887"/>
                  </a:cubicBezTo>
                  <a:cubicBezTo>
                    <a:pt x="1424740" y="56081"/>
                    <a:pt x="1432451" y="54101"/>
                    <a:pt x="1441091" y="53949"/>
                  </a:cubicBezTo>
                  <a:close/>
                  <a:moveTo>
                    <a:pt x="1072345" y="53949"/>
                  </a:moveTo>
                  <a:cubicBezTo>
                    <a:pt x="1079355" y="53935"/>
                    <a:pt x="1085635" y="55219"/>
                    <a:pt x="1091186" y="57803"/>
                  </a:cubicBezTo>
                  <a:cubicBezTo>
                    <a:pt x="1096737" y="60386"/>
                    <a:pt x="1102044" y="64354"/>
                    <a:pt x="1107107" y="69706"/>
                  </a:cubicBezTo>
                  <a:lnTo>
                    <a:pt x="1108020" y="69706"/>
                  </a:lnTo>
                  <a:lnTo>
                    <a:pt x="1110761" y="57150"/>
                  </a:lnTo>
                  <a:lnTo>
                    <a:pt x="1137028" y="57150"/>
                  </a:lnTo>
                  <a:lnTo>
                    <a:pt x="1137028" y="234286"/>
                  </a:lnTo>
                  <a:lnTo>
                    <a:pt x="1103452" y="234286"/>
                  </a:lnTo>
                  <a:lnTo>
                    <a:pt x="1103452" y="193595"/>
                  </a:lnTo>
                  <a:lnTo>
                    <a:pt x="1104823" y="173037"/>
                  </a:lnTo>
                  <a:cubicBezTo>
                    <a:pt x="1100397" y="177571"/>
                    <a:pt x="1095241" y="181234"/>
                    <a:pt x="1089356" y="184027"/>
                  </a:cubicBezTo>
                  <a:cubicBezTo>
                    <a:pt x="1083472" y="186820"/>
                    <a:pt x="1077344" y="188256"/>
                    <a:pt x="1070973" y="188337"/>
                  </a:cubicBezTo>
                  <a:cubicBezTo>
                    <a:pt x="1054891" y="188162"/>
                    <a:pt x="1042198" y="182232"/>
                    <a:pt x="1032892" y="170547"/>
                  </a:cubicBezTo>
                  <a:cubicBezTo>
                    <a:pt x="1023586" y="158861"/>
                    <a:pt x="1018836" y="142469"/>
                    <a:pt x="1018642" y="121372"/>
                  </a:cubicBezTo>
                  <a:cubicBezTo>
                    <a:pt x="1018792" y="107366"/>
                    <a:pt x="1021384" y="95340"/>
                    <a:pt x="1026417" y="85294"/>
                  </a:cubicBezTo>
                  <a:cubicBezTo>
                    <a:pt x="1031450" y="75248"/>
                    <a:pt x="1038020" y="67526"/>
                    <a:pt x="1046127" y="62130"/>
                  </a:cubicBezTo>
                  <a:cubicBezTo>
                    <a:pt x="1054233" y="56734"/>
                    <a:pt x="1062973" y="54007"/>
                    <a:pt x="1072345" y="53949"/>
                  </a:cubicBezTo>
                  <a:close/>
                  <a:moveTo>
                    <a:pt x="879410" y="53949"/>
                  </a:moveTo>
                  <a:cubicBezTo>
                    <a:pt x="890247" y="53990"/>
                    <a:pt x="900303" y="56649"/>
                    <a:pt x="909578" y="61927"/>
                  </a:cubicBezTo>
                  <a:cubicBezTo>
                    <a:pt x="918852" y="67205"/>
                    <a:pt x="926347" y="74858"/>
                    <a:pt x="932064" y="84888"/>
                  </a:cubicBezTo>
                  <a:cubicBezTo>
                    <a:pt x="937781" y="94917"/>
                    <a:pt x="940723" y="107078"/>
                    <a:pt x="940889" y="121372"/>
                  </a:cubicBezTo>
                  <a:cubicBezTo>
                    <a:pt x="940723" y="135516"/>
                    <a:pt x="937781" y="147570"/>
                    <a:pt x="932064" y="157534"/>
                  </a:cubicBezTo>
                  <a:cubicBezTo>
                    <a:pt x="926347" y="167498"/>
                    <a:pt x="918852" y="175113"/>
                    <a:pt x="909578" y="180376"/>
                  </a:cubicBezTo>
                  <a:cubicBezTo>
                    <a:pt x="900303" y="185640"/>
                    <a:pt x="890247" y="188294"/>
                    <a:pt x="879410" y="188337"/>
                  </a:cubicBezTo>
                  <a:cubicBezTo>
                    <a:pt x="868572" y="188294"/>
                    <a:pt x="858516" y="185640"/>
                    <a:pt x="849242" y="180376"/>
                  </a:cubicBezTo>
                  <a:cubicBezTo>
                    <a:pt x="839968" y="175113"/>
                    <a:pt x="832473" y="167498"/>
                    <a:pt x="826756" y="157534"/>
                  </a:cubicBezTo>
                  <a:cubicBezTo>
                    <a:pt x="821039" y="147570"/>
                    <a:pt x="818097" y="135516"/>
                    <a:pt x="817931" y="121372"/>
                  </a:cubicBezTo>
                  <a:cubicBezTo>
                    <a:pt x="818097" y="107078"/>
                    <a:pt x="821039" y="94917"/>
                    <a:pt x="826756" y="84888"/>
                  </a:cubicBezTo>
                  <a:cubicBezTo>
                    <a:pt x="832473" y="74858"/>
                    <a:pt x="839968" y="67205"/>
                    <a:pt x="849242" y="61927"/>
                  </a:cubicBezTo>
                  <a:cubicBezTo>
                    <a:pt x="858516" y="56649"/>
                    <a:pt x="868572" y="53990"/>
                    <a:pt x="879410" y="53949"/>
                  </a:cubicBezTo>
                  <a:close/>
                  <a:moveTo>
                    <a:pt x="677560" y="53949"/>
                  </a:moveTo>
                  <a:cubicBezTo>
                    <a:pt x="693807" y="53987"/>
                    <a:pt x="706053" y="58764"/>
                    <a:pt x="714297" y="68282"/>
                  </a:cubicBezTo>
                  <a:cubicBezTo>
                    <a:pt x="722541" y="77801"/>
                    <a:pt x="726672" y="91835"/>
                    <a:pt x="726691" y="110385"/>
                  </a:cubicBezTo>
                  <a:lnTo>
                    <a:pt x="726691" y="185137"/>
                  </a:lnTo>
                  <a:lnTo>
                    <a:pt x="699282" y="185137"/>
                  </a:lnTo>
                  <a:lnTo>
                    <a:pt x="696770" y="171439"/>
                  </a:lnTo>
                  <a:lnTo>
                    <a:pt x="696085" y="171439"/>
                  </a:lnTo>
                  <a:cubicBezTo>
                    <a:pt x="690487" y="176339"/>
                    <a:pt x="684474" y="180355"/>
                    <a:pt x="678045" y="183485"/>
                  </a:cubicBezTo>
                  <a:cubicBezTo>
                    <a:pt x="671617" y="186615"/>
                    <a:pt x="664745" y="188233"/>
                    <a:pt x="657429" y="188337"/>
                  </a:cubicBezTo>
                  <a:cubicBezTo>
                    <a:pt x="645853" y="188115"/>
                    <a:pt x="636676" y="184507"/>
                    <a:pt x="629899" y="177514"/>
                  </a:cubicBezTo>
                  <a:cubicBezTo>
                    <a:pt x="623123" y="170521"/>
                    <a:pt x="619658" y="161480"/>
                    <a:pt x="619506" y="150390"/>
                  </a:cubicBezTo>
                  <a:cubicBezTo>
                    <a:pt x="619357" y="136759"/>
                    <a:pt x="625193" y="126130"/>
                    <a:pt x="637015" y="118500"/>
                  </a:cubicBezTo>
                  <a:cubicBezTo>
                    <a:pt x="648837" y="110871"/>
                    <a:pt x="667537" y="105727"/>
                    <a:pt x="693115" y="103070"/>
                  </a:cubicBezTo>
                  <a:cubicBezTo>
                    <a:pt x="692996" y="96645"/>
                    <a:pt x="691290" y="91378"/>
                    <a:pt x="687997" y="87268"/>
                  </a:cubicBezTo>
                  <a:cubicBezTo>
                    <a:pt x="684704" y="83158"/>
                    <a:pt x="679166" y="81033"/>
                    <a:pt x="671383" y="80895"/>
                  </a:cubicBezTo>
                  <a:cubicBezTo>
                    <a:pt x="665455" y="80972"/>
                    <a:pt x="659585" y="82134"/>
                    <a:pt x="653774" y="84381"/>
                  </a:cubicBezTo>
                  <a:cubicBezTo>
                    <a:pt x="647963" y="86629"/>
                    <a:pt x="642098" y="89506"/>
                    <a:pt x="636179" y="93011"/>
                  </a:cubicBezTo>
                  <a:lnTo>
                    <a:pt x="624074" y="70848"/>
                  </a:lnTo>
                  <a:cubicBezTo>
                    <a:pt x="631639" y="66047"/>
                    <a:pt x="639921" y="62061"/>
                    <a:pt x="648921" y="58887"/>
                  </a:cubicBezTo>
                  <a:cubicBezTo>
                    <a:pt x="657920" y="55714"/>
                    <a:pt x="667466" y="54068"/>
                    <a:pt x="677560" y="53949"/>
                  </a:cubicBezTo>
                  <a:close/>
                  <a:moveTo>
                    <a:pt x="167154" y="42948"/>
                  </a:moveTo>
                  <a:lnTo>
                    <a:pt x="167154" y="157962"/>
                  </a:lnTo>
                  <a:lnTo>
                    <a:pt x="177675" y="157962"/>
                  </a:lnTo>
                  <a:cubicBezTo>
                    <a:pt x="193617" y="158115"/>
                    <a:pt x="206101" y="153580"/>
                    <a:pt x="215125" y="144357"/>
                  </a:cubicBezTo>
                  <a:cubicBezTo>
                    <a:pt x="224150" y="135135"/>
                    <a:pt x="228743" y="120310"/>
                    <a:pt x="228905" y="99884"/>
                  </a:cubicBezTo>
                  <a:cubicBezTo>
                    <a:pt x="228743" y="79405"/>
                    <a:pt x="224150" y="64742"/>
                    <a:pt x="215125" y="55896"/>
                  </a:cubicBezTo>
                  <a:cubicBezTo>
                    <a:pt x="206101" y="47049"/>
                    <a:pt x="193617" y="42733"/>
                    <a:pt x="177675" y="42948"/>
                  </a:cubicBezTo>
                  <a:close/>
                  <a:moveTo>
                    <a:pt x="1988739" y="22860"/>
                  </a:moveTo>
                  <a:lnTo>
                    <a:pt x="2016833" y="22860"/>
                  </a:lnTo>
                  <a:lnTo>
                    <a:pt x="2016833" y="57150"/>
                  </a:lnTo>
                  <a:lnTo>
                    <a:pt x="2048380" y="57150"/>
                  </a:lnTo>
                  <a:lnTo>
                    <a:pt x="2048380" y="83639"/>
                  </a:lnTo>
                  <a:lnTo>
                    <a:pt x="2016833" y="83639"/>
                  </a:lnTo>
                  <a:lnTo>
                    <a:pt x="2016833" y="140352"/>
                  </a:lnTo>
                  <a:cubicBezTo>
                    <a:pt x="2016843" y="147651"/>
                    <a:pt x="2018309" y="153063"/>
                    <a:pt x="2021234" y="156589"/>
                  </a:cubicBezTo>
                  <a:cubicBezTo>
                    <a:pt x="2024158" y="160114"/>
                    <a:pt x="2028482" y="161867"/>
                    <a:pt x="2034207" y="161848"/>
                  </a:cubicBezTo>
                  <a:cubicBezTo>
                    <a:pt x="2036316" y="161820"/>
                    <a:pt x="2038498" y="161534"/>
                    <a:pt x="2040750" y="160991"/>
                  </a:cubicBezTo>
                  <a:cubicBezTo>
                    <a:pt x="2043003" y="160448"/>
                    <a:pt x="2045013" y="159819"/>
                    <a:pt x="2046780" y="159104"/>
                  </a:cubicBezTo>
                  <a:lnTo>
                    <a:pt x="2052266" y="183542"/>
                  </a:lnTo>
                  <a:cubicBezTo>
                    <a:pt x="2048842" y="184741"/>
                    <a:pt x="2044889" y="185825"/>
                    <a:pt x="2040407" y="186796"/>
                  </a:cubicBezTo>
                  <a:cubicBezTo>
                    <a:pt x="2035926" y="187766"/>
                    <a:pt x="2030887" y="188280"/>
                    <a:pt x="2025291" y="188337"/>
                  </a:cubicBezTo>
                  <a:cubicBezTo>
                    <a:pt x="2010246" y="188138"/>
                    <a:pt x="1999443" y="183741"/>
                    <a:pt x="1992880" y="175146"/>
                  </a:cubicBezTo>
                  <a:cubicBezTo>
                    <a:pt x="1986317" y="166551"/>
                    <a:pt x="1983110" y="154953"/>
                    <a:pt x="1983257" y="140352"/>
                  </a:cubicBezTo>
                  <a:lnTo>
                    <a:pt x="1983257" y="83639"/>
                  </a:lnTo>
                  <a:lnTo>
                    <a:pt x="1965198" y="83639"/>
                  </a:lnTo>
                  <a:lnTo>
                    <a:pt x="1965198" y="58748"/>
                  </a:lnTo>
                  <a:lnTo>
                    <a:pt x="1984856" y="57150"/>
                  </a:lnTo>
                  <a:close/>
                  <a:moveTo>
                    <a:pt x="133350" y="16002"/>
                  </a:moveTo>
                  <a:lnTo>
                    <a:pt x="179733" y="16002"/>
                  </a:lnTo>
                  <a:cubicBezTo>
                    <a:pt x="205831" y="15924"/>
                    <a:pt x="226235" y="22759"/>
                    <a:pt x="240946" y="36506"/>
                  </a:cubicBezTo>
                  <a:cubicBezTo>
                    <a:pt x="255656" y="50253"/>
                    <a:pt x="263139" y="71379"/>
                    <a:pt x="263395" y="99884"/>
                  </a:cubicBezTo>
                  <a:cubicBezTo>
                    <a:pt x="263101" y="128345"/>
                    <a:pt x="255694" y="149671"/>
                    <a:pt x="241174" y="163861"/>
                  </a:cubicBezTo>
                  <a:cubicBezTo>
                    <a:pt x="226654" y="178051"/>
                    <a:pt x="206784" y="185143"/>
                    <a:pt x="181563" y="185137"/>
                  </a:cubicBezTo>
                  <a:lnTo>
                    <a:pt x="133350" y="185137"/>
                  </a:lnTo>
                  <a:close/>
                  <a:moveTo>
                    <a:pt x="0" y="16002"/>
                  </a:moveTo>
                  <a:lnTo>
                    <a:pt x="33804" y="16002"/>
                  </a:lnTo>
                  <a:lnTo>
                    <a:pt x="33804" y="185137"/>
                  </a:lnTo>
                  <a:lnTo>
                    <a:pt x="0" y="185137"/>
                  </a:lnTo>
                  <a:close/>
                  <a:moveTo>
                    <a:pt x="483032" y="2743"/>
                  </a:moveTo>
                  <a:lnTo>
                    <a:pt x="516379" y="2743"/>
                  </a:lnTo>
                  <a:lnTo>
                    <a:pt x="516379" y="150876"/>
                  </a:lnTo>
                  <a:cubicBezTo>
                    <a:pt x="516465" y="154595"/>
                    <a:pt x="517208" y="157214"/>
                    <a:pt x="518608" y="158734"/>
                  </a:cubicBezTo>
                  <a:cubicBezTo>
                    <a:pt x="520008" y="160253"/>
                    <a:pt x="521551" y="160986"/>
                    <a:pt x="523237" y="160934"/>
                  </a:cubicBezTo>
                  <a:cubicBezTo>
                    <a:pt x="523885" y="160943"/>
                    <a:pt x="524532" y="160924"/>
                    <a:pt x="525180" y="160877"/>
                  </a:cubicBezTo>
                  <a:cubicBezTo>
                    <a:pt x="525828" y="160829"/>
                    <a:pt x="526704" y="160696"/>
                    <a:pt x="527809" y="160477"/>
                  </a:cubicBezTo>
                  <a:lnTo>
                    <a:pt x="531924" y="185366"/>
                  </a:lnTo>
                  <a:cubicBezTo>
                    <a:pt x="529985" y="186189"/>
                    <a:pt x="527576" y="186885"/>
                    <a:pt x="524694" y="187452"/>
                  </a:cubicBezTo>
                  <a:cubicBezTo>
                    <a:pt x="521813" y="188018"/>
                    <a:pt x="518432" y="188314"/>
                    <a:pt x="514552" y="188337"/>
                  </a:cubicBezTo>
                  <a:cubicBezTo>
                    <a:pt x="503046" y="188194"/>
                    <a:pt x="494880" y="184652"/>
                    <a:pt x="490055" y="177711"/>
                  </a:cubicBezTo>
                  <a:cubicBezTo>
                    <a:pt x="485230" y="170770"/>
                    <a:pt x="482889" y="161292"/>
                    <a:pt x="483032" y="149275"/>
                  </a:cubicBezTo>
                  <a:close/>
                  <a:moveTo>
                    <a:pt x="1252409" y="0"/>
                  </a:moveTo>
                  <a:cubicBezTo>
                    <a:pt x="1258234" y="76"/>
                    <a:pt x="1262974" y="1751"/>
                    <a:pt x="1266629" y="5025"/>
                  </a:cubicBezTo>
                  <a:cubicBezTo>
                    <a:pt x="1270284" y="8299"/>
                    <a:pt x="1272169" y="12715"/>
                    <a:pt x="1272283" y="18273"/>
                  </a:cubicBezTo>
                  <a:cubicBezTo>
                    <a:pt x="1272169" y="23632"/>
                    <a:pt x="1270284" y="27991"/>
                    <a:pt x="1266629" y="31350"/>
                  </a:cubicBezTo>
                  <a:cubicBezTo>
                    <a:pt x="1262974" y="34710"/>
                    <a:pt x="1258234" y="36442"/>
                    <a:pt x="1252409" y="36547"/>
                  </a:cubicBezTo>
                  <a:cubicBezTo>
                    <a:pt x="1246474" y="36442"/>
                    <a:pt x="1241668" y="34710"/>
                    <a:pt x="1237989" y="31350"/>
                  </a:cubicBezTo>
                  <a:cubicBezTo>
                    <a:pt x="1234310" y="27991"/>
                    <a:pt x="1232416" y="23632"/>
                    <a:pt x="1232306" y="18273"/>
                  </a:cubicBezTo>
                  <a:cubicBezTo>
                    <a:pt x="1232416" y="12715"/>
                    <a:pt x="1234310" y="8299"/>
                    <a:pt x="1237989" y="5025"/>
                  </a:cubicBezTo>
                  <a:cubicBezTo>
                    <a:pt x="1241668" y="1751"/>
                    <a:pt x="1246474" y="76"/>
                    <a:pt x="1252409" y="0"/>
                  </a:cubicBez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dist"/>
              <a:endParaRPr lang="zh-CN" altLang="en-US" dirty="0">
                <a:solidFill>
                  <a:srgbClr val="00FFFF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Arial" panose="020B0604020202020204" pitchFamily="34" charset="0"/>
              </a:endParaRPr>
            </a:p>
          </p:txBody>
        </p:sp>
      </p:grpSp>
      <p:pic>
        <p:nvPicPr>
          <p:cNvPr id="8" name="图片 7">
            <a:extLst>
              <a:ext uri="{FF2B5EF4-FFF2-40B4-BE49-F238E27FC236}">
                <a16:creationId xmlns:a16="http://schemas.microsoft.com/office/drawing/2014/main" id="{4B9AC1D7-B065-C8AA-AAB2-D6667E5EEA4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96265" y="3580734"/>
            <a:ext cx="1830405" cy="1830403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grpSp>
        <p:nvGrpSpPr>
          <p:cNvPr id="10" name="组合 9">
            <a:extLst>
              <a:ext uri="{FF2B5EF4-FFF2-40B4-BE49-F238E27FC236}">
                <a16:creationId xmlns:a16="http://schemas.microsoft.com/office/drawing/2014/main" id="{6D517FA5-2364-7CB3-25B9-B977DC0EAACA}"/>
              </a:ext>
            </a:extLst>
          </p:cNvPr>
          <p:cNvGrpSpPr/>
          <p:nvPr userDrawn="1"/>
        </p:nvGrpSpPr>
        <p:grpSpPr>
          <a:xfrm>
            <a:off x="2906867" y="3508800"/>
            <a:ext cx="2009205" cy="1986058"/>
            <a:chOff x="2906867" y="3508800"/>
            <a:chExt cx="2009205" cy="1986058"/>
          </a:xfrm>
        </p:grpSpPr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id="{703C778B-0CB3-0B85-2CC6-6E74ABDD491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id="{03D12D98-72B2-99DE-3F2A-C1437E89C8D5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656FD5D5-DAFE-47AD-02B5-99759FB4ECC4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20" name="直接连接符 19">
                <a:extLst>
                  <a:ext uri="{FF2B5EF4-FFF2-40B4-BE49-F238E27FC236}">
                    <a16:creationId xmlns:a16="http://schemas.microsoft.com/office/drawing/2014/main" id="{E865A6A0-0E31-DC72-9617-9AB219BA4731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直接连接符 20">
                <a:extLst>
                  <a:ext uri="{FF2B5EF4-FFF2-40B4-BE49-F238E27FC236}">
                    <a16:creationId xmlns:a16="http://schemas.microsoft.com/office/drawing/2014/main" id="{E9C57624-A969-784C-6924-0D72D404999D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3B87FF96-B0C0-7209-397C-48716F9465AE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8" name="直接连接符 17">
                <a:extLst>
                  <a:ext uri="{FF2B5EF4-FFF2-40B4-BE49-F238E27FC236}">
                    <a16:creationId xmlns:a16="http://schemas.microsoft.com/office/drawing/2014/main" id="{481740DB-4B06-A2A8-E5E8-CBA57B40227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直接连接符 18">
                <a:extLst>
                  <a:ext uri="{FF2B5EF4-FFF2-40B4-BE49-F238E27FC236}">
                    <a16:creationId xmlns:a16="http://schemas.microsoft.com/office/drawing/2014/main" id="{4507B4C1-13E1-92F6-6DA0-86BE0D965C9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7071B26E-C4D7-AEBE-DEAE-A0E050A89F95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6" name="直接连接符 15">
                <a:extLst>
                  <a:ext uri="{FF2B5EF4-FFF2-40B4-BE49-F238E27FC236}">
                    <a16:creationId xmlns:a16="http://schemas.microsoft.com/office/drawing/2014/main" id="{1653A8A4-FB63-CAA9-2C32-F59B31A6302A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直接连接符 16">
                <a:extLst>
                  <a:ext uri="{FF2B5EF4-FFF2-40B4-BE49-F238E27FC236}">
                    <a16:creationId xmlns:a16="http://schemas.microsoft.com/office/drawing/2014/main" id="{25EF097E-8FE8-0E5B-4544-152560B0BB4C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876441C5-FC2A-6492-645B-BF6C8C00A034}"/>
              </a:ext>
            </a:extLst>
          </p:cNvPr>
          <p:cNvGrpSpPr/>
          <p:nvPr userDrawn="1"/>
        </p:nvGrpSpPr>
        <p:grpSpPr>
          <a:xfrm>
            <a:off x="5687024" y="3513604"/>
            <a:ext cx="2986750" cy="533098"/>
            <a:chOff x="4966041" y="1707044"/>
            <a:chExt cx="3859333" cy="688843"/>
          </a:xfrm>
          <a:solidFill>
            <a:srgbClr val="00FFFF"/>
          </a:solidFill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8D180EFA-DA8B-7513-405C-5D45EF7C2EE5}"/>
                </a:ext>
              </a:extLst>
            </p:cNvPr>
            <p:cNvSpPr txBox="1"/>
            <p:nvPr/>
          </p:nvSpPr>
          <p:spPr>
            <a:xfrm>
              <a:off x="4966041" y="1707044"/>
              <a:ext cx="3859333" cy="460282"/>
            </a:xfrm>
            <a:custGeom>
              <a:avLst/>
              <a:gdLst/>
              <a:ahLst/>
              <a:cxnLst/>
              <a:rect l="l" t="t" r="r" b="b"/>
              <a:pathLst>
                <a:path w="4100636" h="489061">
                  <a:moveTo>
                    <a:pt x="3611746" y="453228"/>
                  </a:moveTo>
                  <a:cubicBezTo>
                    <a:pt x="3618120" y="455632"/>
                    <a:pt x="3624758" y="458385"/>
                    <a:pt x="3631660" y="461486"/>
                  </a:cubicBezTo>
                  <a:cubicBezTo>
                    <a:pt x="3638563" y="464587"/>
                    <a:pt x="3645134" y="467728"/>
                    <a:pt x="3651373" y="470910"/>
                  </a:cubicBezTo>
                  <a:cubicBezTo>
                    <a:pt x="3657612" y="474092"/>
                    <a:pt x="3662923" y="477005"/>
                    <a:pt x="3667306" y="479650"/>
                  </a:cubicBezTo>
                  <a:lnTo>
                    <a:pt x="3660791" y="485623"/>
                  </a:lnTo>
                  <a:cubicBezTo>
                    <a:pt x="3656530" y="482915"/>
                    <a:pt x="3651318" y="479925"/>
                    <a:pt x="3645153" y="476654"/>
                  </a:cubicBezTo>
                  <a:cubicBezTo>
                    <a:pt x="3638989" y="473383"/>
                    <a:pt x="3632462" y="470153"/>
                    <a:pt x="3625574" y="466962"/>
                  </a:cubicBezTo>
                  <a:cubicBezTo>
                    <a:pt x="3618686" y="463772"/>
                    <a:pt x="3612026" y="460943"/>
                    <a:pt x="3605593" y="458476"/>
                  </a:cubicBezTo>
                  <a:close/>
                  <a:moveTo>
                    <a:pt x="3807361" y="451237"/>
                  </a:moveTo>
                  <a:cubicBezTo>
                    <a:pt x="3815273" y="453763"/>
                    <a:pt x="3823540" y="456654"/>
                    <a:pt x="3832162" y="459911"/>
                  </a:cubicBezTo>
                  <a:cubicBezTo>
                    <a:pt x="3840784" y="463167"/>
                    <a:pt x="3848984" y="466474"/>
                    <a:pt x="3856761" y="469831"/>
                  </a:cubicBezTo>
                  <a:cubicBezTo>
                    <a:pt x="3864538" y="473188"/>
                    <a:pt x="3871116" y="476280"/>
                    <a:pt x="3876494" y="479108"/>
                  </a:cubicBezTo>
                  <a:lnTo>
                    <a:pt x="3871608" y="486889"/>
                  </a:lnTo>
                  <a:cubicBezTo>
                    <a:pt x="3866348" y="483996"/>
                    <a:pt x="3859855" y="480794"/>
                    <a:pt x="3852129" y="477284"/>
                  </a:cubicBezTo>
                  <a:cubicBezTo>
                    <a:pt x="3844403" y="473774"/>
                    <a:pt x="3836235" y="470304"/>
                    <a:pt x="3827624" y="466875"/>
                  </a:cubicBezTo>
                  <a:cubicBezTo>
                    <a:pt x="3819013" y="463445"/>
                    <a:pt x="3810751" y="460405"/>
                    <a:pt x="3802837" y="457752"/>
                  </a:cubicBezTo>
                  <a:close/>
                  <a:moveTo>
                    <a:pt x="286169" y="438399"/>
                  </a:moveTo>
                  <a:lnTo>
                    <a:pt x="357654" y="438399"/>
                  </a:lnTo>
                  <a:lnTo>
                    <a:pt x="357654" y="446521"/>
                  </a:lnTo>
                  <a:lnTo>
                    <a:pt x="286169" y="446521"/>
                  </a:lnTo>
                  <a:close/>
                  <a:moveTo>
                    <a:pt x="4019559" y="436753"/>
                  </a:moveTo>
                  <a:lnTo>
                    <a:pt x="4027703" y="438744"/>
                  </a:lnTo>
                  <a:cubicBezTo>
                    <a:pt x="4024464" y="445643"/>
                    <a:pt x="4020717" y="452349"/>
                    <a:pt x="4016460" y="458864"/>
                  </a:cubicBezTo>
                  <a:cubicBezTo>
                    <a:pt x="4012204" y="465378"/>
                    <a:pt x="4007868" y="471043"/>
                    <a:pt x="4003452" y="475860"/>
                  </a:cubicBezTo>
                  <a:cubicBezTo>
                    <a:pt x="4002642" y="475267"/>
                    <a:pt x="4001503" y="474505"/>
                    <a:pt x="4000036" y="473574"/>
                  </a:cubicBezTo>
                  <a:cubicBezTo>
                    <a:pt x="3998570" y="472642"/>
                    <a:pt x="3997296" y="471835"/>
                    <a:pt x="3996214" y="471152"/>
                  </a:cubicBezTo>
                  <a:cubicBezTo>
                    <a:pt x="4000794" y="466539"/>
                    <a:pt x="4005115" y="461236"/>
                    <a:pt x="4009176" y="455243"/>
                  </a:cubicBezTo>
                  <a:cubicBezTo>
                    <a:pt x="4013236" y="449249"/>
                    <a:pt x="4016698" y="443086"/>
                    <a:pt x="4019559" y="436753"/>
                  </a:cubicBezTo>
                  <a:close/>
                  <a:moveTo>
                    <a:pt x="2038455" y="436567"/>
                  </a:moveTo>
                  <a:cubicBezTo>
                    <a:pt x="2043096" y="441541"/>
                    <a:pt x="2048608" y="446074"/>
                    <a:pt x="2054991" y="450166"/>
                  </a:cubicBezTo>
                  <a:cubicBezTo>
                    <a:pt x="2061374" y="454258"/>
                    <a:pt x="2068470" y="457932"/>
                    <a:pt x="2076278" y="461186"/>
                  </a:cubicBezTo>
                  <a:cubicBezTo>
                    <a:pt x="2084196" y="457932"/>
                    <a:pt x="2091480" y="454258"/>
                    <a:pt x="2098131" y="450166"/>
                  </a:cubicBezTo>
                  <a:cubicBezTo>
                    <a:pt x="2104782" y="446074"/>
                    <a:pt x="2110528" y="441541"/>
                    <a:pt x="2115369" y="436567"/>
                  </a:cubicBezTo>
                  <a:close/>
                  <a:moveTo>
                    <a:pt x="4078014" y="435667"/>
                  </a:moveTo>
                  <a:cubicBezTo>
                    <a:pt x="4082214" y="441483"/>
                    <a:pt x="4086392" y="447593"/>
                    <a:pt x="4090547" y="453998"/>
                  </a:cubicBezTo>
                  <a:cubicBezTo>
                    <a:pt x="4094702" y="460402"/>
                    <a:pt x="4098065" y="465879"/>
                    <a:pt x="4100636" y="470428"/>
                  </a:cubicBezTo>
                  <a:lnTo>
                    <a:pt x="4092673" y="474230"/>
                  </a:lnTo>
                  <a:cubicBezTo>
                    <a:pt x="4090192" y="469576"/>
                    <a:pt x="4086920" y="463948"/>
                    <a:pt x="4082855" y="457347"/>
                  </a:cubicBezTo>
                  <a:cubicBezTo>
                    <a:pt x="4078791" y="450746"/>
                    <a:pt x="4074704" y="444485"/>
                    <a:pt x="4070594" y="438563"/>
                  </a:cubicBezTo>
                  <a:close/>
                  <a:moveTo>
                    <a:pt x="3797046" y="421195"/>
                  </a:moveTo>
                  <a:lnTo>
                    <a:pt x="3805914" y="421195"/>
                  </a:lnTo>
                  <a:cubicBezTo>
                    <a:pt x="3804117" y="434059"/>
                    <a:pt x="3800511" y="444949"/>
                    <a:pt x="3795095" y="453865"/>
                  </a:cubicBezTo>
                  <a:cubicBezTo>
                    <a:pt x="3789680" y="462781"/>
                    <a:pt x="3781287" y="469997"/>
                    <a:pt x="3769920" y="475515"/>
                  </a:cubicBezTo>
                  <a:cubicBezTo>
                    <a:pt x="3758552" y="481032"/>
                    <a:pt x="3743042" y="485125"/>
                    <a:pt x="3723389" y="487794"/>
                  </a:cubicBezTo>
                  <a:cubicBezTo>
                    <a:pt x="3723004" y="486739"/>
                    <a:pt x="3722461" y="485547"/>
                    <a:pt x="3721760" y="484220"/>
                  </a:cubicBezTo>
                  <a:cubicBezTo>
                    <a:pt x="3721059" y="482893"/>
                    <a:pt x="3720335" y="481792"/>
                    <a:pt x="3719588" y="480917"/>
                  </a:cubicBezTo>
                  <a:cubicBezTo>
                    <a:pt x="3738454" y="478367"/>
                    <a:pt x="3753246" y="474600"/>
                    <a:pt x="3763961" y="469616"/>
                  </a:cubicBezTo>
                  <a:cubicBezTo>
                    <a:pt x="3774676" y="464633"/>
                    <a:pt x="3782496" y="458171"/>
                    <a:pt x="3787421" y="450232"/>
                  </a:cubicBezTo>
                  <a:cubicBezTo>
                    <a:pt x="3792345" y="442292"/>
                    <a:pt x="3795553" y="432614"/>
                    <a:pt x="3797046" y="421195"/>
                  </a:cubicBezTo>
                  <a:close/>
                  <a:moveTo>
                    <a:pt x="3969067" y="421195"/>
                  </a:moveTo>
                  <a:lnTo>
                    <a:pt x="3976125" y="426252"/>
                  </a:lnTo>
                  <a:cubicBezTo>
                    <a:pt x="3971959" y="435987"/>
                    <a:pt x="3967397" y="446073"/>
                    <a:pt x="3962439" y="456508"/>
                  </a:cubicBezTo>
                  <a:cubicBezTo>
                    <a:pt x="3957481" y="466943"/>
                    <a:pt x="3952693" y="476345"/>
                    <a:pt x="3948074" y="484715"/>
                  </a:cubicBezTo>
                  <a:lnTo>
                    <a:pt x="3940473" y="479662"/>
                  </a:lnTo>
                  <a:cubicBezTo>
                    <a:pt x="3943293" y="474923"/>
                    <a:pt x="3946381" y="469293"/>
                    <a:pt x="3949736" y="462771"/>
                  </a:cubicBezTo>
                  <a:cubicBezTo>
                    <a:pt x="3953092" y="456249"/>
                    <a:pt x="3956448" y="449386"/>
                    <a:pt x="3959804" y="442181"/>
                  </a:cubicBezTo>
                  <a:cubicBezTo>
                    <a:pt x="3963160" y="434977"/>
                    <a:pt x="3966248" y="427982"/>
                    <a:pt x="3969067" y="421195"/>
                  </a:cubicBezTo>
                  <a:close/>
                  <a:moveTo>
                    <a:pt x="699706" y="420110"/>
                  </a:moveTo>
                  <a:lnTo>
                    <a:pt x="705860" y="425901"/>
                  </a:lnTo>
                  <a:cubicBezTo>
                    <a:pt x="700932" y="435651"/>
                    <a:pt x="695495" y="445831"/>
                    <a:pt x="689549" y="456440"/>
                  </a:cubicBezTo>
                  <a:cubicBezTo>
                    <a:pt x="683603" y="467050"/>
                    <a:pt x="677940" y="476596"/>
                    <a:pt x="672560" y="485080"/>
                  </a:cubicBezTo>
                  <a:lnTo>
                    <a:pt x="665140" y="479108"/>
                  </a:lnTo>
                  <a:cubicBezTo>
                    <a:pt x="670291" y="471752"/>
                    <a:pt x="676006" y="462710"/>
                    <a:pt x="682288" y="451984"/>
                  </a:cubicBezTo>
                  <a:cubicBezTo>
                    <a:pt x="688569" y="441257"/>
                    <a:pt x="694375" y="430633"/>
                    <a:pt x="699706" y="420110"/>
                  </a:cubicBezTo>
                  <a:close/>
                  <a:moveTo>
                    <a:pt x="3091976" y="415947"/>
                  </a:moveTo>
                  <a:lnTo>
                    <a:pt x="3091976" y="448885"/>
                  </a:lnTo>
                  <a:cubicBezTo>
                    <a:pt x="3097606" y="447984"/>
                    <a:pt x="3103495" y="447026"/>
                    <a:pt x="3109644" y="446012"/>
                  </a:cubicBezTo>
                  <a:cubicBezTo>
                    <a:pt x="3115794" y="444997"/>
                    <a:pt x="3122090" y="443904"/>
                    <a:pt x="3128534" y="442732"/>
                  </a:cubicBezTo>
                  <a:lnTo>
                    <a:pt x="3128534" y="415947"/>
                  </a:lnTo>
                  <a:close/>
                  <a:moveTo>
                    <a:pt x="3597811" y="408165"/>
                  </a:moveTo>
                  <a:lnTo>
                    <a:pt x="3606679" y="408165"/>
                  </a:lnTo>
                  <a:lnTo>
                    <a:pt x="3606679" y="425901"/>
                  </a:lnTo>
                  <a:cubicBezTo>
                    <a:pt x="3606973" y="432261"/>
                    <a:pt x="3605802" y="439066"/>
                    <a:pt x="3603167" y="446317"/>
                  </a:cubicBezTo>
                  <a:cubicBezTo>
                    <a:pt x="3600532" y="453569"/>
                    <a:pt x="3594669" y="460750"/>
                    <a:pt x="3585579" y="467860"/>
                  </a:cubicBezTo>
                  <a:cubicBezTo>
                    <a:pt x="3576488" y="474971"/>
                    <a:pt x="3562408" y="481495"/>
                    <a:pt x="3543338" y="487432"/>
                  </a:cubicBezTo>
                  <a:cubicBezTo>
                    <a:pt x="3542659" y="486380"/>
                    <a:pt x="3541800" y="485181"/>
                    <a:pt x="3540759" y="483835"/>
                  </a:cubicBezTo>
                  <a:cubicBezTo>
                    <a:pt x="3539718" y="482489"/>
                    <a:pt x="3538768" y="481336"/>
                    <a:pt x="3537908" y="480374"/>
                  </a:cubicBezTo>
                  <a:cubicBezTo>
                    <a:pt x="3556253" y="475101"/>
                    <a:pt x="3569714" y="469279"/>
                    <a:pt x="3578293" y="462907"/>
                  </a:cubicBezTo>
                  <a:cubicBezTo>
                    <a:pt x="3586871" y="456535"/>
                    <a:pt x="3592343" y="450122"/>
                    <a:pt x="3594708" y="443670"/>
                  </a:cubicBezTo>
                  <a:cubicBezTo>
                    <a:pt x="3597073" y="437217"/>
                    <a:pt x="3598107" y="431234"/>
                    <a:pt x="3597811" y="425720"/>
                  </a:cubicBezTo>
                  <a:close/>
                  <a:moveTo>
                    <a:pt x="3743658" y="407441"/>
                  </a:moveTo>
                  <a:lnTo>
                    <a:pt x="3856406" y="407441"/>
                  </a:lnTo>
                  <a:lnTo>
                    <a:pt x="3856406" y="457029"/>
                  </a:lnTo>
                  <a:lnTo>
                    <a:pt x="3847538" y="457029"/>
                  </a:lnTo>
                  <a:lnTo>
                    <a:pt x="3847538" y="415585"/>
                  </a:lnTo>
                  <a:lnTo>
                    <a:pt x="3752164" y="415585"/>
                  </a:lnTo>
                  <a:lnTo>
                    <a:pt x="3752164" y="457933"/>
                  </a:lnTo>
                  <a:lnTo>
                    <a:pt x="3743658" y="457933"/>
                  </a:lnTo>
                  <a:close/>
                  <a:moveTo>
                    <a:pt x="1445476" y="405264"/>
                  </a:moveTo>
                  <a:lnTo>
                    <a:pt x="1451810" y="411601"/>
                  </a:lnTo>
                  <a:cubicBezTo>
                    <a:pt x="1447625" y="412775"/>
                    <a:pt x="1443010" y="413869"/>
                    <a:pt x="1437965" y="414883"/>
                  </a:cubicBezTo>
                  <a:cubicBezTo>
                    <a:pt x="1432921" y="415898"/>
                    <a:pt x="1427582" y="416856"/>
                    <a:pt x="1421949" y="417757"/>
                  </a:cubicBezTo>
                  <a:lnTo>
                    <a:pt x="1421949" y="436228"/>
                  </a:lnTo>
                  <a:lnTo>
                    <a:pt x="1476061" y="436228"/>
                  </a:lnTo>
                  <a:lnTo>
                    <a:pt x="1476061" y="443806"/>
                  </a:lnTo>
                  <a:lnTo>
                    <a:pt x="1431903" y="443806"/>
                  </a:lnTo>
                  <a:cubicBezTo>
                    <a:pt x="1441279" y="449477"/>
                    <a:pt x="1450532" y="455373"/>
                    <a:pt x="1459660" y="461496"/>
                  </a:cubicBezTo>
                  <a:cubicBezTo>
                    <a:pt x="1468788" y="467619"/>
                    <a:pt x="1476366" y="473064"/>
                    <a:pt x="1482395" y="477829"/>
                  </a:cubicBezTo>
                  <a:lnTo>
                    <a:pt x="1476604" y="483983"/>
                  </a:lnTo>
                  <a:cubicBezTo>
                    <a:pt x="1470334" y="478712"/>
                    <a:pt x="1462197" y="472649"/>
                    <a:pt x="1452195" y="465795"/>
                  </a:cubicBezTo>
                  <a:cubicBezTo>
                    <a:pt x="1442192" y="458940"/>
                    <a:pt x="1432110" y="452515"/>
                    <a:pt x="1421949" y="446521"/>
                  </a:cubicBezTo>
                  <a:lnTo>
                    <a:pt x="1421949" y="487602"/>
                  </a:lnTo>
                  <a:lnTo>
                    <a:pt x="1413443" y="487602"/>
                  </a:lnTo>
                  <a:lnTo>
                    <a:pt x="1413443" y="447245"/>
                  </a:lnTo>
                  <a:cubicBezTo>
                    <a:pt x="1405307" y="455592"/>
                    <a:pt x="1395700" y="463148"/>
                    <a:pt x="1384623" y="469912"/>
                  </a:cubicBezTo>
                  <a:cubicBezTo>
                    <a:pt x="1373546" y="476676"/>
                    <a:pt x="1362582" y="481969"/>
                    <a:pt x="1351731" y="485792"/>
                  </a:cubicBezTo>
                  <a:cubicBezTo>
                    <a:pt x="1350969" y="484672"/>
                    <a:pt x="1350049" y="483474"/>
                    <a:pt x="1348971" y="482195"/>
                  </a:cubicBezTo>
                  <a:cubicBezTo>
                    <a:pt x="1347893" y="480917"/>
                    <a:pt x="1346882" y="479764"/>
                    <a:pt x="1345940" y="478734"/>
                  </a:cubicBezTo>
                  <a:cubicBezTo>
                    <a:pt x="1356704" y="475447"/>
                    <a:pt x="1367525" y="470711"/>
                    <a:pt x="1378402" y="464528"/>
                  </a:cubicBezTo>
                  <a:cubicBezTo>
                    <a:pt x="1389279" y="458344"/>
                    <a:pt x="1398607" y="451437"/>
                    <a:pt x="1406385" y="443806"/>
                  </a:cubicBezTo>
                  <a:lnTo>
                    <a:pt x="1360599" y="443806"/>
                  </a:lnTo>
                  <a:lnTo>
                    <a:pt x="1360599" y="436228"/>
                  </a:lnTo>
                  <a:lnTo>
                    <a:pt x="1413443" y="436228"/>
                  </a:lnTo>
                  <a:lnTo>
                    <a:pt x="1413443" y="419024"/>
                  </a:lnTo>
                  <a:cubicBezTo>
                    <a:pt x="1407724" y="419665"/>
                    <a:pt x="1402015" y="420283"/>
                    <a:pt x="1396319" y="420879"/>
                  </a:cubicBezTo>
                  <a:cubicBezTo>
                    <a:pt x="1390622" y="421474"/>
                    <a:pt x="1385049" y="422002"/>
                    <a:pt x="1379601" y="422462"/>
                  </a:cubicBezTo>
                  <a:cubicBezTo>
                    <a:pt x="1379416" y="421512"/>
                    <a:pt x="1379107" y="420426"/>
                    <a:pt x="1378673" y="419205"/>
                  </a:cubicBezTo>
                  <a:cubicBezTo>
                    <a:pt x="1378240" y="417983"/>
                    <a:pt x="1377704" y="416897"/>
                    <a:pt x="1377067" y="415947"/>
                  </a:cubicBezTo>
                  <a:cubicBezTo>
                    <a:pt x="1385258" y="415158"/>
                    <a:pt x="1393610" y="414221"/>
                    <a:pt x="1402122" y="413137"/>
                  </a:cubicBezTo>
                  <a:cubicBezTo>
                    <a:pt x="1410635" y="412053"/>
                    <a:pt x="1418665" y="410848"/>
                    <a:pt x="1426212" y="409522"/>
                  </a:cubicBezTo>
                  <a:cubicBezTo>
                    <a:pt x="1433759" y="408197"/>
                    <a:pt x="1440181" y="406777"/>
                    <a:pt x="1445476" y="405264"/>
                  </a:cubicBezTo>
                  <a:close/>
                  <a:moveTo>
                    <a:pt x="2720348" y="399829"/>
                  </a:moveTo>
                  <a:lnTo>
                    <a:pt x="2720348" y="440571"/>
                  </a:lnTo>
                  <a:lnTo>
                    <a:pt x="2755660" y="440571"/>
                  </a:lnTo>
                  <a:lnTo>
                    <a:pt x="2755660" y="399829"/>
                  </a:lnTo>
                  <a:close/>
                  <a:moveTo>
                    <a:pt x="4019378" y="397838"/>
                  </a:moveTo>
                  <a:lnTo>
                    <a:pt x="4019378" y="417406"/>
                  </a:lnTo>
                  <a:lnTo>
                    <a:pt x="4082358" y="417406"/>
                  </a:lnTo>
                  <a:lnTo>
                    <a:pt x="4082358" y="397838"/>
                  </a:lnTo>
                  <a:close/>
                  <a:moveTo>
                    <a:pt x="243278" y="397307"/>
                  </a:moveTo>
                  <a:lnTo>
                    <a:pt x="243278" y="456124"/>
                  </a:lnTo>
                  <a:lnTo>
                    <a:pt x="269338" y="456124"/>
                  </a:lnTo>
                  <a:lnTo>
                    <a:pt x="269338" y="397307"/>
                  </a:lnTo>
                  <a:close/>
                  <a:moveTo>
                    <a:pt x="2033568" y="392952"/>
                  </a:moveTo>
                  <a:lnTo>
                    <a:pt x="2033568" y="408177"/>
                  </a:lnTo>
                  <a:lnTo>
                    <a:pt x="2123513" y="408177"/>
                  </a:lnTo>
                  <a:lnTo>
                    <a:pt x="2123513" y="392952"/>
                  </a:lnTo>
                  <a:close/>
                  <a:moveTo>
                    <a:pt x="2712407" y="392070"/>
                  </a:moveTo>
                  <a:lnTo>
                    <a:pt x="2763782" y="392070"/>
                  </a:lnTo>
                  <a:lnTo>
                    <a:pt x="2763782" y="448511"/>
                  </a:lnTo>
                  <a:lnTo>
                    <a:pt x="2720348" y="448511"/>
                  </a:lnTo>
                  <a:lnTo>
                    <a:pt x="2720348" y="461546"/>
                  </a:lnTo>
                  <a:lnTo>
                    <a:pt x="2712407" y="461546"/>
                  </a:lnTo>
                  <a:close/>
                  <a:moveTo>
                    <a:pt x="3396472" y="391697"/>
                  </a:moveTo>
                  <a:lnTo>
                    <a:pt x="3404978" y="391697"/>
                  </a:lnTo>
                  <a:lnTo>
                    <a:pt x="3404978" y="467706"/>
                  </a:lnTo>
                  <a:cubicBezTo>
                    <a:pt x="3404902" y="470187"/>
                    <a:pt x="3405370" y="471876"/>
                    <a:pt x="3406380" y="472773"/>
                  </a:cubicBezTo>
                  <a:cubicBezTo>
                    <a:pt x="3407391" y="473671"/>
                    <a:pt x="3409397" y="474093"/>
                    <a:pt x="3412398" y="474040"/>
                  </a:cubicBezTo>
                  <a:lnTo>
                    <a:pt x="3434658" y="474040"/>
                  </a:lnTo>
                  <a:cubicBezTo>
                    <a:pt x="3436618" y="474135"/>
                    <a:pt x="3438106" y="473483"/>
                    <a:pt x="3439122" y="472083"/>
                  </a:cubicBezTo>
                  <a:cubicBezTo>
                    <a:pt x="3440137" y="470683"/>
                    <a:pt x="3440861" y="467966"/>
                    <a:pt x="3441293" y="463932"/>
                  </a:cubicBezTo>
                  <a:cubicBezTo>
                    <a:pt x="3441726" y="459898"/>
                    <a:pt x="3442047" y="453978"/>
                    <a:pt x="3442259" y="446170"/>
                  </a:cubicBezTo>
                  <a:cubicBezTo>
                    <a:pt x="3443307" y="446996"/>
                    <a:pt x="3444558" y="447742"/>
                    <a:pt x="3446014" y="448410"/>
                  </a:cubicBezTo>
                  <a:cubicBezTo>
                    <a:pt x="3447469" y="449077"/>
                    <a:pt x="3448811" y="449597"/>
                    <a:pt x="3450040" y="449971"/>
                  </a:cubicBezTo>
                  <a:cubicBezTo>
                    <a:pt x="3449750" y="462397"/>
                    <a:pt x="3448612" y="470933"/>
                    <a:pt x="3446625" y="475578"/>
                  </a:cubicBezTo>
                  <a:cubicBezTo>
                    <a:pt x="3444638" y="480224"/>
                    <a:pt x="3440830" y="482425"/>
                    <a:pt x="3435201" y="482184"/>
                  </a:cubicBezTo>
                  <a:lnTo>
                    <a:pt x="3411674" y="482184"/>
                  </a:lnTo>
                  <a:cubicBezTo>
                    <a:pt x="3405894" y="482305"/>
                    <a:pt x="3401890" y="481340"/>
                    <a:pt x="3399662" y="479288"/>
                  </a:cubicBezTo>
                  <a:cubicBezTo>
                    <a:pt x="3397433" y="477237"/>
                    <a:pt x="3396370" y="473377"/>
                    <a:pt x="3396472" y="467706"/>
                  </a:cubicBezTo>
                  <a:close/>
                  <a:moveTo>
                    <a:pt x="2641646" y="380838"/>
                  </a:moveTo>
                  <a:lnTo>
                    <a:pt x="2679809" y="380838"/>
                  </a:lnTo>
                  <a:lnTo>
                    <a:pt x="2679809" y="461184"/>
                  </a:lnTo>
                  <a:lnTo>
                    <a:pt x="2700621" y="447075"/>
                  </a:lnTo>
                  <a:cubicBezTo>
                    <a:pt x="2700915" y="448304"/>
                    <a:pt x="2701323" y="449601"/>
                    <a:pt x="2701843" y="450966"/>
                  </a:cubicBezTo>
                  <a:cubicBezTo>
                    <a:pt x="2702363" y="452331"/>
                    <a:pt x="2702861" y="453447"/>
                    <a:pt x="2703336" y="454314"/>
                  </a:cubicBezTo>
                  <a:cubicBezTo>
                    <a:pt x="2693716" y="461201"/>
                    <a:pt x="2686468" y="466429"/>
                    <a:pt x="2681592" y="469998"/>
                  </a:cubicBezTo>
                  <a:cubicBezTo>
                    <a:pt x="2676715" y="473568"/>
                    <a:pt x="2673326" y="476141"/>
                    <a:pt x="2671424" y="477720"/>
                  </a:cubicBezTo>
                  <a:cubicBezTo>
                    <a:pt x="2669522" y="479298"/>
                    <a:pt x="2668223" y="480545"/>
                    <a:pt x="2667526" y="481460"/>
                  </a:cubicBezTo>
                  <a:cubicBezTo>
                    <a:pt x="2667013" y="480487"/>
                    <a:pt x="2666228" y="479356"/>
                    <a:pt x="2665173" y="478067"/>
                  </a:cubicBezTo>
                  <a:cubicBezTo>
                    <a:pt x="2664117" y="476777"/>
                    <a:pt x="2663152" y="475737"/>
                    <a:pt x="2662277" y="474945"/>
                  </a:cubicBezTo>
                  <a:cubicBezTo>
                    <a:pt x="2664008" y="473833"/>
                    <a:pt x="2665931" y="471850"/>
                    <a:pt x="2668046" y="468995"/>
                  </a:cubicBezTo>
                  <a:cubicBezTo>
                    <a:pt x="2670161" y="466141"/>
                    <a:pt x="2671315" y="462575"/>
                    <a:pt x="2671507" y="458295"/>
                  </a:cubicBezTo>
                  <a:lnTo>
                    <a:pt x="2671507" y="389344"/>
                  </a:lnTo>
                  <a:lnTo>
                    <a:pt x="2641646" y="389344"/>
                  </a:lnTo>
                  <a:close/>
                  <a:moveTo>
                    <a:pt x="1830046" y="380646"/>
                  </a:moveTo>
                  <a:lnTo>
                    <a:pt x="1830046" y="428084"/>
                  </a:lnTo>
                  <a:lnTo>
                    <a:pt x="1881104" y="428084"/>
                  </a:lnTo>
                  <a:lnTo>
                    <a:pt x="1881104" y="380646"/>
                  </a:lnTo>
                  <a:close/>
                  <a:moveTo>
                    <a:pt x="3091976" y="377942"/>
                  </a:moveTo>
                  <a:lnTo>
                    <a:pt x="3091976" y="407984"/>
                  </a:lnTo>
                  <a:lnTo>
                    <a:pt x="3128534" y="407984"/>
                  </a:lnTo>
                  <a:lnTo>
                    <a:pt x="3128534" y="377942"/>
                  </a:lnTo>
                  <a:close/>
                  <a:moveTo>
                    <a:pt x="2430523" y="377219"/>
                  </a:moveTo>
                  <a:lnTo>
                    <a:pt x="2469070" y="377219"/>
                  </a:lnTo>
                  <a:lnTo>
                    <a:pt x="2469070" y="385181"/>
                  </a:lnTo>
                  <a:lnTo>
                    <a:pt x="2453144" y="385181"/>
                  </a:lnTo>
                  <a:lnTo>
                    <a:pt x="2453144" y="413956"/>
                  </a:lnTo>
                  <a:lnTo>
                    <a:pt x="2474318" y="413956"/>
                  </a:lnTo>
                  <a:lnTo>
                    <a:pt x="2474318" y="421919"/>
                  </a:lnTo>
                  <a:lnTo>
                    <a:pt x="2453144" y="421919"/>
                  </a:lnTo>
                  <a:lnTo>
                    <a:pt x="2453144" y="466448"/>
                  </a:lnTo>
                  <a:lnTo>
                    <a:pt x="2472871" y="454140"/>
                  </a:lnTo>
                  <a:cubicBezTo>
                    <a:pt x="2473244" y="455199"/>
                    <a:pt x="2473674" y="456383"/>
                    <a:pt x="2474160" y="457692"/>
                  </a:cubicBezTo>
                  <a:cubicBezTo>
                    <a:pt x="2474647" y="459000"/>
                    <a:pt x="2475122" y="460049"/>
                    <a:pt x="2475585" y="460837"/>
                  </a:cubicBezTo>
                  <a:cubicBezTo>
                    <a:pt x="2466550" y="466832"/>
                    <a:pt x="2459727" y="471389"/>
                    <a:pt x="2455115" y="474508"/>
                  </a:cubicBezTo>
                  <a:cubicBezTo>
                    <a:pt x="2450504" y="477627"/>
                    <a:pt x="2447300" y="479890"/>
                    <a:pt x="2445503" y="481299"/>
                  </a:cubicBezTo>
                  <a:cubicBezTo>
                    <a:pt x="2443707" y="482707"/>
                    <a:pt x="2442514" y="483844"/>
                    <a:pt x="2441924" y="484709"/>
                  </a:cubicBezTo>
                  <a:lnTo>
                    <a:pt x="2441924" y="483987"/>
                  </a:lnTo>
                  <a:cubicBezTo>
                    <a:pt x="2441773" y="484318"/>
                    <a:pt x="2441713" y="484559"/>
                    <a:pt x="2441743" y="484709"/>
                  </a:cubicBezTo>
                  <a:cubicBezTo>
                    <a:pt x="2441245" y="483754"/>
                    <a:pt x="2440522" y="482687"/>
                    <a:pt x="2439571" y="481506"/>
                  </a:cubicBezTo>
                  <a:cubicBezTo>
                    <a:pt x="2438621" y="480326"/>
                    <a:pt x="2437716" y="479348"/>
                    <a:pt x="2436857" y="478574"/>
                  </a:cubicBezTo>
                  <a:cubicBezTo>
                    <a:pt x="2438399" y="477481"/>
                    <a:pt x="2440156" y="475596"/>
                    <a:pt x="2442128" y="472919"/>
                  </a:cubicBezTo>
                  <a:cubicBezTo>
                    <a:pt x="2444100" y="470242"/>
                    <a:pt x="2445178" y="466818"/>
                    <a:pt x="2445362" y="462647"/>
                  </a:cubicBezTo>
                  <a:lnTo>
                    <a:pt x="2445362" y="421919"/>
                  </a:lnTo>
                  <a:lnTo>
                    <a:pt x="2423103" y="421919"/>
                  </a:lnTo>
                  <a:lnTo>
                    <a:pt x="2423103" y="413956"/>
                  </a:lnTo>
                  <a:lnTo>
                    <a:pt x="2445362" y="413956"/>
                  </a:lnTo>
                  <a:lnTo>
                    <a:pt x="2445362" y="385181"/>
                  </a:lnTo>
                  <a:lnTo>
                    <a:pt x="2430523" y="385181"/>
                  </a:lnTo>
                  <a:close/>
                  <a:moveTo>
                    <a:pt x="664597" y="375047"/>
                  </a:moveTo>
                  <a:cubicBezTo>
                    <a:pt x="670347" y="377777"/>
                    <a:pt x="676312" y="380868"/>
                    <a:pt x="682491" y="384322"/>
                  </a:cubicBezTo>
                  <a:cubicBezTo>
                    <a:pt x="688671" y="387775"/>
                    <a:pt x="693685" y="390958"/>
                    <a:pt x="697535" y="393868"/>
                  </a:cubicBezTo>
                  <a:lnTo>
                    <a:pt x="692829" y="401107"/>
                  </a:lnTo>
                  <a:cubicBezTo>
                    <a:pt x="688916" y="398091"/>
                    <a:pt x="683894" y="394758"/>
                    <a:pt x="677763" y="391108"/>
                  </a:cubicBezTo>
                  <a:cubicBezTo>
                    <a:pt x="671633" y="387459"/>
                    <a:pt x="665615" y="384216"/>
                    <a:pt x="659711" y="381381"/>
                  </a:cubicBezTo>
                  <a:close/>
                  <a:moveTo>
                    <a:pt x="3941016" y="374496"/>
                  </a:moveTo>
                  <a:cubicBezTo>
                    <a:pt x="3946298" y="377335"/>
                    <a:pt x="3951840" y="380490"/>
                    <a:pt x="3957643" y="383962"/>
                  </a:cubicBezTo>
                  <a:cubicBezTo>
                    <a:pt x="3963446" y="387434"/>
                    <a:pt x="3968219" y="390496"/>
                    <a:pt x="3971963" y="393148"/>
                  </a:cubicBezTo>
                  <a:lnTo>
                    <a:pt x="3966896" y="400194"/>
                  </a:lnTo>
                  <a:cubicBezTo>
                    <a:pt x="3963178" y="397355"/>
                    <a:pt x="3958442" y="394085"/>
                    <a:pt x="3952689" y="390385"/>
                  </a:cubicBezTo>
                  <a:cubicBezTo>
                    <a:pt x="3946936" y="386685"/>
                    <a:pt x="3941295" y="383321"/>
                    <a:pt x="3935768" y="380294"/>
                  </a:cubicBezTo>
                  <a:close/>
                  <a:moveTo>
                    <a:pt x="1821744" y="372525"/>
                  </a:moveTo>
                  <a:lnTo>
                    <a:pt x="1889587" y="372525"/>
                  </a:lnTo>
                  <a:lnTo>
                    <a:pt x="1889587" y="436024"/>
                  </a:lnTo>
                  <a:lnTo>
                    <a:pt x="1821744" y="436024"/>
                  </a:lnTo>
                  <a:close/>
                  <a:moveTo>
                    <a:pt x="4019378" y="371597"/>
                  </a:moveTo>
                  <a:lnTo>
                    <a:pt x="4019378" y="390803"/>
                  </a:lnTo>
                  <a:lnTo>
                    <a:pt x="4082358" y="390803"/>
                  </a:lnTo>
                  <a:lnTo>
                    <a:pt x="4082358" y="371597"/>
                  </a:lnTo>
                  <a:close/>
                  <a:moveTo>
                    <a:pt x="2551233" y="371597"/>
                  </a:moveTo>
                  <a:lnTo>
                    <a:pt x="2551233" y="388631"/>
                  </a:lnTo>
                  <a:lnTo>
                    <a:pt x="2569150" y="388631"/>
                  </a:lnTo>
                  <a:lnTo>
                    <a:pt x="2569150" y="371597"/>
                  </a:lnTo>
                  <a:close/>
                  <a:moveTo>
                    <a:pt x="2033568" y="371416"/>
                  </a:moveTo>
                  <a:lnTo>
                    <a:pt x="2033568" y="386098"/>
                  </a:lnTo>
                  <a:lnTo>
                    <a:pt x="2123513" y="386098"/>
                  </a:lnTo>
                  <a:lnTo>
                    <a:pt x="2123513" y="371416"/>
                  </a:lnTo>
                  <a:close/>
                  <a:moveTo>
                    <a:pt x="3770261" y="371065"/>
                  </a:moveTo>
                  <a:lnTo>
                    <a:pt x="3771347" y="378847"/>
                  </a:lnTo>
                  <a:cubicBezTo>
                    <a:pt x="3762366" y="381781"/>
                    <a:pt x="3753499" y="384646"/>
                    <a:pt x="3744744" y="387444"/>
                  </a:cubicBezTo>
                  <a:cubicBezTo>
                    <a:pt x="3735989" y="390241"/>
                    <a:pt x="3728026" y="392745"/>
                    <a:pt x="3720855" y="394954"/>
                  </a:cubicBezTo>
                  <a:lnTo>
                    <a:pt x="3718322" y="386810"/>
                  </a:lnTo>
                  <a:cubicBezTo>
                    <a:pt x="3724954" y="384865"/>
                    <a:pt x="3732773" y="382512"/>
                    <a:pt x="3741780" y="379752"/>
                  </a:cubicBezTo>
                  <a:cubicBezTo>
                    <a:pt x="3750788" y="376992"/>
                    <a:pt x="3760281" y="374097"/>
                    <a:pt x="3770261" y="371065"/>
                  </a:cubicBezTo>
                  <a:close/>
                  <a:moveTo>
                    <a:pt x="2984316" y="369256"/>
                  </a:moveTo>
                  <a:cubicBezTo>
                    <a:pt x="2989730" y="372370"/>
                    <a:pt x="2995008" y="376004"/>
                    <a:pt x="3000151" y="380159"/>
                  </a:cubicBezTo>
                  <a:cubicBezTo>
                    <a:pt x="3005294" y="384314"/>
                    <a:pt x="3009306" y="388220"/>
                    <a:pt x="3012186" y="391878"/>
                  </a:cubicBezTo>
                  <a:lnTo>
                    <a:pt x="3006214" y="397307"/>
                  </a:lnTo>
                  <a:cubicBezTo>
                    <a:pt x="3003171" y="393653"/>
                    <a:pt x="2999122" y="389694"/>
                    <a:pt x="2994066" y="385430"/>
                  </a:cubicBezTo>
                  <a:cubicBezTo>
                    <a:pt x="2989010" y="381166"/>
                    <a:pt x="2983829" y="377343"/>
                    <a:pt x="2978524" y="373961"/>
                  </a:cubicBezTo>
                  <a:close/>
                  <a:moveTo>
                    <a:pt x="2962418" y="366722"/>
                  </a:moveTo>
                  <a:lnTo>
                    <a:pt x="2970743" y="366722"/>
                  </a:lnTo>
                  <a:lnTo>
                    <a:pt x="2970743" y="392601"/>
                  </a:lnTo>
                  <a:cubicBezTo>
                    <a:pt x="2970746" y="394223"/>
                    <a:pt x="2970739" y="395821"/>
                    <a:pt x="2970720" y="397397"/>
                  </a:cubicBezTo>
                  <a:cubicBezTo>
                    <a:pt x="2970701" y="398973"/>
                    <a:pt x="2970648" y="400572"/>
                    <a:pt x="2970562" y="402193"/>
                  </a:cubicBezTo>
                  <a:lnTo>
                    <a:pt x="3021234" y="402193"/>
                  </a:lnTo>
                  <a:lnTo>
                    <a:pt x="3021234" y="410337"/>
                  </a:lnTo>
                  <a:lnTo>
                    <a:pt x="2971828" y="410337"/>
                  </a:lnTo>
                  <a:cubicBezTo>
                    <a:pt x="2975964" y="426938"/>
                    <a:pt x="2982216" y="441287"/>
                    <a:pt x="2990582" y="453386"/>
                  </a:cubicBezTo>
                  <a:cubicBezTo>
                    <a:pt x="2998948" y="465485"/>
                    <a:pt x="3009588" y="474542"/>
                    <a:pt x="3022502" y="480555"/>
                  </a:cubicBezTo>
                  <a:cubicBezTo>
                    <a:pt x="3021382" y="481407"/>
                    <a:pt x="3020273" y="482463"/>
                    <a:pt x="3019176" y="483722"/>
                  </a:cubicBezTo>
                  <a:cubicBezTo>
                    <a:pt x="3018079" y="484982"/>
                    <a:pt x="3017196" y="486218"/>
                    <a:pt x="3016529" y="487432"/>
                  </a:cubicBezTo>
                  <a:cubicBezTo>
                    <a:pt x="3004785" y="481475"/>
                    <a:pt x="2994884" y="473075"/>
                    <a:pt x="2986826" y="462232"/>
                  </a:cubicBezTo>
                  <a:cubicBezTo>
                    <a:pt x="2978770" y="451388"/>
                    <a:pt x="2972443" y="438554"/>
                    <a:pt x="2967847" y="423729"/>
                  </a:cubicBezTo>
                  <a:cubicBezTo>
                    <a:pt x="2965634" y="434889"/>
                    <a:pt x="2960830" y="446004"/>
                    <a:pt x="2953437" y="457074"/>
                  </a:cubicBezTo>
                  <a:cubicBezTo>
                    <a:pt x="2946043" y="468143"/>
                    <a:pt x="2934680" y="478444"/>
                    <a:pt x="2919346" y="487975"/>
                  </a:cubicBezTo>
                  <a:cubicBezTo>
                    <a:pt x="2918588" y="487029"/>
                    <a:pt x="2917615" y="486026"/>
                    <a:pt x="2916427" y="484967"/>
                  </a:cubicBezTo>
                  <a:cubicBezTo>
                    <a:pt x="2915240" y="483907"/>
                    <a:pt x="2914041" y="483040"/>
                    <a:pt x="2912830" y="482365"/>
                  </a:cubicBezTo>
                  <a:cubicBezTo>
                    <a:pt x="2924545" y="475249"/>
                    <a:pt x="2933792" y="467643"/>
                    <a:pt x="2940573" y="459549"/>
                  </a:cubicBezTo>
                  <a:cubicBezTo>
                    <a:pt x="2947354" y="451454"/>
                    <a:pt x="2952326" y="443219"/>
                    <a:pt x="2955487" y="434842"/>
                  </a:cubicBezTo>
                  <a:cubicBezTo>
                    <a:pt x="2958648" y="426466"/>
                    <a:pt x="2960657" y="418298"/>
                    <a:pt x="2961513" y="410337"/>
                  </a:cubicBezTo>
                  <a:lnTo>
                    <a:pt x="2916993" y="410337"/>
                  </a:lnTo>
                  <a:lnTo>
                    <a:pt x="2916993" y="402193"/>
                  </a:lnTo>
                  <a:lnTo>
                    <a:pt x="2962237" y="402193"/>
                  </a:lnTo>
                  <a:cubicBezTo>
                    <a:pt x="2962324" y="400481"/>
                    <a:pt x="2962376" y="398838"/>
                    <a:pt x="2962395" y="397262"/>
                  </a:cubicBezTo>
                  <a:cubicBezTo>
                    <a:pt x="2962414" y="395686"/>
                    <a:pt x="2962421" y="394132"/>
                    <a:pt x="2962418" y="392601"/>
                  </a:cubicBezTo>
                  <a:close/>
                  <a:moveTo>
                    <a:pt x="2876092" y="365998"/>
                  </a:moveTo>
                  <a:cubicBezTo>
                    <a:pt x="2880342" y="368901"/>
                    <a:pt x="2884104" y="371872"/>
                    <a:pt x="2887381" y="374911"/>
                  </a:cubicBezTo>
                  <a:cubicBezTo>
                    <a:pt x="2890658" y="377950"/>
                    <a:pt x="2893470" y="381011"/>
                    <a:pt x="2895819" y="384096"/>
                  </a:cubicBezTo>
                  <a:cubicBezTo>
                    <a:pt x="2899265" y="381652"/>
                    <a:pt x="2902417" y="379164"/>
                    <a:pt x="2905275" y="376630"/>
                  </a:cubicBezTo>
                  <a:cubicBezTo>
                    <a:pt x="2908133" y="374097"/>
                    <a:pt x="2910651" y="371518"/>
                    <a:pt x="2912830" y="368894"/>
                  </a:cubicBezTo>
                  <a:lnTo>
                    <a:pt x="2919888" y="373056"/>
                  </a:lnTo>
                  <a:cubicBezTo>
                    <a:pt x="2917246" y="376042"/>
                    <a:pt x="2914252" y="378983"/>
                    <a:pt x="2910908" y="381879"/>
                  </a:cubicBezTo>
                  <a:cubicBezTo>
                    <a:pt x="2907563" y="384774"/>
                    <a:pt x="2903982" y="387625"/>
                    <a:pt x="2900162" y="390430"/>
                  </a:cubicBezTo>
                  <a:cubicBezTo>
                    <a:pt x="2904558" y="397853"/>
                    <a:pt x="2907439" y="405447"/>
                    <a:pt x="2908804" y="413210"/>
                  </a:cubicBezTo>
                  <a:cubicBezTo>
                    <a:pt x="2910169" y="420973"/>
                    <a:pt x="2910787" y="428883"/>
                    <a:pt x="2910659" y="436940"/>
                  </a:cubicBezTo>
                  <a:cubicBezTo>
                    <a:pt x="2910723" y="447471"/>
                    <a:pt x="2910142" y="456497"/>
                    <a:pt x="2908917" y="464019"/>
                  </a:cubicBezTo>
                  <a:cubicBezTo>
                    <a:pt x="2907692" y="471540"/>
                    <a:pt x="2905437" y="477354"/>
                    <a:pt x="2902153" y="481460"/>
                  </a:cubicBezTo>
                  <a:cubicBezTo>
                    <a:pt x="2901158" y="482644"/>
                    <a:pt x="2899936" y="483624"/>
                    <a:pt x="2898488" y="484401"/>
                  </a:cubicBezTo>
                  <a:cubicBezTo>
                    <a:pt x="2897040" y="485178"/>
                    <a:pt x="2895366" y="485706"/>
                    <a:pt x="2893466" y="485985"/>
                  </a:cubicBezTo>
                  <a:cubicBezTo>
                    <a:pt x="2890733" y="486426"/>
                    <a:pt x="2887784" y="486674"/>
                    <a:pt x="2884621" y="486731"/>
                  </a:cubicBezTo>
                  <a:cubicBezTo>
                    <a:pt x="2881458" y="486788"/>
                    <a:pt x="2878193" y="486720"/>
                    <a:pt x="2874826" y="486527"/>
                  </a:cubicBezTo>
                  <a:cubicBezTo>
                    <a:pt x="2874724" y="485227"/>
                    <a:pt x="2874384" y="483847"/>
                    <a:pt x="2873808" y="482388"/>
                  </a:cubicBezTo>
                  <a:cubicBezTo>
                    <a:pt x="2873231" y="480929"/>
                    <a:pt x="2872484" y="479594"/>
                    <a:pt x="2871568" y="478384"/>
                  </a:cubicBezTo>
                  <a:cubicBezTo>
                    <a:pt x="2875678" y="478655"/>
                    <a:pt x="2879358" y="478791"/>
                    <a:pt x="2882608" y="478791"/>
                  </a:cubicBezTo>
                  <a:cubicBezTo>
                    <a:pt x="2885858" y="478791"/>
                    <a:pt x="2888452" y="478655"/>
                    <a:pt x="2890390" y="478384"/>
                  </a:cubicBezTo>
                  <a:cubicBezTo>
                    <a:pt x="2891728" y="478297"/>
                    <a:pt x="2892852" y="478018"/>
                    <a:pt x="2893760" y="477547"/>
                  </a:cubicBezTo>
                  <a:cubicBezTo>
                    <a:pt x="2894669" y="477075"/>
                    <a:pt x="2895476" y="476389"/>
                    <a:pt x="2896181" y="475488"/>
                  </a:cubicBezTo>
                  <a:cubicBezTo>
                    <a:pt x="2898504" y="472611"/>
                    <a:pt x="2900147" y="467823"/>
                    <a:pt x="2901112" y="461123"/>
                  </a:cubicBezTo>
                  <a:cubicBezTo>
                    <a:pt x="2902078" y="454423"/>
                    <a:pt x="2902545" y="446242"/>
                    <a:pt x="2902515" y="436578"/>
                  </a:cubicBezTo>
                  <a:cubicBezTo>
                    <a:pt x="2902485" y="432989"/>
                    <a:pt x="2902364" y="429309"/>
                    <a:pt x="2902153" y="425539"/>
                  </a:cubicBezTo>
                  <a:cubicBezTo>
                    <a:pt x="2897040" y="431443"/>
                    <a:pt x="2891204" y="437053"/>
                    <a:pt x="2884644" y="442370"/>
                  </a:cubicBezTo>
                  <a:cubicBezTo>
                    <a:pt x="2878084" y="447686"/>
                    <a:pt x="2871614" y="452029"/>
                    <a:pt x="2865234" y="455400"/>
                  </a:cubicBezTo>
                  <a:cubicBezTo>
                    <a:pt x="2864657" y="454355"/>
                    <a:pt x="2863866" y="453187"/>
                    <a:pt x="2862859" y="451893"/>
                  </a:cubicBezTo>
                  <a:cubicBezTo>
                    <a:pt x="2861852" y="450600"/>
                    <a:pt x="2860834" y="449477"/>
                    <a:pt x="2859805" y="448523"/>
                  </a:cubicBezTo>
                  <a:cubicBezTo>
                    <a:pt x="2867364" y="445273"/>
                    <a:pt x="2874912" y="440643"/>
                    <a:pt x="2882450" y="434633"/>
                  </a:cubicBezTo>
                  <a:cubicBezTo>
                    <a:pt x="2889986" y="428623"/>
                    <a:pt x="2896132" y="422274"/>
                    <a:pt x="2900886" y="415585"/>
                  </a:cubicBezTo>
                  <a:cubicBezTo>
                    <a:pt x="2900260" y="412064"/>
                    <a:pt x="2899340" y="408610"/>
                    <a:pt x="2898126" y="405224"/>
                  </a:cubicBezTo>
                  <a:cubicBezTo>
                    <a:pt x="2896912" y="401839"/>
                    <a:pt x="2895359" y="398476"/>
                    <a:pt x="2893466" y="395135"/>
                  </a:cubicBezTo>
                  <a:cubicBezTo>
                    <a:pt x="2889025" y="397951"/>
                    <a:pt x="2884470" y="400644"/>
                    <a:pt x="2879802" y="403211"/>
                  </a:cubicBezTo>
                  <a:cubicBezTo>
                    <a:pt x="2875135" y="405779"/>
                    <a:pt x="2870399" y="408154"/>
                    <a:pt x="2865596" y="410337"/>
                  </a:cubicBezTo>
                  <a:cubicBezTo>
                    <a:pt x="2864929" y="409489"/>
                    <a:pt x="2864092" y="408561"/>
                    <a:pt x="2863085" y="407555"/>
                  </a:cubicBezTo>
                  <a:cubicBezTo>
                    <a:pt x="2862078" y="406548"/>
                    <a:pt x="2861106" y="405666"/>
                    <a:pt x="2860167" y="404908"/>
                  </a:cubicBezTo>
                  <a:cubicBezTo>
                    <a:pt x="2865170" y="402638"/>
                    <a:pt x="2870139" y="400165"/>
                    <a:pt x="2875075" y="397488"/>
                  </a:cubicBezTo>
                  <a:cubicBezTo>
                    <a:pt x="2880010" y="394811"/>
                    <a:pt x="2884753" y="391976"/>
                    <a:pt x="2889304" y="388982"/>
                  </a:cubicBezTo>
                  <a:cubicBezTo>
                    <a:pt x="2886966" y="385811"/>
                    <a:pt x="2884222" y="382697"/>
                    <a:pt x="2881069" y="379639"/>
                  </a:cubicBezTo>
                  <a:cubicBezTo>
                    <a:pt x="2877918" y="376581"/>
                    <a:pt x="2874268" y="373603"/>
                    <a:pt x="2870120" y="370703"/>
                  </a:cubicBezTo>
                  <a:close/>
                  <a:moveTo>
                    <a:pt x="2025063" y="364381"/>
                  </a:moveTo>
                  <a:lnTo>
                    <a:pt x="2132381" y="364381"/>
                  </a:lnTo>
                  <a:lnTo>
                    <a:pt x="2132381" y="415212"/>
                  </a:lnTo>
                  <a:lnTo>
                    <a:pt x="2055104" y="415212"/>
                  </a:lnTo>
                  <a:cubicBezTo>
                    <a:pt x="2053645" y="417584"/>
                    <a:pt x="2052039" y="419955"/>
                    <a:pt x="2050286" y="422327"/>
                  </a:cubicBezTo>
                  <a:cubicBezTo>
                    <a:pt x="2048533" y="424698"/>
                    <a:pt x="2046700" y="426979"/>
                    <a:pt x="2044789" y="429170"/>
                  </a:cubicBezTo>
                  <a:lnTo>
                    <a:pt x="2122246" y="429170"/>
                  </a:lnTo>
                  <a:lnTo>
                    <a:pt x="2124056" y="428626"/>
                  </a:lnTo>
                  <a:lnTo>
                    <a:pt x="2129485" y="432598"/>
                  </a:lnTo>
                  <a:cubicBezTo>
                    <a:pt x="2124463" y="439361"/>
                    <a:pt x="2118310" y="445414"/>
                    <a:pt x="2111026" y="450756"/>
                  </a:cubicBezTo>
                  <a:cubicBezTo>
                    <a:pt x="2103741" y="456099"/>
                    <a:pt x="2095598" y="460843"/>
                    <a:pt x="2086594" y="464988"/>
                  </a:cubicBezTo>
                  <a:cubicBezTo>
                    <a:pt x="2097057" y="468510"/>
                    <a:pt x="2108255" y="471376"/>
                    <a:pt x="2120188" y="473586"/>
                  </a:cubicBezTo>
                  <a:cubicBezTo>
                    <a:pt x="2132121" y="475796"/>
                    <a:pt x="2144449" y="477395"/>
                    <a:pt x="2157174" y="478384"/>
                  </a:cubicBezTo>
                  <a:cubicBezTo>
                    <a:pt x="2156171" y="479518"/>
                    <a:pt x="2155236" y="480823"/>
                    <a:pt x="2154369" y="482297"/>
                  </a:cubicBezTo>
                  <a:cubicBezTo>
                    <a:pt x="2153502" y="483771"/>
                    <a:pt x="2152748" y="485121"/>
                    <a:pt x="2152107" y="486346"/>
                  </a:cubicBezTo>
                  <a:cubicBezTo>
                    <a:pt x="2138372" y="485095"/>
                    <a:pt x="2125078" y="483074"/>
                    <a:pt x="2112225" y="480284"/>
                  </a:cubicBezTo>
                  <a:cubicBezTo>
                    <a:pt x="2099372" y="477493"/>
                    <a:pt x="2087390" y="473843"/>
                    <a:pt x="2076278" y="469332"/>
                  </a:cubicBezTo>
                  <a:cubicBezTo>
                    <a:pt x="2063663" y="474190"/>
                    <a:pt x="2050437" y="478096"/>
                    <a:pt x="2036600" y="481053"/>
                  </a:cubicBezTo>
                  <a:cubicBezTo>
                    <a:pt x="2022763" y="484009"/>
                    <a:pt x="2009084" y="486196"/>
                    <a:pt x="1995564" y="487613"/>
                  </a:cubicBezTo>
                  <a:cubicBezTo>
                    <a:pt x="1995266" y="486301"/>
                    <a:pt x="1994776" y="484899"/>
                    <a:pt x="1994093" y="483406"/>
                  </a:cubicBezTo>
                  <a:cubicBezTo>
                    <a:pt x="1993411" y="481913"/>
                    <a:pt x="1992695" y="480601"/>
                    <a:pt x="1991944" y="479469"/>
                  </a:cubicBezTo>
                  <a:cubicBezTo>
                    <a:pt x="2004360" y="478406"/>
                    <a:pt x="2016900" y="476686"/>
                    <a:pt x="2029564" y="474310"/>
                  </a:cubicBezTo>
                  <a:cubicBezTo>
                    <a:pt x="2042229" y="471935"/>
                    <a:pt x="2054362" y="468767"/>
                    <a:pt x="2065963" y="464807"/>
                  </a:cubicBezTo>
                  <a:cubicBezTo>
                    <a:pt x="2059421" y="461639"/>
                    <a:pt x="2053366" y="458109"/>
                    <a:pt x="2047798" y="454217"/>
                  </a:cubicBezTo>
                  <a:cubicBezTo>
                    <a:pt x="2042229" y="450325"/>
                    <a:pt x="2037305" y="446071"/>
                    <a:pt x="2033025" y="441455"/>
                  </a:cubicBezTo>
                  <a:cubicBezTo>
                    <a:pt x="2029210" y="444902"/>
                    <a:pt x="2025304" y="448145"/>
                    <a:pt x="2021307" y="451185"/>
                  </a:cubicBezTo>
                  <a:cubicBezTo>
                    <a:pt x="2017311" y="454224"/>
                    <a:pt x="2013314" y="457015"/>
                    <a:pt x="2009318" y="459557"/>
                  </a:cubicBezTo>
                  <a:cubicBezTo>
                    <a:pt x="2008628" y="458765"/>
                    <a:pt x="2007655" y="457769"/>
                    <a:pt x="2006400" y="456570"/>
                  </a:cubicBezTo>
                  <a:cubicBezTo>
                    <a:pt x="2005144" y="455371"/>
                    <a:pt x="2003945" y="454375"/>
                    <a:pt x="2002803" y="453583"/>
                  </a:cubicBezTo>
                  <a:cubicBezTo>
                    <a:pt x="2011075" y="448908"/>
                    <a:pt x="2018962" y="443284"/>
                    <a:pt x="2026465" y="436711"/>
                  </a:cubicBezTo>
                  <a:cubicBezTo>
                    <a:pt x="2033968" y="430138"/>
                    <a:pt x="2040317" y="422972"/>
                    <a:pt x="2045513" y="415212"/>
                  </a:cubicBezTo>
                  <a:lnTo>
                    <a:pt x="2025063" y="415212"/>
                  </a:lnTo>
                  <a:close/>
                  <a:moveTo>
                    <a:pt x="2704263" y="362752"/>
                  </a:moveTo>
                  <a:lnTo>
                    <a:pt x="2774106" y="362752"/>
                  </a:lnTo>
                  <a:lnTo>
                    <a:pt x="2774106" y="370692"/>
                  </a:lnTo>
                  <a:lnTo>
                    <a:pt x="2704263" y="370692"/>
                  </a:lnTo>
                  <a:close/>
                  <a:moveTo>
                    <a:pt x="709841" y="358397"/>
                  </a:moveTo>
                  <a:lnTo>
                    <a:pt x="819693" y="358397"/>
                  </a:lnTo>
                  <a:lnTo>
                    <a:pt x="819693" y="366722"/>
                  </a:lnTo>
                  <a:lnTo>
                    <a:pt x="768658" y="366722"/>
                  </a:lnTo>
                  <a:lnTo>
                    <a:pt x="768658" y="412509"/>
                  </a:lnTo>
                  <a:lnTo>
                    <a:pt x="813178" y="412509"/>
                  </a:lnTo>
                  <a:lnTo>
                    <a:pt x="813178" y="420834"/>
                  </a:lnTo>
                  <a:lnTo>
                    <a:pt x="768658" y="420834"/>
                  </a:lnTo>
                  <a:lnTo>
                    <a:pt x="768658" y="473135"/>
                  </a:lnTo>
                  <a:lnTo>
                    <a:pt x="823855" y="473135"/>
                  </a:lnTo>
                  <a:lnTo>
                    <a:pt x="823855" y="481460"/>
                  </a:lnTo>
                  <a:lnTo>
                    <a:pt x="704050" y="481460"/>
                  </a:lnTo>
                  <a:lnTo>
                    <a:pt x="704050" y="473135"/>
                  </a:lnTo>
                  <a:lnTo>
                    <a:pt x="759609" y="473135"/>
                  </a:lnTo>
                  <a:lnTo>
                    <a:pt x="759609" y="420834"/>
                  </a:lnTo>
                  <a:lnTo>
                    <a:pt x="716718" y="420834"/>
                  </a:lnTo>
                  <a:lnTo>
                    <a:pt x="716718" y="412509"/>
                  </a:lnTo>
                  <a:lnTo>
                    <a:pt x="759609" y="412509"/>
                  </a:lnTo>
                  <a:lnTo>
                    <a:pt x="759609" y="366722"/>
                  </a:lnTo>
                  <a:lnTo>
                    <a:pt x="709841" y="366722"/>
                  </a:lnTo>
                  <a:close/>
                  <a:moveTo>
                    <a:pt x="1182129" y="357854"/>
                  </a:moveTo>
                  <a:lnTo>
                    <a:pt x="1182129" y="386629"/>
                  </a:lnTo>
                  <a:lnTo>
                    <a:pt x="1197150" y="386629"/>
                  </a:lnTo>
                  <a:cubicBezTo>
                    <a:pt x="1208762" y="377761"/>
                    <a:pt x="1219560" y="368170"/>
                    <a:pt x="1229544" y="357854"/>
                  </a:cubicBezTo>
                  <a:close/>
                  <a:moveTo>
                    <a:pt x="3170520" y="353149"/>
                  </a:moveTo>
                  <a:cubicBezTo>
                    <a:pt x="3172752" y="367838"/>
                    <a:pt x="3175617" y="381668"/>
                    <a:pt x="3179116" y="394637"/>
                  </a:cubicBezTo>
                  <a:cubicBezTo>
                    <a:pt x="3182615" y="407607"/>
                    <a:pt x="3186928" y="419537"/>
                    <a:pt x="3192056" y="430425"/>
                  </a:cubicBezTo>
                  <a:cubicBezTo>
                    <a:pt x="3197877" y="419831"/>
                    <a:pt x="3202975" y="408082"/>
                    <a:pt x="3207348" y="395180"/>
                  </a:cubicBezTo>
                  <a:cubicBezTo>
                    <a:pt x="3211722" y="382278"/>
                    <a:pt x="3215190" y="368268"/>
                    <a:pt x="3217754" y="353149"/>
                  </a:cubicBezTo>
                  <a:close/>
                  <a:moveTo>
                    <a:pt x="2551233" y="346622"/>
                  </a:moveTo>
                  <a:lnTo>
                    <a:pt x="2551233" y="364200"/>
                  </a:lnTo>
                  <a:lnTo>
                    <a:pt x="2569150" y="364200"/>
                  </a:lnTo>
                  <a:lnTo>
                    <a:pt x="2569150" y="346622"/>
                  </a:lnTo>
                  <a:close/>
                  <a:moveTo>
                    <a:pt x="4046162" y="344455"/>
                  </a:moveTo>
                  <a:lnTo>
                    <a:pt x="4055392" y="346810"/>
                  </a:lnTo>
                  <a:cubicBezTo>
                    <a:pt x="4054299" y="349742"/>
                    <a:pt x="4053183" y="352708"/>
                    <a:pt x="4052044" y="355708"/>
                  </a:cubicBezTo>
                  <a:cubicBezTo>
                    <a:pt x="4050906" y="358709"/>
                    <a:pt x="4049790" y="361539"/>
                    <a:pt x="4048696" y="364200"/>
                  </a:cubicBezTo>
                  <a:lnTo>
                    <a:pt x="4090682" y="364200"/>
                  </a:lnTo>
                  <a:lnTo>
                    <a:pt x="4090682" y="424804"/>
                  </a:lnTo>
                  <a:lnTo>
                    <a:pt x="4054306" y="424804"/>
                  </a:lnTo>
                  <a:lnTo>
                    <a:pt x="4054306" y="477127"/>
                  </a:lnTo>
                  <a:cubicBezTo>
                    <a:pt x="4054344" y="479706"/>
                    <a:pt x="4053998" y="481687"/>
                    <a:pt x="4053266" y="483067"/>
                  </a:cubicBezTo>
                  <a:cubicBezTo>
                    <a:pt x="4052534" y="484448"/>
                    <a:pt x="4051192" y="485478"/>
                    <a:pt x="4049239" y="486158"/>
                  </a:cubicBezTo>
                  <a:cubicBezTo>
                    <a:pt x="4047196" y="486854"/>
                    <a:pt x="4044225" y="487267"/>
                    <a:pt x="4040326" y="487399"/>
                  </a:cubicBezTo>
                  <a:cubicBezTo>
                    <a:pt x="4036428" y="487530"/>
                    <a:pt x="4031376" y="487538"/>
                    <a:pt x="4025170" y="487421"/>
                  </a:cubicBezTo>
                  <a:cubicBezTo>
                    <a:pt x="4024887" y="486305"/>
                    <a:pt x="4024502" y="485064"/>
                    <a:pt x="4024016" y="483700"/>
                  </a:cubicBezTo>
                  <a:cubicBezTo>
                    <a:pt x="4023529" y="482335"/>
                    <a:pt x="4023009" y="481049"/>
                    <a:pt x="4022455" y="479843"/>
                  </a:cubicBezTo>
                  <a:cubicBezTo>
                    <a:pt x="4027518" y="480008"/>
                    <a:pt x="4031870" y="480084"/>
                    <a:pt x="4035508" y="480069"/>
                  </a:cubicBezTo>
                  <a:cubicBezTo>
                    <a:pt x="4039146" y="480054"/>
                    <a:pt x="4041552" y="480039"/>
                    <a:pt x="4042724" y="480024"/>
                  </a:cubicBezTo>
                  <a:cubicBezTo>
                    <a:pt x="4043968" y="479948"/>
                    <a:pt x="4044828" y="479692"/>
                    <a:pt x="4045303" y="479254"/>
                  </a:cubicBezTo>
                  <a:cubicBezTo>
                    <a:pt x="4045778" y="478817"/>
                    <a:pt x="4046004" y="478108"/>
                    <a:pt x="4045982" y="477127"/>
                  </a:cubicBezTo>
                  <a:lnTo>
                    <a:pt x="4045982" y="424804"/>
                  </a:lnTo>
                  <a:lnTo>
                    <a:pt x="4011234" y="424804"/>
                  </a:lnTo>
                  <a:lnTo>
                    <a:pt x="4011234" y="364200"/>
                  </a:lnTo>
                  <a:lnTo>
                    <a:pt x="4040552" y="364200"/>
                  </a:lnTo>
                  <a:cubicBezTo>
                    <a:pt x="4041578" y="361113"/>
                    <a:pt x="4042604" y="357776"/>
                    <a:pt x="4043629" y="354191"/>
                  </a:cubicBezTo>
                  <a:cubicBezTo>
                    <a:pt x="4044654" y="350606"/>
                    <a:pt x="4045499" y="347361"/>
                    <a:pt x="4046162" y="344455"/>
                  </a:cubicBezTo>
                  <a:close/>
                  <a:moveTo>
                    <a:pt x="3221555" y="344281"/>
                  </a:moveTo>
                  <a:lnTo>
                    <a:pt x="3226984" y="345910"/>
                  </a:lnTo>
                  <a:cubicBezTo>
                    <a:pt x="3224243" y="364999"/>
                    <a:pt x="3220314" y="382335"/>
                    <a:pt x="3215198" y="397918"/>
                  </a:cubicBezTo>
                  <a:cubicBezTo>
                    <a:pt x="3210082" y="413500"/>
                    <a:pt x="3203936" y="427352"/>
                    <a:pt x="3196761" y="439474"/>
                  </a:cubicBezTo>
                  <a:cubicBezTo>
                    <a:pt x="3201542" y="448010"/>
                    <a:pt x="3207046" y="455641"/>
                    <a:pt x="3213275" y="462367"/>
                  </a:cubicBezTo>
                  <a:cubicBezTo>
                    <a:pt x="3219504" y="469094"/>
                    <a:pt x="3226547" y="474734"/>
                    <a:pt x="3234404" y="479288"/>
                  </a:cubicBezTo>
                  <a:cubicBezTo>
                    <a:pt x="3233280" y="480133"/>
                    <a:pt x="3232134" y="481159"/>
                    <a:pt x="3230966" y="482365"/>
                  </a:cubicBezTo>
                  <a:cubicBezTo>
                    <a:pt x="3229796" y="483572"/>
                    <a:pt x="3228832" y="484778"/>
                    <a:pt x="3228070" y="485985"/>
                  </a:cubicBezTo>
                  <a:cubicBezTo>
                    <a:pt x="3220582" y="481370"/>
                    <a:pt x="3213840" y="475850"/>
                    <a:pt x="3207846" y="469425"/>
                  </a:cubicBezTo>
                  <a:cubicBezTo>
                    <a:pt x="3201851" y="463001"/>
                    <a:pt x="3196467" y="455671"/>
                    <a:pt x="3191694" y="447437"/>
                  </a:cubicBezTo>
                  <a:cubicBezTo>
                    <a:pt x="3186069" y="455946"/>
                    <a:pt x="3180081" y="463540"/>
                    <a:pt x="3173732" y="470217"/>
                  </a:cubicBezTo>
                  <a:cubicBezTo>
                    <a:pt x="3167383" y="476894"/>
                    <a:pt x="3160762" y="482633"/>
                    <a:pt x="3153870" y="487432"/>
                  </a:cubicBezTo>
                  <a:cubicBezTo>
                    <a:pt x="3153120" y="486294"/>
                    <a:pt x="3152222" y="485087"/>
                    <a:pt x="3151178" y="483813"/>
                  </a:cubicBezTo>
                  <a:cubicBezTo>
                    <a:pt x="3150134" y="482538"/>
                    <a:pt x="3149101" y="481513"/>
                    <a:pt x="3148079" y="480736"/>
                  </a:cubicBezTo>
                  <a:cubicBezTo>
                    <a:pt x="3155163" y="476099"/>
                    <a:pt x="3161988" y="470262"/>
                    <a:pt x="3168552" y="463227"/>
                  </a:cubicBezTo>
                  <a:cubicBezTo>
                    <a:pt x="3175116" y="456192"/>
                    <a:pt x="3181262" y="448093"/>
                    <a:pt x="3186988" y="438931"/>
                  </a:cubicBezTo>
                  <a:cubicBezTo>
                    <a:pt x="3181141" y="427134"/>
                    <a:pt x="3176232" y="414036"/>
                    <a:pt x="3172262" y="399637"/>
                  </a:cubicBezTo>
                  <a:cubicBezTo>
                    <a:pt x="3168292" y="385238"/>
                    <a:pt x="3165057" y="369742"/>
                    <a:pt x="3162557" y="353149"/>
                  </a:cubicBezTo>
                  <a:lnTo>
                    <a:pt x="3151879" y="353149"/>
                  </a:lnTo>
                  <a:lnTo>
                    <a:pt x="3151879" y="344824"/>
                  </a:lnTo>
                  <a:lnTo>
                    <a:pt x="3220107" y="344824"/>
                  </a:lnTo>
                  <a:close/>
                  <a:moveTo>
                    <a:pt x="3091976" y="340843"/>
                  </a:moveTo>
                  <a:lnTo>
                    <a:pt x="3091976" y="370161"/>
                  </a:lnTo>
                  <a:lnTo>
                    <a:pt x="3128534" y="370161"/>
                  </a:lnTo>
                  <a:lnTo>
                    <a:pt x="3128534" y="340843"/>
                  </a:lnTo>
                  <a:close/>
                  <a:moveTo>
                    <a:pt x="69628" y="340843"/>
                  </a:moveTo>
                  <a:lnTo>
                    <a:pt x="155410" y="340843"/>
                  </a:lnTo>
                  <a:lnTo>
                    <a:pt x="155410" y="487613"/>
                  </a:lnTo>
                  <a:lnTo>
                    <a:pt x="146904" y="487613"/>
                  </a:lnTo>
                  <a:lnTo>
                    <a:pt x="146904" y="472411"/>
                  </a:lnTo>
                  <a:lnTo>
                    <a:pt x="68361" y="472411"/>
                  </a:lnTo>
                  <a:lnTo>
                    <a:pt x="68361" y="464087"/>
                  </a:lnTo>
                  <a:lnTo>
                    <a:pt x="146904" y="464087"/>
                  </a:lnTo>
                  <a:lnTo>
                    <a:pt x="146904" y="407441"/>
                  </a:lnTo>
                  <a:lnTo>
                    <a:pt x="73971" y="407441"/>
                  </a:lnTo>
                  <a:lnTo>
                    <a:pt x="73971" y="398936"/>
                  </a:lnTo>
                  <a:lnTo>
                    <a:pt x="146904" y="398936"/>
                  </a:lnTo>
                  <a:lnTo>
                    <a:pt x="146904" y="348986"/>
                  </a:lnTo>
                  <a:lnTo>
                    <a:pt x="69628" y="348986"/>
                  </a:lnTo>
                  <a:close/>
                  <a:moveTo>
                    <a:pt x="1790412" y="340288"/>
                  </a:moveTo>
                  <a:lnTo>
                    <a:pt x="1790412" y="469165"/>
                  </a:lnTo>
                  <a:lnTo>
                    <a:pt x="1921461" y="469165"/>
                  </a:lnTo>
                  <a:lnTo>
                    <a:pt x="1921461" y="340288"/>
                  </a:lnTo>
                  <a:close/>
                  <a:moveTo>
                    <a:pt x="2477576" y="337585"/>
                  </a:moveTo>
                  <a:lnTo>
                    <a:pt x="2512323" y="337585"/>
                  </a:lnTo>
                  <a:cubicBezTo>
                    <a:pt x="2508979" y="346132"/>
                    <a:pt x="2505307" y="355143"/>
                    <a:pt x="2501306" y="364618"/>
                  </a:cubicBezTo>
                  <a:cubicBezTo>
                    <a:pt x="2497306" y="374093"/>
                    <a:pt x="2493498" y="382697"/>
                    <a:pt x="2489882" y="390430"/>
                  </a:cubicBezTo>
                  <a:lnTo>
                    <a:pt x="2507075" y="390430"/>
                  </a:lnTo>
                  <a:lnTo>
                    <a:pt x="2508704" y="390249"/>
                  </a:lnTo>
                  <a:lnTo>
                    <a:pt x="2513409" y="391697"/>
                  </a:lnTo>
                  <a:cubicBezTo>
                    <a:pt x="2512225" y="403984"/>
                    <a:pt x="2510521" y="415107"/>
                    <a:pt x="2508297" y="425066"/>
                  </a:cubicBezTo>
                  <a:cubicBezTo>
                    <a:pt x="2506072" y="435024"/>
                    <a:pt x="2503372" y="443931"/>
                    <a:pt x="2500198" y="451786"/>
                  </a:cubicBezTo>
                  <a:cubicBezTo>
                    <a:pt x="2508289" y="462376"/>
                    <a:pt x="2517760" y="469435"/>
                    <a:pt x="2528611" y="472965"/>
                  </a:cubicBezTo>
                  <a:cubicBezTo>
                    <a:pt x="2539462" y="476494"/>
                    <a:pt x="2550924" y="478123"/>
                    <a:pt x="2562996" y="477852"/>
                  </a:cubicBezTo>
                  <a:lnTo>
                    <a:pt x="2586704" y="477852"/>
                  </a:lnTo>
                  <a:cubicBezTo>
                    <a:pt x="2585969" y="478908"/>
                    <a:pt x="2585313" y="480179"/>
                    <a:pt x="2584736" y="481664"/>
                  </a:cubicBezTo>
                  <a:cubicBezTo>
                    <a:pt x="2584159" y="483149"/>
                    <a:pt x="2583729" y="484465"/>
                    <a:pt x="2583446" y="485611"/>
                  </a:cubicBezTo>
                  <a:lnTo>
                    <a:pt x="2562453" y="485611"/>
                  </a:lnTo>
                  <a:cubicBezTo>
                    <a:pt x="2549521" y="485883"/>
                    <a:pt x="2537426" y="484257"/>
                    <a:pt x="2526168" y="480732"/>
                  </a:cubicBezTo>
                  <a:cubicBezTo>
                    <a:pt x="2514910" y="477207"/>
                    <a:pt x="2504986" y="470153"/>
                    <a:pt x="2496398" y="459570"/>
                  </a:cubicBezTo>
                  <a:cubicBezTo>
                    <a:pt x="2493404" y="465622"/>
                    <a:pt x="2490026" y="470937"/>
                    <a:pt x="2486263" y="475515"/>
                  </a:cubicBezTo>
                  <a:cubicBezTo>
                    <a:pt x="2482500" y="480093"/>
                    <a:pt x="2478398" y="484001"/>
                    <a:pt x="2473957" y="487240"/>
                  </a:cubicBezTo>
                  <a:cubicBezTo>
                    <a:pt x="2473266" y="486272"/>
                    <a:pt x="2472339" y="485225"/>
                    <a:pt x="2471174" y="484101"/>
                  </a:cubicBezTo>
                  <a:cubicBezTo>
                    <a:pt x="2470009" y="482976"/>
                    <a:pt x="2468946" y="482156"/>
                    <a:pt x="2467984" y="481641"/>
                  </a:cubicBezTo>
                  <a:cubicBezTo>
                    <a:pt x="2472690" y="478219"/>
                    <a:pt x="2476988" y="474082"/>
                    <a:pt x="2480879" y="469230"/>
                  </a:cubicBezTo>
                  <a:cubicBezTo>
                    <a:pt x="2484770" y="464378"/>
                    <a:pt x="2488254" y="458744"/>
                    <a:pt x="2491330" y="452329"/>
                  </a:cubicBezTo>
                  <a:cubicBezTo>
                    <a:pt x="2488616" y="447993"/>
                    <a:pt x="2486127" y="443090"/>
                    <a:pt x="2483865" y="437622"/>
                  </a:cubicBezTo>
                  <a:cubicBezTo>
                    <a:pt x="2481603" y="432154"/>
                    <a:pt x="2479567" y="426075"/>
                    <a:pt x="2477757" y="419386"/>
                  </a:cubicBezTo>
                  <a:lnTo>
                    <a:pt x="2484453" y="416490"/>
                  </a:lnTo>
                  <a:cubicBezTo>
                    <a:pt x="2485901" y="421818"/>
                    <a:pt x="2487484" y="426728"/>
                    <a:pt x="2489204" y="431219"/>
                  </a:cubicBezTo>
                  <a:cubicBezTo>
                    <a:pt x="2490923" y="435710"/>
                    <a:pt x="2492778" y="439851"/>
                    <a:pt x="2494769" y="443641"/>
                  </a:cubicBezTo>
                  <a:cubicBezTo>
                    <a:pt x="2497204" y="437396"/>
                    <a:pt x="2499256" y="430473"/>
                    <a:pt x="2500922" y="422871"/>
                  </a:cubicBezTo>
                  <a:cubicBezTo>
                    <a:pt x="2502588" y="415269"/>
                    <a:pt x="2503916" y="406989"/>
                    <a:pt x="2504903" y="398031"/>
                  </a:cubicBezTo>
                  <a:lnTo>
                    <a:pt x="2478119" y="398031"/>
                  </a:lnTo>
                  <a:cubicBezTo>
                    <a:pt x="2481562" y="391086"/>
                    <a:pt x="2485309" y="382851"/>
                    <a:pt x="2489362" y="373328"/>
                  </a:cubicBezTo>
                  <a:cubicBezTo>
                    <a:pt x="2493416" y="363804"/>
                    <a:pt x="2497208" y="354484"/>
                    <a:pt x="2500741" y="345367"/>
                  </a:cubicBezTo>
                  <a:lnTo>
                    <a:pt x="2477576" y="345367"/>
                  </a:lnTo>
                  <a:close/>
                  <a:moveTo>
                    <a:pt x="359283" y="334520"/>
                  </a:moveTo>
                  <a:lnTo>
                    <a:pt x="365255" y="335424"/>
                  </a:lnTo>
                  <a:cubicBezTo>
                    <a:pt x="364761" y="341434"/>
                    <a:pt x="364120" y="348299"/>
                    <a:pt x="363331" y="356017"/>
                  </a:cubicBezTo>
                  <a:cubicBezTo>
                    <a:pt x="362543" y="363735"/>
                    <a:pt x="361674" y="371676"/>
                    <a:pt x="360724" y="379840"/>
                  </a:cubicBezTo>
                  <a:cubicBezTo>
                    <a:pt x="359775" y="388004"/>
                    <a:pt x="358812" y="395761"/>
                    <a:pt x="357835" y="403109"/>
                  </a:cubicBezTo>
                  <a:lnTo>
                    <a:pt x="381724" y="403109"/>
                  </a:lnTo>
                  <a:cubicBezTo>
                    <a:pt x="381720" y="403215"/>
                    <a:pt x="381682" y="403816"/>
                    <a:pt x="381611" y="404914"/>
                  </a:cubicBezTo>
                  <a:cubicBezTo>
                    <a:pt x="381539" y="406012"/>
                    <a:pt x="381456" y="406974"/>
                    <a:pt x="381362" y="407801"/>
                  </a:cubicBezTo>
                  <a:cubicBezTo>
                    <a:pt x="379930" y="424093"/>
                    <a:pt x="378471" y="437319"/>
                    <a:pt x="376985" y="447478"/>
                  </a:cubicBezTo>
                  <a:cubicBezTo>
                    <a:pt x="375499" y="457638"/>
                    <a:pt x="373893" y="465434"/>
                    <a:pt x="372166" y="470867"/>
                  </a:cubicBezTo>
                  <a:cubicBezTo>
                    <a:pt x="370439" y="476300"/>
                    <a:pt x="368497" y="480072"/>
                    <a:pt x="366341" y="482185"/>
                  </a:cubicBezTo>
                  <a:cubicBezTo>
                    <a:pt x="364856" y="483609"/>
                    <a:pt x="363257" y="484639"/>
                    <a:pt x="361545" y="485275"/>
                  </a:cubicBezTo>
                  <a:cubicBezTo>
                    <a:pt x="359833" y="485910"/>
                    <a:pt x="357692" y="486263"/>
                    <a:pt x="355121" y="486335"/>
                  </a:cubicBezTo>
                  <a:cubicBezTo>
                    <a:pt x="352881" y="486512"/>
                    <a:pt x="349850" y="486565"/>
                    <a:pt x="346027" y="486494"/>
                  </a:cubicBezTo>
                  <a:cubicBezTo>
                    <a:pt x="342203" y="486422"/>
                    <a:pt x="337996" y="486248"/>
                    <a:pt x="333404" y="485973"/>
                  </a:cubicBezTo>
                  <a:cubicBezTo>
                    <a:pt x="333317" y="484669"/>
                    <a:pt x="333083" y="483263"/>
                    <a:pt x="332702" y="481756"/>
                  </a:cubicBezTo>
                  <a:cubicBezTo>
                    <a:pt x="332321" y="480248"/>
                    <a:pt x="331771" y="478886"/>
                    <a:pt x="331051" y="477670"/>
                  </a:cubicBezTo>
                  <a:cubicBezTo>
                    <a:pt x="335775" y="478191"/>
                    <a:pt x="340081" y="478508"/>
                    <a:pt x="343968" y="478621"/>
                  </a:cubicBezTo>
                  <a:cubicBezTo>
                    <a:pt x="347855" y="478734"/>
                    <a:pt x="350668" y="478779"/>
                    <a:pt x="352406" y="478757"/>
                  </a:cubicBezTo>
                  <a:cubicBezTo>
                    <a:pt x="354016" y="478776"/>
                    <a:pt x="355366" y="478647"/>
                    <a:pt x="356455" y="478372"/>
                  </a:cubicBezTo>
                  <a:cubicBezTo>
                    <a:pt x="357545" y="478097"/>
                    <a:pt x="358487" y="477561"/>
                    <a:pt x="359283" y="476765"/>
                  </a:cubicBezTo>
                  <a:cubicBezTo>
                    <a:pt x="361088" y="475104"/>
                    <a:pt x="362766" y="471865"/>
                    <a:pt x="364317" y="467047"/>
                  </a:cubicBezTo>
                  <a:cubicBezTo>
                    <a:pt x="365867" y="462229"/>
                    <a:pt x="367317" y="455289"/>
                    <a:pt x="368667" y="446228"/>
                  </a:cubicBezTo>
                  <a:cubicBezTo>
                    <a:pt x="370016" y="437166"/>
                    <a:pt x="371292" y="425440"/>
                    <a:pt x="372494" y="411050"/>
                  </a:cubicBezTo>
                  <a:lnTo>
                    <a:pt x="298837" y="411050"/>
                  </a:lnTo>
                  <a:lnTo>
                    <a:pt x="298837" y="410869"/>
                  </a:lnTo>
                  <a:lnTo>
                    <a:pt x="296485" y="410869"/>
                  </a:lnTo>
                  <a:cubicBezTo>
                    <a:pt x="297216" y="406192"/>
                    <a:pt x="297945" y="400756"/>
                    <a:pt x="298670" y="394561"/>
                  </a:cubicBezTo>
                  <a:cubicBezTo>
                    <a:pt x="299395" y="388366"/>
                    <a:pt x="300070" y="381990"/>
                    <a:pt x="300694" y="375431"/>
                  </a:cubicBezTo>
                  <a:cubicBezTo>
                    <a:pt x="301318" y="368873"/>
                    <a:pt x="301846" y="362710"/>
                    <a:pt x="302276" y="356941"/>
                  </a:cubicBezTo>
                  <a:lnTo>
                    <a:pt x="310239" y="357665"/>
                  </a:lnTo>
                  <a:cubicBezTo>
                    <a:pt x="309677" y="364910"/>
                    <a:pt x="308991" y="372596"/>
                    <a:pt x="308180" y="380724"/>
                  </a:cubicBezTo>
                  <a:cubicBezTo>
                    <a:pt x="307370" y="388852"/>
                    <a:pt x="306548" y="396313"/>
                    <a:pt x="305714" y="403109"/>
                  </a:cubicBezTo>
                  <a:lnTo>
                    <a:pt x="349510" y="403109"/>
                  </a:lnTo>
                  <a:cubicBezTo>
                    <a:pt x="350364" y="396678"/>
                    <a:pt x="351211" y="389862"/>
                    <a:pt x="352051" y="382662"/>
                  </a:cubicBezTo>
                  <a:cubicBezTo>
                    <a:pt x="352891" y="375461"/>
                    <a:pt x="353671" y="368432"/>
                    <a:pt x="354390" y="361574"/>
                  </a:cubicBezTo>
                  <a:cubicBezTo>
                    <a:pt x="355109" y="354717"/>
                    <a:pt x="355715" y="348587"/>
                    <a:pt x="356206" y="343184"/>
                  </a:cubicBezTo>
                  <a:lnTo>
                    <a:pt x="293589" y="343184"/>
                  </a:lnTo>
                  <a:lnTo>
                    <a:pt x="293589" y="335063"/>
                  </a:lnTo>
                  <a:lnTo>
                    <a:pt x="357835" y="335063"/>
                  </a:lnTo>
                  <a:close/>
                  <a:moveTo>
                    <a:pt x="223009" y="334146"/>
                  </a:moveTo>
                  <a:lnTo>
                    <a:pt x="283274" y="334146"/>
                  </a:lnTo>
                  <a:lnTo>
                    <a:pt x="283274" y="342290"/>
                  </a:lnTo>
                  <a:lnTo>
                    <a:pt x="255584" y="342290"/>
                  </a:lnTo>
                  <a:cubicBezTo>
                    <a:pt x="253967" y="350642"/>
                    <a:pt x="252135" y="358778"/>
                    <a:pt x="250087" y="366699"/>
                  </a:cubicBezTo>
                  <a:cubicBezTo>
                    <a:pt x="248040" y="374621"/>
                    <a:pt x="245710" y="382169"/>
                    <a:pt x="243097" y="389344"/>
                  </a:cubicBezTo>
                  <a:lnTo>
                    <a:pt x="277301" y="389344"/>
                  </a:lnTo>
                  <a:lnTo>
                    <a:pt x="277301" y="464087"/>
                  </a:lnTo>
                  <a:lnTo>
                    <a:pt x="243278" y="464087"/>
                  </a:lnTo>
                  <a:lnTo>
                    <a:pt x="243278" y="479478"/>
                  </a:lnTo>
                  <a:lnTo>
                    <a:pt x="235315" y="479478"/>
                  </a:lnTo>
                  <a:lnTo>
                    <a:pt x="235315" y="407801"/>
                  </a:lnTo>
                  <a:cubicBezTo>
                    <a:pt x="232058" y="414463"/>
                    <a:pt x="228438" y="420496"/>
                    <a:pt x="224457" y="425902"/>
                  </a:cubicBezTo>
                  <a:cubicBezTo>
                    <a:pt x="224042" y="424902"/>
                    <a:pt x="223333" y="423596"/>
                    <a:pt x="222330" y="421985"/>
                  </a:cubicBezTo>
                  <a:cubicBezTo>
                    <a:pt x="221327" y="420374"/>
                    <a:pt x="220347" y="419023"/>
                    <a:pt x="219389" y="417932"/>
                  </a:cubicBezTo>
                  <a:cubicBezTo>
                    <a:pt x="226142" y="408734"/>
                    <a:pt x="231775" y="397599"/>
                    <a:pt x="236288" y="384527"/>
                  </a:cubicBezTo>
                  <a:cubicBezTo>
                    <a:pt x="240801" y="371455"/>
                    <a:pt x="244398" y="357376"/>
                    <a:pt x="247079" y="342290"/>
                  </a:cubicBezTo>
                  <a:lnTo>
                    <a:pt x="223009" y="342290"/>
                  </a:lnTo>
                  <a:close/>
                  <a:moveTo>
                    <a:pt x="2699196" y="333253"/>
                  </a:moveTo>
                  <a:lnTo>
                    <a:pt x="2797986" y="333253"/>
                  </a:lnTo>
                  <a:lnTo>
                    <a:pt x="2797986" y="474401"/>
                  </a:lnTo>
                  <a:cubicBezTo>
                    <a:pt x="2798008" y="477783"/>
                    <a:pt x="2797512" y="480340"/>
                    <a:pt x="2796497" y="482071"/>
                  </a:cubicBezTo>
                  <a:cubicBezTo>
                    <a:pt x="2795482" y="483801"/>
                    <a:pt x="2793812" y="485046"/>
                    <a:pt x="2791488" y="485804"/>
                  </a:cubicBezTo>
                  <a:cubicBezTo>
                    <a:pt x="2789061" y="486584"/>
                    <a:pt x="2785501" y="487059"/>
                    <a:pt x="2780808" y="487229"/>
                  </a:cubicBezTo>
                  <a:cubicBezTo>
                    <a:pt x="2776114" y="487398"/>
                    <a:pt x="2770198" y="487466"/>
                    <a:pt x="2763060" y="487432"/>
                  </a:cubicBezTo>
                  <a:cubicBezTo>
                    <a:pt x="2762687" y="486192"/>
                    <a:pt x="2762214" y="484737"/>
                    <a:pt x="2761638" y="483066"/>
                  </a:cubicBezTo>
                  <a:cubicBezTo>
                    <a:pt x="2761063" y="481396"/>
                    <a:pt x="2760454" y="479895"/>
                    <a:pt x="2759811" y="478565"/>
                  </a:cubicBezTo>
                  <a:cubicBezTo>
                    <a:pt x="2765827" y="478734"/>
                    <a:pt x="2771166" y="478802"/>
                    <a:pt x="2775829" y="478768"/>
                  </a:cubicBezTo>
                  <a:cubicBezTo>
                    <a:pt x="2780492" y="478734"/>
                    <a:pt x="2783660" y="478666"/>
                    <a:pt x="2785336" y="478565"/>
                  </a:cubicBezTo>
                  <a:cubicBezTo>
                    <a:pt x="2786944" y="478508"/>
                    <a:pt x="2788076" y="478169"/>
                    <a:pt x="2788732" y="477546"/>
                  </a:cubicBezTo>
                  <a:cubicBezTo>
                    <a:pt x="2789389" y="476924"/>
                    <a:pt x="2789706" y="475815"/>
                    <a:pt x="2789684" y="474220"/>
                  </a:cubicBezTo>
                  <a:lnTo>
                    <a:pt x="2789684" y="341374"/>
                  </a:lnTo>
                  <a:lnTo>
                    <a:pt x="2699196" y="341374"/>
                  </a:lnTo>
                  <a:close/>
                  <a:moveTo>
                    <a:pt x="3070079" y="332699"/>
                  </a:moveTo>
                  <a:lnTo>
                    <a:pt x="3151517" y="332699"/>
                  </a:lnTo>
                  <a:lnTo>
                    <a:pt x="3151517" y="340843"/>
                  </a:lnTo>
                  <a:lnTo>
                    <a:pt x="3137040" y="340843"/>
                  </a:lnTo>
                  <a:lnTo>
                    <a:pt x="3137040" y="441284"/>
                  </a:lnTo>
                  <a:lnTo>
                    <a:pt x="3152965" y="438388"/>
                  </a:lnTo>
                  <a:lnTo>
                    <a:pt x="3153508" y="446170"/>
                  </a:lnTo>
                  <a:lnTo>
                    <a:pt x="3137040" y="449247"/>
                  </a:lnTo>
                  <a:lnTo>
                    <a:pt x="3137040" y="487251"/>
                  </a:lnTo>
                  <a:lnTo>
                    <a:pt x="3128534" y="487251"/>
                  </a:lnTo>
                  <a:lnTo>
                    <a:pt x="3128534" y="450875"/>
                  </a:lnTo>
                  <a:cubicBezTo>
                    <a:pt x="3117871" y="452866"/>
                    <a:pt x="3107616" y="454721"/>
                    <a:pt x="3097768" y="456440"/>
                  </a:cubicBezTo>
                  <a:cubicBezTo>
                    <a:pt x="3087920" y="458160"/>
                    <a:pt x="3078932" y="459743"/>
                    <a:pt x="3070802" y="461191"/>
                  </a:cubicBezTo>
                  <a:lnTo>
                    <a:pt x="3068812" y="452685"/>
                  </a:lnTo>
                  <a:lnTo>
                    <a:pt x="3083471" y="450332"/>
                  </a:lnTo>
                  <a:lnTo>
                    <a:pt x="3083471" y="340843"/>
                  </a:lnTo>
                  <a:lnTo>
                    <a:pt x="3070079" y="340843"/>
                  </a:lnTo>
                  <a:close/>
                  <a:moveTo>
                    <a:pt x="3989698" y="331986"/>
                  </a:moveTo>
                  <a:lnTo>
                    <a:pt x="4098646" y="331986"/>
                  </a:lnTo>
                  <a:lnTo>
                    <a:pt x="4098646" y="340107"/>
                  </a:lnTo>
                  <a:lnTo>
                    <a:pt x="3998204" y="340107"/>
                  </a:lnTo>
                  <a:lnTo>
                    <a:pt x="3998204" y="381381"/>
                  </a:lnTo>
                  <a:cubicBezTo>
                    <a:pt x="3998300" y="391916"/>
                    <a:pt x="3997788" y="403345"/>
                    <a:pt x="3996669" y="415668"/>
                  </a:cubicBezTo>
                  <a:cubicBezTo>
                    <a:pt x="3995551" y="427991"/>
                    <a:pt x="3993257" y="440263"/>
                    <a:pt x="3989786" y="452484"/>
                  </a:cubicBezTo>
                  <a:cubicBezTo>
                    <a:pt x="3986315" y="464704"/>
                    <a:pt x="3981098" y="475929"/>
                    <a:pt x="3974134" y="486158"/>
                  </a:cubicBezTo>
                  <a:cubicBezTo>
                    <a:pt x="3973320" y="485391"/>
                    <a:pt x="3972189" y="484579"/>
                    <a:pt x="3970741" y="483722"/>
                  </a:cubicBezTo>
                  <a:cubicBezTo>
                    <a:pt x="3969293" y="482865"/>
                    <a:pt x="3968072" y="482234"/>
                    <a:pt x="3967076" y="481828"/>
                  </a:cubicBezTo>
                  <a:cubicBezTo>
                    <a:pt x="3973851" y="471795"/>
                    <a:pt x="3978862" y="460929"/>
                    <a:pt x="3982111" y="449229"/>
                  </a:cubicBezTo>
                  <a:cubicBezTo>
                    <a:pt x="3985360" y="437529"/>
                    <a:pt x="3987462" y="425819"/>
                    <a:pt x="3988418" y="414099"/>
                  </a:cubicBezTo>
                  <a:cubicBezTo>
                    <a:pt x="3989374" y="402379"/>
                    <a:pt x="3989801" y="391473"/>
                    <a:pt x="3989698" y="381381"/>
                  </a:cubicBezTo>
                  <a:close/>
                  <a:moveTo>
                    <a:pt x="1781748" y="331624"/>
                  </a:moveTo>
                  <a:lnTo>
                    <a:pt x="1930306" y="331624"/>
                  </a:lnTo>
                  <a:lnTo>
                    <a:pt x="1930306" y="487240"/>
                  </a:lnTo>
                  <a:lnTo>
                    <a:pt x="1921461" y="487240"/>
                  </a:lnTo>
                  <a:lnTo>
                    <a:pt x="1921461" y="477467"/>
                  </a:lnTo>
                  <a:lnTo>
                    <a:pt x="1790412" y="477467"/>
                  </a:lnTo>
                  <a:lnTo>
                    <a:pt x="1790412" y="487240"/>
                  </a:lnTo>
                  <a:lnTo>
                    <a:pt x="1781748" y="487240"/>
                  </a:lnTo>
                  <a:close/>
                  <a:moveTo>
                    <a:pt x="3730266" y="331251"/>
                  </a:moveTo>
                  <a:cubicBezTo>
                    <a:pt x="3737200" y="333615"/>
                    <a:pt x="3744235" y="336488"/>
                    <a:pt x="3751372" y="339870"/>
                  </a:cubicBezTo>
                  <a:cubicBezTo>
                    <a:pt x="3758510" y="343252"/>
                    <a:pt x="3764323" y="346532"/>
                    <a:pt x="3768814" y="349710"/>
                  </a:cubicBezTo>
                  <a:lnTo>
                    <a:pt x="3764108" y="356949"/>
                  </a:lnTo>
                  <a:cubicBezTo>
                    <a:pt x="3759708" y="353590"/>
                    <a:pt x="3753940" y="350129"/>
                    <a:pt x="3746802" y="346566"/>
                  </a:cubicBezTo>
                  <a:cubicBezTo>
                    <a:pt x="3739665" y="343003"/>
                    <a:pt x="3732585" y="339949"/>
                    <a:pt x="3725560" y="337404"/>
                  </a:cubicBezTo>
                  <a:close/>
                  <a:moveTo>
                    <a:pt x="2659562" y="330357"/>
                  </a:moveTo>
                  <a:cubicBezTo>
                    <a:pt x="2664712" y="334573"/>
                    <a:pt x="2669836" y="339154"/>
                    <a:pt x="2674935" y="344100"/>
                  </a:cubicBezTo>
                  <a:cubicBezTo>
                    <a:pt x="2680034" y="349046"/>
                    <a:pt x="2684074" y="353452"/>
                    <a:pt x="2687053" y="357317"/>
                  </a:cubicBezTo>
                  <a:lnTo>
                    <a:pt x="2681258" y="363654"/>
                  </a:lnTo>
                  <a:cubicBezTo>
                    <a:pt x="2678292" y="359772"/>
                    <a:pt x="2674286" y="355267"/>
                    <a:pt x="2669238" y="350140"/>
                  </a:cubicBezTo>
                  <a:cubicBezTo>
                    <a:pt x="2664190" y="345014"/>
                    <a:pt x="2659095" y="340287"/>
                    <a:pt x="2653952" y="335960"/>
                  </a:cubicBezTo>
                  <a:close/>
                  <a:moveTo>
                    <a:pt x="3412579" y="328717"/>
                  </a:moveTo>
                  <a:cubicBezTo>
                    <a:pt x="3417265" y="332944"/>
                    <a:pt x="3421963" y="337521"/>
                    <a:pt x="3426672" y="342449"/>
                  </a:cubicBezTo>
                  <a:cubicBezTo>
                    <a:pt x="3431381" y="347377"/>
                    <a:pt x="3435129" y="351727"/>
                    <a:pt x="3437915" y="355502"/>
                  </a:cubicBezTo>
                  <a:lnTo>
                    <a:pt x="3431762" y="360569"/>
                  </a:lnTo>
                  <a:cubicBezTo>
                    <a:pt x="3428987" y="356689"/>
                    <a:pt x="3425262" y="352187"/>
                    <a:pt x="3420587" y="347064"/>
                  </a:cubicBezTo>
                  <a:cubicBezTo>
                    <a:pt x="3415912" y="341940"/>
                    <a:pt x="3411191" y="337212"/>
                    <a:pt x="3406425" y="332880"/>
                  </a:cubicBezTo>
                  <a:close/>
                  <a:moveTo>
                    <a:pt x="3949884" y="326014"/>
                  </a:moveTo>
                  <a:cubicBezTo>
                    <a:pt x="3955162" y="329135"/>
                    <a:pt x="3960667" y="332570"/>
                    <a:pt x="3966398" y="336319"/>
                  </a:cubicBezTo>
                  <a:cubicBezTo>
                    <a:pt x="3972129" y="340068"/>
                    <a:pt x="3976819" y="343324"/>
                    <a:pt x="3980468" y="346085"/>
                  </a:cubicBezTo>
                  <a:lnTo>
                    <a:pt x="3975220" y="353150"/>
                  </a:lnTo>
                  <a:cubicBezTo>
                    <a:pt x="3971578" y="350119"/>
                    <a:pt x="3966918" y="346627"/>
                    <a:pt x="3961240" y="342673"/>
                  </a:cubicBezTo>
                  <a:cubicBezTo>
                    <a:pt x="3955562" y="338718"/>
                    <a:pt x="3950088" y="335096"/>
                    <a:pt x="3944816" y="331805"/>
                  </a:cubicBezTo>
                  <a:close/>
                  <a:moveTo>
                    <a:pt x="2253548" y="326003"/>
                  </a:moveTo>
                  <a:cubicBezTo>
                    <a:pt x="2257447" y="330787"/>
                    <a:pt x="2261096" y="335968"/>
                    <a:pt x="2264497" y="341544"/>
                  </a:cubicBezTo>
                  <a:cubicBezTo>
                    <a:pt x="2267898" y="347120"/>
                    <a:pt x="2270462" y="352074"/>
                    <a:pt x="2272189" y="356406"/>
                  </a:cubicBezTo>
                  <a:lnTo>
                    <a:pt x="2264588" y="360750"/>
                  </a:lnTo>
                  <a:cubicBezTo>
                    <a:pt x="2262861" y="356248"/>
                    <a:pt x="2260342" y="351181"/>
                    <a:pt x="2257032" y="345548"/>
                  </a:cubicBezTo>
                  <a:cubicBezTo>
                    <a:pt x="2253722" y="339915"/>
                    <a:pt x="2250208" y="334667"/>
                    <a:pt x="2246490" y="329803"/>
                  </a:cubicBezTo>
                  <a:close/>
                  <a:moveTo>
                    <a:pt x="481898" y="326003"/>
                  </a:moveTo>
                  <a:cubicBezTo>
                    <a:pt x="485797" y="330787"/>
                    <a:pt x="489446" y="335968"/>
                    <a:pt x="492847" y="341544"/>
                  </a:cubicBezTo>
                  <a:cubicBezTo>
                    <a:pt x="496248" y="347120"/>
                    <a:pt x="498812" y="352074"/>
                    <a:pt x="500539" y="356406"/>
                  </a:cubicBezTo>
                  <a:lnTo>
                    <a:pt x="492938" y="360750"/>
                  </a:lnTo>
                  <a:cubicBezTo>
                    <a:pt x="491211" y="356248"/>
                    <a:pt x="488692" y="351181"/>
                    <a:pt x="485382" y="345548"/>
                  </a:cubicBezTo>
                  <a:cubicBezTo>
                    <a:pt x="482072" y="339915"/>
                    <a:pt x="478558" y="334667"/>
                    <a:pt x="474840" y="329803"/>
                  </a:cubicBezTo>
                  <a:close/>
                  <a:moveTo>
                    <a:pt x="3651742" y="325641"/>
                  </a:moveTo>
                  <a:lnTo>
                    <a:pt x="3658800" y="332699"/>
                  </a:lnTo>
                  <a:cubicBezTo>
                    <a:pt x="3651870" y="334146"/>
                    <a:pt x="3644058" y="335504"/>
                    <a:pt x="3635364" y="336771"/>
                  </a:cubicBezTo>
                  <a:cubicBezTo>
                    <a:pt x="3626669" y="338037"/>
                    <a:pt x="3617410" y="339214"/>
                    <a:pt x="3607584" y="340300"/>
                  </a:cubicBezTo>
                  <a:cubicBezTo>
                    <a:pt x="3607218" y="343757"/>
                    <a:pt x="3606819" y="347384"/>
                    <a:pt x="3606385" y="351181"/>
                  </a:cubicBezTo>
                  <a:cubicBezTo>
                    <a:pt x="3605952" y="354977"/>
                    <a:pt x="3605506" y="358831"/>
                    <a:pt x="3605050" y="362741"/>
                  </a:cubicBezTo>
                  <a:lnTo>
                    <a:pt x="3670020" y="362741"/>
                  </a:lnTo>
                  <a:lnTo>
                    <a:pt x="3670020" y="370884"/>
                  </a:lnTo>
                  <a:lnTo>
                    <a:pt x="3603964" y="370884"/>
                  </a:lnTo>
                  <a:cubicBezTo>
                    <a:pt x="3603504" y="374704"/>
                    <a:pt x="3603022" y="378376"/>
                    <a:pt x="3602516" y="381901"/>
                  </a:cubicBezTo>
                  <a:cubicBezTo>
                    <a:pt x="3602012" y="385427"/>
                    <a:pt x="3601529" y="388692"/>
                    <a:pt x="3601069" y="391697"/>
                  </a:cubicBezTo>
                  <a:lnTo>
                    <a:pt x="3654276" y="391697"/>
                  </a:lnTo>
                  <a:lnTo>
                    <a:pt x="3654276" y="453590"/>
                  </a:lnTo>
                  <a:lnTo>
                    <a:pt x="3645408" y="453590"/>
                  </a:lnTo>
                  <a:lnTo>
                    <a:pt x="3645408" y="399840"/>
                  </a:lnTo>
                  <a:lnTo>
                    <a:pt x="3559988" y="399840"/>
                  </a:lnTo>
                  <a:lnTo>
                    <a:pt x="3559988" y="453228"/>
                  </a:lnTo>
                  <a:lnTo>
                    <a:pt x="3551301" y="453228"/>
                  </a:lnTo>
                  <a:lnTo>
                    <a:pt x="3551301" y="391697"/>
                  </a:lnTo>
                  <a:lnTo>
                    <a:pt x="3592563" y="391697"/>
                  </a:lnTo>
                  <a:cubicBezTo>
                    <a:pt x="3593027" y="388692"/>
                    <a:pt x="3593502" y="385427"/>
                    <a:pt x="3593988" y="381901"/>
                  </a:cubicBezTo>
                  <a:cubicBezTo>
                    <a:pt x="3594475" y="378376"/>
                    <a:pt x="3594904" y="374704"/>
                    <a:pt x="3595278" y="370884"/>
                  </a:cubicBezTo>
                  <a:lnTo>
                    <a:pt x="3535375" y="370884"/>
                  </a:lnTo>
                  <a:lnTo>
                    <a:pt x="3535375" y="362741"/>
                  </a:lnTo>
                  <a:lnTo>
                    <a:pt x="3596183" y="362741"/>
                  </a:lnTo>
                  <a:cubicBezTo>
                    <a:pt x="3596635" y="359008"/>
                    <a:pt x="3597042" y="355298"/>
                    <a:pt x="3597404" y="351611"/>
                  </a:cubicBezTo>
                  <a:cubicBezTo>
                    <a:pt x="3597766" y="347923"/>
                    <a:pt x="3598083" y="344394"/>
                    <a:pt x="3598354" y="341024"/>
                  </a:cubicBezTo>
                  <a:cubicBezTo>
                    <a:pt x="3587805" y="341932"/>
                    <a:pt x="3577142" y="342739"/>
                    <a:pt x="3566367" y="343444"/>
                  </a:cubicBezTo>
                  <a:cubicBezTo>
                    <a:pt x="3555591" y="344149"/>
                    <a:pt x="3545020" y="344730"/>
                    <a:pt x="3534651" y="345186"/>
                  </a:cubicBezTo>
                  <a:lnTo>
                    <a:pt x="3534651" y="387896"/>
                  </a:lnTo>
                  <a:cubicBezTo>
                    <a:pt x="3534732" y="397580"/>
                    <a:pt x="3534309" y="408153"/>
                    <a:pt x="3533384" y="419614"/>
                  </a:cubicBezTo>
                  <a:cubicBezTo>
                    <a:pt x="3532459" y="431074"/>
                    <a:pt x="3530549" y="442505"/>
                    <a:pt x="3527654" y="453905"/>
                  </a:cubicBezTo>
                  <a:cubicBezTo>
                    <a:pt x="3524758" y="465305"/>
                    <a:pt x="3520394" y="475757"/>
                    <a:pt x="3514563" y="485261"/>
                  </a:cubicBezTo>
                  <a:cubicBezTo>
                    <a:pt x="3513752" y="484571"/>
                    <a:pt x="3512614" y="483779"/>
                    <a:pt x="3511147" y="482885"/>
                  </a:cubicBezTo>
                  <a:cubicBezTo>
                    <a:pt x="3509680" y="481992"/>
                    <a:pt x="3508406" y="481336"/>
                    <a:pt x="3507324" y="480917"/>
                  </a:cubicBezTo>
                  <a:cubicBezTo>
                    <a:pt x="3512968" y="471618"/>
                    <a:pt x="3517142" y="461542"/>
                    <a:pt x="3519844" y="450688"/>
                  </a:cubicBezTo>
                  <a:cubicBezTo>
                    <a:pt x="3522547" y="439834"/>
                    <a:pt x="3524294" y="428980"/>
                    <a:pt x="3525086" y="418126"/>
                  </a:cubicBezTo>
                  <a:cubicBezTo>
                    <a:pt x="3525878" y="407272"/>
                    <a:pt x="3526232" y="397195"/>
                    <a:pt x="3526145" y="387896"/>
                  </a:cubicBezTo>
                  <a:lnTo>
                    <a:pt x="3526145" y="337947"/>
                  </a:lnTo>
                  <a:cubicBezTo>
                    <a:pt x="3540853" y="337343"/>
                    <a:pt x="3556078" y="336480"/>
                    <a:pt x="3571818" y="335360"/>
                  </a:cubicBezTo>
                  <a:cubicBezTo>
                    <a:pt x="3587558" y="334239"/>
                    <a:pt x="3602434" y="332867"/>
                    <a:pt x="3616445" y="331244"/>
                  </a:cubicBezTo>
                  <a:cubicBezTo>
                    <a:pt x="3630456" y="329621"/>
                    <a:pt x="3642222" y="327753"/>
                    <a:pt x="3651742" y="325641"/>
                  </a:cubicBezTo>
                  <a:close/>
                  <a:moveTo>
                    <a:pt x="673646" y="325641"/>
                  </a:moveTo>
                  <a:cubicBezTo>
                    <a:pt x="679679" y="328370"/>
                    <a:pt x="685937" y="331507"/>
                    <a:pt x="692422" y="335051"/>
                  </a:cubicBezTo>
                  <a:cubicBezTo>
                    <a:pt x="698907" y="338595"/>
                    <a:pt x="704171" y="341913"/>
                    <a:pt x="708212" y="345005"/>
                  </a:cubicBezTo>
                  <a:lnTo>
                    <a:pt x="703145" y="352244"/>
                  </a:lnTo>
                  <a:cubicBezTo>
                    <a:pt x="699133" y="349051"/>
                    <a:pt x="693945" y="345574"/>
                    <a:pt x="687581" y="341815"/>
                  </a:cubicBezTo>
                  <a:cubicBezTo>
                    <a:pt x="681217" y="338056"/>
                    <a:pt x="674943" y="334716"/>
                    <a:pt x="668760" y="331794"/>
                  </a:cubicBezTo>
                  <a:close/>
                  <a:moveTo>
                    <a:pt x="3376746" y="325460"/>
                  </a:moveTo>
                  <a:lnTo>
                    <a:pt x="3385251" y="325460"/>
                  </a:lnTo>
                  <a:cubicBezTo>
                    <a:pt x="3385259" y="332261"/>
                    <a:pt x="3385198" y="339153"/>
                    <a:pt x="3385070" y="346136"/>
                  </a:cubicBezTo>
                  <a:cubicBezTo>
                    <a:pt x="3384942" y="353119"/>
                    <a:pt x="3384701" y="360101"/>
                    <a:pt x="3384346" y="367084"/>
                  </a:cubicBezTo>
                  <a:lnTo>
                    <a:pt x="3450945" y="367084"/>
                  </a:lnTo>
                  <a:lnTo>
                    <a:pt x="3450945" y="375590"/>
                  </a:lnTo>
                  <a:lnTo>
                    <a:pt x="3383804" y="375590"/>
                  </a:lnTo>
                  <a:cubicBezTo>
                    <a:pt x="3382822" y="390474"/>
                    <a:pt x="3380824" y="404843"/>
                    <a:pt x="3377812" y="418695"/>
                  </a:cubicBezTo>
                  <a:cubicBezTo>
                    <a:pt x="3374798" y="432548"/>
                    <a:pt x="3370147" y="445254"/>
                    <a:pt x="3363856" y="456814"/>
                  </a:cubicBezTo>
                  <a:cubicBezTo>
                    <a:pt x="3357566" y="468374"/>
                    <a:pt x="3349013" y="478158"/>
                    <a:pt x="3338198" y="486166"/>
                  </a:cubicBezTo>
                  <a:cubicBezTo>
                    <a:pt x="3337425" y="485144"/>
                    <a:pt x="3336437" y="484111"/>
                    <a:pt x="3335234" y="483066"/>
                  </a:cubicBezTo>
                  <a:cubicBezTo>
                    <a:pt x="3334032" y="482022"/>
                    <a:pt x="3332908" y="481125"/>
                    <a:pt x="3331864" y="480374"/>
                  </a:cubicBezTo>
                  <a:cubicBezTo>
                    <a:pt x="3342206" y="472907"/>
                    <a:pt x="3350397" y="463691"/>
                    <a:pt x="3356436" y="452725"/>
                  </a:cubicBezTo>
                  <a:cubicBezTo>
                    <a:pt x="3362476" y="441760"/>
                    <a:pt x="3366926" y="429688"/>
                    <a:pt x="3369788" y="416510"/>
                  </a:cubicBezTo>
                  <a:cubicBezTo>
                    <a:pt x="3372650" y="403333"/>
                    <a:pt x="3374487" y="389692"/>
                    <a:pt x="3375298" y="375590"/>
                  </a:cubicBezTo>
                  <a:lnTo>
                    <a:pt x="3332406" y="375590"/>
                  </a:lnTo>
                  <a:lnTo>
                    <a:pt x="3332406" y="367084"/>
                  </a:lnTo>
                  <a:lnTo>
                    <a:pt x="3375840" y="367084"/>
                  </a:lnTo>
                  <a:cubicBezTo>
                    <a:pt x="3376195" y="360090"/>
                    <a:pt x="3376436" y="353085"/>
                    <a:pt x="3376565" y="346068"/>
                  </a:cubicBezTo>
                  <a:cubicBezTo>
                    <a:pt x="3376693" y="339052"/>
                    <a:pt x="3376753" y="332182"/>
                    <a:pt x="3376746" y="325460"/>
                  </a:cubicBezTo>
                  <a:close/>
                  <a:moveTo>
                    <a:pt x="2334444" y="324374"/>
                  </a:moveTo>
                  <a:lnTo>
                    <a:pt x="2343493" y="327993"/>
                  </a:lnTo>
                  <a:cubicBezTo>
                    <a:pt x="2340378" y="333811"/>
                    <a:pt x="2337015" y="339821"/>
                    <a:pt x="2333403" y="346023"/>
                  </a:cubicBezTo>
                  <a:cubicBezTo>
                    <a:pt x="2329791" y="352225"/>
                    <a:pt x="2326157" y="357918"/>
                    <a:pt x="2322500" y="363102"/>
                  </a:cubicBezTo>
                  <a:lnTo>
                    <a:pt x="2361952" y="363102"/>
                  </a:lnTo>
                  <a:lnTo>
                    <a:pt x="2361952" y="371789"/>
                  </a:lnTo>
                  <a:lnTo>
                    <a:pt x="2298792" y="371789"/>
                  </a:lnTo>
                  <a:lnTo>
                    <a:pt x="2298792" y="393506"/>
                  </a:lnTo>
                  <a:cubicBezTo>
                    <a:pt x="2298796" y="395870"/>
                    <a:pt x="2298743" y="398336"/>
                    <a:pt x="2298634" y="400904"/>
                  </a:cubicBezTo>
                  <a:cubicBezTo>
                    <a:pt x="2298524" y="403471"/>
                    <a:pt x="2298336" y="406073"/>
                    <a:pt x="2298068" y="408708"/>
                  </a:cubicBezTo>
                  <a:lnTo>
                    <a:pt x="2371906" y="408708"/>
                  </a:lnTo>
                  <a:lnTo>
                    <a:pt x="2371906" y="417214"/>
                  </a:lnTo>
                  <a:lnTo>
                    <a:pt x="2302050" y="417214"/>
                  </a:lnTo>
                  <a:cubicBezTo>
                    <a:pt x="2308764" y="432175"/>
                    <a:pt x="2318364" y="444918"/>
                    <a:pt x="2330847" y="455445"/>
                  </a:cubicBezTo>
                  <a:cubicBezTo>
                    <a:pt x="2343331" y="465972"/>
                    <a:pt x="2358042" y="473558"/>
                    <a:pt x="2374982" y="478203"/>
                  </a:cubicBezTo>
                  <a:cubicBezTo>
                    <a:pt x="2374032" y="479168"/>
                    <a:pt x="2372992" y="480404"/>
                    <a:pt x="2371860" y="481913"/>
                  </a:cubicBezTo>
                  <a:cubicBezTo>
                    <a:pt x="2370730" y="483421"/>
                    <a:pt x="2369779" y="484838"/>
                    <a:pt x="2369010" y="486166"/>
                  </a:cubicBezTo>
                  <a:cubicBezTo>
                    <a:pt x="2352278" y="480929"/>
                    <a:pt x="2337649" y="472853"/>
                    <a:pt x="2325124" y="461937"/>
                  </a:cubicBezTo>
                  <a:cubicBezTo>
                    <a:pt x="2312599" y="451022"/>
                    <a:pt x="2302675" y="437743"/>
                    <a:pt x="2295353" y="422100"/>
                  </a:cubicBezTo>
                  <a:cubicBezTo>
                    <a:pt x="2293368" y="429677"/>
                    <a:pt x="2289697" y="437267"/>
                    <a:pt x="2284341" y="444870"/>
                  </a:cubicBezTo>
                  <a:cubicBezTo>
                    <a:pt x="2278984" y="452473"/>
                    <a:pt x="2271184" y="459875"/>
                    <a:pt x="2260941" y="467076"/>
                  </a:cubicBezTo>
                  <a:cubicBezTo>
                    <a:pt x="2250698" y="474277"/>
                    <a:pt x="2237255" y="481062"/>
                    <a:pt x="2220611" y="487432"/>
                  </a:cubicBezTo>
                  <a:cubicBezTo>
                    <a:pt x="2219936" y="486290"/>
                    <a:pt x="2219024" y="485000"/>
                    <a:pt x="2217874" y="483564"/>
                  </a:cubicBezTo>
                  <a:cubicBezTo>
                    <a:pt x="2216724" y="482128"/>
                    <a:pt x="2215585" y="480883"/>
                    <a:pt x="2214458" y="479831"/>
                  </a:cubicBezTo>
                  <a:cubicBezTo>
                    <a:pt x="2231326" y="473639"/>
                    <a:pt x="2244783" y="467061"/>
                    <a:pt x="2254828" y="460098"/>
                  </a:cubicBezTo>
                  <a:cubicBezTo>
                    <a:pt x="2264874" y="453135"/>
                    <a:pt x="2272365" y="446021"/>
                    <a:pt x="2277303" y="438757"/>
                  </a:cubicBezTo>
                  <a:cubicBezTo>
                    <a:pt x="2282241" y="431492"/>
                    <a:pt x="2285483" y="424311"/>
                    <a:pt x="2287029" y="417214"/>
                  </a:cubicBezTo>
                  <a:lnTo>
                    <a:pt x="2216991" y="417214"/>
                  </a:lnTo>
                  <a:lnTo>
                    <a:pt x="2216991" y="408708"/>
                  </a:lnTo>
                  <a:lnTo>
                    <a:pt x="2288657" y="408708"/>
                  </a:lnTo>
                  <a:cubicBezTo>
                    <a:pt x="2289012" y="406065"/>
                    <a:pt x="2289253" y="403434"/>
                    <a:pt x="2289381" y="400813"/>
                  </a:cubicBezTo>
                  <a:cubicBezTo>
                    <a:pt x="2289509" y="398193"/>
                    <a:pt x="2289570" y="395697"/>
                    <a:pt x="2289562" y="393325"/>
                  </a:cubicBezTo>
                  <a:lnTo>
                    <a:pt x="2289562" y="371789"/>
                  </a:lnTo>
                  <a:lnTo>
                    <a:pt x="2227126" y="371789"/>
                  </a:lnTo>
                  <a:lnTo>
                    <a:pt x="2227126" y="363102"/>
                  </a:lnTo>
                  <a:lnTo>
                    <a:pt x="2313089" y="363102"/>
                  </a:lnTo>
                  <a:cubicBezTo>
                    <a:pt x="2316999" y="357462"/>
                    <a:pt x="2320897" y="351098"/>
                    <a:pt x="2324785" y="344010"/>
                  </a:cubicBezTo>
                  <a:cubicBezTo>
                    <a:pt x="2328672" y="336921"/>
                    <a:pt x="2331892" y="330376"/>
                    <a:pt x="2334444" y="324374"/>
                  </a:cubicBezTo>
                  <a:close/>
                  <a:moveTo>
                    <a:pt x="562794" y="324374"/>
                  </a:moveTo>
                  <a:lnTo>
                    <a:pt x="571843" y="327993"/>
                  </a:lnTo>
                  <a:cubicBezTo>
                    <a:pt x="568729" y="333811"/>
                    <a:pt x="565365" y="339821"/>
                    <a:pt x="561754" y="346023"/>
                  </a:cubicBezTo>
                  <a:cubicBezTo>
                    <a:pt x="558142" y="352225"/>
                    <a:pt x="554507" y="357918"/>
                    <a:pt x="550850" y="363102"/>
                  </a:cubicBezTo>
                  <a:lnTo>
                    <a:pt x="590302" y="363102"/>
                  </a:lnTo>
                  <a:lnTo>
                    <a:pt x="590302" y="371789"/>
                  </a:lnTo>
                  <a:lnTo>
                    <a:pt x="527142" y="371789"/>
                  </a:lnTo>
                  <a:lnTo>
                    <a:pt x="527142" y="393506"/>
                  </a:lnTo>
                  <a:cubicBezTo>
                    <a:pt x="527146" y="395870"/>
                    <a:pt x="527093" y="398336"/>
                    <a:pt x="526984" y="400904"/>
                  </a:cubicBezTo>
                  <a:cubicBezTo>
                    <a:pt x="526874" y="403471"/>
                    <a:pt x="526686" y="406073"/>
                    <a:pt x="526418" y="408708"/>
                  </a:cubicBezTo>
                  <a:lnTo>
                    <a:pt x="600256" y="408708"/>
                  </a:lnTo>
                  <a:lnTo>
                    <a:pt x="600256" y="417214"/>
                  </a:lnTo>
                  <a:lnTo>
                    <a:pt x="530400" y="417214"/>
                  </a:lnTo>
                  <a:cubicBezTo>
                    <a:pt x="537115" y="432175"/>
                    <a:pt x="546714" y="444918"/>
                    <a:pt x="559197" y="455445"/>
                  </a:cubicBezTo>
                  <a:cubicBezTo>
                    <a:pt x="571681" y="465972"/>
                    <a:pt x="586393" y="473558"/>
                    <a:pt x="603333" y="478203"/>
                  </a:cubicBezTo>
                  <a:cubicBezTo>
                    <a:pt x="602382" y="479168"/>
                    <a:pt x="601342" y="480404"/>
                    <a:pt x="600211" y="481913"/>
                  </a:cubicBezTo>
                  <a:cubicBezTo>
                    <a:pt x="599080" y="483421"/>
                    <a:pt x="598130" y="484838"/>
                    <a:pt x="597360" y="486166"/>
                  </a:cubicBezTo>
                  <a:cubicBezTo>
                    <a:pt x="580628" y="480929"/>
                    <a:pt x="565999" y="472853"/>
                    <a:pt x="553474" y="461937"/>
                  </a:cubicBezTo>
                  <a:cubicBezTo>
                    <a:pt x="540949" y="451022"/>
                    <a:pt x="531025" y="437743"/>
                    <a:pt x="523704" y="422100"/>
                  </a:cubicBezTo>
                  <a:cubicBezTo>
                    <a:pt x="521718" y="429677"/>
                    <a:pt x="518048" y="437267"/>
                    <a:pt x="512691" y="444870"/>
                  </a:cubicBezTo>
                  <a:cubicBezTo>
                    <a:pt x="507334" y="452473"/>
                    <a:pt x="499534" y="459875"/>
                    <a:pt x="489291" y="467076"/>
                  </a:cubicBezTo>
                  <a:cubicBezTo>
                    <a:pt x="479049" y="474277"/>
                    <a:pt x="465605" y="481062"/>
                    <a:pt x="448961" y="487432"/>
                  </a:cubicBezTo>
                  <a:cubicBezTo>
                    <a:pt x="448286" y="486290"/>
                    <a:pt x="447374" y="485000"/>
                    <a:pt x="446224" y="483564"/>
                  </a:cubicBezTo>
                  <a:cubicBezTo>
                    <a:pt x="445074" y="482128"/>
                    <a:pt x="443935" y="480883"/>
                    <a:pt x="442808" y="479831"/>
                  </a:cubicBezTo>
                  <a:cubicBezTo>
                    <a:pt x="459676" y="473639"/>
                    <a:pt x="473133" y="467061"/>
                    <a:pt x="483179" y="460098"/>
                  </a:cubicBezTo>
                  <a:cubicBezTo>
                    <a:pt x="493224" y="453135"/>
                    <a:pt x="500715" y="446021"/>
                    <a:pt x="505653" y="438757"/>
                  </a:cubicBezTo>
                  <a:cubicBezTo>
                    <a:pt x="510591" y="431492"/>
                    <a:pt x="513833" y="424311"/>
                    <a:pt x="515379" y="417214"/>
                  </a:cubicBezTo>
                  <a:lnTo>
                    <a:pt x="445341" y="417214"/>
                  </a:lnTo>
                  <a:lnTo>
                    <a:pt x="445341" y="408708"/>
                  </a:lnTo>
                  <a:lnTo>
                    <a:pt x="517007" y="408708"/>
                  </a:lnTo>
                  <a:cubicBezTo>
                    <a:pt x="517362" y="406065"/>
                    <a:pt x="517603" y="403434"/>
                    <a:pt x="517731" y="400813"/>
                  </a:cubicBezTo>
                  <a:cubicBezTo>
                    <a:pt x="517860" y="398193"/>
                    <a:pt x="517920" y="395697"/>
                    <a:pt x="517912" y="393325"/>
                  </a:cubicBezTo>
                  <a:lnTo>
                    <a:pt x="517912" y="371789"/>
                  </a:lnTo>
                  <a:lnTo>
                    <a:pt x="455476" y="371789"/>
                  </a:lnTo>
                  <a:lnTo>
                    <a:pt x="455476" y="363102"/>
                  </a:lnTo>
                  <a:lnTo>
                    <a:pt x="541439" y="363102"/>
                  </a:lnTo>
                  <a:cubicBezTo>
                    <a:pt x="545349" y="357462"/>
                    <a:pt x="549247" y="351098"/>
                    <a:pt x="553135" y="344010"/>
                  </a:cubicBezTo>
                  <a:cubicBezTo>
                    <a:pt x="557022" y="336921"/>
                    <a:pt x="560242" y="330376"/>
                    <a:pt x="562794" y="324374"/>
                  </a:cubicBezTo>
                  <a:close/>
                  <a:moveTo>
                    <a:pt x="2439934" y="324012"/>
                  </a:moveTo>
                  <a:lnTo>
                    <a:pt x="2447534" y="325822"/>
                  </a:lnTo>
                  <a:cubicBezTo>
                    <a:pt x="2446716" y="329268"/>
                    <a:pt x="2445774" y="332691"/>
                    <a:pt x="2444706" y="336092"/>
                  </a:cubicBezTo>
                  <a:cubicBezTo>
                    <a:pt x="2443640" y="339493"/>
                    <a:pt x="2442471" y="342826"/>
                    <a:pt x="2441200" y="346091"/>
                  </a:cubicBezTo>
                  <a:lnTo>
                    <a:pt x="2473414" y="346091"/>
                  </a:lnTo>
                  <a:lnTo>
                    <a:pt x="2473414" y="354054"/>
                  </a:lnTo>
                  <a:lnTo>
                    <a:pt x="2438124" y="354054"/>
                  </a:lnTo>
                  <a:cubicBezTo>
                    <a:pt x="2436318" y="358231"/>
                    <a:pt x="2434410" y="362183"/>
                    <a:pt x="2432400" y="365908"/>
                  </a:cubicBezTo>
                  <a:cubicBezTo>
                    <a:pt x="2430391" y="369633"/>
                    <a:pt x="2428256" y="373041"/>
                    <a:pt x="2425998" y="376133"/>
                  </a:cubicBezTo>
                  <a:cubicBezTo>
                    <a:pt x="2425580" y="375235"/>
                    <a:pt x="2424878" y="374089"/>
                    <a:pt x="2423894" y="372694"/>
                  </a:cubicBezTo>
                  <a:cubicBezTo>
                    <a:pt x="2422910" y="371299"/>
                    <a:pt x="2421983" y="370153"/>
                    <a:pt x="2421112" y="369256"/>
                  </a:cubicBezTo>
                  <a:cubicBezTo>
                    <a:pt x="2425369" y="363457"/>
                    <a:pt x="2429071" y="356640"/>
                    <a:pt x="2432220" y="348805"/>
                  </a:cubicBezTo>
                  <a:cubicBezTo>
                    <a:pt x="2435368" y="340971"/>
                    <a:pt x="2437939" y="332706"/>
                    <a:pt x="2439934" y="324012"/>
                  </a:cubicBezTo>
                  <a:close/>
                  <a:moveTo>
                    <a:pt x="3332226" y="323831"/>
                  </a:moveTo>
                  <a:lnTo>
                    <a:pt x="3340550" y="326365"/>
                  </a:lnTo>
                  <a:cubicBezTo>
                    <a:pt x="3337829" y="333619"/>
                    <a:pt x="3334812" y="340782"/>
                    <a:pt x="3331502" y="347855"/>
                  </a:cubicBezTo>
                  <a:cubicBezTo>
                    <a:pt x="3328192" y="354928"/>
                    <a:pt x="3324632" y="361821"/>
                    <a:pt x="3320824" y="368532"/>
                  </a:cubicBezTo>
                  <a:lnTo>
                    <a:pt x="3320824" y="487432"/>
                  </a:lnTo>
                  <a:lnTo>
                    <a:pt x="3312500" y="487432"/>
                  </a:lnTo>
                  <a:lnTo>
                    <a:pt x="3312500" y="381924"/>
                  </a:lnTo>
                  <a:cubicBezTo>
                    <a:pt x="3309585" y="386448"/>
                    <a:pt x="3306546" y="390746"/>
                    <a:pt x="3303383" y="394818"/>
                  </a:cubicBezTo>
                  <a:cubicBezTo>
                    <a:pt x="3300220" y="398890"/>
                    <a:pt x="3297045" y="402736"/>
                    <a:pt x="3293859" y="406356"/>
                  </a:cubicBezTo>
                  <a:cubicBezTo>
                    <a:pt x="3293346" y="405270"/>
                    <a:pt x="3292562" y="403912"/>
                    <a:pt x="3291506" y="402284"/>
                  </a:cubicBezTo>
                  <a:cubicBezTo>
                    <a:pt x="3290451" y="400655"/>
                    <a:pt x="3289486" y="399297"/>
                    <a:pt x="3288611" y="398212"/>
                  </a:cubicBezTo>
                  <a:cubicBezTo>
                    <a:pt x="3297407" y="388891"/>
                    <a:pt x="3305604" y="377761"/>
                    <a:pt x="3313201" y="364822"/>
                  </a:cubicBezTo>
                  <a:cubicBezTo>
                    <a:pt x="3320798" y="351882"/>
                    <a:pt x="3327140" y="338218"/>
                    <a:pt x="3332226" y="323831"/>
                  </a:cubicBezTo>
                  <a:close/>
                  <a:moveTo>
                    <a:pt x="32528" y="323831"/>
                  </a:moveTo>
                  <a:lnTo>
                    <a:pt x="41034" y="323831"/>
                  </a:lnTo>
                  <a:lnTo>
                    <a:pt x="41034" y="360388"/>
                  </a:lnTo>
                  <a:lnTo>
                    <a:pt x="66551" y="360388"/>
                  </a:lnTo>
                  <a:lnTo>
                    <a:pt x="66551" y="368532"/>
                  </a:lnTo>
                  <a:lnTo>
                    <a:pt x="41034" y="368532"/>
                  </a:lnTo>
                  <a:lnTo>
                    <a:pt x="41034" y="411242"/>
                  </a:lnTo>
                  <a:cubicBezTo>
                    <a:pt x="45125" y="410160"/>
                    <a:pt x="49294" y="409066"/>
                    <a:pt x="53544" y="407962"/>
                  </a:cubicBezTo>
                  <a:cubicBezTo>
                    <a:pt x="57793" y="406857"/>
                    <a:pt x="62008" y="405718"/>
                    <a:pt x="66189" y="404546"/>
                  </a:cubicBezTo>
                  <a:lnTo>
                    <a:pt x="67456" y="412509"/>
                  </a:lnTo>
                  <a:cubicBezTo>
                    <a:pt x="58558" y="415042"/>
                    <a:pt x="49751" y="417395"/>
                    <a:pt x="41034" y="419567"/>
                  </a:cubicBezTo>
                  <a:lnTo>
                    <a:pt x="41034" y="474583"/>
                  </a:lnTo>
                  <a:cubicBezTo>
                    <a:pt x="41037" y="477611"/>
                    <a:pt x="40578" y="479880"/>
                    <a:pt x="39654" y="481392"/>
                  </a:cubicBezTo>
                  <a:cubicBezTo>
                    <a:pt x="38730" y="482904"/>
                    <a:pt x="37320" y="483952"/>
                    <a:pt x="35424" y="484537"/>
                  </a:cubicBezTo>
                  <a:cubicBezTo>
                    <a:pt x="33486" y="485325"/>
                    <a:pt x="30665" y="485830"/>
                    <a:pt x="26963" y="486052"/>
                  </a:cubicBezTo>
                  <a:cubicBezTo>
                    <a:pt x="23260" y="486275"/>
                    <a:pt x="18359" y="486373"/>
                    <a:pt x="12259" y="486346"/>
                  </a:cubicBezTo>
                  <a:cubicBezTo>
                    <a:pt x="12048" y="485129"/>
                    <a:pt x="11655" y="483764"/>
                    <a:pt x="11082" y="482252"/>
                  </a:cubicBezTo>
                  <a:cubicBezTo>
                    <a:pt x="10509" y="480740"/>
                    <a:pt x="9936" y="479330"/>
                    <a:pt x="9363" y="478022"/>
                  </a:cubicBezTo>
                  <a:cubicBezTo>
                    <a:pt x="14159" y="478188"/>
                    <a:pt x="18321" y="478263"/>
                    <a:pt x="21850" y="478248"/>
                  </a:cubicBezTo>
                  <a:cubicBezTo>
                    <a:pt x="25379" y="478233"/>
                    <a:pt x="27732" y="478218"/>
                    <a:pt x="28908" y="478203"/>
                  </a:cubicBezTo>
                  <a:cubicBezTo>
                    <a:pt x="30168" y="478218"/>
                    <a:pt x="31088" y="477961"/>
                    <a:pt x="31668" y="477433"/>
                  </a:cubicBezTo>
                  <a:cubicBezTo>
                    <a:pt x="32249" y="476906"/>
                    <a:pt x="32535" y="476016"/>
                    <a:pt x="32528" y="474764"/>
                  </a:cubicBezTo>
                  <a:lnTo>
                    <a:pt x="32528" y="421919"/>
                  </a:lnTo>
                  <a:cubicBezTo>
                    <a:pt x="27536" y="423277"/>
                    <a:pt x="22725" y="424544"/>
                    <a:pt x="18095" y="425720"/>
                  </a:cubicBezTo>
                  <a:cubicBezTo>
                    <a:pt x="13465" y="426896"/>
                    <a:pt x="9107" y="427982"/>
                    <a:pt x="5020" y="428977"/>
                  </a:cubicBezTo>
                  <a:lnTo>
                    <a:pt x="2124" y="420291"/>
                  </a:lnTo>
                  <a:cubicBezTo>
                    <a:pt x="6320" y="419465"/>
                    <a:pt x="11003" y="418447"/>
                    <a:pt x="16172" y="417237"/>
                  </a:cubicBezTo>
                  <a:cubicBezTo>
                    <a:pt x="21341" y="416026"/>
                    <a:pt x="26793" y="414692"/>
                    <a:pt x="32528" y="413233"/>
                  </a:cubicBezTo>
                  <a:lnTo>
                    <a:pt x="32528" y="368532"/>
                  </a:lnTo>
                  <a:lnTo>
                    <a:pt x="4296" y="368532"/>
                  </a:lnTo>
                  <a:lnTo>
                    <a:pt x="4296" y="360388"/>
                  </a:lnTo>
                  <a:lnTo>
                    <a:pt x="32528" y="360388"/>
                  </a:lnTo>
                  <a:close/>
                  <a:moveTo>
                    <a:pt x="3798494" y="323650"/>
                  </a:moveTo>
                  <a:lnTo>
                    <a:pt x="3806818" y="324917"/>
                  </a:lnTo>
                  <a:cubicBezTo>
                    <a:pt x="3805744" y="327469"/>
                    <a:pt x="3804545" y="330101"/>
                    <a:pt x="3803222" y="332812"/>
                  </a:cubicBezTo>
                  <a:cubicBezTo>
                    <a:pt x="3801898" y="335523"/>
                    <a:pt x="3800382" y="338200"/>
                    <a:pt x="3798674" y="340843"/>
                  </a:cubicBezTo>
                  <a:lnTo>
                    <a:pt x="3866540" y="340843"/>
                  </a:lnTo>
                  <a:lnTo>
                    <a:pt x="3867988" y="340481"/>
                  </a:lnTo>
                  <a:lnTo>
                    <a:pt x="3873960" y="342471"/>
                  </a:lnTo>
                  <a:cubicBezTo>
                    <a:pt x="3871400" y="347275"/>
                    <a:pt x="3868784" y="352010"/>
                    <a:pt x="3866110" y="356678"/>
                  </a:cubicBezTo>
                  <a:cubicBezTo>
                    <a:pt x="3863437" y="361346"/>
                    <a:pt x="3860866" y="365357"/>
                    <a:pt x="3858396" y="368713"/>
                  </a:cubicBezTo>
                  <a:lnTo>
                    <a:pt x="3850976" y="366179"/>
                  </a:lnTo>
                  <a:cubicBezTo>
                    <a:pt x="3852552" y="363781"/>
                    <a:pt x="3854287" y="361021"/>
                    <a:pt x="3856179" y="357899"/>
                  </a:cubicBezTo>
                  <a:cubicBezTo>
                    <a:pt x="3858072" y="354778"/>
                    <a:pt x="3859897" y="351565"/>
                    <a:pt x="3861654" y="348263"/>
                  </a:cubicBezTo>
                  <a:lnTo>
                    <a:pt x="3828535" y="348263"/>
                  </a:lnTo>
                  <a:cubicBezTo>
                    <a:pt x="3827989" y="350336"/>
                    <a:pt x="3827363" y="352342"/>
                    <a:pt x="3826658" y="354280"/>
                  </a:cubicBezTo>
                  <a:cubicBezTo>
                    <a:pt x="3825953" y="356218"/>
                    <a:pt x="3825191" y="358133"/>
                    <a:pt x="3824373" y="360026"/>
                  </a:cubicBezTo>
                  <a:cubicBezTo>
                    <a:pt x="3829896" y="368260"/>
                    <a:pt x="3837490" y="375364"/>
                    <a:pt x="3847153" y="381336"/>
                  </a:cubicBezTo>
                  <a:cubicBezTo>
                    <a:pt x="3856816" y="387308"/>
                    <a:pt x="3867442" y="391606"/>
                    <a:pt x="3879027" y="394230"/>
                  </a:cubicBezTo>
                  <a:cubicBezTo>
                    <a:pt x="3878100" y="395090"/>
                    <a:pt x="3877150" y="396176"/>
                    <a:pt x="3876177" y="397488"/>
                  </a:cubicBezTo>
                  <a:cubicBezTo>
                    <a:pt x="3875204" y="398800"/>
                    <a:pt x="3874345" y="400067"/>
                    <a:pt x="3873598" y="401288"/>
                  </a:cubicBezTo>
                  <a:cubicBezTo>
                    <a:pt x="3862876" y="398246"/>
                    <a:pt x="3852922" y="393789"/>
                    <a:pt x="3843737" y="387919"/>
                  </a:cubicBezTo>
                  <a:cubicBezTo>
                    <a:pt x="3834553" y="382048"/>
                    <a:pt x="3826952" y="375103"/>
                    <a:pt x="3820934" y="367084"/>
                  </a:cubicBezTo>
                  <a:cubicBezTo>
                    <a:pt x="3816674" y="374892"/>
                    <a:pt x="3810581" y="381762"/>
                    <a:pt x="3802656" y="387692"/>
                  </a:cubicBezTo>
                  <a:cubicBezTo>
                    <a:pt x="3794731" y="393623"/>
                    <a:pt x="3784476" y="398457"/>
                    <a:pt x="3771890" y="402193"/>
                  </a:cubicBezTo>
                  <a:cubicBezTo>
                    <a:pt x="3771396" y="401141"/>
                    <a:pt x="3770665" y="399987"/>
                    <a:pt x="3769696" y="398732"/>
                  </a:cubicBezTo>
                  <a:cubicBezTo>
                    <a:pt x="3768727" y="397476"/>
                    <a:pt x="3767769" y="396458"/>
                    <a:pt x="3766823" y="395678"/>
                  </a:cubicBezTo>
                  <a:cubicBezTo>
                    <a:pt x="3783307" y="391191"/>
                    <a:pt x="3795583" y="384782"/>
                    <a:pt x="3803652" y="376449"/>
                  </a:cubicBezTo>
                  <a:cubicBezTo>
                    <a:pt x="3811720" y="368117"/>
                    <a:pt x="3817119" y="358721"/>
                    <a:pt x="3819849" y="348263"/>
                  </a:cubicBezTo>
                  <a:lnTo>
                    <a:pt x="3793969" y="348263"/>
                  </a:lnTo>
                  <a:cubicBezTo>
                    <a:pt x="3791349" y="351897"/>
                    <a:pt x="3788446" y="355441"/>
                    <a:pt x="3785260" y="358895"/>
                  </a:cubicBezTo>
                  <a:cubicBezTo>
                    <a:pt x="3782074" y="362348"/>
                    <a:pt x="3778582" y="365621"/>
                    <a:pt x="3774786" y="368713"/>
                  </a:cubicBezTo>
                  <a:cubicBezTo>
                    <a:pt x="3774013" y="367683"/>
                    <a:pt x="3773025" y="366665"/>
                    <a:pt x="3771822" y="365659"/>
                  </a:cubicBezTo>
                  <a:cubicBezTo>
                    <a:pt x="3770620" y="364652"/>
                    <a:pt x="3769496" y="363860"/>
                    <a:pt x="3768452" y="363283"/>
                  </a:cubicBezTo>
                  <a:cubicBezTo>
                    <a:pt x="3775970" y="357436"/>
                    <a:pt x="3782244" y="350988"/>
                    <a:pt x="3787273" y="343942"/>
                  </a:cubicBezTo>
                  <a:cubicBezTo>
                    <a:pt x="3792303" y="336895"/>
                    <a:pt x="3796043" y="330131"/>
                    <a:pt x="3798494" y="323650"/>
                  </a:cubicBezTo>
                  <a:close/>
                  <a:moveTo>
                    <a:pt x="2908487" y="323650"/>
                  </a:moveTo>
                  <a:lnTo>
                    <a:pt x="2917174" y="323650"/>
                  </a:lnTo>
                  <a:lnTo>
                    <a:pt x="2917174" y="339033"/>
                  </a:lnTo>
                  <a:lnTo>
                    <a:pt x="2967666" y="339033"/>
                  </a:lnTo>
                  <a:lnTo>
                    <a:pt x="2967666" y="323650"/>
                  </a:lnTo>
                  <a:lnTo>
                    <a:pt x="2976172" y="323650"/>
                  </a:lnTo>
                  <a:lnTo>
                    <a:pt x="2976172" y="339033"/>
                  </a:lnTo>
                  <a:lnTo>
                    <a:pt x="3021054" y="339033"/>
                  </a:lnTo>
                  <a:lnTo>
                    <a:pt x="3021054" y="347177"/>
                  </a:lnTo>
                  <a:lnTo>
                    <a:pt x="2976172" y="347177"/>
                  </a:lnTo>
                  <a:lnTo>
                    <a:pt x="2976172" y="363102"/>
                  </a:lnTo>
                  <a:lnTo>
                    <a:pt x="2967666" y="363102"/>
                  </a:lnTo>
                  <a:lnTo>
                    <a:pt x="2967666" y="347177"/>
                  </a:lnTo>
                  <a:lnTo>
                    <a:pt x="2917174" y="347177"/>
                  </a:lnTo>
                  <a:lnTo>
                    <a:pt x="2917174" y="363645"/>
                  </a:lnTo>
                  <a:lnTo>
                    <a:pt x="2908487" y="363645"/>
                  </a:lnTo>
                  <a:lnTo>
                    <a:pt x="2908487" y="347177"/>
                  </a:lnTo>
                  <a:lnTo>
                    <a:pt x="2863605" y="347177"/>
                  </a:lnTo>
                  <a:lnTo>
                    <a:pt x="2863605" y="339033"/>
                  </a:lnTo>
                  <a:lnTo>
                    <a:pt x="2908487" y="339033"/>
                  </a:lnTo>
                  <a:close/>
                  <a:moveTo>
                    <a:pt x="2543632" y="323480"/>
                  </a:moveTo>
                  <a:lnTo>
                    <a:pt x="2551233" y="323480"/>
                  </a:lnTo>
                  <a:lnTo>
                    <a:pt x="2551233" y="339225"/>
                  </a:lnTo>
                  <a:lnTo>
                    <a:pt x="2576570" y="339225"/>
                  </a:lnTo>
                  <a:lnTo>
                    <a:pt x="2576570" y="364200"/>
                  </a:lnTo>
                  <a:lnTo>
                    <a:pt x="2586342" y="364200"/>
                  </a:lnTo>
                  <a:lnTo>
                    <a:pt x="2586342" y="371597"/>
                  </a:lnTo>
                  <a:lnTo>
                    <a:pt x="2576570" y="371597"/>
                  </a:lnTo>
                  <a:lnTo>
                    <a:pt x="2576570" y="396029"/>
                  </a:lnTo>
                  <a:lnTo>
                    <a:pt x="2551233" y="396029"/>
                  </a:lnTo>
                  <a:lnTo>
                    <a:pt x="2551233" y="412701"/>
                  </a:lnTo>
                  <a:lnTo>
                    <a:pt x="2577655" y="412701"/>
                  </a:lnTo>
                  <a:lnTo>
                    <a:pt x="2577655" y="420279"/>
                  </a:lnTo>
                  <a:lnTo>
                    <a:pt x="2551233" y="420279"/>
                  </a:lnTo>
                  <a:lnTo>
                    <a:pt x="2551233" y="438037"/>
                  </a:lnTo>
                  <a:lnTo>
                    <a:pt x="2581094" y="438037"/>
                  </a:lnTo>
                  <a:lnTo>
                    <a:pt x="2581094" y="445616"/>
                  </a:lnTo>
                  <a:lnTo>
                    <a:pt x="2551233" y="445616"/>
                  </a:lnTo>
                  <a:lnTo>
                    <a:pt x="2551233" y="470608"/>
                  </a:lnTo>
                  <a:lnTo>
                    <a:pt x="2543632" y="470608"/>
                  </a:lnTo>
                  <a:lnTo>
                    <a:pt x="2543632" y="445616"/>
                  </a:lnTo>
                  <a:lnTo>
                    <a:pt x="2513047" y="445616"/>
                  </a:lnTo>
                  <a:lnTo>
                    <a:pt x="2513047" y="438037"/>
                  </a:lnTo>
                  <a:lnTo>
                    <a:pt x="2543632" y="438037"/>
                  </a:lnTo>
                  <a:lnTo>
                    <a:pt x="2543632" y="420279"/>
                  </a:lnTo>
                  <a:lnTo>
                    <a:pt x="2518476" y="420279"/>
                  </a:lnTo>
                  <a:lnTo>
                    <a:pt x="2518476" y="412701"/>
                  </a:lnTo>
                  <a:lnTo>
                    <a:pt x="2543632" y="412701"/>
                  </a:lnTo>
                  <a:lnTo>
                    <a:pt x="2543632" y="396029"/>
                  </a:lnTo>
                  <a:lnTo>
                    <a:pt x="2520829" y="396029"/>
                  </a:lnTo>
                  <a:lnTo>
                    <a:pt x="2520829" y="388631"/>
                  </a:lnTo>
                  <a:lnTo>
                    <a:pt x="2543632" y="388631"/>
                  </a:lnTo>
                  <a:lnTo>
                    <a:pt x="2543632" y="371597"/>
                  </a:lnTo>
                  <a:lnTo>
                    <a:pt x="2513771" y="371597"/>
                  </a:lnTo>
                  <a:lnTo>
                    <a:pt x="2513771" y="364200"/>
                  </a:lnTo>
                  <a:lnTo>
                    <a:pt x="2543632" y="364200"/>
                  </a:lnTo>
                  <a:lnTo>
                    <a:pt x="2543632" y="346622"/>
                  </a:lnTo>
                  <a:lnTo>
                    <a:pt x="2520829" y="346622"/>
                  </a:lnTo>
                  <a:lnTo>
                    <a:pt x="2520829" y="339225"/>
                  </a:lnTo>
                  <a:lnTo>
                    <a:pt x="2543632" y="339225"/>
                  </a:lnTo>
                  <a:close/>
                  <a:moveTo>
                    <a:pt x="2035559" y="323480"/>
                  </a:moveTo>
                  <a:lnTo>
                    <a:pt x="2043341" y="326014"/>
                  </a:lnTo>
                  <a:cubicBezTo>
                    <a:pt x="2041984" y="328744"/>
                    <a:pt x="2040491" y="331473"/>
                    <a:pt x="2038862" y="334203"/>
                  </a:cubicBezTo>
                  <a:cubicBezTo>
                    <a:pt x="2037233" y="336933"/>
                    <a:pt x="2035469" y="339572"/>
                    <a:pt x="2033568" y="342121"/>
                  </a:cubicBezTo>
                  <a:lnTo>
                    <a:pt x="2145773" y="342121"/>
                  </a:lnTo>
                  <a:lnTo>
                    <a:pt x="2145773" y="349880"/>
                  </a:lnTo>
                  <a:lnTo>
                    <a:pt x="2027958" y="349880"/>
                  </a:lnTo>
                  <a:cubicBezTo>
                    <a:pt x="2023675" y="355241"/>
                    <a:pt x="2019166" y="360236"/>
                    <a:pt x="2014430" y="364865"/>
                  </a:cubicBezTo>
                  <a:cubicBezTo>
                    <a:pt x="2009695" y="369493"/>
                    <a:pt x="2004914" y="373671"/>
                    <a:pt x="2000088" y="377397"/>
                  </a:cubicBezTo>
                  <a:cubicBezTo>
                    <a:pt x="1999568" y="376408"/>
                    <a:pt x="1998753" y="375170"/>
                    <a:pt x="1997645" y="373683"/>
                  </a:cubicBezTo>
                  <a:cubicBezTo>
                    <a:pt x="1996536" y="372195"/>
                    <a:pt x="1995541" y="370959"/>
                    <a:pt x="1994659" y="369973"/>
                  </a:cubicBezTo>
                  <a:cubicBezTo>
                    <a:pt x="2002686" y="364352"/>
                    <a:pt x="2010339" y="357510"/>
                    <a:pt x="2017620" y="349445"/>
                  </a:cubicBezTo>
                  <a:cubicBezTo>
                    <a:pt x="2024900" y="341380"/>
                    <a:pt x="2030880" y="332725"/>
                    <a:pt x="2035559" y="323480"/>
                  </a:cubicBezTo>
                  <a:close/>
                  <a:moveTo>
                    <a:pt x="1415253" y="323480"/>
                  </a:moveTo>
                  <a:lnTo>
                    <a:pt x="1424121" y="324385"/>
                  </a:lnTo>
                  <a:cubicBezTo>
                    <a:pt x="1423578" y="327119"/>
                    <a:pt x="1422944" y="329931"/>
                    <a:pt x="1422221" y="332823"/>
                  </a:cubicBezTo>
                  <a:cubicBezTo>
                    <a:pt x="1421497" y="335715"/>
                    <a:pt x="1420682" y="338573"/>
                    <a:pt x="1419777" y="341397"/>
                  </a:cubicBezTo>
                  <a:lnTo>
                    <a:pt x="1489996" y="341397"/>
                  </a:lnTo>
                  <a:lnTo>
                    <a:pt x="1489996" y="348975"/>
                  </a:lnTo>
                  <a:lnTo>
                    <a:pt x="1417244" y="348975"/>
                  </a:lnTo>
                  <a:cubicBezTo>
                    <a:pt x="1416339" y="351596"/>
                    <a:pt x="1415344" y="354193"/>
                    <a:pt x="1414258" y="356768"/>
                  </a:cubicBezTo>
                  <a:cubicBezTo>
                    <a:pt x="1413172" y="359343"/>
                    <a:pt x="1411996" y="361941"/>
                    <a:pt x="1410729" y="364562"/>
                  </a:cubicBezTo>
                  <a:lnTo>
                    <a:pt x="1480766" y="364562"/>
                  </a:lnTo>
                  <a:lnTo>
                    <a:pt x="1480766" y="371959"/>
                  </a:lnTo>
                  <a:lnTo>
                    <a:pt x="1407109" y="371959"/>
                  </a:lnTo>
                  <a:cubicBezTo>
                    <a:pt x="1405650" y="374681"/>
                    <a:pt x="1404089" y="377392"/>
                    <a:pt x="1402426" y="380092"/>
                  </a:cubicBezTo>
                  <a:cubicBezTo>
                    <a:pt x="1400764" y="382791"/>
                    <a:pt x="1399067" y="385457"/>
                    <a:pt x="1397337" y="388088"/>
                  </a:cubicBezTo>
                  <a:lnTo>
                    <a:pt x="1497959" y="388088"/>
                  </a:lnTo>
                  <a:lnTo>
                    <a:pt x="1497959" y="395667"/>
                  </a:lnTo>
                  <a:lnTo>
                    <a:pt x="1454706" y="395667"/>
                  </a:lnTo>
                  <a:cubicBezTo>
                    <a:pt x="1460685" y="403110"/>
                    <a:pt x="1467864" y="410043"/>
                    <a:pt x="1476242" y="416466"/>
                  </a:cubicBezTo>
                  <a:cubicBezTo>
                    <a:pt x="1484619" y="422890"/>
                    <a:pt x="1493065" y="428149"/>
                    <a:pt x="1501578" y="432243"/>
                  </a:cubicBezTo>
                  <a:cubicBezTo>
                    <a:pt x="1500289" y="433186"/>
                    <a:pt x="1499067" y="434287"/>
                    <a:pt x="1497913" y="435546"/>
                  </a:cubicBezTo>
                  <a:cubicBezTo>
                    <a:pt x="1496760" y="436805"/>
                    <a:pt x="1495810" y="437994"/>
                    <a:pt x="1495063" y="439115"/>
                  </a:cubicBezTo>
                  <a:cubicBezTo>
                    <a:pt x="1485867" y="433981"/>
                    <a:pt x="1476751" y="427555"/>
                    <a:pt x="1467713" y="419838"/>
                  </a:cubicBezTo>
                  <a:cubicBezTo>
                    <a:pt x="1458676" y="412121"/>
                    <a:pt x="1451143" y="404064"/>
                    <a:pt x="1445114" y="395667"/>
                  </a:cubicBezTo>
                  <a:lnTo>
                    <a:pt x="1391545" y="395667"/>
                  </a:lnTo>
                  <a:cubicBezTo>
                    <a:pt x="1384947" y="404317"/>
                    <a:pt x="1377286" y="412412"/>
                    <a:pt x="1368561" y="419951"/>
                  </a:cubicBezTo>
                  <a:cubicBezTo>
                    <a:pt x="1359837" y="427490"/>
                    <a:pt x="1350004" y="434179"/>
                    <a:pt x="1339062" y="440017"/>
                  </a:cubicBezTo>
                  <a:cubicBezTo>
                    <a:pt x="1338557" y="438889"/>
                    <a:pt x="1337758" y="437715"/>
                    <a:pt x="1336665" y="436495"/>
                  </a:cubicBezTo>
                  <a:cubicBezTo>
                    <a:pt x="1335571" y="435275"/>
                    <a:pt x="1334501" y="434281"/>
                    <a:pt x="1333452" y="433511"/>
                  </a:cubicBezTo>
                  <a:cubicBezTo>
                    <a:pt x="1343127" y="428504"/>
                    <a:pt x="1351919" y="422807"/>
                    <a:pt x="1359829" y="416421"/>
                  </a:cubicBezTo>
                  <a:cubicBezTo>
                    <a:pt x="1367740" y="410035"/>
                    <a:pt x="1374813" y="403117"/>
                    <a:pt x="1381049" y="395667"/>
                  </a:cubicBezTo>
                  <a:lnTo>
                    <a:pt x="1337977" y="395667"/>
                  </a:lnTo>
                  <a:lnTo>
                    <a:pt x="1337977" y="388088"/>
                  </a:lnTo>
                  <a:lnTo>
                    <a:pt x="1387021" y="388088"/>
                  </a:lnTo>
                  <a:cubicBezTo>
                    <a:pt x="1389008" y="385457"/>
                    <a:pt x="1390870" y="382791"/>
                    <a:pt x="1392608" y="380092"/>
                  </a:cubicBezTo>
                  <a:cubicBezTo>
                    <a:pt x="1394347" y="377392"/>
                    <a:pt x="1395983" y="374681"/>
                    <a:pt x="1397517" y="371959"/>
                  </a:cubicBezTo>
                  <a:lnTo>
                    <a:pt x="1356798" y="371959"/>
                  </a:lnTo>
                  <a:lnTo>
                    <a:pt x="1356798" y="364562"/>
                  </a:lnTo>
                  <a:lnTo>
                    <a:pt x="1401499" y="364562"/>
                  </a:lnTo>
                  <a:cubicBezTo>
                    <a:pt x="1402773" y="361941"/>
                    <a:pt x="1403980" y="359343"/>
                    <a:pt x="1405118" y="356768"/>
                  </a:cubicBezTo>
                  <a:cubicBezTo>
                    <a:pt x="1406257" y="354193"/>
                    <a:pt x="1407283" y="351596"/>
                    <a:pt x="1408195" y="348975"/>
                  </a:cubicBezTo>
                  <a:lnTo>
                    <a:pt x="1347026" y="348975"/>
                  </a:lnTo>
                  <a:lnTo>
                    <a:pt x="1347026" y="341397"/>
                  </a:lnTo>
                  <a:lnTo>
                    <a:pt x="1410729" y="341397"/>
                  </a:lnTo>
                  <a:cubicBezTo>
                    <a:pt x="1411720" y="338399"/>
                    <a:pt x="1412587" y="335391"/>
                    <a:pt x="1413330" y="332371"/>
                  </a:cubicBezTo>
                  <a:cubicBezTo>
                    <a:pt x="1414073" y="329351"/>
                    <a:pt x="1414714" y="326387"/>
                    <a:pt x="1415253" y="323480"/>
                  </a:cubicBezTo>
                  <a:close/>
                  <a:moveTo>
                    <a:pt x="1173442" y="323469"/>
                  </a:moveTo>
                  <a:lnTo>
                    <a:pt x="1182129" y="323469"/>
                  </a:lnTo>
                  <a:lnTo>
                    <a:pt x="1182129" y="349710"/>
                  </a:lnTo>
                  <a:lnTo>
                    <a:pt x="1230449" y="349710"/>
                  </a:lnTo>
                  <a:lnTo>
                    <a:pt x="1230449" y="356949"/>
                  </a:lnTo>
                  <a:cubicBezTo>
                    <a:pt x="1234528" y="352696"/>
                    <a:pt x="1238450" y="348353"/>
                    <a:pt x="1242212" y="343919"/>
                  </a:cubicBezTo>
                  <a:cubicBezTo>
                    <a:pt x="1245975" y="339485"/>
                    <a:pt x="1249534" y="334961"/>
                    <a:pt x="1252890" y="330346"/>
                  </a:cubicBezTo>
                  <a:lnTo>
                    <a:pt x="1260491" y="334689"/>
                  </a:lnTo>
                  <a:cubicBezTo>
                    <a:pt x="1253331" y="344206"/>
                    <a:pt x="1245572" y="353315"/>
                    <a:pt x="1237213" y="362017"/>
                  </a:cubicBezTo>
                  <a:cubicBezTo>
                    <a:pt x="1228854" y="370719"/>
                    <a:pt x="1219964" y="378923"/>
                    <a:pt x="1210542" y="386629"/>
                  </a:cubicBezTo>
                  <a:lnTo>
                    <a:pt x="1269359" y="386629"/>
                  </a:lnTo>
                  <a:lnTo>
                    <a:pt x="1269359" y="394954"/>
                  </a:lnTo>
                  <a:lnTo>
                    <a:pt x="1199864" y="394954"/>
                  </a:lnTo>
                  <a:cubicBezTo>
                    <a:pt x="1194786" y="398834"/>
                    <a:pt x="1189560" y="402566"/>
                    <a:pt x="1184187" y="406152"/>
                  </a:cubicBezTo>
                  <a:cubicBezTo>
                    <a:pt x="1178815" y="409738"/>
                    <a:pt x="1173363" y="413244"/>
                    <a:pt x="1167832" y="416671"/>
                  </a:cubicBezTo>
                  <a:lnTo>
                    <a:pt x="1167832" y="441103"/>
                  </a:lnTo>
                  <a:cubicBezTo>
                    <a:pt x="1176609" y="438790"/>
                    <a:pt x="1185336" y="436257"/>
                    <a:pt x="1194013" y="433502"/>
                  </a:cubicBezTo>
                  <a:cubicBezTo>
                    <a:pt x="1202689" y="430747"/>
                    <a:pt x="1210773" y="427892"/>
                    <a:pt x="1218263" y="424936"/>
                  </a:cubicBezTo>
                  <a:cubicBezTo>
                    <a:pt x="1225754" y="421980"/>
                    <a:pt x="1232108" y="419044"/>
                    <a:pt x="1237326" y="416128"/>
                  </a:cubicBezTo>
                  <a:lnTo>
                    <a:pt x="1245289" y="422462"/>
                  </a:lnTo>
                  <a:cubicBezTo>
                    <a:pt x="1235151" y="427311"/>
                    <a:pt x="1223214" y="432001"/>
                    <a:pt x="1209479" y="436533"/>
                  </a:cubicBezTo>
                  <a:cubicBezTo>
                    <a:pt x="1195743" y="441065"/>
                    <a:pt x="1181861" y="445122"/>
                    <a:pt x="1167832" y="448704"/>
                  </a:cubicBezTo>
                  <a:lnTo>
                    <a:pt x="1167832" y="468430"/>
                  </a:lnTo>
                  <a:cubicBezTo>
                    <a:pt x="1167651" y="471627"/>
                    <a:pt x="1168737" y="473829"/>
                    <a:pt x="1171089" y="475036"/>
                  </a:cubicBezTo>
                  <a:cubicBezTo>
                    <a:pt x="1173442" y="476242"/>
                    <a:pt x="1178147" y="476815"/>
                    <a:pt x="1185205" y="476755"/>
                  </a:cubicBezTo>
                  <a:lnTo>
                    <a:pt x="1239136" y="476755"/>
                  </a:lnTo>
                  <a:cubicBezTo>
                    <a:pt x="1245176" y="477049"/>
                    <a:pt x="1249203" y="475420"/>
                    <a:pt x="1251216" y="471868"/>
                  </a:cubicBezTo>
                  <a:cubicBezTo>
                    <a:pt x="1253229" y="468317"/>
                    <a:pt x="1254451" y="461078"/>
                    <a:pt x="1254881" y="450151"/>
                  </a:cubicBezTo>
                  <a:cubicBezTo>
                    <a:pt x="1256098" y="450981"/>
                    <a:pt x="1257463" y="451720"/>
                    <a:pt x="1258975" y="452368"/>
                  </a:cubicBezTo>
                  <a:cubicBezTo>
                    <a:pt x="1260487" y="453017"/>
                    <a:pt x="1261897" y="453484"/>
                    <a:pt x="1263205" y="453771"/>
                  </a:cubicBezTo>
                  <a:cubicBezTo>
                    <a:pt x="1262662" y="465908"/>
                    <a:pt x="1260808" y="474165"/>
                    <a:pt x="1257640" y="478542"/>
                  </a:cubicBezTo>
                  <a:cubicBezTo>
                    <a:pt x="1254473" y="482919"/>
                    <a:pt x="1248366" y="484978"/>
                    <a:pt x="1239317" y="484718"/>
                  </a:cubicBezTo>
                  <a:lnTo>
                    <a:pt x="1185567" y="484718"/>
                  </a:lnTo>
                  <a:cubicBezTo>
                    <a:pt x="1175433" y="484876"/>
                    <a:pt x="1168420" y="483835"/>
                    <a:pt x="1164529" y="481596"/>
                  </a:cubicBezTo>
                  <a:cubicBezTo>
                    <a:pt x="1160638" y="479356"/>
                    <a:pt x="1158783" y="474968"/>
                    <a:pt x="1158964" y="468430"/>
                  </a:cubicBezTo>
                  <a:lnTo>
                    <a:pt x="1158964" y="421919"/>
                  </a:lnTo>
                  <a:cubicBezTo>
                    <a:pt x="1151533" y="426086"/>
                    <a:pt x="1143954" y="430059"/>
                    <a:pt x="1136229" y="433841"/>
                  </a:cubicBezTo>
                  <a:cubicBezTo>
                    <a:pt x="1128504" y="437623"/>
                    <a:pt x="1120699" y="441189"/>
                    <a:pt x="1112815" y="444541"/>
                  </a:cubicBezTo>
                  <a:cubicBezTo>
                    <a:pt x="1112042" y="443474"/>
                    <a:pt x="1111055" y="442215"/>
                    <a:pt x="1109852" y="440763"/>
                  </a:cubicBezTo>
                  <a:cubicBezTo>
                    <a:pt x="1108649" y="439312"/>
                    <a:pt x="1107526" y="438098"/>
                    <a:pt x="1106481" y="437121"/>
                  </a:cubicBezTo>
                  <a:cubicBezTo>
                    <a:pt x="1120537" y="431756"/>
                    <a:pt x="1134231" y="425520"/>
                    <a:pt x="1147562" y="418413"/>
                  </a:cubicBezTo>
                  <a:cubicBezTo>
                    <a:pt x="1160894" y="411306"/>
                    <a:pt x="1173683" y="403486"/>
                    <a:pt x="1185929" y="394954"/>
                  </a:cubicBezTo>
                  <a:lnTo>
                    <a:pt x="1109196" y="394954"/>
                  </a:lnTo>
                  <a:lnTo>
                    <a:pt x="1109196" y="386629"/>
                  </a:lnTo>
                  <a:lnTo>
                    <a:pt x="1173442" y="386629"/>
                  </a:lnTo>
                  <a:lnTo>
                    <a:pt x="1173442" y="357854"/>
                  </a:lnTo>
                  <a:lnTo>
                    <a:pt x="1124579" y="357854"/>
                  </a:lnTo>
                  <a:lnTo>
                    <a:pt x="1124579" y="349710"/>
                  </a:lnTo>
                  <a:lnTo>
                    <a:pt x="1173442" y="349710"/>
                  </a:lnTo>
                  <a:close/>
                  <a:moveTo>
                    <a:pt x="758161" y="322745"/>
                  </a:moveTo>
                  <a:cubicBezTo>
                    <a:pt x="761532" y="327628"/>
                    <a:pt x="764790" y="332838"/>
                    <a:pt x="767934" y="338377"/>
                  </a:cubicBezTo>
                  <a:cubicBezTo>
                    <a:pt x="771079" y="343915"/>
                    <a:pt x="773431" y="348719"/>
                    <a:pt x="774992" y="352787"/>
                  </a:cubicBezTo>
                  <a:lnTo>
                    <a:pt x="766667" y="356587"/>
                  </a:lnTo>
                  <a:cubicBezTo>
                    <a:pt x="765208" y="352350"/>
                    <a:pt x="762969" y="347433"/>
                    <a:pt x="759949" y="341838"/>
                  </a:cubicBezTo>
                  <a:cubicBezTo>
                    <a:pt x="756929" y="336243"/>
                    <a:pt x="753739" y="330964"/>
                    <a:pt x="750379" y="326003"/>
                  </a:cubicBezTo>
                  <a:close/>
                  <a:moveTo>
                    <a:pt x="1553251" y="321840"/>
                  </a:moveTo>
                  <a:lnTo>
                    <a:pt x="1606096" y="321840"/>
                  </a:lnTo>
                  <a:lnTo>
                    <a:pt x="1606096" y="489061"/>
                  </a:lnTo>
                  <a:lnTo>
                    <a:pt x="1553251" y="489061"/>
                  </a:lnTo>
                  <a:lnTo>
                    <a:pt x="1553251" y="488156"/>
                  </a:lnTo>
                  <a:cubicBezTo>
                    <a:pt x="1563375" y="479779"/>
                    <a:pt x="1571813" y="468483"/>
                    <a:pt x="1578565" y="454269"/>
                  </a:cubicBezTo>
                  <a:cubicBezTo>
                    <a:pt x="1585318" y="440055"/>
                    <a:pt x="1588824" y="423782"/>
                    <a:pt x="1589084" y="405451"/>
                  </a:cubicBezTo>
                  <a:cubicBezTo>
                    <a:pt x="1588824" y="387119"/>
                    <a:pt x="1585318" y="370847"/>
                    <a:pt x="1578565" y="356633"/>
                  </a:cubicBezTo>
                  <a:cubicBezTo>
                    <a:pt x="1571813" y="342419"/>
                    <a:pt x="1563375" y="331123"/>
                    <a:pt x="1553251" y="322745"/>
                  </a:cubicBezTo>
                  <a:close/>
                  <a:moveTo>
                    <a:pt x="991352" y="321840"/>
                  </a:moveTo>
                  <a:lnTo>
                    <a:pt x="1044197" y="321840"/>
                  </a:lnTo>
                  <a:lnTo>
                    <a:pt x="1044197" y="322745"/>
                  </a:lnTo>
                  <a:cubicBezTo>
                    <a:pt x="1034074" y="331123"/>
                    <a:pt x="1025636" y="342419"/>
                    <a:pt x="1018883" y="356633"/>
                  </a:cubicBezTo>
                  <a:cubicBezTo>
                    <a:pt x="1012131" y="370847"/>
                    <a:pt x="1008624" y="387119"/>
                    <a:pt x="1008364" y="405451"/>
                  </a:cubicBezTo>
                  <a:cubicBezTo>
                    <a:pt x="1008624" y="423782"/>
                    <a:pt x="1012131" y="440055"/>
                    <a:pt x="1018883" y="454269"/>
                  </a:cubicBezTo>
                  <a:cubicBezTo>
                    <a:pt x="1025636" y="468483"/>
                    <a:pt x="1034074" y="479779"/>
                    <a:pt x="1044197" y="488156"/>
                  </a:cubicBezTo>
                  <a:lnTo>
                    <a:pt x="1044197" y="489061"/>
                  </a:lnTo>
                  <a:lnTo>
                    <a:pt x="991352" y="489061"/>
                  </a:lnTo>
                  <a:close/>
                  <a:moveTo>
                    <a:pt x="93612" y="128808"/>
                  </a:moveTo>
                  <a:lnTo>
                    <a:pt x="114614" y="135012"/>
                  </a:lnTo>
                  <a:cubicBezTo>
                    <a:pt x="111406" y="142296"/>
                    <a:pt x="107722" y="149642"/>
                    <a:pt x="103563" y="157050"/>
                  </a:cubicBezTo>
                  <a:cubicBezTo>
                    <a:pt x="99404" y="164457"/>
                    <a:pt x="95420" y="170848"/>
                    <a:pt x="91611" y="176222"/>
                  </a:cubicBezTo>
                  <a:cubicBezTo>
                    <a:pt x="89236" y="174329"/>
                    <a:pt x="86236" y="172273"/>
                    <a:pt x="82610" y="170054"/>
                  </a:cubicBezTo>
                  <a:cubicBezTo>
                    <a:pt x="78985" y="167835"/>
                    <a:pt x="75785" y="166028"/>
                    <a:pt x="73009" y="164632"/>
                  </a:cubicBezTo>
                  <a:cubicBezTo>
                    <a:pt x="76968" y="159812"/>
                    <a:pt x="80752" y="154242"/>
                    <a:pt x="84361" y="147921"/>
                  </a:cubicBezTo>
                  <a:cubicBezTo>
                    <a:pt x="87969" y="141600"/>
                    <a:pt x="91053" y="135229"/>
                    <a:pt x="93612" y="128808"/>
                  </a:cubicBezTo>
                  <a:close/>
                  <a:moveTo>
                    <a:pt x="170821" y="126806"/>
                  </a:moveTo>
                  <a:cubicBezTo>
                    <a:pt x="174168" y="133032"/>
                    <a:pt x="177676" y="139644"/>
                    <a:pt x="181348" y="146645"/>
                  </a:cubicBezTo>
                  <a:cubicBezTo>
                    <a:pt x="185019" y="153645"/>
                    <a:pt x="187978" y="159708"/>
                    <a:pt x="190224" y="164832"/>
                  </a:cubicBezTo>
                  <a:lnTo>
                    <a:pt x="168221" y="174424"/>
                  </a:lnTo>
                  <a:cubicBezTo>
                    <a:pt x="166296" y="169007"/>
                    <a:pt x="163645" y="162648"/>
                    <a:pt x="160270" y="155349"/>
                  </a:cubicBezTo>
                  <a:cubicBezTo>
                    <a:pt x="156895" y="148050"/>
                    <a:pt x="153544" y="141137"/>
                    <a:pt x="150219" y="134612"/>
                  </a:cubicBezTo>
                  <a:close/>
                  <a:moveTo>
                    <a:pt x="1031481" y="121015"/>
                  </a:moveTo>
                  <a:cubicBezTo>
                    <a:pt x="1038595" y="121107"/>
                    <a:pt x="1043970" y="123574"/>
                    <a:pt x="1047608" y="128416"/>
                  </a:cubicBezTo>
                  <a:cubicBezTo>
                    <a:pt x="1051246" y="133258"/>
                    <a:pt x="1053071" y="139926"/>
                    <a:pt x="1053084" y="148418"/>
                  </a:cubicBezTo>
                  <a:cubicBezTo>
                    <a:pt x="1052992" y="159957"/>
                    <a:pt x="1049525" y="169984"/>
                    <a:pt x="1042683" y="178497"/>
                  </a:cubicBezTo>
                  <a:cubicBezTo>
                    <a:pt x="1035840" y="187011"/>
                    <a:pt x="1026172" y="193187"/>
                    <a:pt x="1013679" y="197025"/>
                  </a:cubicBezTo>
                  <a:lnTo>
                    <a:pt x="1007278" y="180823"/>
                  </a:lnTo>
                  <a:cubicBezTo>
                    <a:pt x="1015104" y="178289"/>
                    <a:pt x="1021205" y="174955"/>
                    <a:pt x="1025581" y="170821"/>
                  </a:cubicBezTo>
                  <a:cubicBezTo>
                    <a:pt x="1029956" y="166687"/>
                    <a:pt x="1032456" y="161954"/>
                    <a:pt x="1033081" y="156619"/>
                  </a:cubicBezTo>
                  <a:cubicBezTo>
                    <a:pt x="1032448" y="156786"/>
                    <a:pt x="1031715" y="156853"/>
                    <a:pt x="1030881" y="156819"/>
                  </a:cubicBezTo>
                  <a:cubicBezTo>
                    <a:pt x="1025714" y="156790"/>
                    <a:pt x="1021297" y="155248"/>
                    <a:pt x="1017630" y="152194"/>
                  </a:cubicBezTo>
                  <a:cubicBezTo>
                    <a:pt x="1013962" y="149139"/>
                    <a:pt x="1012046" y="144747"/>
                    <a:pt x="1011879" y="139017"/>
                  </a:cubicBezTo>
                  <a:cubicBezTo>
                    <a:pt x="1012033" y="133367"/>
                    <a:pt x="1013975" y="128966"/>
                    <a:pt x="1017705" y="125816"/>
                  </a:cubicBezTo>
                  <a:cubicBezTo>
                    <a:pt x="1021434" y="122665"/>
                    <a:pt x="1026026" y="121065"/>
                    <a:pt x="1031481" y="121015"/>
                  </a:cubicBezTo>
                  <a:close/>
                  <a:moveTo>
                    <a:pt x="30404" y="107221"/>
                  </a:moveTo>
                  <a:lnTo>
                    <a:pt x="50006" y="120204"/>
                  </a:lnTo>
                  <a:cubicBezTo>
                    <a:pt x="46156" y="131002"/>
                    <a:pt x="42005" y="141875"/>
                    <a:pt x="37555" y="152820"/>
                  </a:cubicBezTo>
                  <a:cubicBezTo>
                    <a:pt x="33104" y="163766"/>
                    <a:pt x="28654" y="174230"/>
                    <a:pt x="24203" y="184213"/>
                  </a:cubicBezTo>
                  <a:lnTo>
                    <a:pt x="2400" y="171428"/>
                  </a:lnTo>
                  <a:cubicBezTo>
                    <a:pt x="6630" y="163376"/>
                    <a:pt x="11272" y="153623"/>
                    <a:pt x="16327" y="142169"/>
                  </a:cubicBezTo>
                  <a:cubicBezTo>
                    <a:pt x="21382" y="130715"/>
                    <a:pt x="26074" y="119066"/>
                    <a:pt x="30404" y="107221"/>
                  </a:cubicBezTo>
                  <a:close/>
                  <a:moveTo>
                    <a:pt x="111214" y="92799"/>
                  </a:moveTo>
                  <a:lnTo>
                    <a:pt x="111214" y="104025"/>
                  </a:lnTo>
                  <a:lnTo>
                    <a:pt x="157420" y="104025"/>
                  </a:lnTo>
                  <a:lnTo>
                    <a:pt x="157420" y="92799"/>
                  </a:lnTo>
                  <a:close/>
                  <a:moveTo>
                    <a:pt x="111214" y="65796"/>
                  </a:moveTo>
                  <a:lnTo>
                    <a:pt x="111214" y="76822"/>
                  </a:lnTo>
                  <a:lnTo>
                    <a:pt x="157420" y="76822"/>
                  </a:lnTo>
                  <a:lnTo>
                    <a:pt x="157420" y="65796"/>
                  </a:lnTo>
                  <a:close/>
                  <a:moveTo>
                    <a:pt x="13402" y="55210"/>
                  </a:moveTo>
                  <a:cubicBezTo>
                    <a:pt x="18757" y="57835"/>
                    <a:pt x="24599" y="60875"/>
                    <a:pt x="30929" y="64330"/>
                  </a:cubicBezTo>
                  <a:cubicBezTo>
                    <a:pt x="37259" y="67784"/>
                    <a:pt x="42551" y="70879"/>
                    <a:pt x="46806" y="73614"/>
                  </a:cubicBezTo>
                  <a:lnTo>
                    <a:pt x="32404" y="92799"/>
                  </a:lnTo>
                  <a:cubicBezTo>
                    <a:pt x="28641" y="89883"/>
                    <a:pt x="23665" y="86528"/>
                    <a:pt x="17477" y="82736"/>
                  </a:cubicBezTo>
                  <a:cubicBezTo>
                    <a:pt x="11289" y="78944"/>
                    <a:pt x="5463" y="75436"/>
                    <a:pt x="0" y="72211"/>
                  </a:cubicBezTo>
                  <a:close/>
                  <a:moveTo>
                    <a:pt x="1908493" y="44793"/>
                  </a:moveTo>
                  <a:lnTo>
                    <a:pt x="1908493" y="93424"/>
                  </a:lnTo>
                  <a:lnTo>
                    <a:pt x="1926304" y="93424"/>
                  </a:lnTo>
                  <a:cubicBezTo>
                    <a:pt x="1936494" y="93420"/>
                    <a:pt x="1944082" y="91277"/>
                    <a:pt x="1949069" y="86995"/>
                  </a:cubicBezTo>
                  <a:cubicBezTo>
                    <a:pt x="1954055" y="82713"/>
                    <a:pt x="1956540" y="76317"/>
                    <a:pt x="1956524" y="67808"/>
                  </a:cubicBezTo>
                  <a:cubicBezTo>
                    <a:pt x="1956499" y="59319"/>
                    <a:pt x="1953847" y="53332"/>
                    <a:pt x="1948568" y="49846"/>
                  </a:cubicBezTo>
                  <a:cubicBezTo>
                    <a:pt x="1943290" y="46361"/>
                    <a:pt x="1935535" y="44676"/>
                    <a:pt x="1925303" y="44793"/>
                  </a:cubicBezTo>
                  <a:close/>
                  <a:moveTo>
                    <a:pt x="1737043" y="44793"/>
                  </a:moveTo>
                  <a:lnTo>
                    <a:pt x="1737043" y="93424"/>
                  </a:lnTo>
                  <a:lnTo>
                    <a:pt x="1754854" y="93424"/>
                  </a:lnTo>
                  <a:cubicBezTo>
                    <a:pt x="1765044" y="93420"/>
                    <a:pt x="1772632" y="91277"/>
                    <a:pt x="1777619" y="86995"/>
                  </a:cubicBezTo>
                  <a:cubicBezTo>
                    <a:pt x="1782605" y="82713"/>
                    <a:pt x="1785090" y="76317"/>
                    <a:pt x="1785074" y="67808"/>
                  </a:cubicBezTo>
                  <a:cubicBezTo>
                    <a:pt x="1785049" y="59319"/>
                    <a:pt x="1782397" y="53332"/>
                    <a:pt x="1777118" y="49846"/>
                  </a:cubicBezTo>
                  <a:cubicBezTo>
                    <a:pt x="1771840" y="46361"/>
                    <a:pt x="1764085" y="44676"/>
                    <a:pt x="1753853" y="44793"/>
                  </a:cubicBezTo>
                  <a:close/>
                  <a:moveTo>
                    <a:pt x="689293" y="44793"/>
                  </a:moveTo>
                  <a:lnTo>
                    <a:pt x="689293" y="93424"/>
                  </a:lnTo>
                  <a:lnTo>
                    <a:pt x="707104" y="93424"/>
                  </a:lnTo>
                  <a:cubicBezTo>
                    <a:pt x="717294" y="93420"/>
                    <a:pt x="724882" y="91277"/>
                    <a:pt x="729869" y="86995"/>
                  </a:cubicBezTo>
                  <a:cubicBezTo>
                    <a:pt x="734855" y="82713"/>
                    <a:pt x="737340" y="76317"/>
                    <a:pt x="737324" y="67808"/>
                  </a:cubicBezTo>
                  <a:cubicBezTo>
                    <a:pt x="737299" y="59319"/>
                    <a:pt x="734647" y="53332"/>
                    <a:pt x="729369" y="49846"/>
                  </a:cubicBezTo>
                  <a:cubicBezTo>
                    <a:pt x="724090" y="46361"/>
                    <a:pt x="716335" y="44676"/>
                    <a:pt x="706103" y="44793"/>
                  </a:cubicBezTo>
                  <a:close/>
                  <a:moveTo>
                    <a:pt x="517843" y="44793"/>
                  </a:moveTo>
                  <a:lnTo>
                    <a:pt x="517843" y="93424"/>
                  </a:lnTo>
                  <a:lnTo>
                    <a:pt x="535654" y="93424"/>
                  </a:lnTo>
                  <a:cubicBezTo>
                    <a:pt x="545844" y="93420"/>
                    <a:pt x="553432" y="91277"/>
                    <a:pt x="558419" y="86995"/>
                  </a:cubicBezTo>
                  <a:cubicBezTo>
                    <a:pt x="563405" y="82713"/>
                    <a:pt x="565890" y="76317"/>
                    <a:pt x="565874" y="67808"/>
                  </a:cubicBezTo>
                  <a:cubicBezTo>
                    <a:pt x="565849" y="59319"/>
                    <a:pt x="563197" y="53332"/>
                    <a:pt x="557919" y="49846"/>
                  </a:cubicBezTo>
                  <a:cubicBezTo>
                    <a:pt x="552640" y="46361"/>
                    <a:pt x="544885" y="44676"/>
                    <a:pt x="534654" y="44793"/>
                  </a:cubicBezTo>
                  <a:close/>
                  <a:moveTo>
                    <a:pt x="2038162" y="21415"/>
                  </a:moveTo>
                  <a:lnTo>
                    <a:pt x="2151352" y="21415"/>
                  </a:lnTo>
                  <a:lnTo>
                    <a:pt x="2151352" y="45993"/>
                  </a:lnTo>
                  <a:lnTo>
                    <a:pt x="2109346" y="45993"/>
                  </a:lnTo>
                  <a:lnTo>
                    <a:pt x="2109346" y="169409"/>
                  </a:lnTo>
                  <a:lnTo>
                    <a:pt x="2079768" y="169409"/>
                  </a:lnTo>
                  <a:lnTo>
                    <a:pt x="2079768" y="45993"/>
                  </a:lnTo>
                  <a:lnTo>
                    <a:pt x="2038162" y="45993"/>
                  </a:lnTo>
                  <a:close/>
                  <a:moveTo>
                    <a:pt x="1878914" y="21415"/>
                  </a:moveTo>
                  <a:lnTo>
                    <a:pt x="1927505" y="21415"/>
                  </a:lnTo>
                  <a:cubicBezTo>
                    <a:pt x="1938552" y="21340"/>
                    <a:pt x="1948426" y="22756"/>
                    <a:pt x="1957126" y="25664"/>
                  </a:cubicBezTo>
                  <a:cubicBezTo>
                    <a:pt x="1965827" y="28573"/>
                    <a:pt x="1972704" y="33425"/>
                    <a:pt x="1977758" y="40223"/>
                  </a:cubicBezTo>
                  <a:cubicBezTo>
                    <a:pt x="1982813" y="47020"/>
                    <a:pt x="1985394" y="56215"/>
                    <a:pt x="1985502" y="67808"/>
                  </a:cubicBezTo>
                  <a:cubicBezTo>
                    <a:pt x="1985385" y="79056"/>
                    <a:pt x="1982799" y="88299"/>
                    <a:pt x="1977744" y="95536"/>
                  </a:cubicBezTo>
                  <a:cubicBezTo>
                    <a:pt x="1972688" y="102773"/>
                    <a:pt x="1965865" y="108132"/>
                    <a:pt x="1957274" y="111613"/>
                  </a:cubicBezTo>
                  <a:cubicBezTo>
                    <a:pt x="1948684" y="115093"/>
                    <a:pt x="1939028" y="116823"/>
                    <a:pt x="1928305" y="116802"/>
                  </a:cubicBezTo>
                  <a:lnTo>
                    <a:pt x="1908493" y="116802"/>
                  </a:lnTo>
                  <a:lnTo>
                    <a:pt x="1908493" y="169409"/>
                  </a:lnTo>
                  <a:lnTo>
                    <a:pt x="1878914" y="169409"/>
                  </a:lnTo>
                  <a:close/>
                  <a:moveTo>
                    <a:pt x="1707464" y="21415"/>
                  </a:moveTo>
                  <a:lnTo>
                    <a:pt x="1756055" y="21415"/>
                  </a:lnTo>
                  <a:cubicBezTo>
                    <a:pt x="1767102" y="21340"/>
                    <a:pt x="1776976" y="22756"/>
                    <a:pt x="1785676" y="25664"/>
                  </a:cubicBezTo>
                  <a:cubicBezTo>
                    <a:pt x="1794377" y="28573"/>
                    <a:pt x="1801254" y="33425"/>
                    <a:pt x="1806308" y="40223"/>
                  </a:cubicBezTo>
                  <a:cubicBezTo>
                    <a:pt x="1811363" y="47020"/>
                    <a:pt x="1813944" y="56215"/>
                    <a:pt x="1814052" y="67808"/>
                  </a:cubicBezTo>
                  <a:cubicBezTo>
                    <a:pt x="1813935" y="79056"/>
                    <a:pt x="1811349" y="88299"/>
                    <a:pt x="1806294" y="95536"/>
                  </a:cubicBezTo>
                  <a:cubicBezTo>
                    <a:pt x="1801238" y="102773"/>
                    <a:pt x="1794415" y="108132"/>
                    <a:pt x="1785824" y="111613"/>
                  </a:cubicBezTo>
                  <a:cubicBezTo>
                    <a:pt x="1777234" y="115093"/>
                    <a:pt x="1767578" y="116823"/>
                    <a:pt x="1756855" y="116802"/>
                  </a:cubicBezTo>
                  <a:lnTo>
                    <a:pt x="1737043" y="116802"/>
                  </a:lnTo>
                  <a:lnTo>
                    <a:pt x="1737043" y="169409"/>
                  </a:lnTo>
                  <a:lnTo>
                    <a:pt x="1707464" y="169409"/>
                  </a:lnTo>
                  <a:close/>
                  <a:moveTo>
                    <a:pt x="818962" y="21415"/>
                  </a:moveTo>
                  <a:lnTo>
                    <a:pt x="932152" y="21415"/>
                  </a:lnTo>
                  <a:lnTo>
                    <a:pt x="932152" y="45993"/>
                  </a:lnTo>
                  <a:lnTo>
                    <a:pt x="890146" y="45993"/>
                  </a:lnTo>
                  <a:lnTo>
                    <a:pt x="890146" y="169409"/>
                  </a:lnTo>
                  <a:lnTo>
                    <a:pt x="860568" y="169409"/>
                  </a:lnTo>
                  <a:lnTo>
                    <a:pt x="860568" y="45993"/>
                  </a:lnTo>
                  <a:lnTo>
                    <a:pt x="818962" y="45993"/>
                  </a:lnTo>
                  <a:close/>
                  <a:moveTo>
                    <a:pt x="659714" y="21415"/>
                  </a:moveTo>
                  <a:lnTo>
                    <a:pt x="708305" y="21415"/>
                  </a:lnTo>
                  <a:cubicBezTo>
                    <a:pt x="719352" y="21340"/>
                    <a:pt x="729226" y="22756"/>
                    <a:pt x="737926" y="25664"/>
                  </a:cubicBezTo>
                  <a:cubicBezTo>
                    <a:pt x="746627" y="28573"/>
                    <a:pt x="753504" y="33425"/>
                    <a:pt x="758558" y="40223"/>
                  </a:cubicBezTo>
                  <a:cubicBezTo>
                    <a:pt x="763613" y="47020"/>
                    <a:pt x="766194" y="56215"/>
                    <a:pt x="766302" y="67808"/>
                  </a:cubicBezTo>
                  <a:cubicBezTo>
                    <a:pt x="766185" y="79056"/>
                    <a:pt x="763599" y="88299"/>
                    <a:pt x="758544" y="95536"/>
                  </a:cubicBezTo>
                  <a:cubicBezTo>
                    <a:pt x="753488" y="102773"/>
                    <a:pt x="746665" y="108132"/>
                    <a:pt x="738075" y="111613"/>
                  </a:cubicBezTo>
                  <a:cubicBezTo>
                    <a:pt x="729484" y="115093"/>
                    <a:pt x="719828" y="116823"/>
                    <a:pt x="709105" y="116802"/>
                  </a:cubicBezTo>
                  <a:lnTo>
                    <a:pt x="689293" y="116802"/>
                  </a:lnTo>
                  <a:lnTo>
                    <a:pt x="689293" y="169409"/>
                  </a:lnTo>
                  <a:lnTo>
                    <a:pt x="659714" y="169409"/>
                  </a:lnTo>
                  <a:close/>
                  <a:moveTo>
                    <a:pt x="488264" y="21415"/>
                  </a:moveTo>
                  <a:lnTo>
                    <a:pt x="536855" y="21415"/>
                  </a:lnTo>
                  <a:cubicBezTo>
                    <a:pt x="547902" y="21340"/>
                    <a:pt x="557776" y="22756"/>
                    <a:pt x="566476" y="25664"/>
                  </a:cubicBezTo>
                  <a:cubicBezTo>
                    <a:pt x="575177" y="28573"/>
                    <a:pt x="582054" y="33425"/>
                    <a:pt x="587108" y="40223"/>
                  </a:cubicBezTo>
                  <a:cubicBezTo>
                    <a:pt x="592163" y="47020"/>
                    <a:pt x="594744" y="56215"/>
                    <a:pt x="594852" y="67808"/>
                  </a:cubicBezTo>
                  <a:cubicBezTo>
                    <a:pt x="594735" y="79056"/>
                    <a:pt x="592149" y="88299"/>
                    <a:pt x="587094" y="95536"/>
                  </a:cubicBezTo>
                  <a:cubicBezTo>
                    <a:pt x="582038" y="102773"/>
                    <a:pt x="575215" y="108132"/>
                    <a:pt x="566625" y="111613"/>
                  </a:cubicBezTo>
                  <a:cubicBezTo>
                    <a:pt x="558034" y="115093"/>
                    <a:pt x="548378" y="116823"/>
                    <a:pt x="537655" y="116802"/>
                  </a:cubicBezTo>
                  <a:lnTo>
                    <a:pt x="517843" y="116802"/>
                  </a:lnTo>
                  <a:lnTo>
                    <a:pt x="517843" y="169409"/>
                  </a:lnTo>
                  <a:lnTo>
                    <a:pt x="488264" y="169409"/>
                  </a:lnTo>
                  <a:close/>
                  <a:moveTo>
                    <a:pt x="1226401" y="13402"/>
                  </a:moveTo>
                  <a:lnTo>
                    <a:pt x="1399823" y="13402"/>
                  </a:lnTo>
                  <a:lnTo>
                    <a:pt x="1399823" y="37805"/>
                  </a:lnTo>
                  <a:lnTo>
                    <a:pt x="1337615" y="37805"/>
                  </a:lnTo>
                  <a:cubicBezTo>
                    <a:pt x="1335906" y="40909"/>
                    <a:pt x="1334073" y="44001"/>
                    <a:pt x="1332114" y="47081"/>
                  </a:cubicBezTo>
                  <a:cubicBezTo>
                    <a:pt x="1330155" y="50160"/>
                    <a:pt x="1328122" y="53202"/>
                    <a:pt x="1326013" y="56207"/>
                  </a:cubicBezTo>
                  <a:lnTo>
                    <a:pt x="1326013" y="77010"/>
                  </a:lnTo>
                  <a:lnTo>
                    <a:pt x="1340815" y="64608"/>
                  </a:lnTo>
                  <a:cubicBezTo>
                    <a:pt x="1348109" y="69833"/>
                    <a:pt x="1355969" y="75629"/>
                    <a:pt x="1364396" y="81995"/>
                  </a:cubicBezTo>
                  <a:cubicBezTo>
                    <a:pt x="1372823" y="88362"/>
                    <a:pt x="1380861" y="94750"/>
                    <a:pt x="1388510" y="101161"/>
                  </a:cubicBezTo>
                  <a:cubicBezTo>
                    <a:pt x="1396159" y="107571"/>
                    <a:pt x="1402464" y="113456"/>
                    <a:pt x="1407423" y="118815"/>
                  </a:cubicBezTo>
                  <a:lnTo>
                    <a:pt x="1387221" y="137017"/>
                  </a:lnTo>
                  <a:cubicBezTo>
                    <a:pt x="1382961" y="131995"/>
                    <a:pt x="1377435" y="126348"/>
                    <a:pt x="1370641" y="120074"/>
                  </a:cubicBezTo>
                  <a:cubicBezTo>
                    <a:pt x="1363848" y="113801"/>
                    <a:pt x="1356543" y="107427"/>
                    <a:pt x="1348727" y="100953"/>
                  </a:cubicBezTo>
                  <a:cubicBezTo>
                    <a:pt x="1340911" y="94480"/>
                    <a:pt x="1333340" y="88432"/>
                    <a:pt x="1326013" y="82810"/>
                  </a:cubicBezTo>
                  <a:lnTo>
                    <a:pt x="1326013" y="186423"/>
                  </a:lnTo>
                  <a:lnTo>
                    <a:pt x="1300010" y="186423"/>
                  </a:lnTo>
                  <a:lnTo>
                    <a:pt x="1300010" y="88811"/>
                  </a:lnTo>
                  <a:cubicBezTo>
                    <a:pt x="1290896" y="98575"/>
                    <a:pt x="1281020" y="107651"/>
                    <a:pt x="1270381" y="116039"/>
                  </a:cubicBezTo>
                  <a:cubicBezTo>
                    <a:pt x="1259743" y="124428"/>
                    <a:pt x="1248416" y="131754"/>
                    <a:pt x="1236402" y="138017"/>
                  </a:cubicBezTo>
                  <a:cubicBezTo>
                    <a:pt x="1234381" y="134654"/>
                    <a:pt x="1231822" y="130929"/>
                    <a:pt x="1228726" y="126841"/>
                  </a:cubicBezTo>
                  <a:cubicBezTo>
                    <a:pt x="1225630" y="122753"/>
                    <a:pt x="1222721" y="119277"/>
                    <a:pt x="1220000" y="116414"/>
                  </a:cubicBezTo>
                  <a:cubicBezTo>
                    <a:pt x="1238357" y="107613"/>
                    <a:pt x="1254950" y="96212"/>
                    <a:pt x="1269781" y="82210"/>
                  </a:cubicBezTo>
                  <a:cubicBezTo>
                    <a:pt x="1284612" y="68208"/>
                    <a:pt x="1296755" y="53407"/>
                    <a:pt x="1306211" y="37805"/>
                  </a:cubicBezTo>
                  <a:lnTo>
                    <a:pt x="1226401" y="37805"/>
                  </a:lnTo>
                  <a:close/>
                  <a:moveTo>
                    <a:pt x="255927" y="12801"/>
                  </a:moveTo>
                  <a:lnTo>
                    <a:pt x="407946" y="12801"/>
                  </a:lnTo>
                  <a:lnTo>
                    <a:pt x="407946" y="36404"/>
                  </a:lnTo>
                  <a:lnTo>
                    <a:pt x="346539" y="36404"/>
                  </a:lnTo>
                  <a:lnTo>
                    <a:pt x="346539" y="77410"/>
                  </a:lnTo>
                  <a:lnTo>
                    <a:pt x="421548" y="77410"/>
                  </a:lnTo>
                  <a:lnTo>
                    <a:pt x="421548" y="101013"/>
                  </a:lnTo>
                  <a:lnTo>
                    <a:pt x="346539" y="101013"/>
                  </a:lnTo>
                  <a:lnTo>
                    <a:pt x="346539" y="156019"/>
                  </a:lnTo>
                  <a:cubicBezTo>
                    <a:pt x="346605" y="163308"/>
                    <a:pt x="345672" y="168884"/>
                    <a:pt x="343738" y="172747"/>
                  </a:cubicBezTo>
                  <a:cubicBezTo>
                    <a:pt x="341805" y="176610"/>
                    <a:pt x="338471" y="179435"/>
                    <a:pt x="333737" y="181223"/>
                  </a:cubicBezTo>
                  <a:cubicBezTo>
                    <a:pt x="329036" y="183165"/>
                    <a:pt x="323036" y="184431"/>
                    <a:pt x="315735" y="185023"/>
                  </a:cubicBezTo>
                  <a:cubicBezTo>
                    <a:pt x="308434" y="185615"/>
                    <a:pt x="299833" y="185882"/>
                    <a:pt x="289931" y="185823"/>
                  </a:cubicBezTo>
                  <a:cubicBezTo>
                    <a:pt x="289152" y="182060"/>
                    <a:pt x="287810" y="177835"/>
                    <a:pt x="285906" y="173147"/>
                  </a:cubicBezTo>
                  <a:cubicBezTo>
                    <a:pt x="284002" y="168459"/>
                    <a:pt x="282010" y="164283"/>
                    <a:pt x="279930" y="160620"/>
                  </a:cubicBezTo>
                  <a:cubicBezTo>
                    <a:pt x="287585" y="161008"/>
                    <a:pt x="294728" y="161233"/>
                    <a:pt x="301358" y="161295"/>
                  </a:cubicBezTo>
                  <a:cubicBezTo>
                    <a:pt x="307988" y="161358"/>
                    <a:pt x="312580" y="161333"/>
                    <a:pt x="315135" y="161220"/>
                  </a:cubicBezTo>
                  <a:cubicBezTo>
                    <a:pt x="317318" y="161158"/>
                    <a:pt x="318902" y="160733"/>
                    <a:pt x="319885" y="159945"/>
                  </a:cubicBezTo>
                  <a:cubicBezTo>
                    <a:pt x="320869" y="159157"/>
                    <a:pt x="321352" y="157782"/>
                    <a:pt x="321335" y="155819"/>
                  </a:cubicBezTo>
                  <a:lnTo>
                    <a:pt x="321335" y="101013"/>
                  </a:lnTo>
                  <a:lnTo>
                    <a:pt x="242326" y="101013"/>
                  </a:lnTo>
                  <a:lnTo>
                    <a:pt x="242326" y="77410"/>
                  </a:lnTo>
                  <a:lnTo>
                    <a:pt x="321335" y="77410"/>
                  </a:lnTo>
                  <a:lnTo>
                    <a:pt x="321335" y="36404"/>
                  </a:lnTo>
                  <a:lnTo>
                    <a:pt x="255927" y="36404"/>
                  </a:lnTo>
                  <a:close/>
                  <a:moveTo>
                    <a:pt x="60208" y="10414"/>
                  </a:moveTo>
                  <a:lnTo>
                    <a:pt x="185223" y="10414"/>
                  </a:lnTo>
                  <a:lnTo>
                    <a:pt x="185223" y="31791"/>
                  </a:lnTo>
                  <a:lnTo>
                    <a:pt x="126616" y="31791"/>
                  </a:lnTo>
                  <a:lnTo>
                    <a:pt x="149019" y="35798"/>
                  </a:lnTo>
                  <a:cubicBezTo>
                    <a:pt x="147718" y="38006"/>
                    <a:pt x="146418" y="40201"/>
                    <a:pt x="145118" y="42383"/>
                  </a:cubicBezTo>
                  <a:cubicBezTo>
                    <a:pt x="143818" y="44566"/>
                    <a:pt x="142518" y="46711"/>
                    <a:pt x="141218" y="48818"/>
                  </a:cubicBezTo>
                  <a:lnTo>
                    <a:pt x="179422" y="48818"/>
                  </a:lnTo>
                  <a:lnTo>
                    <a:pt x="179422" y="121003"/>
                  </a:lnTo>
                  <a:lnTo>
                    <a:pt x="144618" y="121003"/>
                  </a:lnTo>
                  <a:lnTo>
                    <a:pt x="144618" y="164232"/>
                  </a:lnTo>
                  <a:cubicBezTo>
                    <a:pt x="144697" y="169282"/>
                    <a:pt x="144139" y="173320"/>
                    <a:pt x="142943" y="176347"/>
                  </a:cubicBezTo>
                  <a:cubicBezTo>
                    <a:pt x="141747" y="179373"/>
                    <a:pt x="139438" y="181662"/>
                    <a:pt x="136017" y="183215"/>
                  </a:cubicBezTo>
                  <a:cubicBezTo>
                    <a:pt x="132621" y="184767"/>
                    <a:pt x="128562" y="185758"/>
                    <a:pt x="123841" y="186186"/>
                  </a:cubicBezTo>
                  <a:cubicBezTo>
                    <a:pt x="119119" y="186615"/>
                    <a:pt x="113710" y="186757"/>
                    <a:pt x="107613" y="186611"/>
                  </a:cubicBezTo>
                  <a:cubicBezTo>
                    <a:pt x="107080" y="183414"/>
                    <a:pt x="106247" y="179968"/>
                    <a:pt x="105113" y="176272"/>
                  </a:cubicBezTo>
                  <a:cubicBezTo>
                    <a:pt x="103980" y="172576"/>
                    <a:pt x="102746" y="169230"/>
                    <a:pt x="101413" y="166233"/>
                  </a:cubicBezTo>
                  <a:cubicBezTo>
                    <a:pt x="105051" y="166329"/>
                    <a:pt x="108526" y="166387"/>
                    <a:pt x="111839" y="166408"/>
                  </a:cubicBezTo>
                  <a:cubicBezTo>
                    <a:pt x="115152" y="166429"/>
                    <a:pt x="117477" y="166437"/>
                    <a:pt x="118815" y="166433"/>
                  </a:cubicBezTo>
                  <a:cubicBezTo>
                    <a:pt x="119903" y="166454"/>
                    <a:pt x="120678" y="166262"/>
                    <a:pt x="121140" y="165858"/>
                  </a:cubicBezTo>
                  <a:cubicBezTo>
                    <a:pt x="121603" y="165453"/>
                    <a:pt x="121828" y="164711"/>
                    <a:pt x="121815" y="163631"/>
                  </a:cubicBezTo>
                  <a:lnTo>
                    <a:pt x="121815" y="121003"/>
                  </a:lnTo>
                  <a:lnTo>
                    <a:pt x="90211" y="121003"/>
                  </a:lnTo>
                  <a:lnTo>
                    <a:pt x="90211" y="48818"/>
                  </a:lnTo>
                  <a:lnTo>
                    <a:pt x="117015" y="48818"/>
                  </a:lnTo>
                  <a:cubicBezTo>
                    <a:pt x="118027" y="45893"/>
                    <a:pt x="118952" y="42980"/>
                    <a:pt x="119790" y="40080"/>
                  </a:cubicBezTo>
                  <a:cubicBezTo>
                    <a:pt x="120628" y="37179"/>
                    <a:pt x="121303" y="34416"/>
                    <a:pt x="121815" y="31791"/>
                  </a:cubicBezTo>
                  <a:lnTo>
                    <a:pt x="83210" y="31791"/>
                  </a:lnTo>
                  <a:lnTo>
                    <a:pt x="83210" y="65596"/>
                  </a:lnTo>
                  <a:cubicBezTo>
                    <a:pt x="83313" y="77633"/>
                    <a:pt x="82708" y="90914"/>
                    <a:pt x="81395" y="105441"/>
                  </a:cubicBezTo>
                  <a:cubicBezTo>
                    <a:pt x="80083" y="119967"/>
                    <a:pt x="77448" y="134369"/>
                    <a:pt x="73491" y="148648"/>
                  </a:cubicBezTo>
                  <a:cubicBezTo>
                    <a:pt x="69533" y="162927"/>
                    <a:pt x="63639" y="175715"/>
                    <a:pt x="55807" y="187011"/>
                  </a:cubicBezTo>
                  <a:cubicBezTo>
                    <a:pt x="53498" y="184977"/>
                    <a:pt x="50365" y="182694"/>
                    <a:pt x="46406" y="180160"/>
                  </a:cubicBezTo>
                  <a:cubicBezTo>
                    <a:pt x="42447" y="177626"/>
                    <a:pt x="38913" y="175643"/>
                    <a:pt x="35804" y="174209"/>
                  </a:cubicBezTo>
                  <a:cubicBezTo>
                    <a:pt x="43159" y="163771"/>
                    <a:pt x="48586" y="152223"/>
                    <a:pt x="52088" y="139565"/>
                  </a:cubicBezTo>
                  <a:cubicBezTo>
                    <a:pt x="55590" y="126907"/>
                    <a:pt x="57847" y="114159"/>
                    <a:pt x="58859" y="101321"/>
                  </a:cubicBezTo>
                  <a:cubicBezTo>
                    <a:pt x="59872" y="88482"/>
                    <a:pt x="60321" y="76574"/>
                    <a:pt x="60208" y="65596"/>
                  </a:cubicBezTo>
                  <a:close/>
                  <a:moveTo>
                    <a:pt x="23203" y="1413"/>
                  </a:moveTo>
                  <a:cubicBezTo>
                    <a:pt x="28487" y="4342"/>
                    <a:pt x="34321" y="7633"/>
                    <a:pt x="40705" y="11285"/>
                  </a:cubicBezTo>
                  <a:cubicBezTo>
                    <a:pt x="47089" y="14937"/>
                    <a:pt x="52323" y="18176"/>
                    <a:pt x="56407" y="21003"/>
                  </a:cubicBezTo>
                  <a:lnTo>
                    <a:pt x="42005" y="40005"/>
                  </a:lnTo>
                  <a:cubicBezTo>
                    <a:pt x="38142" y="36958"/>
                    <a:pt x="33117" y="33440"/>
                    <a:pt x="26928" y="29449"/>
                  </a:cubicBezTo>
                  <a:cubicBezTo>
                    <a:pt x="20740" y="25458"/>
                    <a:pt x="14964" y="21843"/>
                    <a:pt x="9601" y="18605"/>
                  </a:cubicBezTo>
                  <a:close/>
                  <a:moveTo>
                    <a:pt x="1546536" y="0"/>
                  </a:moveTo>
                  <a:lnTo>
                    <a:pt x="1571939" y="0"/>
                  </a:lnTo>
                  <a:lnTo>
                    <a:pt x="1571939" y="62408"/>
                  </a:lnTo>
                  <a:lnTo>
                    <a:pt x="1631547" y="62408"/>
                  </a:lnTo>
                  <a:lnTo>
                    <a:pt x="1631547" y="86411"/>
                  </a:lnTo>
                  <a:lnTo>
                    <a:pt x="1571939" y="86411"/>
                  </a:lnTo>
                  <a:lnTo>
                    <a:pt x="1571939" y="153019"/>
                  </a:lnTo>
                  <a:lnTo>
                    <a:pt x="1642348" y="153019"/>
                  </a:lnTo>
                  <a:lnTo>
                    <a:pt x="1642348" y="176822"/>
                  </a:lnTo>
                  <a:lnTo>
                    <a:pt x="1459725" y="176822"/>
                  </a:lnTo>
                  <a:lnTo>
                    <a:pt x="1459725" y="153019"/>
                  </a:lnTo>
                  <a:lnTo>
                    <a:pt x="1485128" y="153019"/>
                  </a:lnTo>
                  <a:lnTo>
                    <a:pt x="1485128" y="41005"/>
                  </a:lnTo>
                  <a:lnTo>
                    <a:pt x="1510132" y="41005"/>
                  </a:lnTo>
                  <a:lnTo>
                    <a:pt x="1510132" y="153019"/>
                  </a:lnTo>
                  <a:lnTo>
                    <a:pt x="1546536" y="153019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40000"/>
                </a:lnSpc>
              </a:pPr>
              <a:endParaRPr lang="zh-CN" altLang="en-US" sz="1400" spc="300" dirty="0">
                <a:solidFill>
                  <a:srgbClr val="ECBD8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id="{4251BDF5-BD9A-C68B-B4DF-4ADF75E15C49}"/>
                </a:ext>
              </a:extLst>
            </p:cNvPr>
            <p:cNvGrpSpPr/>
            <p:nvPr/>
          </p:nvGrpSpPr>
          <p:grpSpPr>
            <a:xfrm>
              <a:off x="4980705" y="2314286"/>
              <a:ext cx="3813754" cy="81601"/>
              <a:chOff x="3955432" y="5643520"/>
              <a:chExt cx="3026445" cy="86703"/>
            </a:xfrm>
            <a:grpFill/>
          </p:grpSpPr>
          <p:sp>
            <p:nvSpPr>
              <p:cNvPr id="26" name="Rectangle 151">
                <a:extLst>
                  <a:ext uri="{FF2B5EF4-FFF2-40B4-BE49-F238E27FC236}">
                    <a16:creationId xmlns:a16="http://schemas.microsoft.com/office/drawing/2014/main" id="{033F9F3E-6911-772A-FAB2-00CDDF8800B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7" name="Rectangle 152">
                <a:extLst>
                  <a:ext uri="{FF2B5EF4-FFF2-40B4-BE49-F238E27FC236}">
                    <a16:creationId xmlns:a16="http://schemas.microsoft.com/office/drawing/2014/main" id="{3F2EADEE-FE01-C5FE-B8C4-8BDBC614D55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8" name="Rectangle 153">
                <a:extLst>
                  <a:ext uri="{FF2B5EF4-FFF2-40B4-BE49-F238E27FC236}">
                    <a16:creationId xmlns:a16="http://schemas.microsoft.com/office/drawing/2014/main" id="{CFC87A91-5686-FE8D-C1E4-5C084ED983F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9" name="Rectangle 154">
                <a:extLst>
                  <a:ext uri="{FF2B5EF4-FFF2-40B4-BE49-F238E27FC236}">
                    <a16:creationId xmlns:a16="http://schemas.microsoft.com/office/drawing/2014/main" id="{B005EA1C-85A5-F28C-FF34-1C8EE9CF605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0" name="Rectangle 155">
                <a:extLst>
                  <a:ext uri="{FF2B5EF4-FFF2-40B4-BE49-F238E27FC236}">
                    <a16:creationId xmlns:a16="http://schemas.microsoft.com/office/drawing/2014/main" id="{D3F8CF27-D5C6-C7B9-CEBD-C42600ADC47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1" name="Rectangle 156">
                <a:extLst>
                  <a:ext uri="{FF2B5EF4-FFF2-40B4-BE49-F238E27FC236}">
                    <a16:creationId xmlns:a16="http://schemas.microsoft.com/office/drawing/2014/main" id="{FD63DBFA-82CA-5E34-66EE-7B7FC2B1C96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2" name="Rectangle 157">
                <a:extLst>
                  <a:ext uri="{FF2B5EF4-FFF2-40B4-BE49-F238E27FC236}">
                    <a16:creationId xmlns:a16="http://schemas.microsoft.com/office/drawing/2014/main" id="{9A9FAD6D-6B01-D3C3-ED2C-E8C0066D28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3" name="Rectangle 158">
                <a:extLst>
                  <a:ext uri="{FF2B5EF4-FFF2-40B4-BE49-F238E27FC236}">
                    <a16:creationId xmlns:a16="http://schemas.microsoft.com/office/drawing/2014/main" id="{9A5CDE47-3EFF-D9B5-ADFD-7689905A25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4" name="Rectangle 159">
                <a:extLst>
                  <a:ext uri="{FF2B5EF4-FFF2-40B4-BE49-F238E27FC236}">
                    <a16:creationId xmlns:a16="http://schemas.microsoft.com/office/drawing/2014/main" id="{60B3374E-D8AB-F4E9-5C3C-57E36D2FCDB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5" name="Rectangle 160">
                <a:extLst>
                  <a:ext uri="{FF2B5EF4-FFF2-40B4-BE49-F238E27FC236}">
                    <a16:creationId xmlns:a16="http://schemas.microsoft.com/office/drawing/2014/main" id="{70B44FD4-8A02-14CC-D70E-880283B3F54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6" name="Rectangle 161">
                <a:extLst>
                  <a:ext uri="{FF2B5EF4-FFF2-40B4-BE49-F238E27FC236}">
                    <a16:creationId xmlns:a16="http://schemas.microsoft.com/office/drawing/2014/main" id="{5A0AAF4C-C8DA-81DB-C968-CE54D9FA7A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7" name="Rectangle 162">
                <a:extLst>
                  <a:ext uri="{FF2B5EF4-FFF2-40B4-BE49-F238E27FC236}">
                    <a16:creationId xmlns:a16="http://schemas.microsoft.com/office/drawing/2014/main" id="{A4D779BD-3947-0FF4-1841-C5F9A17AFB2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8" name="Rectangle 163">
                <a:extLst>
                  <a:ext uri="{FF2B5EF4-FFF2-40B4-BE49-F238E27FC236}">
                    <a16:creationId xmlns:a16="http://schemas.microsoft.com/office/drawing/2014/main" id="{06FB5830-D0DF-0160-E4CE-30FCCBB4F22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9" name="Rectangle 164">
                <a:extLst>
                  <a:ext uri="{FF2B5EF4-FFF2-40B4-BE49-F238E27FC236}">
                    <a16:creationId xmlns:a16="http://schemas.microsoft.com/office/drawing/2014/main" id="{DB379346-644F-6333-3A4E-278F3CA86D0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0" name="Rectangle 165">
                <a:extLst>
                  <a:ext uri="{FF2B5EF4-FFF2-40B4-BE49-F238E27FC236}">
                    <a16:creationId xmlns:a16="http://schemas.microsoft.com/office/drawing/2014/main" id="{D0570026-9C3A-81C9-DF8D-6750E3279C8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1" name="Rectangle 166">
                <a:extLst>
                  <a:ext uri="{FF2B5EF4-FFF2-40B4-BE49-F238E27FC236}">
                    <a16:creationId xmlns:a16="http://schemas.microsoft.com/office/drawing/2014/main" id="{A0BC763F-AFF9-57E7-6649-18C7D4E21CD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2" name="Rectangle 167">
                <a:extLst>
                  <a:ext uri="{FF2B5EF4-FFF2-40B4-BE49-F238E27FC236}">
                    <a16:creationId xmlns:a16="http://schemas.microsoft.com/office/drawing/2014/main" id="{BCEB1D31-50CD-FA0D-EC8E-1961CCC4AAF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3" name="Rectangle 168">
                <a:extLst>
                  <a:ext uri="{FF2B5EF4-FFF2-40B4-BE49-F238E27FC236}">
                    <a16:creationId xmlns:a16="http://schemas.microsoft.com/office/drawing/2014/main" id="{DE0B0B05-FF23-82A5-B656-BABF447A380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4" name="Rectangle 169">
                <a:extLst>
                  <a:ext uri="{FF2B5EF4-FFF2-40B4-BE49-F238E27FC236}">
                    <a16:creationId xmlns:a16="http://schemas.microsoft.com/office/drawing/2014/main" id="{9FFBA4AF-717E-0CC6-89DE-22DF96B168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5" name="Rectangle 170">
                <a:extLst>
                  <a:ext uri="{FF2B5EF4-FFF2-40B4-BE49-F238E27FC236}">
                    <a16:creationId xmlns:a16="http://schemas.microsoft.com/office/drawing/2014/main" id="{2DA06C9A-EBBF-4BFD-A535-F7DEB81D20B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6" name="Rectangle 171">
                <a:extLst>
                  <a:ext uri="{FF2B5EF4-FFF2-40B4-BE49-F238E27FC236}">
                    <a16:creationId xmlns:a16="http://schemas.microsoft.com/office/drawing/2014/main" id="{D87214DD-7ACB-B86E-41B3-DEB6E1C5BAA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7" name="Rectangle 172">
                <a:extLst>
                  <a:ext uri="{FF2B5EF4-FFF2-40B4-BE49-F238E27FC236}">
                    <a16:creationId xmlns:a16="http://schemas.microsoft.com/office/drawing/2014/main" id="{87D9E076-1E11-C4F8-A1D0-4FFE6F80453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8" name="Rectangle 173">
                <a:extLst>
                  <a:ext uri="{FF2B5EF4-FFF2-40B4-BE49-F238E27FC236}">
                    <a16:creationId xmlns:a16="http://schemas.microsoft.com/office/drawing/2014/main" id="{F2F3D1E4-663D-7E9F-1EC1-06BFD44376F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9" name="Rectangle 174">
                <a:extLst>
                  <a:ext uri="{FF2B5EF4-FFF2-40B4-BE49-F238E27FC236}">
                    <a16:creationId xmlns:a16="http://schemas.microsoft.com/office/drawing/2014/main" id="{B58BCB2F-137D-358A-B322-57A92A37BC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0" name="Rectangle 175">
                <a:extLst>
                  <a:ext uri="{FF2B5EF4-FFF2-40B4-BE49-F238E27FC236}">
                    <a16:creationId xmlns:a16="http://schemas.microsoft.com/office/drawing/2014/main" id="{34E6E4CF-71BF-EBEC-2A84-A6B64F63091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1" name="Rectangle 176">
                <a:extLst>
                  <a:ext uri="{FF2B5EF4-FFF2-40B4-BE49-F238E27FC236}">
                    <a16:creationId xmlns:a16="http://schemas.microsoft.com/office/drawing/2014/main" id="{24A6EC9B-02D4-06EB-6AFA-D46BB0F5450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2" name="Rectangle 177">
                <a:extLst>
                  <a:ext uri="{FF2B5EF4-FFF2-40B4-BE49-F238E27FC236}">
                    <a16:creationId xmlns:a16="http://schemas.microsoft.com/office/drawing/2014/main" id="{8F0E35C1-83B9-08D7-BB5C-10CEEDEA57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3" name="Rectangle 178">
                <a:extLst>
                  <a:ext uri="{FF2B5EF4-FFF2-40B4-BE49-F238E27FC236}">
                    <a16:creationId xmlns:a16="http://schemas.microsoft.com/office/drawing/2014/main" id="{30B57125-4389-6E3B-B094-0EB98DB8D78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4" name="Rectangle 179">
                <a:extLst>
                  <a:ext uri="{FF2B5EF4-FFF2-40B4-BE49-F238E27FC236}">
                    <a16:creationId xmlns:a16="http://schemas.microsoft.com/office/drawing/2014/main" id="{6D822FE5-550F-DFC3-4741-8F4C9303BD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5" name="Rectangle 180">
                <a:extLst>
                  <a:ext uri="{FF2B5EF4-FFF2-40B4-BE49-F238E27FC236}">
                    <a16:creationId xmlns:a16="http://schemas.microsoft.com/office/drawing/2014/main" id="{5D41E260-C050-CD24-47FF-077DB8C2D4D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6" name="Rectangle 181">
                <a:extLst>
                  <a:ext uri="{FF2B5EF4-FFF2-40B4-BE49-F238E27FC236}">
                    <a16:creationId xmlns:a16="http://schemas.microsoft.com/office/drawing/2014/main" id="{ED5292D8-BA64-BAA0-2144-2A77D1E794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7" name="Rectangle 182">
                <a:extLst>
                  <a:ext uri="{FF2B5EF4-FFF2-40B4-BE49-F238E27FC236}">
                    <a16:creationId xmlns:a16="http://schemas.microsoft.com/office/drawing/2014/main" id="{8CC6657C-935F-C84C-E029-0DF58AB7D5A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8" name="Rectangle 183">
                <a:extLst>
                  <a:ext uri="{FF2B5EF4-FFF2-40B4-BE49-F238E27FC236}">
                    <a16:creationId xmlns:a16="http://schemas.microsoft.com/office/drawing/2014/main" id="{44469D0D-AB95-AEE5-8CB6-1855547F020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9" name="Rectangle 184">
                <a:extLst>
                  <a:ext uri="{FF2B5EF4-FFF2-40B4-BE49-F238E27FC236}">
                    <a16:creationId xmlns:a16="http://schemas.microsoft.com/office/drawing/2014/main" id="{5058A3DE-41BF-8CBE-9DA4-7C1E31A035A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0" name="Rectangle 185">
                <a:extLst>
                  <a:ext uri="{FF2B5EF4-FFF2-40B4-BE49-F238E27FC236}">
                    <a16:creationId xmlns:a16="http://schemas.microsoft.com/office/drawing/2014/main" id="{DEADD0F7-DB13-2764-A2B6-66A167D7C43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1" name="Rectangle 186">
                <a:extLst>
                  <a:ext uri="{FF2B5EF4-FFF2-40B4-BE49-F238E27FC236}">
                    <a16:creationId xmlns:a16="http://schemas.microsoft.com/office/drawing/2014/main" id="{49EEF308-0C7F-81D9-55B0-B33297D41DA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2" name="Rectangle 187">
                <a:extLst>
                  <a:ext uri="{FF2B5EF4-FFF2-40B4-BE49-F238E27FC236}">
                    <a16:creationId xmlns:a16="http://schemas.microsoft.com/office/drawing/2014/main" id="{46675D19-2522-2643-4FA9-A2D5B0913F7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3" name="Rectangle 188">
                <a:extLst>
                  <a:ext uri="{FF2B5EF4-FFF2-40B4-BE49-F238E27FC236}">
                    <a16:creationId xmlns:a16="http://schemas.microsoft.com/office/drawing/2014/main" id="{E8B50BDF-EF29-AF39-7BCF-7BC8188B45C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4" name="Rectangle 189">
                <a:extLst>
                  <a:ext uri="{FF2B5EF4-FFF2-40B4-BE49-F238E27FC236}">
                    <a16:creationId xmlns:a16="http://schemas.microsoft.com/office/drawing/2014/main" id="{67473D17-BFC9-CDF3-D488-103639B07BD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5" name="Rectangle 190">
                <a:extLst>
                  <a:ext uri="{FF2B5EF4-FFF2-40B4-BE49-F238E27FC236}">
                    <a16:creationId xmlns:a16="http://schemas.microsoft.com/office/drawing/2014/main" id="{E9DA4BA8-DDB8-D115-95E5-30E4E8B82AF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6" name="Rectangle 191">
                <a:extLst>
                  <a:ext uri="{FF2B5EF4-FFF2-40B4-BE49-F238E27FC236}">
                    <a16:creationId xmlns:a16="http://schemas.microsoft.com/office/drawing/2014/main" id="{F54421AB-416E-AB86-2208-9BB5CC60C2D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7" name="Rectangle 192">
                <a:extLst>
                  <a:ext uri="{FF2B5EF4-FFF2-40B4-BE49-F238E27FC236}">
                    <a16:creationId xmlns:a16="http://schemas.microsoft.com/office/drawing/2014/main" id="{8AC54D4C-D463-41E8-1A72-30BA4A9A8D3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8" name="Rectangle 193">
                <a:extLst>
                  <a:ext uri="{FF2B5EF4-FFF2-40B4-BE49-F238E27FC236}">
                    <a16:creationId xmlns:a16="http://schemas.microsoft.com/office/drawing/2014/main" id="{89D90681-82AC-51F5-EC68-A94F4CAC239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9" name="Rectangle 194">
                <a:extLst>
                  <a:ext uri="{FF2B5EF4-FFF2-40B4-BE49-F238E27FC236}">
                    <a16:creationId xmlns:a16="http://schemas.microsoft.com/office/drawing/2014/main" id="{73718AB3-0B6B-75D5-2352-1190961F01D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0" name="Rectangle 195">
                <a:extLst>
                  <a:ext uri="{FF2B5EF4-FFF2-40B4-BE49-F238E27FC236}">
                    <a16:creationId xmlns:a16="http://schemas.microsoft.com/office/drawing/2014/main" id="{AFE2C539-7FE5-B504-DE67-E28A5D79817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1" name="Rectangle 196">
                <a:extLst>
                  <a:ext uri="{FF2B5EF4-FFF2-40B4-BE49-F238E27FC236}">
                    <a16:creationId xmlns:a16="http://schemas.microsoft.com/office/drawing/2014/main" id="{4429E89F-872C-4B1F-6F38-4F596A9B12E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2" name="Rectangle 197">
                <a:extLst>
                  <a:ext uri="{FF2B5EF4-FFF2-40B4-BE49-F238E27FC236}">
                    <a16:creationId xmlns:a16="http://schemas.microsoft.com/office/drawing/2014/main" id="{63D8E5D2-924B-F12D-AE7C-9978B1D92E0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3" name="Rectangle 198">
                <a:extLst>
                  <a:ext uri="{FF2B5EF4-FFF2-40B4-BE49-F238E27FC236}">
                    <a16:creationId xmlns:a16="http://schemas.microsoft.com/office/drawing/2014/main" id="{C2421006-9BCF-BC59-8948-6D02DEC118C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4" name="Rectangle 199">
                <a:extLst>
                  <a:ext uri="{FF2B5EF4-FFF2-40B4-BE49-F238E27FC236}">
                    <a16:creationId xmlns:a16="http://schemas.microsoft.com/office/drawing/2014/main" id="{A5450F66-2A76-EABC-005A-BF192F0CB74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5" name="Rectangle 200">
                <a:extLst>
                  <a:ext uri="{FF2B5EF4-FFF2-40B4-BE49-F238E27FC236}">
                    <a16:creationId xmlns:a16="http://schemas.microsoft.com/office/drawing/2014/main" id="{5878CA1F-1833-CF38-248A-91C5643F8DC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6" name="Rectangle 201">
                <a:extLst>
                  <a:ext uri="{FF2B5EF4-FFF2-40B4-BE49-F238E27FC236}">
                    <a16:creationId xmlns:a16="http://schemas.microsoft.com/office/drawing/2014/main" id="{3AA4CB93-F774-5CBA-2E7C-1C3110FF41C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7" name="Rectangle 202">
                <a:extLst>
                  <a:ext uri="{FF2B5EF4-FFF2-40B4-BE49-F238E27FC236}">
                    <a16:creationId xmlns:a16="http://schemas.microsoft.com/office/drawing/2014/main" id="{B4C8702E-8408-D1B0-A258-731C8DBED09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8" name="Rectangle 203">
                <a:extLst>
                  <a:ext uri="{FF2B5EF4-FFF2-40B4-BE49-F238E27FC236}">
                    <a16:creationId xmlns:a16="http://schemas.microsoft.com/office/drawing/2014/main" id="{64A56488-D01A-9414-705C-3DFBA973A2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9" name="Rectangle 204">
                <a:extLst>
                  <a:ext uri="{FF2B5EF4-FFF2-40B4-BE49-F238E27FC236}">
                    <a16:creationId xmlns:a16="http://schemas.microsoft.com/office/drawing/2014/main" id="{6EDE7040-90C5-38CC-C1FC-50BC5C7A687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0" name="Rectangle 205">
                <a:extLst>
                  <a:ext uri="{FF2B5EF4-FFF2-40B4-BE49-F238E27FC236}">
                    <a16:creationId xmlns:a16="http://schemas.microsoft.com/office/drawing/2014/main" id="{45F1BA36-07E0-87EB-AA56-7339CE501A1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1" name="Rectangle 206">
                <a:extLst>
                  <a:ext uri="{FF2B5EF4-FFF2-40B4-BE49-F238E27FC236}">
                    <a16:creationId xmlns:a16="http://schemas.microsoft.com/office/drawing/2014/main" id="{05E42C2D-1502-1857-1FD4-39B540B7A83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2" name="Rectangle 207">
                <a:extLst>
                  <a:ext uri="{FF2B5EF4-FFF2-40B4-BE49-F238E27FC236}">
                    <a16:creationId xmlns:a16="http://schemas.microsoft.com/office/drawing/2014/main" id="{A96D52EB-B715-3685-C51A-09331B47643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3" name="Rectangle 208">
                <a:extLst>
                  <a:ext uri="{FF2B5EF4-FFF2-40B4-BE49-F238E27FC236}">
                    <a16:creationId xmlns:a16="http://schemas.microsoft.com/office/drawing/2014/main" id="{5736EC16-D7F9-51FC-6CE8-58B570A328C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4" name="Rectangle 209">
                <a:extLst>
                  <a:ext uri="{FF2B5EF4-FFF2-40B4-BE49-F238E27FC236}">
                    <a16:creationId xmlns:a16="http://schemas.microsoft.com/office/drawing/2014/main" id="{02CA2990-F262-598A-677D-64671CA4F09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5" name="Rectangle 210">
                <a:extLst>
                  <a:ext uri="{FF2B5EF4-FFF2-40B4-BE49-F238E27FC236}">
                    <a16:creationId xmlns:a16="http://schemas.microsoft.com/office/drawing/2014/main" id="{06B05CAE-9484-9BE4-C93B-FD2BC29032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6" name="Rectangle 211">
                <a:extLst>
                  <a:ext uri="{FF2B5EF4-FFF2-40B4-BE49-F238E27FC236}">
                    <a16:creationId xmlns:a16="http://schemas.microsoft.com/office/drawing/2014/main" id="{D3AA47A7-D488-FEE1-A384-3E34F154A59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7" name="Rectangle 212">
                <a:extLst>
                  <a:ext uri="{FF2B5EF4-FFF2-40B4-BE49-F238E27FC236}">
                    <a16:creationId xmlns:a16="http://schemas.microsoft.com/office/drawing/2014/main" id="{66320491-BD6A-C899-A087-AD74503E71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8" name="Rectangle 213">
                <a:extLst>
                  <a:ext uri="{FF2B5EF4-FFF2-40B4-BE49-F238E27FC236}">
                    <a16:creationId xmlns:a16="http://schemas.microsoft.com/office/drawing/2014/main" id="{666B7655-F9B9-2EAC-C6F3-2D018B836B2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9" name="Rectangle 214">
                <a:extLst>
                  <a:ext uri="{FF2B5EF4-FFF2-40B4-BE49-F238E27FC236}">
                    <a16:creationId xmlns:a16="http://schemas.microsoft.com/office/drawing/2014/main" id="{4273A1B0-0957-5E11-938D-CA9A3CFF26A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0" name="Rectangle 215">
                <a:extLst>
                  <a:ext uri="{FF2B5EF4-FFF2-40B4-BE49-F238E27FC236}">
                    <a16:creationId xmlns:a16="http://schemas.microsoft.com/office/drawing/2014/main" id="{97339BC5-6064-2898-3A77-77BD1C17E53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1" name="Rectangle 216">
                <a:extLst>
                  <a:ext uri="{FF2B5EF4-FFF2-40B4-BE49-F238E27FC236}">
                    <a16:creationId xmlns:a16="http://schemas.microsoft.com/office/drawing/2014/main" id="{A03D7F0D-1122-11F9-F2E3-8158B0192C0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2" name="Rectangle 217">
                <a:extLst>
                  <a:ext uri="{FF2B5EF4-FFF2-40B4-BE49-F238E27FC236}">
                    <a16:creationId xmlns:a16="http://schemas.microsoft.com/office/drawing/2014/main" id="{98430F97-3F9D-2C35-4959-689A303C510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3" name="Rectangle 218">
                <a:extLst>
                  <a:ext uri="{FF2B5EF4-FFF2-40B4-BE49-F238E27FC236}">
                    <a16:creationId xmlns:a16="http://schemas.microsoft.com/office/drawing/2014/main" id="{162DD10F-89EE-D018-CCB9-3F15814A44F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4" name="Rectangle 219">
                <a:extLst>
                  <a:ext uri="{FF2B5EF4-FFF2-40B4-BE49-F238E27FC236}">
                    <a16:creationId xmlns:a16="http://schemas.microsoft.com/office/drawing/2014/main" id="{5338833A-3BDC-A61A-9CC8-C3BFA0C52A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5" name="Rectangle 220">
                <a:extLst>
                  <a:ext uri="{FF2B5EF4-FFF2-40B4-BE49-F238E27FC236}">
                    <a16:creationId xmlns:a16="http://schemas.microsoft.com/office/drawing/2014/main" id="{3D3B1DA9-A6C8-E674-DD07-B5DE101FFDB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6" name="Rectangle 221">
                <a:extLst>
                  <a:ext uri="{FF2B5EF4-FFF2-40B4-BE49-F238E27FC236}">
                    <a16:creationId xmlns:a16="http://schemas.microsoft.com/office/drawing/2014/main" id="{1EB8535A-B471-56F8-DEDC-4F8BEB60A3C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7" name="Rectangle 222">
                <a:extLst>
                  <a:ext uri="{FF2B5EF4-FFF2-40B4-BE49-F238E27FC236}">
                    <a16:creationId xmlns:a16="http://schemas.microsoft.com/office/drawing/2014/main" id="{3AB7DB0A-E1AC-D33C-F725-AFCFCB6B5BD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8" name="Rectangle 223">
                <a:extLst>
                  <a:ext uri="{FF2B5EF4-FFF2-40B4-BE49-F238E27FC236}">
                    <a16:creationId xmlns:a16="http://schemas.microsoft.com/office/drawing/2014/main" id="{EB7F5903-2223-EA3A-3A6A-7FCB2629DF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9" name="Rectangle 224">
                <a:extLst>
                  <a:ext uri="{FF2B5EF4-FFF2-40B4-BE49-F238E27FC236}">
                    <a16:creationId xmlns:a16="http://schemas.microsoft.com/office/drawing/2014/main" id="{58F3ED3E-78E2-DCFB-AF6C-745421C5816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0" name="Rectangle 225">
                <a:extLst>
                  <a:ext uri="{FF2B5EF4-FFF2-40B4-BE49-F238E27FC236}">
                    <a16:creationId xmlns:a16="http://schemas.microsoft.com/office/drawing/2014/main" id="{842F7D01-DDDA-27F8-8991-45D0B71BE0E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1" name="Rectangle 226">
                <a:extLst>
                  <a:ext uri="{FF2B5EF4-FFF2-40B4-BE49-F238E27FC236}">
                    <a16:creationId xmlns:a16="http://schemas.microsoft.com/office/drawing/2014/main" id="{60671CFA-C686-068F-973C-A1339D62B74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2" name="Rectangle 227">
                <a:extLst>
                  <a:ext uri="{FF2B5EF4-FFF2-40B4-BE49-F238E27FC236}">
                    <a16:creationId xmlns:a16="http://schemas.microsoft.com/office/drawing/2014/main" id="{2CF5F911-26EC-1099-940A-BA294ABE594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3" name="Rectangle 228">
                <a:extLst>
                  <a:ext uri="{FF2B5EF4-FFF2-40B4-BE49-F238E27FC236}">
                    <a16:creationId xmlns:a16="http://schemas.microsoft.com/office/drawing/2014/main" id="{1E601F2A-5E3C-0740-A28E-1635C308FC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</p:grpSp>
        <p:cxnSp>
          <p:nvCxnSpPr>
            <p:cNvPr id="25" name="直接连接符 24">
              <a:extLst>
                <a:ext uri="{FF2B5EF4-FFF2-40B4-BE49-F238E27FC236}">
                  <a16:creationId xmlns:a16="http://schemas.microsoft.com/office/drawing/2014/main" id="{FE6C1BBC-EE5D-76C3-DD92-848FD9BF71D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991236" y="1803529"/>
              <a:ext cx="1803222" cy="0"/>
            </a:xfrm>
            <a:prstGeom prst="line">
              <a:avLst/>
            </a:prstGeom>
            <a:grpFill/>
            <a:ln>
              <a:gradFill flip="none" rotWithShape="1">
                <a:gsLst>
                  <a:gs pos="0">
                    <a:srgbClr val="ECBD81">
                      <a:alpha val="25000"/>
                    </a:srgbClr>
                  </a:gs>
                  <a:gs pos="100000">
                    <a:srgbClr val="ECBD81">
                      <a:alpha val="0"/>
                    </a:srgb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4" name="矩形 7">
            <a:extLst>
              <a:ext uri="{FF2B5EF4-FFF2-40B4-BE49-F238E27FC236}">
                <a16:creationId xmlns:a16="http://schemas.microsoft.com/office/drawing/2014/main" id="{FDDE9F93-5979-2092-BE7E-DA9BF92DE90E}"/>
              </a:ext>
            </a:extLst>
          </p:cNvPr>
          <p:cNvSpPr/>
          <p:nvPr userDrawn="1"/>
        </p:nvSpPr>
        <p:spPr>
          <a:xfrm flipH="1" flipV="1">
            <a:off x="3911466" y="4339044"/>
            <a:ext cx="7103415" cy="28621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任意多边形: 形状 104">
            <a:extLst>
              <a:ext uri="{FF2B5EF4-FFF2-40B4-BE49-F238E27FC236}">
                <a16:creationId xmlns:a16="http://schemas.microsoft.com/office/drawing/2014/main" id="{219F2295-E867-2A5E-0268-A9D080B815B5}"/>
              </a:ext>
            </a:extLst>
          </p:cNvPr>
          <p:cNvSpPr/>
          <p:nvPr userDrawn="1"/>
        </p:nvSpPr>
        <p:spPr>
          <a:xfrm>
            <a:off x="5687024" y="4276591"/>
            <a:ext cx="4783319" cy="212546"/>
          </a:xfrm>
          <a:custGeom>
            <a:avLst/>
            <a:gdLst/>
            <a:ahLst/>
            <a:cxnLst/>
            <a:rect l="l" t="t" r="r" b="b"/>
            <a:pathLst>
              <a:path w="6618942" h="294113">
                <a:moveTo>
                  <a:pt x="2540184" y="230086"/>
                </a:moveTo>
                <a:cubicBezTo>
                  <a:pt x="2553400" y="233817"/>
                  <a:pt x="2567236" y="238107"/>
                  <a:pt x="2581694" y="242956"/>
                </a:cubicBezTo>
                <a:cubicBezTo>
                  <a:pt x="2596151" y="247804"/>
                  <a:pt x="2609964" y="252771"/>
                  <a:pt x="2623135" y="257857"/>
                </a:cubicBezTo>
                <a:cubicBezTo>
                  <a:pt x="2636305" y="262943"/>
                  <a:pt x="2647568" y="267707"/>
                  <a:pt x="2656923" y="272149"/>
                </a:cubicBezTo>
                <a:lnTo>
                  <a:pt x="2648388" y="284645"/>
                </a:lnTo>
                <a:cubicBezTo>
                  <a:pt x="2639532" y="280096"/>
                  <a:pt x="2628593" y="275174"/>
                  <a:pt x="2615572" y="269880"/>
                </a:cubicBezTo>
                <a:cubicBezTo>
                  <a:pt x="2602550" y="264585"/>
                  <a:pt x="2588766" y="259392"/>
                  <a:pt x="2574220" y="254301"/>
                </a:cubicBezTo>
                <a:cubicBezTo>
                  <a:pt x="2559674" y="249210"/>
                  <a:pt x="2545688" y="244694"/>
                  <a:pt x="2532260" y="240754"/>
                </a:cubicBezTo>
                <a:close/>
                <a:moveTo>
                  <a:pt x="4416228" y="216085"/>
                </a:moveTo>
                <a:cubicBezTo>
                  <a:pt x="4428208" y="221467"/>
                  <a:pt x="4440656" y="227533"/>
                  <a:pt x="4453572" y="234282"/>
                </a:cubicBezTo>
                <a:cubicBezTo>
                  <a:pt x="4466488" y="241031"/>
                  <a:pt x="4478710" y="247865"/>
                  <a:pt x="4490238" y="254783"/>
                </a:cubicBezTo>
                <a:cubicBezTo>
                  <a:pt x="4501766" y="261701"/>
                  <a:pt x="4511437" y="268106"/>
                  <a:pt x="4519250" y="273997"/>
                </a:cubicBezTo>
                <a:lnTo>
                  <a:pt x="4510106" y="285579"/>
                </a:lnTo>
                <a:cubicBezTo>
                  <a:pt x="4502396" y="279784"/>
                  <a:pt x="4492824" y="273357"/>
                  <a:pt x="4481388" y="266298"/>
                </a:cubicBezTo>
                <a:cubicBezTo>
                  <a:pt x="4469952" y="259238"/>
                  <a:pt x="4457805" y="252179"/>
                  <a:pt x="4444947" y="245120"/>
                </a:cubicBezTo>
                <a:cubicBezTo>
                  <a:pt x="4432089" y="238060"/>
                  <a:pt x="4419671" y="231633"/>
                  <a:pt x="4407694" y="225838"/>
                </a:cubicBezTo>
                <a:close/>
                <a:moveTo>
                  <a:pt x="5670252" y="215480"/>
                </a:moveTo>
                <a:lnTo>
                  <a:pt x="5682748" y="220968"/>
                </a:lnTo>
                <a:cubicBezTo>
                  <a:pt x="5678418" y="229384"/>
                  <a:pt x="5673516" y="238619"/>
                  <a:pt x="5668042" y="248671"/>
                </a:cubicBezTo>
                <a:cubicBezTo>
                  <a:pt x="5662568" y="258724"/>
                  <a:pt x="5656904" y="267573"/>
                  <a:pt x="5651050" y="275219"/>
                </a:cubicBezTo>
                <a:lnTo>
                  <a:pt x="5637638" y="269443"/>
                </a:lnTo>
                <a:cubicBezTo>
                  <a:pt x="5644140" y="261917"/>
                  <a:pt x="5650262" y="253113"/>
                  <a:pt x="5656002" y="243033"/>
                </a:cubicBezTo>
                <a:cubicBezTo>
                  <a:pt x="5661743" y="232953"/>
                  <a:pt x="5666492" y="223769"/>
                  <a:pt x="5670252" y="215480"/>
                </a:cubicBezTo>
                <a:close/>
                <a:moveTo>
                  <a:pt x="5868372" y="208788"/>
                </a:moveTo>
                <a:cubicBezTo>
                  <a:pt x="5875426" y="217628"/>
                  <a:pt x="5882120" y="227153"/>
                  <a:pt x="5888450" y="237363"/>
                </a:cubicBezTo>
                <a:cubicBezTo>
                  <a:pt x="5894782" y="247574"/>
                  <a:pt x="5899569" y="256642"/>
                  <a:pt x="5902814" y="264567"/>
                </a:cubicBezTo>
                <a:lnTo>
                  <a:pt x="5889402" y="270053"/>
                </a:lnTo>
                <a:cubicBezTo>
                  <a:pt x="5886164" y="262122"/>
                  <a:pt x="5881440" y="252991"/>
                  <a:pt x="5875230" y="242659"/>
                </a:cubicBezTo>
                <a:cubicBezTo>
                  <a:pt x="5869019" y="232328"/>
                  <a:pt x="5862466" y="222663"/>
                  <a:pt x="5855570" y="213665"/>
                </a:cubicBezTo>
                <a:close/>
                <a:moveTo>
                  <a:pt x="5702866" y="205740"/>
                </a:moveTo>
                <a:lnTo>
                  <a:pt x="5717496" y="205740"/>
                </a:lnTo>
                <a:lnTo>
                  <a:pt x="5717496" y="260300"/>
                </a:lnTo>
                <a:cubicBezTo>
                  <a:pt x="5717222" y="264040"/>
                  <a:pt x="5718683" y="266618"/>
                  <a:pt x="5721877" y="268034"/>
                </a:cubicBezTo>
                <a:cubicBezTo>
                  <a:pt x="5725071" y="269450"/>
                  <a:pt x="5731638" y="270123"/>
                  <a:pt x="5741575" y="270053"/>
                </a:cubicBezTo>
                <a:lnTo>
                  <a:pt x="5818080" y="270053"/>
                </a:lnTo>
                <a:cubicBezTo>
                  <a:pt x="5826493" y="270523"/>
                  <a:pt x="5832068" y="268364"/>
                  <a:pt x="5834806" y="263576"/>
                </a:cubicBezTo>
                <a:cubicBezTo>
                  <a:pt x="5837542" y="258788"/>
                  <a:pt x="5839079" y="248552"/>
                  <a:pt x="5839416" y="232868"/>
                </a:cubicBezTo>
                <a:cubicBezTo>
                  <a:pt x="5841466" y="234112"/>
                  <a:pt x="5843766" y="235204"/>
                  <a:pt x="5846312" y="236144"/>
                </a:cubicBezTo>
                <a:cubicBezTo>
                  <a:pt x="5848858" y="237084"/>
                  <a:pt x="5851233" y="237719"/>
                  <a:pt x="5853436" y="238049"/>
                </a:cubicBezTo>
                <a:cubicBezTo>
                  <a:pt x="5852744" y="255898"/>
                  <a:pt x="5850090" y="267878"/>
                  <a:pt x="5845474" y="273991"/>
                </a:cubicBezTo>
                <a:cubicBezTo>
                  <a:pt x="5840857" y="280104"/>
                  <a:pt x="5832030" y="282944"/>
                  <a:pt x="5818994" y="282512"/>
                </a:cubicBezTo>
                <a:lnTo>
                  <a:pt x="5741880" y="282512"/>
                </a:lnTo>
                <a:cubicBezTo>
                  <a:pt x="5726786" y="282728"/>
                  <a:pt x="5716436" y="281308"/>
                  <a:pt x="5710828" y="278254"/>
                </a:cubicBezTo>
                <a:cubicBezTo>
                  <a:pt x="5705221" y="275200"/>
                  <a:pt x="5702567" y="269215"/>
                  <a:pt x="5702866" y="260300"/>
                </a:cubicBezTo>
                <a:close/>
                <a:moveTo>
                  <a:pt x="1609630" y="200248"/>
                </a:moveTo>
                <a:cubicBezTo>
                  <a:pt x="1615205" y="209868"/>
                  <a:pt x="1621047" y="220163"/>
                  <a:pt x="1627156" y="231134"/>
                </a:cubicBezTo>
                <a:cubicBezTo>
                  <a:pt x="1633265" y="242105"/>
                  <a:pt x="1638192" y="251723"/>
                  <a:pt x="1641939" y="259986"/>
                </a:cubicBezTo>
                <a:lnTo>
                  <a:pt x="1599572" y="274600"/>
                </a:lnTo>
                <a:cubicBezTo>
                  <a:pt x="1597997" y="269971"/>
                  <a:pt x="1595889" y="264692"/>
                  <a:pt x="1593247" y="258765"/>
                </a:cubicBezTo>
                <a:cubicBezTo>
                  <a:pt x="1590605" y="252838"/>
                  <a:pt x="1587735" y="246639"/>
                  <a:pt x="1584636" y="240168"/>
                </a:cubicBezTo>
                <a:cubicBezTo>
                  <a:pt x="1582090" y="258081"/>
                  <a:pt x="1576743" y="270319"/>
                  <a:pt x="1568596" y="276880"/>
                </a:cubicBezTo>
                <a:cubicBezTo>
                  <a:pt x="1560449" y="283441"/>
                  <a:pt x="1547406" y="286538"/>
                  <a:pt x="1529468" y="286169"/>
                </a:cubicBezTo>
                <a:lnTo>
                  <a:pt x="1478566" y="286169"/>
                </a:lnTo>
                <a:cubicBezTo>
                  <a:pt x="1455566" y="286411"/>
                  <a:pt x="1439844" y="283340"/>
                  <a:pt x="1431398" y="276957"/>
                </a:cubicBezTo>
                <a:cubicBezTo>
                  <a:pt x="1422953" y="270574"/>
                  <a:pt x="1418965" y="259430"/>
                  <a:pt x="1419435" y="243525"/>
                </a:cubicBezTo>
                <a:lnTo>
                  <a:pt x="1419435" y="219723"/>
                </a:lnTo>
                <a:cubicBezTo>
                  <a:pt x="1415720" y="229329"/>
                  <a:pt x="1411643" y="239482"/>
                  <a:pt x="1407205" y="250184"/>
                </a:cubicBezTo>
                <a:cubicBezTo>
                  <a:pt x="1402766" y="260886"/>
                  <a:pt x="1398308" y="270344"/>
                  <a:pt x="1393832" y="278558"/>
                </a:cubicBezTo>
                <a:lnTo>
                  <a:pt x="1352074" y="262117"/>
                </a:lnTo>
                <a:cubicBezTo>
                  <a:pt x="1357376" y="254142"/>
                  <a:pt x="1362545" y="245098"/>
                  <a:pt x="1367581" y="234984"/>
                </a:cubicBezTo>
                <a:cubicBezTo>
                  <a:pt x="1372616" y="224871"/>
                  <a:pt x="1376795" y="214918"/>
                  <a:pt x="1380116" y="205125"/>
                </a:cubicBezTo>
                <a:lnTo>
                  <a:pt x="1419435" y="218811"/>
                </a:lnTo>
                <a:lnTo>
                  <a:pt x="1419435" y="202692"/>
                </a:lnTo>
                <a:lnTo>
                  <a:pt x="1464240" y="202692"/>
                </a:lnTo>
                <a:lnTo>
                  <a:pt x="1464240" y="242915"/>
                </a:lnTo>
                <a:cubicBezTo>
                  <a:pt x="1464012" y="247193"/>
                  <a:pt x="1465155" y="249927"/>
                  <a:pt x="1467669" y="251116"/>
                </a:cubicBezTo>
                <a:cubicBezTo>
                  <a:pt x="1470184" y="252305"/>
                  <a:pt x="1475442" y="252826"/>
                  <a:pt x="1483443" y="252680"/>
                </a:cubicBezTo>
                <a:lnTo>
                  <a:pt x="1526420" y="252680"/>
                </a:lnTo>
                <a:cubicBezTo>
                  <a:pt x="1533474" y="253118"/>
                  <a:pt x="1538186" y="251174"/>
                  <a:pt x="1540555" y="246847"/>
                </a:cubicBezTo>
                <a:cubicBezTo>
                  <a:pt x="1542923" y="242520"/>
                  <a:pt x="1544511" y="233180"/>
                  <a:pt x="1545317" y="218827"/>
                </a:cubicBezTo>
                <a:cubicBezTo>
                  <a:pt x="1549508" y="221331"/>
                  <a:pt x="1554842" y="223720"/>
                  <a:pt x="1561319" y="225994"/>
                </a:cubicBezTo>
                <a:cubicBezTo>
                  <a:pt x="1567796" y="228269"/>
                  <a:pt x="1574045" y="230048"/>
                  <a:pt x="1580064" y="231331"/>
                </a:cubicBezTo>
                <a:cubicBezTo>
                  <a:pt x="1578382" y="228104"/>
                  <a:pt x="1576718" y="224876"/>
                  <a:pt x="1575073" y="221648"/>
                </a:cubicBezTo>
                <a:cubicBezTo>
                  <a:pt x="1573429" y="218421"/>
                  <a:pt x="1571841" y="215345"/>
                  <a:pt x="1570311" y="212423"/>
                </a:cubicBezTo>
                <a:close/>
                <a:moveTo>
                  <a:pt x="406280" y="198997"/>
                </a:moveTo>
                <a:cubicBezTo>
                  <a:pt x="414096" y="207375"/>
                  <a:pt x="423380" y="215009"/>
                  <a:pt x="434131" y="221901"/>
                </a:cubicBezTo>
                <a:cubicBezTo>
                  <a:pt x="444881" y="228792"/>
                  <a:pt x="456832" y="234979"/>
                  <a:pt x="469983" y="240461"/>
                </a:cubicBezTo>
                <a:cubicBezTo>
                  <a:pt x="483318" y="234979"/>
                  <a:pt x="495586" y="228792"/>
                  <a:pt x="506787" y="221901"/>
                </a:cubicBezTo>
                <a:cubicBezTo>
                  <a:pt x="517989" y="215009"/>
                  <a:pt x="527666" y="207375"/>
                  <a:pt x="535820" y="198997"/>
                </a:cubicBezTo>
                <a:close/>
                <a:moveTo>
                  <a:pt x="5759558" y="193834"/>
                </a:moveTo>
                <a:cubicBezTo>
                  <a:pt x="5767312" y="200986"/>
                  <a:pt x="5775122" y="208938"/>
                  <a:pt x="5782990" y="217690"/>
                </a:cubicBezTo>
                <a:cubicBezTo>
                  <a:pt x="5790857" y="226443"/>
                  <a:pt x="5797068" y="234243"/>
                  <a:pt x="5801620" y="241090"/>
                </a:cubicBezTo>
                <a:lnTo>
                  <a:pt x="5788818" y="248102"/>
                </a:lnTo>
                <a:cubicBezTo>
                  <a:pt x="5784602" y="241280"/>
                  <a:pt x="5778710" y="233430"/>
                  <a:pt x="5771140" y="224550"/>
                </a:cubicBezTo>
                <a:cubicBezTo>
                  <a:pt x="5763572" y="215670"/>
                  <a:pt x="5755850" y="207362"/>
                  <a:pt x="5747976" y="199626"/>
                </a:cubicBezTo>
                <a:close/>
                <a:moveTo>
                  <a:pt x="2520372" y="188329"/>
                </a:moveTo>
                <a:lnTo>
                  <a:pt x="2535308" y="188329"/>
                </a:lnTo>
                <a:cubicBezTo>
                  <a:pt x="2532034" y="208118"/>
                  <a:pt x="2525610" y="224487"/>
                  <a:pt x="2516038" y="237435"/>
                </a:cubicBezTo>
                <a:cubicBezTo>
                  <a:pt x="2506464" y="250384"/>
                  <a:pt x="2492048" y="260657"/>
                  <a:pt x="2472790" y="268254"/>
                </a:cubicBezTo>
                <a:cubicBezTo>
                  <a:pt x="2453531" y="275851"/>
                  <a:pt x="2427736" y="281518"/>
                  <a:pt x="2395404" y="285255"/>
                </a:cubicBezTo>
                <a:cubicBezTo>
                  <a:pt x="2394890" y="283325"/>
                  <a:pt x="2394014" y="281166"/>
                  <a:pt x="2392776" y="278778"/>
                </a:cubicBezTo>
                <a:cubicBezTo>
                  <a:pt x="2391537" y="276390"/>
                  <a:pt x="2390280" y="274384"/>
                  <a:pt x="2389003" y="272758"/>
                </a:cubicBezTo>
                <a:cubicBezTo>
                  <a:pt x="2420208" y="269611"/>
                  <a:pt x="2444904" y="264730"/>
                  <a:pt x="2463092" y="258117"/>
                </a:cubicBezTo>
                <a:cubicBezTo>
                  <a:pt x="2481281" y="251503"/>
                  <a:pt x="2494711" y="242536"/>
                  <a:pt x="2503382" y="231215"/>
                </a:cubicBezTo>
                <a:cubicBezTo>
                  <a:pt x="2512054" y="219894"/>
                  <a:pt x="2517718" y="205599"/>
                  <a:pt x="2520372" y="188329"/>
                </a:cubicBezTo>
                <a:close/>
                <a:moveTo>
                  <a:pt x="6050108" y="178594"/>
                </a:moveTo>
                <a:lnTo>
                  <a:pt x="6050108" y="250832"/>
                </a:lnTo>
                <a:lnTo>
                  <a:pt x="6204338" y="250832"/>
                </a:lnTo>
                <a:lnTo>
                  <a:pt x="6204338" y="178594"/>
                </a:lnTo>
                <a:close/>
                <a:moveTo>
                  <a:pt x="6470504" y="171265"/>
                </a:moveTo>
                <a:lnTo>
                  <a:pt x="6484830" y="171265"/>
                </a:lnTo>
                <a:lnTo>
                  <a:pt x="6484830" y="194463"/>
                </a:lnTo>
                <a:lnTo>
                  <a:pt x="6613150" y="194463"/>
                </a:lnTo>
                <a:lnTo>
                  <a:pt x="6613150" y="207531"/>
                </a:lnTo>
                <a:lnTo>
                  <a:pt x="6500984" y="207531"/>
                </a:lnTo>
                <a:cubicBezTo>
                  <a:pt x="6510992" y="215919"/>
                  <a:pt x="6522540" y="223832"/>
                  <a:pt x="6535630" y="231272"/>
                </a:cubicBezTo>
                <a:cubicBezTo>
                  <a:pt x="6548719" y="238711"/>
                  <a:pt x="6562435" y="245338"/>
                  <a:pt x="6576778" y="251151"/>
                </a:cubicBezTo>
                <a:cubicBezTo>
                  <a:pt x="6591120" y="256965"/>
                  <a:pt x="6605174" y="261627"/>
                  <a:pt x="6618942" y="265138"/>
                </a:cubicBezTo>
                <a:cubicBezTo>
                  <a:pt x="6617214" y="266897"/>
                  <a:pt x="6615487" y="268942"/>
                  <a:pt x="6613760" y="271272"/>
                </a:cubicBezTo>
                <a:cubicBezTo>
                  <a:pt x="6612033" y="273603"/>
                  <a:pt x="6610610" y="275724"/>
                  <a:pt x="6609493" y="277635"/>
                </a:cubicBezTo>
                <a:cubicBezTo>
                  <a:pt x="6595084" y="273400"/>
                  <a:pt x="6580247" y="267849"/>
                  <a:pt x="6564980" y="260984"/>
                </a:cubicBezTo>
                <a:cubicBezTo>
                  <a:pt x="6549714" y="254118"/>
                  <a:pt x="6535126" y="246355"/>
                  <a:pt x="6521214" y="237695"/>
                </a:cubicBezTo>
                <a:cubicBezTo>
                  <a:pt x="6507302" y="229035"/>
                  <a:pt x="6495174" y="219894"/>
                  <a:pt x="6484830" y="210274"/>
                </a:cubicBezTo>
                <a:lnTo>
                  <a:pt x="6484830" y="284645"/>
                </a:lnTo>
                <a:lnTo>
                  <a:pt x="6470504" y="284645"/>
                </a:lnTo>
                <a:lnTo>
                  <a:pt x="6470504" y="209969"/>
                </a:lnTo>
                <a:cubicBezTo>
                  <a:pt x="6460152" y="219994"/>
                  <a:pt x="6448074" y="229511"/>
                  <a:pt x="6434266" y="238519"/>
                </a:cubicBezTo>
                <a:cubicBezTo>
                  <a:pt x="6420460" y="247528"/>
                  <a:pt x="6406078" y="255622"/>
                  <a:pt x="6391120" y="262802"/>
                </a:cubicBezTo>
                <a:cubicBezTo>
                  <a:pt x="6376162" y="269981"/>
                  <a:pt x="6361781" y="275840"/>
                  <a:pt x="6347974" y="280378"/>
                </a:cubicBezTo>
                <a:cubicBezTo>
                  <a:pt x="6346565" y="278308"/>
                  <a:pt x="6344964" y="276124"/>
                  <a:pt x="6343174" y="273825"/>
                </a:cubicBezTo>
                <a:cubicBezTo>
                  <a:pt x="6341384" y="271526"/>
                  <a:pt x="6339630" y="269647"/>
                  <a:pt x="6337916" y="268186"/>
                </a:cubicBezTo>
                <a:cubicBezTo>
                  <a:pt x="6351282" y="264361"/>
                  <a:pt x="6365021" y="259345"/>
                  <a:pt x="6379132" y="253138"/>
                </a:cubicBezTo>
                <a:cubicBezTo>
                  <a:pt x="6393243" y="246931"/>
                  <a:pt x="6406778" y="239928"/>
                  <a:pt x="6419738" y="232130"/>
                </a:cubicBezTo>
                <a:cubicBezTo>
                  <a:pt x="6432698" y="224331"/>
                  <a:pt x="6444134" y="216131"/>
                  <a:pt x="6454045" y="207531"/>
                </a:cubicBezTo>
                <a:lnTo>
                  <a:pt x="6343707" y="207531"/>
                </a:lnTo>
                <a:lnTo>
                  <a:pt x="6343707" y="194463"/>
                </a:lnTo>
                <a:lnTo>
                  <a:pt x="6470504" y="194463"/>
                </a:lnTo>
                <a:close/>
                <a:moveTo>
                  <a:pt x="6035174" y="165183"/>
                </a:moveTo>
                <a:lnTo>
                  <a:pt x="6219272" y="165183"/>
                </a:lnTo>
                <a:lnTo>
                  <a:pt x="6219272" y="282836"/>
                </a:lnTo>
                <a:lnTo>
                  <a:pt x="6204338" y="282836"/>
                </a:lnTo>
                <a:lnTo>
                  <a:pt x="6204338" y="264853"/>
                </a:lnTo>
                <a:lnTo>
                  <a:pt x="6050108" y="264853"/>
                </a:lnTo>
                <a:lnTo>
                  <a:pt x="6050108" y="284055"/>
                </a:lnTo>
                <a:lnTo>
                  <a:pt x="6035174" y="284055"/>
                </a:lnTo>
                <a:close/>
                <a:moveTo>
                  <a:pt x="3111075" y="164269"/>
                </a:moveTo>
                <a:lnTo>
                  <a:pt x="3111075" y="219742"/>
                </a:lnTo>
                <a:cubicBezTo>
                  <a:pt x="3120555" y="218224"/>
                  <a:pt x="3130474" y="216612"/>
                  <a:pt x="3140831" y="214903"/>
                </a:cubicBezTo>
                <a:cubicBezTo>
                  <a:pt x="3151188" y="213195"/>
                  <a:pt x="3161792" y="211354"/>
                  <a:pt x="3172644" y="209379"/>
                </a:cubicBezTo>
                <a:lnTo>
                  <a:pt x="3172644" y="164269"/>
                </a:lnTo>
                <a:close/>
                <a:moveTo>
                  <a:pt x="2432590" y="161240"/>
                </a:moveTo>
                <a:lnTo>
                  <a:pt x="2620651" y="161240"/>
                </a:lnTo>
                <a:lnTo>
                  <a:pt x="2620651" y="244717"/>
                </a:lnTo>
                <a:lnTo>
                  <a:pt x="2606021" y="244717"/>
                </a:lnTo>
                <a:lnTo>
                  <a:pt x="2606021" y="174308"/>
                </a:lnTo>
                <a:lnTo>
                  <a:pt x="2446610" y="174308"/>
                </a:lnTo>
                <a:lnTo>
                  <a:pt x="2446610" y="246241"/>
                </a:lnTo>
                <a:lnTo>
                  <a:pt x="2432590" y="246241"/>
                </a:lnTo>
                <a:close/>
                <a:moveTo>
                  <a:pt x="5511984" y="156039"/>
                </a:moveTo>
                <a:lnTo>
                  <a:pt x="5524481" y="163659"/>
                </a:lnTo>
                <a:cubicBezTo>
                  <a:pt x="5519655" y="172879"/>
                  <a:pt x="5514524" y="182328"/>
                  <a:pt x="5509088" y="192005"/>
                </a:cubicBezTo>
                <a:cubicBezTo>
                  <a:pt x="5503653" y="201683"/>
                  <a:pt x="5498522" y="210217"/>
                  <a:pt x="5493696" y="217609"/>
                </a:cubicBezTo>
                <a:lnTo>
                  <a:pt x="5482724" y="210903"/>
                </a:lnTo>
                <a:cubicBezTo>
                  <a:pt x="5487638" y="203264"/>
                  <a:pt x="5492820" y="194387"/>
                  <a:pt x="5498268" y="184271"/>
                </a:cubicBezTo>
                <a:cubicBezTo>
                  <a:pt x="5503716" y="174155"/>
                  <a:pt x="5508289" y="164745"/>
                  <a:pt x="5511984" y="156039"/>
                </a:cubicBezTo>
                <a:close/>
                <a:moveTo>
                  <a:pt x="5334590" y="156039"/>
                </a:moveTo>
                <a:lnTo>
                  <a:pt x="5347392" y="161525"/>
                </a:lnTo>
                <a:cubicBezTo>
                  <a:pt x="5343894" y="170650"/>
                  <a:pt x="5339614" y="180137"/>
                  <a:pt x="5334552" y="189986"/>
                </a:cubicBezTo>
                <a:cubicBezTo>
                  <a:pt x="5329492" y="199835"/>
                  <a:pt x="5323612" y="208331"/>
                  <a:pt x="5316912" y="215475"/>
                </a:cubicBezTo>
                <a:lnTo>
                  <a:pt x="5304110" y="208160"/>
                </a:lnTo>
                <a:cubicBezTo>
                  <a:pt x="5310867" y="201454"/>
                  <a:pt x="5316862" y="193301"/>
                  <a:pt x="5322094" y="183700"/>
                </a:cubicBezTo>
                <a:cubicBezTo>
                  <a:pt x="5327326" y="174098"/>
                  <a:pt x="5331492" y="164878"/>
                  <a:pt x="5334590" y="156039"/>
                </a:cubicBezTo>
                <a:close/>
                <a:moveTo>
                  <a:pt x="1058552" y="146895"/>
                </a:moveTo>
                <a:lnTo>
                  <a:pt x="1096652" y="160916"/>
                </a:lnTo>
                <a:cubicBezTo>
                  <a:pt x="1093051" y="173171"/>
                  <a:pt x="1088441" y="185160"/>
                  <a:pt x="1082821" y="196882"/>
                </a:cubicBezTo>
                <a:cubicBezTo>
                  <a:pt x="1077202" y="208604"/>
                  <a:pt x="1070229" y="218764"/>
                  <a:pt x="1061904" y="227362"/>
                </a:cubicBezTo>
                <a:lnTo>
                  <a:pt x="1025024" y="205112"/>
                </a:lnTo>
                <a:cubicBezTo>
                  <a:pt x="1032688" y="197790"/>
                  <a:pt x="1039381" y="189040"/>
                  <a:pt x="1045102" y="178861"/>
                </a:cubicBezTo>
                <a:cubicBezTo>
                  <a:pt x="1050824" y="168682"/>
                  <a:pt x="1055307" y="158026"/>
                  <a:pt x="1058552" y="146895"/>
                </a:cubicBezTo>
                <a:close/>
                <a:moveTo>
                  <a:pt x="1239298" y="145066"/>
                </a:moveTo>
                <a:lnTo>
                  <a:pt x="1277703" y="167012"/>
                </a:lnTo>
                <a:cubicBezTo>
                  <a:pt x="1271365" y="177559"/>
                  <a:pt x="1264914" y="187935"/>
                  <a:pt x="1258348" y="198139"/>
                </a:cubicBezTo>
                <a:cubicBezTo>
                  <a:pt x="1251782" y="208344"/>
                  <a:pt x="1245635" y="217272"/>
                  <a:pt x="1239908" y="224924"/>
                </a:cubicBezTo>
                <a:lnTo>
                  <a:pt x="1206989" y="204807"/>
                </a:lnTo>
                <a:cubicBezTo>
                  <a:pt x="1212526" y="196869"/>
                  <a:pt x="1218292" y="187446"/>
                  <a:pt x="1224287" y="176537"/>
                </a:cubicBezTo>
                <a:cubicBezTo>
                  <a:pt x="1230281" y="165627"/>
                  <a:pt x="1235285" y="155137"/>
                  <a:pt x="1239298" y="145066"/>
                </a:cubicBezTo>
                <a:close/>
                <a:moveTo>
                  <a:pt x="1454487" y="140780"/>
                </a:moveTo>
                <a:lnTo>
                  <a:pt x="1454487" y="157887"/>
                </a:lnTo>
                <a:lnTo>
                  <a:pt x="1479176" y="157887"/>
                </a:lnTo>
                <a:lnTo>
                  <a:pt x="1479176" y="140780"/>
                </a:lnTo>
                <a:close/>
                <a:moveTo>
                  <a:pt x="1130789" y="137751"/>
                </a:moveTo>
                <a:lnTo>
                  <a:pt x="1177728" y="137751"/>
                </a:lnTo>
                <a:cubicBezTo>
                  <a:pt x="1176865" y="147149"/>
                  <a:pt x="1175849" y="156090"/>
                  <a:pt x="1174680" y="164573"/>
                </a:cubicBezTo>
                <a:cubicBezTo>
                  <a:pt x="1182300" y="190246"/>
                  <a:pt x="1195864" y="210071"/>
                  <a:pt x="1215371" y="224047"/>
                </a:cubicBezTo>
                <a:cubicBezTo>
                  <a:pt x="1234878" y="238024"/>
                  <a:pt x="1263072" y="246647"/>
                  <a:pt x="1299953" y="249917"/>
                </a:cubicBezTo>
                <a:cubicBezTo>
                  <a:pt x="1295356" y="254959"/>
                  <a:pt x="1290682" y="261335"/>
                  <a:pt x="1285932" y="269044"/>
                </a:cubicBezTo>
                <a:cubicBezTo>
                  <a:pt x="1281183" y="276752"/>
                  <a:pt x="1277423" y="283890"/>
                  <a:pt x="1274655" y="290456"/>
                </a:cubicBezTo>
                <a:cubicBezTo>
                  <a:pt x="1244772" y="285681"/>
                  <a:pt x="1220566" y="277553"/>
                  <a:pt x="1202036" y="266072"/>
                </a:cubicBezTo>
                <a:cubicBezTo>
                  <a:pt x="1183507" y="254591"/>
                  <a:pt x="1168902" y="239148"/>
                  <a:pt x="1158221" y="219742"/>
                </a:cubicBezTo>
                <a:cubicBezTo>
                  <a:pt x="1149687" y="236824"/>
                  <a:pt x="1135437" y="251581"/>
                  <a:pt x="1115473" y="264014"/>
                </a:cubicBezTo>
                <a:cubicBezTo>
                  <a:pt x="1095509" y="276448"/>
                  <a:pt x="1067086" y="286481"/>
                  <a:pt x="1030205" y="294113"/>
                </a:cubicBezTo>
                <a:cubicBezTo>
                  <a:pt x="1028205" y="288036"/>
                  <a:pt x="1025043" y="281369"/>
                  <a:pt x="1020718" y="274111"/>
                </a:cubicBezTo>
                <a:cubicBezTo>
                  <a:pt x="1016394" y="266853"/>
                  <a:pt x="1011936" y="260719"/>
                  <a:pt x="1007345" y="255709"/>
                </a:cubicBezTo>
                <a:cubicBezTo>
                  <a:pt x="1035113" y="250910"/>
                  <a:pt x="1057073" y="244867"/>
                  <a:pt x="1073225" y="237578"/>
                </a:cubicBezTo>
                <a:cubicBezTo>
                  <a:pt x="1089377" y="230289"/>
                  <a:pt x="1101364" y="221740"/>
                  <a:pt x="1109187" y="211932"/>
                </a:cubicBezTo>
                <a:cubicBezTo>
                  <a:pt x="1117009" y="202123"/>
                  <a:pt x="1122310" y="191041"/>
                  <a:pt x="1125088" y="178685"/>
                </a:cubicBezTo>
                <a:cubicBezTo>
                  <a:pt x="1127867" y="166328"/>
                  <a:pt x="1129768" y="152684"/>
                  <a:pt x="1130789" y="137751"/>
                </a:cubicBezTo>
                <a:close/>
                <a:moveTo>
                  <a:pt x="5415362" y="136532"/>
                </a:moveTo>
                <a:lnTo>
                  <a:pt x="5430908" y="136532"/>
                </a:lnTo>
                <a:cubicBezTo>
                  <a:pt x="5429078" y="153956"/>
                  <a:pt x="5426336" y="170009"/>
                  <a:pt x="5422678" y="184690"/>
                </a:cubicBezTo>
                <a:cubicBezTo>
                  <a:pt x="5433340" y="208776"/>
                  <a:pt x="5450344" y="227965"/>
                  <a:pt x="5473694" y="242259"/>
                </a:cubicBezTo>
                <a:cubicBezTo>
                  <a:pt x="5497043" y="256553"/>
                  <a:pt x="5525859" y="265913"/>
                  <a:pt x="5560142" y="270339"/>
                </a:cubicBezTo>
                <a:cubicBezTo>
                  <a:pt x="5558555" y="271945"/>
                  <a:pt x="5556930" y="273990"/>
                  <a:pt x="5555266" y="276473"/>
                </a:cubicBezTo>
                <a:cubicBezTo>
                  <a:pt x="5553602" y="278956"/>
                  <a:pt x="5552282" y="281382"/>
                  <a:pt x="5551304" y="283750"/>
                </a:cubicBezTo>
                <a:cubicBezTo>
                  <a:pt x="5519394" y="278499"/>
                  <a:pt x="5492153" y="269190"/>
                  <a:pt x="5469579" y="255823"/>
                </a:cubicBezTo>
                <a:cubicBezTo>
                  <a:pt x="5447004" y="242456"/>
                  <a:pt x="5429440" y="224536"/>
                  <a:pt x="5416887" y="202064"/>
                </a:cubicBezTo>
                <a:cubicBezTo>
                  <a:pt x="5409165" y="223076"/>
                  <a:pt x="5395576" y="240564"/>
                  <a:pt x="5376120" y="254527"/>
                </a:cubicBezTo>
                <a:cubicBezTo>
                  <a:pt x="5356663" y="268491"/>
                  <a:pt x="5328292" y="279045"/>
                  <a:pt x="5291004" y="286189"/>
                </a:cubicBezTo>
                <a:cubicBezTo>
                  <a:pt x="5290356" y="284391"/>
                  <a:pt x="5289366" y="282271"/>
                  <a:pt x="5288032" y="279826"/>
                </a:cubicBezTo>
                <a:cubicBezTo>
                  <a:pt x="5286699" y="277381"/>
                  <a:pt x="5285251" y="275336"/>
                  <a:pt x="5283689" y="273692"/>
                </a:cubicBezTo>
                <a:cubicBezTo>
                  <a:pt x="5318577" y="267500"/>
                  <a:pt x="5345152" y="258311"/>
                  <a:pt x="5363411" y="246124"/>
                </a:cubicBezTo>
                <a:cubicBezTo>
                  <a:pt x="5381671" y="233938"/>
                  <a:pt x="5394427" y="218721"/>
                  <a:pt x="5401681" y="200472"/>
                </a:cubicBezTo>
                <a:cubicBezTo>
                  <a:pt x="5408934" y="182224"/>
                  <a:pt x="5413494" y="160910"/>
                  <a:pt x="5415362" y="136532"/>
                </a:cubicBezTo>
                <a:close/>
                <a:moveTo>
                  <a:pt x="6395523" y="129198"/>
                </a:moveTo>
                <a:lnTo>
                  <a:pt x="6395523" y="155144"/>
                </a:lnTo>
                <a:lnTo>
                  <a:pt x="6476600" y="155144"/>
                </a:lnTo>
                <a:lnTo>
                  <a:pt x="6476600" y="129198"/>
                </a:lnTo>
                <a:close/>
                <a:moveTo>
                  <a:pt x="398050" y="125540"/>
                </a:moveTo>
                <a:lnTo>
                  <a:pt x="398050" y="151181"/>
                </a:lnTo>
                <a:lnTo>
                  <a:pt x="549536" y="151181"/>
                </a:lnTo>
                <a:lnTo>
                  <a:pt x="549536" y="125540"/>
                </a:lnTo>
                <a:close/>
                <a:moveTo>
                  <a:pt x="5709876" y="123101"/>
                </a:moveTo>
                <a:lnTo>
                  <a:pt x="5709876" y="160935"/>
                </a:lnTo>
                <a:lnTo>
                  <a:pt x="5768092" y="160935"/>
                </a:lnTo>
                <a:lnTo>
                  <a:pt x="5768092" y="123101"/>
                </a:lnTo>
                <a:close/>
                <a:moveTo>
                  <a:pt x="4385444" y="119158"/>
                </a:moveTo>
                <a:lnTo>
                  <a:pt x="4400074" y="119158"/>
                </a:lnTo>
                <a:lnTo>
                  <a:pt x="4400074" y="174937"/>
                </a:lnTo>
                <a:cubicBezTo>
                  <a:pt x="4400324" y="185043"/>
                  <a:pt x="4399024" y="195158"/>
                  <a:pt x="4396173" y="205283"/>
                </a:cubicBezTo>
                <a:cubicBezTo>
                  <a:pt x="4393323" y="215408"/>
                  <a:pt x="4387422" y="225257"/>
                  <a:pt x="4378471" y="234830"/>
                </a:cubicBezTo>
                <a:cubicBezTo>
                  <a:pt x="4369520" y="244402"/>
                  <a:pt x="4356018" y="253413"/>
                  <a:pt x="4337966" y="261862"/>
                </a:cubicBezTo>
                <a:cubicBezTo>
                  <a:pt x="4319914" y="270310"/>
                  <a:pt x="4295811" y="277911"/>
                  <a:pt x="4265657" y="284665"/>
                </a:cubicBezTo>
                <a:cubicBezTo>
                  <a:pt x="4264818" y="282887"/>
                  <a:pt x="4263600" y="280804"/>
                  <a:pt x="4262000" y="278416"/>
                </a:cubicBezTo>
                <a:cubicBezTo>
                  <a:pt x="4260400" y="276029"/>
                  <a:pt x="4258875" y="273946"/>
                  <a:pt x="4257428" y="272168"/>
                </a:cubicBezTo>
                <a:cubicBezTo>
                  <a:pt x="4286514" y="266095"/>
                  <a:pt x="4309684" y="259229"/>
                  <a:pt x="4326936" y="251570"/>
                </a:cubicBezTo>
                <a:cubicBezTo>
                  <a:pt x="4344188" y="243911"/>
                  <a:pt x="4357024" y="235778"/>
                  <a:pt x="4365441" y="227172"/>
                </a:cubicBezTo>
                <a:cubicBezTo>
                  <a:pt x="4373858" y="218565"/>
                  <a:pt x="4379360" y="209804"/>
                  <a:pt x="4381943" y="200887"/>
                </a:cubicBezTo>
                <a:cubicBezTo>
                  <a:pt x="4384526" y="191971"/>
                  <a:pt x="4385694" y="183219"/>
                  <a:pt x="4385444" y="174632"/>
                </a:cubicBezTo>
                <a:close/>
                <a:moveTo>
                  <a:pt x="5697074" y="111252"/>
                </a:moveTo>
                <a:lnTo>
                  <a:pt x="5780894" y="111252"/>
                </a:lnTo>
                <a:lnTo>
                  <a:pt x="5780894" y="172784"/>
                </a:lnTo>
                <a:lnTo>
                  <a:pt x="5697074" y="172784"/>
                </a:lnTo>
                <a:close/>
                <a:moveTo>
                  <a:pt x="6048890" y="108795"/>
                </a:moveTo>
                <a:lnTo>
                  <a:pt x="6202813" y="108795"/>
                </a:lnTo>
                <a:lnTo>
                  <a:pt x="6202813" y="122511"/>
                </a:lnTo>
                <a:lnTo>
                  <a:pt x="6048890" y="122511"/>
                </a:lnTo>
                <a:close/>
                <a:moveTo>
                  <a:pt x="81344" y="104813"/>
                </a:moveTo>
                <a:lnTo>
                  <a:pt x="81344" y="184709"/>
                </a:lnTo>
                <a:lnTo>
                  <a:pt x="167335" y="184709"/>
                </a:lnTo>
                <a:lnTo>
                  <a:pt x="167335" y="104813"/>
                </a:lnTo>
                <a:close/>
                <a:moveTo>
                  <a:pt x="3111075" y="100261"/>
                </a:moveTo>
                <a:lnTo>
                  <a:pt x="3111075" y="150857"/>
                </a:lnTo>
                <a:lnTo>
                  <a:pt x="3172644" y="150857"/>
                </a:lnTo>
                <a:lnTo>
                  <a:pt x="3172644" y="100261"/>
                </a:lnTo>
                <a:close/>
                <a:moveTo>
                  <a:pt x="2191798" y="99327"/>
                </a:moveTo>
                <a:cubicBezTo>
                  <a:pt x="2190909" y="110300"/>
                  <a:pt x="2189791" y="120911"/>
                  <a:pt x="2188445" y="131160"/>
                </a:cubicBezTo>
                <a:cubicBezTo>
                  <a:pt x="2187099" y="141409"/>
                  <a:pt x="2185372" y="151334"/>
                  <a:pt x="2183264" y="160935"/>
                </a:cubicBezTo>
                <a:lnTo>
                  <a:pt x="2280190" y="160935"/>
                </a:lnTo>
                <a:lnTo>
                  <a:pt x="2280190" y="99327"/>
                </a:lnTo>
                <a:close/>
                <a:moveTo>
                  <a:pt x="2094567" y="99327"/>
                </a:moveTo>
                <a:lnTo>
                  <a:pt x="2094567" y="160935"/>
                </a:lnTo>
                <a:lnTo>
                  <a:pt x="2168328" y="160935"/>
                </a:lnTo>
                <a:cubicBezTo>
                  <a:pt x="2170424" y="151467"/>
                  <a:pt x="2172100" y="141581"/>
                  <a:pt x="2173358" y="131274"/>
                </a:cubicBezTo>
                <a:cubicBezTo>
                  <a:pt x="2174615" y="120968"/>
                  <a:pt x="2175682" y="110319"/>
                  <a:pt x="2176558" y="99327"/>
                </a:cubicBezTo>
                <a:close/>
                <a:moveTo>
                  <a:pt x="1754715" y="97822"/>
                </a:moveTo>
                <a:lnTo>
                  <a:pt x="1798301" y="97822"/>
                </a:lnTo>
                <a:lnTo>
                  <a:pt x="1798301" y="291370"/>
                </a:lnTo>
                <a:lnTo>
                  <a:pt x="1694669" y="291370"/>
                </a:lnTo>
                <a:lnTo>
                  <a:pt x="1694669" y="251746"/>
                </a:lnTo>
                <a:lnTo>
                  <a:pt x="1754715" y="251746"/>
                </a:lnTo>
                <a:close/>
                <a:moveTo>
                  <a:pt x="6395523" y="92621"/>
                </a:moveTo>
                <a:lnTo>
                  <a:pt x="6395523" y="117348"/>
                </a:lnTo>
                <a:lnTo>
                  <a:pt x="6476600" y="117348"/>
                </a:lnTo>
                <a:lnTo>
                  <a:pt x="6476600" y="92621"/>
                </a:lnTo>
                <a:close/>
                <a:moveTo>
                  <a:pt x="67361" y="91136"/>
                </a:moveTo>
                <a:lnTo>
                  <a:pt x="181623" y="91136"/>
                </a:lnTo>
                <a:lnTo>
                  <a:pt x="181623" y="198082"/>
                </a:lnTo>
                <a:lnTo>
                  <a:pt x="67361" y="198082"/>
                </a:lnTo>
                <a:close/>
                <a:moveTo>
                  <a:pt x="398050" y="89269"/>
                </a:moveTo>
                <a:lnTo>
                  <a:pt x="398050" y="113996"/>
                </a:lnTo>
                <a:lnTo>
                  <a:pt x="549536" y="113996"/>
                </a:lnTo>
                <a:lnTo>
                  <a:pt x="549536" y="89269"/>
                </a:lnTo>
                <a:close/>
                <a:moveTo>
                  <a:pt x="2939777" y="85630"/>
                </a:moveTo>
                <a:cubicBezTo>
                  <a:pt x="2948896" y="90875"/>
                  <a:pt x="2957786" y="96997"/>
                  <a:pt x="2966447" y="103994"/>
                </a:cubicBezTo>
                <a:cubicBezTo>
                  <a:pt x="2975108" y="110992"/>
                  <a:pt x="2981865" y="117571"/>
                  <a:pt x="2986716" y="123730"/>
                </a:cubicBezTo>
                <a:lnTo>
                  <a:pt x="2976658" y="132874"/>
                </a:lnTo>
                <a:cubicBezTo>
                  <a:pt x="2971534" y="126721"/>
                  <a:pt x="2964714" y="120053"/>
                  <a:pt x="2956198" y="112872"/>
                </a:cubicBezTo>
                <a:cubicBezTo>
                  <a:pt x="2947683" y="105690"/>
                  <a:pt x="2938958" y="99251"/>
                  <a:pt x="2930024" y="93555"/>
                </a:cubicBezTo>
                <a:close/>
                <a:moveTo>
                  <a:pt x="2902896" y="81363"/>
                </a:moveTo>
                <a:lnTo>
                  <a:pt x="2916917" y="81363"/>
                </a:lnTo>
                <a:lnTo>
                  <a:pt x="2916917" y="124949"/>
                </a:lnTo>
                <a:cubicBezTo>
                  <a:pt x="2916924" y="127680"/>
                  <a:pt x="2916910" y="130372"/>
                  <a:pt x="2916879" y="133027"/>
                </a:cubicBezTo>
                <a:cubicBezTo>
                  <a:pt x="2916847" y="135681"/>
                  <a:pt x="2916758" y="138373"/>
                  <a:pt x="2916612" y="141104"/>
                </a:cubicBezTo>
                <a:lnTo>
                  <a:pt x="3001956" y="141104"/>
                </a:lnTo>
                <a:lnTo>
                  <a:pt x="3001956" y="154820"/>
                </a:lnTo>
                <a:lnTo>
                  <a:pt x="2918746" y="154820"/>
                </a:lnTo>
                <a:cubicBezTo>
                  <a:pt x="2925712" y="182779"/>
                  <a:pt x="2936240" y="206947"/>
                  <a:pt x="2950331" y="227324"/>
                </a:cubicBezTo>
                <a:cubicBezTo>
                  <a:pt x="2964422" y="247701"/>
                  <a:pt x="2982341" y="262954"/>
                  <a:pt x="3004090" y="273082"/>
                </a:cubicBezTo>
                <a:cubicBezTo>
                  <a:pt x="3002204" y="274517"/>
                  <a:pt x="3000337" y="276295"/>
                  <a:pt x="2998489" y="278416"/>
                </a:cubicBezTo>
                <a:cubicBezTo>
                  <a:pt x="2996641" y="280537"/>
                  <a:pt x="2995155" y="282620"/>
                  <a:pt x="2994032" y="284665"/>
                </a:cubicBezTo>
                <a:cubicBezTo>
                  <a:pt x="2974251" y="274632"/>
                  <a:pt x="2957576" y="260484"/>
                  <a:pt x="2944006" y="242221"/>
                </a:cubicBezTo>
                <a:cubicBezTo>
                  <a:pt x="2930436" y="223959"/>
                  <a:pt x="2919781" y="202343"/>
                  <a:pt x="2912040" y="177375"/>
                </a:cubicBezTo>
                <a:cubicBezTo>
                  <a:pt x="2908313" y="196171"/>
                  <a:pt x="2900223" y="214891"/>
                  <a:pt x="2887770" y="233534"/>
                </a:cubicBezTo>
                <a:cubicBezTo>
                  <a:pt x="2875318" y="252178"/>
                  <a:pt x="2856180" y="269526"/>
                  <a:pt x="2830354" y="285579"/>
                </a:cubicBezTo>
                <a:cubicBezTo>
                  <a:pt x="2829078" y="283985"/>
                  <a:pt x="2827439" y="282296"/>
                  <a:pt x="2825439" y="280512"/>
                </a:cubicBezTo>
                <a:cubicBezTo>
                  <a:pt x="2823439" y="278727"/>
                  <a:pt x="2821419" y="277267"/>
                  <a:pt x="2819381" y="276130"/>
                </a:cubicBezTo>
                <a:cubicBezTo>
                  <a:pt x="2839110" y="264145"/>
                  <a:pt x="2854685" y="251336"/>
                  <a:pt x="2866106" y="237703"/>
                </a:cubicBezTo>
                <a:cubicBezTo>
                  <a:pt x="2877526" y="224070"/>
                  <a:pt x="2885899" y="210199"/>
                  <a:pt x="2891224" y="196092"/>
                </a:cubicBezTo>
                <a:cubicBezTo>
                  <a:pt x="2896548" y="181985"/>
                  <a:pt x="2899931" y="168227"/>
                  <a:pt x="2901372" y="154820"/>
                </a:cubicBezTo>
                <a:lnTo>
                  <a:pt x="2826392" y="154820"/>
                </a:lnTo>
                <a:lnTo>
                  <a:pt x="2826392" y="141104"/>
                </a:lnTo>
                <a:lnTo>
                  <a:pt x="2902592" y="141104"/>
                </a:lnTo>
                <a:cubicBezTo>
                  <a:pt x="2902737" y="138221"/>
                  <a:pt x="2902826" y="135452"/>
                  <a:pt x="2902858" y="132798"/>
                </a:cubicBezTo>
                <a:cubicBezTo>
                  <a:pt x="2902890" y="130144"/>
                  <a:pt x="2902902" y="127527"/>
                  <a:pt x="2902896" y="124949"/>
                </a:cubicBezTo>
                <a:close/>
                <a:moveTo>
                  <a:pt x="2497817" y="80734"/>
                </a:moveTo>
                <a:cubicBezTo>
                  <a:pt x="2497392" y="85751"/>
                  <a:pt x="2496718" y="90596"/>
                  <a:pt x="2495798" y="95270"/>
                </a:cubicBezTo>
                <a:cubicBezTo>
                  <a:pt x="2494877" y="99943"/>
                  <a:pt x="2493518" y="104560"/>
                  <a:pt x="2491721" y="109119"/>
                </a:cubicBezTo>
                <a:lnTo>
                  <a:pt x="2555729" y="109119"/>
                </a:lnTo>
                <a:lnTo>
                  <a:pt x="2555729" y="80734"/>
                </a:lnTo>
                <a:close/>
                <a:moveTo>
                  <a:pt x="2432894" y="80734"/>
                </a:moveTo>
                <a:cubicBezTo>
                  <a:pt x="2432133" y="85637"/>
                  <a:pt x="2431370" y="90482"/>
                  <a:pt x="2430608" y="95270"/>
                </a:cubicBezTo>
                <a:cubicBezTo>
                  <a:pt x="2429847" y="100058"/>
                  <a:pt x="2429084" y="104674"/>
                  <a:pt x="2428323" y="109119"/>
                </a:cubicBezTo>
                <a:lnTo>
                  <a:pt x="2476176" y="109119"/>
                </a:lnTo>
                <a:cubicBezTo>
                  <a:pt x="2478437" y="104560"/>
                  <a:pt x="2480164" y="99943"/>
                  <a:pt x="2481358" y="95270"/>
                </a:cubicBezTo>
                <a:cubicBezTo>
                  <a:pt x="2482552" y="90596"/>
                  <a:pt x="2483364" y="85751"/>
                  <a:pt x="2483796" y="80734"/>
                </a:cubicBezTo>
                <a:close/>
                <a:moveTo>
                  <a:pt x="2757507" y="80144"/>
                </a:moveTo>
                <a:cubicBezTo>
                  <a:pt x="2764663" y="85033"/>
                  <a:pt x="2771000" y="90037"/>
                  <a:pt x="2776518" y="95155"/>
                </a:cubicBezTo>
                <a:cubicBezTo>
                  <a:pt x="2782036" y="100273"/>
                  <a:pt x="2786774" y="105429"/>
                  <a:pt x="2790730" y="110624"/>
                </a:cubicBezTo>
                <a:cubicBezTo>
                  <a:pt x="2796534" y="106509"/>
                  <a:pt x="2801842" y="102318"/>
                  <a:pt x="2806656" y="98051"/>
                </a:cubicBezTo>
                <a:cubicBezTo>
                  <a:pt x="2811469" y="93784"/>
                  <a:pt x="2815711" y="89440"/>
                  <a:pt x="2819381" y="85021"/>
                </a:cubicBezTo>
                <a:lnTo>
                  <a:pt x="2831268" y="92031"/>
                </a:lnTo>
                <a:cubicBezTo>
                  <a:pt x="2826817" y="97060"/>
                  <a:pt x="2821775" y="102013"/>
                  <a:pt x="2816143" y="106890"/>
                </a:cubicBezTo>
                <a:cubicBezTo>
                  <a:pt x="2810510" y="111767"/>
                  <a:pt x="2804478" y="116567"/>
                  <a:pt x="2798045" y="121292"/>
                </a:cubicBezTo>
                <a:cubicBezTo>
                  <a:pt x="2805449" y="133795"/>
                  <a:pt x="2810300" y="146584"/>
                  <a:pt x="2812599" y="159658"/>
                </a:cubicBezTo>
                <a:cubicBezTo>
                  <a:pt x="2814898" y="172733"/>
                  <a:pt x="2815939" y="186055"/>
                  <a:pt x="2815724" y="199625"/>
                </a:cubicBezTo>
                <a:cubicBezTo>
                  <a:pt x="2815831" y="217361"/>
                  <a:pt x="2814854" y="232563"/>
                  <a:pt x="2812790" y="245231"/>
                </a:cubicBezTo>
                <a:cubicBezTo>
                  <a:pt x="2810726" y="257899"/>
                  <a:pt x="2806929" y="267691"/>
                  <a:pt x="2801398" y="274606"/>
                </a:cubicBezTo>
                <a:cubicBezTo>
                  <a:pt x="2799722" y="276600"/>
                  <a:pt x="2797664" y="278251"/>
                  <a:pt x="2795226" y="279559"/>
                </a:cubicBezTo>
                <a:cubicBezTo>
                  <a:pt x="2792787" y="280867"/>
                  <a:pt x="2789968" y="281756"/>
                  <a:pt x="2786768" y="282226"/>
                </a:cubicBezTo>
                <a:cubicBezTo>
                  <a:pt x="2782164" y="282969"/>
                  <a:pt x="2777198" y="283388"/>
                  <a:pt x="2771870" y="283483"/>
                </a:cubicBezTo>
                <a:cubicBezTo>
                  <a:pt x="2766543" y="283579"/>
                  <a:pt x="2761044" y="283464"/>
                  <a:pt x="2755373" y="283141"/>
                </a:cubicBezTo>
                <a:cubicBezTo>
                  <a:pt x="2755202" y="280950"/>
                  <a:pt x="2754630" y="278626"/>
                  <a:pt x="2753659" y="276168"/>
                </a:cubicBezTo>
                <a:cubicBezTo>
                  <a:pt x="2752687" y="273711"/>
                  <a:pt x="2751430" y="271463"/>
                  <a:pt x="2749886" y="269425"/>
                </a:cubicBezTo>
                <a:cubicBezTo>
                  <a:pt x="2756808" y="269882"/>
                  <a:pt x="2763006" y="270110"/>
                  <a:pt x="2768480" y="270110"/>
                </a:cubicBezTo>
                <a:cubicBezTo>
                  <a:pt x="2773953" y="270110"/>
                  <a:pt x="2778322" y="269882"/>
                  <a:pt x="2781586" y="269425"/>
                </a:cubicBezTo>
                <a:cubicBezTo>
                  <a:pt x="2783840" y="269279"/>
                  <a:pt x="2785732" y="268809"/>
                  <a:pt x="2787263" y="268015"/>
                </a:cubicBezTo>
                <a:cubicBezTo>
                  <a:pt x="2788793" y="267221"/>
                  <a:pt x="2790152" y="266065"/>
                  <a:pt x="2791340" y="264548"/>
                </a:cubicBezTo>
                <a:cubicBezTo>
                  <a:pt x="2795251" y="259703"/>
                  <a:pt x="2798020" y="251638"/>
                  <a:pt x="2799645" y="240354"/>
                </a:cubicBezTo>
                <a:cubicBezTo>
                  <a:pt x="2801271" y="229070"/>
                  <a:pt x="2802058" y="215291"/>
                  <a:pt x="2802008" y="199016"/>
                </a:cubicBezTo>
                <a:cubicBezTo>
                  <a:pt x="2801956" y="192971"/>
                  <a:pt x="2801754" y="186773"/>
                  <a:pt x="2801398" y="180423"/>
                </a:cubicBezTo>
                <a:cubicBezTo>
                  <a:pt x="2792787" y="190367"/>
                  <a:pt x="2782958" y="199816"/>
                  <a:pt x="2771908" y="208769"/>
                </a:cubicBezTo>
                <a:cubicBezTo>
                  <a:pt x="2760860" y="217723"/>
                  <a:pt x="2749963" y="225038"/>
                  <a:pt x="2739218" y="230715"/>
                </a:cubicBezTo>
                <a:cubicBezTo>
                  <a:pt x="2738247" y="228956"/>
                  <a:pt x="2736914" y="226987"/>
                  <a:pt x="2735218" y="224809"/>
                </a:cubicBezTo>
                <a:cubicBezTo>
                  <a:pt x="2733523" y="222631"/>
                  <a:pt x="2731808" y="220739"/>
                  <a:pt x="2730075" y="219133"/>
                </a:cubicBezTo>
                <a:cubicBezTo>
                  <a:pt x="2742806" y="213659"/>
                  <a:pt x="2755519" y="205861"/>
                  <a:pt x="2768213" y="195739"/>
                </a:cubicBezTo>
                <a:cubicBezTo>
                  <a:pt x="2780906" y="185617"/>
                  <a:pt x="2791257" y="174924"/>
                  <a:pt x="2799264" y="163659"/>
                </a:cubicBezTo>
                <a:cubicBezTo>
                  <a:pt x="2798210" y="157728"/>
                  <a:pt x="2796661" y="151911"/>
                  <a:pt x="2794616" y="146209"/>
                </a:cubicBezTo>
                <a:cubicBezTo>
                  <a:pt x="2792572" y="140507"/>
                  <a:pt x="2789955" y="134843"/>
                  <a:pt x="2786768" y="129217"/>
                </a:cubicBezTo>
                <a:cubicBezTo>
                  <a:pt x="2779287" y="133960"/>
                  <a:pt x="2771616" y="138494"/>
                  <a:pt x="2763755" y="142818"/>
                </a:cubicBezTo>
                <a:cubicBezTo>
                  <a:pt x="2755894" y="147143"/>
                  <a:pt x="2747918" y="151143"/>
                  <a:pt x="2739828" y="154820"/>
                </a:cubicBezTo>
                <a:cubicBezTo>
                  <a:pt x="2738704" y="153391"/>
                  <a:pt x="2737294" y="151829"/>
                  <a:pt x="2735599" y="150133"/>
                </a:cubicBezTo>
                <a:cubicBezTo>
                  <a:pt x="2733904" y="148438"/>
                  <a:pt x="2732266" y="146952"/>
                  <a:pt x="2730684" y="145676"/>
                </a:cubicBezTo>
                <a:cubicBezTo>
                  <a:pt x="2739111" y="141853"/>
                  <a:pt x="2747480" y="137687"/>
                  <a:pt x="2755792" y="133179"/>
                </a:cubicBezTo>
                <a:cubicBezTo>
                  <a:pt x="2764104" y="128670"/>
                  <a:pt x="2772093" y="123895"/>
                  <a:pt x="2779757" y="118853"/>
                </a:cubicBezTo>
                <a:cubicBezTo>
                  <a:pt x="2775820" y="113513"/>
                  <a:pt x="2771197" y="108268"/>
                  <a:pt x="2765889" y="103118"/>
                </a:cubicBezTo>
                <a:cubicBezTo>
                  <a:pt x="2760580" y="97968"/>
                  <a:pt x="2754433" y="92952"/>
                  <a:pt x="2747448" y="88069"/>
                </a:cubicBezTo>
                <a:close/>
                <a:moveTo>
                  <a:pt x="5691588" y="77724"/>
                </a:moveTo>
                <a:lnTo>
                  <a:pt x="5787904" y="77724"/>
                </a:lnTo>
                <a:lnTo>
                  <a:pt x="5787904" y="89878"/>
                </a:lnTo>
                <a:lnTo>
                  <a:pt x="5691588" y="89878"/>
                </a:lnTo>
                <a:close/>
                <a:moveTo>
                  <a:pt x="383724" y="77420"/>
                </a:moveTo>
                <a:lnTo>
                  <a:pt x="564471" y="77420"/>
                </a:lnTo>
                <a:lnTo>
                  <a:pt x="564471" y="163030"/>
                </a:lnTo>
                <a:lnTo>
                  <a:pt x="434321" y="163030"/>
                </a:lnTo>
                <a:cubicBezTo>
                  <a:pt x="431864" y="167025"/>
                  <a:pt x="429159" y="171019"/>
                  <a:pt x="426206" y="175013"/>
                </a:cubicBezTo>
                <a:cubicBezTo>
                  <a:pt x="423253" y="179007"/>
                  <a:pt x="420167" y="182849"/>
                  <a:pt x="416948" y="186538"/>
                </a:cubicBezTo>
                <a:lnTo>
                  <a:pt x="547402" y="186538"/>
                </a:lnTo>
                <a:lnTo>
                  <a:pt x="550450" y="185622"/>
                </a:lnTo>
                <a:lnTo>
                  <a:pt x="559594" y="192312"/>
                </a:lnTo>
                <a:cubicBezTo>
                  <a:pt x="551136" y="203702"/>
                  <a:pt x="540773" y="213896"/>
                  <a:pt x="528504" y="222894"/>
                </a:cubicBezTo>
                <a:cubicBezTo>
                  <a:pt x="516236" y="231893"/>
                  <a:pt x="502520" y="239882"/>
                  <a:pt x="487356" y="246863"/>
                </a:cubicBezTo>
                <a:cubicBezTo>
                  <a:pt x="504978" y="252796"/>
                  <a:pt x="523837" y="257623"/>
                  <a:pt x="543935" y="261345"/>
                </a:cubicBezTo>
                <a:cubicBezTo>
                  <a:pt x="564033" y="265067"/>
                  <a:pt x="584797" y="267760"/>
                  <a:pt x="606228" y="269425"/>
                </a:cubicBezTo>
                <a:cubicBezTo>
                  <a:pt x="604539" y="271336"/>
                  <a:pt x="602965" y="273533"/>
                  <a:pt x="601504" y="276016"/>
                </a:cubicBezTo>
                <a:cubicBezTo>
                  <a:pt x="600043" y="278499"/>
                  <a:pt x="598774" y="280772"/>
                  <a:pt x="597694" y="282836"/>
                </a:cubicBezTo>
                <a:cubicBezTo>
                  <a:pt x="574561" y="280728"/>
                  <a:pt x="552171" y="277324"/>
                  <a:pt x="530524" y="272624"/>
                </a:cubicBezTo>
                <a:cubicBezTo>
                  <a:pt x="508877" y="267925"/>
                  <a:pt x="488696" y="261777"/>
                  <a:pt x="469983" y="254180"/>
                </a:cubicBezTo>
                <a:cubicBezTo>
                  <a:pt x="448736" y="262361"/>
                  <a:pt x="426460" y="268941"/>
                  <a:pt x="403155" y="273920"/>
                </a:cubicBezTo>
                <a:cubicBezTo>
                  <a:pt x="379851" y="278899"/>
                  <a:pt x="356813" y="282582"/>
                  <a:pt x="334042" y="284969"/>
                </a:cubicBezTo>
                <a:cubicBezTo>
                  <a:pt x="333540" y="282760"/>
                  <a:pt x="332715" y="280397"/>
                  <a:pt x="331566" y="277883"/>
                </a:cubicBezTo>
                <a:cubicBezTo>
                  <a:pt x="330416" y="275368"/>
                  <a:pt x="329210" y="273158"/>
                  <a:pt x="327946" y="271253"/>
                </a:cubicBezTo>
                <a:cubicBezTo>
                  <a:pt x="348857" y="269462"/>
                  <a:pt x="369977" y="266566"/>
                  <a:pt x="391306" y="262565"/>
                </a:cubicBezTo>
                <a:cubicBezTo>
                  <a:pt x="412636" y="258563"/>
                  <a:pt x="433070" y="253228"/>
                  <a:pt x="452609" y="246558"/>
                </a:cubicBezTo>
                <a:cubicBezTo>
                  <a:pt x="441592" y="241223"/>
                  <a:pt x="431394" y="235278"/>
                  <a:pt x="422015" y="228723"/>
                </a:cubicBezTo>
                <a:cubicBezTo>
                  <a:pt x="412636" y="222168"/>
                  <a:pt x="404343" y="215003"/>
                  <a:pt x="397136" y="207228"/>
                </a:cubicBezTo>
                <a:cubicBezTo>
                  <a:pt x="390709" y="213034"/>
                  <a:pt x="384131" y="218496"/>
                  <a:pt x="377400" y="223616"/>
                </a:cubicBezTo>
                <a:cubicBezTo>
                  <a:pt x="370669" y="228735"/>
                  <a:pt x="363938" y="233436"/>
                  <a:pt x="357207" y="237717"/>
                </a:cubicBezTo>
                <a:cubicBezTo>
                  <a:pt x="356045" y="236383"/>
                  <a:pt x="354406" y="234706"/>
                  <a:pt x="352292" y="232686"/>
                </a:cubicBezTo>
                <a:cubicBezTo>
                  <a:pt x="350177" y="230666"/>
                  <a:pt x="348158" y="228989"/>
                  <a:pt x="346234" y="227655"/>
                </a:cubicBezTo>
                <a:cubicBezTo>
                  <a:pt x="360166" y="219781"/>
                  <a:pt x="373450" y="210309"/>
                  <a:pt x="386087" y="199239"/>
                </a:cubicBezTo>
                <a:cubicBezTo>
                  <a:pt x="398723" y="188169"/>
                  <a:pt x="409417" y="176099"/>
                  <a:pt x="418167" y="163030"/>
                </a:cubicBezTo>
                <a:lnTo>
                  <a:pt x="383724" y="163030"/>
                </a:lnTo>
                <a:close/>
                <a:moveTo>
                  <a:pt x="1420959" y="73762"/>
                </a:moveTo>
                <a:lnTo>
                  <a:pt x="1514532" y="73762"/>
                </a:lnTo>
                <a:lnTo>
                  <a:pt x="1514532" y="102375"/>
                </a:lnTo>
                <a:lnTo>
                  <a:pt x="1420959" y="102375"/>
                </a:lnTo>
                <a:close/>
                <a:moveTo>
                  <a:pt x="3243358" y="58503"/>
                </a:moveTo>
                <a:cubicBezTo>
                  <a:pt x="3247117" y="83243"/>
                  <a:pt x="3251943" y="106534"/>
                  <a:pt x="3257836" y="128378"/>
                </a:cubicBezTo>
                <a:cubicBezTo>
                  <a:pt x="3263729" y="150222"/>
                  <a:pt x="3270993" y="170314"/>
                  <a:pt x="3279629" y="188653"/>
                </a:cubicBezTo>
                <a:cubicBezTo>
                  <a:pt x="3289433" y="170809"/>
                  <a:pt x="3298019" y="151022"/>
                  <a:pt x="3305384" y="129293"/>
                </a:cubicBezTo>
                <a:cubicBezTo>
                  <a:pt x="3312750" y="107563"/>
                  <a:pt x="3318592" y="83966"/>
                  <a:pt x="3322910" y="58503"/>
                </a:cubicBezTo>
                <a:close/>
                <a:moveTo>
                  <a:pt x="6395523" y="55741"/>
                </a:moveTo>
                <a:lnTo>
                  <a:pt x="6395523" y="80772"/>
                </a:lnTo>
                <a:lnTo>
                  <a:pt x="6476600" y="80772"/>
                </a:lnTo>
                <a:lnTo>
                  <a:pt x="6476600" y="55741"/>
                </a:lnTo>
                <a:close/>
                <a:moveTo>
                  <a:pt x="4871352" y="55436"/>
                </a:moveTo>
                <a:lnTo>
                  <a:pt x="4871352" y="153315"/>
                </a:lnTo>
                <a:lnTo>
                  <a:pt x="4908246" y="153315"/>
                </a:lnTo>
                <a:cubicBezTo>
                  <a:pt x="4930162" y="153435"/>
                  <a:pt x="4946476" y="149459"/>
                  <a:pt x="4957185" y="141385"/>
                </a:cubicBezTo>
                <a:cubicBezTo>
                  <a:pt x="4967895" y="133311"/>
                  <a:pt x="4973232" y="120415"/>
                  <a:pt x="4973193" y="102698"/>
                </a:cubicBezTo>
                <a:cubicBezTo>
                  <a:pt x="4973200" y="84987"/>
                  <a:pt x="4967698" y="72613"/>
                  <a:pt x="4956690" y="65574"/>
                </a:cubicBezTo>
                <a:cubicBezTo>
                  <a:pt x="4945682" y="58536"/>
                  <a:pt x="4929127" y="55156"/>
                  <a:pt x="4907027" y="55436"/>
                </a:cubicBezTo>
                <a:close/>
                <a:moveTo>
                  <a:pt x="4642752" y="55436"/>
                </a:moveTo>
                <a:lnTo>
                  <a:pt x="4642752" y="153315"/>
                </a:lnTo>
                <a:lnTo>
                  <a:pt x="4679646" y="153315"/>
                </a:lnTo>
                <a:cubicBezTo>
                  <a:pt x="4701562" y="153435"/>
                  <a:pt x="4717876" y="149459"/>
                  <a:pt x="4728585" y="141385"/>
                </a:cubicBezTo>
                <a:cubicBezTo>
                  <a:pt x="4739296" y="133311"/>
                  <a:pt x="4744632" y="120415"/>
                  <a:pt x="4744593" y="102698"/>
                </a:cubicBezTo>
                <a:cubicBezTo>
                  <a:pt x="4744600" y="84987"/>
                  <a:pt x="4739098" y="72613"/>
                  <a:pt x="4728090" y="65574"/>
                </a:cubicBezTo>
                <a:cubicBezTo>
                  <a:pt x="4717082" y="58536"/>
                  <a:pt x="4700527" y="55156"/>
                  <a:pt x="4678427" y="55436"/>
                </a:cubicBezTo>
                <a:close/>
                <a:moveTo>
                  <a:pt x="4111886" y="51169"/>
                </a:moveTo>
                <a:cubicBezTo>
                  <a:pt x="4097218" y="51175"/>
                  <a:pt x="4085618" y="59470"/>
                  <a:pt x="4077086" y="76053"/>
                </a:cubicBezTo>
                <a:cubicBezTo>
                  <a:pt x="4068555" y="92637"/>
                  <a:pt x="4064197" y="117470"/>
                  <a:pt x="4064013" y="150553"/>
                </a:cubicBezTo>
                <a:cubicBezTo>
                  <a:pt x="4064197" y="184233"/>
                  <a:pt x="4068555" y="209473"/>
                  <a:pt x="4077086" y="226272"/>
                </a:cubicBezTo>
                <a:cubicBezTo>
                  <a:pt x="4085618" y="243071"/>
                  <a:pt x="4097218" y="251467"/>
                  <a:pt x="4111886" y="251460"/>
                </a:cubicBezTo>
                <a:cubicBezTo>
                  <a:pt x="4126407" y="251467"/>
                  <a:pt x="4137918" y="243071"/>
                  <a:pt x="4146418" y="226272"/>
                </a:cubicBezTo>
                <a:cubicBezTo>
                  <a:pt x="4154918" y="209473"/>
                  <a:pt x="4159262" y="184233"/>
                  <a:pt x="4159454" y="150553"/>
                </a:cubicBezTo>
                <a:cubicBezTo>
                  <a:pt x="4159262" y="117470"/>
                  <a:pt x="4154918" y="92637"/>
                  <a:pt x="4146418" y="76053"/>
                </a:cubicBezTo>
                <a:cubicBezTo>
                  <a:pt x="4137918" y="59470"/>
                  <a:pt x="4126407" y="51175"/>
                  <a:pt x="4111886" y="51169"/>
                </a:cubicBezTo>
                <a:close/>
                <a:moveTo>
                  <a:pt x="3902335" y="51169"/>
                </a:moveTo>
                <a:cubicBezTo>
                  <a:pt x="3887667" y="51175"/>
                  <a:pt x="3876068" y="59470"/>
                  <a:pt x="3867536" y="76053"/>
                </a:cubicBezTo>
                <a:cubicBezTo>
                  <a:pt x="3859005" y="92637"/>
                  <a:pt x="3854647" y="117470"/>
                  <a:pt x="3854463" y="150553"/>
                </a:cubicBezTo>
                <a:cubicBezTo>
                  <a:pt x="3854647" y="184233"/>
                  <a:pt x="3859005" y="209473"/>
                  <a:pt x="3867536" y="226272"/>
                </a:cubicBezTo>
                <a:cubicBezTo>
                  <a:pt x="3876068" y="243071"/>
                  <a:pt x="3887667" y="251467"/>
                  <a:pt x="3902335" y="251460"/>
                </a:cubicBezTo>
                <a:cubicBezTo>
                  <a:pt x="3916857" y="251467"/>
                  <a:pt x="3928368" y="243071"/>
                  <a:pt x="3936868" y="226272"/>
                </a:cubicBezTo>
                <a:cubicBezTo>
                  <a:pt x="3945368" y="209473"/>
                  <a:pt x="3949713" y="184233"/>
                  <a:pt x="3949904" y="150553"/>
                </a:cubicBezTo>
                <a:cubicBezTo>
                  <a:pt x="3949713" y="117470"/>
                  <a:pt x="3945368" y="92637"/>
                  <a:pt x="3936868" y="76053"/>
                </a:cubicBezTo>
                <a:cubicBezTo>
                  <a:pt x="3928368" y="59470"/>
                  <a:pt x="3916857" y="51175"/>
                  <a:pt x="3902335" y="51169"/>
                </a:cubicBezTo>
                <a:close/>
                <a:moveTo>
                  <a:pt x="3692785" y="51169"/>
                </a:moveTo>
                <a:cubicBezTo>
                  <a:pt x="3678117" y="51175"/>
                  <a:pt x="3666518" y="59470"/>
                  <a:pt x="3657986" y="76053"/>
                </a:cubicBezTo>
                <a:cubicBezTo>
                  <a:pt x="3649455" y="92637"/>
                  <a:pt x="3645097" y="117470"/>
                  <a:pt x="3644913" y="150553"/>
                </a:cubicBezTo>
                <a:cubicBezTo>
                  <a:pt x="3645097" y="184233"/>
                  <a:pt x="3649455" y="209473"/>
                  <a:pt x="3657986" y="226272"/>
                </a:cubicBezTo>
                <a:cubicBezTo>
                  <a:pt x="3666518" y="243071"/>
                  <a:pt x="3678117" y="251467"/>
                  <a:pt x="3692785" y="251460"/>
                </a:cubicBezTo>
                <a:cubicBezTo>
                  <a:pt x="3707307" y="251467"/>
                  <a:pt x="3718818" y="243071"/>
                  <a:pt x="3727318" y="226272"/>
                </a:cubicBezTo>
                <a:cubicBezTo>
                  <a:pt x="3735818" y="209473"/>
                  <a:pt x="3740163" y="184233"/>
                  <a:pt x="3740354" y="150553"/>
                </a:cubicBezTo>
                <a:cubicBezTo>
                  <a:pt x="3740163" y="117470"/>
                  <a:pt x="3735818" y="92637"/>
                  <a:pt x="3727318" y="76053"/>
                </a:cubicBezTo>
                <a:cubicBezTo>
                  <a:pt x="3718818" y="59470"/>
                  <a:pt x="3707307" y="51175"/>
                  <a:pt x="3692785" y="51169"/>
                </a:cubicBezTo>
                <a:close/>
                <a:moveTo>
                  <a:pt x="2128704" y="46901"/>
                </a:moveTo>
                <a:cubicBezTo>
                  <a:pt x="2123529" y="53474"/>
                  <a:pt x="2118030" y="60008"/>
                  <a:pt x="2112207" y="66504"/>
                </a:cubicBezTo>
                <a:cubicBezTo>
                  <a:pt x="2106384" y="73000"/>
                  <a:pt x="2100199" y="79382"/>
                  <a:pt x="2093652" y="85649"/>
                </a:cubicBezTo>
                <a:lnTo>
                  <a:pt x="2184788" y="85649"/>
                </a:lnTo>
                <a:cubicBezTo>
                  <a:pt x="2190045" y="80183"/>
                  <a:pt x="2195227" y="74030"/>
                  <a:pt x="2200332" y="67191"/>
                </a:cubicBezTo>
                <a:cubicBezTo>
                  <a:pt x="2205438" y="60351"/>
                  <a:pt x="2210010" y="53588"/>
                  <a:pt x="2214048" y="46901"/>
                </a:cubicBezTo>
                <a:close/>
                <a:moveTo>
                  <a:pt x="3329311" y="43568"/>
                </a:moveTo>
                <a:lnTo>
                  <a:pt x="3338456" y="46311"/>
                </a:lnTo>
                <a:cubicBezTo>
                  <a:pt x="3333839" y="78461"/>
                  <a:pt x="3327222" y="107658"/>
                  <a:pt x="3318605" y="133903"/>
                </a:cubicBezTo>
                <a:cubicBezTo>
                  <a:pt x="3309988" y="160147"/>
                  <a:pt x="3299638" y="183477"/>
                  <a:pt x="3287554" y="203893"/>
                </a:cubicBezTo>
                <a:cubicBezTo>
                  <a:pt x="3295606" y="218269"/>
                  <a:pt x="3304877" y="231121"/>
                  <a:pt x="3315367" y="242450"/>
                </a:cubicBezTo>
                <a:cubicBezTo>
                  <a:pt x="3325857" y="253778"/>
                  <a:pt x="3337719" y="263278"/>
                  <a:pt x="3350952" y="270949"/>
                </a:cubicBezTo>
                <a:cubicBezTo>
                  <a:pt x="3349060" y="272371"/>
                  <a:pt x="3347130" y="274098"/>
                  <a:pt x="3345161" y="276130"/>
                </a:cubicBezTo>
                <a:cubicBezTo>
                  <a:pt x="3343192" y="278162"/>
                  <a:pt x="3341567" y="280194"/>
                  <a:pt x="3340284" y="282226"/>
                </a:cubicBezTo>
                <a:cubicBezTo>
                  <a:pt x="3327673" y="274454"/>
                  <a:pt x="3316320" y="265157"/>
                  <a:pt x="3306223" y="254337"/>
                </a:cubicBezTo>
                <a:cubicBezTo>
                  <a:pt x="3296126" y="243517"/>
                  <a:pt x="3287058" y="231172"/>
                  <a:pt x="3279019" y="217304"/>
                </a:cubicBezTo>
                <a:cubicBezTo>
                  <a:pt x="3269545" y="231636"/>
                  <a:pt x="3259461" y="244425"/>
                  <a:pt x="3248768" y="255670"/>
                </a:cubicBezTo>
                <a:cubicBezTo>
                  <a:pt x="3238075" y="266916"/>
                  <a:pt x="3226924" y="276581"/>
                  <a:pt x="3215316" y="284665"/>
                </a:cubicBezTo>
                <a:cubicBezTo>
                  <a:pt x="3214053" y="282747"/>
                  <a:pt x="3212541" y="280715"/>
                  <a:pt x="3210782" y="278569"/>
                </a:cubicBezTo>
                <a:cubicBezTo>
                  <a:pt x="3209023" y="276422"/>
                  <a:pt x="3207284" y="274695"/>
                  <a:pt x="3205563" y="273387"/>
                </a:cubicBezTo>
                <a:cubicBezTo>
                  <a:pt x="3217494" y="265576"/>
                  <a:pt x="3228988" y="255747"/>
                  <a:pt x="3240043" y="243898"/>
                </a:cubicBezTo>
                <a:cubicBezTo>
                  <a:pt x="3251098" y="232048"/>
                  <a:pt x="3261449" y="218409"/>
                  <a:pt x="3271094" y="202978"/>
                </a:cubicBezTo>
                <a:cubicBezTo>
                  <a:pt x="3261246" y="183109"/>
                  <a:pt x="3252978" y="161049"/>
                  <a:pt x="3246292" y="136798"/>
                </a:cubicBezTo>
                <a:cubicBezTo>
                  <a:pt x="3239605" y="112548"/>
                  <a:pt x="3234157" y="86449"/>
                  <a:pt x="3229947" y="58503"/>
                </a:cubicBezTo>
                <a:lnTo>
                  <a:pt x="3211964" y="58503"/>
                </a:lnTo>
                <a:lnTo>
                  <a:pt x="3211964" y="44482"/>
                </a:lnTo>
                <a:lnTo>
                  <a:pt x="3326873" y="44482"/>
                </a:lnTo>
                <a:close/>
                <a:moveTo>
                  <a:pt x="2569750" y="42329"/>
                </a:moveTo>
                <a:lnTo>
                  <a:pt x="2569750" y="68885"/>
                </a:lnTo>
                <a:lnTo>
                  <a:pt x="2623090" y="68885"/>
                </a:lnTo>
                <a:lnTo>
                  <a:pt x="2623090" y="42329"/>
                </a:lnTo>
                <a:close/>
                <a:moveTo>
                  <a:pt x="2498122" y="42329"/>
                </a:moveTo>
                <a:lnTo>
                  <a:pt x="2498122" y="67359"/>
                </a:lnTo>
                <a:lnTo>
                  <a:pt x="2498122" y="68885"/>
                </a:lnTo>
                <a:lnTo>
                  <a:pt x="2555729" y="68885"/>
                </a:lnTo>
                <a:lnTo>
                  <a:pt x="2555729" y="42329"/>
                </a:lnTo>
                <a:close/>
                <a:moveTo>
                  <a:pt x="5049622" y="40234"/>
                </a:moveTo>
                <a:lnTo>
                  <a:pt x="5208080" y="40234"/>
                </a:lnTo>
                <a:lnTo>
                  <a:pt x="5208080" y="55741"/>
                </a:lnTo>
                <a:lnTo>
                  <a:pt x="5137976" y="55741"/>
                </a:lnTo>
                <a:lnTo>
                  <a:pt x="5137976" y="262395"/>
                </a:lnTo>
                <a:lnTo>
                  <a:pt x="5119420" y="262395"/>
                </a:lnTo>
                <a:lnTo>
                  <a:pt x="5119420" y="55741"/>
                </a:lnTo>
                <a:lnTo>
                  <a:pt x="5049622" y="55741"/>
                </a:lnTo>
                <a:close/>
                <a:moveTo>
                  <a:pt x="4853102" y="40234"/>
                </a:moveTo>
                <a:lnTo>
                  <a:pt x="4910686" y="40234"/>
                </a:lnTo>
                <a:cubicBezTo>
                  <a:pt x="4936075" y="39959"/>
                  <a:pt x="4955874" y="44614"/>
                  <a:pt x="4970084" y="54200"/>
                </a:cubicBezTo>
                <a:cubicBezTo>
                  <a:pt x="4984294" y="63785"/>
                  <a:pt x="4991514" y="79951"/>
                  <a:pt x="4991748" y="102698"/>
                </a:cubicBezTo>
                <a:cubicBezTo>
                  <a:pt x="4991508" y="124917"/>
                  <a:pt x="4984376" y="141452"/>
                  <a:pt x="4970350" y="152302"/>
                </a:cubicBezTo>
                <a:cubicBezTo>
                  <a:pt x="4956325" y="163152"/>
                  <a:pt x="4936844" y="168557"/>
                  <a:pt x="4911906" y="168517"/>
                </a:cubicBezTo>
                <a:lnTo>
                  <a:pt x="4871352" y="168517"/>
                </a:lnTo>
                <a:lnTo>
                  <a:pt x="4871352" y="262395"/>
                </a:lnTo>
                <a:lnTo>
                  <a:pt x="4853102" y="262395"/>
                </a:lnTo>
                <a:close/>
                <a:moveTo>
                  <a:pt x="4624502" y="40234"/>
                </a:moveTo>
                <a:lnTo>
                  <a:pt x="4682086" y="40234"/>
                </a:lnTo>
                <a:cubicBezTo>
                  <a:pt x="4707474" y="39959"/>
                  <a:pt x="4727274" y="44614"/>
                  <a:pt x="4741484" y="54200"/>
                </a:cubicBezTo>
                <a:cubicBezTo>
                  <a:pt x="4755693" y="63785"/>
                  <a:pt x="4762914" y="79951"/>
                  <a:pt x="4763148" y="102698"/>
                </a:cubicBezTo>
                <a:cubicBezTo>
                  <a:pt x="4762908" y="124917"/>
                  <a:pt x="4755776" y="141452"/>
                  <a:pt x="4741750" y="152302"/>
                </a:cubicBezTo>
                <a:cubicBezTo>
                  <a:pt x="4727725" y="163152"/>
                  <a:pt x="4708244" y="168557"/>
                  <a:pt x="4683306" y="168517"/>
                </a:cubicBezTo>
                <a:lnTo>
                  <a:pt x="4642752" y="168517"/>
                </a:lnTo>
                <a:lnTo>
                  <a:pt x="4642752" y="262395"/>
                </a:lnTo>
                <a:lnTo>
                  <a:pt x="4624502" y="262395"/>
                </a:lnTo>
                <a:close/>
                <a:moveTo>
                  <a:pt x="3435706" y="40234"/>
                </a:moveTo>
                <a:lnTo>
                  <a:pt x="3537189" y="40234"/>
                </a:lnTo>
                <a:lnTo>
                  <a:pt x="3537189" y="55741"/>
                </a:lnTo>
                <a:lnTo>
                  <a:pt x="3451555" y="55741"/>
                </a:lnTo>
                <a:lnTo>
                  <a:pt x="3445154" y="130428"/>
                </a:lnTo>
                <a:cubicBezTo>
                  <a:pt x="3450419" y="127191"/>
                  <a:pt x="3456044" y="124619"/>
                  <a:pt x="3462033" y="122713"/>
                </a:cubicBezTo>
                <a:cubicBezTo>
                  <a:pt x="3468021" y="120807"/>
                  <a:pt x="3474790" y="119831"/>
                  <a:pt x="3482340" y="119787"/>
                </a:cubicBezTo>
                <a:cubicBezTo>
                  <a:pt x="3501084" y="119671"/>
                  <a:pt x="3516622" y="125381"/>
                  <a:pt x="3528956" y="136916"/>
                </a:cubicBezTo>
                <a:cubicBezTo>
                  <a:pt x="3541289" y="148452"/>
                  <a:pt x="3547683" y="166510"/>
                  <a:pt x="3548139" y="191091"/>
                </a:cubicBezTo>
                <a:cubicBezTo>
                  <a:pt x="3547936" y="207186"/>
                  <a:pt x="3544552" y="220827"/>
                  <a:pt x="3537989" y="232015"/>
                </a:cubicBezTo>
                <a:cubicBezTo>
                  <a:pt x="3531424" y="243203"/>
                  <a:pt x="3522896" y="251714"/>
                  <a:pt x="3512404" y="257549"/>
                </a:cubicBezTo>
                <a:cubicBezTo>
                  <a:pt x="3501911" y="263384"/>
                  <a:pt x="3490671" y="266320"/>
                  <a:pt x="3478682" y="266357"/>
                </a:cubicBezTo>
                <a:cubicBezTo>
                  <a:pt x="3461652" y="266029"/>
                  <a:pt x="3447707" y="262962"/>
                  <a:pt x="3436849" y="257156"/>
                </a:cubicBezTo>
                <a:cubicBezTo>
                  <a:pt x="3425990" y="251349"/>
                  <a:pt x="3417075" y="244776"/>
                  <a:pt x="3410102" y="237435"/>
                </a:cubicBezTo>
                <a:lnTo>
                  <a:pt x="3419856" y="224934"/>
                </a:lnTo>
                <a:cubicBezTo>
                  <a:pt x="3426073" y="231896"/>
                  <a:pt x="3433756" y="237943"/>
                  <a:pt x="3442907" y="243076"/>
                </a:cubicBezTo>
                <a:cubicBezTo>
                  <a:pt x="3452057" y="248208"/>
                  <a:pt x="3463779" y="250902"/>
                  <a:pt x="3478073" y="251156"/>
                </a:cubicBezTo>
                <a:cubicBezTo>
                  <a:pt x="3492500" y="250927"/>
                  <a:pt x="3504641" y="245515"/>
                  <a:pt x="3514496" y="234920"/>
                </a:cubicBezTo>
                <a:cubicBezTo>
                  <a:pt x="3524352" y="224325"/>
                  <a:pt x="3529482" y="209918"/>
                  <a:pt x="3529889" y="191701"/>
                </a:cubicBezTo>
                <a:cubicBezTo>
                  <a:pt x="3529711" y="173851"/>
                  <a:pt x="3525114" y="159927"/>
                  <a:pt x="3516097" y="149929"/>
                </a:cubicBezTo>
                <a:cubicBezTo>
                  <a:pt x="3507080" y="139931"/>
                  <a:pt x="3494710" y="134849"/>
                  <a:pt x="3478987" y="134684"/>
                </a:cubicBezTo>
                <a:cubicBezTo>
                  <a:pt x="3471062" y="134735"/>
                  <a:pt x="3464052" y="136005"/>
                  <a:pt x="3457956" y="138495"/>
                </a:cubicBezTo>
                <a:cubicBezTo>
                  <a:pt x="3451860" y="140986"/>
                  <a:pt x="3445764" y="144391"/>
                  <a:pt x="3439668" y="148710"/>
                </a:cubicBezTo>
                <a:lnTo>
                  <a:pt x="3428086" y="141697"/>
                </a:lnTo>
                <a:close/>
                <a:moveTo>
                  <a:pt x="3111075" y="37777"/>
                </a:moveTo>
                <a:lnTo>
                  <a:pt x="3111075" y="87154"/>
                </a:lnTo>
                <a:lnTo>
                  <a:pt x="3172644" y="87154"/>
                </a:lnTo>
                <a:lnTo>
                  <a:pt x="3172644" y="37777"/>
                </a:lnTo>
                <a:close/>
                <a:moveTo>
                  <a:pt x="14593" y="36843"/>
                </a:moveTo>
                <a:lnTo>
                  <a:pt x="14593" y="253899"/>
                </a:lnTo>
                <a:lnTo>
                  <a:pt x="235306" y="253899"/>
                </a:lnTo>
                <a:lnTo>
                  <a:pt x="235306" y="36843"/>
                </a:lnTo>
                <a:close/>
                <a:moveTo>
                  <a:pt x="4111886" y="36272"/>
                </a:moveTo>
                <a:cubicBezTo>
                  <a:pt x="4132212" y="36213"/>
                  <a:pt x="4148111" y="45619"/>
                  <a:pt x="4159583" y="64489"/>
                </a:cubicBezTo>
                <a:cubicBezTo>
                  <a:pt x="4171056" y="83360"/>
                  <a:pt x="4176892" y="112048"/>
                  <a:pt x="4177094" y="150553"/>
                </a:cubicBezTo>
                <a:cubicBezTo>
                  <a:pt x="4176892" y="189522"/>
                  <a:pt x="4171056" y="218578"/>
                  <a:pt x="4159583" y="237721"/>
                </a:cubicBezTo>
                <a:cubicBezTo>
                  <a:pt x="4148111" y="256865"/>
                  <a:pt x="4132212" y="266410"/>
                  <a:pt x="4111886" y="266357"/>
                </a:cubicBezTo>
                <a:cubicBezTo>
                  <a:pt x="4091413" y="266410"/>
                  <a:pt x="4075425" y="256865"/>
                  <a:pt x="4063921" y="237721"/>
                </a:cubicBezTo>
                <a:cubicBezTo>
                  <a:pt x="4052417" y="218578"/>
                  <a:pt x="4046568" y="189522"/>
                  <a:pt x="4046372" y="150553"/>
                </a:cubicBezTo>
                <a:cubicBezTo>
                  <a:pt x="4046568" y="112048"/>
                  <a:pt x="4052417" y="83360"/>
                  <a:pt x="4063921" y="64489"/>
                </a:cubicBezTo>
                <a:cubicBezTo>
                  <a:pt x="4075425" y="45619"/>
                  <a:pt x="4091413" y="36213"/>
                  <a:pt x="4111886" y="36272"/>
                </a:cubicBezTo>
                <a:close/>
                <a:moveTo>
                  <a:pt x="3902335" y="36272"/>
                </a:moveTo>
                <a:cubicBezTo>
                  <a:pt x="3922662" y="36213"/>
                  <a:pt x="3938561" y="45619"/>
                  <a:pt x="3950033" y="64489"/>
                </a:cubicBezTo>
                <a:cubicBezTo>
                  <a:pt x="3961505" y="83360"/>
                  <a:pt x="3967342" y="112048"/>
                  <a:pt x="3967544" y="150553"/>
                </a:cubicBezTo>
                <a:cubicBezTo>
                  <a:pt x="3967342" y="189522"/>
                  <a:pt x="3961505" y="218578"/>
                  <a:pt x="3950033" y="237721"/>
                </a:cubicBezTo>
                <a:cubicBezTo>
                  <a:pt x="3938561" y="256865"/>
                  <a:pt x="3922662" y="266410"/>
                  <a:pt x="3902335" y="266357"/>
                </a:cubicBezTo>
                <a:cubicBezTo>
                  <a:pt x="3881863" y="266410"/>
                  <a:pt x="3865875" y="256865"/>
                  <a:pt x="3854371" y="237721"/>
                </a:cubicBezTo>
                <a:cubicBezTo>
                  <a:pt x="3842867" y="218578"/>
                  <a:pt x="3837018" y="189522"/>
                  <a:pt x="3836822" y="150553"/>
                </a:cubicBezTo>
                <a:cubicBezTo>
                  <a:pt x="3837018" y="112048"/>
                  <a:pt x="3842867" y="83360"/>
                  <a:pt x="3854371" y="64489"/>
                </a:cubicBezTo>
                <a:cubicBezTo>
                  <a:pt x="3865875" y="45619"/>
                  <a:pt x="3881863" y="36213"/>
                  <a:pt x="3902335" y="36272"/>
                </a:cubicBezTo>
                <a:close/>
                <a:moveTo>
                  <a:pt x="3692785" y="36272"/>
                </a:moveTo>
                <a:cubicBezTo>
                  <a:pt x="3713112" y="36213"/>
                  <a:pt x="3729011" y="45619"/>
                  <a:pt x="3740483" y="64489"/>
                </a:cubicBezTo>
                <a:cubicBezTo>
                  <a:pt x="3751955" y="83360"/>
                  <a:pt x="3757792" y="112048"/>
                  <a:pt x="3757994" y="150553"/>
                </a:cubicBezTo>
                <a:cubicBezTo>
                  <a:pt x="3757792" y="189522"/>
                  <a:pt x="3751955" y="218578"/>
                  <a:pt x="3740483" y="237721"/>
                </a:cubicBezTo>
                <a:cubicBezTo>
                  <a:pt x="3729011" y="256865"/>
                  <a:pt x="3713112" y="266410"/>
                  <a:pt x="3692785" y="266357"/>
                </a:cubicBezTo>
                <a:cubicBezTo>
                  <a:pt x="3672313" y="266410"/>
                  <a:pt x="3656325" y="256865"/>
                  <a:pt x="3644821" y="237721"/>
                </a:cubicBezTo>
                <a:cubicBezTo>
                  <a:pt x="3633317" y="218578"/>
                  <a:pt x="3627468" y="189522"/>
                  <a:pt x="3627272" y="150553"/>
                </a:cubicBezTo>
                <a:cubicBezTo>
                  <a:pt x="3627468" y="112048"/>
                  <a:pt x="3633317" y="83360"/>
                  <a:pt x="3644821" y="64489"/>
                </a:cubicBezTo>
                <a:cubicBezTo>
                  <a:pt x="3656325" y="45619"/>
                  <a:pt x="3672313" y="36213"/>
                  <a:pt x="3692785" y="36272"/>
                </a:cubicBezTo>
                <a:close/>
                <a:moveTo>
                  <a:pt x="4263828" y="26499"/>
                </a:moveTo>
                <a:lnTo>
                  <a:pt x="4522908" y="26499"/>
                </a:lnTo>
                <a:lnTo>
                  <a:pt x="4522908" y="40520"/>
                </a:lnTo>
                <a:lnTo>
                  <a:pt x="4400684" y="40520"/>
                </a:lnTo>
                <a:cubicBezTo>
                  <a:pt x="4397604" y="47632"/>
                  <a:pt x="4394390" y="54820"/>
                  <a:pt x="4391044" y="62084"/>
                </a:cubicBezTo>
                <a:cubicBezTo>
                  <a:pt x="4387698" y="69349"/>
                  <a:pt x="4384408" y="76080"/>
                  <a:pt x="4381176" y="82277"/>
                </a:cubicBezTo>
                <a:lnTo>
                  <a:pt x="4489990" y="82277"/>
                </a:lnTo>
                <a:lnTo>
                  <a:pt x="4489990" y="224314"/>
                </a:lnTo>
                <a:lnTo>
                  <a:pt x="4474750" y="224314"/>
                </a:lnTo>
                <a:lnTo>
                  <a:pt x="4474750" y="96298"/>
                </a:lnTo>
                <a:lnTo>
                  <a:pt x="4311072" y="96298"/>
                </a:lnTo>
                <a:lnTo>
                  <a:pt x="4311072" y="224314"/>
                </a:lnTo>
                <a:lnTo>
                  <a:pt x="4296442" y="224314"/>
                </a:lnTo>
                <a:lnTo>
                  <a:pt x="4296442" y="82277"/>
                </a:lnTo>
                <a:lnTo>
                  <a:pt x="4365632" y="82277"/>
                </a:lnTo>
                <a:cubicBezTo>
                  <a:pt x="4368895" y="76156"/>
                  <a:pt x="4372121" y="69349"/>
                  <a:pt x="4375309" y="61856"/>
                </a:cubicBezTo>
                <a:cubicBezTo>
                  <a:pt x="4378496" y="54363"/>
                  <a:pt x="4381265" y="47251"/>
                  <a:pt x="4383614" y="40520"/>
                </a:cubicBezTo>
                <a:lnTo>
                  <a:pt x="4263828" y="40520"/>
                </a:lnTo>
                <a:close/>
                <a:moveTo>
                  <a:pt x="3074194" y="24061"/>
                </a:moveTo>
                <a:lnTo>
                  <a:pt x="3211354" y="24061"/>
                </a:lnTo>
                <a:lnTo>
                  <a:pt x="3211354" y="37777"/>
                </a:lnTo>
                <a:lnTo>
                  <a:pt x="3186970" y="37777"/>
                </a:lnTo>
                <a:lnTo>
                  <a:pt x="3186970" y="206941"/>
                </a:lnTo>
                <a:lnTo>
                  <a:pt x="3213792" y="202064"/>
                </a:lnTo>
                <a:lnTo>
                  <a:pt x="3214707" y="215170"/>
                </a:lnTo>
                <a:lnTo>
                  <a:pt x="3186970" y="220352"/>
                </a:lnTo>
                <a:lnTo>
                  <a:pt x="3186970" y="284360"/>
                </a:lnTo>
                <a:lnTo>
                  <a:pt x="3172644" y="284360"/>
                </a:lnTo>
                <a:lnTo>
                  <a:pt x="3172644" y="223095"/>
                </a:lnTo>
                <a:cubicBezTo>
                  <a:pt x="3154686" y="226448"/>
                  <a:pt x="3137414" y="229572"/>
                  <a:pt x="3120828" y="232468"/>
                </a:cubicBezTo>
                <a:cubicBezTo>
                  <a:pt x="3104242" y="235363"/>
                  <a:pt x="3089104" y="238030"/>
                  <a:pt x="3075413" y="240469"/>
                </a:cubicBezTo>
                <a:lnTo>
                  <a:pt x="3072060" y="226143"/>
                </a:lnTo>
                <a:lnTo>
                  <a:pt x="3096749" y="222181"/>
                </a:lnTo>
                <a:lnTo>
                  <a:pt x="3096749" y="37777"/>
                </a:lnTo>
                <a:lnTo>
                  <a:pt x="3074194" y="37777"/>
                </a:lnTo>
                <a:close/>
                <a:moveTo>
                  <a:pt x="5314169" y="22841"/>
                </a:moveTo>
                <a:lnTo>
                  <a:pt x="5519604" y="22841"/>
                </a:lnTo>
                <a:lnTo>
                  <a:pt x="5519604" y="129217"/>
                </a:lnTo>
                <a:lnTo>
                  <a:pt x="5314169" y="129217"/>
                </a:lnTo>
                <a:lnTo>
                  <a:pt x="5314169" y="115501"/>
                </a:lnTo>
                <a:lnTo>
                  <a:pt x="5505583" y="115501"/>
                </a:lnTo>
                <a:lnTo>
                  <a:pt x="5505583" y="81973"/>
                </a:lnTo>
                <a:lnTo>
                  <a:pt x="5327580" y="81973"/>
                </a:lnTo>
                <a:lnTo>
                  <a:pt x="5327580" y="69781"/>
                </a:lnTo>
                <a:lnTo>
                  <a:pt x="5505583" y="69781"/>
                </a:lnTo>
                <a:lnTo>
                  <a:pt x="5505583" y="36557"/>
                </a:lnTo>
                <a:lnTo>
                  <a:pt x="5314169" y="36557"/>
                </a:lnTo>
                <a:close/>
                <a:moveTo>
                  <a:pt x="0" y="22251"/>
                </a:moveTo>
                <a:lnTo>
                  <a:pt x="250203" y="22251"/>
                </a:lnTo>
                <a:lnTo>
                  <a:pt x="250203" y="284341"/>
                </a:lnTo>
                <a:lnTo>
                  <a:pt x="235306" y="284341"/>
                </a:lnTo>
                <a:lnTo>
                  <a:pt x="235306" y="267881"/>
                </a:lnTo>
                <a:lnTo>
                  <a:pt x="14593" y="267881"/>
                </a:lnTo>
                <a:lnTo>
                  <a:pt x="14593" y="284341"/>
                </a:lnTo>
                <a:lnTo>
                  <a:pt x="0" y="284341"/>
                </a:lnTo>
                <a:close/>
                <a:moveTo>
                  <a:pt x="1032948" y="9430"/>
                </a:moveTo>
                <a:lnTo>
                  <a:pt x="1267644" y="9430"/>
                </a:lnTo>
                <a:lnTo>
                  <a:pt x="1267644" y="132265"/>
                </a:lnTo>
                <a:lnTo>
                  <a:pt x="1032948" y="132265"/>
                </a:lnTo>
                <a:lnTo>
                  <a:pt x="1032948" y="93250"/>
                </a:lnTo>
                <a:lnTo>
                  <a:pt x="1225277" y="93250"/>
                </a:lnTo>
                <a:lnTo>
                  <a:pt x="1225277" y="86240"/>
                </a:lnTo>
                <a:lnTo>
                  <a:pt x="1046360" y="86240"/>
                </a:lnTo>
                <a:lnTo>
                  <a:pt x="1046360" y="56369"/>
                </a:lnTo>
                <a:lnTo>
                  <a:pt x="1225277" y="56369"/>
                </a:lnTo>
                <a:lnTo>
                  <a:pt x="1225277" y="48445"/>
                </a:lnTo>
                <a:lnTo>
                  <a:pt x="1032948" y="48445"/>
                </a:lnTo>
                <a:close/>
                <a:moveTo>
                  <a:pt x="2812066" y="8821"/>
                </a:moveTo>
                <a:lnTo>
                  <a:pt x="2826696" y="8821"/>
                </a:lnTo>
                <a:lnTo>
                  <a:pt x="2826696" y="34729"/>
                </a:lnTo>
                <a:lnTo>
                  <a:pt x="2911735" y="34729"/>
                </a:lnTo>
                <a:lnTo>
                  <a:pt x="2911735" y="8821"/>
                </a:lnTo>
                <a:lnTo>
                  <a:pt x="2926061" y="8821"/>
                </a:lnTo>
                <a:lnTo>
                  <a:pt x="2926061" y="34729"/>
                </a:lnTo>
                <a:lnTo>
                  <a:pt x="3001651" y="34729"/>
                </a:lnTo>
                <a:lnTo>
                  <a:pt x="3001651" y="48445"/>
                </a:lnTo>
                <a:lnTo>
                  <a:pt x="2926061" y="48445"/>
                </a:lnTo>
                <a:lnTo>
                  <a:pt x="2926061" y="75267"/>
                </a:lnTo>
                <a:lnTo>
                  <a:pt x="2911735" y="75267"/>
                </a:lnTo>
                <a:lnTo>
                  <a:pt x="2911735" y="48445"/>
                </a:lnTo>
                <a:lnTo>
                  <a:pt x="2826696" y="48445"/>
                </a:lnTo>
                <a:lnTo>
                  <a:pt x="2826696" y="76181"/>
                </a:lnTo>
                <a:lnTo>
                  <a:pt x="2812066" y="76181"/>
                </a:lnTo>
                <a:lnTo>
                  <a:pt x="2812066" y="48445"/>
                </a:lnTo>
                <a:lnTo>
                  <a:pt x="2736476" y="48445"/>
                </a:lnTo>
                <a:lnTo>
                  <a:pt x="2736476" y="34729"/>
                </a:lnTo>
                <a:lnTo>
                  <a:pt x="2812066" y="34729"/>
                </a:lnTo>
                <a:close/>
                <a:moveTo>
                  <a:pt x="5795830" y="8535"/>
                </a:moveTo>
                <a:lnTo>
                  <a:pt x="5810154" y="8535"/>
                </a:lnTo>
                <a:cubicBezTo>
                  <a:pt x="5810510" y="19863"/>
                  <a:pt x="5811323" y="30734"/>
                  <a:pt x="5812594" y="41148"/>
                </a:cubicBezTo>
                <a:lnTo>
                  <a:pt x="5908605" y="41148"/>
                </a:lnTo>
                <a:lnTo>
                  <a:pt x="5908605" y="53912"/>
                </a:lnTo>
                <a:lnTo>
                  <a:pt x="5814117" y="53912"/>
                </a:lnTo>
                <a:cubicBezTo>
                  <a:pt x="5816588" y="70124"/>
                  <a:pt x="5819800" y="85115"/>
                  <a:pt x="5823756" y="98886"/>
                </a:cubicBezTo>
                <a:cubicBezTo>
                  <a:pt x="5827713" y="112658"/>
                  <a:pt x="5832222" y="124899"/>
                  <a:pt x="5837282" y="135611"/>
                </a:cubicBezTo>
                <a:cubicBezTo>
                  <a:pt x="5844762" y="126311"/>
                  <a:pt x="5851519" y="116419"/>
                  <a:pt x="5857551" y="105935"/>
                </a:cubicBezTo>
                <a:cubicBezTo>
                  <a:pt x="5863584" y="95452"/>
                  <a:pt x="5868816" y="84420"/>
                  <a:pt x="5873248" y="72840"/>
                </a:cubicBezTo>
                <a:lnTo>
                  <a:pt x="5886660" y="76198"/>
                </a:lnTo>
                <a:cubicBezTo>
                  <a:pt x="5881313" y="90066"/>
                  <a:pt x="5875090" y="103078"/>
                  <a:pt x="5867990" y="115234"/>
                </a:cubicBezTo>
                <a:cubicBezTo>
                  <a:pt x="5860891" y="127389"/>
                  <a:pt x="5852992" y="138657"/>
                  <a:pt x="5844292" y="149036"/>
                </a:cubicBezTo>
                <a:cubicBezTo>
                  <a:pt x="5850757" y="160367"/>
                  <a:pt x="5857488" y="169075"/>
                  <a:pt x="5864486" y="175160"/>
                </a:cubicBezTo>
                <a:cubicBezTo>
                  <a:pt x="5871483" y="181246"/>
                  <a:pt x="5878367" y="184321"/>
                  <a:pt x="5885136" y="184385"/>
                </a:cubicBezTo>
                <a:cubicBezTo>
                  <a:pt x="5888755" y="184371"/>
                  <a:pt x="5891498" y="181270"/>
                  <a:pt x="5893366" y="175082"/>
                </a:cubicBezTo>
                <a:cubicBezTo>
                  <a:pt x="5895232" y="168894"/>
                  <a:pt x="5896451" y="158788"/>
                  <a:pt x="5897022" y="144764"/>
                </a:cubicBezTo>
                <a:cubicBezTo>
                  <a:pt x="5898769" y="146309"/>
                  <a:pt x="5900763" y="147644"/>
                  <a:pt x="5903005" y="148769"/>
                </a:cubicBezTo>
                <a:cubicBezTo>
                  <a:pt x="5905246" y="149894"/>
                  <a:pt x="5907316" y="150695"/>
                  <a:pt x="5909215" y="151171"/>
                </a:cubicBezTo>
                <a:cubicBezTo>
                  <a:pt x="5908148" y="168725"/>
                  <a:pt x="5905786" y="181003"/>
                  <a:pt x="5902128" y="188006"/>
                </a:cubicBezTo>
                <a:cubicBezTo>
                  <a:pt x="5898471" y="195009"/>
                  <a:pt x="5892603" y="198374"/>
                  <a:pt x="5884526" y="198101"/>
                </a:cubicBezTo>
                <a:cubicBezTo>
                  <a:pt x="5875471" y="197999"/>
                  <a:pt x="5866682" y="194622"/>
                  <a:pt x="5858161" y="187969"/>
                </a:cubicBezTo>
                <a:cubicBezTo>
                  <a:pt x="5849640" y="181316"/>
                  <a:pt x="5841765" y="171999"/>
                  <a:pt x="5834538" y="160019"/>
                </a:cubicBezTo>
                <a:cubicBezTo>
                  <a:pt x="5827966" y="166848"/>
                  <a:pt x="5821070" y="173191"/>
                  <a:pt x="5813850" y="179047"/>
                </a:cubicBezTo>
                <a:cubicBezTo>
                  <a:pt x="5806630" y="184903"/>
                  <a:pt x="5799202" y="190340"/>
                  <a:pt x="5791562" y="195358"/>
                </a:cubicBezTo>
                <a:cubicBezTo>
                  <a:pt x="5790381" y="193891"/>
                  <a:pt x="5788705" y="192177"/>
                  <a:pt x="5786533" y="190215"/>
                </a:cubicBezTo>
                <a:cubicBezTo>
                  <a:pt x="5784361" y="188252"/>
                  <a:pt x="5782380" y="186614"/>
                  <a:pt x="5780589" y="185300"/>
                </a:cubicBezTo>
                <a:cubicBezTo>
                  <a:pt x="5789142" y="180125"/>
                  <a:pt x="5797334" y="174384"/>
                  <a:pt x="5805164" y="168079"/>
                </a:cubicBezTo>
                <a:cubicBezTo>
                  <a:pt x="5812994" y="161773"/>
                  <a:pt x="5820346" y="154815"/>
                  <a:pt x="5827224" y="147205"/>
                </a:cubicBezTo>
                <a:cubicBezTo>
                  <a:pt x="5821083" y="134793"/>
                  <a:pt x="5815686" y="120727"/>
                  <a:pt x="5811032" y="105008"/>
                </a:cubicBezTo>
                <a:cubicBezTo>
                  <a:pt x="5806376" y="89289"/>
                  <a:pt x="5802732" y="72257"/>
                  <a:pt x="5800096" y="53912"/>
                </a:cubicBezTo>
                <a:lnTo>
                  <a:pt x="5676652" y="53912"/>
                </a:lnTo>
                <a:lnTo>
                  <a:pt x="5676652" y="86232"/>
                </a:lnTo>
                <a:cubicBezTo>
                  <a:pt x="5676739" y="97579"/>
                  <a:pt x="5676024" y="110005"/>
                  <a:pt x="5674508" y="123509"/>
                </a:cubicBezTo>
                <a:cubicBezTo>
                  <a:pt x="5672991" y="137014"/>
                  <a:pt x="5670154" y="150569"/>
                  <a:pt x="5665996" y="164175"/>
                </a:cubicBezTo>
                <a:cubicBezTo>
                  <a:pt x="5661838" y="177782"/>
                  <a:pt x="5655840" y="190412"/>
                  <a:pt x="5648001" y="202065"/>
                </a:cubicBezTo>
                <a:cubicBezTo>
                  <a:pt x="5646661" y="200433"/>
                  <a:pt x="5644922" y="198667"/>
                  <a:pt x="5642782" y="196768"/>
                </a:cubicBezTo>
                <a:cubicBezTo>
                  <a:pt x="5640642" y="194869"/>
                  <a:pt x="5638826" y="193485"/>
                  <a:pt x="5637333" y="192615"/>
                </a:cubicBezTo>
                <a:cubicBezTo>
                  <a:pt x="5644554" y="181802"/>
                  <a:pt x="5649992" y="170151"/>
                  <a:pt x="5653646" y="157661"/>
                </a:cubicBezTo>
                <a:cubicBezTo>
                  <a:pt x="5657300" y="145172"/>
                  <a:pt x="5659734" y="132748"/>
                  <a:pt x="5660950" y="120391"/>
                </a:cubicBezTo>
                <a:cubicBezTo>
                  <a:pt x="5662165" y="108033"/>
                  <a:pt x="5662726" y="96647"/>
                  <a:pt x="5662632" y="86232"/>
                </a:cubicBezTo>
                <a:lnTo>
                  <a:pt x="5662632" y="41148"/>
                </a:lnTo>
                <a:lnTo>
                  <a:pt x="5798268" y="41148"/>
                </a:lnTo>
                <a:cubicBezTo>
                  <a:pt x="5797652" y="35941"/>
                  <a:pt x="5797131" y="30582"/>
                  <a:pt x="5796706" y="25070"/>
                </a:cubicBezTo>
                <a:cubicBezTo>
                  <a:pt x="5796280" y="19558"/>
                  <a:pt x="5795988" y="14047"/>
                  <a:pt x="5795830" y="8535"/>
                </a:cubicBezTo>
                <a:close/>
                <a:moveTo>
                  <a:pt x="2484406" y="8535"/>
                </a:moveTo>
                <a:lnTo>
                  <a:pt x="2498122" y="8535"/>
                </a:lnTo>
                <a:lnTo>
                  <a:pt x="2498122" y="30176"/>
                </a:lnTo>
                <a:lnTo>
                  <a:pt x="2555729" y="30176"/>
                </a:lnTo>
                <a:lnTo>
                  <a:pt x="2555729" y="8535"/>
                </a:lnTo>
                <a:lnTo>
                  <a:pt x="2569750" y="8535"/>
                </a:lnTo>
                <a:lnTo>
                  <a:pt x="2569750" y="30176"/>
                </a:lnTo>
                <a:lnTo>
                  <a:pt x="2636806" y="30176"/>
                </a:lnTo>
                <a:lnTo>
                  <a:pt x="2636806" y="80734"/>
                </a:lnTo>
                <a:lnTo>
                  <a:pt x="2569750" y="80734"/>
                </a:lnTo>
                <a:lnTo>
                  <a:pt x="2569750" y="109119"/>
                </a:lnTo>
                <a:lnTo>
                  <a:pt x="2654484" y="109119"/>
                </a:lnTo>
                <a:cubicBezTo>
                  <a:pt x="2654472" y="109239"/>
                  <a:pt x="2654421" y="109986"/>
                  <a:pt x="2654332" y="111359"/>
                </a:cubicBezTo>
                <a:cubicBezTo>
                  <a:pt x="2654243" y="112733"/>
                  <a:pt x="2654192" y="114012"/>
                  <a:pt x="2654180" y="115195"/>
                </a:cubicBezTo>
                <a:cubicBezTo>
                  <a:pt x="2652865" y="124826"/>
                  <a:pt x="2651532" y="132153"/>
                  <a:pt x="2650179" y="137177"/>
                </a:cubicBezTo>
                <a:cubicBezTo>
                  <a:pt x="2648826" y="142201"/>
                  <a:pt x="2647112" y="145644"/>
                  <a:pt x="2645035" y="147505"/>
                </a:cubicBezTo>
                <a:cubicBezTo>
                  <a:pt x="2643258" y="149016"/>
                  <a:pt x="2641327" y="150108"/>
                  <a:pt x="2639244" y="150781"/>
                </a:cubicBezTo>
                <a:cubicBezTo>
                  <a:pt x="2637162" y="151454"/>
                  <a:pt x="2634622" y="151784"/>
                  <a:pt x="2631624" y="151772"/>
                </a:cubicBezTo>
                <a:cubicBezTo>
                  <a:pt x="2629218" y="152064"/>
                  <a:pt x="2625725" y="152165"/>
                  <a:pt x="2621147" y="152077"/>
                </a:cubicBezTo>
                <a:cubicBezTo>
                  <a:pt x="2616568" y="151988"/>
                  <a:pt x="2611628" y="151784"/>
                  <a:pt x="2606326" y="151467"/>
                </a:cubicBezTo>
                <a:cubicBezTo>
                  <a:pt x="2606161" y="149740"/>
                  <a:pt x="2605805" y="147860"/>
                  <a:pt x="2605259" y="145828"/>
                </a:cubicBezTo>
                <a:cubicBezTo>
                  <a:pt x="2604713" y="143796"/>
                  <a:pt x="2604052" y="141916"/>
                  <a:pt x="2603278" y="140188"/>
                </a:cubicBezTo>
                <a:cubicBezTo>
                  <a:pt x="2608580" y="140773"/>
                  <a:pt x="2613368" y="141129"/>
                  <a:pt x="2617642" y="141256"/>
                </a:cubicBezTo>
                <a:cubicBezTo>
                  <a:pt x="2621915" y="141383"/>
                  <a:pt x="2624950" y="141434"/>
                  <a:pt x="2626748" y="141409"/>
                </a:cubicBezTo>
                <a:cubicBezTo>
                  <a:pt x="2628557" y="141428"/>
                  <a:pt x="2630043" y="141313"/>
                  <a:pt x="2631205" y="141065"/>
                </a:cubicBezTo>
                <a:cubicBezTo>
                  <a:pt x="2632367" y="140817"/>
                  <a:pt x="2633320" y="140322"/>
                  <a:pt x="2634063" y="139578"/>
                </a:cubicBezTo>
                <a:cubicBezTo>
                  <a:pt x="2635110" y="138574"/>
                  <a:pt x="2636063" y="136616"/>
                  <a:pt x="2636920" y="133705"/>
                </a:cubicBezTo>
                <a:cubicBezTo>
                  <a:pt x="2637777" y="130794"/>
                  <a:pt x="2638654" y="126548"/>
                  <a:pt x="2639549" y="120968"/>
                </a:cubicBezTo>
                <a:lnTo>
                  <a:pt x="2569750" y="120968"/>
                </a:lnTo>
                <a:lnTo>
                  <a:pt x="2569750" y="152972"/>
                </a:lnTo>
                <a:lnTo>
                  <a:pt x="2555729" y="152972"/>
                </a:lnTo>
                <a:lnTo>
                  <a:pt x="2555729" y="120968"/>
                </a:lnTo>
                <a:lnTo>
                  <a:pt x="2486234" y="120968"/>
                </a:lnTo>
                <a:cubicBezTo>
                  <a:pt x="2480221" y="131179"/>
                  <a:pt x="2470455" y="140551"/>
                  <a:pt x="2456936" y="149086"/>
                </a:cubicBezTo>
                <a:cubicBezTo>
                  <a:pt x="2443416" y="157620"/>
                  <a:pt x="2424735" y="165316"/>
                  <a:pt x="2400891" y="172174"/>
                </a:cubicBezTo>
                <a:cubicBezTo>
                  <a:pt x="2400090" y="170250"/>
                  <a:pt x="2399024" y="168155"/>
                  <a:pt x="2397690" y="165888"/>
                </a:cubicBezTo>
                <a:cubicBezTo>
                  <a:pt x="2396357" y="163621"/>
                  <a:pt x="2394985" y="161754"/>
                  <a:pt x="2393576" y="160287"/>
                </a:cubicBezTo>
                <a:cubicBezTo>
                  <a:pt x="2413235" y="154934"/>
                  <a:pt x="2429084" y="148952"/>
                  <a:pt x="2441124" y="142342"/>
                </a:cubicBezTo>
                <a:cubicBezTo>
                  <a:pt x="2453164" y="135732"/>
                  <a:pt x="2462308" y="128607"/>
                  <a:pt x="2468556" y="120968"/>
                </a:cubicBezTo>
                <a:lnTo>
                  <a:pt x="2412168" y="120968"/>
                </a:lnTo>
                <a:cubicBezTo>
                  <a:pt x="2413737" y="113725"/>
                  <a:pt x="2415324" y="105388"/>
                  <a:pt x="2416931" y="95957"/>
                </a:cubicBezTo>
                <a:cubicBezTo>
                  <a:pt x="2418537" y="86525"/>
                  <a:pt x="2419896" y="77502"/>
                  <a:pt x="2421008" y="68885"/>
                </a:cubicBezTo>
                <a:lnTo>
                  <a:pt x="2484406" y="68885"/>
                </a:lnTo>
                <a:lnTo>
                  <a:pt x="2484406" y="67359"/>
                </a:lnTo>
                <a:lnTo>
                  <a:pt x="2484406" y="42329"/>
                </a:lnTo>
                <a:lnTo>
                  <a:pt x="2406377" y="42329"/>
                </a:lnTo>
                <a:lnTo>
                  <a:pt x="2406377" y="30176"/>
                </a:lnTo>
                <a:lnTo>
                  <a:pt x="2484406" y="30176"/>
                </a:lnTo>
                <a:close/>
                <a:moveTo>
                  <a:pt x="2136324" y="8535"/>
                </a:moveTo>
                <a:lnTo>
                  <a:pt x="2152479" y="11278"/>
                </a:lnTo>
                <a:cubicBezTo>
                  <a:pt x="2150358" y="14942"/>
                  <a:pt x="2148123" y="18663"/>
                  <a:pt x="2145773" y="22441"/>
                </a:cubicBezTo>
                <a:cubicBezTo>
                  <a:pt x="2143424" y="26220"/>
                  <a:pt x="2140884" y="30017"/>
                  <a:pt x="2138153" y="33833"/>
                </a:cubicBezTo>
                <a:lnTo>
                  <a:pt x="2222278" y="33833"/>
                </a:lnTo>
                <a:lnTo>
                  <a:pt x="2225021" y="32919"/>
                </a:lnTo>
                <a:lnTo>
                  <a:pt x="2234470" y="39608"/>
                </a:lnTo>
                <a:cubicBezTo>
                  <a:pt x="2230107" y="47348"/>
                  <a:pt x="2225040" y="55247"/>
                  <a:pt x="2219268" y="63304"/>
                </a:cubicBezTo>
                <a:cubicBezTo>
                  <a:pt x="2213496" y="71361"/>
                  <a:pt x="2207590" y="78809"/>
                  <a:pt x="2201551" y="85649"/>
                </a:cubicBezTo>
                <a:lnTo>
                  <a:pt x="2295125" y="85649"/>
                </a:lnTo>
                <a:lnTo>
                  <a:pt x="2295125" y="174613"/>
                </a:lnTo>
                <a:lnTo>
                  <a:pt x="2213743" y="174613"/>
                </a:lnTo>
                <a:lnTo>
                  <a:pt x="2213743" y="254504"/>
                </a:lnTo>
                <a:cubicBezTo>
                  <a:pt x="2213534" y="258659"/>
                  <a:pt x="2214639" y="261403"/>
                  <a:pt x="2217058" y="262737"/>
                </a:cubicBezTo>
                <a:cubicBezTo>
                  <a:pt x="2219478" y="264071"/>
                  <a:pt x="2224469" y="264681"/>
                  <a:pt x="2232031" y="264567"/>
                </a:cubicBezTo>
                <a:lnTo>
                  <a:pt x="2287200" y="264567"/>
                </a:lnTo>
                <a:cubicBezTo>
                  <a:pt x="2291906" y="264734"/>
                  <a:pt x="2295466" y="263756"/>
                  <a:pt x="2297880" y="261630"/>
                </a:cubicBezTo>
                <a:cubicBezTo>
                  <a:pt x="2300294" y="259505"/>
                  <a:pt x="2301979" y="255229"/>
                  <a:pt x="2302937" y="248801"/>
                </a:cubicBezTo>
                <a:cubicBezTo>
                  <a:pt x="2303895" y="242373"/>
                  <a:pt x="2304542" y="232788"/>
                  <a:pt x="2304879" y="220047"/>
                </a:cubicBezTo>
                <a:cubicBezTo>
                  <a:pt x="2306911" y="221292"/>
                  <a:pt x="2309171" y="222461"/>
                  <a:pt x="2311660" y="223554"/>
                </a:cubicBezTo>
                <a:cubicBezTo>
                  <a:pt x="2314150" y="224646"/>
                  <a:pt x="2316563" y="225510"/>
                  <a:pt x="2318900" y="226146"/>
                </a:cubicBezTo>
                <a:cubicBezTo>
                  <a:pt x="2318042" y="246721"/>
                  <a:pt x="2315566" y="260663"/>
                  <a:pt x="2311470" y="267971"/>
                </a:cubicBezTo>
                <a:cubicBezTo>
                  <a:pt x="2307374" y="275279"/>
                  <a:pt x="2299488" y="278703"/>
                  <a:pt x="2287810" y="278245"/>
                </a:cubicBezTo>
                <a:lnTo>
                  <a:pt x="2231422" y="278245"/>
                </a:lnTo>
                <a:cubicBezTo>
                  <a:pt x="2219008" y="278454"/>
                  <a:pt x="2210461" y="276895"/>
                  <a:pt x="2205781" y="273567"/>
                </a:cubicBezTo>
                <a:cubicBezTo>
                  <a:pt x="2201101" y="270240"/>
                  <a:pt x="2198878" y="263885"/>
                  <a:pt x="2199113" y="254504"/>
                </a:cubicBezTo>
                <a:lnTo>
                  <a:pt x="2199113" y="174613"/>
                </a:lnTo>
                <a:lnTo>
                  <a:pt x="2179606" y="174613"/>
                </a:lnTo>
                <a:cubicBezTo>
                  <a:pt x="2174897" y="191115"/>
                  <a:pt x="2167788" y="206188"/>
                  <a:pt x="2158281" y="219831"/>
                </a:cubicBezTo>
                <a:cubicBezTo>
                  <a:pt x="2148774" y="233474"/>
                  <a:pt x="2135863" y="245472"/>
                  <a:pt x="2119549" y="255823"/>
                </a:cubicBezTo>
                <a:cubicBezTo>
                  <a:pt x="2103235" y="266175"/>
                  <a:pt x="2082512" y="274665"/>
                  <a:pt x="2057381" y="281293"/>
                </a:cubicBezTo>
                <a:cubicBezTo>
                  <a:pt x="2056549" y="279345"/>
                  <a:pt x="2055317" y="277151"/>
                  <a:pt x="2053685" y="274712"/>
                </a:cubicBezTo>
                <a:cubicBezTo>
                  <a:pt x="2052054" y="272273"/>
                  <a:pt x="2050441" y="270310"/>
                  <a:pt x="2048847" y="268822"/>
                </a:cubicBezTo>
                <a:cubicBezTo>
                  <a:pt x="2072467" y="262999"/>
                  <a:pt x="2091978" y="255515"/>
                  <a:pt x="2107380" y="246369"/>
                </a:cubicBezTo>
                <a:cubicBezTo>
                  <a:pt x="2122781" y="237223"/>
                  <a:pt x="2135000" y="226619"/>
                  <a:pt x="2144035" y="214558"/>
                </a:cubicBezTo>
                <a:cubicBezTo>
                  <a:pt x="2153070" y="202497"/>
                  <a:pt x="2159847" y="189182"/>
                  <a:pt x="2164366" y="174613"/>
                </a:cubicBezTo>
                <a:lnTo>
                  <a:pt x="2079936" y="174613"/>
                </a:lnTo>
                <a:lnTo>
                  <a:pt x="2079936" y="97807"/>
                </a:lnTo>
                <a:cubicBezTo>
                  <a:pt x="2076291" y="100982"/>
                  <a:pt x="2072608" y="104004"/>
                  <a:pt x="2068887" y="106876"/>
                </a:cubicBezTo>
                <a:cubicBezTo>
                  <a:pt x="2065166" y="109747"/>
                  <a:pt x="2061331" y="112619"/>
                  <a:pt x="2057381" y="115491"/>
                </a:cubicBezTo>
                <a:cubicBezTo>
                  <a:pt x="2056086" y="113737"/>
                  <a:pt x="2054409" y="111908"/>
                  <a:pt x="2052352" y="110001"/>
                </a:cubicBezTo>
                <a:cubicBezTo>
                  <a:pt x="2050295" y="108095"/>
                  <a:pt x="2048313" y="106570"/>
                  <a:pt x="2046408" y="105426"/>
                </a:cubicBezTo>
                <a:cubicBezTo>
                  <a:pt x="2067662" y="91018"/>
                  <a:pt x="2085886" y="75137"/>
                  <a:pt x="2101082" y="57785"/>
                </a:cubicBezTo>
                <a:cubicBezTo>
                  <a:pt x="2116277" y="40433"/>
                  <a:pt x="2128025" y="24016"/>
                  <a:pt x="2136324" y="8535"/>
                </a:cubicBezTo>
                <a:close/>
                <a:moveTo>
                  <a:pt x="401403" y="8535"/>
                </a:moveTo>
                <a:lnTo>
                  <a:pt x="414509" y="12802"/>
                </a:lnTo>
                <a:cubicBezTo>
                  <a:pt x="412223" y="17399"/>
                  <a:pt x="409709" y="21997"/>
                  <a:pt x="406965" y="26594"/>
                </a:cubicBezTo>
                <a:cubicBezTo>
                  <a:pt x="404222" y="31192"/>
                  <a:pt x="401250" y="35637"/>
                  <a:pt x="398050" y="39929"/>
                </a:cubicBezTo>
                <a:lnTo>
                  <a:pt x="587026" y="39929"/>
                </a:lnTo>
                <a:lnTo>
                  <a:pt x="587026" y="52997"/>
                </a:lnTo>
                <a:lnTo>
                  <a:pt x="388601" y="52997"/>
                </a:lnTo>
                <a:cubicBezTo>
                  <a:pt x="381388" y="62027"/>
                  <a:pt x="373793" y="70440"/>
                  <a:pt x="365817" y="78235"/>
                </a:cubicBezTo>
                <a:cubicBezTo>
                  <a:pt x="357842" y="86031"/>
                  <a:pt x="349790" y="93067"/>
                  <a:pt x="341662" y="99343"/>
                </a:cubicBezTo>
                <a:cubicBezTo>
                  <a:pt x="340786" y="97676"/>
                  <a:pt x="339414" y="95591"/>
                  <a:pt x="337547" y="93086"/>
                </a:cubicBezTo>
                <a:cubicBezTo>
                  <a:pt x="335680" y="90581"/>
                  <a:pt x="334004" y="88499"/>
                  <a:pt x="332518" y="86838"/>
                </a:cubicBezTo>
                <a:cubicBezTo>
                  <a:pt x="346037" y="77372"/>
                  <a:pt x="358928" y="65848"/>
                  <a:pt x="371190" y="52264"/>
                </a:cubicBezTo>
                <a:cubicBezTo>
                  <a:pt x="383451" y="38681"/>
                  <a:pt x="393522" y="24105"/>
                  <a:pt x="401403" y="8535"/>
                </a:cubicBezTo>
                <a:close/>
                <a:moveTo>
                  <a:pt x="6132405" y="8516"/>
                </a:moveTo>
                <a:lnTo>
                  <a:pt x="6144902" y="14307"/>
                </a:lnTo>
                <a:cubicBezTo>
                  <a:pt x="6143371" y="16612"/>
                  <a:pt x="6141784" y="18936"/>
                  <a:pt x="6140139" y="21279"/>
                </a:cubicBezTo>
                <a:cubicBezTo>
                  <a:pt x="6138494" y="23622"/>
                  <a:pt x="6136830" y="25870"/>
                  <a:pt x="6135148" y="28023"/>
                </a:cubicBezTo>
                <a:cubicBezTo>
                  <a:pt x="6151944" y="47098"/>
                  <a:pt x="6171311" y="63964"/>
                  <a:pt x="6193250" y="78620"/>
                </a:cubicBezTo>
                <a:cubicBezTo>
                  <a:pt x="6215190" y="93276"/>
                  <a:pt x="6239510" y="106484"/>
                  <a:pt x="6266212" y="118244"/>
                </a:cubicBezTo>
                <a:cubicBezTo>
                  <a:pt x="6264160" y="119844"/>
                  <a:pt x="6262167" y="121825"/>
                  <a:pt x="6260230" y="124187"/>
                </a:cubicBezTo>
                <a:cubicBezTo>
                  <a:pt x="6258294" y="126550"/>
                  <a:pt x="6256832" y="128836"/>
                  <a:pt x="6255848" y="131045"/>
                </a:cubicBezTo>
                <a:cubicBezTo>
                  <a:pt x="6229978" y="118701"/>
                  <a:pt x="6206356" y="105061"/>
                  <a:pt x="6184982" y="90126"/>
                </a:cubicBezTo>
                <a:cubicBezTo>
                  <a:pt x="6163608" y="75191"/>
                  <a:pt x="6144254" y="58046"/>
                  <a:pt x="6126918" y="38691"/>
                </a:cubicBezTo>
                <a:cubicBezTo>
                  <a:pt x="6110376" y="58541"/>
                  <a:pt x="6091034" y="76600"/>
                  <a:pt x="6068892" y="92869"/>
                </a:cubicBezTo>
                <a:cubicBezTo>
                  <a:pt x="6046750" y="109138"/>
                  <a:pt x="6023216" y="122473"/>
                  <a:pt x="5998292" y="132874"/>
                </a:cubicBezTo>
                <a:cubicBezTo>
                  <a:pt x="5997175" y="131102"/>
                  <a:pt x="5995676" y="129083"/>
                  <a:pt x="5993797" y="126816"/>
                </a:cubicBezTo>
                <a:cubicBezTo>
                  <a:pt x="5991918" y="124549"/>
                  <a:pt x="5989962" y="122606"/>
                  <a:pt x="5987930" y="120987"/>
                </a:cubicBezTo>
                <a:cubicBezTo>
                  <a:pt x="6017800" y="109100"/>
                  <a:pt x="6045460" y="93326"/>
                  <a:pt x="6070912" y="73667"/>
                </a:cubicBezTo>
                <a:cubicBezTo>
                  <a:pt x="6096362" y="54007"/>
                  <a:pt x="6116860" y="32290"/>
                  <a:pt x="6132405" y="8516"/>
                </a:cubicBezTo>
                <a:close/>
                <a:moveTo>
                  <a:pt x="5839111" y="8230"/>
                </a:moveTo>
                <a:cubicBezTo>
                  <a:pt x="5846826" y="11062"/>
                  <a:pt x="5854560" y="14466"/>
                  <a:pt x="5862314" y="18441"/>
                </a:cubicBezTo>
                <a:cubicBezTo>
                  <a:pt x="5870068" y="22416"/>
                  <a:pt x="5876354" y="26429"/>
                  <a:pt x="5881173" y="30480"/>
                </a:cubicBezTo>
                <a:lnTo>
                  <a:pt x="5872638" y="39929"/>
                </a:lnTo>
                <a:cubicBezTo>
                  <a:pt x="5867692" y="35840"/>
                  <a:pt x="5861355" y="31674"/>
                  <a:pt x="5853627" y="27432"/>
                </a:cubicBezTo>
                <a:cubicBezTo>
                  <a:pt x="5845899" y="23191"/>
                  <a:pt x="5838114" y="19635"/>
                  <a:pt x="5830272" y="16764"/>
                </a:cubicBezTo>
                <a:close/>
                <a:moveTo>
                  <a:pt x="6407716" y="7925"/>
                </a:moveTo>
                <a:lnTo>
                  <a:pt x="6423260" y="10668"/>
                </a:lnTo>
                <a:cubicBezTo>
                  <a:pt x="6420536" y="15729"/>
                  <a:pt x="6417602" y="21000"/>
                  <a:pt x="6414459" y="26480"/>
                </a:cubicBezTo>
                <a:cubicBezTo>
                  <a:pt x="6411316" y="31960"/>
                  <a:pt x="6407848" y="37459"/>
                  <a:pt x="6404058" y="42977"/>
                </a:cubicBezTo>
                <a:lnTo>
                  <a:pt x="6485134" y="42977"/>
                </a:lnTo>
                <a:cubicBezTo>
                  <a:pt x="6483096" y="38138"/>
                  <a:pt x="6480620" y="32957"/>
                  <a:pt x="6477705" y="27432"/>
                </a:cubicBezTo>
                <a:cubicBezTo>
                  <a:pt x="6474790" y="21908"/>
                  <a:pt x="6471780" y="16726"/>
                  <a:pt x="6468676" y="11888"/>
                </a:cubicBezTo>
                <a:lnTo>
                  <a:pt x="6481782" y="7925"/>
                </a:lnTo>
                <a:cubicBezTo>
                  <a:pt x="6485401" y="13577"/>
                  <a:pt x="6488982" y="19571"/>
                  <a:pt x="6492526" y="25908"/>
                </a:cubicBezTo>
                <a:cubicBezTo>
                  <a:pt x="6496069" y="32246"/>
                  <a:pt x="6498888" y="37935"/>
                  <a:pt x="6500984" y="42977"/>
                </a:cubicBezTo>
                <a:lnTo>
                  <a:pt x="6592729" y="42977"/>
                </a:lnTo>
                <a:lnTo>
                  <a:pt x="6592729" y="55741"/>
                </a:lnTo>
                <a:lnTo>
                  <a:pt x="6490926" y="55741"/>
                </a:lnTo>
                <a:lnTo>
                  <a:pt x="6490926" y="80772"/>
                </a:lnTo>
                <a:lnTo>
                  <a:pt x="6581146" y="80772"/>
                </a:lnTo>
                <a:lnTo>
                  <a:pt x="6581146" y="92621"/>
                </a:lnTo>
                <a:lnTo>
                  <a:pt x="6490926" y="92621"/>
                </a:lnTo>
                <a:lnTo>
                  <a:pt x="6490926" y="117348"/>
                </a:lnTo>
                <a:lnTo>
                  <a:pt x="6582366" y="117348"/>
                </a:lnTo>
                <a:lnTo>
                  <a:pt x="6582366" y="129198"/>
                </a:lnTo>
                <a:lnTo>
                  <a:pt x="6490926" y="129198"/>
                </a:lnTo>
                <a:lnTo>
                  <a:pt x="6490926" y="155144"/>
                </a:lnTo>
                <a:lnTo>
                  <a:pt x="6604006" y="155144"/>
                </a:lnTo>
                <a:lnTo>
                  <a:pt x="6604006" y="167907"/>
                </a:lnTo>
                <a:lnTo>
                  <a:pt x="6395523" y="167907"/>
                </a:lnTo>
                <a:lnTo>
                  <a:pt x="6395523" y="177980"/>
                </a:lnTo>
                <a:lnTo>
                  <a:pt x="6381198" y="177980"/>
                </a:lnTo>
                <a:lnTo>
                  <a:pt x="6381198" y="73446"/>
                </a:lnTo>
                <a:cubicBezTo>
                  <a:pt x="6371444" y="85068"/>
                  <a:pt x="6360471" y="95937"/>
                  <a:pt x="6348280" y="106053"/>
                </a:cubicBezTo>
                <a:cubicBezTo>
                  <a:pt x="6346850" y="104444"/>
                  <a:pt x="6345136" y="102778"/>
                  <a:pt x="6343136" y="101055"/>
                </a:cubicBezTo>
                <a:cubicBezTo>
                  <a:pt x="6341136" y="99331"/>
                  <a:pt x="6339192" y="98046"/>
                  <a:pt x="6337306" y="97201"/>
                </a:cubicBezTo>
                <a:cubicBezTo>
                  <a:pt x="6353975" y="83467"/>
                  <a:pt x="6368262" y="68666"/>
                  <a:pt x="6380168" y="52797"/>
                </a:cubicBezTo>
                <a:cubicBezTo>
                  <a:pt x="6392075" y="36928"/>
                  <a:pt x="6401258" y="21971"/>
                  <a:pt x="6407716" y="7925"/>
                </a:cubicBezTo>
                <a:close/>
                <a:moveTo>
                  <a:pt x="851897" y="1810"/>
                </a:moveTo>
                <a:lnTo>
                  <a:pt x="955529" y="1810"/>
                </a:lnTo>
                <a:lnTo>
                  <a:pt x="955529" y="41434"/>
                </a:lnTo>
                <a:lnTo>
                  <a:pt x="895484" y="41434"/>
                </a:lnTo>
                <a:lnTo>
                  <a:pt x="895484" y="195358"/>
                </a:lnTo>
                <a:lnTo>
                  <a:pt x="851897" y="195358"/>
                </a:lnTo>
                <a:close/>
                <a:moveTo>
                  <a:pt x="1590732" y="0"/>
                </a:moveTo>
                <a:cubicBezTo>
                  <a:pt x="1595342" y="3790"/>
                  <a:pt x="1600219" y="7923"/>
                  <a:pt x="1605363" y="12400"/>
                </a:cubicBezTo>
                <a:cubicBezTo>
                  <a:pt x="1610506" y="16877"/>
                  <a:pt x="1614774" y="20867"/>
                  <a:pt x="1618164" y="24370"/>
                </a:cubicBezTo>
                <a:lnTo>
                  <a:pt x="1612373" y="28652"/>
                </a:lnTo>
                <a:lnTo>
                  <a:pt x="1635538" y="28652"/>
                </a:lnTo>
                <a:lnTo>
                  <a:pt x="1635538" y="63361"/>
                </a:lnTo>
                <a:lnTo>
                  <a:pt x="1560557" y="63361"/>
                </a:lnTo>
                <a:cubicBezTo>
                  <a:pt x="1561021" y="72846"/>
                  <a:pt x="1561770" y="81792"/>
                  <a:pt x="1562805" y="90199"/>
                </a:cubicBezTo>
                <a:cubicBezTo>
                  <a:pt x="1563840" y="98606"/>
                  <a:pt x="1565123" y="106334"/>
                  <a:pt x="1566653" y="113384"/>
                </a:cubicBezTo>
                <a:cubicBezTo>
                  <a:pt x="1571682" y="106493"/>
                  <a:pt x="1576178" y="99209"/>
                  <a:pt x="1580141" y="91534"/>
                </a:cubicBezTo>
                <a:cubicBezTo>
                  <a:pt x="1584103" y="83858"/>
                  <a:pt x="1587532" y="75895"/>
                  <a:pt x="1590428" y="67644"/>
                </a:cubicBezTo>
                <a:lnTo>
                  <a:pt x="1630052" y="77110"/>
                </a:lnTo>
                <a:cubicBezTo>
                  <a:pt x="1624680" y="91611"/>
                  <a:pt x="1618203" y="105257"/>
                  <a:pt x="1610621" y="118050"/>
                </a:cubicBezTo>
                <a:cubicBezTo>
                  <a:pt x="1603039" y="130842"/>
                  <a:pt x="1594580" y="142589"/>
                  <a:pt x="1585246" y="153290"/>
                </a:cubicBezTo>
                <a:cubicBezTo>
                  <a:pt x="1587227" y="154975"/>
                  <a:pt x="1589361" y="156259"/>
                  <a:pt x="1591647" y="157142"/>
                </a:cubicBezTo>
                <a:cubicBezTo>
                  <a:pt x="1593933" y="158026"/>
                  <a:pt x="1596371" y="158471"/>
                  <a:pt x="1598962" y="158477"/>
                </a:cubicBezTo>
                <a:cubicBezTo>
                  <a:pt x="1602391" y="158578"/>
                  <a:pt x="1604906" y="155783"/>
                  <a:pt x="1606506" y="150092"/>
                </a:cubicBezTo>
                <a:cubicBezTo>
                  <a:pt x="1608106" y="144401"/>
                  <a:pt x="1609249" y="135209"/>
                  <a:pt x="1609935" y="122516"/>
                </a:cubicBezTo>
                <a:cubicBezTo>
                  <a:pt x="1614418" y="126549"/>
                  <a:pt x="1619777" y="130202"/>
                  <a:pt x="1626013" y="133474"/>
                </a:cubicBezTo>
                <a:cubicBezTo>
                  <a:pt x="1632249" y="136747"/>
                  <a:pt x="1638065" y="139182"/>
                  <a:pt x="1643463" y="140780"/>
                </a:cubicBezTo>
                <a:cubicBezTo>
                  <a:pt x="1641075" y="163300"/>
                  <a:pt x="1636325" y="178558"/>
                  <a:pt x="1629213" y="186555"/>
                </a:cubicBezTo>
                <a:cubicBezTo>
                  <a:pt x="1622101" y="194551"/>
                  <a:pt x="1611408" y="198299"/>
                  <a:pt x="1597133" y="197797"/>
                </a:cubicBezTo>
                <a:cubicBezTo>
                  <a:pt x="1588472" y="197765"/>
                  <a:pt x="1580725" y="196380"/>
                  <a:pt x="1573892" y="193644"/>
                </a:cubicBezTo>
                <a:cubicBezTo>
                  <a:pt x="1567060" y="190907"/>
                  <a:pt x="1560989" y="187008"/>
                  <a:pt x="1555680" y="181947"/>
                </a:cubicBezTo>
                <a:cubicBezTo>
                  <a:pt x="1552785" y="184093"/>
                  <a:pt x="1549889" y="186201"/>
                  <a:pt x="1546994" y="188272"/>
                </a:cubicBezTo>
                <a:cubicBezTo>
                  <a:pt x="1544098" y="190342"/>
                  <a:pt x="1541202" y="192297"/>
                  <a:pt x="1538307" y="194139"/>
                </a:cubicBezTo>
                <a:cubicBezTo>
                  <a:pt x="1535506" y="190710"/>
                  <a:pt x="1531658" y="186443"/>
                  <a:pt x="1526763" y="181337"/>
                </a:cubicBezTo>
                <a:cubicBezTo>
                  <a:pt x="1521867" y="176232"/>
                  <a:pt x="1517180" y="171660"/>
                  <a:pt x="1512704" y="167621"/>
                </a:cubicBezTo>
                <a:lnTo>
                  <a:pt x="1512704" y="186500"/>
                </a:lnTo>
                <a:lnTo>
                  <a:pt x="1504474" y="186500"/>
                </a:lnTo>
                <a:cubicBezTo>
                  <a:pt x="1510716" y="192974"/>
                  <a:pt x="1517434" y="199925"/>
                  <a:pt x="1524629" y="207352"/>
                </a:cubicBezTo>
                <a:cubicBezTo>
                  <a:pt x="1531824" y="214780"/>
                  <a:pt x="1537704" y="221350"/>
                  <a:pt x="1542269" y="227062"/>
                </a:cubicBezTo>
                <a:lnTo>
                  <a:pt x="1505388" y="245055"/>
                </a:lnTo>
                <a:cubicBezTo>
                  <a:pt x="1501432" y="239153"/>
                  <a:pt x="1496009" y="232202"/>
                  <a:pt x="1489120" y="224202"/>
                </a:cubicBezTo>
                <a:cubicBezTo>
                  <a:pt x="1482230" y="216203"/>
                  <a:pt x="1475664" y="208718"/>
                  <a:pt x="1469422" y="201748"/>
                </a:cubicBezTo>
                <a:lnTo>
                  <a:pt x="1503560" y="186500"/>
                </a:lnTo>
                <a:lnTo>
                  <a:pt x="1420044" y="186500"/>
                </a:lnTo>
                <a:lnTo>
                  <a:pt x="1420044" y="112167"/>
                </a:lnTo>
                <a:lnTo>
                  <a:pt x="1512704" y="112167"/>
                </a:lnTo>
                <a:lnTo>
                  <a:pt x="1512704" y="162148"/>
                </a:lnTo>
                <a:cubicBezTo>
                  <a:pt x="1520324" y="157630"/>
                  <a:pt x="1527639" y="152645"/>
                  <a:pt x="1534649" y="147195"/>
                </a:cubicBezTo>
                <a:cubicBezTo>
                  <a:pt x="1530572" y="136028"/>
                  <a:pt x="1527372" y="123391"/>
                  <a:pt x="1525048" y="109284"/>
                </a:cubicBezTo>
                <a:cubicBezTo>
                  <a:pt x="1522724" y="95177"/>
                  <a:pt x="1521047" y="79869"/>
                  <a:pt x="1520019" y="63361"/>
                </a:cubicBezTo>
                <a:lnTo>
                  <a:pt x="1416387" y="63361"/>
                </a:lnTo>
                <a:lnTo>
                  <a:pt x="1416387" y="75893"/>
                </a:lnTo>
                <a:cubicBezTo>
                  <a:pt x="1416490" y="88929"/>
                  <a:pt x="1415674" y="103190"/>
                  <a:pt x="1413937" y="118674"/>
                </a:cubicBezTo>
                <a:cubicBezTo>
                  <a:pt x="1412200" y="134158"/>
                  <a:pt x="1408923" y="149455"/>
                  <a:pt x="1404104" y="164565"/>
                </a:cubicBezTo>
                <a:cubicBezTo>
                  <a:pt x="1399286" y="179675"/>
                  <a:pt x="1392306" y="193188"/>
                  <a:pt x="1383164" y="205103"/>
                </a:cubicBezTo>
                <a:cubicBezTo>
                  <a:pt x="1379557" y="200935"/>
                  <a:pt x="1374426" y="196083"/>
                  <a:pt x="1367771" y="190545"/>
                </a:cubicBezTo>
                <a:cubicBezTo>
                  <a:pt x="1361116" y="185008"/>
                  <a:pt x="1355376" y="180920"/>
                  <a:pt x="1350550" y="178281"/>
                </a:cubicBezTo>
                <a:cubicBezTo>
                  <a:pt x="1361739" y="162694"/>
                  <a:pt x="1368851" y="145564"/>
                  <a:pt x="1371886" y="126890"/>
                </a:cubicBezTo>
                <a:cubicBezTo>
                  <a:pt x="1374921" y="108217"/>
                  <a:pt x="1376242" y="91015"/>
                  <a:pt x="1375848" y="75284"/>
                </a:cubicBezTo>
                <a:lnTo>
                  <a:pt x="1375848" y="28652"/>
                </a:lnTo>
                <a:lnTo>
                  <a:pt x="1518495" y="28652"/>
                </a:lnTo>
                <a:cubicBezTo>
                  <a:pt x="1518349" y="24224"/>
                  <a:pt x="1518260" y="19785"/>
                  <a:pt x="1518228" y="15335"/>
                </a:cubicBezTo>
                <a:cubicBezTo>
                  <a:pt x="1518196" y="10885"/>
                  <a:pt x="1518184" y="6383"/>
                  <a:pt x="1518190" y="1829"/>
                </a:cubicBezTo>
                <a:lnTo>
                  <a:pt x="1559643" y="1829"/>
                </a:lnTo>
                <a:cubicBezTo>
                  <a:pt x="1559497" y="6402"/>
                  <a:pt x="1559408" y="10943"/>
                  <a:pt x="1559376" y="15450"/>
                </a:cubicBezTo>
                <a:cubicBezTo>
                  <a:pt x="1559344" y="19957"/>
                  <a:pt x="1559332" y="24358"/>
                  <a:pt x="1559338" y="28652"/>
                </a:cubicBezTo>
                <a:lnTo>
                  <a:pt x="1576712" y="28652"/>
                </a:lnTo>
                <a:cubicBezTo>
                  <a:pt x="1574578" y="26651"/>
                  <a:pt x="1572521" y="24689"/>
                  <a:pt x="1570539" y="22764"/>
                </a:cubicBezTo>
                <a:cubicBezTo>
                  <a:pt x="1568558" y="20840"/>
                  <a:pt x="1566653" y="19031"/>
                  <a:pt x="1564824" y="17336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06" name="矩形 7">
            <a:extLst>
              <a:ext uri="{FF2B5EF4-FFF2-40B4-BE49-F238E27FC236}">
                <a16:creationId xmlns:a16="http://schemas.microsoft.com/office/drawing/2014/main" id="{70AEC687-590D-B5B9-EB03-682ABE844EAA}"/>
              </a:ext>
            </a:extLst>
          </p:cNvPr>
          <p:cNvSpPr/>
          <p:nvPr userDrawn="1"/>
        </p:nvSpPr>
        <p:spPr>
          <a:xfrm flipH="1" flipV="1">
            <a:off x="3911467" y="4809682"/>
            <a:ext cx="6994339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7" name="任意多边形: 形状 106">
            <a:extLst>
              <a:ext uri="{FF2B5EF4-FFF2-40B4-BE49-F238E27FC236}">
                <a16:creationId xmlns:a16="http://schemas.microsoft.com/office/drawing/2014/main" id="{F3511573-A48F-8F57-F4E7-B5B479C8F85B}"/>
              </a:ext>
            </a:extLst>
          </p:cNvPr>
          <p:cNvSpPr/>
          <p:nvPr userDrawn="1"/>
        </p:nvSpPr>
        <p:spPr>
          <a:xfrm>
            <a:off x="5687024" y="4779764"/>
            <a:ext cx="4981177" cy="201313"/>
          </a:xfrm>
          <a:custGeom>
            <a:avLst/>
            <a:gdLst>
              <a:gd name="connsiteX0" fmla="*/ 3434461 w 6487123"/>
              <a:gd name="connsiteY0" fmla="*/ 212852 h 262175"/>
              <a:gd name="connsiteX1" fmla="*/ 3444667 w 6487123"/>
              <a:gd name="connsiteY1" fmla="*/ 217077 h 262175"/>
              <a:gd name="connsiteX2" fmla="*/ 3449073 w 6487123"/>
              <a:gd name="connsiteY2" fmla="*/ 228594 h 262175"/>
              <a:gd name="connsiteX3" fmla="*/ 3444667 w 6487123"/>
              <a:gd name="connsiteY3" fmla="*/ 239890 h 262175"/>
              <a:gd name="connsiteX4" fmla="*/ 3434461 w 6487123"/>
              <a:gd name="connsiteY4" fmla="*/ 244086 h 262175"/>
              <a:gd name="connsiteX5" fmla="*/ 3424254 w 6487123"/>
              <a:gd name="connsiteY5" fmla="*/ 239892 h 262175"/>
              <a:gd name="connsiteX6" fmla="*/ 3419848 w 6487123"/>
              <a:gd name="connsiteY6" fmla="*/ 228612 h 262175"/>
              <a:gd name="connsiteX7" fmla="*/ 3424254 w 6487123"/>
              <a:gd name="connsiteY7" fmla="*/ 217079 h 262175"/>
              <a:gd name="connsiteX8" fmla="*/ 3434461 w 6487123"/>
              <a:gd name="connsiteY8" fmla="*/ 212852 h 262175"/>
              <a:gd name="connsiteX9" fmla="*/ 2390706 w 6487123"/>
              <a:gd name="connsiteY9" fmla="*/ 209948 h 262175"/>
              <a:gd name="connsiteX10" fmla="*/ 2429773 w 6487123"/>
              <a:gd name="connsiteY10" fmla="*/ 222061 h 262175"/>
              <a:gd name="connsiteX11" fmla="*/ 2468776 w 6487123"/>
              <a:gd name="connsiteY11" fmla="*/ 236085 h 262175"/>
              <a:gd name="connsiteX12" fmla="*/ 2500576 w 6487123"/>
              <a:gd name="connsiteY12" fmla="*/ 249536 h 262175"/>
              <a:gd name="connsiteX13" fmla="*/ 2492543 w 6487123"/>
              <a:gd name="connsiteY13" fmla="*/ 261297 h 262175"/>
              <a:gd name="connsiteX14" fmla="*/ 2461658 w 6487123"/>
              <a:gd name="connsiteY14" fmla="*/ 247400 h 262175"/>
              <a:gd name="connsiteX15" fmla="*/ 2422739 w 6487123"/>
              <a:gd name="connsiteY15" fmla="*/ 232738 h 262175"/>
              <a:gd name="connsiteX16" fmla="*/ 2383248 w 6487123"/>
              <a:gd name="connsiteY16" fmla="*/ 219988 h 262175"/>
              <a:gd name="connsiteX17" fmla="*/ 5724639 w 6487123"/>
              <a:gd name="connsiteY17" fmla="*/ 203943 h 262175"/>
              <a:gd name="connsiteX18" fmla="*/ 5763950 w 6487123"/>
              <a:gd name="connsiteY18" fmla="*/ 217690 h 262175"/>
              <a:gd name="connsiteX19" fmla="*/ 5802942 w 6487123"/>
              <a:gd name="connsiteY19" fmla="*/ 233415 h 262175"/>
              <a:gd name="connsiteX20" fmla="*/ 5834221 w 6487123"/>
              <a:gd name="connsiteY20" fmla="*/ 248119 h 262175"/>
              <a:gd name="connsiteX21" fmla="*/ 5826475 w 6487123"/>
              <a:gd name="connsiteY21" fmla="*/ 260454 h 262175"/>
              <a:gd name="connsiteX22" fmla="*/ 5795600 w 6487123"/>
              <a:gd name="connsiteY22" fmla="*/ 245229 h 262175"/>
              <a:gd name="connsiteX23" fmla="*/ 5756757 w 6487123"/>
              <a:gd name="connsiteY23" fmla="*/ 228730 h 262175"/>
              <a:gd name="connsiteX24" fmla="*/ 5717467 w 6487123"/>
              <a:gd name="connsiteY24" fmla="*/ 214269 h 262175"/>
              <a:gd name="connsiteX25" fmla="*/ 382373 w 6487123"/>
              <a:gd name="connsiteY25" fmla="*/ 180688 h 262175"/>
              <a:gd name="connsiteX26" fmla="*/ 408585 w 6487123"/>
              <a:gd name="connsiteY26" fmla="*/ 202245 h 262175"/>
              <a:gd name="connsiteX27" fmla="*/ 442327 w 6487123"/>
              <a:gd name="connsiteY27" fmla="*/ 219712 h 262175"/>
              <a:gd name="connsiteX28" fmla="*/ 476965 w 6487123"/>
              <a:gd name="connsiteY28" fmla="*/ 202245 h 262175"/>
              <a:gd name="connsiteX29" fmla="*/ 504290 w 6487123"/>
              <a:gd name="connsiteY29" fmla="*/ 180688 h 262175"/>
              <a:gd name="connsiteX30" fmla="*/ 2372060 w 6487123"/>
              <a:gd name="connsiteY30" fmla="*/ 170648 h 262175"/>
              <a:gd name="connsiteX31" fmla="*/ 2386117 w 6487123"/>
              <a:gd name="connsiteY31" fmla="*/ 170648 h 262175"/>
              <a:gd name="connsiteX32" fmla="*/ 2367981 w 6487123"/>
              <a:gd name="connsiteY32" fmla="*/ 216865 h 262175"/>
              <a:gd name="connsiteX33" fmla="*/ 2327278 w 6487123"/>
              <a:gd name="connsiteY33" fmla="*/ 245870 h 262175"/>
              <a:gd name="connsiteX34" fmla="*/ 2254446 w 6487123"/>
              <a:gd name="connsiteY34" fmla="*/ 261871 h 262175"/>
              <a:gd name="connsiteX35" fmla="*/ 2251972 w 6487123"/>
              <a:gd name="connsiteY35" fmla="*/ 255775 h 262175"/>
              <a:gd name="connsiteX36" fmla="*/ 2248421 w 6487123"/>
              <a:gd name="connsiteY36" fmla="*/ 250109 h 262175"/>
              <a:gd name="connsiteX37" fmla="*/ 2318151 w 6487123"/>
              <a:gd name="connsiteY37" fmla="*/ 236330 h 262175"/>
              <a:gd name="connsiteX38" fmla="*/ 2356070 w 6487123"/>
              <a:gd name="connsiteY38" fmla="*/ 211011 h 262175"/>
              <a:gd name="connsiteX39" fmla="*/ 2372060 w 6487123"/>
              <a:gd name="connsiteY39" fmla="*/ 170648 h 262175"/>
              <a:gd name="connsiteX40" fmla="*/ 5708287 w 6487123"/>
              <a:gd name="connsiteY40" fmla="*/ 156323 h 262175"/>
              <a:gd name="connsiteX41" fmla="*/ 5722343 w 6487123"/>
              <a:gd name="connsiteY41" fmla="*/ 156323 h 262175"/>
              <a:gd name="connsiteX42" fmla="*/ 5705197 w 6487123"/>
              <a:gd name="connsiteY42" fmla="*/ 208107 h 262175"/>
              <a:gd name="connsiteX43" fmla="*/ 5665290 w 6487123"/>
              <a:gd name="connsiteY43" fmla="*/ 242424 h 262175"/>
              <a:gd name="connsiteX44" fmla="*/ 5591533 w 6487123"/>
              <a:gd name="connsiteY44" fmla="*/ 261888 h 262175"/>
              <a:gd name="connsiteX45" fmla="*/ 5588952 w 6487123"/>
              <a:gd name="connsiteY45" fmla="*/ 256223 h 262175"/>
              <a:gd name="connsiteX46" fmla="*/ 5585510 w 6487123"/>
              <a:gd name="connsiteY46" fmla="*/ 250988 h 262175"/>
              <a:gd name="connsiteX47" fmla="*/ 5655845 w 6487123"/>
              <a:gd name="connsiteY47" fmla="*/ 233075 h 262175"/>
              <a:gd name="connsiteX48" fmla="*/ 5693031 w 6487123"/>
              <a:gd name="connsiteY48" fmla="*/ 202348 h 262175"/>
              <a:gd name="connsiteX49" fmla="*/ 5708287 w 6487123"/>
              <a:gd name="connsiteY49" fmla="*/ 156323 h 262175"/>
              <a:gd name="connsiteX50" fmla="*/ 2928003 w 6487123"/>
              <a:gd name="connsiteY50" fmla="*/ 148004 h 262175"/>
              <a:gd name="connsiteX51" fmla="*/ 2928003 w 6487123"/>
              <a:gd name="connsiteY51" fmla="*/ 200213 h 262175"/>
              <a:gd name="connsiteX52" fmla="*/ 2956008 w 6487123"/>
              <a:gd name="connsiteY52" fmla="*/ 195658 h 262175"/>
              <a:gd name="connsiteX53" fmla="*/ 2985949 w 6487123"/>
              <a:gd name="connsiteY53" fmla="*/ 190460 h 262175"/>
              <a:gd name="connsiteX54" fmla="*/ 2985949 w 6487123"/>
              <a:gd name="connsiteY54" fmla="*/ 148004 h 262175"/>
              <a:gd name="connsiteX55" fmla="*/ 2289444 w 6487123"/>
              <a:gd name="connsiteY55" fmla="*/ 145153 h 262175"/>
              <a:gd name="connsiteX56" fmla="*/ 2466438 w 6487123"/>
              <a:gd name="connsiteY56" fmla="*/ 145153 h 262175"/>
              <a:gd name="connsiteX57" fmla="*/ 2466438 w 6487123"/>
              <a:gd name="connsiteY57" fmla="*/ 223718 h 262175"/>
              <a:gd name="connsiteX58" fmla="*/ 2452669 w 6487123"/>
              <a:gd name="connsiteY58" fmla="*/ 223718 h 262175"/>
              <a:gd name="connsiteX59" fmla="*/ 2452669 w 6487123"/>
              <a:gd name="connsiteY59" fmla="*/ 157452 h 262175"/>
              <a:gd name="connsiteX60" fmla="*/ 2302639 w 6487123"/>
              <a:gd name="connsiteY60" fmla="*/ 157452 h 262175"/>
              <a:gd name="connsiteX61" fmla="*/ 2302639 w 6487123"/>
              <a:gd name="connsiteY61" fmla="*/ 225152 h 262175"/>
              <a:gd name="connsiteX62" fmla="*/ 2289444 w 6487123"/>
              <a:gd name="connsiteY62" fmla="*/ 225152 h 262175"/>
              <a:gd name="connsiteX63" fmla="*/ 4109219 w 6487123"/>
              <a:gd name="connsiteY63" fmla="*/ 137659 h 262175"/>
              <a:gd name="connsiteX64" fmla="*/ 4109219 w 6487123"/>
              <a:gd name="connsiteY64" fmla="*/ 200805 h 262175"/>
              <a:gd name="connsiteX65" fmla="*/ 4190723 w 6487123"/>
              <a:gd name="connsiteY65" fmla="*/ 200805 h 262175"/>
              <a:gd name="connsiteX66" fmla="*/ 4190723 w 6487123"/>
              <a:gd name="connsiteY66" fmla="*/ 137659 h 262175"/>
              <a:gd name="connsiteX67" fmla="*/ 5623663 w 6487123"/>
              <a:gd name="connsiteY67" fmla="*/ 134521 h 262175"/>
              <a:gd name="connsiteX68" fmla="*/ 5802379 w 6487123"/>
              <a:gd name="connsiteY68" fmla="*/ 134521 h 262175"/>
              <a:gd name="connsiteX69" fmla="*/ 5802379 w 6487123"/>
              <a:gd name="connsiteY69" fmla="*/ 213122 h 262175"/>
              <a:gd name="connsiteX70" fmla="*/ 5788323 w 6487123"/>
              <a:gd name="connsiteY70" fmla="*/ 213122 h 262175"/>
              <a:gd name="connsiteX71" fmla="*/ 5788323 w 6487123"/>
              <a:gd name="connsiteY71" fmla="*/ 147430 h 262175"/>
              <a:gd name="connsiteX72" fmla="*/ 5637145 w 6487123"/>
              <a:gd name="connsiteY72" fmla="*/ 147430 h 262175"/>
              <a:gd name="connsiteX73" fmla="*/ 5637145 w 6487123"/>
              <a:gd name="connsiteY73" fmla="*/ 214556 h 262175"/>
              <a:gd name="connsiteX74" fmla="*/ 5623663 w 6487123"/>
              <a:gd name="connsiteY74" fmla="*/ 214556 h 262175"/>
              <a:gd name="connsiteX75" fmla="*/ 4096059 w 6487123"/>
              <a:gd name="connsiteY75" fmla="*/ 125359 h 262175"/>
              <a:gd name="connsiteX76" fmla="*/ 4204170 w 6487123"/>
              <a:gd name="connsiteY76" fmla="*/ 125359 h 262175"/>
              <a:gd name="connsiteX77" fmla="*/ 4204170 w 6487123"/>
              <a:gd name="connsiteY77" fmla="*/ 213104 h 262175"/>
              <a:gd name="connsiteX78" fmla="*/ 4096059 w 6487123"/>
              <a:gd name="connsiteY78" fmla="*/ 213104 h 262175"/>
              <a:gd name="connsiteX79" fmla="*/ 374627 w 6487123"/>
              <a:gd name="connsiteY79" fmla="*/ 111554 h 262175"/>
              <a:gd name="connsiteX80" fmla="*/ 374627 w 6487123"/>
              <a:gd name="connsiteY80" fmla="*/ 135686 h 262175"/>
              <a:gd name="connsiteX81" fmla="*/ 517199 w 6487123"/>
              <a:gd name="connsiteY81" fmla="*/ 135686 h 262175"/>
              <a:gd name="connsiteX82" fmla="*/ 517199 w 6487123"/>
              <a:gd name="connsiteY82" fmla="*/ 111554 h 262175"/>
              <a:gd name="connsiteX83" fmla="*/ 6284311 w 6487123"/>
              <a:gd name="connsiteY83" fmla="*/ 101801 h 262175"/>
              <a:gd name="connsiteX84" fmla="*/ 6284311 w 6487123"/>
              <a:gd name="connsiteY84" fmla="*/ 157201 h 262175"/>
              <a:gd name="connsiteX85" fmla="*/ 6371803 w 6487123"/>
              <a:gd name="connsiteY85" fmla="*/ 157201 h 262175"/>
              <a:gd name="connsiteX86" fmla="*/ 6371803 w 6487123"/>
              <a:gd name="connsiteY86" fmla="*/ 101801 h 262175"/>
              <a:gd name="connsiteX87" fmla="*/ 5463235 w 6487123"/>
              <a:gd name="connsiteY87" fmla="*/ 97784 h 262175"/>
              <a:gd name="connsiteX88" fmla="*/ 5429803 w 6487123"/>
              <a:gd name="connsiteY88" fmla="*/ 112496 h 262175"/>
              <a:gd name="connsiteX89" fmla="*/ 5412728 w 6487123"/>
              <a:gd name="connsiteY89" fmla="*/ 153472 h 262175"/>
              <a:gd name="connsiteX90" fmla="*/ 5506856 w 6487123"/>
              <a:gd name="connsiteY90" fmla="*/ 153472 h 262175"/>
              <a:gd name="connsiteX91" fmla="*/ 5495054 w 6487123"/>
              <a:gd name="connsiteY91" fmla="*/ 111742 h 262175"/>
              <a:gd name="connsiteX92" fmla="*/ 5463235 w 6487123"/>
              <a:gd name="connsiteY92" fmla="*/ 97784 h 262175"/>
              <a:gd name="connsiteX93" fmla="*/ 6031869 w 6487123"/>
              <a:gd name="connsiteY93" fmla="*/ 96655 h 262175"/>
              <a:gd name="connsiteX94" fmla="*/ 6058800 w 6487123"/>
              <a:gd name="connsiteY94" fmla="*/ 112182 h 262175"/>
              <a:gd name="connsiteX95" fmla="*/ 6080351 w 6487123"/>
              <a:gd name="connsiteY95" fmla="*/ 128784 h 262175"/>
              <a:gd name="connsiteX96" fmla="*/ 6073465 w 6487123"/>
              <a:gd name="connsiteY96" fmla="*/ 139971 h 262175"/>
              <a:gd name="connsiteX97" fmla="*/ 6051950 w 6487123"/>
              <a:gd name="connsiteY97" fmla="*/ 122652 h 262175"/>
              <a:gd name="connsiteX98" fmla="*/ 6025272 w 6487123"/>
              <a:gd name="connsiteY98" fmla="*/ 106409 h 262175"/>
              <a:gd name="connsiteX99" fmla="*/ 76558 w 6487123"/>
              <a:gd name="connsiteY99" fmla="*/ 92047 h 262175"/>
              <a:gd name="connsiteX100" fmla="*/ 76558 w 6487123"/>
              <a:gd name="connsiteY100" fmla="*/ 167241 h 262175"/>
              <a:gd name="connsiteX101" fmla="*/ 157488 w 6487123"/>
              <a:gd name="connsiteY101" fmla="*/ 167241 h 262175"/>
              <a:gd name="connsiteX102" fmla="*/ 157488 w 6487123"/>
              <a:gd name="connsiteY102" fmla="*/ 92047 h 262175"/>
              <a:gd name="connsiteX103" fmla="*/ 6270828 w 6487123"/>
              <a:gd name="connsiteY103" fmla="*/ 89215 h 262175"/>
              <a:gd name="connsiteX104" fmla="*/ 6385287 w 6487123"/>
              <a:gd name="connsiteY104" fmla="*/ 89215 h 262175"/>
              <a:gd name="connsiteX105" fmla="*/ 6385287 w 6487123"/>
              <a:gd name="connsiteY105" fmla="*/ 169787 h 262175"/>
              <a:gd name="connsiteX106" fmla="*/ 6284311 w 6487123"/>
              <a:gd name="connsiteY106" fmla="*/ 169787 h 262175"/>
              <a:gd name="connsiteX107" fmla="*/ 6284311 w 6487123"/>
              <a:gd name="connsiteY107" fmla="*/ 221451 h 262175"/>
              <a:gd name="connsiteX108" fmla="*/ 6291195 w 6487123"/>
              <a:gd name="connsiteY108" fmla="*/ 237557 h 262175"/>
              <a:gd name="connsiteX109" fmla="*/ 6321316 w 6487123"/>
              <a:gd name="connsiteY109" fmla="*/ 241826 h 262175"/>
              <a:gd name="connsiteX110" fmla="*/ 6441512 w 6487123"/>
              <a:gd name="connsiteY110" fmla="*/ 241826 h 262175"/>
              <a:gd name="connsiteX111" fmla="*/ 6465931 w 6487123"/>
              <a:gd name="connsiteY111" fmla="*/ 234293 h 262175"/>
              <a:gd name="connsiteX112" fmla="*/ 6473354 w 6487123"/>
              <a:gd name="connsiteY112" fmla="*/ 203084 h 262175"/>
              <a:gd name="connsiteX113" fmla="*/ 6480131 w 6487123"/>
              <a:gd name="connsiteY113" fmla="*/ 206456 h 262175"/>
              <a:gd name="connsiteX114" fmla="*/ 6487123 w 6487123"/>
              <a:gd name="connsiteY114" fmla="*/ 208536 h 262175"/>
              <a:gd name="connsiteX115" fmla="*/ 6481524 w 6487123"/>
              <a:gd name="connsiteY115" fmla="*/ 236646 h 262175"/>
              <a:gd name="connsiteX116" fmla="*/ 6468147 w 6487123"/>
              <a:gd name="connsiteY116" fmla="*/ 250977 h 262175"/>
              <a:gd name="connsiteX117" fmla="*/ 6440939 w 6487123"/>
              <a:gd name="connsiteY117" fmla="*/ 254986 h 262175"/>
              <a:gd name="connsiteX118" fmla="*/ 6323325 w 6487123"/>
              <a:gd name="connsiteY118" fmla="*/ 254986 h 262175"/>
              <a:gd name="connsiteX119" fmla="*/ 6282015 w 6487123"/>
              <a:gd name="connsiteY119" fmla="*/ 248434 h 262175"/>
              <a:gd name="connsiteX120" fmla="*/ 6270828 w 6487123"/>
              <a:gd name="connsiteY120" fmla="*/ 221451 h 262175"/>
              <a:gd name="connsiteX121" fmla="*/ 2928003 w 6487123"/>
              <a:gd name="connsiteY121" fmla="*/ 87763 h 262175"/>
              <a:gd name="connsiteX122" fmla="*/ 2928003 w 6487123"/>
              <a:gd name="connsiteY122" fmla="*/ 135381 h 262175"/>
              <a:gd name="connsiteX123" fmla="*/ 2985949 w 6487123"/>
              <a:gd name="connsiteY123" fmla="*/ 135381 h 262175"/>
              <a:gd name="connsiteX124" fmla="*/ 2985949 w 6487123"/>
              <a:gd name="connsiteY124" fmla="*/ 87763 h 262175"/>
              <a:gd name="connsiteX125" fmla="*/ 5130561 w 6487123"/>
              <a:gd name="connsiteY125" fmla="*/ 87494 h 262175"/>
              <a:gd name="connsiteX126" fmla="*/ 5147163 w 6487123"/>
              <a:gd name="connsiteY126" fmla="*/ 87494 h 262175"/>
              <a:gd name="connsiteX127" fmla="*/ 5147163 w 6487123"/>
              <a:gd name="connsiteY127" fmla="*/ 240356 h 262175"/>
              <a:gd name="connsiteX128" fmla="*/ 5130561 w 6487123"/>
              <a:gd name="connsiteY128" fmla="*/ 240356 h 262175"/>
              <a:gd name="connsiteX129" fmla="*/ 2062821 w 6487123"/>
              <a:gd name="connsiteY129" fmla="*/ 86884 h 262175"/>
              <a:gd name="connsiteX130" fmla="*/ 2059665 w 6487123"/>
              <a:gd name="connsiteY130" fmla="*/ 116843 h 262175"/>
              <a:gd name="connsiteX131" fmla="*/ 2054789 w 6487123"/>
              <a:gd name="connsiteY131" fmla="*/ 144866 h 262175"/>
              <a:gd name="connsiteX132" fmla="*/ 2146012 w 6487123"/>
              <a:gd name="connsiteY132" fmla="*/ 144866 h 262175"/>
              <a:gd name="connsiteX133" fmla="*/ 2146012 w 6487123"/>
              <a:gd name="connsiteY133" fmla="*/ 86884 h 262175"/>
              <a:gd name="connsiteX134" fmla="*/ 1971312 w 6487123"/>
              <a:gd name="connsiteY134" fmla="*/ 86884 h 262175"/>
              <a:gd name="connsiteX135" fmla="*/ 1971312 w 6487123"/>
              <a:gd name="connsiteY135" fmla="*/ 144866 h 262175"/>
              <a:gd name="connsiteX136" fmla="*/ 2040732 w 6487123"/>
              <a:gd name="connsiteY136" fmla="*/ 144866 h 262175"/>
              <a:gd name="connsiteX137" fmla="*/ 2045466 w 6487123"/>
              <a:gd name="connsiteY137" fmla="*/ 116951 h 262175"/>
              <a:gd name="connsiteX138" fmla="*/ 2048478 w 6487123"/>
              <a:gd name="connsiteY138" fmla="*/ 86884 h 262175"/>
              <a:gd name="connsiteX139" fmla="*/ 5462948 w 6487123"/>
              <a:gd name="connsiteY139" fmla="*/ 83478 h 262175"/>
              <a:gd name="connsiteX140" fmla="*/ 5506369 w 6487123"/>
              <a:gd name="connsiteY140" fmla="*/ 102256 h 262175"/>
              <a:gd name="connsiteX141" fmla="*/ 5522023 w 6487123"/>
              <a:gd name="connsiteY141" fmla="*/ 154617 h 262175"/>
              <a:gd name="connsiteX142" fmla="*/ 5521165 w 6487123"/>
              <a:gd name="connsiteY142" fmla="*/ 166632 h 262175"/>
              <a:gd name="connsiteX143" fmla="*/ 5412728 w 6487123"/>
              <a:gd name="connsiteY143" fmla="*/ 166632 h 262175"/>
              <a:gd name="connsiteX144" fmla="*/ 5428655 w 6487123"/>
              <a:gd name="connsiteY144" fmla="*/ 212340 h 262175"/>
              <a:gd name="connsiteX145" fmla="*/ 5468689 w 6487123"/>
              <a:gd name="connsiteY145" fmla="*/ 230064 h 262175"/>
              <a:gd name="connsiteX146" fmla="*/ 5490892 w 6487123"/>
              <a:gd name="connsiteY146" fmla="*/ 226477 h 262175"/>
              <a:gd name="connsiteX147" fmla="*/ 5509431 w 6487123"/>
              <a:gd name="connsiteY147" fmla="*/ 216862 h 262175"/>
              <a:gd name="connsiteX148" fmla="*/ 5515727 w 6487123"/>
              <a:gd name="connsiteY148" fmla="*/ 229203 h 262175"/>
              <a:gd name="connsiteX149" fmla="*/ 5495014 w 6487123"/>
              <a:gd name="connsiteY149" fmla="*/ 239543 h 262175"/>
              <a:gd name="connsiteX150" fmla="*/ 5466966 w 6487123"/>
              <a:gd name="connsiteY150" fmla="*/ 244086 h 262175"/>
              <a:gd name="connsiteX151" fmla="*/ 5431053 w 6487123"/>
              <a:gd name="connsiteY151" fmla="*/ 234497 h 262175"/>
              <a:gd name="connsiteX152" fmla="*/ 5405543 w 6487123"/>
              <a:gd name="connsiteY152" fmla="*/ 207126 h 262175"/>
              <a:gd name="connsiteX153" fmla="*/ 5395839 w 6487123"/>
              <a:gd name="connsiteY153" fmla="*/ 164057 h 262175"/>
              <a:gd name="connsiteX154" fmla="*/ 5405521 w 6487123"/>
              <a:gd name="connsiteY154" fmla="*/ 121112 h 262175"/>
              <a:gd name="connsiteX155" fmla="*/ 5430118 w 6487123"/>
              <a:gd name="connsiteY155" fmla="*/ 93341 h 262175"/>
              <a:gd name="connsiteX156" fmla="*/ 5462948 w 6487123"/>
              <a:gd name="connsiteY156" fmla="*/ 83478 h 262175"/>
              <a:gd name="connsiteX157" fmla="*/ 5296333 w 6487123"/>
              <a:gd name="connsiteY157" fmla="*/ 83478 h 262175"/>
              <a:gd name="connsiteX158" fmla="*/ 5322366 w 6487123"/>
              <a:gd name="connsiteY158" fmla="*/ 89237 h 262175"/>
              <a:gd name="connsiteX159" fmla="*/ 5341085 w 6487123"/>
              <a:gd name="connsiteY159" fmla="*/ 102088 h 262175"/>
              <a:gd name="connsiteX160" fmla="*/ 5331617 w 6487123"/>
              <a:gd name="connsiteY160" fmla="*/ 113566 h 262175"/>
              <a:gd name="connsiteX161" fmla="*/ 5315947 w 6487123"/>
              <a:gd name="connsiteY161" fmla="*/ 102483 h 262175"/>
              <a:gd name="connsiteX162" fmla="*/ 5296620 w 6487123"/>
              <a:gd name="connsiteY162" fmla="*/ 98071 h 262175"/>
              <a:gd name="connsiteX163" fmla="*/ 5258395 w 6487123"/>
              <a:gd name="connsiteY163" fmla="*/ 116436 h 262175"/>
              <a:gd name="connsiteX164" fmla="*/ 5242977 w 6487123"/>
              <a:gd name="connsiteY164" fmla="*/ 164068 h 262175"/>
              <a:gd name="connsiteX165" fmla="*/ 5257606 w 6487123"/>
              <a:gd name="connsiteY165" fmla="*/ 211556 h 262175"/>
              <a:gd name="connsiteX166" fmla="*/ 5296333 w 6487123"/>
              <a:gd name="connsiteY166" fmla="*/ 229778 h 262175"/>
              <a:gd name="connsiteX167" fmla="*/ 5318315 w 6487123"/>
              <a:gd name="connsiteY167" fmla="*/ 224756 h 262175"/>
              <a:gd name="connsiteX168" fmla="*/ 5336207 w 6487123"/>
              <a:gd name="connsiteY168" fmla="*/ 212848 h 262175"/>
              <a:gd name="connsiteX169" fmla="*/ 5344239 w 6487123"/>
              <a:gd name="connsiteY169" fmla="*/ 224326 h 262175"/>
              <a:gd name="connsiteX170" fmla="*/ 5322115 w 6487123"/>
              <a:gd name="connsiteY170" fmla="*/ 238504 h 262175"/>
              <a:gd name="connsiteX171" fmla="*/ 5295473 w 6487123"/>
              <a:gd name="connsiteY171" fmla="*/ 244086 h 262175"/>
              <a:gd name="connsiteX172" fmla="*/ 5245541 w 6487123"/>
              <a:gd name="connsiteY172" fmla="*/ 223122 h 262175"/>
              <a:gd name="connsiteX173" fmla="*/ 5225513 w 6487123"/>
              <a:gd name="connsiteY173" fmla="*/ 164068 h 262175"/>
              <a:gd name="connsiteX174" fmla="*/ 5235459 w 6487123"/>
              <a:gd name="connsiteY174" fmla="*/ 120473 h 262175"/>
              <a:gd name="connsiteX175" fmla="*/ 5261143 w 6487123"/>
              <a:gd name="connsiteY175" fmla="*/ 93021 h 262175"/>
              <a:gd name="connsiteX176" fmla="*/ 5296333 w 6487123"/>
              <a:gd name="connsiteY176" fmla="*/ 83478 h 262175"/>
              <a:gd name="connsiteX177" fmla="*/ 63397 w 6487123"/>
              <a:gd name="connsiteY177" fmla="*/ 79175 h 262175"/>
              <a:gd name="connsiteX178" fmla="*/ 170936 w 6487123"/>
              <a:gd name="connsiteY178" fmla="*/ 79175 h 262175"/>
              <a:gd name="connsiteX179" fmla="*/ 170936 w 6487123"/>
              <a:gd name="connsiteY179" fmla="*/ 179827 h 262175"/>
              <a:gd name="connsiteX180" fmla="*/ 63397 w 6487123"/>
              <a:gd name="connsiteY180" fmla="*/ 179827 h 262175"/>
              <a:gd name="connsiteX181" fmla="*/ 374627 w 6487123"/>
              <a:gd name="connsiteY181" fmla="*/ 77418 h 262175"/>
              <a:gd name="connsiteX182" fmla="*/ 374627 w 6487123"/>
              <a:gd name="connsiteY182" fmla="*/ 100689 h 262175"/>
              <a:gd name="connsiteX183" fmla="*/ 517199 w 6487123"/>
              <a:gd name="connsiteY183" fmla="*/ 100689 h 262175"/>
              <a:gd name="connsiteX184" fmla="*/ 517199 w 6487123"/>
              <a:gd name="connsiteY184" fmla="*/ 77418 h 262175"/>
              <a:gd name="connsiteX185" fmla="*/ 5665832 w 6487123"/>
              <a:gd name="connsiteY185" fmla="*/ 76861 h 262175"/>
              <a:gd name="connsiteX186" fmla="*/ 5667553 w 6487123"/>
              <a:gd name="connsiteY186" fmla="*/ 89197 h 262175"/>
              <a:gd name="connsiteX187" fmla="*/ 5625384 w 6487123"/>
              <a:gd name="connsiteY187" fmla="*/ 102823 h 262175"/>
              <a:gd name="connsiteX188" fmla="*/ 5587519 w 6487123"/>
              <a:gd name="connsiteY188" fmla="*/ 114728 h 262175"/>
              <a:gd name="connsiteX189" fmla="*/ 5583501 w 6487123"/>
              <a:gd name="connsiteY189" fmla="*/ 101819 h 262175"/>
              <a:gd name="connsiteX190" fmla="*/ 5620687 w 6487123"/>
              <a:gd name="connsiteY190" fmla="*/ 90631 h 262175"/>
              <a:gd name="connsiteX191" fmla="*/ 5665832 w 6487123"/>
              <a:gd name="connsiteY191" fmla="*/ 76861 h 262175"/>
              <a:gd name="connsiteX192" fmla="*/ 2766785 w 6487123"/>
              <a:gd name="connsiteY192" fmla="*/ 73993 h 262175"/>
              <a:gd name="connsiteX193" fmla="*/ 2791886 w 6487123"/>
              <a:gd name="connsiteY193" fmla="*/ 91276 h 262175"/>
              <a:gd name="connsiteX194" fmla="*/ 2810962 w 6487123"/>
              <a:gd name="connsiteY194" fmla="*/ 109851 h 262175"/>
              <a:gd name="connsiteX195" fmla="*/ 2801496 w 6487123"/>
              <a:gd name="connsiteY195" fmla="*/ 118457 h 262175"/>
              <a:gd name="connsiteX196" fmla="*/ 2782240 w 6487123"/>
              <a:gd name="connsiteY196" fmla="*/ 99632 h 262175"/>
              <a:gd name="connsiteX197" fmla="*/ 2757606 w 6487123"/>
              <a:gd name="connsiteY197" fmla="*/ 81451 h 262175"/>
              <a:gd name="connsiteX198" fmla="*/ 2732074 w 6487123"/>
              <a:gd name="connsiteY198" fmla="*/ 69977 h 262175"/>
              <a:gd name="connsiteX199" fmla="*/ 2745270 w 6487123"/>
              <a:gd name="connsiteY199" fmla="*/ 69977 h 262175"/>
              <a:gd name="connsiteX200" fmla="*/ 2745270 w 6487123"/>
              <a:gd name="connsiteY200" fmla="*/ 110998 h 262175"/>
              <a:gd name="connsiteX201" fmla="*/ 2745234 w 6487123"/>
              <a:gd name="connsiteY201" fmla="*/ 118601 h 262175"/>
              <a:gd name="connsiteX202" fmla="*/ 2744983 w 6487123"/>
              <a:gd name="connsiteY202" fmla="*/ 126202 h 262175"/>
              <a:gd name="connsiteX203" fmla="*/ 2825305 w 6487123"/>
              <a:gd name="connsiteY203" fmla="*/ 126202 h 262175"/>
              <a:gd name="connsiteX204" fmla="*/ 2825305 w 6487123"/>
              <a:gd name="connsiteY204" fmla="*/ 139111 h 262175"/>
              <a:gd name="connsiteX205" fmla="*/ 2746991 w 6487123"/>
              <a:gd name="connsiteY205" fmla="*/ 139111 h 262175"/>
              <a:gd name="connsiteX206" fmla="*/ 2776718 w 6487123"/>
              <a:gd name="connsiteY206" fmla="*/ 207349 h 262175"/>
              <a:gd name="connsiteX207" fmla="*/ 2827313 w 6487123"/>
              <a:gd name="connsiteY207" fmla="*/ 250414 h 262175"/>
              <a:gd name="connsiteX208" fmla="*/ 2822042 w 6487123"/>
              <a:gd name="connsiteY208" fmla="*/ 255434 h 262175"/>
              <a:gd name="connsiteX209" fmla="*/ 2817847 w 6487123"/>
              <a:gd name="connsiteY209" fmla="*/ 261315 h 262175"/>
              <a:gd name="connsiteX210" fmla="*/ 2770765 w 6487123"/>
              <a:gd name="connsiteY210" fmla="*/ 221369 h 262175"/>
              <a:gd name="connsiteX211" fmla="*/ 2740680 w 6487123"/>
              <a:gd name="connsiteY211" fmla="*/ 160339 h 262175"/>
              <a:gd name="connsiteX212" fmla="*/ 2717838 w 6487123"/>
              <a:gd name="connsiteY212" fmla="*/ 213193 h 262175"/>
              <a:gd name="connsiteX213" fmla="*/ 2663801 w 6487123"/>
              <a:gd name="connsiteY213" fmla="*/ 262175 h 262175"/>
              <a:gd name="connsiteX214" fmla="*/ 2659175 w 6487123"/>
              <a:gd name="connsiteY214" fmla="*/ 257407 h 262175"/>
              <a:gd name="connsiteX215" fmla="*/ 2653474 w 6487123"/>
              <a:gd name="connsiteY215" fmla="*/ 253283 h 262175"/>
              <a:gd name="connsiteX216" fmla="*/ 2697449 w 6487123"/>
              <a:gd name="connsiteY216" fmla="*/ 217117 h 262175"/>
              <a:gd name="connsiteX217" fmla="*/ 2721089 w 6487123"/>
              <a:gd name="connsiteY217" fmla="*/ 177954 h 262175"/>
              <a:gd name="connsiteX218" fmla="*/ 2730640 w 6487123"/>
              <a:gd name="connsiteY218" fmla="*/ 139111 h 262175"/>
              <a:gd name="connsiteX219" fmla="*/ 2660072 w 6487123"/>
              <a:gd name="connsiteY219" fmla="*/ 139111 h 262175"/>
              <a:gd name="connsiteX220" fmla="*/ 2660072 w 6487123"/>
              <a:gd name="connsiteY220" fmla="*/ 126202 h 262175"/>
              <a:gd name="connsiteX221" fmla="*/ 2731788 w 6487123"/>
              <a:gd name="connsiteY221" fmla="*/ 126202 h 262175"/>
              <a:gd name="connsiteX222" fmla="*/ 2732038 w 6487123"/>
              <a:gd name="connsiteY222" fmla="*/ 118385 h 262175"/>
              <a:gd name="connsiteX223" fmla="*/ 2732074 w 6487123"/>
              <a:gd name="connsiteY223" fmla="*/ 110998 h 262175"/>
              <a:gd name="connsiteX224" fmla="*/ 2350832 w 6487123"/>
              <a:gd name="connsiteY224" fmla="*/ 69385 h 262175"/>
              <a:gd name="connsiteX225" fmla="*/ 2348932 w 6487123"/>
              <a:gd name="connsiteY225" fmla="*/ 83065 h 262175"/>
              <a:gd name="connsiteX226" fmla="*/ 2345095 w 6487123"/>
              <a:gd name="connsiteY226" fmla="*/ 96099 h 262175"/>
              <a:gd name="connsiteX227" fmla="*/ 2405336 w 6487123"/>
              <a:gd name="connsiteY227" fmla="*/ 96099 h 262175"/>
              <a:gd name="connsiteX228" fmla="*/ 2405336 w 6487123"/>
              <a:gd name="connsiteY228" fmla="*/ 69385 h 262175"/>
              <a:gd name="connsiteX229" fmla="*/ 2289730 w 6487123"/>
              <a:gd name="connsiteY229" fmla="*/ 69385 h 262175"/>
              <a:gd name="connsiteX230" fmla="*/ 2287578 w 6487123"/>
              <a:gd name="connsiteY230" fmla="*/ 83065 h 262175"/>
              <a:gd name="connsiteX231" fmla="*/ 2285428 w 6487123"/>
              <a:gd name="connsiteY231" fmla="*/ 96099 h 262175"/>
              <a:gd name="connsiteX232" fmla="*/ 2330465 w 6487123"/>
              <a:gd name="connsiteY232" fmla="*/ 96099 h 262175"/>
              <a:gd name="connsiteX233" fmla="*/ 2335342 w 6487123"/>
              <a:gd name="connsiteY233" fmla="*/ 83065 h 262175"/>
              <a:gd name="connsiteX234" fmla="*/ 2337636 w 6487123"/>
              <a:gd name="connsiteY234" fmla="*/ 69385 h 262175"/>
              <a:gd name="connsiteX235" fmla="*/ 2595241 w 6487123"/>
              <a:gd name="connsiteY235" fmla="*/ 68829 h 262175"/>
              <a:gd name="connsiteX236" fmla="*/ 2613133 w 6487123"/>
              <a:gd name="connsiteY236" fmla="*/ 82957 h 262175"/>
              <a:gd name="connsiteX237" fmla="*/ 2626509 w 6487123"/>
              <a:gd name="connsiteY237" fmla="*/ 97516 h 262175"/>
              <a:gd name="connsiteX238" fmla="*/ 2641497 w 6487123"/>
              <a:gd name="connsiteY238" fmla="*/ 85683 h 262175"/>
              <a:gd name="connsiteX239" fmla="*/ 2653474 w 6487123"/>
              <a:gd name="connsiteY239" fmla="*/ 73420 h 262175"/>
              <a:gd name="connsiteX240" fmla="*/ 2664661 w 6487123"/>
              <a:gd name="connsiteY240" fmla="*/ 80017 h 262175"/>
              <a:gd name="connsiteX241" fmla="*/ 2650426 w 6487123"/>
              <a:gd name="connsiteY241" fmla="*/ 94002 h 262175"/>
              <a:gd name="connsiteX242" fmla="*/ 2633393 w 6487123"/>
              <a:gd name="connsiteY242" fmla="*/ 107556 h 262175"/>
              <a:gd name="connsiteX243" fmla="*/ 2647091 w 6487123"/>
              <a:gd name="connsiteY243" fmla="*/ 143664 h 262175"/>
              <a:gd name="connsiteX244" fmla="*/ 2650032 w 6487123"/>
              <a:gd name="connsiteY244" fmla="*/ 181280 h 262175"/>
              <a:gd name="connsiteX245" fmla="*/ 2647271 w 6487123"/>
              <a:gd name="connsiteY245" fmla="*/ 224202 h 262175"/>
              <a:gd name="connsiteX246" fmla="*/ 2636549 w 6487123"/>
              <a:gd name="connsiteY246" fmla="*/ 251848 h 262175"/>
              <a:gd name="connsiteX247" fmla="*/ 2630740 w 6487123"/>
              <a:gd name="connsiteY247" fmla="*/ 256510 h 262175"/>
              <a:gd name="connsiteX248" fmla="*/ 2622780 w 6487123"/>
              <a:gd name="connsiteY248" fmla="*/ 259020 h 262175"/>
              <a:gd name="connsiteX249" fmla="*/ 2608758 w 6487123"/>
              <a:gd name="connsiteY249" fmla="*/ 260204 h 262175"/>
              <a:gd name="connsiteX250" fmla="*/ 2593232 w 6487123"/>
              <a:gd name="connsiteY250" fmla="*/ 259881 h 262175"/>
              <a:gd name="connsiteX251" fmla="*/ 2591619 w 6487123"/>
              <a:gd name="connsiteY251" fmla="*/ 253318 h 262175"/>
              <a:gd name="connsiteX252" fmla="*/ 2588068 w 6487123"/>
              <a:gd name="connsiteY252" fmla="*/ 246972 h 262175"/>
              <a:gd name="connsiteX253" fmla="*/ 2605568 w 6487123"/>
              <a:gd name="connsiteY253" fmla="*/ 247617 h 262175"/>
              <a:gd name="connsiteX254" fmla="*/ 2617903 w 6487123"/>
              <a:gd name="connsiteY254" fmla="*/ 246972 h 262175"/>
              <a:gd name="connsiteX255" fmla="*/ 2623246 w 6487123"/>
              <a:gd name="connsiteY255" fmla="*/ 245645 h 262175"/>
              <a:gd name="connsiteX256" fmla="*/ 2627083 w 6487123"/>
              <a:gd name="connsiteY256" fmla="*/ 242382 h 262175"/>
              <a:gd name="connsiteX257" fmla="*/ 2634899 w 6487123"/>
              <a:gd name="connsiteY257" fmla="*/ 219612 h 262175"/>
              <a:gd name="connsiteX258" fmla="*/ 2637123 w 6487123"/>
              <a:gd name="connsiteY258" fmla="*/ 180706 h 262175"/>
              <a:gd name="connsiteX259" fmla="*/ 2636549 w 6487123"/>
              <a:gd name="connsiteY259" fmla="*/ 163207 h 262175"/>
              <a:gd name="connsiteX260" fmla="*/ 2608794 w 6487123"/>
              <a:gd name="connsiteY260" fmla="*/ 189885 h 262175"/>
              <a:gd name="connsiteX261" fmla="*/ 2578028 w 6487123"/>
              <a:gd name="connsiteY261" fmla="*/ 210540 h 262175"/>
              <a:gd name="connsiteX262" fmla="*/ 2574263 w 6487123"/>
              <a:gd name="connsiteY262" fmla="*/ 204982 h 262175"/>
              <a:gd name="connsiteX263" fmla="*/ 2569423 w 6487123"/>
              <a:gd name="connsiteY263" fmla="*/ 199640 h 262175"/>
              <a:gd name="connsiteX264" fmla="*/ 2605317 w 6487123"/>
              <a:gd name="connsiteY264" fmla="*/ 177622 h 262175"/>
              <a:gd name="connsiteX265" fmla="*/ 2634540 w 6487123"/>
              <a:gd name="connsiteY265" fmla="*/ 147430 h 262175"/>
              <a:gd name="connsiteX266" fmla="*/ 2630166 w 6487123"/>
              <a:gd name="connsiteY266" fmla="*/ 131007 h 262175"/>
              <a:gd name="connsiteX267" fmla="*/ 2622780 w 6487123"/>
              <a:gd name="connsiteY267" fmla="*/ 115015 h 262175"/>
              <a:gd name="connsiteX268" fmla="*/ 2601121 w 6487123"/>
              <a:gd name="connsiteY268" fmla="*/ 127815 h 262175"/>
              <a:gd name="connsiteX269" fmla="*/ 2578602 w 6487123"/>
              <a:gd name="connsiteY269" fmla="*/ 139111 h 262175"/>
              <a:gd name="connsiteX270" fmla="*/ 2574622 w 6487123"/>
              <a:gd name="connsiteY270" fmla="*/ 134700 h 262175"/>
              <a:gd name="connsiteX271" fmla="*/ 2569996 w 6487123"/>
              <a:gd name="connsiteY271" fmla="*/ 130505 h 262175"/>
              <a:gd name="connsiteX272" fmla="*/ 2593627 w 6487123"/>
              <a:gd name="connsiteY272" fmla="*/ 118744 h 262175"/>
              <a:gd name="connsiteX273" fmla="*/ 2616181 w 6487123"/>
              <a:gd name="connsiteY273" fmla="*/ 105261 h 262175"/>
              <a:gd name="connsiteX274" fmla="*/ 2603129 w 6487123"/>
              <a:gd name="connsiteY274" fmla="*/ 90452 h 262175"/>
              <a:gd name="connsiteX275" fmla="*/ 2585774 w 6487123"/>
              <a:gd name="connsiteY275" fmla="*/ 76288 h 262175"/>
              <a:gd name="connsiteX276" fmla="*/ 361144 w 6487123"/>
              <a:gd name="connsiteY276" fmla="*/ 66266 h 262175"/>
              <a:gd name="connsiteX277" fmla="*/ 531255 w 6487123"/>
              <a:gd name="connsiteY277" fmla="*/ 66266 h 262175"/>
              <a:gd name="connsiteX278" fmla="*/ 531255 w 6487123"/>
              <a:gd name="connsiteY278" fmla="*/ 146838 h 262175"/>
              <a:gd name="connsiteX279" fmla="*/ 408763 w 6487123"/>
              <a:gd name="connsiteY279" fmla="*/ 146838 h 262175"/>
              <a:gd name="connsiteX280" fmla="*/ 401126 w 6487123"/>
              <a:gd name="connsiteY280" fmla="*/ 158116 h 262175"/>
              <a:gd name="connsiteX281" fmla="*/ 392413 w 6487123"/>
              <a:gd name="connsiteY281" fmla="*/ 168963 h 262175"/>
              <a:gd name="connsiteX282" fmla="*/ 515190 w 6487123"/>
              <a:gd name="connsiteY282" fmla="*/ 168963 h 262175"/>
              <a:gd name="connsiteX283" fmla="*/ 518059 w 6487123"/>
              <a:gd name="connsiteY283" fmla="*/ 168101 h 262175"/>
              <a:gd name="connsiteX284" fmla="*/ 526665 w 6487123"/>
              <a:gd name="connsiteY284" fmla="*/ 174397 h 262175"/>
              <a:gd name="connsiteX285" fmla="*/ 497404 w 6487123"/>
              <a:gd name="connsiteY285" fmla="*/ 203179 h 262175"/>
              <a:gd name="connsiteX286" fmla="*/ 458678 w 6487123"/>
              <a:gd name="connsiteY286" fmla="*/ 225738 h 262175"/>
              <a:gd name="connsiteX287" fmla="*/ 511927 w 6487123"/>
              <a:gd name="connsiteY287" fmla="*/ 239368 h 262175"/>
              <a:gd name="connsiteX288" fmla="*/ 570555 w 6487123"/>
              <a:gd name="connsiteY288" fmla="*/ 246972 h 262175"/>
              <a:gd name="connsiteX289" fmla="*/ 566109 w 6487123"/>
              <a:gd name="connsiteY289" fmla="*/ 253175 h 262175"/>
              <a:gd name="connsiteX290" fmla="*/ 562523 w 6487123"/>
              <a:gd name="connsiteY290" fmla="*/ 259594 h 262175"/>
              <a:gd name="connsiteX291" fmla="*/ 499305 w 6487123"/>
              <a:gd name="connsiteY291" fmla="*/ 249984 h 262175"/>
              <a:gd name="connsiteX292" fmla="*/ 442327 w 6487123"/>
              <a:gd name="connsiteY292" fmla="*/ 232624 h 262175"/>
              <a:gd name="connsiteX293" fmla="*/ 379431 w 6487123"/>
              <a:gd name="connsiteY293" fmla="*/ 251203 h 262175"/>
              <a:gd name="connsiteX294" fmla="*/ 314385 w 6487123"/>
              <a:gd name="connsiteY294" fmla="*/ 261601 h 262175"/>
              <a:gd name="connsiteX295" fmla="*/ 312055 w 6487123"/>
              <a:gd name="connsiteY295" fmla="*/ 254932 h 262175"/>
              <a:gd name="connsiteX296" fmla="*/ 308648 w 6487123"/>
              <a:gd name="connsiteY296" fmla="*/ 248693 h 262175"/>
              <a:gd name="connsiteX297" fmla="*/ 368280 w 6487123"/>
              <a:gd name="connsiteY297" fmla="*/ 240516 h 262175"/>
              <a:gd name="connsiteX298" fmla="*/ 425975 w 6487123"/>
              <a:gd name="connsiteY298" fmla="*/ 225451 h 262175"/>
              <a:gd name="connsiteX299" fmla="*/ 397182 w 6487123"/>
              <a:gd name="connsiteY299" fmla="*/ 208665 h 262175"/>
              <a:gd name="connsiteX300" fmla="*/ 373767 w 6487123"/>
              <a:gd name="connsiteY300" fmla="*/ 188435 h 262175"/>
              <a:gd name="connsiteX301" fmla="*/ 355192 w 6487123"/>
              <a:gd name="connsiteY301" fmla="*/ 203859 h 262175"/>
              <a:gd name="connsiteX302" fmla="*/ 336187 w 6487123"/>
              <a:gd name="connsiteY302" fmla="*/ 217130 h 262175"/>
              <a:gd name="connsiteX303" fmla="*/ 331561 w 6487123"/>
              <a:gd name="connsiteY303" fmla="*/ 212395 h 262175"/>
              <a:gd name="connsiteX304" fmla="*/ 325860 w 6487123"/>
              <a:gd name="connsiteY304" fmla="*/ 207660 h 262175"/>
              <a:gd name="connsiteX305" fmla="*/ 363368 w 6487123"/>
              <a:gd name="connsiteY305" fmla="*/ 180916 h 262175"/>
              <a:gd name="connsiteX306" fmla="*/ 393560 w 6487123"/>
              <a:gd name="connsiteY306" fmla="*/ 146838 h 262175"/>
              <a:gd name="connsiteX307" fmla="*/ 361144 w 6487123"/>
              <a:gd name="connsiteY307" fmla="*/ 146838 h 262175"/>
              <a:gd name="connsiteX308" fmla="*/ 3299509 w 6487123"/>
              <a:gd name="connsiteY308" fmla="*/ 54755 h 262175"/>
              <a:gd name="connsiteX309" fmla="*/ 3291621 w 6487123"/>
              <a:gd name="connsiteY309" fmla="*/ 69246 h 262175"/>
              <a:gd name="connsiteX310" fmla="*/ 3282871 w 6487123"/>
              <a:gd name="connsiteY310" fmla="*/ 83737 h 262175"/>
              <a:gd name="connsiteX311" fmla="*/ 3226072 w 6487123"/>
              <a:gd name="connsiteY311" fmla="*/ 166668 h 262175"/>
              <a:gd name="connsiteX312" fmla="*/ 3299222 w 6487123"/>
              <a:gd name="connsiteY312" fmla="*/ 166668 h 262175"/>
              <a:gd name="connsiteX313" fmla="*/ 3299222 w 6487123"/>
              <a:gd name="connsiteY313" fmla="*/ 89477 h 262175"/>
              <a:gd name="connsiteX314" fmla="*/ 3299759 w 6487123"/>
              <a:gd name="connsiteY314" fmla="*/ 72223 h 262175"/>
              <a:gd name="connsiteX315" fmla="*/ 3300940 w 6487123"/>
              <a:gd name="connsiteY315" fmla="*/ 54755 h 262175"/>
              <a:gd name="connsiteX316" fmla="*/ 3052502 w 6487123"/>
              <a:gd name="connsiteY316" fmla="*/ 48462 h 262175"/>
              <a:gd name="connsiteX317" fmla="*/ 3066128 w 6487123"/>
              <a:gd name="connsiteY317" fmla="*/ 114225 h 262175"/>
              <a:gd name="connsiteX318" fmla="*/ 3086638 w 6487123"/>
              <a:gd name="connsiteY318" fmla="*/ 170953 h 262175"/>
              <a:gd name="connsiteX319" fmla="*/ 3110878 w 6487123"/>
              <a:gd name="connsiteY319" fmla="*/ 115086 h 262175"/>
              <a:gd name="connsiteX320" fmla="*/ 3127372 w 6487123"/>
              <a:gd name="connsiteY320" fmla="*/ 48462 h 262175"/>
              <a:gd name="connsiteX321" fmla="*/ 4712654 w 6487123"/>
              <a:gd name="connsiteY321" fmla="*/ 42994 h 262175"/>
              <a:gd name="connsiteX322" fmla="*/ 4662871 w 6487123"/>
              <a:gd name="connsiteY322" fmla="*/ 67740 h 262175"/>
              <a:gd name="connsiteX323" fmla="*/ 4644077 w 6487123"/>
              <a:gd name="connsiteY323" fmla="*/ 135094 h 262175"/>
              <a:gd name="connsiteX324" fmla="*/ 4662871 w 6487123"/>
              <a:gd name="connsiteY324" fmla="*/ 203166 h 262175"/>
              <a:gd name="connsiteX325" fmla="*/ 4712654 w 6487123"/>
              <a:gd name="connsiteY325" fmla="*/ 228630 h 262175"/>
              <a:gd name="connsiteX326" fmla="*/ 4762833 w 6487123"/>
              <a:gd name="connsiteY326" fmla="*/ 203166 h 262175"/>
              <a:gd name="connsiteX327" fmla="*/ 4781807 w 6487123"/>
              <a:gd name="connsiteY327" fmla="*/ 135094 h 262175"/>
              <a:gd name="connsiteX328" fmla="*/ 4762833 w 6487123"/>
              <a:gd name="connsiteY328" fmla="*/ 67740 h 262175"/>
              <a:gd name="connsiteX329" fmla="*/ 4712654 w 6487123"/>
              <a:gd name="connsiteY329" fmla="*/ 42994 h 262175"/>
              <a:gd name="connsiteX330" fmla="*/ 3584560 w 6487123"/>
              <a:gd name="connsiteY330" fmla="*/ 41272 h 262175"/>
              <a:gd name="connsiteX331" fmla="*/ 3556256 w 6487123"/>
              <a:gd name="connsiteY331" fmla="*/ 56410 h 262175"/>
              <a:gd name="connsiteX332" fmla="*/ 3544957 w 6487123"/>
              <a:gd name="connsiteY332" fmla="*/ 94360 h 262175"/>
              <a:gd name="connsiteX333" fmla="*/ 3555037 w 6487123"/>
              <a:gd name="connsiteY333" fmla="*/ 131773 h 262175"/>
              <a:gd name="connsiteX334" fmla="*/ 3586855 w 6487123"/>
              <a:gd name="connsiteY334" fmla="*/ 146588 h 262175"/>
              <a:gd name="connsiteX335" fmla="*/ 3611141 w 6487123"/>
              <a:gd name="connsiteY335" fmla="*/ 139413 h 262175"/>
              <a:gd name="connsiteX336" fmla="*/ 3635642 w 6487123"/>
              <a:gd name="connsiteY336" fmla="*/ 115882 h 262175"/>
              <a:gd name="connsiteX337" fmla="*/ 3621723 w 6487123"/>
              <a:gd name="connsiteY337" fmla="*/ 61468 h 262175"/>
              <a:gd name="connsiteX338" fmla="*/ 3584560 w 6487123"/>
              <a:gd name="connsiteY338" fmla="*/ 41272 h 262175"/>
              <a:gd name="connsiteX339" fmla="*/ 2003440 w 6487123"/>
              <a:gd name="connsiteY339" fmla="*/ 37543 h 262175"/>
              <a:gd name="connsiteX340" fmla="*/ 1987914 w 6487123"/>
              <a:gd name="connsiteY340" fmla="*/ 55992 h 262175"/>
              <a:gd name="connsiteX341" fmla="*/ 1970451 w 6487123"/>
              <a:gd name="connsiteY341" fmla="*/ 74011 h 262175"/>
              <a:gd name="connsiteX342" fmla="*/ 2056224 w 6487123"/>
              <a:gd name="connsiteY342" fmla="*/ 74011 h 262175"/>
              <a:gd name="connsiteX343" fmla="*/ 2070853 w 6487123"/>
              <a:gd name="connsiteY343" fmla="*/ 56639 h 262175"/>
              <a:gd name="connsiteX344" fmla="*/ 2083762 w 6487123"/>
              <a:gd name="connsiteY344" fmla="*/ 37543 h 262175"/>
              <a:gd name="connsiteX345" fmla="*/ 3133397 w 6487123"/>
              <a:gd name="connsiteY345" fmla="*/ 34406 h 262175"/>
              <a:gd name="connsiteX346" fmla="*/ 3142004 w 6487123"/>
              <a:gd name="connsiteY346" fmla="*/ 36987 h 262175"/>
              <a:gd name="connsiteX347" fmla="*/ 3123321 w 6487123"/>
              <a:gd name="connsiteY347" fmla="*/ 119425 h 262175"/>
              <a:gd name="connsiteX348" fmla="*/ 3094097 w 6487123"/>
              <a:gd name="connsiteY348" fmla="*/ 185296 h 262175"/>
              <a:gd name="connsiteX349" fmla="*/ 3120273 w 6487123"/>
              <a:gd name="connsiteY349" fmla="*/ 221584 h 262175"/>
              <a:gd name="connsiteX350" fmla="*/ 3153764 w 6487123"/>
              <a:gd name="connsiteY350" fmla="*/ 248406 h 262175"/>
              <a:gd name="connsiteX351" fmla="*/ 3148314 w 6487123"/>
              <a:gd name="connsiteY351" fmla="*/ 253283 h 262175"/>
              <a:gd name="connsiteX352" fmla="*/ 3143724 w 6487123"/>
              <a:gd name="connsiteY352" fmla="*/ 259020 h 262175"/>
              <a:gd name="connsiteX353" fmla="*/ 3111667 w 6487123"/>
              <a:gd name="connsiteY353" fmla="*/ 232772 h 262175"/>
              <a:gd name="connsiteX354" fmla="*/ 3086064 w 6487123"/>
              <a:gd name="connsiteY354" fmla="*/ 197918 h 262175"/>
              <a:gd name="connsiteX355" fmla="*/ 3057593 w 6487123"/>
              <a:gd name="connsiteY355" fmla="*/ 234027 h 262175"/>
              <a:gd name="connsiteX356" fmla="*/ 3026110 w 6487123"/>
              <a:gd name="connsiteY356" fmla="*/ 261315 h 262175"/>
              <a:gd name="connsiteX357" fmla="*/ 3021843 w 6487123"/>
              <a:gd name="connsiteY357" fmla="*/ 255578 h 262175"/>
              <a:gd name="connsiteX358" fmla="*/ 3016931 w 6487123"/>
              <a:gd name="connsiteY358" fmla="*/ 250701 h 262175"/>
              <a:gd name="connsiteX359" fmla="*/ 3049382 w 6487123"/>
              <a:gd name="connsiteY359" fmla="*/ 222947 h 262175"/>
              <a:gd name="connsiteX360" fmla="*/ 3078605 w 6487123"/>
              <a:gd name="connsiteY360" fmla="*/ 184435 h 262175"/>
              <a:gd name="connsiteX361" fmla="*/ 3055263 w 6487123"/>
              <a:gd name="connsiteY361" fmla="*/ 122150 h 262175"/>
              <a:gd name="connsiteX362" fmla="*/ 3039880 w 6487123"/>
              <a:gd name="connsiteY362" fmla="*/ 48462 h 262175"/>
              <a:gd name="connsiteX363" fmla="*/ 3022955 w 6487123"/>
              <a:gd name="connsiteY363" fmla="*/ 48462 h 262175"/>
              <a:gd name="connsiteX364" fmla="*/ 3022955 w 6487123"/>
              <a:gd name="connsiteY364" fmla="*/ 35266 h 262175"/>
              <a:gd name="connsiteX365" fmla="*/ 3131102 w 6487123"/>
              <a:gd name="connsiteY365" fmla="*/ 35266 h 262175"/>
              <a:gd name="connsiteX366" fmla="*/ 2418532 w 6487123"/>
              <a:gd name="connsiteY366" fmla="*/ 33240 h 262175"/>
              <a:gd name="connsiteX367" fmla="*/ 2418532 w 6487123"/>
              <a:gd name="connsiteY367" fmla="*/ 58233 h 262175"/>
              <a:gd name="connsiteX368" fmla="*/ 2468733 w 6487123"/>
              <a:gd name="connsiteY368" fmla="*/ 58233 h 262175"/>
              <a:gd name="connsiteX369" fmla="*/ 2468733 w 6487123"/>
              <a:gd name="connsiteY369" fmla="*/ 33240 h 262175"/>
              <a:gd name="connsiteX370" fmla="*/ 2351119 w 6487123"/>
              <a:gd name="connsiteY370" fmla="*/ 33240 h 262175"/>
              <a:gd name="connsiteX371" fmla="*/ 2351119 w 6487123"/>
              <a:gd name="connsiteY371" fmla="*/ 56797 h 262175"/>
              <a:gd name="connsiteX372" fmla="*/ 2351119 w 6487123"/>
              <a:gd name="connsiteY372" fmla="*/ 58233 h 262175"/>
              <a:gd name="connsiteX373" fmla="*/ 2405336 w 6487123"/>
              <a:gd name="connsiteY373" fmla="*/ 58233 h 262175"/>
              <a:gd name="connsiteX374" fmla="*/ 2405336 w 6487123"/>
              <a:gd name="connsiteY374" fmla="*/ 33240 h 262175"/>
              <a:gd name="connsiteX375" fmla="*/ 3299222 w 6487123"/>
              <a:gd name="connsiteY375" fmla="*/ 31268 h 262175"/>
              <a:gd name="connsiteX376" fmla="*/ 3315537 w 6487123"/>
              <a:gd name="connsiteY376" fmla="*/ 31268 h 262175"/>
              <a:gd name="connsiteX377" fmla="*/ 3315537 w 6487123"/>
              <a:gd name="connsiteY377" fmla="*/ 166668 h 262175"/>
              <a:gd name="connsiteX378" fmla="*/ 3345085 w 6487123"/>
              <a:gd name="connsiteY378" fmla="*/ 166668 h 262175"/>
              <a:gd name="connsiteX379" fmla="*/ 3345085 w 6487123"/>
              <a:gd name="connsiteY379" fmla="*/ 180688 h 262175"/>
              <a:gd name="connsiteX380" fmla="*/ 3315537 w 6487123"/>
              <a:gd name="connsiteY380" fmla="*/ 180688 h 262175"/>
              <a:gd name="connsiteX381" fmla="*/ 3315537 w 6487123"/>
              <a:gd name="connsiteY381" fmla="*/ 240356 h 262175"/>
              <a:gd name="connsiteX382" fmla="*/ 3299222 w 6487123"/>
              <a:gd name="connsiteY382" fmla="*/ 240356 h 262175"/>
              <a:gd name="connsiteX383" fmla="*/ 3299222 w 6487123"/>
              <a:gd name="connsiteY383" fmla="*/ 180688 h 262175"/>
              <a:gd name="connsiteX384" fmla="*/ 3206852 w 6487123"/>
              <a:gd name="connsiteY384" fmla="*/ 180688 h 262175"/>
              <a:gd name="connsiteX385" fmla="*/ 3206852 w 6487123"/>
              <a:gd name="connsiteY385" fmla="*/ 170101 h 262175"/>
              <a:gd name="connsiteX386" fmla="*/ 2928003 w 6487123"/>
              <a:gd name="connsiteY386" fmla="*/ 28956 h 262175"/>
              <a:gd name="connsiteX387" fmla="*/ 2928003 w 6487123"/>
              <a:gd name="connsiteY387" fmla="*/ 75427 h 262175"/>
              <a:gd name="connsiteX388" fmla="*/ 2985949 w 6487123"/>
              <a:gd name="connsiteY388" fmla="*/ 75427 h 262175"/>
              <a:gd name="connsiteX389" fmla="*/ 2985949 w 6487123"/>
              <a:gd name="connsiteY389" fmla="*/ 28956 h 262175"/>
              <a:gd name="connsiteX390" fmla="*/ 13735 w 6487123"/>
              <a:gd name="connsiteY390" fmla="*/ 28077 h 262175"/>
              <a:gd name="connsiteX391" fmla="*/ 13735 w 6487123"/>
              <a:gd name="connsiteY391" fmla="*/ 232360 h 262175"/>
              <a:gd name="connsiteX392" fmla="*/ 221460 w 6487123"/>
              <a:gd name="connsiteY392" fmla="*/ 232360 h 262175"/>
              <a:gd name="connsiteX393" fmla="*/ 221460 w 6487123"/>
              <a:gd name="connsiteY393" fmla="*/ 28077 h 262175"/>
              <a:gd name="connsiteX394" fmla="*/ 4712654 w 6487123"/>
              <a:gd name="connsiteY394" fmla="*/ 27539 h 262175"/>
              <a:gd name="connsiteX395" fmla="*/ 4775259 w 6487123"/>
              <a:gd name="connsiteY395" fmla="*/ 56462 h 262175"/>
              <a:gd name="connsiteX396" fmla="*/ 4799557 w 6487123"/>
              <a:gd name="connsiteY396" fmla="*/ 135094 h 262175"/>
              <a:gd name="connsiteX397" fmla="*/ 4775259 w 6487123"/>
              <a:gd name="connsiteY397" fmla="*/ 214552 h 262175"/>
              <a:gd name="connsiteX398" fmla="*/ 4712654 w 6487123"/>
              <a:gd name="connsiteY398" fmla="*/ 244086 h 262175"/>
              <a:gd name="connsiteX399" fmla="*/ 4650409 w 6487123"/>
              <a:gd name="connsiteY399" fmla="*/ 214552 h 262175"/>
              <a:gd name="connsiteX400" fmla="*/ 4626039 w 6487123"/>
              <a:gd name="connsiteY400" fmla="*/ 135094 h 262175"/>
              <a:gd name="connsiteX401" fmla="*/ 4650409 w 6487123"/>
              <a:gd name="connsiteY401" fmla="*/ 56462 h 262175"/>
              <a:gd name="connsiteX402" fmla="*/ 4712654 w 6487123"/>
              <a:gd name="connsiteY402" fmla="*/ 27539 h 262175"/>
              <a:gd name="connsiteX403" fmla="*/ 3822807 w 6487123"/>
              <a:gd name="connsiteY403" fmla="*/ 27539 h 262175"/>
              <a:gd name="connsiteX404" fmla="*/ 3858132 w 6487123"/>
              <a:gd name="connsiteY404" fmla="*/ 35627 h 262175"/>
              <a:gd name="connsiteX405" fmla="*/ 3880736 w 6487123"/>
              <a:gd name="connsiteY405" fmla="*/ 52751 h 262175"/>
              <a:gd name="connsiteX406" fmla="*/ 3870718 w 6487123"/>
              <a:gd name="connsiteY406" fmla="*/ 63943 h 262175"/>
              <a:gd name="connsiteX407" fmla="*/ 3851430 w 6487123"/>
              <a:gd name="connsiteY407" fmla="*/ 49164 h 262175"/>
              <a:gd name="connsiteX408" fmla="*/ 3823095 w 6487123"/>
              <a:gd name="connsiteY408" fmla="*/ 42994 h 262175"/>
              <a:gd name="connsiteX409" fmla="*/ 3767929 w 6487123"/>
              <a:gd name="connsiteY409" fmla="*/ 67853 h 262175"/>
              <a:gd name="connsiteX410" fmla="*/ 3747626 w 6487123"/>
              <a:gd name="connsiteY410" fmla="*/ 135112 h 262175"/>
              <a:gd name="connsiteX411" fmla="*/ 3767139 w 6487123"/>
              <a:gd name="connsiteY411" fmla="*/ 203272 h 262175"/>
              <a:gd name="connsiteX412" fmla="*/ 3821946 w 6487123"/>
              <a:gd name="connsiteY412" fmla="*/ 228630 h 262175"/>
              <a:gd name="connsiteX413" fmla="*/ 3847307 w 6487123"/>
              <a:gd name="connsiteY413" fmla="*/ 224720 h 262175"/>
              <a:gd name="connsiteX414" fmla="*/ 3866424 w 6487123"/>
              <a:gd name="connsiteY414" fmla="*/ 213707 h 262175"/>
              <a:gd name="connsiteX415" fmla="*/ 3866424 w 6487123"/>
              <a:gd name="connsiteY415" fmla="*/ 150854 h 262175"/>
              <a:gd name="connsiteX416" fmla="*/ 3817929 w 6487123"/>
              <a:gd name="connsiteY416" fmla="*/ 150854 h 262175"/>
              <a:gd name="connsiteX417" fmla="*/ 3817929 w 6487123"/>
              <a:gd name="connsiteY417" fmla="*/ 136260 h 262175"/>
              <a:gd name="connsiteX418" fmla="*/ 3883026 w 6487123"/>
              <a:gd name="connsiteY418" fmla="*/ 136260 h 262175"/>
              <a:gd name="connsiteX419" fmla="*/ 3883026 w 6487123"/>
              <a:gd name="connsiteY419" fmla="*/ 220307 h 262175"/>
              <a:gd name="connsiteX420" fmla="*/ 3857126 w 6487123"/>
              <a:gd name="connsiteY420" fmla="*/ 237464 h 262175"/>
              <a:gd name="connsiteX421" fmla="*/ 3820225 w 6487123"/>
              <a:gd name="connsiteY421" fmla="*/ 244086 h 262175"/>
              <a:gd name="connsiteX422" fmla="*/ 3754677 w 6487123"/>
              <a:gd name="connsiteY422" fmla="*/ 214946 h 262175"/>
              <a:gd name="connsiteX423" fmla="*/ 3729590 w 6487123"/>
              <a:gd name="connsiteY423" fmla="*/ 135686 h 262175"/>
              <a:gd name="connsiteX424" fmla="*/ 3755538 w 6487123"/>
              <a:gd name="connsiteY424" fmla="*/ 56538 h 262175"/>
              <a:gd name="connsiteX425" fmla="*/ 3822807 w 6487123"/>
              <a:gd name="connsiteY425" fmla="*/ 27539 h 262175"/>
              <a:gd name="connsiteX426" fmla="*/ 3584847 w 6487123"/>
              <a:gd name="connsiteY426" fmla="*/ 27539 h 262175"/>
              <a:gd name="connsiteX427" fmla="*/ 3633719 w 6487123"/>
              <a:gd name="connsiteY427" fmla="*/ 52340 h 262175"/>
              <a:gd name="connsiteX428" fmla="*/ 3652245 w 6487123"/>
              <a:gd name="connsiteY428" fmla="*/ 124491 h 262175"/>
              <a:gd name="connsiteX429" fmla="*/ 3641690 w 6487123"/>
              <a:gd name="connsiteY429" fmla="*/ 194637 h 262175"/>
              <a:gd name="connsiteX430" fmla="*/ 3614820 w 6487123"/>
              <a:gd name="connsiteY430" fmla="*/ 232650 h 262175"/>
              <a:gd name="connsiteX431" fmla="*/ 3578821 w 6487123"/>
              <a:gd name="connsiteY431" fmla="*/ 244086 h 262175"/>
              <a:gd name="connsiteX432" fmla="*/ 3552280 w 6487123"/>
              <a:gd name="connsiteY432" fmla="*/ 238467 h 262175"/>
              <a:gd name="connsiteX433" fmla="*/ 3532649 w 6487123"/>
              <a:gd name="connsiteY433" fmla="*/ 224037 h 262175"/>
              <a:gd name="connsiteX434" fmla="*/ 3542667 w 6487123"/>
              <a:gd name="connsiteY434" fmla="*/ 213131 h 262175"/>
              <a:gd name="connsiteX435" fmla="*/ 3559055 w 6487123"/>
              <a:gd name="connsiteY435" fmla="*/ 225544 h 262175"/>
              <a:gd name="connsiteX436" fmla="*/ 3579107 w 6487123"/>
              <a:gd name="connsiteY436" fmla="*/ 229778 h 262175"/>
              <a:gd name="connsiteX437" fmla="*/ 3617742 w 6487123"/>
              <a:gd name="connsiteY437" fmla="*/ 208114 h 262175"/>
              <a:gd name="connsiteX438" fmla="*/ 3635929 w 6487123"/>
              <a:gd name="connsiteY438" fmla="*/ 132239 h 262175"/>
              <a:gd name="connsiteX439" fmla="*/ 3612540 w 6487123"/>
              <a:gd name="connsiteY439" fmla="*/ 152376 h 262175"/>
              <a:gd name="connsiteX440" fmla="*/ 3584847 w 6487123"/>
              <a:gd name="connsiteY440" fmla="*/ 160034 h 262175"/>
              <a:gd name="connsiteX441" fmla="*/ 3543472 w 6487123"/>
              <a:gd name="connsiteY441" fmla="*/ 143123 h 262175"/>
              <a:gd name="connsiteX442" fmla="*/ 3528355 w 6487123"/>
              <a:gd name="connsiteY442" fmla="*/ 94360 h 262175"/>
              <a:gd name="connsiteX443" fmla="*/ 3545194 w 6487123"/>
              <a:gd name="connsiteY443" fmla="*/ 46207 h 262175"/>
              <a:gd name="connsiteX444" fmla="*/ 3584847 w 6487123"/>
              <a:gd name="connsiteY444" fmla="*/ 27539 h 262175"/>
              <a:gd name="connsiteX445" fmla="*/ 5139149 w 6487123"/>
              <a:gd name="connsiteY445" fmla="*/ 24671 h 262175"/>
              <a:gd name="connsiteX446" fmla="*/ 5148962 w 6487123"/>
              <a:gd name="connsiteY446" fmla="*/ 28323 h 262175"/>
              <a:gd name="connsiteX447" fmla="*/ 5153188 w 6487123"/>
              <a:gd name="connsiteY447" fmla="*/ 38421 h 262175"/>
              <a:gd name="connsiteX448" fmla="*/ 5148962 w 6487123"/>
              <a:gd name="connsiteY448" fmla="*/ 47911 h 262175"/>
              <a:gd name="connsiteX449" fmla="*/ 5139149 w 6487123"/>
              <a:gd name="connsiteY449" fmla="*/ 51600 h 262175"/>
              <a:gd name="connsiteX450" fmla="*/ 5129229 w 6487123"/>
              <a:gd name="connsiteY450" fmla="*/ 47911 h 262175"/>
              <a:gd name="connsiteX451" fmla="*/ 5125111 w 6487123"/>
              <a:gd name="connsiteY451" fmla="*/ 38421 h 262175"/>
              <a:gd name="connsiteX452" fmla="*/ 5129229 w 6487123"/>
              <a:gd name="connsiteY452" fmla="*/ 28323 h 262175"/>
              <a:gd name="connsiteX453" fmla="*/ 5139149 w 6487123"/>
              <a:gd name="connsiteY453" fmla="*/ 24671 h 262175"/>
              <a:gd name="connsiteX454" fmla="*/ 6048508 w 6487123"/>
              <a:gd name="connsiteY454" fmla="*/ 24653 h 262175"/>
              <a:gd name="connsiteX455" fmla="*/ 6074075 w 6487123"/>
              <a:gd name="connsiteY455" fmla="*/ 42008 h 262175"/>
              <a:gd name="connsiteX456" fmla="*/ 6093833 w 6487123"/>
              <a:gd name="connsiteY456" fmla="*/ 60224 h 262175"/>
              <a:gd name="connsiteX457" fmla="*/ 6086661 w 6487123"/>
              <a:gd name="connsiteY457" fmla="*/ 70837 h 262175"/>
              <a:gd name="connsiteX458" fmla="*/ 6066616 w 6487123"/>
              <a:gd name="connsiteY458" fmla="*/ 52299 h 262175"/>
              <a:gd name="connsiteX459" fmla="*/ 6040763 w 6487123"/>
              <a:gd name="connsiteY459" fmla="*/ 34406 h 262175"/>
              <a:gd name="connsiteX460" fmla="*/ 5920567 w 6487123"/>
              <a:gd name="connsiteY460" fmla="*/ 20350 h 262175"/>
              <a:gd name="connsiteX461" fmla="*/ 5931970 w 6487123"/>
              <a:gd name="connsiteY461" fmla="*/ 52012 h 262175"/>
              <a:gd name="connsiteX462" fmla="*/ 5938639 w 6487123"/>
              <a:gd name="connsiteY462" fmla="*/ 81738 h 262175"/>
              <a:gd name="connsiteX463" fmla="*/ 5926878 w 6487123"/>
              <a:gd name="connsiteY463" fmla="*/ 84894 h 262175"/>
              <a:gd name="connsiteX464" fmla="*/ 5920531 w 6487123"/>
              <a:gd name="connsiteY464" fmla="*/ 54988 h 262175"/>
              <a:gd name="connsiteX465" fmla="*/ 5909667 w 6487123"/>
              <a:gd name="connsiteY465" fmla="*/ 22931 h 262175"/>
              <a:gd name="connsiteX466" fmla="*/ 6000889 w 6487123"/>
              <a:gd name="connsiteY466" fmla="*/ 19489 h 262175"/>
              <a:gd name="connsiteX467" fmla="*/ 6013797 w 6487123"/>
              <a:gd name="connsiteY467" fmla="*/ 23218 h 262175"/>
              <a:gd name="connsiteX468" fmla="*/ 6001965 w 6487123"/>
              <a:gd name="connsiteY468" fmla="*/ 56709 h 262175"/>
              <a:gd name="connsiteX469" fmla="*/ 5989701 w 6487123"/>
              <a:gd name="connsiteY469" fmla="*/ 86328 h 262175"/>
              <a:gd name="connsiteX470" fmla="*/ 5980234 w 6487123"/>
              <a:gd name="connsiteY470" fmla="*/ 82886 h 262175"/>
              <a:gd name="connsiteX471" fmla="*/ 5991423 w 6487123"/>
              <a:gd name="connsiteY471" fmla="*/ 52048 h 262175"/>
              <a:gd name="connsiteX472" fmla="*/ 6000889 w 6487123"/>
              <a:gd name="connsiteY472" fmla="*/ 19489 h 262175"/>
              <a:gd name="connsiteX473" fmla="*/ 2893292 w 6487123"/>
              <a:gd name="connsiteY473" fmla="*/ 16047 h 262175"/>
              <a:gd name="connsiteX474" fmla="*/ 3022381 w 6487123"/>
              <a:gd name="connsiteY474" fmla="*/ 16047 h 262175"/>
              <a:gd name="connsiteX475" fmla="*/ 3022381 w 6487123"/>
              <a:gd name="connsiteY475" fmla="*/ 28956 h 262175"/>
              <a:gd name="connsiteX476" fmla="*/ 2999432 w 6487123"/>
              <a:gd name="connsiteY476" fmla="*/ 28956 h 262175"/>
              <a:gd name="connsiteX477" fmla="*/ 2999432 w 6487123"/>
              <a:gd name="connsiteY477" fmla="*/ 188165 h 262175"/>
              <a:gd name="connsiteX478" fmla="*/ 3024675 w 6487123"/>
              <a:gd name="connsiteY478" fmla="*/ 183575 h 262175"/>
              <a:gd name="connsiteX479" fmla="*/ 3025537 w 6487123"/>
              <a:gd name="connsiteY479" fmla="*/ 195910 h 262175"/>
              <a:gd name="connsiteX480" fmla="*/ 2999432 w 6487123"/>
              <a:gd name="connsiteY480" fmla="*/ 200787 h 262175"/>
              <a:gd name="connsiteX481" fmla="*/ 2999432 w 6487123"/>
              <a:gd name="connsiteY481" fmla="*/ 261028 h 262175"/>
              <a:gd name="connsiteX482" fmla="*/ 2985949 w 6487123"/>
              <a:gd name="connsiteY482" fmla="*/ 261028 h 262175"/>
              <a:gd name="connsiteX483" fmla="*/ 2985949 w 6487123"/>
              <a:gd name="connsiteY483" fmla="*/ 203368 h 262175"/>
              <a:gd name="connsiteX484" fmla="*/ 2937182 w 6487123"/>
              <a:gd name="connsiteY484" fmla="*/ 212190 h 262175"/>
              <a:gd name="connsiteX485" fmla="*/ 2894439 w 6487123"/>
              <a:gd name="connsiteY485" fmla="*/ 219720 h 262175"/>
              <a:gd name="connsiteX486" fmla="*/ 2891284 w 6487123"/>
              <a:gd name="connsiteY486" fmla="*/ 206237 h 262175"/>
              <a:gd name="connsiteX487" fmla="*/ 2914520 w 6487123"/>
              <a:gd name="connsiteY487" fmla="*/ 202508 h 262175"/>
              <a:gd name="connsiteX488" fmla="*/ 2914520 w 6487123"/>
              <a:gd name="connsiteY488" fmla="*/ 28956 h 262175"/>
              <a:gd name="connsiteX489" fmla="*/ 2893292 w 6487123"/>
              <a:gd name="connsiteY489" fmla="*/ 28956 h 262175"/>
              <a:gd name="connsiteX490" fmla="*/ 4085430 w 6487123"/>
              <a:gd name="connsiteY490" fmla="*/ 14343 h 262175"/>
              <a:gd name="connsiteX491" fmla="*/ 4210212 w 6487123"/>
              <a:gd name="connsiteY491" fmla="*/ 14343 h 262175"/>
              <a:gd name="connsiteX492" fmla="*/ 4210177 w 6487123"/>
              <a:gd name="connsiteY492" fmla="*/ 16917 h 262175"/>
              <a:gd name="connsiteX493" fmla="*/ 4209926 w 6487123"/>
              <a:gd name="connsiteY493" fmla="*/ 21208 h 262175"/>
              <a:gd name="connsiteX494" fmla="*/ 4205227 w 6487123"/>
              <a:gd name="connsiteY494" fmla="*/ 78876 h 262175"/>
              <a:gd name="connsiteX495" fmla="*/ 4198163 w 6487123"/>
              <a:gd name="connsiteY495" fmla="*/ 101245 h 262175"/>
              <a:gd name="connsiteX496" fmla="*/ 4191745 w 6487123"/>
              <a:gd name="connsiteY496" fmla="*/ 105606 h 262175"/>
              <a:gd name="connsiteX497" fmla="*/ 4182957 w 6487123"/>
              <a:gd name="connsiteY497" fmla="*/ 106964 h 262175"/>
              <a:gd name="connsiteX498" fmla="*/ 4169938 w 6487123"/>
              <a:gd name="connsiteY498" fmla="*/ 107216 h 262175"/>
              <a:gd name="connsiteX499" fmla="*/ 4151969 w 6487123"/>
              <a:gd name="connsiteY499" fmla="*/ 106392 h 262175"/>
              <a:gd name="connsiteX500" fmla="*/ 4150750 w 6487123"/>
              <a:gd name="connsiteY500" fmla="*/ 100243 h 262175"/>
              <a:gd name="connsiteX501" fmla="*/ 4148240 w 6487123"/>
              <a:gd name="connsiteY501" fmla="*/ 94090 h 262175"/>
              <a:gd name="connsiteX502" fmla="*/ 4166460 w 6487123"/>
              <a:gd name="connsiteY502" fmla="*/ 95347 h 262175"/>
              <a:gd name="connsiteX503" fmla="*/ 4177793 w 6487123"/>
              <a:gd name="connsiteY503" fmla="*/ 95525 h 262175"/>
              <a:gd name="connsiteX504" fmla="*/ 4183459 w 6487123"/>
              <a:gd name="connsiteY504" fmla="*/ 95095 h 262175"/>
              <a:gd name="connsiteX505" fmla="*/ 4186974 w 6487123"/>
              <a:gd name="connsiteY505" fmla="*/ 92942 h 262175"/>
              <a:gd name="connsiteX506" fmla="*/ 4192462 w 6487123"/>
              <a:gd name="connsiteY506" fmla="*/ 75001 h 262175"/>
              <a:gd name="connsiteX507" fmla="*/ 4196443 w 6487123"/>
              <a:gd name="connsiteY507" fmla="*/ 26929 h 262175"/>
              <a:gd name="connsiteX508" fmla="*/ 4144223 w 6487123"/>
              <a:gd name="connsiteY508" fmla="*/ 26929 h 262175"/>
              <a:gd name="connsiteX509" fmla="*/ 4126688 w 6487123"/>
              <a:gd name="connsiteY509" fmla="*/ 84247 h 262175"/>
              <a:gd name="connsiteX510" fmla="*/ 4087441 w 6487123"/>
              <a:gd name="connsiteY510" fmla="*/ 120473 h 262175"/>
              <a:gd name="connsiteX511" fmla="*/ 4082452 w 6487123"/>
              <a:gd name="connsiteY511" fmla="*/ 115767 h 262175"/>
              <a:gd name="connsiteX512" fmla="*/ 4076820 w 6487123"/>
              <a:gd name="connsiteY512" fmla="*/ 111276 h 262175"/>
              <a:gd name="connsiteX513" fmla="*/ 4114385 w 6487123"/>
              <a:gd name="connsiteY513" fmla="*/ 79122 h 262175"/>
              <a:gd name="connsiteX514" fmla="*/ 4130451 w 6487123"/>
              <a:gd name="connsiteY514" fmla="*/ 26929 h 262175"/>
              <a:gd name="connsiteX515" fmla="*/ 4085430 w 6487123"/>
              <a:gd name="connsiteY515" fmla="*/ 26929 h 262175"/>
              <a:gd name="connsiteX516" fmla="*/ 0 w 6487123"/>
              <a:gd name="connsiteY516" fmla="*/ 14343 h 262175"/>
              <a:gd name="connsiteX517" fmla="*/ 235480 w 6487123"/>
              <a:gd name="connsiteY517" fmla="*/ 14343 h 262175"/>
              <a:gd name="connsiteX518" fmla="*/ 235480 w 6487123"/>
              <a:gd name="connsiteY518" fmla="*/ 261010 h 262175"/>
              <a:gd name="connsiteX519" fmla="*/ 221460 w 6487123"/>
              <a:gd name="connsiteY519" fmla="*/ 261010 h 262175"/>
              <a:gd name="connsiteX520" fmla="*/ 221460 w 6487123"/>
              <a:gd name="connsiteY520" fmla="*/ 245520 h 262175"/>
              <a:gd name="connsiteX521" fmla="*/ 13735 w 6487123"/>
              <a:gd name="connsiteY521" fmla="*/ 245520 h 262175"/>
              <a:gd name="connsiteX522" fmla="*/ 13735 w 6487123"/>
              <a:gd name="connsiteY522" fmla="*/ 261010 h 262175"/>
              <a:gd name="connsiteX523" fmla="*/ 0 w 6487123"/>
              <a:gd name="connsiteY523" fmla="*/ 261010 h 262175"/>
              <a:gd name="connsiteX524" fmla="*/ 5602435 w 6487123"/>
              <a:gd name="connsiteY524" fmla="*/ 13751 h 262175"/>
              <a:gd name="connsiteX525" fmla="*/ 5635890 w 6487123"/>
              <a:gd name="connsiteY525" fmla="*/ 27413 h 262175"/>
              <a:gd name="connsiteX526" fmla="*/ 5663537 w 6487123"/>
              <a:gd name="connsiteY526" fmla="*/ 43012 h 262175"/>
              <a:gd name="connsiteX527" fmla="*/ 5656078 w 6487123"/>
              <a:gd name="connsiteY527" fmla="*/ 54486 h 262175"/>
              <a:gd name="connsiteX528" fmla="*/ 5628647 w 6487123"/>
              <a:gd name="connsiteY528" fmla="*/ 38027 h 262175"/>
              <a:gd name="connsiteX529" fmla="*/ 5594976 w 6487123"/>
              <a:gd name="connsiteY529" fmla="*/ 23504 h 262175"/>
              <a:gd name="connsiteX530" fmla="*/ 5046904 w 6487123"/>
              <a:gd name="connsiteY530" fmla="*/ 8606 h 262175"/>
              <a:gd name="connsiteX531" fmla="*/ 5058594 w 6487123"/>
              <a:gd name="connsiteY531" fmla="*/ 10001 h 262175"/>
              <a:gd name="connsiteX532" fmla="*/ 5069854 w 6487123"/>
              <a:gd name="connsiteY532" fmla="*/ 13756 h 262175"/>
              <a:gd name="connsiteX533" fmla="*/ 5065839 w 6487123"/>
              <a:gd name="connsiteY533" fmla="*/ 26932 h 262175"/>
              <a:gd name="connsiteX534" fmla="*/ 5047765 w 6487123"/>
              <a:gd name="connsiteY534" fmla="*/ 22626 h 262175"/>
              <a:gd name="connsiteX535" fmla="*/ 5029873 w 6487123"/>
              <a:gd name="connsiteY535" fmla="*/ 31344 h 262175"/>
              <a:gd name="connsiteX536" fmla="*/ 5024243 w 6487123"/>
              <a:gd name="connsiteY536" fmla="*/ 56208 h 262175"/>
              <a:gd name="connsiteX537" fmla="*/ 5024243 w 6487123"/>
              <a:gd name="connsiteY537" fmla="*/ 87494 h 262175"/>
              <a:gd name="connsiteX538" fmla="*/ 5058953 w 6487123"/>
              <a:gd name="connsiteY538" fmla="*/ 87494 h 262175"/>
              <a:gd name="connsiteX539" fmla="*/ 5058953 w 6487123"/>
              <a:gd name="connsiteY539" fmla="*/ 101514 h 262175"/>
              <a:gd name="connsiteX540" fmla="*/ 5024243 w 6487123"/>
              <a:gd name="connsiteY540" fmla="*/ 101514 h 262175"/>
              <a:gd name="connsiteX541" fmla="*/ 5024243 w 6487123"/>
              <a:gd name="connsiteY541" fmla="*/ 240356 h 262175"/>
              <a:gd name="connsiteX542" fmla="*/ 5007641 w 6487123"/>
              <a:gd name="connsiteY542" fmla="*/ 240356 h 262175"/>
              <a:gd name="connsiteX543" fmla="*/ 5007641 w 6487123"/>
              <a:gd name="connsiteY543" fmla="*/ 101514 h 262175"/>
              <a:gd name="connsiteX544" fmla="*/ 4986413 w 6487123"/>
              <a:gd name="connsiteY544" fmla="*/ 101514 h 262175"/>
              <a:gd name="connsiteX545" fmla="*/ 4986413 w 6487123"/>
              <a:gd name="connsiteY545" fmla="*/ 88924 h 262175"/>
              <a:gd name="connsiteX546" fmla="*/ 5007641 w 6487123"/>
              <a:gd name="connsiteY546" fmla="*/ 87494 h 262175"/>
              <a:gd name="connsiteX547" fmla="*/ 5007641 w 6487123"/>
              <a:gd name="connsiteY547" fmla="*/ 55347 h 262175"/>
              <a:gd name="connsiteX548" fmla="*/ 5017593 w 6487123"/>
              <a:gd name="connsiteY548" fmla="*/ 20567 h 262175"/>
              <a:gd name="connsiteX549" fmla="*/ 5046904 w 6487123"/>
              <a:gd name="connsiteY549" fmla="*/ 8606 h 262175"/>
              <a:gd name="connsiteX550" fmla="*/ 4921401 w 6487123"/>
              <a:gd name="connsiteY550" fmla="*/ 8606 h 262175"/>
              <a:gd name="connsiteX551" fmla="*/ 4933091 w 6487123"/>
              <a:gd name="connsiteY551" fmla="*/ 10001 h 262175"/>
              <a:gd name="connsiteX552" fmla="*/ 4944351 w 6487123"/>
              <a:gd name="connsiteY552" fmla="*/ 13756 h 262175"/>
              <a:gd name="connsiteX553" fmla="*/ 4940335 w 6487123"/>
              <a:gd name="connsiteY553" fmla="*/ 26932 h 262175"/>
              <a:gd name="connsiteX554" fmla="*/ 4922263 w 6487123"/>
              <a:gd name="connsiteY554" fmla="*/ 22626 h 262175"/>
              <a:gd name="connsiteX555" fmla="*/ 4904370 w 6487123"/>
              <a:gd name="connsiteY555" fmla="*/ 31344 h 262175"/>
              <a:gd name="connsiteX556" fmla="*/ 4898740 w 6487123"/>
              <a:gd name="connsiteY556" fmla="*/ 56208 h 262175"/>
              <a:gd name="connsiteX557" fmla="*/ 4898740 w 6487123"/>
              <a:gd name="connsiteY557" fmla="*/ 87494 h 262175"/>
              <a:gd name="connsiteX558" fmla="*/ 4933450 w 6487123"/>
              <a:gd name="connsiteY558" fmla="*/ 87494 h 262175"/>
              <a:gd name="connsiteX559" fmla="*/ 4933450 w 6487123"/>
              <a:gd name="connsiteY559" fmla="*/ 101514 h 262175"/>
              <a:gd name="connsiteX560" fmla="*/ 4898740 w 6487123"/>
              <a:gd name="connsiteY560" fmla="*/ 101514 h 262175"/>
              <a:gd name="connsiteX561" fmla="*/ 4898740 w 6487123"/>
              <a:gd name="connsiteY561" fmla="*/ 240356 h 262175"/>
              <a:gd name="connsiteX562" fmla="*/ 4882138 w 6487123"/>
              <a:gd name="connsiteY562" fmla="*/ 240356 h 262175"/>
              <a:gd name="connsiteX563" fmla="*/ 4882138 w 6487123"/>
              <a:gd name="connsiteY563" fmla="*/ 101514 h 262175"/>
              <a:gd name="connsiteX564" fmla="*/ 4860909 w 6487123"/>
              <a:gd name="connsiteY564" fmla="*/ 101514 h 262175"/>
              <a:gd name="connsiteX565" fmla="*/ 4860909 w 6487123"/>
              <a:gd name="connsiteY565" fmla="*/ 88924 h 262175"/>
              <a:gd name="connsiteX566" fmla="*/ 4882138 w 6487123"/>
              <a:gd name="connsiteY566" fmla="*/ 87494 h 262175"/>
              <a:gd name="connsiteX567" fmla="*/ 4882138 w 6487123"/>
              <a:gd name="connsiteY567" fmla="*/ 55347 h 262175"/>
              <a:gd name="connsiteX568" fmla="*/ 4892090 w 6487123"/>
              <a:gd name="connsiteY568" fmla="*/ 20567 h 262175"/>
              <a:gd name="connsiteX569" fmla="*/ 4921401 w 6487123"/>
              <a:gd name="connsiteY569" fmla="*/ 8606 h 262175"/>
              <a:gd name="connsiteX570" fmla="*/ 5953843 w 6487123"/>
              <a:gd name="connsiteY570" fmla="*/ 1990 h 262175"/>
              <a:gd name="connsiteX571" fmla="*/ 5967039 w 6487123"/>
              <a:gd name="connsiteY571" fmla="*/ 1990 h 262175"/>
              <a:gd name="connsiteX572" fmla="*/ 5967039 w 6487123"/>
              <a:gd name="connsiteY572" fmla="*/ 97803 h 262175"/>
              <a:gd name="connsiteX573" fmla="*/ 6016666 w 6487123"/>
              <a:gd name="connsiteY573" fmla="*/ 97803 h 262175"/>
              <a:gd name="connsiteX574" fmla="*/ 6016666 w 6487123"/>
              <a:gd name="connsiteY574" fmla="*/ 110998 h 262175"/>
              <a:gd name="connsiteX575" fmla="*/ 5967039 w 6487123"/>
              <a:gd name="connsiteY575" fmla="*/ 110998 h 262175"/>
              <a:gd name="connsiteX576" fmla="*/ 5967039 w 6487123"/>
              <a:gd name="connsiteY576" fmla="*/ 116162 h 262175"/>
              <a:gd name="connsiteX577" fmla="*/ 5980585 w 6487123"/>
              <a:gd name="connsiteY577" fmla="*/ 134383 h 262175"/>
              <a:gd name="connsiteX578" fmla="*/ 5998530 w 6487123"/>
              <a:gd name="connsiteY578" fmla="*/ 159616 h 262175"/>
              <a:gd name="connsiteX579" fmla="*/ 6010929 w 6487123"/>
              <a:gd name="connsiteY579" fmla="*/ 177838 h 262175"/>
              <a:gd name="connsiteX580" fmla="*/ 6000889 w 6487123"/>
              <a:gd name="connsiteY580" fmla="*/ 189025 h 262175"/>
              <a:gd name="connsiteX581" fmla="*/ 5992177 w 6487123"/>
              <a:gd name="connsiteY581" fmla="*/ 173184 h 262175"/>
              <a:gd name="connsiteX582" fmla="*/ 5979575 w 6487123"/>
              <a:gd name="connsiteY582" fmla="*/ 152561 h 262175"/>
              <a:gd name="connsiteX583" fmla="*/ 5967039 w 6487123"/>
              <a:gd name="connsiteY583" fmla="*/ 133087 h 262175"/>
              <a:gd name="connsiteX584" fmla="*/ 5967039 w 6487123"/>
              <a:gd name="connsiteY584" fmla="*/ 261028 h 262175"/>
              <a:gd name="connsiteX585" fmla="*/ 5953843 w 6487123"/>
              <a:gd name="connsiteY585" fmla="*/ 261028 h 262175"/>
              <a:gd name="connsiteX586" fmla="*/ 5953843 w 6487123"/>
              <a:gd name="connsiteY586" fmla="*/ 134521 h 262175"/>
              <a:gd name="connsiteX587" fmla="*/ 5933547 w 6487123"/>
              <a:gd name="connsiteY587" fmla="*/ 182965 h 262175"/>
              <a:gd name="connsiteX588" fmla="*/ 5910241 w 6487123"/>
              <a:gd name="connsiteY588" fmla="*/ 221728 h 262175"/>
              <a:gd name="connsiteX589" fmla="*/ 5906691 w 6487123"/>
              <a:gd name="connsiteY589" fmla="*/ 215237 h 262175"/>
              <a:gd name="connsiteX590" fmla="*/ 5902495 w 6487123"/>
              <a:gd name="connsiteY590" fmla="*/ 209393 h 262175"/>
              <a:gd name="connsiteX591" fmla="*/ 5920471 w 6487123"/>
              <a:gd name="connsiteY591" fmla="*/ 182289 h 262175"/>
              <a:gd name="connsiteX592" fmla="*/ 5937491 w 6487123"/>
              <a:gd name="connsiteY592" fmla="*/ 147472 h 262175"/>
              <a:gd name="connsiteX593" fmla="*/ 5950687 w 6487123"/>
              <a:gd name="connsiteY593" fmla="*/ 110998 h 262175"/>
              <a:gd name="connsiteX594" fmla="*/ 5906223 w 6487123"/>
              <a:gd name="connsiteY594" fmla="*/ 110998 h 262175"/>
              <a:gd name="connsiteX595" fmla="*/ 5906223 w 6487123"/>
              <a:gd name="connsiteY595" fmla="*/ 97803 h 262175"/>
              <a:gd name="connsiteX596" fmla="*/ 5953843 w 6487123"/>
              <a:gd name="connsiteY596" fmla="*/ 97803 h 262175"/>
              <a:gd name="connsiteX597" fmla="*/ 6113626 w 6487123"/>
              <a:gd name="connsiteY597" fmla="*/ 1704 h 262175"/>
              <a:gd name="connsiteX598" fmla="*/ 6126821 w 6487123"/>
              <a:gd name="connsiteY598" fmla="*/ 1704 h 262175"/>
              <a:gd name="connsiteX599" fmla="*/ 6126821 w 6487123"/>
              <a:gd name="connsiteY599" fmla="*/ 165502 h 262175"/>
              <a:gd name="connsiteX600" fmla="*/ 6162967 w 6487123"/>
              <a:gd name="connsiteY600" fmla="*/ 159192 h 262175"/>
              <a:gd name="connsiteX601" fmla="*/ 6165261 w 6487123"/>
              <a:gd name="connsiteY601" fmla="*/ 171526 h 262175"/>
              <a:gd name="connsiteX602" fmla="*/ 6126821 w 6487123"/>
              <a:gd name="connsiteY602" fmla="*/ 178411 h 262175"/>
              <a:gd name="connsiteX603" fmla="*/ 6126821 w 6487123"/>
              <a:gd name="connsiteY603" fmla="*/ 261028 h 262175"/>
              <a:gd name="connsiteX604" fmla="*/ 6113626 w 6487123"/>
              <a:gd name="connsiteY604" fmla="*/ 261028 h 262175"/>
              <a:gd name="connsiteX605" fmla="*/ 6113626 w 6487123"/>
              <a:gd name="connsiteY605" fmla="*/ 180706 h 262175"/>
              <a:gd name="connsiteX606" fmla="*/ 6018675 w 6487123"/>
              <a:gd name="connsiteY606" fmla="*/ 198205 h 262175"/>
              <a:gd name="connsiteX607" fmla="*/ 6016092 w 6487123"/>
              <a:gd name="connsiteY607" fmla="*/ 185582 h 262175"/>
              <a:gd name="connsiteX608" fmla="*/ 6113626 w 6487123"/>
              <a:gd name="connsiteY608" fmla="*/ 168085 h 262175"/>
              <a:gd name="connsiteX609" fmla="*/ 5710583 w 6487123"/>
              <a:gd name="connsiteY609" fmla="*/ 1704 h 262175"/>
              <a:gd name="connsiteX610" fmla="*/ 5723779 w 6487123"/>
              <a:gd name="connsiteY610" fmla="*/ 3711 h 262175"/>
              <a:gd name="connsiteX611" fmla="*/ 5718077 w 6487123"/>
              <a:gd name="connsiteY611" fmla="*/ 16226 h 262175"/>
              <a:gd name="connsiteX612" fmla="*/ 5710870 w 6487123"/>
              <a:gd name="connsiteY612" fmla="*/ 28956 h 262175"/>
              <a:gd name="connsiteX613" fmla="*/ 5818444 w 6487123"/>
              <a:gd name="connsiteY613" fmla="*/ 28956 h 262175"/>
              <a:gd name="connsiteX614" fmla="*/ 5820739 w 6487123"/>
              <a:gd name="connsiteY614" fmla="*/ 28382 h 262175"/>
              <a:gd name="connsiteX615" fmla="*/ 5830205 w 6487123"/>
              <a:gd name="connsiteY615" fmla="*/ 31537 h 262175"/>
              <a:gd name="connsiteX616" fmla="*/ 5817763 w 6487123"/>
              <a:gd name="connsiteY616" fmla="*/ 54056 h 262175"/>
              <a:gd name="connsiteX617" fmla="*/ 5805535 w 6487123"/>
              <a:gd name="connsiteY617" fmla="*/ 73132 h 262175"/>
              <a:gd name="connsiteX618" fmla="*/ 5793773 w 6487123"/>
              <a:gd name="connsiteY618" fmla="*/ 69117 h 262175"/>
              <a:gd name="connsiteX619" fmla="*/ 5802021 w 6487123"/>
              <a:gd name="connsiteY619" fmla="*/ 55992 h 262175"/>
              <a:gd name="connsiteX620" fmla="*/ 5810698 w 6487123"/>
              <a:gd name="connsiteY620" fmla="*/ 40716 h 262175"/>
              <a:gd name="connsiteX621" fmla="*/ 5758201 w 6487123"/>
              <a:gd name="connsiteY621" fmla="*/ 40716 h 262175"/>
              <a:gd name="connsiteX622" fmla="*/ 5755225 w 6487123"/>
              <a:gd name="connsiteY622" fmla="*/ 50255 h 262175"/>
              <a:gd name="connsiteX623" fmla="*/ 5751604 w 6487123"/>
              <a:gd name="connsiteY623" fmla="*/ 59362 h 262175"/>
              <a:gd name="connsiteX624" fmla="*/ 5787713 w 6487123"/>
              <a:gd name="connsiteY624" fmla="*/ 93141 h 262175"/>
              <a:gd name="connsiteX625" fmla="*/ 5838237 w 6487123"/>
              <a:gd name="connsiteY625" fmla="*/ 113580 h 262175"/>
              <a:gd name="connsiteX626" fmla="*/ 5833719 w 6487123"/>
              <a:gd name="connsiteY626" fmla="*/ 118744 h 262175"/>
              <a:gd name="connsiteX627" fmla="*/ 5829631 w 6487123"/>
              <a:gd name="connsiteY627" fmla="*/ 124768 h 262175"/>
              <a:gd name="connsiteX628" fmla="*/ 5782299 w 6487123"/>
              <a:gd name="connsiteY628" fmla="*/ 103576 h 262175"/>
              <a:gd name="connsiteX629" fmla="*/ 5746154 w 6487123"/>
              <a:gd name="connsiteY629" fmla="*/ 70551 h 262175"/>
              <a:gd name="connsiteX630" fmla="*/ 5717181 w 6487123"/>
              <a:gd name="connsiteY630" fmla="*/ 103217 h 262175"/>
              <a:gd name="connsiteX631" fmla="*/ 5668413 w 6487123"/>
              <a:gd name="connsiteY631" fmla="*/ 126202 h 262175"/>
              <a:gd name="connsiteX632" fmla="*/ 5664935 w 6487123"/>
              <a:gd name="connsiteY632" fmla="*/ 120715 h 262175"/>
              <a:gd name="connsiteX633" fmla="*/ 5660381 w 6487123"/>
              <a:gd name="connsiteY633" fmla="*/ 115875 h 262175"/>
              <a:gd name="connsiteX634" fmla="*/ 5718759 w 6487123"/>
              <a:gd name="connsiteY634" fmla="*/ 85396 h 262175"/>
              <a:gd name="connsiteX635" fmla="*/ 5744433 w 6487123"/>
              <a:gd name="connsiteY635" fmla="*/ 40716 h 262175"/>
              <a:gd name="connsiteX636" fmla="*/ 5703411 w 6487123"/>
              <a:gd name="connsiteY636" fmla="*/ 40716 h 262175"/>
              <a:gd name="connsiteX637" fmla="*/ 5689605 w 6487123"/>
              <a:gd name="connsiteY637" fmla="*/ 57570 h 262175"/>
              <a:gd name="connsiteX638" fmla="*/ 5673003 w 6487123"/>
              <a:gd name="connsiteY638" fmla="*/ 73132 h 262175"/>
              <a:gd name="connsiteX639" fmla="*/ 5668306 w 6487123"/>
              <a:gd name="connsiteY639" fmla="*/ 68291 h 262175"/>
              <a:gd name="connsiteX640" fmla="*/ 5662963 w 6487123"/>
              <a:gd name="connsiteY640" fmla="*/ 64527 h 262175"/>
              <a:gd name="connsiteX641" fmla="*/ 5692797 w 6487123"/>
              <a:gd name="connsiteY641" fmla="*/ 33867 h 262175"/>
              <a:gd name="connsiteX642" fmla="*/ 5710583 w 6487123"/>
              <a:gd name="connsiteY642" fmla="*/ 1704 h 262175"/>
              <a:gd name="connsiteX643" fmla="*/ 4414818 w 6487123"/>
              <a:gd name="connsiteY643" fmla="*/ 1704 h 262175"/>
              <a:gd name="connsiteX644" fmla="*/ 4429161 w 6487123"/>
              <a:gd name="connsiteY644" fmla="*/ 1704 h 262175"/>
              <a:gd name="connsiteX645" fmla="*/ 4428157 w 6487123"/>
              <a:gd name="connsiteY645" fmla="*/ 40393 h 262175"/>
              <a:gd name="connsiteX646" fmla="*/ 4423711 w 6487123"/>
              <a:gd name="connsiteY646" fmla="*/ 86614 h 262175"/>
              <a:gd name="connsiteX647" fmla="*/ 4545915 w 6487123"/>
              <a:gd name="connsiteY647" fmla="*/ 86614 h 262175"/>
              <a:gd name="connsiteX648" fmla="*/ 4545915 w 6487123"/>
              <a:gd name="connsiteY648" fmla="*/ 100385 h 262175"/>
              <a:gd name="connsiteX649" fmla="*/ 4433465 w 6487123"/>
              <a:gd name="connsiteY649" fmla="*/ 100385 h 262175"/>
              <a:gd name="connsiteX650" fmla="*/ 4478359 w 6487123"/>
              <a:gd name="connsiteY650" fmla="*/ 190495 h 262175"/>
              <a:gd name="connsiteX651" fmla="*/ 4549931 w 6487123"/>
              <a:gd name="connsiteY651" fmla="*/ 248119 h 262175"/>
              <a:gd name="connsiteX652" fmla="*/ 4544337 w 6487123"/>
              <a:gd name="connsiteY652" fmla="*/ 254251 h 262175"/>
              <a:gd name="connsiteX653" fmla="*/ 4539604 w 6487123"/>
              <a:gd name="connsiteY653" fmla="*/ 261028 h 262175"/>
              <a:gd name="connsiteX654" fmla="*/ 4466597 w 6487123"/>
              <a:gd name="connsiteY654" fmla="*/ 199388 h 262175"/>
              <a:gd name="connsiteX655" fmla="*/ 4420269 w 6487123"/>
              <a:gd name="connsiteY655" fmla="*/ 104400 h 262175"/>
              <a:gd name="connsiteX656" fmla="*/ 4401080 w 6487123"/>
              <a:gd name="connsiteY656" fmla="*/ 164015 h 262175"/>
              <a:gd name="connsiteX657" fmla="*/ 4363533 w 6487123"/>
              <a:gd name="connsiteY657" fmla="*/ 218721 h 262175"/>
              <a:gd name="connsiteX658" fmla="*/ 4301507 w 6487123"/>
              <a:gd name="connsiteY658" fmla="*/ 261315 h 262175"/>
              <a:gd name="connsiteX659" fmla="*/ 4296881 w 6487123"/>
              <a:gd name="connsiteY659" fmla="*/ 255291 h 262175"/>
              <a:gd name="connsiteX660" fmla="*/ 4291179 w 6487123"/>
              <a:gd name="connsiteY660" fmla="*/ 250127 h 262175"/>
              <a:gd name="connsiteX661" fmla="*/ 4351697 w 6487123"/>
              <a:gd name="connsiteY661" fmla="*/ 209839 h 262175"/>
              <a:gd name="connsiteX662" fmla="*/ 4388247 w 6487123"/>
              <a:gd name="connsiteY662" fmla="*/ 157502 h 262175"/>
              <a:gd name="connsiteX663" fmla="*/ 4407073 w 6487123"/>
              <a:gd name="connsiteY663" fmla="*/ 100385 h 262175"/>
              <a:gd name="connsiteX664" fmla="*/ 4296343 w 6487123"/>
              <a:gd name="connsiteY664" fmla="*/ 100385 h 262175"/>
              <a:gd name="connsiteX665" fmla="*/ 4296343 w 6487123"/>
              <a:gd name="connsiteY665" fmla="*/ 86614 h 262175"/>
              <a:gd name="connsiteX666" fmla="*/ 4409368 w 6487123"/>
              <a:gd name="connsiteY666" fmla="*/ 86614 h 262175"/>
              <a:gd name="connsiteX667" fmla="*/ 4413921 w 6487123"/>
              <a:gd name="connsiteY667" fmla="*/ 40072 h 262175"/>
              <a:gd name="connsiteX668" fmla="*/ 4414818 w 6487123"/>
              <a:gd name="connsiteY668" fmla="*/ 1704 h 262175"/>
              <a:gd name="connsiteX669" fmla="*/ 2646589 w 6487123"/>
              <a:gd name="connsiteY669" fmla="*/ 1704 h 262175"/>
              <a:gd name="connsiteX670" fmla="*/ 2660358 w 6487123"/>
              <a:gd name="connsiteY670" fmla="*/ 1704 h 262175"/>
              <a:gd name="connsiteX671" fmla="*/ 2660358 w 6487123"/>
              <a:gd name="connsiteY671" fmla="*/ 26087 h 262175"/>
              <a:gd name="connsiteX672" fmla="*/ 2740393 w 6487123"/>
              <a:gd name="connsiteY672" fmla="*/ 26087 h 262175"/>
              <a:gd name="connsiteX673" fmla="*/ 2740393 w 6487123"/>
              <a:gd name="connsiteY673" fmla="*/ 1704 h 262175"/>
              <a:gd name="connsiteX674" fmla="*/ 2753876 w 6487123"/>
              <a:gd name="connsiteY674" fmla="*/ 1704 h 262175"/>
              <a:gd name="connsiteX675" fmla="*/ 2753876 w 6487123"/>
              <a:gd name="connsiteY675" fmla="*/ 26087 h 262175"/>
              <a:gd name="connsiteX676" fmla="*/ 2825018 w 6487123"/>
              <a:gd name="connsiteY676" fmla="*/ 26087 h 262175"/>
              <a:gd name="connsiteX677" fmla="*/ 2825018 w 6487123"/>
              <a:gd name="connsiteY677" fmla="*/ 38996 h 262175"/>
              <a:gd name="connsiteX678" fmla="*/ 2753876 w 6487123"/>
              <a:gd name="connsiteY678" fmla="*/ 38996 h 262175"/>
              <a:gd name="connsiteX679" fmla="*/ 2753876 w 6487123"/>
              <a:gd name="connsiteY679" fmla="*/ 64239 h 262175"/>
              <a:gd name="connsiteX680" fmla="*/ 2740393 w 6487123"/>
              <a:gd name="connsiteY680" fmla="*/ 64239 h 262175"/>
              <a:gd name="connsiteX681" fmla="*/ 2740393 w 6487123"/>
              <a:gd name="connsiteY681" fmla="*/ 38996 h 262175"/>
              <a:gd name="connsiteX682" fmla="*/ 2660358 w 6487123"/>
              <a:gd name="connsiteY682" fmla="*/ 38996 h 262175"/>
              <a:gd name="connsiteX683" fmla="*/ 2660358 w 6487123"/>
              <a:gd name="connsiteY683" fmla="*/ 65100 h 262175"/>
              <a:gd name="connsiteX684" fmla="*/ 2646589 w 6487123"/>
              <a:gd name="connsiteY684" fmla="*/ 65100 h 262175"/>
              <a:gd name="connsiteX685" fmla="*/ 2646589 w 6487123"/>
              <a:gd name="connsiteY685" fmla="*/ 38996 h 262175"/>
              <a:gd name="connsiteX686" fmla="*/ 2575447 w 6487123"/>
              <a:gd name="connsiteY686" fmla="*/ 38996 h 262175"/>
              <a:gd name="connsiteX687" fmla="*/ 2575447 w 6487123"/>
              <a:gd name="connsiteY687" fmla="*/ 26087 h 262175"/>
              <a:gd name="connsiteX688" fmla="*/ 2646589 w 6487123"/>
              <a:gd name="connsiteY688" fmla="*/ 26087 h 262175"/>
              <a:gd name="connsiteX689" fmla="*/ 4015431 w 6487123"/>
              <a:gd name="connsiteY689" fmla="*/ 1434 h 262175"/>
              <a:gd name="connsiteX690" fmla="*/ 4028627 w 6487123"/>
              <a:gd name="connsiteY690" fmla="*/ 1434 h 262175"/>
              <a:gd name="connsiteX691" fmla="*/ 4028627 w 6487123"/>
              <a:gd name="connsiteY691" fmla="*/ 39300 h 262175"/>
              <a:gd name="connsiteX692" fmla="*/ 4076259 w 6487123"/>
              <a:gd name="connsiteY692" fmla="*/ 39300 h 262175"/>
              <a:gd name="connsiteX693" fmla="*/ 4076259 w 6487123"/>
              <a:gd name="connsiteY693" fmla="*/ 51886 h 262175"/>
              <a:gd name="connsiteX694" fmla="*/ 4028627 w 6487123"/>
              <a:gd name="connsiteY694" fmla="*/ 51886 h 262175"/>
              <a:gd name="connsiteX695" fmla="*/ 4028627 w 6487123"/>
              <a:gd name="connsiteY695" fmla="*/ 92657 h 262175"/>
              <a:gd name="connsiteX696" fmla="*/ 4082557 w 6487123"/>
              <a:gd name="connsiteY696" fmla="*/ 92657 h 262175"/>
              <a:gd name="connsiteX697" fmla="*/ 4082557 w 6487123"/>
              <a:gd name="connsiteY697" fmla="*/ 105530 h 262175"/>
              <a:gd name="connsiteX698" fmla="*/ 4031191 w 6487123"/>
              <a:gd name="connsiteY698" fmla="*/ 105530 h 262175"/>
              <a:gd name="connsiteX699" fmla="*/ 4031191 w 6487123"/>
              <a:gd name="connsiteY699" fmla="*/ 152038 h 262175"/>
              <a:gd name="connsiteX700" fmla="*/ 4080263 w 6487123"/>
              <a:gd name="connsiteY700" fmla="*/ 152038 h 262175"/>
              <a:gd name="connsiteX701" fmla="*/ 4080263 w 6487123"/>
              <a:gd name="connsiteY701" fmla="*/ 164911 h 262175"/>
              <a:gd name="connsiteX702" fmla="*/ 4031191 w 6487123"/>
              <a:gd name="connsiteY702" fmla="*/ 164911 h 262175"/>
              <a:gd name="connsiteX703" fmla="*/ 4031191 w 6487123"/>
              <a:gd name="connsiteY703" fmla="*/ 229189 h 262175"/>
              <a:gd name="connsiteX704" fmla="*/ 4062905 w 6487123"/>
              <a:gd name="connsiteY704" fmla="*/ 237914 h 262175"/>
              <a:gd name="connsiteX705" fmla="*/ 4104927 w 6487123"/>
              <a:gd name="connsiteY705" fmla="*/ 240392 h 262175"/>
              <a:gd name="connsiteX706" fmla="*/ 4125463 w 6487123"/>
              <a:gd name="connsiteY706" fmla="*/ 240387 h 262175"/>
              <a:gd name="connsiteX707" fmla="*/ 4162111 w 6487123"/>
              <a:gd name="connsiteY707" fmla="*/ 240356 h 262175"/>
              <a:gd name="connsiteX708" fmla="*/ 4199353 w 6487123"/>
              <a:gd name="connsiteY708" fmla="*/ 240270 h 262175"/>
              <a:gd name="connsiteX709" fmla="*/ 4221669 w 6487123"/>
              <a:gd name="connsiteY709" fmla="*/ 240104 h 262175"/>
              <a:gd name="connsiteX710" fmla="*/ 4217867 w 6487123"/>
              <a:gd name="connsiteY710" fmla="*/ 246758 h 262175"/>
              <a:gd name="connsiteX711" fmla="*/ 4215359 w 6487123"/>
              <a:gd name="connsiteY711" fmla="*/ 253839 h 262175"/>
              <a:gd name="connsiteX712" fmla="*/ 4105499 w 6487123"/>
              <a:gd name="connsiteY712" fmla="*/ 253839 h 262175"/>
              <a:gd name="connsiteX713" fmla="*/ 4028119 w 6487123"/>
              <a:gd name="connsiteY713" fmla="*/ 242595 h 262175"/>
              <a:gd name="connsiteX714" fmla="*/ 3985593 w 6487123"/>
              <a:gd name="connsiteY714" fmla="*/ 198220 h 262175"/>
              <a:gd name="connsiteX715" fmla="*/ 3978759 w 6487123"/>
              <a:gd name="connsiteY715" fmla="*/ 233059 h 262175"/>
              <a:gd name="connsiteX716" fmla="*/ 3966970 w 6487123"/>
              <a:gd name="connsiteY716" fmla="*/ 261871 h 262175"/>
              <a:gd name="connsiteX717" fmla="*/ 3961734 w 6487123"/>
              <a:gd name="connsiteY717" fmla="*/ 258249 h 262175"/>
              <a:gd name="connsiteX718" fmla="*/ 3956069 w 6487123"/>
              <a:gd name="connsiteY718" fmla="*/ 254412 h 262175"/>
              <a:gd name="connsiteX719" fmla="*/ 3972707 w 6487123"/>
              <a:gd name="connsiteY719" fmla="*/ 200641 h 262175"/>
              <a:gd name="connsiteX720" fmla="*/ 3977297 w 6487123"/>
              <a:gd name="connsiteY720" fmla="*/ 129650 h 262175"/>
              <a:gd name="connsiteX721" fmla="*/ 3990456 w 6487123"/>
              <a:gd name="connsiteY721" fmla="*/ 130508 h 262175"/>
              <a:gd name="connsiteX722" fmla="*/ 3988454 w 6487123"/>
              <a:gd name="connsiteY722" fmla="*/ 171802 h 262175"/>
              <a:gd name="connsiteX723" fmla="*/ 4000797 w 6487123"/>
              <a:gd name="connsiteY723" fmla="*/ 201108 h 262175"/>
              <a:gd name="connsiteX724" fmla="*/ 4018318 w 6487123"/>
              <a:gd name="connsiteY724" fmla="*/ 221147 h 262175"/>
              <a:gd name="connsiteX725" fmla="*/ 4018318 w 6487123"/>
              <a:gd name="connsiteY725" fmla="*/ 105530 h 262175"/>
              <a:gd name="connsiteX726" fmla="*/ 3962093 w 6487123"/>
              <a:gd name="connsiteY726" fmla="*/ 105530 h 262175"/>
              <a:gd name="connsiteX727" fmla="*/ 3962093 w 6487123"/>
              <a:gd name="connsiteY727" fmla="*/ 92657 h 262175"/>
              <a:gd name="connsiteX728" fmla="*/ 4015431 w 6487123"/>
              <a:gd name="connsiteY728" fmla="*/ 92657 h 262175"/>
              <a:gd name="connsiteX729" fmla="*/ 4015431 w 6487123"/>
              <a:gd name="connsiteY729" fmla="*/ 51886 h 262175"/>
              <a:gd name="connsiteX730" fmla="*/ 3967543 w 6487123"/>
              <a:gd name="connsiteY730" fmla="*/ 51886 h 262175"/>
              <a:gd name="connsiteX731" fmla="*/ 3967543 w 6487123"/>
              <a:gd name="connsiteY731" fmla="*/ 39300 h 262175"/>
              <a:gd name="connsiteX732" fmla="*/ 4015431 w 6487123"/>
              <a:gd name="connsiteY732" fmla="*/ 39300 h 262175"/>
              <a:gd name="connsiteX733" fmla="*/ 2338210 w 6487123"/>
              <a:gd name="connsiteY733" fmla="*/ 1434 h 262175"/>
              <a:gd name="connsiteX734" fmla="*/ 2351119 w 6487123"/>
              <a:gd name="connsiteY734" fmla="*/ 1434 h 262175"/>
              <a:gd name="connsiteX735" fmla="*/ 2351119 w 6487123"/>
              <a:gd name="connsiteY735" fmla="*/ 21802 h 262175"/>
              <a:gd name="connsiteX736" fmla="*/ 2405336 w 6487123"/>
              <a:gd name="connsiteY736" fmla="*/ 21802 h 262175"/>
              <a:gd name="connsiteX737" fmla="*/ 2405336 w 6487123"/>
              <a:gd name="connsiteY737" fmla="*/ 1434 h 262175"/>
              <a:gd name="connsiteX738" fmla="*/ 2418532 w 6487123"/>
              <a:gd name="connsiteY738" fmla="*/ 1434 h 262175"/>
              <a:gd name="connsiteX739" fmla="*/ 2418532 w 6487123"/>
              <a:gd name="connsiteY739" fmla="*/ 21802 h 262175"/>
              <a:gd name="connsiteX740" fmla="*/ 2481642 w 6487123"/>
              <a:gd name="connsiteY740" fmla="*/ 21802 h 262175"/>
              <a:gd name="connsiteX741" fmla="*/ 2481642 w 6487123"/>
              <a:gd name="connsiteY741" fmla="*/ 69385 h 262175"/>
              <a:gd name="connsiteX742" fmla="*/ 2418532 w 6487123"/>
              <a:gd name="connsiteY742" fmla="*/ 69385 h 262175"/>
              <a:gd name="connsiteX743" fmla="*/ 2418532 w 6487123"/>
              <a:gd name="connsiteY743" fmla="*/ 96099 h 262175"/>
              <a:gd name="connsiteX744" fmla="*/ 2498280 w 6487123"/>
              <a:gd name="connsiteY744" fmla="*/ 96099 h 262175"/>
              <a:gd name="connsiteX745" fmla="*/ 2498137 w 6487123"/>
              <a:gd name="connsiteY745" fmla="*/ 98208 h 262175"/>
              <a:gd name="connsiteX746" fmla="*/ 2497994 w 6487123"/>
              <a:gd name="connsiteY746" fmla="*/ 101818 h 262175"/>
              <a:gd name="connsiteX747" fmla="*/ 2494228 w 6487123"/>
              <a:gd name="connsiteY747" fmla="*/ 122506 h 262175"/>
              <a:gd name="connsiteX748" fmla="*/ 2489387 w 6487123"/>
              <a:gd name="connsiteY748" fmla="*/ 132227 h 262175"/>
              <a:gd name="connsiteX749" fmla="*/ 2483937 w 6487123"/>
              <a:gd name="connsiteY749" fmla="*/ 135310 h 262175"/>
              <a:gd name="connsiteX750" fmla="*/ 2476765 w 6487123"/>
              <a:gd name="connsiteY750" fmla="*/ 136242 h 262175"/>
              <a:gd name="connsiteX751" fmla="*/ 2466905 w 6487123"/>
              <a:gd name="connsiteY751" fmla="*/ 136530 h 262175"/>
              <a:gd name="connsiteX752" fmla="*/ 2452956 w 6487123"/>
              <a:gd name="connsiteY752" fmla="*/ 135955 h 262175"/>
              <a:gd name="connsiteX753" fmla="*/ 2451952 w 6487123"/>
              <a:gd name="connsiteY753" fmla="*/ 130648 h 262175"/>
              <a:gd name="connsiteX754" fmla="*/ 2450087 w 6487123"/>
              <a:gd name="connsiteY754" fmla="*/ 125340 h 262175"/>
              <a:gd name="connsiteX755" fmla="*/ 2463606 w 6487123"/>
              <a:gd name="connsiteY755" fmla="*/ 126345 h 262175"/>
              <a:gd name="connsiteX756" fmla="*/ 2472176 w 6487123"/>
              <a:gd name="connsiteY756" fmla="*/ 126489 h 262175"/>
              <a:gd name="connsiteX757" fmla="*/ 2476371 w 6487123"/>
              <a:gd name="connsiteY757" fmla="*/ 126166 h 262175"/>
              <a:gd name="connsiteX758" fmla="*/ 2479061 w 6487123"/>
              <a:gd name="connsiteY758" fmla="*/ 124766 h 262175"/>
              <a:gd name="connsiteX759" fmla="*/ 2481750 w 6487123"/>
              <a:gd name="connsiteY759" fmla="*/ 119239 h 262175"/>
              <a:gd name="connsiteX760" fmla="*/ 2484224 w 6487123"/>
              <a:gd name="connsiteY760" fmla="*/ 107251 h 262175"/>
              <a:gd name="connsiteX761" fmla="*/ 2418532 w 6487123"/>
              <a:gd name="connsiteY761" fmla="*/ 107251 h 262175"/>
              <a:gd name="connsiteX762" fmla="*/ 2418532 w 6487123"/>
              <a:gd name="connsiteY762" fmla="*/ 137372 h 262175"/>
              <a:gd name="connsiteX763" fmla="*/ 2405336 w 6487123"/>
              <a:gd name="connsiteY763" fmla="*/ 137372 h 262175"/>
              <a:gd name="connsiteX764" fmla="*/ 2405336 w 6487123"/>
              <a:gd name="connsiteY764" fmla="*/ 107251 h 262175"/>
              <a:gd name="connsiteX765" fmla="*/ 2339931 w 6487123"/>
              <a:gd name="connsiteY765" fmla="*/ 107251 h 262175"/>
              <a:gd name="connsiteX766" fmla="*/ 2312357 w 6487123"/>
              <a:gd name="connsiteY766" fmla="*/ 133715 h 262175"/>
              <a:gd name="connsiteX767" fmla="*/ 2259610 w 6487123"/>
              <a:gd name="connsiteY767" fmla="*/ 155444 h 262175"/>
              <a:gd name="connsiteX768" fmla="*/ 2256597 w 6487123"/>
              <a:gd name="connsiteY768" fmla="*/ 149528 h 262175"/>
              <a:gd name="connsiteX769" fmla="*/ 2252725 w 6487123"/>
              <a:gd name="connsiteY769" fmla="*/ 144256 h 262175"/>
              <a:gd name="connsiteX770" fmla="*/ 2297475 w 6487123"/>
              <a:gd name="connsiteY770" fmla="*/ 127367 h 262175"/>
              <a:gd name="connsiteX771" fmla="*/ 2323293 w 6487123"/>
              <a:gd name="connsiteY771" fmla="*/ 107251 h 262175"/>
              <a:gd name="connsiteX772" fmla="*/ 2270223 w 6487123"/>
              <a:gd name="connsiteY772" fmla="*/ 107251 h 262175"/>
              <a:gd name="connsiteX773" fmla="*/ 2274706 w 6487123"/>
              <a:gd name="connsiteY773" fmla="*/ 83712 h 262175"/>
              <a:gd name="connsiteX774" fmla="*/ 2278543 w 6487123"/>
              <a:gd name="connsiteY774" fmla="*/ 58233 h 262175"/>
              <a:gd name="connsiteX775" fmla="*/ 2338210 w 6487123"/>
              <a:gd name="connsiteY775" fmla="*/ 58233 h 262175"/>
              <a:gd name="connsiteX776" fmla="*/ 2338210 w 6487123"/>
              <a:gd name="connsiteY776" fmla="*/ 56797 h 262175"/>
              <a:gd name="connsiteX777" fmla="*/ 2338210 w 6487123"/>
              <a:gd name="connsiteY777" fmla="*/ 33240 h 262175"/>
              <a:gd name="connsiteX778" fmla="*/ 2264773 w 6487123"/>
              <a:gd name="connsiteY778" fmla="*/ 33240 h 262175"/>
              <a:gd name="connsiteX779" fmla="*/ 2264773 w 6487123"/>
              <a:gd name="connsiteY779" fmla="*/ 21802 h 262175"/>
              <a:gd name="connsiteX780" fmla="*/ 2338210 w 6487123"/>
              <a:gd name="connsiteY780" fmla="*/ 21802 h 262175"/>
              <a:gd name="connsiteX781" fmla="*/ 2010611 w 6487123"/>
              <a:gd name="connsiteY781" fmla="*/ 1434 h 262175"/>
              <a:gd name="connsiteX782" fmla="*/ 2025816 w 6487123"/>
              <a:gd name="connsiteY782" fmla="*/ 4016 h 262175"/>
              <a:gd name="connsiteX783" fmla="*/ 2019504 w 6487123"/>
              <a:gd name="connsiteY783" fmla="*/ 14522 h 262175"/>
              <a:gd name="connsiteX784" fmla="*/ 2012333 w 6487123"/>
              <a:gd name="connsiteY784" fmla="*/ 25244 h 262175"/>
              <a:gd name="connsiteX785" fmla="*/ 2091507 w 6487123"/>
              <a:gd name="connsiteY785" fmla="*/ 25244 h 262175"/>
              <a:gd name="connsiteX786" fmla="*/ 2094089 w 6487123"/>
              <a:gd name="connsiteY786" fmla="*/ 24383 h 262175"/>
              <a:gd name="connsiteX787" fmla="*/ 2102982 w 6487123"/>
              <a:gd name="connsiteY787" fmla="*/ 30679 h 262175"/>
              <a:gd name="connsiteX788" fmla="*/ 2088675 w 6487123"/>
              <a:gd name="connsiteY788" fmla="*/ 52980 h 262175"/>
              <a:gd name="connsiteX789" fmla="*/ 2072000 w 6487123"/>
              <a:gd name="connsiteY789" fmla="*/ 74011 h 262175"/>
              <a:gd name="connsiteX790" fmla="*/ 2160068 w 6487123"/>
              <a:gd name="connsiteY790" fmla="*/ 74011 h 262175"/>
              <a:gd name="connsiteX791" fmla="*/ 2160068 w 6487123"/>
              <a:gd name="connsiteY791" fmla="*/ 157739 h 262175"/>
              <a:gd name="connsiteX792" fmla="*/ 2083475 w 6487123"/>
              <a:gd name="connsiteY792" fmla="*/ 157739 h 262175"/>
              <a:gd name="connsiteX793" fmla="*/ 2083475 w 6487123"/>
              <a:gd name="connsiteY793" fmla="*/ 232929 h 262175"/>
              <a:gd name="connsiteX794" fmla="*/ 2086595 w 6487123"/>
              <a:gd name="connsiteY794" fmla="*/ 240678 h 262175"/>
              <a:gd name="connsiteX795" fmla="*/ 2100686 w 6487123"/>
              <a:gd name="connsiteY795" fmla="*/ 242400 h 262175"/>
              <a:gd name="connsiteX796" fmla="*/ 2152609 w 6487123"/>
              <a:gd name="connsiteY796" fmla="*/ 242400 h 262175"/>
              <a:gd name="connsiteX797" fmla="*/ 2162661 w 6487123"/>
              <a:gd name="connsiteY797" fmla="*/ 239636 h 262175"/>
              <a:gd name="connsiteX798" fmla="*/ 2167420 w 6487123"/>
              <a:gd name="connsiteY798" fmla="*/ 227562 h 262175"/>
              <a:gd name="connsiteX799" fmla="*/ 2169248 w 6487123"/>
              <a:gd name="connsiteY799" fmla="*/ 200500 h 262175"/>
              <a:gd name="connsiteX800" fmla="*/ 2175630 w 6487123"/>
              <a:gd name="connsiteY800" fmla="*/ 203800 h 262175"/>
              <a:gd name="connsiteX801" fmla="*/ 2182444 w 6487123"/>
              <a:gd name="connsiteY801" fmla="*/ 206240 h 262175"/>
              <a:gd name="connsiteX802" fmla="*/ 2175451 w 6487123"/>
              <a:gd name="connsiteY802" fmla="*/ 245604 h 262175"/>
              <a:gd name="connsiteX803" fmla="*/ 2153183 w 6487123"/>
              <a:gd name="connsiteY803" fmla="*/ 255273 h 262175"/>
              <a:gd name="connsiteX804" fmla="*/ 2100113 w 6487123"/>
              <a:gd name="connsiteY804" fmla="*/ 255273 h 262175"/>
              <a:gd name="connsiteX805" fmla="*/ 2075981 w 6487123"/>
              <a:gd name="connsiteY805" fmla="*/ 250870 h 262175"/>
              <a:gd name="connsiteX806" fmla="*/ 2069706 w 6487123"/>
              <a:gd name="connsiteY806" fmla="*/ 232929 h 262175"/>
              <a:gd name="connsiteX807" fmla="*/ 2069706 w 6487123"/>
              <a:gd name="connsiteY807" fmla="*/ 157739 h 262175"/>
              <a:gd name="connsiteX808" fmla="*/ 2051347 w 6487123"/>
              <a:gd name="connsiteY808" fmla="*/ 157739 h 262175"/>
              <a:gd name="connsiteX809" fmla="*/ 2031276 w 6487123"/>
              <a:gd name="connsiteY809" fmla="*/ 200296 h 262175"/>
              <a:gd name="connsiteX810" fmla="*/ 1994824 w 6487123"/>
              <a:gd name="connsiteY810" fmla="*/ 234171 h 262175"/>
              <a:gd name="connsiteX811" fmla="*/ 1936314 w 6487123"/>
              <a:gd name="connsiteY811" fmla="*/ 258142 h 262175"/>
              <a:gd name="connsiteX812" fmla="*/ 1932835 w 6487123"/>
              <a:gd name="connsiteY812" fmla="*/ 251948 h 262175"/>
              <a:gd name="connsiteX813" fmla="*/ 1928282 w 6487123"/>
              <a:gd name="connsiteY813" fmla="*/ 246405 h 262175"/>
              <a:gd name="connsiteX814" fmla="*/ 1983371 w 6487123"/>
              <a:gd name="connsiteY814" fmla="*/ 225273 h 262175"/>
              <a:gd name="connsiteX815" fmla="*/ 2017869 w 6487123"/>
              <a:gd name="connsiteY815" fmla="*/ 195334 h 262175"/>
              <a:gd name="connsiteX816" fmla="*/ 2037003 w 6487123"/>
              <a:gd name="connsiteY816" fmla="*/ 157739 h 262175"/>
              <a:gd name="connsiteX817" fmla="*/ 1957542 w 6487123"/>
              <a:gd name="connsiteY817" fmla="*/ 157739 h 262175"/>
              <a:gd name="connsiteX818" fmla="*/ 1957542 w 6487123"/>
              <a:gd name="connsiteY818" fmla="*/ 85453 h 262175"/>
              <a:gd name="connsiteX819" fmla="*/ 1947143 w 6487123"/>
              <a:gd name="connsiteY819" fmla="*/ 93988 h 262175"/>
              <a:gd name="connsiteX820" fmla="*/ 1936314 w 6487123"/>
              <a:gd name="connsiteY820" fmla="*/ 102096 h 262175"/>
              <a:gd name="connsiteX821" fmla="*/ 1931581 w 6487123"/>
              <a:gd name="connsiteY821" fmla="*/ 96930 h 262175"/>
              <a:gd name="connsiteX822" fmla="*/ 1925987 w 6487123"/>
              <a:gd name="connsiteY822" fmla="*/ 92624 h 262175"/>
              <a:gd name="connsiteX823" fmla="*/ 1977443 w 6487123"/>
              <a:gd name="connsiteY823" fmla="*/ 47786 h 262175"/>
              <a:gd name="connsiteX824" fmla="*/ 2010611 w 6487123"/>
              <a:gd name="connsiteY824" fmla="*/ 1434 h 262175"/>
              <a:gd name="connsiteX825" fmla="*/ 377783 w 6487123"/>
              <a:gd name="connsiteY825" fmla="*/ 1434 h 262175"/>
              <a:gd name="connsiteX826" fmla="*/ 390117 w 6487123"/>
              <a:gd name="connsiteY826" fmla="*/ 5450 h 262175"/>
              <a:gd name="connsiteX827" fmla="*/ 383017 w 6487123"/>
              <a:gd name="connsiteY827" fmla="*/ 18431 h 262175"/>
              <a:gd name="connsiteX828" fmla="*/ 374627 w 6487123"/>
              <a:gd name="connsiteY828" fmla="*/ 30981 h 262175"/>
              <a:gd name="connsiteX829" fmla="*/ 552482 w 6487123"/>
              <a:gd name="connsiteY829" fmla="*/ 30981 h 262175"/>
              <a:gd name="connsiteX830" fmla="*/ 552482 w 6487123"/>
              <a:gd name="connsiteY830" fmla="*/ 43280 h 262175"/>
              <a:gd name="connsiteX831" fmla="*/ 365734 w 6487123"/>
              <a:gd name="connsiteY831" fmla="*/ 43280 h 262175"/>
              <a:gd name="connsiteX832" fmla="*/ 344291 w 6487123"/>
              <a:gd name="connsiteY832" fmla="*/ 67033 h 262175"/>
              <a:gd name="connsiteX833" fmla="*/ 321557 w 6487123"/>
              <a:gd name="connsiteY833" fmla="*/ 86899 h 262175"/>
              <a:gd name="connsiteX834" fmla="*/ 317684 w 6487123"/>
              <a:gd name="connsiteY834" fmla="*/ 81010 h 262175"/>
              <a:gd name="connsiteX835" fmla="*/ 312951 w 6487123"/>
              <a:gd name="connsiteY835" fmla="*/ 75130 h 262175"/>
              <a:gd name="connsiteX836" fmla="*/ 349347 w 6487123"/>
              <a:gd name="connsiteY836" fmla="*/ 42590 h 262175"/>
              <a:gd name="connsiteX837" fmla="*/ 377783 w 6487123"/>
              <a:gd name="connsiteY837" fmla="*/ 1434 h 262175"/>
              <a:gd name="connsiteX838" fmla="*/ 6302956 w 6487123"/>
              <a:gd name="connsiteY838" fmla="*/ 0 h 262175"/>
              <a:gd name="connsiteX839" fmla="*/ 6316439 w 6487123"/>
              <a:gd name="connsiteY839" fmla="*/ 4016 h 262175"/>
              <a:gd name="connsiteX840" fmla="*/ 6307331 w 6487123"/>
              <a:gd name="connsiteY840" fmla="*/ 22698 h 262175"/>
              <a:gd name="connsiteX841" fmla="*/ 6296933 w 6487123"/>
              <a:gd name="connsiteY841" fmla="*/ 40734 h 262175"/>
              <a:gd name="connsiteX842" fmla="*/ 6461019 w 6487123"/>
              <a:gd name="connsiteY842" fmla="*/ 40734 h 262175"/>
              <a:gd name="connsiteX843" fmla="*/ 6461019 w 6487123"/>
              <a:gd name="connsiteY843" fmla="*/ 48459 h 262175"/>
              <a:gd name="connsiteX844" fmla="*/ 6457353 w 6487123"/>
              <a:gd name="connsiteY844" fmla="*/ 126832 h 262175"/>
              <a:gd name="connsiteX845" fmla="*/ 6452923 w 6487123"/>
              <a:gd name="connsiteY845" fmla="*/ 170900 h 262175"/>
              <a:gd name="connsiteX846" fmla="*/ 6446388 w 6487123"/>
              <a:gd name="connsiteY846" fmla="*/ 190172 h 262175"/>
              <a:gd name="connsiteX847" fmla="*/ 6439109 w 6487123"/>
              <a:gd name="connsiteY847" fmla="*/ 195623 h 262175"/>
              <a:gd name="connsiteX848" fmla="*/ 6429463 w 6487123"/>
              <a:gd name="connsiteY848" fmla="*/ 197631 h 262175"/>
              <a:gd name="connsiteX849" fmla="*/ 6415299 w 6487123"/>
              <a:gd name="connsiteY849" fmla="*/ 197991 h 262175"/>
              <a:gd name="connsiteX850" fmla="*/ 6396187 w 6487123"/>
              <a:gd name="connsiteY850" fmla="*/ 197057 h 262175"/>
              <a:gd name="connsiteX851" fmla="*/ 6394969 w 6487123"/>
              <a:gd name="connsiteY851" fmla="*/ 190351 h 262175"/>
              <a:gd name="connsiteX852" fmla="*/ 6392458 w 6487123"/>
              <a:gd name="connsiteY852" fmla="*/ 183860 h 262175"/>
              <a:gd name="connsiteX853" fmla="*/ 6411929 w 6487123"/>
              <a:gd name="connsiteY853" fmla="*/ 185117 h 262175"/>
              <a:gd name="connsiteX854" fmla="*/ 6424300 w 6487123"/>
              <a:gd name="connsiteY854" fmla="*/ 185296 h 262175"/>
              <a:gd name="connsiteX855" fmla="*/ 6430073 w 6487123"/>
              <a:gd name="connsiteY855" fmla="*/ 184614 h 262175"/>
              <a:gd name="connsiteX856" fmla="*/ 6434340 w 6487123"/>
              <a:gd name="connsiteY856" fmla="*/ 181563 h 262175"/>
              <a:gd name="connsiteX857" fmla="*/ 6439589 w 6487123"/>
              <a:gd name="connsiteY857" fmla="*/ 164976 h 262175"/>
              <a:gd name="connsiteX858" fmla="*/ 6443627 w 6487123"/>
              <a:gd name="connsiteY858" fmla="*/ 124806 h 262175"/>
              <a:gd name="connsiteX859" fmla="*/ 6446962 w 6487123"/>
              <a:gd name="connsiteY859" fmla="*/ 53894 h 262175"/>
              <a:gd name="connsiteX860" fmla="*/ 6288613 w 6487123"/>
              <a:gd name="connsiteY860" fmla="*/ 53894 h 262175"/>
              <a:gd name="connsiteX861" fmla="*/ 6264015 w 6487123"/>
              <a:gd name="connsiteY861" fmla="*/ 84964 h 262175"/>
              <a:gd name="connsiteX862" fmla="*/ 6237265 w 6487123"/>
              <a:gd name="connsiteY862" fmla="*/ 110413 h 262175"/>
              <a:gd name="connsiteX863" fmla="*/ 6231814 w 6487123"/>
              <a:gd name="connsiteY863" fmla="*/ 105677 h 262175"/>
              <a:gd name="connsiteX864" fmla="*/ 6225503 w 6487123"/>
              <a:gd name="connsiteY864" fmla="*/ 100943 h 262175"/>
              <a:gd name="connsiteX865" fmla="*/ 6269717 w 6487123"/>
              <a:gd name="connsiteY865" fmla="*/ 56503 h 262175"/>
              <a:gd name="connsiteX866" fmla="*/ 6302956 w 6487123"/>
              <a:gd name="connsiteY866" fmla="*/ 0 h 262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</a:cxnLst>
            <a:rect l="l" t="t" r="r" b="b"/>
            <a:pathLst>
              <a:path w="6487123" h="262175">
                <a:moveTo>
                  <a:pt x="3434461" y="212852"/>
                </a:moveTo>
                <a:cubicBezTo>
                  <a:pt x="3438454" y="212901"/>
                  <a:pt x="3441856" y="214309"/>
                  <a:pt x="3444667" y="217077"/>
                </a:cubicBezTo>
                <a:cubicBezTo>
                  <a:pt x="3447479" y="219845"/>
                  <a:pt x="3448948" y="223684"/>
                  <a:pt x="3449073" y="228594"/>
                </a:cubicBezTo>
                <a:cubicBezTo>
                  <a:pt x="3448948" y="233382"/>
                  <a:pt x="3447479" y="237146"/>
                  <a:pt x="3444667" y="239890"/>
                </a:cubicBezTo>
                <a:cubicBezTo>
                  <a:pt x="3441856" y="242633"/>
                  <a:pt x="3438454" y="244031"/>
                  <a:pt x="3434461" y="244086"/>
                </a:cubicBezTo>
                <a:cubicBezTo>
                  <a:pt x="3430467" y="244031"/>
                  <a:pt x="3427065" y="242633"/>
                  <a:pt x="3424254" y="239892"/>
                </a:cubicBezTo>
                <a:cubicBezTo>
                  <a:pt x="3421443" y="237150"/>
                  <a:pt x="3419973" y="233390"/>
                  <a:pt x="3419848" y="228612"/>
                </a:cubicBezTo>
                <a:cubicBezTo>
                  <a:pt x="3419973" y="223694"/>
                  <a:pt x="3421443" y="219849"/>
                  <a:pt x="3424254" y="217079"/>
                </a:cubicBezTo>
                <a:cubicBezTo>
                  <a:pt x="3427065" y="214309"/>
                  <a:pt x="3430467" y="212900"/>
                  <a:pt x="3434461" y="212852"/>
                </a:cubicBezTo>
                <a:close/>
                <a:moveTo>
                  <a:pt x="2390706" y="209948"/>
                </a:moveTo>
                <a:cubicBezTo>
                  <a:pt x="2403144" y="213459"/>
                  <a:pt x="2416166" y="217497"/>
                  <a:pt x="2429773" y="222061"/>
                </a:cubicBezTo>
                <a:cubicBezTo>
                  <a:pt x="2443380" y="226623"/>
                  <a:pt x="2456380" y="231298"/>
                  <a:pt x="2468776" y="236085"/>
                </a:cubicBezTo>
                <a:cubicBezTo>
                  <a:pt x="2481171" y="240872"/>
                  <a:pt x="2491771" y="245355"/>
                  <a:pt x="2500576" y="249536"/>
                </a:cubicBezTo>
                <a:lnTo>
                  <a:pt x="2492543" y="261297"/>
                </a:lnTo>
                <a:cubicBezTo>
                  <a:pt x="2484208" y="257015"/>
                  <a:pt x="2473913" y="252383"/>
                  <a:pt x="2461658" y="247400"/>
                </a:cubicBezTo>
                <a:cubicBezTo>
                  <a:pt x="2449402" y="242417"/>
                  <a:pt x="2436429" y="237529"/>
                  <a:pt x="2422739" y="232738"/>
                </a:cubicBezTo>
                <a:cubicBezTo>
                  <a:pt x="2409049" y="227947"/>
                  <a:pt x="2395886" y="223696"/>
                  <a:pt x="2383248" y="219988"/>
                </a:cubicBezTo>
                <a:close/>
                <a:moveTo>
                  <a:pt x="5724639" y="203943"/>
                </a:moveTo>
                <a:cubicBezTo>
                  <a:pt x="5737179" y="207946"/>
                  <a:pt x="5750283" y="212529"/>
                  <a:pt x="5763950" y="217690"/>
                </a:cubicBezTo>
                <a:cubicBezTo>
                  <a:pt x="5777617" y="222852"/>
                  <a:pt x="5790614" y="228093"/>
                  <a:pt x="5802942" y="233415"/>
                </a:cubicBezTo>
                <a:cubicBezTo>
                  <a:pt x="5815271" y="238736"/>
                  <a:pt x="5825697" y="243638"/>
                  <a:pt x="5834221" y="248119"/>
                </a:cubicBezTo>
                <a:lnTo>
                  <a:pt x="5826475" y="260454"/>
                </a:lnTo>
                <a:cubicBezTo>
                  <a:pt x="5818139" y="255868"/>
                  <a:pt x="5807847" y="250793"/>
                  <a:pt x="5795600" y="245229"/>
                </a:cubicBezTo>
                <a:cubicBezTo>
                  <a:pt x="5783354" y="239666"/>
                  <a:pt x="5770405" y="234166"/>
                  <a:pt x="5756757" y="228730"/>
                </a:cubicBezTo>
                <a:cubicBezTo>
                  <a:pt x="5743109" y="223293"/>
                  <a:pt x="5730011" y="218473"/>
                  <a:pt x="5717467" y="214269"/>
                </a:cubicBezTo>
                <a:close/>
                <a:moveTo>
                  <a:pt x="382373" y="180688"/>
                </a:moveTo>
                <a:cubicBezTo>
                  <a:pt x="389729" y="188573"/>
                  <a:pt x="398466" y="195758"/>
                  <a:pt x="408585" y="202245"/>
                </a:cubicBezTo>
                <a:cubicBezTo>
                  <a:pt x="418702" y="208730"/>
                  <a:pt x="429950" y="214553"/>
                  <a:pt x="442327" y="219712"/>
                </a:cubicBezTo>
                <a:cubicBezTo>
                  <a:pt x="454877" y="214553"/>
                  <a:pt x="466423" y="208730"/>
                  <a:pt x="476965" y="202245"/>
                </a:cubicBezTo>
                <a:cubicBezTo>
                  <a:pt x="487508" y="195758"/>
                  <a:pt x="496616" y="188573"/>
                  <a:pt x="504290" y="180688"/>
                </a:cubicBezTo>
                <a:close/>
                <a:moveTo>
                  <a:pt x="2372060" y="170648"/>
                </a:moveTo>
                <a:lnTo>
                  <a:pt x="2386117" y="170648"/>
                </a:lnTo>
                <a:cubicBezTo>
                  <a:pt x="2383036" y="189273"/>
                  <a:pt x="2376990" y="204679"/>
                  <a:pt x="2367981" y="216865"/>
                </a:cubicBezTo>
                <a:cubicBezTo>
                  <a:pt x="2358970" y="229052"/>
                  <a:pt x="2345403" y="238720"/>
                  <a:pt x="2327278" y="245870"/>
                </a:cubicBezTo>
                <a:cubicBezTo>
                  <a:pt x="2309152" y="253021"/>
                  <a:pt x="2284875" y="258354"/>
                  <a:pt x="2254446" y="261871"/>
                </a:cubicBezTo>
                <a:cubicBezTo>
                  <a:pt x="2253962" y="260054"/>
                  <a:pt x="2253138" y="258022"/>
                  <a:pt x="2251972" y="255775"/>
                </a:cubicBezTo>
                <a:cubicBezTo>
                  <a:pt x="2250806" y="253528"/>
                  <a:pt x="2249623" y="251639"/>
                  <a:pt x="2248421" y="250109"/>
                </a:cubicBezTo>
                <a:cubicBezTo>
                  <a:pt x="2277790" y="247147"/>
                  <a:pt x="2301033" y="242553"/>
                  <a:pt x="2318151" y="236330"/>
                </a:cubicBezTo>
                <a:cubicBezTo>
                  <a:pt x="2335269" y="230105"/>
                  <a:pt x="2347909" y="221665"/>
                  <a:pt x="2356070" y="211011"/>
                </a:cubicBezTo>
                <a:cubicBezTo>
                  <a:pt x="2364231" y="200356"/>
                  <a:pt x="2369562" y="186902"/>
                  <a:pt x="2372060" y="170648"/>
                </a:cubicBezTo>
                <a:close/>
                <a:moveTo>
                  <a:pt x="5708287" y="156323"/>
                </a:moveTo>
                <a:lnTo>
                  <a:pt x="5722343" y="156323"/>
                </a:lnTo>
                <a:cubicBezTo>
                  <a:pt x="5719497" y="176713"/>
                  <a:pt x="5713780" y="193975"/>
                  <a:pt x="5705197" y="208107"/>
                </a:cubicBezTo>
                <a:cubicBezTo>
                  <a:pt x="5696611" y="222239"/>
                  <a:pt x="5683309" y="233678"/>
                  <a:pt x="5665290" y="242424"/>
                </a:cubicBezTo>
                <a:cubicBezTo>
                  <a:pt x="5647271" y="251171"/>
                  <a:pt x="5622685" y="257658"/>
                  <a:pt x="5591533" y="261888"/>
                </a:cubicBezTo>
                <a:cubicBezTo>
                  <a:pt x="5590925" y="260215"/>
                  <a:pt x="5590063" y="258327"/>
                  <a:pt x="5588952" y="256223"/>
                </a:cubicBezTo>
                <a:cubicBezTo>
                  <a:pt x="5587841" y="254119"/>
                  <a:pt x="5586694" y="252374"/>
                  <a:pt x="5585510" y="250988"/>
                </a:cubicBezTo>
                <a:cubicBezTo>
                  <a:pt x="5615415" y="246945"/>
                  <a:pt x="5638861" y="240974"/>
                  <a:pt x="5655845" y="233075"/>
                </a:cubicBezTo>
                <a:cubicBezTo>
                  <a:pt x="5672831" y="225175"/>
                  <a:pt x="5685225" y="214933"/>
                  <a:pt x="5693031" y="202348"/>
                </a:cubicBezTo>
                <a:cubicBezTo>
                  <a:pt x="5700837" y="189764"/>
                  <a:pt x="5705923" y="174421"/>
                  <a:pt x="5708287" y="156323"/>
                </a:cubicBezTo>
                <a:close/>
                <a:moveTo>
                  <a:pt x="2928003" y="148004"/>
                </a:moveTo>
                <a:lnTo>
                  <a:pt x="2928003" y="200213"/>
                </a:lnTo>
                <a:cubicBezTo>
                  <a:pt x="2936925" y="198784"/>
                  <a:pt x="2946260" y="197267"/>
                  <a:pt x="2956008" y="195658"/>
                </a:cubicBezTo>
                <a:cubicBezTo>
                  <a:pt x="2965755" y="194051"/>
                  <a:pt x="2975735" y="192318"/>
                  <a:pt x="2985949" y="190460"/>
                </a:cubicBezTo>
                <a:lnTo>
                  <a:pt x="2985949" y="148004"/>
                </a:lnTo>
                <a:close/>
                <a:moveTo>
                  <a:pt x="2289444" y="145153"/>
                </a:moveTo>
                <a:lnTo>
                  <a:pt x="2466438" y="145153"/>
                </a:lnTo>
                <a:lnTo>
                  <a:pt x="2466438" y="223718"/>
                </a:lnTo>
                <a:lnTo>
                  <a:pt x="2452669" y="223718"/>
                </a:lnTo>
                <a:lnTo>
                  <a:pt x="2452669" y="157452"/>
                </a:lnTo>
                <a:lnTo>
                  <a:pt x="2302639" y="157452"/>
                </a:lnTo>
                <a:lnTo>
                  <a:pt x="2302639" y="225152"/>
                </a:lnTo>
                <a:lnTo>
                  <a:pt x="2289444" y="225152"/>
                </a:lnTo>
                <a:close/>
                <a:moveTo>
                  <a:pt x="4109219" y="137659"/>
                </a:moveTo>
                <a:lnTo>
                  <a:pt x="4109219" y="200805"/>
                </a:lnTo>
                <a:lnTo>
                  <a:pt x="4190723" y="200805"/>
                </a:lnTo>
                <a:lnTo>
                  <a:pt x="4190723" y="137659"/>
                </a:lnTo>
                <a:close/>
                <a:moveTo>
                  <a:pt x="5623663" y="134521"/>
                </a:moveTo>
                <a:lnTo>
                  <a:pt x="5802379" y="134521"/>
                </a:lnTo>
                <a:lnTo>
                  <a:pt x="5802379" y="213122"/>
                </a:lnTo>
                <a:lnTo>
                  <a:pt x="5788323" y="213122"/>
                </a:lnTo>
                <a:lnTo>
                  <a:pt x="5788323" y="147430"/>
                </a:lnTo>
                <a:lnTo>
                  <a:pt x="5637145" y="147430"/>
                </a:lnTo>
                <a:lnTo>
                  <a:pt x="5637145" y="214556"/>
                </a:lnTo>
                <a:lnTo>
                  <a:pt x="5623663" y="214556"/>
                </a:lnTo>
                <a:close/>
                <a:moveTo>
                  <a:pt x="4096059" y="125359"/>
                </a:moveTo>
                <a:lnTo>
                  <a:pt x="4204170" y="125359"/>
                </a:lnTo>
                <a:lnTo>
                  <a:pt x="4204170" y="213104"/>
                </a:lnTo>
                <a:lnTo>
                  <a:pt x="4096059" y="213104"/>
                </a:lnTo>
                <a:close/>
                <a:moveTo>
                  <a:pt x="374627" y="111554"/>
                </a:moveTo>
                <a:lnTo>
                  <a:pt x="374627" y="135686"/>
                </a:lnTo>
                <a:lnTo>
                  <a:pt x="517199" y="135686"/>
                </a:lnTo>
                <a:lnTo>
                  <a:pt x="517199" y="111554"/>
                </a:lnTo>
                <a:close/>
                <a:moveTo>
                  <a:pt x="6284311" y="101801"/>
                </a:moveTo>
                <a:lnTo>
                  <a:pt x="6284311" y="157201"/>
                </a:lnTo>
                <a:lnTo>
                  <a:pt x="6371803" y="157201"/>
                </a:lnTo>
                <a:lnTo>
                  <a:pt x="6371803" y="101801"/>
                </a:lnTo>
                <a:close/>
                <a:moveTo>
                  <a:pt x="5463235" y="97784"/>
                </a:moveTo>
                <a:cubicBezTo>
                  <a:pt x="5450405" y="97916"/>
                  <a:pt x="5439261" y="102820"/>
                  <a:pt x="5429803" y="112496"/>
                </a:cubicBezTo>
                <a:cubicBezTo>
                  <a:pt x="5420345" y="122172"/>
                  <a:pt x="5414653" y="135830"/>
                  <a:pt x="5412728" y="153472"/>
                </a:cubicBezTo>
                <a:lnTo>
                  <a:pt x="5506856" y="153472"/>
                </a:lnTo>
                <a:cubicBezTo>
                  <a:pt x="5506706" y="134951"/>
                  <a:pt x="5502772" y="121042"/>
                  <a:pt x="5495054" y="111742"/>
                </a:cubicBezTo>
                <a:cubicBezTo>
                  <a:pt x="5487335" y="102443"/>
                  <a:pt x="5476729" y="97791"/>
                  <a:pt x="5463235" y="97784"/>
                </a:cubicBezTo>
                <a:close/>
                <a:moveTo>
                  <a:pt x="6031869" y="96655"/>
                </a:moveTo>
                <a:cubicBezTo>
                  <a:pt x="6040901" y="101131"/>
                  <a:pt x="6049877" y="106307"/>
                  <a:pt x="6058800" y="112182"/>
                </a:cubicBezTo>
                <a:cubicBezTo>
                  <a:pt x="6067722" y="118057"/>
                  <a:pt x="6074905" y="123591"/>
                  <a:pt x="6080351" y="128784"/>
                </a:cubicBezTo>
                <a:lnTo>
                  <a:pt x="6073465" y="139971"/>
                </a:lnTo>
                <a:cubicBezTo>
                  <a:pt x="6068015" y="134611"/>
                  <a:pt x="6060844" y="128837"/>
                  <a:pt x="6051950" y="122652"/>
                </a:cubicBezTo>
                <a:cubicBezTo>
                  <a:pt x="6043058" y="116467"/>
                  <a:pt x="6034165" y="111052"/>
                  <a:pt x="6025272" y="106409"/>
                </a:cubicBezTo>
                <a:close/>
                <a:moveTo>
                  <a:pt x="76558" y="92047"/>
                </a:moveTo>
                <a:lnTo>
                  <a:pt x="76558" y="167241"/>
                </a:lnTo>
                <a:lnTo>
                  <a:pt x="157488" y="167241"/>
                </a:lnTo>
                <a:lnTo>
                  <a:pt x="157488" y="92047"/>
                </a:lnTo>
                <a:close/>
                <a:moveTo>
                  <a:pt x="6270828" y="89215"/>
                </a:moveTo>
                <a:lnTo>
                  <a:pt x="6385287" y="89215"/>
                </a:lnTo>
                <a:lnTo>
                  <a:pt x="6385287" y="169787"/>
                </a:lnTo>
                <a:lnTo>
                  <a:pt x="6284311" y="169787"/>
                </a:lnTo>
                <a:lnTo>
                  <a:pt x="6284311" y="221451"/>
                </a:lnTo>
                <a:cubicBezTo>
                  <a:pt x="6283917" y="229205"/>
                  <a:pt x="6286211" y="234574"/>
                  <a:pt x="6291195" y="237557"/>
                </a:cubicBezTo>
                <a:cubicBezTo>
                  <a:pt x="6296179" y="240540"/>
                  <a:pt x="6306220" y="241963"/>
                  <a:pt x="6321316" y="241826"/>
                </a:cubicBezTo>
                <a:lnTo>
                  <a:pt x="6441512" y="241826"/>
                </a:lnTo>
                <a:cubicBezTo>
                  <a:pt x="6453721" y="242184"/>
                  <a:pt x="6461861" y="239673"/>
                  <a:pt x="6465931" y="234293"/>
                </a:cubicBezTo>
                <a:cubicBezTo>
                  <a:pt x="6470001" y="228912"/>
                  <a:pt x="6472475" y="218509"/>
                  <a:pt x="6473354" y="203084"/>
                </a:cubicBezTo>
                <a:cubicBezTo>
                  <a:pt x="6475416" y="204388"/>
                  <a:pt x="6477674" y="205511"/>
                  <a:pt x="6480131" y="206456"/>
                </a:cubicBezTo>
                <a:cubicBezTo>
                  <a:pt x="6482587" y="207400"/>
                  <a:pt x="6484918" y="208094"/>
                  <a:pt x="6487123" y="208536"/>
                </a:cubicBezTo>
                <a:cubicBezTo>
                  <a:pt x="6486048" y="220491"/>
                  <a:pt x="6484183" y="229860"/>
                  <a:pt x="6481524" y="236646"/>
                </a:cubicBezTo>
                <a:cubicBezTo>
                  <a:pt x="6478867" y="243431"/>
                  <a:pt x="6474408" y="248209"/>
                  <a:pt x="6468147" y="250977"/>
                </a:cubicBezTo>
                <a:cubicBezTo>
                  <a:pt x="6461888" y="253746"/>
                  <a:pt x="6452818" y="255082"/>
                  <a:pt x="6440939" y="254986"/>
                </a:cubicBezTo>
                <a:lnTo>
                  <a:pt x="6323325" y="254986"/>
                </a:lnTo>
                <a:cubicBezTo>
                  <a:pt x="6303566" y="255291"/>
                  <a:pt x="6289797" y="253107"/>
                  <a:pt x="6282015" y="248434"/>
                </a:cubicBezTo>
                <a:cubicBezTo>
                  <a:pt x="6274234" y="243761"/>
                  <a:pt x="6270505" y="234766"/>
                  <a:pt x="6270828" y="221451"/>
                </a:cubicBezTo>
                <a:close/>
                <a:moveTo>
                  <a:pt x="2928003" y="87763"/>
                </a:moveTo>
                <a:lnTo>
                  <a:pt x="2928003" y="135381"/>
                </a:lnTo>
                <a:lnTo>
                  <a:pt x="2985949" y="135381"/>
                </a:lnTo>
                <a:lnTo>
                  <a:pt x="2985949" y="87763"/>
                </a:lnTo>
                <a:close/>
                <a:moveTo>
                  <a:pt x="5130561" y="87494"/>
                </a:moveTo>
                <a:lnTo>
                  <a:pt x="5147163" y="87494"/>
                </a:lnTo>
                <a:lnTo>
                  <a:pt x="5147163" y="240356"/>
                </a:lnTo>
                <a:lnTo>
                  <a:pt x="5130561" y="240356"/>
                </a:lnTo>
                <a:close/>
                <a:moveTo>
                  <a:pt x="2062821" y="86884"/>
                </a:moveTo>
                <a:cubicBezTo>
                  <a:pt x="2061984" y="97211"/>
                  <a:pt x="2060932" y="107198"/>
                  <a:pt x="2059665" y="116843"/>
                </a:cubicBezTo>
                <a:cubicBezTo>
                  <a:pt x="2058399" y="126489"/>
                  <a:pt x="2056773" y="135830"/>
                  <a:pt x="2054789" y="144866"/>
                </a:cubicBezTo>
                <a:lnTo>
                  <a:pt x="2146012" y="144866"/>
                </a:lnTo>
                <a:lnTo>
                  <a:pt x="2146012" y="86884"/>
                </a:lnTo>
                <a:close/>
                <a:moveTo>
                  <a:pt x="1971312" y="86884"/>
                </a:moveTo>
                <a:lnTo>
                  <a:pt x="1971312" y="144866"/>
                </a:lnTo>
                <a:lnTo>
                  <a:pt x="2040732" y="144866"/>
                </a:lnTo>
                <a:cubicBezTo>
                  <a:pt x="2042705" y="135955"/>
                  <a:pt x="2044282" y="126651"/>
                  <a:pt x="2045466" y="116951"/>
                </a:cubicBezTo>
                <a:cubicBezTo>
                  <a:pt x="2046649" y="107251"/>
                  <a:pt x="2047653" y="97229"/>
                  <a:pt x="2048478" y="86884"/>
                </a:cubicBezTo>
                <a:close/>
                <a:moveTo>
                  <a:pt x="5462948" y="83478"/>
                </a:moveTo>
                <a:cubicBezTo>
                  <a:pt x="5481607" y="83643"/>
                  <a:pt x="5496079" y="89903"/>
                  <a:pt x="5506369" y="102256"/>
                </a:cubicBezTo>
                <a:cubicBezTo>
                  <a:pt x="5516657" y="114609"/>
                  <a:pt x="5521875" y="132063"/>
                  <a:pt x="5522023" y="154617"/>
                </a:cubicBezTo>
                <a:cubicBezTo>
                  <a:pt x="5522023" y="158907"/>
                  <a:pt x="5521737" y="162913"/>
                  <a:pt x="5521165" y="166632"/>
                </a:cubicBezTo>
                <a:lnTo>
                  <a:pt x="5412728" y="166632"/>
                </a:lnTo>
                <a:cubicBezTo>
                  <a:pt x="5413374" y="185599"/>
                  <a:pt x="5418683" y="200836"/>
                  <a:pt x="5428655" y="212340"/>
                </a:cubicBezTo>
                <a:cubicBezTo>
                  <a:pt x="5438628" y="223846"/>
                  <a:pt x="5451971" y="229754"/>
                  <a:pt x="5468689" y="230064"/>
                </a:cubicBezTo>
                <a:cubicBezTo>
                  <a:pt x="5476825" y="230017"/>
                  <a:pt x="5484226" y="228821"/>
                  <a:pt x="5490892" y="226477"/>
                </a:cubicBezTo>
                <a:cubicBezTo>
                  <a:pt x="5497557" y="224133"/>
                  <a:pt x="5503737" y="220928"/>
                  <a:pt x="5509431" y="216862"/>
                </a:cubicBezTo>
                <a:lnTo>
                  <a:pt x="5515727" y="229203"/>
                </a:lnTo>
                <a:cubicBezTo>
                  <a:pt x="5509689" y="233205"/>
                  <a:pt x="5502785" y="236651"/>
                  <a:pt x="5495014" y="239543"/>
                </a:cubicBezTo>
                <a:cubicBezTo>
                  <a:pt x="5487245" y="242434"/>
                  <a:pt x="5477895" y="243948"/>
                  <a:pt x="5466966" y="244086"/>
                </a:cubicBezTo>
                <a:cubicBezTo>
                  <a:pt x="5453711" y="244027"/>
                  <a:pt x="5441739" y="240831"/>
                  <a:pt x="5431053" y="234497"/>
                </a:cubicBezTo>
                <a:cubicBezTo>
                  <a:pt x="5420365" y="228163"/>
                  <a:pt x="5411861" y="219040"/>
                  <a:pt x="5405543" y="207126"/>
                </a:cubicBezTo>
                <a:cubicBezTo>
                  <a:pt x="5399223" y="195211"/>
                  <a:pt x="5395989" y="180855"/>
                  <a:pt x="5395839" y="164057"/>
                </a:cubicBezTo>
                <a:cubicBezTo>
                  <a:pt x="5396025" y="147440"/>
                  <a:pt x="5399252" y="133124"/>
                  <a:pt x="5405521" y="121112"/>
                </a:cubicBezTo>
                <a:cubicBezTo>
                  <a:pt x="5411791" y="109098"/>
                  <a:pt x="5419989" y="99841"/>
                  <a:pt x="5430118" y="93341"/>
                </a:cubicBezTo>
                <a:cubicBezTo>
                  <a:pt x="5440245" y="86841"/>
                  <a:pt x="5451189" y="83553"/>
                  <a:pt x="5462948" y="83478"/>
                </a:cubicBezTo>
                <a:close/>
                <a:moveTo>
                  <a:pt x="5296333" y="83478"/>
                </a:moveTo>
                <a:cubicBezTo>
                  <a:pt x="5306445" y="83662"/>
                  <a:pt x="5315123" y="85582"/>
                  <a:pt x="5322366" y="89237"/>
                </a:cubicBezTo>
                <a:cubicBezTo>
                  <a:pt x="5329609" y="92893"/>
                  <a:pt x="5335849" y="97177"/>
                  <a:pt x="5341085" y="102088"/>
                </a:cubicBezTo>
                <a:lnTo>
                  <a:pt x="5331617" y="113566"/>
                </a:lnTo>
                <a:cubicBezTo>
                  <a:pt x="5326913" y="109029"/>
                  <a:pt x="5321691" y="105334"/>
                  <a:pt x="5315947" y="102483"/>
                </a:cubicBezTo>
                <a:cubicBezTo>
                  <a:pt x="5310203" y="99632"/>
                  <a:pt x="5303762" y="98162"/>
                  <a:pt x="5296620" y="98071"/>
                </a:cubicBezTo>
                <a:cubicBezTo>
                  <a:pt x="5281081" y="98383"/>
                  <a:pt x="5268340" y="104504"/>
                  <a:pt x="5258395" y="116436"/>
                </a:cubicBezTo>
                <a:cubicBezTo>
                  <a:pt x="5248451" y="128368"/>
                  <a:pt x="5243311" y="144245"/>
                  <a:pt x="5242977" y="164068"/>
                </a:cubicBezTo>
                <a:cubicBezTo>
                  <a:pt x="5243191" y="183879"/>
                  <a:pt x="5248069" y="199708"/>
                  <a:pt x="5257606" y="211556"/>
                </a:cubicBezTo>
                <a:cubicBezTo>
                  <a:pt x="5267145" y="223406"/>
                  <a:pt x="5280053" y="229479"/>
                  <a:pt x="5296333" y="229778"/>
                </a:cubicBezTo>
                <a:cubicBezTo>
                  <a:pt x="5304251" y="229646"/>
                  <a:pt x="5311579" y="227972"/>
                  <a:pt x="5318315" y="224756"/>
                </a:cubicBezTo>
                <a:cubicBezTo>
                  <a:pt x="5325049" y="221540"/>
                  <a:pt x="5331015" y="217570"/>
                  <a:pt x="5336207" y="212848"/>
                </a:cubicBezTo>
                <a:lnTo>
                  <a:pt x="5344239" y="224326"/>
                </a:lnTo>
                <a:cubicBezTo>
                  <a:pt x="5337636" y="230163"/>
                  <a:pt x="5330261" y="234890"/>
                  <a:pt x="5322115" y="238504"/>
                </a:cubicBezTo>
                <a:cubicBezTo>
                  <a:pt x="5313970" y="242118"/>
                  <a:pt x="5305089" y="243978"/>
                  <a:pt x="5295473" y="244086"/>
                </a:cubicBezTo>
                <a:cubicBezTo>
                  <a:pt x="5275113" y="243926"/>
                  <a:pt x="5258468" y="236937"/>
                  <a:pt x="5245541" y="223122"/>
                </a:cubicBezTo>
                <a:cubicBezTo>
                  <a:pt x="5232612" y="209307"/>
                  <a:pt x="5225936" y="189622"/>
                  <a:pt x="5225513" y="164068"/>
                </a:cubicBezTo>
                <a:cubicBezTo>
                  <a:pt x="5225687" y="146993"/>
                  <a:pt x="5229003" y="132462"/>
                  <a:pt x="5235459" y="120473"/>
                </a:cubicBezTo>
                <a:cubicBezTo>
                  <a:pt x="5241917" y="108485"/>
                  <a:pt x="5250478" y="99334"/>
                  <a:pt x="5261143" y="93021"/>
                </a:cubicBezTo>
                <a:cubicBezTo>
                  <a:pt x="5271808" y="86708"/>
                  <a:pt x="5283539" y="83527"/>
                  <a:pt x="5296333" y="83478"/>
                </a:cubicBezTo>
                <a:close/>
                <a:moveTo>
                  <a:pt x="63397" y="79175"/>
                </a:moveTo>
                <a:lnTo>
                  <a:pt x="170936" y="79175"/>
                </a:lnTo>
                <a:lnTo>
                  <a:pt x="170936" y="179827"/>
                </a:lnTo>
                <a:lnTo>
                  <a:pt x="63397" y="179827"/>
                </a:lnTo>
                <a:close/>
                <a:moveTo>
                  <a:pt x="374627" y="77418"/>
                </a:moveTo>
                <a:lnTo>
                  <a:pt x="374627" y="100689"/>
                </a:lnTo>
                <a:lnTo>
                  <a:pt x="517199" y="100689"/>
                </a:lnTo>
                <a:lnTo>
                  <a:pt x="517199" y="77418"/>
                </a:lnTo>
                <a:close/>
                <a:moveTo>
                  <a:pt x="5665832" y="76861"/>
                </a:moveTo>
                <a:lnTo>
                  <a:pt x="5667553" y="89197"/>
                </a:lnTo>
                <a:cubicBezTo>
                  <a:pt x="5653317" y="93846"/>
                  <a:pt x="5639261" y="98388"/>
                  <a:pt x="5625384" y="102823"/>
                </a:cubicBezTo>
                <a:cubicBezTo>
                  <a:pt x="5611507" y="107257"/>
                  <a:pt x="5598885" y="111226"/>
                  <a:pt x="5587519" y="114728"/>
                </a:cubicBezTo>
                <a:lnTo>
                  <a:pt x="5583501" y="101819"/>
                </a:lnTo>
                <a:cubicBezTo>
                  <a:pt x="5594015" y="98735"/>
                  <a:pt x="5606409" y="95006"/>
                  <a:pt x="5620687" y="90631"/>
                </a:cubicBezTo>
                <a:cubicBezTo>
                  <a:pt x="5634964" y="86256"/>
                  <a:pt x="5650012" y="81667"/>
                  <a:pt x="5665832" y="76861"/>
                </a:cubicBezTo>
                <a:close/>
                <a:moveTo>
                  <a:pt x="2766785" y="73993"/>
                </a:moveTo>
                <a:cubicBezTo>
                  <a:pt x="2775367" y="78929"/>
                  <a:pt x="2783734" y="84691"/>
                  <a:pt x="2791886" y="91276"/>
                </a:cubicBezTo>
                <a:cubicBezTo>
                  <a:pt x="2800037" y="97862"/>
                  <a:pt x="2806396" y="104054"/>
                  <a:pt x="2810962" y="109851"/>
                </a:cubicBezTo>
                <a:lnTo>
                  <a:pt x="2801496" y="118457"/>
                </a:lnTo>
                <a:cubicBezTo>
                  <a:pt x="2796673" y="112666"/>
                  <a:pt x="2790254" y="106390"/>
                  <a:pt x="2782240" y="99632"/>
                </a:cubicBezTo>
                <a:cubicBezTo>
                  <a:pt x="2774226" y="92872"/>
                  <a:pt x="2766014" y="86812"/>
                  <a:pt x="2757606" y="81451"/>
                </a:cubicBezTo>
                <a:close/>
                <a:moveTo>
                  <a:pt x="2732074" y="69977"/>
                </a:moveTo>
                <a:lnTo>
                  <a:pt x="2745270" y="69977"/>
                </a:lnTo>
                <a:lnTo>
                  <a:pt x="2745270" y="110998"/>
                </a:lnTo>
                <a:cubicBezTo>
                  <a:pt x="2745277" y="113568"/>
                  <a:pt x="2745264" y="116102"/>
                  <a:pt x="2745234" y="118601"/>
                </a:cubicBezTo>
                <a:cubicBezTo>
                  <a:pt x="2745204" y="121098"/>
                  <a:pt x="2745120" y="123632"/>
                  <a:pt x="2744983" y="126202"/>
                </a:cubicBezTo>
                <a:lnTo>
                  <a:pt x="2825305" y="126202"/>
                </a:lnTo>
                <a:lnTo>
                  <a:pt x="2825305" y="139111"/>
                </a:lnTo>
                <a:lnTo>
                  <a:pt x="2746991" y="139111"/>
                </a:lnTo>
                <a:cubicBezTo>
                  <a:pt x="2753548" y="165425"/>
                  <a:pt x="2763456" y="188171"/>
                  <a:pt x="2776718" y="207349"/>
                </a:cubicBezTo>
                <a:cubicBezTo>
                  <a:pt x="2789980" y="226526"/>
                  <a:pt x="2806844" y="240882"/>
                  <a:pt x="2827313" y="250414"/>
                </a:cubicBezTo>
                <a:cubicBezTo>
                  <a:pt x="2825538" y="251764"/>
                  <a:pt x="2823781" y="253438"/>
                  <a:pt x="2822042" y="255434"/>
                </a:cubicBezTo>
                <a:cubicBezTo>
                  <a:pt x="2820303" y="257430"/>
                  <a:pt x="2818904" y="259391"/>
                  <a:pt x="2817847" y="261315"/>
                </a:cubicBezTo>
                <a:cubicBezTo>
                  <a:pt x="2799230" y="251873"/>
                  <a:pt x="2783537" y="238557"/>
                  <a:pt x="2770765" y="221369"/>
                </a:cubicBezTo>
                <a:cubicBezTo>
                  <a:pt x="2757994" y="204182"/>
                  <a:pt x="2747966" y="183838"/>
                  <a:pt x="2740680" y="160339"/>
                </a:cubicBezTo>
                <a:cubicBezTo>
                  <a:pt x="2737172" y="178029"/>
                  <a:pt x="2729558" y="195647"/>
                  <a:pt x="2717838" y="213193"/>
                </a:cubicBezTo>
                <a:cubicBezTo>
                  <a:pt x="2706119" y="230740"/>
                  <a:pt x="2688107" y="247067"/>
                  <a:pt x="2663801" y="262175"/>
                </a:cubicBezTo>
                <a:cubicBezTo>
                  <a:pt x="2662600" y="260675"/>
                  <a:pt x="2661057" y="259086"/>
                  <a:pt x="2659175" y="257407"/>
                </a:cubicBezTo>
                <a:cubicBezTo>
                  <a:pt x="2657293" y="255727"/>
                  <a:pt x="2655392" y="254353"/>
                  <a:pt x="2653474" y="253283"/>
                </a:cubicBezTo>
                <a:cubicBezTo>
                  <a:pt x="2672042" y="242003"/>
                  <a:pt x="2686700" y="229948"/>
                  <a:pt x="2697449" y="217117"/>
                </a:cubicBezTo>
                <a:cubicBezTo>
                  <a:pt x="2708197" y="204286"/>
                  <a:pt x="2716077" y="191231"/>
                  <a:pt x="2721089" y="177954"/>
                </a:cubicBezTo>
                <a:cubicBezTo>
                  <a:pt x="2726100" y="164678"/>
                  <a:pt x="2729284" y="151729"/>
                  <a:pt x="2730640" y="139111"/>
                </a:cubicBezTo>
                <a:lnTo>
                  <a:pt x="2660072" y="139111"/>
                </a:lnTo>
                <a:lnTo>
                  <a:pt x="2660072" y="126202"/>
                </a:lnTo>
                <a:lnTo>
                  <a:pt x="2731788" y="126202"/>
                </a:lnTo>
                <a:cubicBezTo>
                  <a:pt x="2731925" y="123489"/>
                  <a:pt x="2732008" y="120883"/>
                  <a:pt x="2732038" y="118385"/>
                </a:cubicBezTo>
                <a:cubicBezTo>
                  <a:pt x="2732069" y="115887"/>
                  <a:pt x="2732080" y="113424"/>
                  <a:pt x="2732074" y="110998"/>
                </a:cubicBezTo>
                <a:close/>
                <a:moveTo>
                  <a:pt x="2350832" y="69385"/>
                </a:moveTo>
                <a:cubicBezTo>
                  <a:pt x="2350432" y="74107"/>
                  <a:pt x="2349798" y="78666"/>
                  <a:pt x="2348932" y="83065"/>
                </a:cubicBezTo>
                <a:cubicBezTo>
                  <a:pt x="2348065" y="87463"/>
                  <a:pt x="2346786" y="91809"/>
                  <a:pt x="2345095" y="96099"/>
                </a:cubicBezTo>
                <a:lnTo>
                  <a:pt x="2405336" y="96099"/>
                </a:lnTo>
                <a:lnTo>
                  <a:pt x="2405336" y="69385"/>
                </a:lnTo>
                <a:close/>
                <a:moveTo>
                  <a:pt x="2289730" y="69385"/>
                </a:moveTo>
                <a:cubicBezTo>
                  <a:pt x="2289013" y="73999"/>
                  <a:pt x="2288295" y="78559"/>
                  <a:pt x="2287578" y="83065"/>
                </a:cubicBezTo>
                <a:cubicBezTo>
                  <a:pt x="2286862" y="87572"/>
                  <a:pt x="2286144" y="91916"/>
                  <a:pt x="2285428" y="96099"/>
                </a:cubicBezTo>
                <a:lnTo>
                  <a:pt x="2330465" y="96099"/>
                </a:lnTo>
                <a:cubicBezTo>
                  <a:pt x="2332593" y="91809"/>
                  <a:pt x="2334218" y="87463"/>
                  <a:pt x="2335342" y="83065"/>
                </a:cubicBezTo>
                <a:cubicBezTo>
                  <a:pt x="2336465" y="78666"/>
                  <a:pt x="2337230" y="74107"/>
                  <a:pt x="2337636" y="69385"/>
                </a:cubicBezTo>
                <a:close/>
                <a:moveTo>
                  <a:pt x="2595241" y="68829"/>
                </a:moveTo>
                <a:cubicBezTo>
                  <a:pt x="2601976" y="73431"/>
                  <a:pt x="2607940" y="78140"/>
                  <a:pt x="2613133" y="82957"/>
                </a:cubicBezTo>
                <a:cubicBezTo>
                  <a:pt x="2618326" y="87774"/>
                  <a:pt x="2622785" y="92627"/>
                  <a:pt x="2626509" y="97516"/>
                </a:cubicBezTo>
                <a:cubicBezTo>
                  <a:pt x="2631971" y="93643"/>
                  <a:pt x="2636967" y="89699"/>
                  <a:pt x="2641497" y="85683"/>
                </a:cubicBezTo>
                <a:cubicBezTo>
                  <a:pt x="2646027" y="81667"/>
                  <a:pt x="2650020" y="77578"/>
                  <a:pt x="2653474" y="73420"/>
                </a:cubicBezTo>
                <a:lnTo>
                  <a:pt x="2664661" y="80017"/>
                </a:lnTo>
                <a:cubicBezTo>
                  <a:pt x="2660472" y="84750"/>
                  <a:pt x="2655727" y="89412"/>
                  <a:pt x="2650426" y="94002"/>
                </a:cubicBezTo>
                <a:cubicBezTo>
                  <a:pt x="2645125" y="98592"/>
                  <a:pt x="2639448" y="103109"/>
                  <a:pt x="2633393" y="107556"/>
                </a:cubicBezTo>
                <a:cubicBezTo>
                  <a:pt x="2640361" y="119323"/>
                  <a:pt x="2644927" y="131360"/>
                  <a:pt x="2647091" y="143664"/>
                </a:cubicBezTo>
                <a:cubicBezTo>
                  <a:pt x="2649254" y="155970"/>
                  <a:pt x="2650234" y="168508"/>
                  <a:pt x="2650032" y="181280"/>
                </a:cubicBezTo>
                <a:cubicBezTo>
                  <a:pt x="2650133" y="197972"/>
                  <a:pt x="2649213" y="212279"/>
                  <a:pt x="2647271" y="224202"/>
                </a:cubicBezTo>
                <a:cubicBezTo>
                  <a:pt x="2645328" y="236124"/>
                  <a:pt x="2641754" y="245340"/>
                  <a:pt x="2636549" y="251848"/>
                </a:cubicBezTo>
                <a:cubicBezTo>
                  <a:pt x="2634972" y="253725"/>
                  <a:pt x="2633035" y="255279"/>
                  <a:pt x="2630740" y="256510"/>
                </a:cubicBezTo>
                <a:cubicBezTo>
                  <a:pt x="2628445" y="257741"/>
                  <a:pt x="2625791" y="258577"/>
                  <a:pt x="2622780" y="259020"/>
                </a:cubicBezTo>
                <a:cubicBezTo>
                  <a:pt x="2618447" y="259719"/>
                  <a:pt x="2613773" y="260113"/>
                  <a:pt x="2608758" y="260204"/>
                </a:cubicBezTo>
                <a:cubicBezTo>
                  <a:pt x="2603745" y="260293"/>
                  <a:pt x="2598570" y="260185"/>
                  <a:pt x="2593232" y="259881"/>
                </a:cubicBezTo>
                <a:cubicBezTo>
                  <a:pt x="2593071" y="257819"/>
                  <a:pt x="2592533" y="255632"/>
                  <a:pt x="2591619" y="253318"/>
                </a:cubicBezTo>
                <a:cubicBezTo>
                  <a:pt x="2590704" y="251006"/>
                  <a:pt x="2589521" y="248890"/>
                  <a:pt x="2588068" y="246972"/>
                </a:cubicBezTo>
                <a:cubicBezTo>
                  <a:pt x="2594583" y="247402"/>
                  <a:pt x="2600416" y="247617"/>
                  <a:pt x="2605568" y="247617"/>
                </a:cubicBezTo>
                <a:cubicBezTo>
                  <a:pt x="2610719" y="247617"/>
                  <a:pt x="2614831" y="247402"/>
                  <a:pt x="2617903" y="246972"/>
                </a:cubicBezTo>
                <a:cubicBezTo>
                  <a:pt x="2620024" y="246835"/>
                  <a:pt x="2621805" y="246392"/>
                  <a:pt x="2623246" y="245645"/>
                </a:cubicBezTo>
                <a:cubicBezTo>
                  <a:pt x="2624686" y="244898"/>
                  <a:pt x="2625965" y="243810"/>
                  <a:pt x="2627083" y="242382"/>
                </a:cubicBezTo>
                <a:cubicBezTo>
                  <a:pt x="2630764" y="237822"/>
                  <a:pt x="2633370" y="230232"/>
                  <a:pt x="2634899" y="219612"/>
                </a:cubicBezTo>
                <a:cubicBezTo>
                  <a:pt x="2636429" y="208992"/>
                  <a:pt x="2637170" y="196024"/>
                  <a:pt x="2637123" y="180706"/>
                </a:cubicBezTo>
                <a:cubicBezTo>
                  <a:pt x="2637074" y="175017"/>
                  <a:pt x="2636884" y="169184"/>
                  <a:pt x="2636549" y="163207"/>
                </a:cubicBezTo>
                <a:cubicBezTo>
                  <a:pt x="2628445" y="172566"/>
                  <a:pt x="2619194" y="181459"/>
                  <a:pt x="2608794" y="189885"/>
                </a:cubicBezTo>
                <a:cubicBezTo>
                  <a:pt x="2598396" y="198313"/>
                  <a:pt x="2588141" y="205197"/>
                  <a:pt x="2578028" y="210540"/>
                </a:cubicBezTo>
                <a:cubicBezTo>
                  <a:pt x="2577114" y="208885"/>
                  <a:pt x="2575859" y="207031"/>
                  <a:pt x="2574263" y="204982"/>
                </a:cubicBezTo>
                <a:cubicBezTo>
                  <a:pt x="2572668" y="202932"/>
                  <a:pt x="2571054" y="201151"/>
                  <a:pt x="2569423" y="199640"/>
                </a:cubicBezTo>
                <a:cubicBezTo>
                  <a:pt x="2581405" y="194488"/>
                  <a:pt x="2593370" y="187149"/>
                  <a:pt x="2605317" y="177622"/>
                </a:cubicBezTo>
                <a:cubicBezTo>
                  <a:pt x="2617263" y="168096"/>
                  <a:pt x="2627005" y="158032"/>
                  <a:pt x="2634540" y="147430"/>
                </a:cubicBezTo>
                <a:cubicBezTo>
                  <a:pt x="2633548" y="141848"/>
                  <a:pt x="2632091" y="136373"/>
                  <a:pt x="2630166" y="131007"/>
                </a:cubicBezTo>
                <a:cubicBezTo>
                  <a:pt x="2628242" y="125640"/>
                  <a:pt x="2625779" y="120310"/>
                  <a:pt x="2622780" y="115015"/>
                </a:cubicBezTo>
                <a:cubicBezTo>
                  <a:pt x="2615739" y="119479"/>
                  <a:pt x="2608519" y="123746"/>
                  <a:pt x="2601121" y="127815"/>
                </a:cubicBezTo>
                <a:cubicBezTo>
                  <a:pt x="2593723" y="131886"/>
                  <a:pt x="2586216" y="135650"/>
                  <a:pt x="2578602" y="139111"/>
                </a:cubicBezTo>
                <a:cubicBezTo>
                  <a:pt x="2577544" y="137766"/>
                  <a:pt x="2576217" y="136296"/>
                  <a:pt x="2574622" y="134700"/>
                </a:cubicBezTo>
                <a:cubicBezTo>
                  <a:pt x="2573027" y="133105"/>
                  <a:pt x="2571485" y="131706"/>
                  <a:pt x="2569996" y="130505"/>
                </a:cubicBezTo>
                <a:cubicBezTo>
                  <a:pt x="2577927" y="126907"/>
                  <a:pt x="2585804" y="122986"/>
                  <a:pt x="2593627" y="118744"/>
                </a:cubicBezTo>
                <a:cubicBezTo>
                  <a:pt x="2601449" y="114500"/>
                  <a:pt x="2608968" y="110006"/>
                  <a:pt x="2616181" y="105261"/>
                </a:cubicBezTo>
                <a:cubicBezTo>
                  <a:pt x="2612476" y="100235"/>
                  <a:pt x="2608125" y="95299"/>
                  <a:pt x="2603129" y="90452"/>
                </a:cubicBezTo>
                <a:cubicBezTo>
                  <a:pt x="2598133" y="85605"/>
                  <a:pt x="2592348" y="80884"/>
                  <a:pt x="2585774" y="76288"/>
                </a:cubicBezTo>
                <a:close/>
                <a:moveTo>
                  <a:pt x="361144" y="66266"/>
                </a:moveTo>
                <a:lnTo>
                  <a:pt x="531255" y="66266"/>
                </a:lnTo>
                <a:lnTo>
                  <a:pt x="531255" y="146838"/>
                </a:lnTo>
                <a:lnTo>
                  <a:pt x="408763" y="146838"/>
                </a:lnTo>
                <a:cubicBezTo>
                  <a:pt x="406451" y="150598"/>
                  <a:pt x="403905" y="154357"/>
                  <a:pt x="401126" y="158116"/>
                </a:cubicBezTo>
                <a:cubicBezTo>
                  <a:pt x="398347" y="161875"/>
                  <a:pt x="395442" y="165491"/>
                  <a:pt x="392413" y="168963"/>
                </a:cubicBezTo>
                <a:lnTo>
                  <a:pt x="515190" y="168963"/>
                </a:lnTo>
                <a:lnTo>
                  <a:pt x="518059" y="168101"/>
                </a:lnTo>
                <a:lnTo>
                  <a:pt x="526665" y="174397"/>
                </a:lnTo>
                <a:cubicBezTo>
                  <a:pt x="518704" y="185117"/>
                  <a:pt x="508951" y="194711"/>
                  <a:pt x="497404" y="203179"/>
                </a:cubicBezTo>
                <a:cubicBezTo>
                  <a:pt x="485858" y="211649"/>
                  <a:pt x="472949" y="219168"/>
                  <a:pt x="458678" y="225738"/>
                </a:cubicBezTo>
                <a:cubicBezTo>
                  <a:pt x="475263" y="231322"/>
                  <a:pt x="493012" y="235865"/>
                  <a:pt x="511927" y="239368"/>
                </a:cubicBezTo>
                <a:cubicBezTo>
                  <a:pt x="530842" y="242871"/>
                  <a:pt x="550385" y="245405"/>
                  <a:pt x="570555" y="246972"/>
                </a:cubicBezTo>
                <a:cubicBezTo>
                  <a:pt x="568965" y="248771"/>
                  <a:pt x="567484" y="250838"/>
                  <a:pt x="566109" y="253175"/>
                </a:cubicBezTo>
                <a:cubicBezTo>
                  <a:pt x="564733" y="255512"/>
                  <a:pt x="563539" y="257651"/>
                  <a:pt x="562523" y="259594"/>
                </a:cubicBezTo>
                <a:cubicBezTo>
                  <a:pt x="540751" y="257610"/>
                  <a:pt x="519679" y="254406"/>
                  <a:pt x="499305" y="249984"/>
                </a:cubicBezTo>
                <a:cubicBezTo>
                  <a:pt x="478932" y="245560"/>
                  <a:pt x="459939" y="239774"/>
                  <a:pt x="442327" y="232624"/>
                </a:cubicBezTo>
                <a:cubicBezTo>
                  <a:pt x="422330" y="240324"/>
                  <a:pt x="401365" y="246517"/>
                  <a:pt x="379431" y="251203"/>
                </a:cubicBezTo>
                <a:cubicBezTo>
                  <a:pt x="357499" y="255889"/>
                  <a:pt x="335816" y="259355"/>
                  <a:pt x="314385" y="261601"/>
                </a:cubicBezTo>
                <a:cubicBezTo>
                  <a:pt x="313913" y="259522"/>
                  <a:pt x="313137" y="257298"/>
                  <a:pt x="312055" y="254932"/>
                </a:cubicBezTo>
                <a:cubicBezTo>
                  <a:pt x="310973" y="252565"/>
                  <a:pt x="309838" y="250485"/>
                  <a:pt x="308648" y="248693"/>
                </a:cubicBezTo>
                <a:cubicBezTo>
                  <a:pt x="328329" y="247007"/>
                  <a:pt x="348206" y="244281"/>
                  <a:pt x="368280" y="240516"/>
                </a:cubicBezTo>
                <a:cubicBezTo>
                  <a:pt x="388355" y="236749"/>
                  <a:pt x="407586" y="231728"/>
                  <a:pt x="425975" y="225451"/>
                </a:cubicBezTo>
                <a:cubicBezTo>
                  <a:pt x="415607" y="220430"/>
                  <a:pt x="406009" y="214834"/>
                  <a:pt x="397182" y="208665"/>
                </a:cubicBezTo>
                <a:cubicBezTo>
                  <a:pt x="388355" y="202496"/>
                  <a:pt x="380550" y="195753"/>
                  <a:pt x="373767" y="188435"/>
                </a:cubicBezTo>
                <a:cubicBezTo>
                  <a:pt x="367718" y="193899"/>
                  <a:pt x="361527" y="199040"/>
                  <a:pt x="355192" y="203859"/>
                </a:cubicBezTo>
                <a:cubicBezTo>
                  <a:pt x="348857" y="208677"/>
                  <a:pt x="342522" y="213101"/>
                  <a:pt x="336187" y="217130"/>
                </a:cubicBezTo>
                <a:cubicBezTo>
                  <a:pt x="335094" y="215874"/>
                  <a:pt x="333551" y="214296"/>
                  <a:pt x="331561" y="212395"/>
                </a:cubicBezTo>
                <a:cubicBezTo>
                  <a:pt x="329571" y="210494"/>
                  <a:pt x="327671" y="208916"/>
                  <a:pt x="325860" y="207660"/>
                </a:cubicBezTo>
                <a:cubicBezTo>
                  <a:pt x="338972" y="200249"/>
                  <a:pt x="351474" y="191335"/>
                  <a:pt x="363368" y="180916"/>
                </a:cubicBezTo>
                <a:cubicBezTo>
                  <a:pt x="375260" y="170498"/>
                  <a:pt x="385325" y="159138"/>
                  <a:pt x="393560" y="146838"/>
                </a:cubicBezTo>
                <a:lnTo>
                  <a:pt x="361144" y="146838"/>
                </a:lnTo>
                <a:close/>
                <a:moveTo>
                  <a:pt x="3299509" y="54755"/>
                </a:moveTo>
                <a:cubicBezTo>
                  <a:pt x="3297059" y="59514"/>
                  <a:pt x="3294429" y="64344"/>
                  <a:pt x="3291621" y="69246"/>
                </a:cubicBezTo>
                <a:cubicBezTo>
                  <a:pt x="3288811" y="74148"/>
                  <a:pt x="3285895" y="78979"/>
                  <a:pt x="3282871" y="83737"/>
                </a:cubicBezTo>
                <a:lnTo>
                  <a:pt x="3226072" y="166668"/>
                </a:lnTo>
                <a:lnTo>
                  <a:pt x="3299222" y="166668"/>
                </a:lnTo>
                <a:lnTo>
                  <a:pt x="3299222" y="89477"/>
                </a:lnTo>
                <a:cubicBezTo>
                  <a:pt x="3299240" y="84497"/>
                  <a:pt x="3299419" y="78745"/>
                  <a:pt x="3299759" y="72223"/>
                </a:cubicBezTo>
                <a:cubicBezTo>
                  <a:pt x="3300099" y="65701"/>
                  <a:pt x="3300492" y="59878"/>
                  <a:pt x="3300940" y="54755"/>
                </a:cubicBezTo>
                <a:close/>
                <a:moveTo>
                  <a:pt x="3052502" y="48462"/>
                </a:moveTo>
                <a:cubicBezTo>
                  <a:pt x="3056039" y="71746"/>
                  <a:pt x="3060581" y="93667"/>
                  <a:pt x="3066128" y="114225"/>
                </a:cubicBezTo>
                <a:cubicBezTo>
                  <a:pt x="3071674" y="134784"/>
                  <a:pt x="3078510" y="153693"/>
                  <a:pt x="3086638" y="170953"/>
                </a:cubicBezTo>
                <a:cubicBezTo>
                  <a:pt x="3095865" y="154159"/>
                  <a:pt x="3103946" y="135537"/>
                  <a:pt x="3110878" y="115086"/>
                </a:cubicBezTo>
                <a:cubicBezTo>
                  <a:pt x="3117810" y="94635"/>
                  <a:pt x="3123308" y="72427"/>
                  <a:pt x="3127372" y="48462"/>
                </a:cubicBezTo>
                <a:close/>
                <a:moveTo>
                  <a:pt x="4712654" y="42994"/>
                </a:moveTo>
                <a:cubicBezTo>
                  <a:pt x="4691720" y="43280"/>
                  <a:pt x="4675125" y="51529"/>
                  <a:pt x="4662871" y="67740"/>
                </a:cubicBezTo>
                <a:cubicBezTo>
                  <a:pt x="4650616" y="83951"/>
                  <a:pt x="4644351" y="106402"/>
                  <a:pt x="4644077" y="135094"/>
                </a:cubicBezTo>
                <a:cubicBezTo>
                  <a:pt x="4644351" y="163846"/>
                  <a:pt x="4650616" y="186537"/>
                  <a:pt x="4662871" y="203166"/>
                </a:cubicBezTo>
                <a:cubicBezTo>
                  <a:pt x="4675125" y="219795"/>
                  <a:pt x="4691720" y="228284"/>
                  <a:pt x="4712654" y="228630"/>
                </a:cubicBezTo>
                <a:cubicBezTo>
                  <a:pt x="4733739" y="228284"/>
                  <a:pt x="4750465" y="219795"/>
                  <a:pt x="4762833" y="203166"/>
                </a:cubicBezTo>
                <a:cubicBezTo>
                  <a:pt x="4775201" y="186537"/>
                  <a:pt x="4781525" y="163846"/>
                  <a:pt x="4781807" y="135094"/>
                </a:cubicBezTo>
                <a:cubicBezTo>
                  <a:pt x="4781525" y="106402"/>
                  <a:pt x="4775201" y="83951"/>
                  <a:pt x="4762833" y="67740"/>
                </a:cubicBezTo>
                <a:cubicBezTo>
                  <a:pt x="4750465" y="51529"/>
                  <a:pt x="4733739" y="43280"/>
                  <a:pt x="4712654" y="42994"/>
                </a:cubicBezTo>
                <a:close/>
                <a:moveTo>
                  <a:pt x="3584560" y="41272"/>
                </a:moveTo>
                <a:cubicBezTo>
                  <a:pt x="3572991" y="41583"/>
                  <a:pt x="3563557" y="46629"/>
                  <a:pt x="3556256" y="56410"/>
                </a:cubicBezTo>
                <a:cubicBezTo>
                  <a:pt x="3548957" y="66190"/>
                  <a:pt x="3545190" y="78841"/>
                  <a:pt x="3544957" y="94360"/>
                </a:cubicBezTo>
                <a:cubicBezTo>
                  <a:pt x="3544891" y="109719"/>
                  <a:pt x="3548251" y="122190"/>
                  <a:pt x="3555037" y="131773"/>
                </a:cubicBezTo>
                <a:cubicBezTo>
                  <a:pt x="3561822" y="141356"/>
                  <a:pt x="3572429" y="146294"/>
                  <a:pt x="3586855" y="146588"/>
                </a:cubicBezTo>
                <a:cubicBezTo>
                  <a:pt x="3594682" y="146671"/>
                  <a:pt x="3602777" y="144280"/>
                  <a:pt x="3611141" y="139413"/>
                </a:cubicBezTo>
                <a:cubicBezTo>
                  <a:pt x="3619506" y="134547"/>
                  <a:pt x="3627672" y="126703"/>
                  <a:pt x="3635642" y="115882"/>
                </a:cubicBezTo>
                <a:cubicBezTo>
                  <a:pt x="3634805" y="92812"/>
                  <a:pt x="3630165" y="74674"/>
                  <a:pt x="3621723" y="61468"/>
                </a:cubicBezTo>
                <a:cubicBezTo>
                  <a:pt x="3613282" y="48262"/>
                  <a:pt x="3600893" y="41529"/>
                  <a:pt x="3584560" y="41272"/>
                </a:cubicBezTo>
                <a:close/>
                <a:moveTo>
                  <a:pt x="2003440" y="37543"/>
                </a:moveTo>
                <a:cubicBezTo>
                  <a:pt x="1998569" y="43729"/>
                  <a:pt x="1993394" y="49878"/>
                  <a:pt x="1987914" y="55992"/>
                </a:cubicBezTo>
                <a:cubicBezTo>
                  <a:pt x="1982433" y="62106"/>
                  <a:pt x="1976612" y="68112"/>
                  <a:pt x="1970451" y="74011"/>
                </a:cubicBezTo>
                <a:lnTo>
                  <a:pt x="2056224" y="74011"/>
                </a:lnTo>
                <a:cubicBezTo>
                  <a:pt x="2061171" y="68866"/>
                  <a:pt x="2066048" y="63075"/>
                  <a:pt x="2070853" y="56639"/>
                </a:cubicBezTo>
                <a:cubicBezTo>
                  <a:pt x="2075658" y="50201"/>
                  <a:pt x="2079961" y="43836"/>
                  <a:pt x="2083762" y="37543"/>
                </a:cubicBezTo>
                <a:close/>
                <a:moveTo>
                  <a:pt x="3133397" y="34406"/>
                </a:moveTo>
                <a:lnTo>
                  <a:pt x="3142004" y="36987"/>
                </a:lnTo>
                <a:cubicBezTo>
                  <a:pt x="3137658" y="67246"/>
                  <a:pt x="3131431" y="94724"/>
                  <a:pt x="3123321" y="119425"/>
                </a:cubicBezTo>
                <a:cubicBezTo>
                  <a:pt x="3115211" y="144125"/>
                  <a:pt x="3105470" y="166082"/>
                  <a:pt x="3094097" y="185296"/>
                </a:cubicBezTo>
                <a:cubicBezTo>
                  <a:pt x="3101675" y="198826"/>
                  <a:pt x="3110400" y="210922"/>
                  <a:pt x="3120273" y="221584"/>
                </a:cubicBezTo>
                <a:cubicBezTo>
                  <a:pt x="3130146" y="232246"/>
                  <a:pt x="3141310" y="241187"/>
                  <a:pt x="3153764" y="248406"/>
                </a:cubicBezTo>
                <a:cubicBezTo>
                  <a:pt x="3151984" y="249745"/>
                  <a:pt x="3150167" y="251370"/>
                  <a:pt x="3148314" y="253283"/>
                </a:cubicBezTo>
                <a:cubicBezTo>
                  <a:pt x="3146461" y="255195"/>
                  <a:pt x="3144931" y="257107"/>
                  <a:pt x="3143724" y="259020"/>
                </a:cubicBezTo>
                <a:cubicBezTo>
                  <a:pt x="3131855" y="251705"/>
                  <a:pt x="3121170" y="242955"/>
                  <a:pt x="3111667" y="232772"/>
                </a:cubicBezTo>
                <a:cubicBezTo>
                  <a:pt x="3102164" y="222589"/>
                  <a:pt x="3093630" y="210970"/>
                  <a:pt x="3086064" y="197918"/>
                </a:cubicBezTo>
                <a:cubicBezTo>
                  <a:pt x="3077148" y="211407"/>
                  <a:pt x="3067657" y="223443"/>
                  <a:pt x="3057593" y="234027"/>
                </a:cubicBezTo>
                <a:cubicBezTo>
                  <a:pt x="3047529" y="244611"/>
                  <a:pt x="3037035" y="253707"/>
                  <a:pt x="3026110" y="261315"/>
                </a:cubicBezTo>
                <a:cubicBezTo>
                  <a:pt x="3024921" y="259510"/>
                  <a:pt x="3023498" y="257598"/>
                  <a:pt x="3021843" y="255578"/>
                </a:cubicBezTo>
                <a:cubicBezTo>
                  <a:pt x="3020187" y="253557"/>
                  <a:pt x="3018550" y="251932"/>
                  <a:pt x="3016931" y="250701"/>
                </a:cubicBezTo>
                <a:cubicBezTo>
                  <a:pt x="3028160" y="243351"/>
                  <a:pt x="3038977" y="234099"/>
                  <a:pt x="3049382" y="222947"/>
                </a:cubicBezTo>
                <a:cubicBezTo>
                  <a:pt x="3059786" y="211795"/>
                  <a:pt x="3069528" y="198958"/>
                  <a:pt x="3078605" y="184435"/>
                </a:cubicBezTo>
                <a:cubicBezTo>
                  <a:pt x="3069337" y="165735"/>
                  <a:pt x="3061555" y="144974"/>
                  <a:pt x="3055263" y="122150"/>
                </a:cubicBezTo>
                <a:cubicBezTo>
                  <a:pt x="3048969" y="99327"/>
                  <a:pt x="3043842" y="74763"/>
                  <a:pt x="3039880" y="48462"/>
                </a:cubicBezTo>
                <a:lnTo>
                  <a:pt x="3022955" y="48462"/>
                </a:lnTo>
                <a:lnTo>
                  <a:pt x="3022955" y="35266"/>
                </a:lnTo>
                <a:lnTo>
                  <a:pt x="3131102" y="35266"/>
                </a:lnTo>
                <a:close/>
                <a:moveTo>
                  <a:pt x="2418532" y="33240"/>
                </a:moveTo>
                <a:lnTo>
                  <a:pt x="2418532" y="58233"/>
                </a:lnTo>
                <a:lnTo>
                  <a:pt x="2468733" y="58233"/>
                </a:lnTo>
                <a:lnTo>
                  <a:pt x="2468733" y="33240"/>
                </a:lnTo>
                <a:close/>
                <a:moveTo>
                  <a:pt x="2351119" y="33240"/>
                </a:moveTo>
                <a:lnTo>
                  <a:pt x="2351119" y="56797"/>
                </a:lnTo>
                <a:lnTo>
                  <a:pt x="2351119" y="58233"/>
                </a:lnTo>
                <a:lnTo>
                  <a:pt x="2405336" y="58233"/>
                </a:lnTo>
                <a:lnTo>
                  <a:pt x="2405336" y="33240"/>
                </a:lnTo>
                <a:close/>
                <a:moveTo>
                  <a:pt x="3299222" y="31268"/>
                </a:moveTo>
                <a:lnTo>
                  <a:pt x="3315537" y="31268"/>
                </a:lnTo>
                <a:lnTo>
                  <a:pt x="3315537" y="166668"/>
                </a:lnTo>
                <a:lnTo>
                  <a:pt x="3345085" y="166668"/>
                </a:lnTo>
                <a:lnTo>
                  <a:pt x="3345085" y="180688"/>
                </a:lnTo>
                <a:lnTo>
                  <a:pt x="3315537" y="180688"/>
                </a:lnTo>
                <a:lnTo>
                  <a:pt x="3315537" y="240356"/>
                </a:lnTo>
                <a:lnTo>
                  <a:pt x="3299222" y="240356"/>
                </a:lnTo>
                <a:lnTo>
                  <a:pt x="3299222" y="180688"/>
                </a:lnTo>
                <a:lnTo>
                  <a:pt x="3206852" y="180688"/>
                </a:lnTo>
                <a:lnTo>
                  <a:pt x="3206852" y="170101"/>
                </a:lnTo>
                <a:close/>
                <a:moveTo>
                  <a:pt x="2928003" y="28956"/>
                </a:moveTo>
                <a:lnTo>
                  <a:pt x="2928003" y="75427"/>
                </a:lnTo>
                <a:lnTo>
                  <a:pt x="2985949" y="75427"/>
                </a:lnTo>
                <a:lnTo>
                  <a:pt x="2985949" y="28956"/>
                </a:lnTo>
                <a:close/>
                <a:moveTo>
                  <a:pt x="13735" y="28077"/>
                </a:moveTo>
                <a:lnTo>
                  <a:pt x="13735" y="232360"/>
                </a:lnTo>
                <a:lnTo>
                  <a:pt x="221460" y="232360"/>
                </a:lnTo>
                <a:lnTo>
                  <a:pt x="221460" y="28077"/>
                </a:lnTo>
                <a:close/>
                <a:moveTo>
                  <a:pt x="4712654" y="27539"/>
                </a:moveTo>
                <a:cubicBezTo>
                  <a:pt x="4738621" y="27878"/>
                  <a:pt x="4759489" y="37519"/>
                  <a:pt x="4775259" y="56462"/>
                </a:cubicBezTo>
                <a:cubicBezTo>
                  <a:pt x="4791029" y="75405"/>
                  <a:pt x="4799129" y="101616"/>
                  <a:pt x="4799557" y="135094"/>
                </a:cubicBezTo>
                <a:cubicBezTo>
                  <a:pt x="4799129" y="168757"/>
                  <a:pt x="4791029" y="195243"/>
                  <a:pt x="4775259" y="214552"/>
                </a:cubicBezTo>
                <a:cubicBezTo>
                  <a:pt x="4759489" y="233860"/>
                  <a:pt x="4738621" y="243704"/>
                  <a:pt x="4712654" y="244086"/>
                </a:cubicBezTo>
                <a:cubicBezTo>
                  <a:pt x="4686952" y="243704"/>
                  <a:pt x="4666203" y="233860"/>
                  <a:pt x="4650409" y="214552"/>
                </a:cubicBezTo>
                <a:cubicBezTo>
                  <a:pt x="4634615" y="195243"/>
                  <a:pt x="4626493" y="168757"/>
                  <a:pt x="4626039" y="135094"/>
                </a:cubicBezTo>
                <a:cubicBezTo>
                  <a:pt x="4626493" y="101616"/>
                  <a:pt x="4634615" y="75405"/>
                  <a:pt x="4650409" y="56462"/>
                </a:cubicBezTo>
                <a:cubicBezTo>
                  <a:pt x="4666203" y="37519"/>
                  <a:pt x="4686952" y="27878"/>
                  <a:pt x="4712654" y="27539"/>
                </a:cubicBezTo>
                <a:close/>
                <a:moveTo>
                  <a:pt x="3822807" y="27539"/>
                </a:moveTo>
                <a:cubicBezTo>
                  <a:pt x="3836934" y="27837"/>
                  <a:pt x="3848709" y="30532"/>
                  <a:pt x="3858132" y="35627"/>
                </a:cubicBezTo>
                <a:cubicBezTo>
                  <a:pt x="3867555" y="40722"/>
                  <a:pt x="3875089" y="46430"/>
                  <a:pt x="3880736" y="52751"/>
                </a:cubicBezTo>
                <a:lnTo>
                  <a:pt x="3870718" y="63943"/>
                </a:lnTo>
                <a:cubicBezTo>
                  <a:pt x="3865510" y="58048"/>
                  <a:pt x="3859081" y="53122"/>
                  <a:pt x="3851430" y="49164"/>
                </a:cubicBezTo>
                <a:cubicBezTo>
                  <a:pt x="3843779" y="45206"/>
                  <a:pt x="3834334" y="43149"/>
                  <a:pt x="3823095" y="42994"/>
                </a:cubicBezTo>
                <a:cubicBezTo>
                  <a:pt x="3799613" y="43299"/>
                  <a:pt x="3781223" y="51585"/>
                  <a:pt x="3767929" y="67853"/>
                </a:cubicBezTo>
                <a:cubicBezTo>
                  <a:pt x="3754633" y="84120"/>
                  <a:pt x="3747865" y="106541"/>
                  <a:pt x="3747626" y="135112"/>
                </a:cubicBezTo>
                <a:cubicBezTo>
                  <a:pt x="3747781" y="163976"/>
                  <a:pt x="3754286" y="186697"/>
                  <a:pt x="3767139" y="203272"/>
                </a:cubicBezTo>
                <a:cubicBezTo>
                  <a:pt x="3779992" y="219848"/>
                  <a:pt x="3798261" y="228301"/>
                  <a:pt x="3821946" y="228630"/>
                </a:cubicBezTo>
                <a:cubicBezTo>
                  <a:pt x="3830992" y="228601"/>
                  <a:pt x="3839445" y="227297"/>
                  <a:pt x="3847307" y="224720"/>
                </a:cubicBezTo>
                <a:cubicBezTo>
                  <a:pt x="3855167" y="222143"/>
                  <a:pt x="3861540" y="218472"/>
                  <a:pt x="3866424" y="213707"/>
                </a:cubicBezTo>
                <a:lnTo>
                  <a:pt x="3866424" y="150854"/>
                </a:lnTo>
                <a:lnTo>
                  <a:pt x="3817929" y="150854"/>
                </a:lnTo>
                <a:lnTo>
                  <a:pt x="3817929" y="136260"/>
                </a:lnTo>
                <a:lnTo>
                  <a:pt x="3883026" y="136260"/>
                </a:lnTo>
                <a:lnTo>
                  <a:pt x="3883026" y="220307"/>
                </a:lnTo>
                <a:cubicBezTo>
                  <a:pt x="3876388" y="227444"/>
                  <a:pt x="3867755" y="233163"/>
                  <a:pt x="3857126" y="237464"/>
                </a:cubicBezTo>
                <a:cubicBezTo>
                  <a:pt x="3846497" y="241766"/>
                  <a:pt x="3834196" y="243973"/>
                  <a:pt x="3820225" y="244086"/>
                </a:cubicBezTo>
                <a:cubicBezTo>
                  <a:pt x="3792847" y="243745"/>
                  <a:pt x="3770998" y="234032"/>
                  <a:pt x="3754677" y="214946"/>
                </a:cubicBezTo>
                <a:cubicBezTo>
                  <a:pt x="3738357" y="195860"/>
                  <a:pt x="3729995" y="169440"/>
                  <a:pt x="3729590" y="135686"/>
                </a:cubicBezTo>
                <a:cubicBezTo>
                  <a:pt x="3730030" y="101927"/>
                  <a:pt x="3738680" y="75544"/>
                  <a:pt x="3755538" y="56538"/>
                </a:cubicBezTo>
                <a:cubicBezTo>
                  <a:pt x="3772396" y="37532"/>
                  <a:pt x="3794819" y="27866"/>
                  <a:pt x="3822807" y="27539"/>
                </a:cubicBezTo>
                <a:close/>
                <a:moveTo>
                  <a:pt x="3584847" y="27539"/>
                </a:moveTo>
                <a:cubicBezTo>
                  <a:pt x="3605358" y="27632"/>
                  <a:pt x="3621649" y="35900"/>
                  <a:pt x="3633719" y="52340"/>
                </a:cubicBezTo>
                <a:cubicBezTo>
                  <a:pt x="3645790" y="68781"/>
                  <a:pt x="3651965" y="92832"/>
                  <a:pt x="3652245" y="124491"/>
                </a:cubicBezTo>
                <a:cubicBezTo>
                  <a:pt x="3652044" y="153692"/>
                  <a:pt x="3648526" y="177074"/>
                  <a:pt x="3641690" y="194637"/>
                </a:cubicBezTo>
                <a:cubicBezTo>
                  <a:pt x="3634854" y="212200"/>
                  <a:pt x="3625897" y="224871"/>
                  <a:pt x="3614820" y="232650"/>
                </a:cubicBezTo>
                <a:cubicBezTo>
                  <a:pt x="3603742" y="240427"/>
                  <a:pt x="3591743" y="244240"/>
                  <a:pt x="3578821" y="244086"/>
                </a:cubicBezTo>
                <a:cubicBezTo>
                  <a:pt x="3568679" y="243984"/>
                  <a:pt x="3559833" y="242112"/>
                  <a:pt x="3552280" y="238467"/>
                </a:cubicBezTo>
                <a:cubicBezTo>
                  <a:pt x="3544727" y="234823"/>
                  <a:pt x="3538183" y="230013"/>
                  <a:pt x="3532649" y="224037"/>
                </a:cubicBezTo>
                <a:lnTo>
                  <a:pt x="3542667" y="213131"/>
                </a:lnTo>
                <a:cubicBezTo>
                  <a:pt x="3547429" y="218596"/>
                  <a:pt x="3552892" y="222734"/>
                  <a:pt x="3559055" y="225544"/>
                </a:cubicBezTo>
                <a:cubicBezTo>
                  <a:pt x="3565219" y="228355"/>
                  <a:pt x="3571903" y="229766"/>
                  <a:pt x="3579107" y="229778"/>
                </a:cubicBezTo>
                <a:cubicBezTo>
                  <a:pt x="3594047" y="230231"/>
                  <a:pt x="3606926" y="223010"/>
                  <a:pt x="3617742" y="208114"/>
                </a:cubicBezTo>
                <a:cubicBezTo>
                  <a:pt x="3628557" y="193218"/>
                  <a:pt x="3634620" y="167926"/>
                  <a:pt x="3635929" y="132239"/>
                </a:cubicBezTo>
                <a:cubicBezTo>
                  <a:pt x="3628993" y="140676"/>
                  <a:pt x="3621197" y="147388"/>
                  <a:pt x="3612540" y="152376"/>
                </a:cubicBezTo>
                <a:cubicBezTo>
                  <a:pt x="3603883" y="157363"/>
                  <a:pt x="3594652" y="159915"/>
                  <a:pt x="3584847" y="160034"/>
                </a:cubicBezTo>
                <a:cubicBezTo>
                  <a:pt x="3567176" y="159952"/>
                  <a:pt x="3553384" y="154315"/>
                  <a:pt x="3543472" y="143123"/>
                </a:cubicBezTo>
                <a:cubicBezTo>
                  <a:pt x="3533559" y="131932"/>
                  <a:pt x="3528521" y="115677"/>
                  <a:pt x="3528355" y="94360"/>
                </a:cubicBezTo>
                <a:cubicBezTo>
                  <a:pt x="3528807" y="74377"/>
                  <a:pt x="3534420" y="58325"/>
                  <a:pt x="3545194" y="46207"/>
                </a:cubicBezTo>
                <a:cubicBezTo>
                  <a:pt x="3555967" y="34089"/>
                  <a:pt x="3569184" y="27866"/>
                  <a:pt x="3584847" y="27539"/>
                </a:cubicBezTo>
                <a:close/>
                <a:moveTo>
                  <a:pt x="5139149" y="24671"/>
                </a:moveTo>
                <a:cubicBezTo>
                  <a:pt x="5142993" y="24706"/>
                  <a:pt x="5146263" y="25923"/>
                  <a:pt x="5148962" y="28323"/>
                </a:cubicBezTo>
                <a:cubicBezTo>
                  <a:pt x="5151661" y="30722"/>
                  <a:pt x="5153069" y="34089"/>
                  <a:pt x="5153188" y="38421"/>
                </a:cubicBezTo>
                <a:cubicBezTo>
                  <a:pt x="5153069" y="42355"/>
                  <a:pt x="5151661" y="45518"/>
                  <a:pt x="5148962" y="47911"/>
                </a:cubicBezTo>
                <a:cubicBezTo>
                  <a:pt x="5146263" y="50305"/>
                  <a:pt x="5142993" y="51534"/>
                  <a:pt x="5139149" y="51600"/>
                </a:cubicBezTo>
                <a:cubicBezTo>
                  <a:pt x="5135181" y="51534"/>
                  <a:pt x="5131873" y="50305"/>
                  <a:pt x="5129229" y="47911"/>
                </a:cubicBezTo>
                <a:cubicBezTo>
                  <a:pt x="5126586" y="45518"/>
                  <a:pt x="5125212" y="42355"/>
                  <a:pt x="5125111" y="38421"/>
                </a:cubicBezTo>
                <a:cubicBezTo>
                  <a:pt x="5125212" y="34089"/>
                  <a:pt x="5126586" y="30722"/>
                  <a:pt x="5129229" y="28323"/>
                </a:cubicBezTo>
                <a:cubicBezTo>
                  <a:pt x="5131873" y="25923"/>
                  <a:pt x="5135181" y="24706"/>
                  <a:pt x="5139149" y="24671"/>
                </a:cubicBezTo>
                <a:close/>
                <a:moveTo>
                  <a:pt x="6048508" y="24653"/>
                </a:moveTo>
                <a:cubicBezTo>
                  <a:pt x="6057228" y="29828"/>
                  <a:pt x="6065750" y="35612"/>
                  <a:pt x="6074075" y="42008"/>
                </a:cubicBezTo>
                <a:cubicBezTo>
                  <a:pt x="6082400" y="48402"/>
                  <a:pt x="6088987" y="54474"/>
                  <a:pt x="6093833" y="60224"/>
                </a:cubicBezTo>
                <a:lnTo>
                  <a:pt x="6086661" y="70837"/>
                </a:lnTo>
                <a:cubicBezTo>
                  <a:pt x="6081791" y="65178"/>
                  <a:pt x="6075109" y="58998"/>
                  <a:pt x="6066616" y="52299"/>
                </a:cubicBezTo>
                <a:cubicBezTo>
                  <a:pt x="6058124" y="45599"/>
                  <a:pt x="6049507" y="39635"/>
                  <a:pt x="6040763" y="34406"/>
                </a:cubicBezTo>
                <a:close/>
                <a:moveTo>
                  <a:pt x="5920567" y="20350"/>
                </a:moveTo>
                <a:cubicBezTo>
                  <a:pt x="5924941" y="30276"/>
                  <a:pt x="5928743" y="40830"/>
                  <a:pt x="5931970" y="52012"/>
                </a:cubicBezTo>
                <a:cubicBezTo>
                  <a:pt x="5935197" y="63194"/>
                  <a:pt x="5937420" y="73102"/>
                  <a:pt x="5938639" y="81738"/>
                </a:cubicBezTo>
                <a:lnTo>
                  <a:pt x="5926878" y="84894"/>
                </a:lnTo>
                <a:cubicBezTo>
                  <a:pt x="5925785" y="76251"/>
                  <a:pt x="5923669" y="66284"/>
                  <a:pt x="5920531" y="54988"/>
                </a:cubicBezTo>
                <a:cubicBezTo>
                  <a:pt x="5917393" y="43693"/>
                  <a:pt x="5913771" y="33007"/>
                  <a:pt x="5909667" y="22931"/>
                </a:cubicBezTo>
                <a:close/>
                <a:moveTo>
                  <a:pt x="6000889" y="19489"/>
                </a:moveTo>
                <a:lnTo>
                  <a:pt x="6013797" y="23218"/>
                </a:lnTo>
                <a:cubicBezTo>
                  <a:pt x="6010140" y="33915"/>
                  <a:pt x="6006196" y="45079"/>
                  <a:pt x="6001965" y="56709"/>
                </a:cubicBezTo>
                <a:cubicBezTo>
                  <a:pt x="5997734" y="68339"/>
                  <a:pt x="5993645" y="78212"/>
                  <a:pt x="5989701" y="86328"/>
                </a:cubicBezTo>
                <a:lnTo>
                  <a:pt x="5980234" y="82886"/>
                </a:lnTo>
                <a:cubicBezTo>
                  <a:pt x="5983820" y="74256"/>
                  <a:pt x="5987549" y="63977"/>
                  <a:pt x="5991423" y="52048"/>
                </a:cubicBezTo>
                <a:cubicBezTo>
                  <a:pt x="5995295" y="40119"/>
                  <a:pt x="5998451" y="29266"/>
                  <a:pt x="6000889" y="19489"/>
                </a:cubicBezTo>
                <a:close/>
                <a:moveTo>
                  <a:pt x="2893292" y="16047"/>
                </a:moveTo>
                <a:lnTo>
                  <a:pt x="3022381" y="16047"/>
                </a:lnTo>
                <a:lnTo>
                  <a:pt x="3022381" y="28956"/>
                </a:lnTo>
                <a:lnTo>
                  <a:pt x="2999432" y="28956"/>
                </a:lnTo>
                <a:lnTo>
                  <a:pt x="2999432" y="188165"/>
                </a:lnTo>
                <a:lnTo>
                  <a:pt x="3024675" y="183575"/>
                </a:lnTo>
                <a:lnTo>
                  <a:pt x="3025537" y="195910"/>
                </a:lnTo>
                <a:lnTo>
                  <a:pt x="2999432" y="200787"/>
                </a:lnTo>
                <a:lnTo>
                  <a:pt x="2999432" y="261028"/>
                </a:lnTo>
                <a:lnTo>
                  <a:pt x="2985949" y="261028"/>
                </a:lnTo>
                <a:lnTo>
                  <a:pt x="2985949" y="203368"/>
                </a:lnTo>
                <a:cubicBezTo>
                  <a:pt x="2969048" y="206524"/>
                  <a:pt x="2952792" y="209464"/>
                  <a:pt x="2937182" y="212190"/>
                </a:cubicBezTo>
                <a:cubicBezTo>
                  <a:pt x="2921572" y="214914"/>
                  <a:pt x="2907325" y="217425"/>
                  <a:pt x="2894439" y="219720"/>
                </a:cubicBezTo>
                <a:lnTo>
                  <a:pt x="2891284" y="206237"/>
                </a:lnTo>
                <a:lnTo>
                  <a:pt x="2914520" y="202508"/>
                </a:lnTo>
                <a:lnTo>
                  <a:pt x="2914520" y="28956"/>
                </a:lnTo>
                <a:lnTo>
                  <a:pt x="2893292" y="28956"/>
                </a:lnTo>
                <a:close/>
                <a:moveTo>
                  <a:pt x="4085430" y="14343"/>
                </a:moveTo>
                <a:lnTo>
                  <a:pt x="4210212" y="14343"/>
                </a:lnTo>
                <a:cubicBezTo>
                  <a:pt x="4210217" y="14486"/>
                  <a:pt x="4210207" y="15345"/>
                  <a:pt x="4210177" y="16917"/>
                </a:cubicBezTo>
                <a:cubicBezTo>
                  <a:pt x="4210146" y="18491"/>
                  <a:pt x="4210063" y="19921"/>
                  <a:pt x="4209926" y="21208"/>
                </a:cubicBezTo>
                <a:cubicBezTo>
                  <a:pt x="4208557" y="47602"/>
                  <a:pt x="4206991" y="66825"/>
                  <a:pt x="4205227" y="78876"/>
                </a:cubicBezTo>
                <a:cubicBezTo>
                  <a:pt x="4203465" y="90928"/>
                  <a:pt x="4201111" y="98384"/>
                  <a:pt x="4198163" y="101245"/>
                </a:cubicBezTo>
                <a:cubicBezTo>
                  <a:pt x="4196221" y="103234"/>
                  <a:pt x="4194081" y="104688"/>
                  <a:pt x="4191745" y="105606"/>
                </a:cubicBezTo>
                <a:cubicBezTo>
                  <a:pt x="4189407" y="106524"/>
                  <a:pt x="4186478" y="106976"/>
                  <a:pt x="4182957" y="106964"/>
                </a:cubicBezTo>
                <a:cubicBezTo>
                  <a:pt x="4179819" y="107246"/>
                  <a:pt x="4175480" y="107329"/>
                  <a:pt x="4169938" y="107216"/>
                </a:cubicBezTo>
                <a:cubicBezTo>
                  <a:pt x="4164397" y="107102"/>
                  <a:pt x="4158407" y="106828"/>
                  <a:pt x="4151969" y="106392"/>
                </a:cubicBezTo>
                <a:cubicBezTo>
                  <a:pt x="4151814" y="104486"/>
                  <a:pt x="4151408" y="102436"/>
                  <a:pt x="4150750" y="100243"/>
                </a:cubicBezTo>
                <a:cubicBezTo>
                  <a:pt x="4150093" y="98050"/>
                  <a:pt x="4149255" y="95999"/>
                  <a:pt x="4148240" y="94090"/>
                </a:cubicBezTo>
                <a:cubicBezTo>
                  <a:pt x="4154995" y="94778"/>
                  <a:pt x="4161067" y="95197"/>
                  <a:pt x="4166460" y="95347"/>
                </a:cubicBezTo>
                <a:cubicBezTo>
                  <a:pt x="4171851" y="95495"/>
                  <a:pt x="4175628" y="95555"/>
                  <a:pt x="4177793" y="95525"/>
                </a:cubicBezTo>
                <a:cubicBezTo>
                  <a:pt x="4180076" y="95561"/>
                  <a:pt x="4181964" y="95418"/>
                  <a:pt x="4183459" y="95095"/>
                </a:cubicBezTo>
                <a:cubicBezTo>
                  <a:pt x="4184953" y="94771"/>
                  <a:pt x="4186125" y="94054"/>
                  <a:pt x="4186974" y="92942"/>
                </a:cubicBezTo>
                <a:cubicBezTo>
                  <a:pt x="4189107" y="90980"/>
                  <a:pt x="4190937" y="84999"/>
                  <a:pt x="4192462" y="75001"/>
                </a:cubicBezTo>
                <a:cubicBezTo>
                  <a:pt x="4193985" y="65002"/>
                  <a:pt x="4195313" y="48978"/>
                  <a:pt x="4196443" y="26929"/>
                </a:cubicBezTo>
                <a:lnTo>
                  <a:pt x="4144223" y="26929"/>
                </a:lnTo>
                <a:cubicBezTo>
                  <a:pt x="4141945" y="50126"/>
                  <a:pt x="4136100" y="69231"/>
                  <a:pt x="4126688" y="84247"/>
                </a:cubicBezTo>
                <a:cubicBezTo>
                  <a:pt x="4117277" y="99262"/>
                  <a:pt x="4104195" y="111337"/>
                  <a:pt x="4087441" y="120473"/>
                </a:cubicBezTo>
                <a:cubicBezTo>
                  <a:pt x="4086298" y="119209"/>
                  <a:pt x="4084636" y="117641"/>
                  <a:pt x="4082452" y="115767"/>
                </a:cubicBezTo>
                <a:cubicBezTo>
                  <a:pt x="4080270" y="113892"/>
                  <a:pt x="4078392" y="112396"/>
                  <a:pt x="4076820" y="111276"/>
                </a:cubicBezTo>
                <a:cubicBezTo>
                  <a:pt x="4093211" y="103525"/>
                  <a:pt x="4105733" y="92807"/>
                  <a:pt x="4114385" y="79122"/>
                </a:cubicBezTo>
                <a:cubicBezTo>
                  <a:pt x="4123039" y="65438"/>
                  <a:pt x="4128394" y="48040"/>
                  <a:pt x="4130451" y="26929"/>
                </a:cubicBezTo>
                <a:lnTo>
                  <a:pt x="4085430" y="26929"/>
                </a:lnTo>
                <a:close/>
                <a:moveTo>
                  <a:pt x="0" y="14343"/>
                </a:moveTo>
                <a:lnTo>
                  <a:pt x="235480" y="14343"/>
                </a:lnTo>
                <a:lnTo>
                  <a:pt x="235480" y="261010"/>
                </a:lnTo>
                <a:lnTo>
                  <a:pt x="221460" y="261010"/>
                </a:lnTo>
                <a:lnTo>
                  <a:pt x="221460" y="245520"/>
                </a:lnTo>
                <a:lnTo>
                  <a:pt x="13735" y="245520"/>
                </a:lnTo>
                <a:lnTo>
                  <a:pt x="13735" y="261010"/>
                </a:lnTo>
                <a:lnTo>
                  <a:pt x="0" y="261010"/>
                </a:lnTo>
                <a:close/>
                <a:moveTo>
                  <a:pt x="5602435" y="13751"/>
                </a:moveTo>
                <a:cubicBezTo>
                  <a:pt x="5613425" y="17499"/>
                  <a:pt x="5624577" y="22052"/>
                  <a:pt x="5635890" y="27413"/>
                </a:cubicBezTo>
                <a:cubicBezTo>
                  <a:pt x="5647203" y="32774"/>
                  <a:pt x="5656419" y="37974"/>
                  <a:pt x="5663537" y="43012"/>
                </a:cubicBezTo>
                <a:lnTo>
                  <a:pt x="5656078" y="54486"/>
                </a:lnTo>
                <a:cubicBezTo>
                  <a:pt x="5649104" y="49161"/>
                  <a:pt x="5639959" y="43675"/>
                  <a:pt x="5628647" y="38027"/>
                </a:cubicBezTo>
                <a:cubicBezTo>
                  <a:pt x="5617334" y="32380"/>
                  <a:pt x="5606110" y="27539"/>
                  <a:pt x="5594976" y="23504"/>
                </a:cubicBezTo>
                <a:close/>
                <a:moveTo>
                  <a:pt x="5046904" y="8606"/>
                </a:moveTo>
                <a:cubicBezTo>
                  <a:pt x="5050801" y="8624"/>
                  <a:pt x="5054699" y="9089"/>
                  <a:pt x="5058594" y="10001"/>
                </a:cubicBezTo>
                <a:cubicBezTo>
                  <a:pt x="5062491" y="10913"/>
                  <a:pt x="5066244" y="12164"/>
                  <a:pt x="5069854" y="13756"/>
                </a:cubicBezTo>
                <a:lnTo>
                  <a:pt x="5065839" y="26932"/>
                </a:lnTo>
                <a:cubicBezTo>
                  <a:pt x="5059527" y="24062"/>
                  <a:pt x="5053503" y="22626"/>
                  <a:pt x="5047765" y="22626"/>
                </a:cubicBezTo>
                <a:cubicBezTo>
                  <a:pt x="5039632" y="22680"/>
                  <a:pt x="5033668" y="25586"/>
                  <a:pt x="5029873" y="31344"/>
                </a:cubicBezTo>
                <a:cubicBezTo>
                  <a:pt x="5026077" y="37103"/>
                  <a:pt x="5024201" y="45391"/>
                  <a:pt x="5024243" y="56208"/>
                </a:cubicBezTo>
                <a:lnTo>
                  <a:pt x="5024243" y="87494"/>
                </a:lnTo>
                <a:lnTo>
                  <a:pt x="5058953" y="87494"/>
                </a:lnTo>
                <a:lnTo>
                  <a:pt x="5058953" y="101514"/>
                </a:lnTo>
                <a:lnTo>
                  <a:pt x="5024243" y="101514"/>
                </a:lnTo>
                <a:lnTo>
                  <a:pt x="5024243" y="240356"/>
                </a:lnTo>
                <a:lnTo>
                  <a:pt x="5007641" y="240356"/>
                </a:lnTo>
                <a:lnTo>
                  <a:pt x="5007641" y="101514"/>
                </a:lnTo>
                <a:lnTo>
                  <a:pt x="4986413" y="101514"/>
                </a:lnTo>
                <a:lnTo>
                  <a:pt x="4986413" y="88924"/>
                </a:lnTo>
                <a:lnTo>
                  <a:pt x="5007641" y="87494"/>
                </a:lnTo>
                <a:lnTo>
                  <a:pt x="5007641" y="55347"/>
                </a:lnTo>
                <a:cubicBezTo>
                  <a:pt x="5007663" y="40089"/>
                  <a:pt x="5010981" y="28495"/>
                  <a:pt x="5017593" y="20567"/>
                </a:cubicBezTo>
                <a:cubicBezTo>
                  <a:pt x="5024207" y="12639"/>
                  <a:pt x="5033977" y="8652"/>
                  <a:pt x="5046904" y="8606"/>
                </a:cubicBezTo>
                <a:close/>
                <a:moveTo>
                  <a:pt x="4921401" y="8606"/>
                </a:moveTo>
                <a:cubicBezTo>
                  <a:pt x="4925299" y="8624"/>
                  <a:pt x="4929196" y="9089"/>
                  <a:pt x="4933091" y="10001"/>
                </a:cubicBezTo>
                <a:cubicBezTo>
                  <a:pt x="4936989" y="10913"/>
                  <a:pt x="4940741" y="12164"/>
                  <a:pt x="4944351" y="13756"/>
                </a:cubicBezTo>
                <a:lnTo>
                  <a:pt x="4940335" y="26932"/>
                </a:lnTo>
                <a:cubicBezTo>
                  <a:pt x="4934024" y="24062"/>
                  <a:pt x="4927999" y="22626"/>
                  <a:pt x="4922263" y="22626"/>
                </a:cubicBezTo>
                <a:cubicBezTo>
                  <a:pt x="4914129" y="22680"/>
                  <a:pt x="4908165" y="25586"/>
                  <a:pt x="4904370" y="31344"/>
                </a:cubicBezTo>
                <a:cubicBezTo>
                  <a:pt x="4900575" y="37103"/>
                  <a:pt x="4898697" y="45391"/>
                  <a:pt x="4898740" y="56208"/>
                </a:cubicBezTo>
                <a:lnTo>
                  <a:pt x="4898740" y="87494"/>
                </a:lnTo>
                <a:lnTo>
                  <a:pt x="4933450" y="87494"/>
                </a:lnTo>
                <a:lnTo>
                  <a:pt x="4933450" y="101514"/>
                </a:lnTo>
                <a:lnTo>
                  <a:pt x="4898740" y="101514"/>
                </a:lnTo>
                <a:lnTo>
                  <a:pt x="4898740" y="240356"/>
                </a:lnTo>
                <a:lnTo>
                  <a:pt x="4882138" y="240356"/>
                </a:lnTo>
                <a:lnTo>
                  <a:pt x="4882138" y="101514"/>
                </a:lnTo>
                <a:lnTo>
                  <a:pt x="4860909" y="101514"/>
                </a:lnTo>
                <a:lnTo>
                  <a:pt x="4860909" y="88924"/>
                </a:lnTo>
                <a:lnTo>
                  <a:pt x="4882138" y="87494"/>
                </a:lnTo>
                <a:lnTo>
                  <a:pt x="4882138" y="55347"/>
                </a:lnTo>
                <a:cubicBezTo>
                  <a:pt x="4882161" y="40089"/>
                  <a:pt x="4885477" y="28495"/>
                  <a:pt x="4892090" y="20567"/>
                </a:cubicBezTo>
                <a:cubicBezTo>
                  <a:pt x="4898703" y="12639"/>
                  <a:pt x="4908473" y="8652"/>
                  <a:pt x="4921401" y="8606"/>
                </a:cubicBezTo>
                <a:close/>
                <a:moveTo>
                  <a:pt x="5953843" y="1990"/>
                </a:moveTo>
                <a:lnTo>
                  <a:pt x="5967039" y="1990"/>
                </a:lnTo>
                <a:lnTo>
                  <a:pt x="5967039" y="97803"/>
                </a:lnTo>
                <a:lnTo>
                  <a:pt x="6016666" y="97803"/>
                </a:lnTo>
                <a:lnTo>
                  <a:pt x="6016666" y="110998"/>
                </a:lnTo>
                <a:lnTo>
                  <a:pt x="5967039" y="110998"/>
                </a:lnTo>
                <a:lnTo>
                  <a:pt x="5967039" y="116162"/>
                </a:lnTo>
                <a:cubicBezTo>
                  <a:pt x="5969993" y="119898"/>
                  <a:pt x="5974508" y="125972"/>
                  <a:pt x="5980585" y="134383"/>
                </a:cubicBezTo>
                <a:cubicBezTo>
                  <a:pt x="5986662" y="142794"/>
                  <a:pt x="5992644" y="151205"/>
                  <a:pt x="5998530" y="159616"/>
                </a:cubicBezTo>
                <a:cubicBezTo>
                  <a:pt x="6004416" y="168027"/>
                  <a:pt x="6008549" y="174101"/>
                  <a:pt x="6010929" y="177838"/>
                </a:cubicBezTo>
                <a:lnTo>
                  <a:pt x="6000889" y="189025"/>
                </a:lnTo>
                <a:cubicBezTo>
                  <a:pt x="5998962" y="185036"/>
                  <a:pt x="5996059" y="179755"/>
                  <a:pt x="5992177" y="173184"/>
                </a:cubicBezTo>
                <a:cubicBezTo>
                  <a:pt x="5988295" y="166613"/>
                  <a:pt x="5984095" y="159738"/>
                  <a:pt x="5979575" y="152561"/>
                </a:cubicBezTo>
                <a:cubicBezTo>
                  <a:pt x="5975057" y="145385"/>
                  <a:pt x="5970877" y="138893"/>
                  <a:pt x="5967039" y="133087"/>
                </a:cubicBezTo>
                <a:lnTo>
                  <a:pt x="5967039" y="261028"/>
                </a:lnTo>
                <a:lnTo>
                  <a:pt x="5953843" y="261028"/>
                </a:lnTo>
                <a:lnTo>
                  <a:pt x="5953843" y="134521"/>
                </a:lnTo>
                <a:cubicBezTo>
                  <a:pt x="5947975" y="151225"/>
                  <a:pt x="5941209" y="167373"/>
                  <a:pt x="5933547" y="182965"/>
                </a:cubicBezTo>
                <a:cubicBezTo>
                  <a:pt x="5925886" y="198557"/>
                  <a:pt x="5918116" y="211478"/>
                  <a:pt x="5910241" y="221728"/>
                </a:cubicBezTo>
                <a:cubicBezTo>
                  <a:pt x="5909325" y="219761"/>
                  <a:pt x="5908141" y="217598"/>
                  <a:pt x="5906691" y="215237"/>
                </a:cubicBezTo>
                <a:cubicBezTo>
                  <a:pt x="5905237" y="212877"/>
                  <a:pt x="5903839" y="210929"/>
                  <a:pt x="5902495" y="209393"/>
                </a:cubicBezTo>
                <a:cubicBezTo>
                  <a:pt x="5908407" y="202149"/>
                  <a:pt x="5914399" y="193114"/>
                  <a:pt x="5920471" y="182289"/>
                </a:cubicBezTo>
                <a:cubicBezTo>
                  <a:pt x="5926543" y="171464"/>
                  <a:pt x="5932217" y="159859"/>
                  <a:pt x="5937491" y="147472"/>
                </a:cubicBezTo>
                <a:cubicBezTo>
                  <a:pt x="5942767" y="135086"/>
                  <a:pt x="5947165" y="122928"/>
                  <a:pt x="5950687" y="110998"/>
                </a:cubicBezTo>
                <a:lnTo>
                  <a:pt x="5906223" y="110998"/>
                </a:lnTo>
                <a:lnTo>
                  <a:pt x="5906223" y="97803"/>
                </a:lnTo>
                <a:lnTo>
                  <a:pt x="5953843" y="97803"/>
                </a:lnTo>
                <a:close/>
                <a:moveTo>
                  <a:pt x="6113626" y="1704"/>
                </a:moveTo>
                <a:lnTo>
                  <a:pt x="6126821" y="1704"/>
                </a:lnTo>
                <a:lnTo>
                  <a:pt x="6126821" y="165502"/>
                </a:lnTo>
                <a:lnTo>
                  <a:pt x="6162967" y="159192"/>
                </a:lnTo>
                <a:lnTo>
                  <a:pt x="6165261" y="171526"/>
                </a:lnTo>
                <a:lnTo>
                  <a:pt x="6126821" y="178411"/>
                </a:lnTo>
                <a:lnTo>
                  <a:pt x="6126821" y="261028"/>
                </a:lnTo>
                <a:lnTo>
                  <a:pt x="6113626" y="261028"/>
                </a:lnTo>
                <a:lnTo>
                  <a:pt x="6113626" y="180706"/>
                </a:lnTo>
                <a:lnTo>
                  <a:pt x="6018675" y="198205"/>
                </a:lnTo>
                <a:lnTo>
                  <a:pt x="6016092" y="185582"/>
                </a:lnTo>
                <a:lnTo>
                  <a:pt x="6113626" y="168085"/>
                </a:lnTo>
                <a:close/>
                <a:moveTo>
                  <a:pt x="5710583" y="1704"/>
                </a:moveTo>
                <a:lnTo>
                  <a:pt x="5723779" y="3711"/>
                </a:lnTo>
                <a:cubicBezTo>
                  <a:pt x="5722075" y="7757"/>
                  <a:pt x="5720174" y="11928"/>
                  <a:pt x="5718077" y="16226"/>
                </a:cubicBezTo>
                <a:cubicBezTo>
                  <a:pt x="5715979" y="20523"/>
                  <a:pt x="5713577" y="24766"/>
                  <a:pt x="5710870" y="28956"/>
                </a:cubicBezTo>
                <a:lnTo>
                  <a:pt x="5818444" y="28956"/>
                </a:lnTo>
                <a:lnTo>
                  <a:pt x="5820739" y="28382"/>
                </a:lnTo>
                <a:lnTo>
                  <a:pt x="5830205" y="31537"/>
                </a:lnTo>
                <a:cubicBezTo>
                  <a:pt x="5826147" y="39151"/>
                  <a:pt x="5821999" y="46657"/>
                  <a:pt x="5817763" y="54056"/>
                </a:cubicBezTo>
                <a:cubicBezTo>
                  <a:pt x="5813525" y="61455"/>
                  <a:pt x="5809449" y="67813"/>
                  <a:pt x="5805535" y="73132"/>
                </a:cubicBezTo>
                <a:lnTo>
                  <a:pt x="5793773" y="69117"/>
                </a:lnTo>
                <a:cubicBezTo>
                  <a:pt x="5796271" y="65315"/>
                  <a:pt x="5799021" y="60941"/>
                  <a:pt x="5802021" y="55992"/>
                </a:cubicBezTo>
                <a:cubicBezTo>
                  <a:pt x="5805021" y="51044"/>
                  <a:pt x="5807913" y="45952"/>
                  <a:pt x="5810698" y="40716"/>
                </a:cubicBezTo>
                <a:lnTo>
                  <a:pt x="5758201" y="40716"/>
                </a:lnTo>
                <a:cubicBezTo>
                  <a:pt x="5757335" y="44004"/>
                  <a:pt x="5756343" y="47183"/>
                  <a:pt x="5755225" y="50255"/>
                </a:cubicBezTo>
                <a:cubicBezTo>
                  <a:pt x="5754109" y="53327"/>
                  <a:pt x="5752901" y="56363"/>
                  <a:pt x="5751604" y="59362"/>
                </a:cubicBezTo>
                <a:cubicBezTo>
                  <a:pt x="5760359" y="72415"/>
                  <a:pt x="5772396" y="83674"/>
                  <a:pt x="5787713" y="93141"/>
                </a:cubicBezTo>
                <a:cubicBezTo>
                  <a:pt x="5803029" y="102608"/>
                  <a:pt x="5819871" y="109421"/>
                  <a:pt x="5838237" y="113580"/>
                </a:cubicBezTo>
                <a:cubicBezTo>
                  <a:pt x="5836767" y="114942"/>
                  <a:pt x="5835261" y="116664"/>
                  <a:pt x="5833719" y="118744"/>
                </a:cubicBezTo>
                <a:cubicBezTo>
                  <a:pt x="5832177" y="120824"/>
                  <a:pt x="5830815" y="122831"/>
                  <a:pt x="5829631" y="124768"/>
                </a:cubicBezTo>
                <a:cubicBezTo>
                  <a:pt x="5812634" y="119945"/>
                  <a:pt x="5796857" y="112881"/>
                  <a:pt x="5782299" y="103576"/>
                </a:cubicBezTo>
                <a:cubicBezTo>
                  <a:pt x="5767740" y="94271"/>
                  <a:pt x="5755691" y="83262"/>
                  <a:pt x="5746154" y="70551"/>
                </a:cubicBezTo>
                <a:cubicBezTo>
                  <a:pt x="5739400" y="82927"/>
                  <a:pt x="5729743" y="93816"/>
                  <a:pt x="5717181" y="103217"/>
                </a:cubicBezTo>
                <a:cubicBezTo>
                  <a:pt x="5704619" y="112618"/>
                  <a:pt x="5688363" y="120280"/>
                  <a:pt x="5668413" y="126202"/>
                </a:cubicBezTo>
                <a:cubicBezTo>
                  <a:pt x="5667631" y="124535"/>
                  <a:pt x="5666471" y="122706"/>
                  <a:pt x="5664935" y="120715"/>
                </a:cubicBezTo>
                <a:cubicBezTo>
                  <a:pt x="5663400" y="118726"/>
                  <a:pt x="5661881" y="117112"/>
                  <a:pt x="5660381" y="115875"/>
                </a:cubicBezTo>
                <a:cubicBezTo>
                  <a:pt x="5686510" y="108763"/>
                  <a:pt x="5705969" y="98603"/>
                  <a:pt x="5718759" y="85396"/>
                </a:cubicBezTo>
                <a:cubicBezTo>
                  <a:pt x="5731547" y="72188"/>
                  <a:pt x="5740106" y="57295"/>
                  <a:pt x="5744433" y="40716"/>
                </a:cubicBezTo>
                <a:lnTo>
                  <a:pt x="5703411" y="40716"/>
                </a:lnTo>
                <a:cubicBezTo>
                  <a:pt x="5699258" y="46478"/>
                  <a:pt x="5694655" y="52096"/>
                  <a:pt x="5689605" y="57570"/>
                </a:cubicBezTo>
                <a:cubicBezTo>
                  <a:pt x="5684555" y="63044"/>
                  <a:pt x="5679021" y="68232"/>
                  <a:pt x="5673003" y="73132"/>
                </a:cubicBezTo>
                <a:cubicBezTo>
                  <a:pt x="5671778" y="71500"/>
                  <a:pt x="5670212" y="69887"/>
                  <a:pt x="5668306" y="68291"/>
                </a:cubicBezTo>
                <a:cubicBezTo>
                  <a:pt x="5666399" y="66696"/>
                  <a:pt x="5664618" y="65440"/>
                  <a:pt x="5662963" y="64527"/>
                </a:cubicBezTo>
                <a:cubicBezTo>
                  <a:pt x="5674880" y="55257"/>
                  <a:pt x="5684825" y="45037"/>
                  <a:pt x="5692797" y="33867"/>
                </a:cubicBezTo>
                <a:cubicBezTo>
                  <a:pt x="5700769" y="22698"/>
                  <a:pt x="5706698" y="11976"/>
                  <a:pt x="5710583" y="1704"/>
                </a:cubicBezTo>
                <a:close/>
                <a:moveTo>
                  <a:pt x="4414818" y="1704"/>
                </a:moveTo>
                <a:lnTo>
                  <a:pt x="4429161" y="1704"/>
                </a:lnTo>
                <a:cubicBezTo>
                  <a:pt x="4429113" y="13004"/>
                  <a:pt x="4428779" y="25902"/>
                  <a:pt x="4428157" y="40393"/>
                </a:cubicBezTo>
                <a:cubicBezTo>
                  <a:pt x="4427536" y="54886"/>
                  <a:pt x="4426053" y="70293"/>
                  <a:pt x="4423711" y="86614"/>
                </a:cubicBezTo>
                <a:lnTo>
                  <a:pt x="4545915" y="86614"/>
                </a:lnTo>
                <a:lnTo>
                  <a:pt x="4545915" y="100385"/>
                </a:lnTo>
                <a:lnTo>
                  <a:pt x="4433465" y="100385"/>
                </a:lnTo>
                <a:cubicBezTo>
                  <a:pt x="4443839" y="134635"/>
                  <a:pt x="4458804" y="164672"/>
                  <a:pt x="4478359" y="190495"/>
                </a:cubicBezTo>
                <a:cubicBezTo>
                  <a:pt x="4497913" y="216319"/>
                  <a:pt x="4521771" y="235527"/>
                  <a:pt x="4549931" y="248119"/>
                </a:cubicBezTo>
                <a:cubicBezTo>
                  <a:pt x="4548030" y="249786"/>
                  <a:pt x="4546167" y="251830"/>
                  <a:pt x="4544337" y="254251"/>
                </a:cubicBezTo>
                <a:cubicBezTo>
                  <a:pt x="4542509" y="256672"/>
                  <a:pt x="4540931" y="258930"/>
                  <a:pt x="4539604" y="261028"/>
                </a:cubicBezTo>
                <a:cubicBezTo>
                  <a:pt x="4510787" y="246954"/>
                  <a:pt x="4486451" y="226407"/>
                  <a:pt x="4466597" y="199388"/>
                </a:cubicBezTo>
                <a:cubicBezTo>
                  <a:pt x="4446743" y="172369"/>
                  <a:pt x="4431301" y="140706"/>
                  <a:pt x="4420269" y="104400"/>
                </a:cubicBezTo>
                <a:cubicBezTo>
                  <a:pt x="4416423" y="124489"/>
                  <a:pt x="4410027" y="144361"/>
                  <a:pt x="4401080" y="164015"/>
                </a:cubicBezTo>
                <a:cubicBezTo>
                  <a:pt x="4392135" y="183668"/>
                  <a:pt x="4379619" y="201904"/>
                  <a:pt x="4363533" y="218721"/>
                </a:cubicBezTo>
                <a:cubicBezTo>
                  <a:pt x="4347447" y="235538"/>
                  <a:pt x="4326772" y="249736"/>
                  <a:pt x="4301507" y="261315"/>
                </a:cubicBezTo>
                <a:cubicBezTo>
                  <a:pt x="4300305" y="259378"/>
                  <a:pt x="4298763" y="257371"/>
                  <a:pt x="4296881" y="255291"/>
                </a:cubicBezTo>
                <a:cubicBezTo>
                  <a:pt x="4294999" y="253211"/>
                  <a:pt x="4293097" y="251490"/>
                  <a:pt x="4291179" y="250127"/>
                </a:cubicBezTo>
                <a:cubicBezTo>
                  <a:pt x="4315868" y="239311"/>
                  <a:pt x="4336041" y="225882"/>
                  <a:pt x="4351697" y="209839"/>
                </a:cubicBezTo>
                <a:cubicBezTo>
                  <a:pt x="4367355" y="193796"/>
                  <a:pt x="4379537" y="176350"/>
                  <a:pt x="4388247" y="157502"/>
                </a:cubicBezTo>
                <a:cubicBezTo>
                  <a:pt x="4396954" y="138654"/>
                  <a:pt x="4403229" y="119615"/>
                  <a:pt x="4407073" y="100385"/>
                </a:cubicBezTo>
                <a:lnTo>
                  <a:pt x="4296343" y="100385"/>
                </a:lnTo>
                <a:lnTo>
                  <a:pt x="4296343" y="86614"/>
                </a:lnTo>
                <a:lnTo>
                  <a:pt x="4409368" y="86614"/>
                </a:lnTo>
                <a:cubicBezTo>
                  <a:pt x="4411835" y="70132"/>
                  <a:pt x="4413353" y="54617"/>
                  <a:pt x="4413921" y="40072"/>
                </a:cubicBezTo>
                <a:cubicBezTo>
                  <a:pt x="4414489" y="25525"/>
                  <a:pt x="4414788" y="12736"/>
                  <a:pt x="4414818" y="1704"/>
                </a:cubicBezTo>
                <a:close/>
                <a:moveTo>
                  <a:pt x="2646589" y="1704"/>
                </a:moveTo>
                <a:lnTo>
                  <a:pt x="2660358" y="1704"/>
                </a:lnTo>
                <a:lnTo>
                  <a:pt x="2660358" y="26087"/>
                </a:lnTo>
                <a:lnTo>
                  <a:pt x="2740393" y="26087"/>
                </a:lnTo>
                <a:lnTo>
                  <a:pt x="2740393" y="1704"/>
                </a:lnTo>
                <a:lnTo>
                  <a:pt x="2753876" y="1704"/>
                </a:lnTo>
                <a:lnTo>
                  <a:pt x="2753876" y="26087"/>
                </a:lnTo>
                <a:lnTo>
                  <a:pt x="2825018" y="26087"/>
                </a:lnTo>
                <a:lnTo>
                  <a:pt x="2825018" y="38996"/>
                </a:lnTo>
                <a:lnTo>
                  <a:pt x="2753876" y="38996"/>
                </a:lnTo>
                <a:lnTo>
                  <a:pt x="2753876" y="64239"/>
                </a:lnTo>
                <a:lnTo>
                  <a:pt x="2740393" y="64239"/>
                </a:lnTo>
                <a:lnTo>
                  <a:pt x="2740393" y="38996"/>
                </a:lnTo>
                <a:lnTo>
                  <a:pt x="2660358" y="38996"/>
                </a:lnTo>
                <a:lnTo>
                  <a:pt x="2660358" y="65100"/>
                </a:lnTo>
                <a:lnTo>
                  <a:pt x="2646589" y="65100"/>
                </a:lnTo>
                <a:lnTo>
                  <a:pt x="2646589" y="38996"/>
                </a:lnTo>
                <a:lnTo>
                  <a:pt x="2575447" y="38996"/>
                </a:lnTo>
                <a:lnTo>
                  <a:pt x="2575447" y="26087"/>
                </a:lnTo>
                <a:lnTo>
                  <a:pt x="2646589" y="26087"/>
                </a:lnTo>
                <a:close/>
                <a:moveTo>
                  <a:pt x="4015431" y="1434"/>
                </a:moveTo>
                <a:lnTo>
                  <a:pt x="4028627" y="1434"/>
                </a:lnTo>
                <a:lnTo>
                  <a:pt x="4028627" y="39300"/>
                </a:lnTo>
                <a:lnTo>
                  <a:pt x="4076259" y="39300"/>
                </a:lnTo>
                <a:lnTo>
                  <a:pt x="4076259" y="51886"/>
                </a:lnTo>
                <a:lnTo>
                  <a:pt x="4028627" y="51886"/>
                </a:lnTo>
                <a:lnTo>
                  <a:pt x="4028627" y="92657"/>
                </a:lnTo>
                <a:lnTo>
                  <a:pt x="4082557" y="92657"/>
                </a:lnTo>
                <a:lnTo>
                  <a:pt x="4082557" y="105530"/>
                </a:lnTo>
                <a:lnTo>
                  <a:pt x="4031191" y="105530"/>
                </a:lnTo>
                <a:lnTo>
                  <a:pt x="4031191" y="152038"/>
                </a:lnTo>
                <a:lnTo>
                  <a:pt x="4080263" y="152038"/>
                </a:lnTo>
                <a:lnTo>
                  <a:pt x="4080263" y="164911"/>
                </a:lnTo>
                <a:lnTo>
                  <a:pt x="4031191" y="164911"/>
                </a:lnTo>
                <a:lnTo>
                  <a:pt x="4031191" y="229189"/>
                </a:lnTo>
                <a:cubicBezTo>
                  <a:pt x="4040185" y="233301"/>
                  <a:pt x="4050756" y="236209"/>
                  <a:pt x="4062905" y="237914"/>
                </a:cubicBezTo>
                <a:cubicBezTo>
                  <a:pt x="4075051" y="239620"/>
                  <a:pt x="4089059" y="240445"/>
                  <a:pt x="4104927" y="240392"/>
                </a:cubicBezTo>
                <a:cubicBezTo>
                  <a:pt x="4107794" y="240392"/>
                  <a:pt x="4114640" y="240391"/>
                  <a:pt x="4125463" y="240387"/>
                </a:cubicBezTo>
                <a:cubicBezTo>
                  <a:pt x="4136288" y="240383"/>
                  <a:pt x="4148503" y="240373"/>
                  <a:pt x="4162111" y="240356"/>
                </a:cubicBezTo>
                <a:cubicBezTo>
                  <a:pt x="4175719" y="240339"/>
                  <a:pt x="4188133" y="240311"/>
                  <a:pt x="4199353" y="240270"/>
                </a:cubicBezTo>
                <a:cubicBezTo>
                  <a:pt x="4210571" y="240231"/>
                  <a:pt x="4218011" y="240175"/>
                  <a:pt x="4221669" y="240104"/>
                </a:cubicBezTo>
                <a:cubicBezTo>
                  <a:pt x="4220331" y="241929"/>
                  <a:pt x="4219063" y="244147"/>
                  <a:pt x="4217867" y="246758"/>
                </a:cubicBezTo>
                <a:cubicBezTo>
                  <a:pt x="4216672" y="249368"/>
                  <a:pt x="4215837" y="251729"/>
                  <a:pt x="4215359" y="253839"/>
                </a:cubicBezTo>
                <a:lnTo>
                  <a:pt x="4105499" y="253839"/>
                </a:lnTo>
                <a:cubicBezTo>
                  <a:pt x="4072640" y="254282"/>
                  <a:pt x="4046847" y="250534"/>
                  <a:pt x="4028119" y="242595"/>
                </a:cubicBezTo>
                <a:cubicBezTo>
                  <a:pt x="4009392" y="234655"/>
                  <a:pt x="3995217" y="219864"/>
                  <a:pt x="3985593" y="198220"/>
                </a:cubicBezTo>
                <a:cubicBezTo>
                  <a:pt x="3984051" y="210726"/>
                  <a:pt x="3981771" y="222339"/>
                  <a:pt x="3978759" y="233059"/>
                </a:cubicBezTo>
                <a:cubicBezTo>
                  <a:pt x="3975746" y="243779"/>
                  <a:pt x="3971816" y="253383"/>
                  <a:pt x="3966970" y="261871"/>
                </a:cubicBezTo>
                <a:cubicBezTo>
                  <a:pt x="3965691" y="261040"/>
                  <a:pt x="3963946" y="259833"/>
                  <a:pt x="3961734" y="258249"/>
                </a:cubicBezTo>
                <a:cubicBezTo>
                  <a:pt x="3959523" y="256665"/>
                  <a:pt x="3957634" y="255386"/>
                  <a:pt x="3956069" y="254412"/>
                </a:cubicBezTo>
                <a:cubicBezTo>
                  <a:pt x="3964413" y="239897"/>
                  <a:pt x="3969958" y="221974"/>
                  <a:pt x="3972707" y="200641"/>
                </a:cubicBezTo>
                <a:cubicBezTo>
                  <a:pt x="3975456" y="179308"/>
                  <a:pt x="3976987" y="155643"/>
                  <a:pt x="3977297" y="129650"/>
                </a:cubicBezTo>
                <a:lnTo>
                  <a:pt x="3990456" y="130508"/>
                </a:lnTo>
                <a:cubicBezTo>
                  <a:pt x="3989933" y="144850"/>
                  <a:pt x="3989265" y="158615"/>
                  <a:pt x="3988454" y="171802"/>
                </a:cubicBezTo>
                <a:cubicBezTo>
                  <a:pt x="3991849" y="183245"/>
                  <a:pt x="3995964" y="193013"/>
                  <a:pt x="4000797" y="201108"/>
                </a:cubicBezTo>
                <a:cubicBezTo>
                  <a:pt x="4005632" y="209202"/>
                  <a:pt x="4011472" y="215881"/>
                  <a:pt x="4018318" y="221147"/>
                </a:cubicBezTo>
                <a:lnTo>
                  <a:pt x="4018318" y="105530"/>
                </a:lnTo>
                <a:lnTo>
                  <a:pt x="3962093" y="105530"/>
                </a:lnTo>
                <a:lnTo>
                  <a:pt x="3962093" y="92657"/>
                </a:lnTo>
                <a:lnTo>
                  <a:pt x="4015431" y="92657"/>
                </a:lnTo>
                <a:lnTo>
                  <a:pt x="4015431" y="51886"/>
                </a:lnTo>
                <a:lnTo>
                  <a:pt x="3967543" y="51886"/>
                </a:lnTo>
                <a:lnTo>
                  <a:pt x="3967543" y="39300"/>
                </a:lnTo>
                <a:lnTo>
                  <a:pt x="4015431" y="39300"/>
                </a:lnTo>
                <a:close/>
                <a:moveTo>
                  <a:pt x="2338210" y="1434"/>
                </a:moveTo>
                <a:lnTo>
                  <a:pt x="2351119" y="1434"/>
                </a:lnTo>
                <a:lnTo>
                  <a:pt x="2351119" y="21802"/>
                </a:lnTo>
                <a:lnTo>
                  <a:pt x="2405336" y="21802"/>
                </a:lnTo>
                <a:lnTo>
                  <a:pt x="2405336" y="1434"/>
                </a:lnTo>
                <a:lnTo>
                  <a:pt x="2418532" y="1434"/>
                </a:lnTo>
                <a:lnTo>
                  <a:pt x="2418532" y="21802"/>
                </a:lnTo>
                <a:lnTo>
                  <a:pt x="2481642" y="21802"/>
                </a:lnTo>
                <a:lnTo>
                  <a:pt x="2481642" y="69385"/>
                </a:lnTo>
                <a:lnTo>
                  <a:pt x="2418532" y="69385"/>
                </a:lnTo>
                <a:lnTo>
                  <a:pt x="2418532" y="96099"/>
                </a:lnTo>
                <a:lnTo>
                  <a:pt x="2498280" y="96099"/>
                </a:lnTo>
                <a:cubicBezTo>
                  <a:pt x="2498269" y="96212"/>
                  <a:pt x="2498221" y="96915"/>
                  <a:pt x="2498137" y="98208"/>
                </a:cubicBezTo>
                <a:cubicBezTo>
                  <a:pt x="2498053" y="99501"/>
                  <a:pt x="2498005" y="100704"/>
                  <a:pt x="2497994" y="101818"/>
                </a:cubicBezTo>
                <a:cubicBezTo>
                  <a:pt x="2496756" y="110882"/>
                  <a:pt x="2495502" y="117778"/>
                  <a:pt x="2494228" y="122506"/>
                </a:cubicBezTo>
                <a:cubicBezTo>
                  <a:pt x="2492955" y="127235"/>
                  <a:pt x="2491342" y="130475"/>
                  <a:pt x="2489387" y="132227"/>
                </a:cubicBezTo>
                <a:cubicBezTo>
                  <a:pt x="2487715" y="133649"/>
                  <a:pt x="2485897" y="134676"/>
                  <a:pt x="2483937" y="135310"/>
                </a:cubicBezTo>
                <a:cubicBezTo>
                  <a:pt x="2481977" y="135943"/>
                  <a:pt x="2479587" y="136254"/>
                  <a:pt x="2476765" y="136242"/>
                </a:cubicBezTo>
                <a:cubicBezTo>
                  <a:pt x="2474501" y="136517"/>
                  <a:pt x="2471213" y="136612"/>
                  <a:pt x="2466905" y="136530"/>
                </a:cubicBezTo>
                <a:cubicBezTo>
                  <a:pt x="2462595" y="136446"/>
                  <a:pt x="2457946" y="136254"/>
                  <a:pt x="2452956" y="135955"/>
                </a:cubicBezTo>
                <a:cubicBezTo>
                  <a:pt x="2452801" y="134330"/>
                  <a:pt x="2452466" y="132561"/>
                  <a:pt x="2451952" y="130648"/>
                </a:cubicBezTo>
                <a:cubicBezTo>
                  <a:pt x="2451438" y="128736"/>
                  <a:pt x="2450816" y="126966"/>
                  <a:pt x="2450087" y="125340"/>
                </a:cubicBezTo>
                <a:cubicBezTo>
                  <a:pt x="2455077" y="125891"/>
                  <a:pt x="2459584" y="126226"/>
                  <a:pt x="2463606" y="126345"/>
                </a:cubicBezTo>
                <a:cubicBezTo>
                  <a:pt x="2467628" y="126465"/>
                  <a:pt x="2470484" y="126513"/>
                  <a:pt x="2472176" y="126489"/>
                </a:cubicBezTo>
                <a:cubicBezTo>
                  <a:pt x="2473879" y="126507"/>
                  <a:pt x="2475277" y="126399"/>
                  <a:pt x="2476371" y="126166"/>
                </a:cubicBezTo>
                <a:cubicBezTo>
                  <a:pt x="2477465" y="125932"/>
                  <a:pt x="2478361" y="125466"/>
                  <a:pt x="2479061" y="124766"/>
                </a:cubicBezTo>
                <a:cubicBezTo>
                  <a:pt x="2480046" y="123821"/>
                  <a:pt x="2480943" y="121978"/>
                  <a:pt x="2481750" y="119239"/>
                </a:cubicBezTo>
                <a:cubicBezTo>
                  <a:pt x="2482556" y="116499"/>
                  <a:pt x="2483382" y="112503"/>
                  <a:pt x="2484224" y="107251"/>
                </a:cubicBezTo>
                <a:lnTo>
                  <a:pt x="2418532" y="107251"/>
                </a:lnTo>
                <a:lnTo>
                  <a:pt x="2418532" y="137372"/>
                </a:lnTo>
                <a:lnTo>
                  <a:pt x="2405336" y="137372"/>
                </a:lnTo>
                <a:lnTo>
                  <a:pt x="2405336" y="107251"/>
                </a:lnTo>
                <a:lnTo>
                  <a:pt x="2339931" y="107251"/>
                </a:lnTo>
                <a:cubicBezTo>
                  <a:pt x="2334272" y="116861"/>
                  <a:pt x="2325080" y="125682"/>
                  <a:pt x="2312357" y="133715"/>
                </a:cubicBezTo>
                <a:cubicBezTo>
                  <a:pt x="2299632" y="141746"/>
                  <a:pt x="2282051" y="148989"/>
                  <a:pt x="2259610" y="155444"/>
                </a:cubicBezTo>
                <a:cubicBezTo>
                  <a:pt x="2258856" y="153633"/>
                  <a:pt x="2257853" y="151661"/>
                  <a:pt x="2256597" y="149528"/>
                </a:cubicBezTo>
                <a:cubicBezTo>
                  <a:pt x="2255343" y="147394"/>
                  <a:pt x="2254051" y="145637"/>
                  <a:pt x="2252725" y="144256"/>
                </a:cubicBezTo>
                <a:cubicBezTo>
                  <a:pt x="2271227" y="139218"/>
                  <a:pt x="2286144" y="133588"/>
                  <a:pt x="2297475" y="127367"/>
                </a:cubicBezTo>
                <a:cubicBezTo>
                  <a:pt x="2308807" y="121146"/>
                  <a:pt x="2317413" y="114441"/>
                  <a:pt x="2323293" y="107251"/>
                </a:cubicBezTo>
                <a:lnTo>
                  <a:pt x="2270223" y="107251"/>
                </a:lnTo>
                <a:cubicBezTo>
                  <a:pt x="2271700" y="100434"/>
                  <a:pt x="2273194" y="92588"/>
                  <a:pt x="2274706" y="83712"/>
                </a:cubicBezTo>
                <a:cubicBezTo>
                  <a:pt x="2276217" y="74835"/>
                  <a:pt x="2277496" y="66343"/>
                  <a:pt x="2278543" y="58233"/>
                </a:cubicBezTo>
                <a:lnTo>
                  <a:pt x="2338210" y="58233"/>
                </a:lnTo>
                <a:lnTo>
                  <a:pt x="2338210" y="56797"/>
                </a:lnTo>
                <a:lnTo>
                  <a:pt x="2338210" y="33240"/>
                </a:lnTo>
                <a:lnTo>
                  <a:pt x="2264773" y="33240"/>
                </a:lnTo>
                <a:lnTo>
                  <a:pt x="2264773" y="21802"/>
                </a:lnTo>
                <a:lnTo>
                  <a:pt x="2338210" y="21802"/>
                </a:lnTo>
                <a:close/>
                <a:moveTo>
                  <a:pt x="2010611" y="1434"/>
                </a:moveTo>
                <a:lnTo>
                  <a:pt x="2025816" y="4016"/>
                </a:lnTo>
                <a:cubicBezTo>
                  <a:pt x="2023820" y="7464"/>
                  <a:pt x="2021716" y="10966"/>
                  <a:pt x="2019504" y="14522"/>
                </a:cubicBezTo>
                <a:cubicBezTo>
                  <a:pt x="2017294" y="18079"/>
                  <a:pt x="2014903" y="21652"/>
                  <a:pt x="2012333" y="25244"/>
                </a:cubicBezTo>
                <a:lnTo>
                  <a:pt x="2091507" y="25244"/>
                </a:lnTo>
                <a:lnTo>
                  <a:pt x="2094089" y="24383"/>
                </a:lnTo>
                <a:lnTo>
                  <a:pt x="2102982" y="30679"/>
                </a:lnTo>
                <a:cubicBezTo>
                  <a:pt x="2098876" y="37963"/>
                  <a:pt x="2094107" y="45398"/>
                  <a:pt x="2088675" y="52980"/>
                </a:cubicBezTo>
                <a:cubicBezTo>
                  <a:pt x="2083242" y="60563"/>
                  <a:pt x="2077684" y="67573"/>
                  <a:pt x="2072000" y="74011"/>
                </a:cubicBezTo>
                <a:lnTo>
                  <a:pt x="2160068" y="74011"/>
                </a:lnTo>
                <a:lnTo>
                  <a:pt x="2160068" y="157739"/>
                </a:lnTo>
                <a:lnTo>
                  <a:pt x="2083475" y="157739"/>
                </a:lnTo>
                <a:lnTo>
                  <a:pt x="2083475" y="232929"/>
                </a:lnTo>
                <a:cubicBezTo>
                  <a:pt x="2083278" y="236840"/>
                  <a:pt x="2084318" y="239422"/>
                  <a:pt x="2086595" y="240678"/>
                </a:cubicBezTo>
                <a:cubicBezTo>
                  <a:pt x="2088872" y="241933"/>
                  <a:pt x="2093570" y="242507"/>
                  <a:pt x="2100686" y="242400"/>
                </a:cubicBezTo>
                <a:lnTo>
                  <a:pt x="2152609" y="242400"/>
                </a:lnTo>
                <a:cubicBezTo>
                  <a:pt x="2157038" y="242557"/>
                  <a:pt x="2160389" y="241637"/>
                  <a:pt x="2162661" y="239636"/>
                </a:cubicBezTo>
                <a:cubicBezTo>
                  <a:pt x="2164933" y="237636"/>
                  <a:pt x="2166518" y="233611"/>
                  <a:pt x="2167420" y="227562"/>
                </a:cubicBezTo>
                <a:cubicBezTo>
                  <a:pt x="2168322" y="221512"/>
                  <a:pt x="2168931" y="212491"/>
                  <a:pt x="2169248" y="200500"/>
                </a:cubicBezTo>
                <a:cubicBezTo>
                  <a:pt x="2171160" y="201672"/>
                  <a:pt x="2173287" y="202772"/>
                  <a:pt x="2175630" y="203800"/>
                </a:cubicBezTo>
                <a:cubicBezTo>
                  <a:pt x="2177973" y="204828"/>
                  <a:pt x="2180244" y="205641"/>
                  <a:pt x="2182444" y="206240"/>
                </a:cubicBezTo>
                <a:cubicBezTo>
                  <a:pt x="2181636" y="225604"/>
                  <a:pt x="2179306" y="238726"/>
                  <a:pt x="2175451" y="245604"/>
                </a:cubicBezTo>
                <a:cubicBezTo>
                  <a:pt x="2171596" y="252482"/>
                  <a:pt x="2164174" y="255704"/>
                  <a:pt x="2153183" y="255273"/>
                </a:cubicBezTo>
                <a:lnTo>
                  <a:pt x="2100113" y="255273"/>
                </a:lnTo>
                <a:cubicBezTo>
                  <a:pt x="2088430" y="255470"/>
                  <a:pt x="2080386" y="254003"/>
                  <a:pt x="2075981" y="250870"/>
                </a:cubicBezTo>
                <a:cubicBezTo>
                  <a:pt x="2071577" y="247739"/>
                  <a:pt x="2069484" y="241758"/>
                  <a:pt x="2069706" y="232929"/>
                </a:cubicBezTo>
                <a:lnTo>
                  <a:pt x="2069706" y="157739"/>
                </a:lnTo>
                <a:lnTo>
                  <a:pt x="2051347" y="157739"/>
                </a:lnTo>
                <a:cubicBezTo>
                  <a:pt x="2046915" y="173270"/>
                  <a:pt x="2040224" y="187456"/>
                  <a:pt x="2031276" y="200296"/>
                </a:cubicBezTo>
                <a:cubicBezTo>
                  <a:pt x="2022329" y="213137"/>
                  <a:pt x="2010178" y="224429"/>
                  <a:pt x="1994824" y="234171"/>
                </a:cubicBezTo>
                <a:cubicBezTo>
                  <a:pt x="1979470" y="243913"/>
                  <a:pt x="1959966" y="251904"/>
                  <a:pt x="1936314" y="258142"/>
                </a:cubicBezTo>
                <a:cubicBezTo>
                  <a:pt x="1935531" y="256308"/>
                  <a:pt x="1934371" y="254243"/>
                  <a:pt x="1932835" y="251948"/>
                </a:cubicBezTo>
                <a:cubicBezTo>
                  <a:pt x="1931300" y="249653"/>
                  <a:pt x="1929782" y="247805"/>
                  <a:pt x="1928282" y="246405"/>
                </a:cubicBezTo>
                <a:cubicBezTo>
                  <a:pt x="1950512" y="240924"/>
                  <a:pt x="1968875" y="233881"/>
                  <a:pt x="1983371" y="225273"/>
                </a:cubicBezTo>
                <a:cubicBezTo>
                  <a:pt x="1997865" y="216665"/>
                  <a:pt x="2009365" y="206685"/>
                  <a:pt x="2017869" y="195334"/>
                </a:cubicBezTo>
                <a:cubicBezTo>
                  <a:pt x="2026372" y="183983"/>
                  <a:pt x="2032750" y="171451"/>
                  <a:pt x="2037003" y="157739"/>
                </a:cubicBezTo>
                <a:lnTo>
                  <a:pt x="1957542" y="157739"/>
                </a:lnTo>
                <a:lnTo>
                  <a:pt x="1957542" y="85453"/>
                </a:lnTo>
                <a:cubicBezTo>
                  <a:pt x="1954111" y="88441"/>
                  <a:pt x="1950645" y="91285"/>
                  <a:pt x="1947143" y="93988"/>
                </a:cubicBezTo>
                <a:cubicBezTo>
                  <a:pt x="1943641" y="96690"/>
                  <a:pt x="1940031" y="99393"/>
                  <a:pt x="1936314" y="102096"/>
                </a:cubicBezTo>
                <a:cubicBezTo>
                  <a:pt x="1935095" y="100446"/>
                  <a:pt x="1933517" y="98724"/>
                  <a:pt x="1931581" y="96930"/>
                </a:cubicBezTo>
                <a:cubicBezTo>
                  <a:pt x="1929645" y="95136"/>
                  <a:pt x="1927779" y="93700"/>
                  <a:pt x="1925987" y="92624"/>
                </a:cubicBezTo>
                <a:cubicBezTo>
                  <a:pt x="1945990" y="79064"/>
                  <a:pt x="1963141" y="64117"/>
                  <a:pt x="1977443" y="47786"/>
                </a:cubicBezTo>
                <a:cubicBezTo>
                  <a:pt x="1991744" y="31455"/>
                  <a:pt x="2002801" y="16004"/>
                  <a:pt x="2010611" y="1434"/>
                </a:cubicBezTo>
                <a:close/>
                <a:moveTo>
                  <a:pt x="377783" y="1434"/>
                </a:moveTo>
                <a:lnTo>
                  <a:pt x="390117" y="5450"/>
                </a:lnTo>
                <a:cubicBezTo>
                  <a:pt x="387966" y="9777"/>
                  <a:pt x="385600" y="14104"/>
                  <a:pt x="383017" y="18431"/>
                </a:cubicBezTo>
                <a:cubicBezTo>
                  <a:pt x="380436" y="22758"/>
                  <a:pt x="377639" y="26942"/>
                  <a:pt x="374627" y="30981"/>
                </a:cubicBezTo>
                <a:lnTo>
                  <a:pt x="552482" y="30981"/>
                </a:lnTo>
                <a:lnTo>
                  <a:pt x="552482" y="43280"/>
                </a:lnTo>
                <a:lnTo>
                  <a:pt x="365734" y="43280"/>
                </a:lnTo>
                <a:cubicBezTo>
                  <a:pt x="358945" y="51779"/>
                  <a:pt x="351797" y="59697"/>
                  <a:pt x="344291" y="67033"/>
                </a:cubicBezTo>
                <a:cubicBezTo>
                  <a:pt x="336785" y="74370"/>
                  <a:pt x="329207" y="80992"/>
                  <a:pt x="321557" y="86899"/>
                </a:cubicBezTo>
                <a:cubicBezTo>
                  <a:pt x="320733" y="85330"/>
                  <a:pt x="319441" y="83368"/>
                  <a:pt x="317684" y="81010"/>
                </a:cubicBezTo>
                <a:cubicBezTo>
                  <a:pt x="315927" y="78652"/>
                  <a:pt x="314350" y="76693"/>
                  <a:pt x="312951" y="75130"/>
                </a:cubicBezTo>
                <a:cubicBezTo>
                  <a:pt x="325675" y="66221"/>
                  <a:pt x="337807" y="55375"/>
                  <a:pt x="349347" y="42590"/>
                </a:cubicBezTo>
                <a:cubicBezTo>
                  <a:pt x="360887" y="29806"/>
                  <a:pt x="370365" y="16088"/>
                  <a:pt x="377783" y="1434"/>
                </a:cubicBezTo>
                <a:close/>
                <a:moveTo>
                  <a:pt x="6302956" y="0"/>
                </a:moveTo>
                <a:lnTo>
                  <a:pt x="6316439" y="4016"/>
                </a:lnTo>
                <a:cubicBezTo>
                  <a:pt x="6313583" y="10333"/>
                  <a:pt x="6310547" y="16561"/>
                  <a:pt x="6307331" y="22698"/>
                </a:cubicBezTo>
                <a:cubicBezTo>
                  <a:pt x="6304115" y="28836"/>
                  <a:pt x="6300650" y="34848"/>
                  <a:pt x="6296933" y="40734"/>
                </a:cubicBezTo>
                <a:lnTo>
                  <a:pt x="6461019" y="40734"/>
                </a:lnTo>
                <a:lnTo>
                  <a:pt x="6461019" y="48459"/>
                </a:lnTo>
                <a:cubicBezTo>
                  <a:pt x="6459813" y="81093"/>
                  <a:pt x="6458591" y="107217"/>
                  <a:pt x="6457353" y="126832"/>
                </a:cubicBezTo>
                <a:cubicBezTo>
                  <a:pt x="6456115" y="146446"/>
                  <a:pt x="6454638" y="161135"/>
                  <a:pt x="6452923" y="170900"/>
                </a:cubicBezTo>
                <a:cubicBezTo>
                  <a:pt x="6451207" y="180664"/>
                  <a:pt x="6449029" y="187088"/>
                  <a:pt x="6446388" y="190172"/>
                </a:cubicBezTo>
                <a:cubicBezTo>
                  <a:pt x="6444159" y="192707"/>
                  <a:pt x="6441733" y="194523"/>
                  <a:pt x="6439109" y="195623"/>
                </a:cubicBezTo>
                <a:cubicBezTo>
                  <a:pt x="6436485" y="196723"/>
                  <a:pt x="6433270" y="197392"/>
                  <a:pt x="6429463" y="197631"/>
                </a:cubicBezTo>
                <a:cubicBezTo>
                  <a:pt x="6425907" y="197930"/>
                  <a:pt x="6421185" y="198050"/>
                  <a:pt x="6415299" y="197991"/>
                </a:cubicBezTo>
                <a:cubicBezTo>
                  <a:pt x="6409413" y="197930"/>
                  <a:pt x="6403042" y="197620"/>
                  <a:pt x="6396187" y="197057"/>
                </a:cubicBezTo>
                <a:cubicBezTo>
                  <a:pt x="6396033" y="194984"/>
                  <a:pt x="6395626" y="192748"/>
                  <a:pt x="6394969" y="190351"/>
                </a:cubicBezTo>
                <a:cubicBezTo>
                  <a:pt x="6394310" y="187955"/>
                  <a:pt x="6393475" y="185791"/>
                  <a:pt x="6392458" y="183860"/>
                </a:cubicBezTo>
                <a:cubicBezTo>
                  <a:pt x="6399647" y="184548"/>
                  <a:pt x="6406139" y="184967"/>
                  <a:pt x="6411929" y="185117"/>
                </a:cubicBezTo>
                <a:cubicBezTo>
                  <a:pt x="6417721" y="185266"/>
                  <a:pt x="6421843" y="185326"/>
                  <a:pt x="6424300" y="185296"/>
                </a:cubicBezTo>
                <a:cubicBezTo>
                  <a:pt x="6426565" y="185338"/>
                  <a:pt x="6428489" y="185110"/>
                  <a:pt x="6430073" y="184614"/>
                </a:cubicBezTo>
                <a:cubicBezTo>
                  <a:pt x="6431657" y="184117"/>
                  <a:pt x="6433080" y="183100"/>
                  <a:pt x="6434340" y="181563"/>
                </a:cubicBezTo>
                <a:cubicBezTo>
                  <a:pt x="6436335" y="179368"/>
                  <a:pt x="6438083" y="173839"/>
                  <a:pt x="6439589" y="164976"/>
                </a:cubicBezTo>
                <a:cubicBezTo>
                  <a:pt x="6441094" y="156113"/>
                  <a:pt x="6442440" y="142723"/>
                  <a:pt x="6443627" y="124806"/>
                </a:cubicBezTo>
                <a:cubicBezTo>
                  <a:pt x="6444813" y="106889"/>
                  <a:pt x="6445925" y="83252"/>
                  <a:pt x="6446962" y="53894"/>
                </a:cubicBezTo>
                <a:lnTo>
                  <a:pt x="6288613" y="53894"/>
                </a:lnTo>
                <a:cubicBezTo>
                  <a:pt x="6280845" y="65117"/>
                  <a:pt x="6272644" y="75473"/>
                  <a:pt x="6264015" y="84964"/>
                </a:cubicBezTo>
                <a:cubicBezTo>
                  <a:pt x="6255385" y="94453"/>
                  <a:pt x="6246468" y="102937"/>
                  <a:pt x="6237265" y="110413"/>
                </a:cubicBezTo>
                <a:cubicBezTo>
                  <a:pt x="6235985" y="109157"/>
                  <a:pt x="6234169" y="107578"/>
                  <a:pt x="6231814" y="105677"/>
                </a:cubicBezTo>
                <a:cubicBezTo>
                  <a:pt x="6229459" y="103775"/>
                  <a:pt x="6227357" y="102197"/>
                  <a:pt x="6225503" y="100943"/>
                </a:cubicBezTo>
                <a:cubicBezTo>
                  <a:pt x="6241585" y="88821"/>
                  <a:pt x="6256323" y="74008"/>
                  <a:pt x="6269717" y="56503"/>
                </a:cubicBezTo>
                <a:cubicBezTo>
                  <a:pt x="6283109" y="38999"/>
                  <a:pt x="6294190" y="20164"/>
                  <a:pt x="630295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08" name="文本框 107">
            <a:extLst>
              <a:ext uri="{FF2B5EF4-FFF2-40B4-BE49-F238E27FC236}">
                <a16:creationId xmlns:a16="http://schemas.microsoft.com/office/drawing/2014/main" id="{78952790-4D74-2C97-3100-4E1BC9A7B634}"/>
              </a:ext>
            </a:extLst>
          </p:cNvPr>
          <p:cNvSpPr txBox="1"/>
          <p:nvPr userDrawn="1"/>
        </p:nvSpPr>
        <p:spPr>
          <a:xfrm>
            <a:off x="6299475" y="4819034"/>
            <a:ext cx="691344" cy="223143"/>
          </a:xfrm>
          <a:custGeom>
            <a:avLst/>
            <a:gdLst/>
            <a:ahLst/>
            <a:cxnLst/>
            <a:rect l="l" t="t" r="r" b="b"/>
            <a:pathLst>
              <a:path w="989247" h="319297">
                <a:moveTo>
                  <a:pt x="380609" y="246698"/>
                </a:moveTo>
                <a:lnTo>
                  <a:pt x="380609" y="268900"/>
                </a:lnTo>
                <a:lnTo>
                  <a:pt x="416204" y="268900"/>
                </a:lnTo>
                <a:lnTo>
                  <a:pt x="416204" y="246698"/>
                </a:lnTo>
                <a:close/>
                <a:moveTo>
                  <a:pt x="308010" y="246698"/>
                </a:moveTo>
                <a:lnTo>
                  <a:pt x="308010" y="268900"/>
                </a:lnTo>
                <a:lnTo>
                  <a:pt x="344309" y="268900"/>
                </a:lnTo>
                <a:lnTo>
                  <a:pt x="344309" y="246698"/>
                </a:lnTo>
                <a:close/>
                <a:moveTo>
                  <a:pt x="380609" y="191719"/>
                </a:moveTo>
                <a:lnTo>
                  <a:pt x="380609" y="213570"/>
                </a:lnTo>
                <a:lnTo>
                  <a:pt x="416204" y="213570"/>
                </a:lnTo>
                <a:lnTo>
                  <a:pt x="416204" y="191719"/>
                </a:lnTo>
                <a:close/>
                <a:moveTo>
                  <a:pt x="308010" y="191719"/>
                </a:moveTo>
                <a:lnTo>
                  <a:pt x="308010" y="213570"/>
                </a:lnTo>
                <a:lnTo>
                  <a:pt x="344309" y="213570"/>
                </a:lnTo>
                <a:lnTo>
                  <a:pt x="344309" y="191719"/>
                </a:lnTo>
                <a:close/>
                <a:moveTo>
                  <a:pt x="938145" y="128988"/>
                </a:moveTo>
                <a:lnTo>
                  <a:pt x="989247" y="128988"/>
                </a:lnTo>
                <a:lnTo>
                  <a:pt x="989247" y="319297"/>
                </a:lnTo>
                <a:lnTo>
                  <a:pt x="905017" y="319297"/>
                </a:lnTo>
                <a:lnTo>
                  <a:pt x="905017" y="278063"/>
                </a:lnTo>
                <a:lnTo>
                  <a:pt x="938145" y="278063"/>
                </a:lnTo>
                <a:close/>
                <a:moveTo>
                  <a:pt x="322107" y="90221"/>
                </a:moveTo>
                <a:lnTo>
                  <a:pt x="322107" y="107842"/>
                </a:lnTo>
                <a:lnTo>
                  <a:pt x="402459" y="107842"/>
                </a:lnTo>
                <a:lnTo>
                  <a:pt x="402459" y="90221"/>
                </a:lnTo>
                <a:close/>
                <a:moveTo>
                  <a:pt x="281578" y="58503"/>
                </a:moveTo>
                <a:lnTo>
                  <a:pt x="442988" y="58503"/>
                </a:lnTo>
                <a:lnTo>
                  <a:pt x="442988" y="140618"/>
                </a:lnTo>
                <a:lnTo>
                  <a:pt x="281578" y="140618"/>
                </a:lnTo>
                <a:close/>
                <a:moveTo>
                  <a:pt x="689686" y="29956"/>
                </a:moveTo>
                <a:lnTo>
                  <a:pt x="732682" y="31718"/>
                </a:lnTo>
                <a:lnTo>
                  <a:pt x="732682" y="234010"/>
                </a:lnTo>
                <a:lnTo>
                  <a:pt x="689686" y="234010"/>
                </a:lnTo>
                <a:close/>
                <a:moveTo>
                  <a:pt x="267833" y="8811"/>
                </a:moveTo>
                <a:lnTo>
                  <a:pt x="461667" y="8811"/>
                </a:lnTo>
                <a:lnTo>
                  <a:pt x="461667" y="43348"/>
                </a:lnTo>
                <a:lnTo>
                  <a:pt x="267833" y="43348"/>
                </a:lnTo>
                <a:close/>
                <a:moveTo>
                  <a:pt x="0" y="2115"/>
                </a:moveTo>
                <a:lnTo>
                  <a:pt x="84229" y="2115"/>
                </a:lnTo>
                <a:lnTo>
                  <a:pt x="84229" y="43348"/>
                </a:lnTo>
                <a:lnTo>
                  <a:pt x="51101" y="43348"/>
                </a:lnTo>
                <a:lnTo>
                  <a:pt x="51101" y="192424"/>
                </a:lnTo>
                <a:lnTo>
                  <a:pt x="0" y="192424"/>
                </a:lnTo>
                <a:close/>
                <a:moveTo>
                  <a:pt x="765457" y="1057"/>
                </a:moveTo>
                <a:lnTo>
                  <a:pt x="809158" y="2819"/>
                </a:lnTo>
                <a:lnTo>
                  <a:pt x="809158" y="261147"/>
                </a:lnTo>
                <a:cubicBezTo>
                  <a:pt x="809158" y="269840"/>
                  <a:pt x="808335" y="277182"/>
                  <a:pt x="806691" y="283174"/>
                </a:cubicBezTo>
                <a:cubicBezTo>
                  <a:pt x="805046" y="289165"/>
                  <a:pt x="802462" y="294157"/>
                  <a:pt x="798937" y="298152"/>
                </a:cubicBezTo>
                <a:cubicBezTo>
                  <a:pt x="795413" y="302146"/>
                  <a:pt x="790832" y="305259"/>
                  <a:pt x="785193" y="307491"/>
                </a:cubicBezTo>
                <a:cubicBezTo>
                  <a:pt x="779554" y="309723"/>
                  <a:pt x="772623" y="311309"/>
                  <a:pt x="764400" y="312249"/>
                </a:cubicBezTo>
                <a:lnTo>
                  <a:pt x="733386" y="316125"/>
                </a:lnTo>
                <a:lnTo>
                  <a:pt x="719289" y="272777"/>
                </a:lnTo>
                <a:lnTo>
                  <a:pt x="747483" y="268900"/>
                </a:lnTo>
                <a:cubicBezTo>
                  <a:pt x="754767" y="267726"/>
                  <a:pt x="759583" y="265259"/>
                  <a:pt x="761933" y="261499"/>
                </a:cubicBezTo>
                <a:cubicBezTo>
                  <a:pt x="764282" y="257740"/>
                  <a:pt x="765457" y="252454"/>
                  <a:pt x="765457" y="245640"/>
                </a:cubicBezTo>
                <a:close/>
                <a:moveTo>
                  <a:pt x="233295" y="353"/>
                </a:moveTo>
                <a:lnTo>
                  <a:pt x="242811" y="50749"/>
                </a:lnTo>
                <a:lnTo>
                  <a:pt x="265366" y="50749"/>
                </a:lnTo>
                <a:lnTo>
                  <a:pt x="265366" y="94098"/>
                </a:lnTo>
                <a:cubicBezTo>
                  <a:pt x="257848" y="109604"/>
                  <a:pt x="250094" y="124054"/>
                  <a:pt x="242106" y="137446"/>
                </a:cubicBezTo>
                <a:cubicBezTo>
                  <a:pt x="246570" y="140500"/>
                  <a:pt x="251152" y="143672"/>
                  <a:pt x="255851" y="146961"/>
                </a:cubicBezTo>
                <a:cubicBezTo>
                  <a:pt x="260550" y="150251"/>
                  <a:pt x="264896" y="153305"/>
                  <a:pt x="268890" y="156124"/>
                </a:cubicBezTo>
                <a:lnTo>
                  <a:pt x="457085" y="156124"/>
                </a:lnTo>
                <a:lnTo>
                  <a:pt x="457085" y="304848"/>
                </a:lnTo>
                <a:lnTo>
                  <a:pt x="268538" y="304848"/>
                </a:lnTo>
                <a:lnTo>
                  <a:pt x="268538" y="177622"/>
                </a:lnTo>
                <a:lnTo>
                  <a:pt x="257260" y="199120"/>
                </a:lnTo>
                <a:cubicBezTo>
                  <a:pt x="251856" y="193481"/>
                  <a:pt x="245748" y="187373"/>
                  <a:pt x="238934" y="180794"/>
                </a:cubicBezTo>
                <a:lnTo>
                  <a:pt x="238934" y="308724"/>
                </a:lnTo>
                <a:lnTo>
                  <a:pt x="197701" y="308724"/>
                </a:lnTo>
                <a:lnTo>
                  <a:pt x="197701" y="197358"/>
                </a:lnTo>
                <a:cubicBezTo>
                  <a:pt x="193706" y="202057"/>
                  <a:pt x="189477" y="206756"/>
                  <a:pt x="185013" y="211455"/>
                </a:cubicBezTo>
                <a:cubicBezTo>
                  <a:pt x="180549" y="216154"/>
                  <a:pt x="175850" y="220971"/>
                  <a:pt x="170916" y="225905"/>
                </a:cubicBezTo>
                <a:lnTo>
                  <a:pt x="147656" y="187490"/>
                </a:lnTo>
                <a:cubicBezTo>
                  <a:pt x="155879" y="180207"/>
                  <a:pt x="163809" y="172395"/>
                  <a:pt x="171445" y="164054"/>
                </a:cubicBezTo>
                <a:cubicBezTo>
                  <a:pt x="179081" y="155713"/>
                  <a:pt x="186070" y="147314"/>
                  <a:pt x="192414" y="138856"/>
                </a:cubicBezTo>
                <a:cubicBezTo>
                  <a:pt x="198758" y="130397"/>
                  <a:pt x="204455" y="122174"/>
                  <a:pt x="209507" y="114186"/>
                </a:cubicBezTo>
                <a:cubicBezTo>
                  <a:pt x="214558" y="106197"/>
                  <a:pt x="218729" y="98797"/>
                  <a:pt x="222018" y="91983"/>
                </a:cubicBezTo>
                <a:lnTo>
                  <a:pt x="167392" y="91983"/>
                </a:lnTo>
                <a:lnTo>
                  <a:pt x="167392" y="50749"/>
                </a:lnTo>
                <a:lnTo>
                  <a:pt x="202282" y="50749"/>
                </a:lnTo>
                <a:lnTo>
                  <a:pt x="191709" y="2467"/>
                </a:lnTo>
                <a:close/>
                <a:moveTo>
                  <a:pt x="667835" y="0"/>
                </a:moveTo>
                <a:lnTo>
                  <a:pt x="675236" y="41234"/>
                </a:lnTo>
                <a:cubicBezTo>
                  <a:pt x="667718" y="42878"/>
                  <a:pt x="659377" y="44523"/>
                  <a:pt x="650214" y="46168"/>
                </a:cubicBezTo>
                <a:cubicBezTo>
                  <a:pt x="641051" y="47812"/>
                  <a:pt x="631536" y="49457"/>
                  <a:pt x="621668" y="51102"/>
                </a:cubicBezTo>
                <a:lnTo>
                  <a:pt x="621668" y="88106"/>
                </a:lnTo>
                <a:lnTo>
                  <a:pt x="679113" y="88106"/>
                </a:lnTo>
                <a:lnTo>
                  <a:pt x="679113" y="130750"/>
                </a:lnTo>
                <a:lnTo>
                  <a:pt x="621668" y="130750"/>
                </a:lnTo>
                <a:lnTo>
                  <a:pt x="621668" y="157886"/>
                </a:lnTo>
                <a:lnTo>
                  <a:pt x="634355" y="144847"/>
                </a:lnTo>
                <a:cubicBezTo>
                  <a:pt x="638114" y="148371"/>
                  <a:pt x="642343" y="152365"/>
                  <a:pt x="647042" y="156829"/>
                </a:cubicBezTo>
                <a:cubicBezTo>
                  <a:pt x="651741" y="161293"/>
                  <a:pt x="656499" y="165934"/>
                  <a:pt x="661316" y="170750"/>
                </a:cubicBezTo>
                <a:cubicBezTo>
                  <a:pt x="666132" y="175566"/>
                  <a:pt x="670831" y="180383"/>
                  <a:pt x="675413" y="185199"/>
                </a:cubicBezTo>
                <a:cubicBezTo>
                  <a:pt x="679994" y="190016"/>
                  <a:pt x="684047" y="194539"/>
                  <a:pt x="687571" y="198768"/>
                </a:cubicBezTo>
                <a:lnTo>
                  <a:pt x="658672" y="232601"/>
                </a:lnTo>
                <a:cubicBezTo>
                  <a:pt x="653738" y="226492"/>
                  <a:pt x="647982" y="219678"/>
                  <a:pt x="641404" y="212160"/>
                </a:cubicBezTo>
                <a:cubicBezTo>
                  <a:pt x="634825" y="204642"/>
                  <a:pt x="628246" y="197476"/>
                  <a:pt x="621668" y="190662"/>
                </a:cubicBezTo>
                <a:lnTo>
                  <a:pt x="621668" y="311896"/>
                </a:lnTo>
                <a:lnTo>
                  <a:pt x="579377" y="311896"/>
                </a:lnTo>
                <a:lnTo>
                  <a:pt x="579377" y="197711"/>
                </a:lnTo>
                <a:cubicBezTo>
                  <a:pt x="573033" y="207578"/>
                  <a:pt x="565985" y="217623"/>
                  <a:pt x="558231" y="227843"/>
                </a:cubicBezTo>
                <a:cubicBezTo>
                  <a:pt x="550478" y="238063"/>
                  <a:pt x="542020" y="248225"/>
                  <a:pt x="532857" y="258328"/>
                </a:cubicBezTo>
                <a:lnTo>
                  <a:pt x="500081" y="225200"/>
                </a:lnTo>
                <a:cubicBezTo>
                  <a:pt x="513003" y="212512"/>
                  <a:pt x="525573" y="198239"/>
                  <a:pt x="537791" y="182380"/>
                </a:cubicBezTo>
                <a:cubicBezTo>
                  <a:pt x="550008" y="166521"/>
                  <a:pt x="561168" y="149311"/>
                  <a:pt x="571271" y="130750"/>
                </a:cubicBezTo>
                <a:lnTo>
                  <a:pt x="519817" y="130750"/>
                </a:lnTo>
                <a:lnTo>
                  <a:pt x="519817" y="88106"/>
                </a:lnTo>
                <a:lnTo>
                  <a:pt x="579377" y="88106"/>
                </a:lnTo>
                <a:lnTo>
                  <a:pt x="579377" y="57798"/>
                </a:lnTo>
                <a:cubicBezTo>
                  <a:pt x="569979" y="58973"/>
                  <a:pt x="560933" y="60147"/>
                  <a:pt x="552240" y="61322"/>
                </a:cubicBezTo>
                <a:cubicBezTo>
                  <a:pt x="543547" y="62497"/>
                  <a:pt x="535559" y="63554"/>
                  <a:pt x="528275" y="64494"/>
                </a:cubicBezTo>
                <a:lnTo>
                  <a:pt x="522989" y="22555"/>
                </a:lnTo>
                <a:cubicBezTo>
                  <a:pt x="533796" y="21615"/>
                  <a:pt x="545544" y="20382"/>
                  <a:pt x="558231" y="18855"/>
                </a:cubicBezTo>
                <a:cubicBezTo>
                  <a:pt x="570919" y="17328"/>
                  <a:pt x="583665" y="15566"/>
                  <a:pt x="596469" y="13568"/>
                </a:cubicBezTo>
                <a:cubicBezTo>
                  <a:pt x="609274" y="11571"/>
                  <a:pt x="621785" y="9457"/>
                  <a:pt x="634003" y="7225"/>
                </a:cubicBezTo>
                <a:cubicBezTo>
                  <a:pt x="646220" y="4993"/>
                  <a:pt x="657498" y="2585"/>
                  <a:pt x="667835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8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109" name="矩形 7">
            <a:extLst>
              <a:ext uri="{FF2B5EF4-FFF2-40B4-BE49-F238E27FC236}">
                <a16:creationId xmlns:a16="http://schemas.microsoft.com/office/drawing/2014/main" id="{2381DD65-699C-4C38-A035-3868536DFE7D}"/>
              </a:ext>
            </a:extLst>
          </p:cNvPr>
          <p:cNvSpPr/>
          <p:nvPr userDrawn="1"/>
        </p:nvSpPr>
        <p:spPr>
          <a:xfrm flipH="1" flipV="1">
            <a:off x="-481495" y="5972433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0" name="文本框 109">
            <a:extLst>
              <a:ext uri="{FF2B5EF4-FFF2-40B4-BE49-F238E27FC236}">
                <a16:creationId xmlns:a16="http://schemas.microsoft.com/office/drawing/2014/main" id="{324D91A1-1EDF-85F9-ADB4-D4B584D27030}"/>
              </a:ext>
            </a:extLst>
          </p:cNvPr>
          <p:cNvSpPr txBox="1"/>
          <p:nvPr userDrawn="1"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253165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367882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8524B244-32B1-467B-811F-56FD69C86B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ea typeface="OPPOSans M" panose="00020600040101010101" pitchFamily="18" charset="-122"/>
              </a:defRPr>
            </a:lvl1pPr>
          </a:lstStyle>
          <a:p>
            <a:fld id="{22818E69-81D0-49C5-ABB5-FF04919D792B}" type="datetimeFigureOut">
              <a:rPr lang="zh-CN" altLang="en-US" smtClean="0"/>
              <a:pPr/>
              <a:t>2022/11/10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392313A1-60D1-4EEF-922F-56781CFA07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ea typeface="OPPOSans M" panose="00020600040101010101" pitchFamily="18" charset="-122"/>
              </a:defRPr>
            </a:lvl1pPr>
          </a:lstStyle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7157DADA-342F-4B3B-A622-025B53FE66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ea typeface="OPPOSans M" panose="00020600040101010101" pitchFamily="18" charset="-122"/>
              </a:defRPr>
            </a:lvl1pPr>
          </a:lstStyle>
          <a:p>
            <a:fld id="{168CDB3F-CAD3-47D2-A0E9-BA772FA57F2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70699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710541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1BBCD236-B755-486A-B324-8FF94AE2D7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E48170-234A-45A9-BA18-EB5F9F299700}" type="datetimeFigureOut">
              <a:rPr lang="zh-CN" altLang="en-US" smtClean="0"/>
              <a:t>2022/11/10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1D7E6CB6-B88B-4200-B58A-E52BE92220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E99B88E0-5B8C-4106-9CA8-920230BBCC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BEB98F-7A2F-46AB-AD99-CC9999768B6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40556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5.xml"/></Relationships>
</file>

<file path=ppt/slideMasters/_rels/slideMaster4.xml.rels><?xml version="1.0" encoding="UTF-8" standalone="yes"?>
<Relationships xmlns="http://schemas.openxmlformats.org/package/2006/relationships"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976976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83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456" userDrawn="1">
          <p15:clr>
            <a:srgbClr val="F26B43"/>
          </p15:clr>
        </p15:guide>
        <p15:guide id="2" pos="7216" userDrawn="1">
          <p15:clr>
            <a:srgbClr val="F26B43"/>
          </p15:clr>
        </p15:guide>
        <p15:guide id="3" orient="horz" pos="512" userDrawn="1">
          <p15:clr>
            <a:srgbClr val="F26B43"/>
          </p15:clr>
        </p15:guide>
        <p15:guide id="4" orient="horz" pos="576" userDrawn="1">
          <p15:clr>
            <a:srgbClr val="F26B43"/>
          </p15:clr>
        </p15:guide>
        <p15:guide id="5" orient="horz" pos="3928" userDrawn="1">
          <p15:clr>
            <a:srgbClr val="F26B43"/>
          </p15:clr>
        </p15:guide>
        <p15:guide id="6" orient="horz" pos="3864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36762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304">
          <p15:clr>
            <a:srgbClr val="F26B43"/>
          </p15:clr>
        </p15:guide>
        <p15:guide id="2" pos="7368">
          <p15:clr>
            <a:srgbClr val="F26B43"/>
          </p15:clr>
        </p15:guide>
        <p15:guide id="3" orient="horz" pos="560">
          <p15:clr>
            <a:srgbClr val="F26B43"/>
          </p15:clr>
        </p15:guide>
        <p15:guide id="4" orient="horz" pos="624">
          <p15:clr>
            <a:srgbClr val="F26B43"/>
          </p15:clr>
        </p15:guide>
        <p15:guide id="5" orient="horz" pos="4056">
          <p15:clr>
            <a:srgbClr val="F26B43"/>
          </p15:clr>
        </p15:guide>
        <p15:guide id="6" orient="horz" pos="3992">
          <p15:clr>
            <a:srgbClr val="F26B43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51448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2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384">
          <p15:clr>
            <a:srgbClr val="F26B43"/>
          </p15:clr>
        </p15:guide>
        <p15:guide id="2" pos="7296">
          <p15:clr>
            <a:srgbClr val="F26B43"/>
          </p15:clr>
        </p15:guide>
        <p15:guide id="3" orient="horz" pos="560">
          <p15:clr>
            <a:srgbClr val="F26B43"/>
          </p15:clr>
        </p15:guide>
        <p15:guide id="4" orient="horz" pos="624">
          <p15:clr>
            <a:srgbClr val="F26B43"/>
          </p15:clr>
        </p15:guide>
        <p15:guide id="5" orient="horz" pos="4056">
          <p15:clr>
            <a:srgbClr val="F26B43"/>
          </p15:clr>
        </p15:guide>
        <p15:guide id="6" orient="horz" pos="3992">
          <p15:clr>
            <a:srgbClr val="F26B43"/>
          </p15:clr>
        </p15:guide>
      </p15:sldGuideLst>
    </p:ext>
  </p:extLst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701566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304">
          <p15:clr>
            <a:srgbClr val="F26B43"/>
          </p15:clr>
        </p15:guide>
        <p15:guide id="2" pos="7368">
          <p15:clr>
            <a:srgbClr val="F26B43"/>
          </p15:clr>
        </p15:guide>
        <p15:guide id="3" orient="horz" pos="560">
          <p15:clr>
            <a:srgbClr val="F26B43"/>
          </p15:clr>
        </p15:guide>
        <p15:guide id="4" orient="horz" pos="624">
          <p15:clr>
            <a:srgbClr val="F26B43"/>
          </p15:clr>
        </p15:guide>
        <p15:guide id="5" orient="horz" pos="4056">
          <p15:clr>
            <a:srgbClr val="F26B43"/>
          </p15:clr>
        </p15:guide>
        <p15:guide id="6" orient="horz" pos="3992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Relationship Id="rId6" Type="http://schemas.microsoft.com/office/2007/relationships/hdphoto" Target="../media/hdphoto1.wdp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5.xml"/><Relationship Id="rId1" Type="http://schemas.openxmlformats.org/officeDocument/2006/relationships/themeOverride" Target="../theme/themeOverride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5.xml"/><Relationship Id="rId1" Type="http://schemas.openxmlformats.org/officeDocument/2006/relationships/themeOverride" Target="../theme/themeOverride8.xml"/><Relationship Id="rId4" Type="http://schemas.openxmlformats.org/officeDocument/2006/relationships/image" Target="../media/image2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9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tags" Target="../tags/tag3.xml"/><Relationship Id="rId7" Type="http://schemas.microsoft.com/office/2007/relationships/hdphoto" Target="../media/hdphoto2.wdp"/><Relationship Id="rId2" Type="http://schemas.openxmlformats.org/officeDocument/2006/relationships/tags" Target="../tags/tag2.xml"/><Relationship Id="rId1" Type="http://schemas.openxmlformats.org/officeDocument/2006/relationships/themeOverride" Target="../theme/themeOverride2.xml"/><Relationship Id="rId6" Type="http://schemas.openxmlformats.org/officeDocument/2006/relationships/image" Target="../media/image6.png"/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4.xml"/><Relationship Id="rId1" Type="http://schemas.openxmlformats.org/officeDocument/2006/relationships/themeOverride" Target="../theme/themeOverride3.xml"/><Relationship Id="rId5" Type="http://schemas.openxmlformats.org/officeDocument/2006/relationships/chart" Target="../charts/chart1.xml"/><Relationship Id="rId4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microsoft.com/office/2007/relationships/hdphoto" Target="../media/hdphoto2.wdp"/><Relationship Id="rId2" Type="http://schemas.openxmlformats.org/officeDocument/2006/relationships/tags" Target="../tags/tag6.xml"/><Relationship Id="rId1" Type="http://schemas.openxmlformats.org/officeDocument/2006/relationships/tags" Target="../tags/tag5.xml"/><Relationship Id="rId6" Type="http://schemas.openxmlformats.org/officeDocument/2006/relationships/image" Target="../media/image6.png"/><Relationship Id="rId5" Type="http://schemas.openxmlformats.org/officeDocument/2006/relationships/image" Target="../media/image7.jpeg"/><Relationship Id="rId4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7" Type="http://schemas.microsoft.com/office/2007/relationships/hdphoto" Target="../media/hdphoto4.wdp"/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4.xml"/><Relationship Id="rId6" Type="http://schemas.openxmlformats.org/officeDocument/2006/relationships/image" Target="../media/image9.png"/><Relationship Id="rId5" Type="http://schemas.microsoft.com/office/2007/relationships/hdphoto" Target="../media/hdphoto3.wdp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eg"/><Relationship Id="rId3" Type="http://schemas.openxmlformats.org/officeDocument/2006/relationships/image" Target="../media/image10.png"/><Relationship Id="rId7" Type="http://schemas.openxmlformats.org/officeDocument/2006/relationships/image" Target="../media/image13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2.svg"/><Relationship Id="rId11" Type="http://schemas.openxmlformats.org/officeDocument/2006/relationships/image" Target="../media/image17.png"/><Relationship Id="rId5" Type="http://schemas.openxmlformats.org/officeDocument/2006/relationships/image" Target="../media/image11.png"/><Relationship Id="rId10" Type="http://schemas.openxmlformats.org/officeDocument/2006/relationships/image" Target="../media/image16.png"/><Relationship Id="rId4" Type="http://schemas.microsoft.com/office/2007/relationships/hdphoto" Target="../media/hdphoto5.wdp"/><Relationship Id="rId9" Type="http://schemas.openxmlformats.org/officeDocument/2006/relationships/image" Target="../media/image1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microsoft.com/office/2007/relationships/hdphoto" Target="../media/hdphoto5.wdp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5.xml"/><Relationship Id="rId1" Type="http://schemas.openxmlformats.org/officeDocument/2006/relationships/themeOverride" Target="../theme/themeOverride5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notesSlide" Target="../notesSlides/notesSlide9.xml"/><Relationship Id="rId7" Type="http://schemas.openxmlformats.org/officeDocument/2006/relationships/image" Target="../media/image23.png"/><Relationship Id="rId2" Type="http://schemas.openxmlformats.org/officeDocument/2006/relationships/slideLayout" Target="../slideLayouts/slideLayout5.xml"/><Relationship Id="rId1" Type="http://schemas.openxmlformats.org/officeDocument/2006/relationships/themeOverride" Target="../theme/themeOverride6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10" Type="http://schemas.openxmlformats.org/officeDocument/2006/relationships/image" Target="../media/image26.png"/><Relationship Id="rId4" Type="http://schemas.openxmlformats.org/officeDocument/2006/relationships/image" Target="../media/image20.png"/><Relationship Id="rId9" Type="http://schemas.openxmlformats.org/officeDocument/2006/relationships/image" Target="../media/image2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extLst>
              <a:ext uri="{FF2B5EF4-FFF2-40B4-BE49-F238E27FC236}">
                <a16:creationId xmlns:a16="http://schemas.microsoft.com/office/drawing/2014/main" id="{7CE3884B-EA80-4613-8EEC-5632DF52E6CA}"/>
              </a:ext>
            </a:extLst>
          </p:cNvPr>
          <p:cNvSpPr/>
          <p:nvPr/>
        </p:nvSpPr>
        <p:spPr>
          <a:xfrm>
            <a:off x="0" y="0"/>
            <a:ext cx="12192000" cy="5836920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chemeClr val="accent1"/>
              </a:gs>
            </a:gsLst>
            <a:lin ang="162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C95B7F5-8AE2-4504-B9B8-3D19D15C70C9}"/>
              </a:ext>
            </a:extLst>
          </p:cNvPr>
          <p:cNvSpPr txBox="1"/>
          <p:nvPr/>
        </p:nvSpPr>
        <p:spPr>
          <a:xfrm>
            <a:off x="665480" y="2359833"/>
            <a:ext cx="6924039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7200" kern="100">
                <a:solidFill>
                  <a:schemeClr val="bg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黑体" panose="02010609060101010101" pitchFamily="49" charset="-122"/>
                <a:sym typeface="HarmonyOS Sans SC Black" panose="00000A00000000000000" pitchFamily="2" charset="-122"/>
              </a:rPr>
              <a:t>年终</a:t>
            </a:r>
            <a:r>
              <a:rPr lang="zh-CN" altLang="en-US" sz="7200" kern="100" dirty="0">
                <a:solidFill>
                  <a:schemeClr val="bg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黑体" panose="02010609060101010101" pitchFamily="49" charset="-122"/>
                <a:sym typeface="HarmonyOS Sans SC Black" panose="00000A00000000000000" pitchFamily="2" charset="-122"/>
              </a:rPr>
              <a:t>总结汇报</a:t>
            </a:r>
            <a:endParaRPr lang="zh-CN" altLang="zh-CN" sz="2400" kern="100" dirty="0">
              <a:solidFill>
                <a:schemeClr val="bg1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  <a:cs typeface="Times New Roman" panose="02020603050405020304" pitchFamily="18" charset="0"/>
              <a:sym typeface="HarmonyOS Sans SC Black" panose="00000A00000000000000" pitchFamily="2" charset="-122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6C3BD07-566A-4634-99F8-C1CB70F00C50}"/>
              </a:ext>
            </a:extLst>
          </p:cNvPr>
          <p:cNvSpPr txBox="1"/>
          <p:nvPr/>
        </p:nvSpPr>
        <p:spPr>
          <a:xfrm>
            <a:off x="765812" y="6229359"/>
            <a:ext cx="140053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kern="100">
                <a:solidFill>
                  <a:srgbClr val="000000"/>
                </a:solidFill>
                <a:latin typeface="HarmonyOS Sans SC Medium" panose="00000600000000000000" pitchFamily="2" charset="-122"/>
                <a:ea typeface="HarmonyOS Sans SC Medium" panose="00000600000000000000" pitchFamily="2" charset="-122"/>
                <a:cs typeface="黑体" panose="02010609060101010101" pitchFamily="49" charset="-122"/>
                <a:sym typeface="HarmonyOS Sans SC Medium" panose="00000600000000000000" pitchFamily="2" charset="-122"/>
              </a:rPr>
              <a:t>12</a:t>
            </a:r>
            <a:r>
              <a:rPr lang="zh-CN" altLang="en-US" kern="100" dirty="0">
                <a:solidFill>
                  <a:srgbClr val="000000"/>
                </a:solidFill>
                <a:latin typeface="HarmonyOS Sans SC Medium" panose="00000600000000000000" pitchFamily="2" charset="-122"/>
                <a:ea typeface="HarmonyOS Sans SC Medium" panose="00000600000000000000" pitchFamily="2" charset="-122"/>
                <a:cs typeface="黑体" panose="02010609060101010101" pitchFamily="49" charset="-122"/>
                <a:sym typeface="HarmonyOS Sans SC Medium" panose="00000600000000000000" pitchFamily="2" charset="-122"/>
              </a:rPr>
              <a:t>月</a:t>
            </a:r>
            <a:r>
              <a:rPr lang="en-US" altLang="zh-CN" kern="100" dirty="0">
                <a:solidFill>
                  <a:srgbClr val="000000"/>
                </a:solidFill>
                <a:latin typeface="HarmonyOS Sans SC Medium" panose="00000600000000000000" pitchFamily="2" charset="-122"/>
                <a:ea typeface="HarmonyOS Sans SC Medium" panose="00000600000000000000" pitchFamily="2" charset="-122"/>
                <a:cs typeface="黑体" panose="02010609060101010101" pitchFamily="49" charset="-122"/>
                <a:sym typeface="HarmonyOS Sans SC Medium" panose="00000600000000000000" pitchFamily="2" charset="-122"/>
              </a:rPr>
              <a:t>29</a:t>
            </a:r>
            <a:r>
              <a:rPr lang="zh-CN" altLang="en-US" kern="100" dirty="0">
                <a:solidFill>
                  <a:srgbClr val="000000"/>
                </a:solidFill>
                <a:latin typeface="HarmonyOS Sans SC Medium" panose="00000600000000000000" pitchFamily="2" charset="-122"/>
                <a:ea typeface="HarmonyOS Sans SC Medium" panose="00000600000000000000" pitchFamily="2" charset="-122"/>
                <a:cs typeface="黑体" panose="02010609060101010101" pitchFamily="49" charset="-122"/>
                <a:sym typeface="HarmonyOS Sans SC Medium" panose="00000600000000000000" pitchFamily="2" charset="-122"/>
              </a:rPr>
              <a:t>日</a:t>
            </a:r>
            <a:endParaRPr lang="zh-CN" altLang="zh-CN" sz="500" kern="100" dirty="0">
              <a:solidFill>
                <a:prstClr val="black"/>
              </a:solidFill>
              <a:latin typeface="HarmonyOS Sans SC Medium" panose="00000600000000000000" pitchFamily="2" charset="-122"/>
              <a:ea typeface="HarmonyOS Sans SC Medium" panose="00000600000000000000" pitchFamily="2" charset="-122"/>
              <a:cs typeface="Times New Roman" panose="02020603050405020304" pitchFamily="18" charset="0"/>
              <a:sym typeface="HarmonyOS Sans SC Medium" panose="00000600000000000000" pitchFamily="2" charset="-122"/>
            </a:endParaRPr>
          </a:p>
        </p:txBody>
      </p:sp>
      <p:pic>
        <p:nvPicPr>
          <p:cNvPr id="7" name="Picture 2">
            <a:extLst>
              <a:ext uri="{FF2B5EF4-FFF2-40B4-BE49-F238E27FC236}">
                <a16:creationId xmlns:a16="http://schemas.microsoft.com/office/drawing/2014/main" id="{57CCAE97-E22F-4EB7-9745-F64FB6AAEE4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296164" y="6134100"/>
            <a:ext cx="1400536" cy="3677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7" name="组合 16">
            <a:extLst>
              <a:ext uri="{FF2B5EF4-FFF2-40B4-BE49-F238E27FC236}">
                <a16:creationId xmlns:a16="http://schemas.microsoft.com/office/drawing/2014/main" id="{7FBDC947-1884-43F6-9596-6CADB8AAE9AC}"/>
              </a:ext>
            </a:extLst>
          </p:cNvPr>
          <p:cNvGrpSpPr/>
          <p:nvPr/>
        </p:nvGrpSpPr>
        <p:grpSpPr>
          <a:xfrm>
            <a:off x="765812" y="4503843"/>
            <a:ext cx="2393949" cy="477520"/>
            <a:chOff x="765812" y="4293473"/>
            <a:chExt cx="2393949" cy="477520"/>
          </a:xfrm>
        </p:grpSpPr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6B3448BA-85D2-468F-9F6B-ACDD2E77024E}"/>
                </a:ext>
              </a:extLst>
            </p:cNvPr>
            <p:cNvGrpSpPr/>
            <p:nvPr/>
          </p:nvGrpSpPr>
          <p:grpSpPr>
            <a:xfrm>
              <a:off x="765812" y="4293473"/>
              <a:ext cx="2393949" cy="477520"/>
              <a:chOff x="4789171" y="4480560"/>
              <a:chExt cx="2411729" cy="548640"/>
            </a:xfrm>
            <a:effectLst>
              <a:outerShdw blurRad="177800" dist="38100" dir="2700000" algn="tl" rotWithShape="0">
                <a:schemeClr val="accent1">
                  <a:lumMod val="75000"/>
                  <a:alpha val="40000"/>
                </a:schemeClr>
              </a:outerShdw>
            </a:effectLst>
          </p:grpSpPr>
          <p:sp>
            <p:nvSpPr>
              <p:cNvPr id="11" name="矩形: 圆角 10">
                <a:extLst>
                  <a:ext uri="{FF2B5EF4-FFF2-40B4-BE49-F238E27FC236}">
                    <a16:creationId xmlns:a16="http://schemas.microsoft.com/office/drawing/2014/main" id="{896C3FAF-456A-42FC-83AA-C5537AA5A0E4}"/>
                  </a:ext>
                </a:extLst>
              </p:cNvPr>
              <p:cNvSpPr/>
              <p:nvPr/>
            </p:nvSpPr>
            <p:spPr>
              <a:xfrm>
                <a:off x="4789171" y="4480560"/>
                <a:ext cx="1111894" cy="548640"/>
              </a:xfrm>
              <a:prstGeom prst="roundRect">
                <a:avLst>
                  <a:gd name="adj" fmla="val 50000"/>
                </a:avLst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矩形: 圆角 11">
                <a:extLst>
                  <a:ext uri="{FF2B5EF4-FFF2-40B4-BE49-F238E27FC236}">
                    <a16:creationId xmlns:a16="http://schemas.microsoft.com/office/drawing/2014/main" id="{CC035D27-FBAE-40D3-98B6-98F6DBF14BF0}"/>
                  </a:ext>
                </a:extLst>
              </p:cNvPr>
              <p:cNvSpPr/>
              <p:nvPr/>
            </p:nvSpPr>
            <p:spPr>
              <a:xfrm>
                <a:off x="5387340" y="4491990"/>
                <a:ext cx="1813560" cy="525780"/>
              </a:xfrm>
              <a:prstGeom prst="roundRect">
                <a:avLst>
                  <a:gd name="adj" fmla="val 50000"/>
                </a:avLst>
              </a:prstGeom>
              <a:noFill/>
              <a:ln>
                <a:solidFill>
                  <a:schemeClr val="accent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C5BFB920-00B9-42A6-91CF-EEB7A3B6F286}"/>
                </a:ext>
              </a:extLst>
            </p:cNvPr>
            <p:cNvSpPr txBox="1"/>
            <p:nvPr/>
          </p:nvSpPr>
          <p:spPr>
            <a:xfrm>
              <a:off x="866845" y="4333362"/>
              <a:ext cx="985452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000" kern="100">
                  <a:solidFill>
                    <a:schemeClr val="bg1"/>
                  </a:solidFill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黑体" panose="02010609060101010101" pitchFamily="49" charset="-122"/>
                  <a:sym typeface="HarmonyOS Sans SC Medium" panose="00000600000000000000" pitchFamily="2" charset="-122"/>
                </a:rPr>
                <a:t>汇报人</a:t>
              </a:r>
              <a:endParaRPr lang="zh-CN" altLang="zh-CN" sz="600" kern="100" dirty="0">
                <a:solidFill>
                  <a:schemeClr val="bg1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  <a:cs typeface="Times New Roman" panose="02020603050405020304" pitchFamily="18" charset="0"/>
                <a:sym typeface="HarmonyOS Sans SC Medium" panose="00000600000000000000" pitchFamily="2" charset="-122"/>
              </a:endParaRP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B38AB3FF-AD52-4930-8F65-64837D14249A}"/>
                </a:ext>
              </a:extLst>
            </p:cNvPr>
            <p:cNvSpPr txBox="1"/>
            <p:nvPr/>
          </p:nvSpPr>
          <p:spPr>
            <a:xfrm>
              <a:off x="1953330" y="4333362"/>
              <a:ext cx="985452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000" kern="100">
                  <a:solidFill>
                    <a:schemeClr val="bg1"/>
                  </a:solidFill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黑体" panose="02010609060101010101" pitchFamily="49" charset="-122"/>
                  <a:sym typeface="HarmonyOS Sans SC Medium" panose="00000600000000000000" pitchFamily="2" charset="-122"/>
                </a:rPr>
                <a:t>胡</a:t>
              </a:r>
              <a:r>
                <a:rPr lang="zh-CN" altLang="en-US" sz="2000" kern="100" dirty="0">
                  <a:solidFill>
                    <a:schemeClr val="bg1"/>
                  </a:solidFill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黑体" panose="02010609060101010101" pitchFamily="49" charset="-122"/>
                  <a:sym typeface="HarmonyOS Sans SC Medium" panose="00000600000000000000" pitchFamily="2" charset="-122"/>
                </a:rPr>
                <a:t>图图</a:t>
              </a:r>
              <a:endParaRPr lang="zh-CN" altLang="zh-CN" sz="600" kern="100" dirty="0">
                <a:solidFill>
                  <a:schemeClr val="bg1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  <a:cs typeface="Times New Roman" panose="02020603050405020304" pitchFamily="18" charset="0"/>
                <a:sym typeface="HarmonyOS Sans SC Medium" panose="00000600000000000000" pitchFamily="2" charset="-122"/>
              </a:endParaRPr>
            </a:p>
          </p:txBody>
        </p:sp>
      </p:grpSp>
      <p:sp>
        <p:nvSpPr>
          <p:cNvPr id="16" name="文本框 15">
            <a:extLst>
              <a:ext uri="{FF2B5EF4-FFF2-40B4-BE49-F238E27FC236}">
                <a16:creationId xmlns:a16="http://schemas.microsoft.com/office/drawing/2014/main" id="{1ABA15B2-4EFE-40F6-BC07-EC31B0C1D7E9}"/>
              </a:ext>
            </a:extLst>
          </p:cNvPr>
          <p:cNvSpPr txBox="1"/>
          <p:nvPr/>
        </p:nvSpPr>
        <p:spPr>
          <a:xfrm>
            <a:off x="665480" y="1341716"/>
            <a:ext cx="2494281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7200" kern="100" dirty="0">
                <a:ln>
                  <a:solidFill>
                    <a:schemeClr val="bg1"/>
                  </a:solidFill>
                </a:ln>
                <a:solidFill>
                  <a:schemeClr val="bg1">
                    <a:alpha val="0"/>
                  </a:schemeClr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黑体" panose="02010609060101010101" pitchFamily="49" charset="-122"/>
                <a:sym typeface="HarmonyOS Sans SC Black" panose="00000A00000000000000" pitchFamily="2" charset="-122"/>
              </a:rPr>
              <a:t>2023</a:t>
            </a: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id="{4829102C-BD4B-4AF8-865E-4395DD41D9D3}"/>
              </a:ext>
            </a:extLst>
          </p:cNvPr>
          <p:cNvCxnSpPr>
            <a:cxnSpLocks/>
          </p:cNvCxnSpPr>
          <p:nvPr/>
        </p:nvCxnSpPr>
        <p:spPr>
          <a:xfrm>
            <a:off x="866845" y="3560162"/>
            <a:ext cx="5229155" cy="0"/>
          </a:xfrm>
          <a:prstGeom prst="line">
            <a:avLst/>
          </a:prstGeom>
          <a:ln w="3175">
            <a:solidFill>
              <a:schemeClr val="bg1">
                <a:alpha val="78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id="{16897484-802B-4849-9DAB-DDDFC263804C}"/>
              </a:ext>
            </a:extLst>
          </p:cNvPr>
          <p:cNvCxnSpPr>
            <a:cxnSpLocks/>
          </p:cNvCxnSpPr>
          <p:nvPr/>
        </p:nvCxnSpPr>
        <p:spPr>
          <a:xfrm>
            <a:off x="866845" y="3560162"/>
            <a:ext cx="1086485" cy="0"/>
          </a:xfrm>
          <a:prstGeom prst="line">
            <a:avLst/>
          </a:prstGeom>
          <a:ln w="38100">
            <a:solidFill>
              <a:schemeClr val="bg1">
                <a:alpha val="78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文本框 25">
            <a:extLst>
              <a:ext uri="{FF2B5EF4-FFF2-40B4-BE49-F238E27FC236}">
                <a16:creationId xmlns:a16="http://schemas.microsoft.com/office/drawing/2014/main" id="{8E3A5857-61ED-4BA0-A826-00208D08EEB2}"/>
              </a:ext>
            </a:extLst>
          </p:cNvPr>
          <p:cNvSpPr txBox="1"/>
          <p:nvPr/>
        </p:nvSpPr>
        <p:spPr>
          <a:xfrm>
            <a:off x="793468" y="3619421"/>
            <a:ext cx="5330188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en-US" altLang="zh-CN" sz="1200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TWO THOUSAND AND TWENTY-ONE    </a:t>
            </a:r>
            <a:r>
              <a:rPr lang="zh-CN" altLang="en-US" sz="1200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YEAR END SUMMARY REPORT</a:t>
            </a:r>
          </a:p>
        </p:txBody>
      </p:sp>
      <p:grpSp>
        <p:nvGrpSpPr>
          <p:cNvPr id="116" name="组合 115">
            <a:extLst>
              <a:ext uri="{FF2B5EF4-FFF2-40B4-BE49-F238E27FC236}">
                <a16:creationId xmlns:a16="http://schemas.microsoft.com/office/drawing/2014/main" id="{AC6560E8-280B-4D99-B331-6134BD22F4B3}"/>
              </a:ext>
            </a:extLst>
          </p:cNvPr>
          <p:cNvGrpSpPr/>
          <p:nvPr/>
        </p:nvGrpSpPr>
        <p:grpSpPr>
          <a:xfrm>
            <a:off x="-284479" y="-490322"/>
            <a:ext cx="1366168" cy="1332142"/>
            <a:chOff x="6253481" y="36447"/>
            <a:chExt cx="1366168" cy="1332142"/>
          </a:xfr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7000"/>
                </a:schemeClr>
              </a:gs>
            </a:gsLst>
            <a:lin ang="16200000" scaled="1"/>
            <a:tileRect/>
          </a:gradFill>
        </p:grpSpPr>
        <p:sp>
          <p:nvSpPr>
            <p:cNvPr id="27" name="椭圆 26">
              <a:extLst>
                <a:ext uri="{FF2B5EF4-FFF2-40B4-BE49-F238E27FC236}">
                  <a16:creationId xmlns:a16="http://schemas.microsoft.com/office/drawing/2014/main" id="{5351299E-BE7D-48F6-A8F4-E97FD2ADA457}"/>
                </a:ext>
              </a:extLst>
            </p:cNvPr>
            <p:cNvSpPr/>
            <p:nvPr/>
          </p:nvSpPr>
          <p:spPr>
            <a:xfrm flipV="1">
              <a:off x="6253481" y="1256126"/>
              <a:ext cx="112463" cy="11246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椭圆 27">
              <a:extLst>
                <a:ext uri="{FF2B5EF4-FFF2-40B4-BE49-F238E27FC236}">
                  <a16:creationId xmlns:a16="http://schemas.microsoft.com/office/drawing/2014/main" id="{190000F9-8173-4889-884C-A8C7CC800D42}"/>
                </a:ext>
              </a:extLst>
            </p:cNvPr>
            <p:cNvSpPr/>
            <p:nvPr/>
          </p:nvSpPr>
          <p:spPr>
            <a:xfrm flipV="1">
              <a:off x="6383990" y="1256126"/>
              <a:ext cx="112463" cy="11246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椭圆 28">
              <a:extLst>
                <a:ext uri="{FF2B5EF4-FFF2-40B4-BE49-F238E27FC236}">
                  <a16:creationId xmlns:a16="http://schemas.microsoft.com/office/drawing/2014/main" id="{287F70FF-F232-43AC-A999-7B56CF7B698E}"/>
                </a:ext>
              </a:extLst>
            </p:cNvPr>
            <p:cNvSpPr/>
            <p:nvPr/>
          </p:nvSpPr>
          <p:spPr>
            <a:xfrm flipV="1">
              <a:off x="6526748" y="1256126"/>
              <a:ext cx="112463" cy="11246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椭圆 29">
              <a:extLst>
                <a:ext uri="{FF2B5EF4-FFF2-40B4-BE49-F238E27FC236}">
                  <a16:creationId xmlns:a16="http://schemas.microsoft.com/office/drawing/2014/main" id="{7D03EAC8-16FA-44C8-A16A-CB156F17900F}"/>
                </a:ext>
              </a:extLst>
            </p:cNvPr>
            <p:cNvSpPr/>
            <p:nvPr/>
          </p:nvSpPr>
          <p:spPr>
            <a:xfrm flipV="1">
              <a:off x="6657257" y="1256126"/>
              <a:ext cx="112463" cy="11246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椭圆 30">
              <a:extLst>
                <a:ext uri="{FF2B5EF4-FFF2-40B4-BE49-F238E27FC236}">
                  <a16:creationId xmlns:a16="http://schemas.microsoft.com/office/drawing/2014/main" id="{AF2E9878-6B7A-4AA4-9D50-3795B897A675}"/>
                </a:ext>
              </a:extLst>
            </p:cNvPr>
            <p:cNvSpPr/>
            <p:nvPr/>
          </p:nvSpPr>
          <p:spPr>
            <a:xfrm flipV="1">
              <a:off x="6800015" y="1256126"/>
              <a:ext cx="112463" cy="11246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椭圆 31">
              <a:extLst>
                <a:ext uri="{FF2B5EF4-FFF2-40B4-BE49-F238E27FC236}">
                  <a16:creationId xmlns:a16="http://schemas.microsoft.com/office/drawing/2014/main" id="{18980CC7-4131-4AC4-8CAC-68DF577D3511}"/>
                </a:ext>
              </a:extLst>
            </p:cNvPr>
            <p:cNvSpPr/>
            <p:nvPr/>
          </p:nvSpPr>
          <p:spPr>
            <a:xfrm flipV="1">
              <a:off x="6930524" y="1256126"/>
              <a:ext cx="112463" cy="11246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椭圆 32">
              <a:extLst>
                <a:ext uri="{FF2B5EF4-FFF2-40B4-BE49-F238E27FC236}">
                  <a16:creationId xmlns:a16="http://schemas.microsoft.com/office/drawing/2014/main" id="{F7017385-AEBF-44CD-90F4-BC70D507451B}"/>
                </a:ext>
              </a:extLst>
            </p:cNvPr>
            <p:cNvSpPr/>
            <p:nvPr/>
          </p:nvSpPr>
          <p:spPr>
            <a:xfrm flipV="1">
              <a:off x="7073282" y="1256126"/>
              <a:ext cx="112463" cy="11246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椭圆 33">
              <a:extLst>
                <a:ext uri="{FF2B5EF4-FFF2-40B4-BE49-F238E27FC236}">
                  <a16:creationId xmlns:a16="http://schemas.microsoft.com/office/drawing/2014/main" id="{73634574-3E3A-464B-A029-60DD4441B5C9}"/>
                </a:ext>
              </a:extLst>
            </p:cNvPr>
            <p:cNvSpPr/>
            <p:nvPr/>
          </p:nvSpPr>
          <p:spPr>
            <a:xfrm flipV="1">
              <a:off x="7203791" y="1256126"/>
              <a:ext cx="112463" cy="11246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椭圆 34">
              <a:extLst>
                <a:ext uri="{FF2B5EF4-FFF2-40B4-BE49-F238E27FC236}">
                  <a16:creationId xmlns:a16="http://schemas.microsoft.com/office/drawing/2014/main" id="{B08ED39B-5E87-47F8-B6AA-96640655520A}"/>
                </a:ext>
              </a:extLst>
            </p:cNvPr>
            <p:cNvSpPr/>
            <p:nvPr/>
          </p:nvSpPr>
          <p:spPr>
            <a:xfrm flipV="1">
              <a:off x="7346549" y="1256126"/>
              <a:ext cx="112463" cy="11246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椭圆 35">
              <a:extLst>
                <a:ext uri="{FF2B5EF4-FFF2-40B4-BE49-F238E27FC236}">
                  <a16:creationId xmlns:a16="http://schemas.microsoft.com/office/drawing/2014/main" id="{79932E30-4120-4984-B008-12AC95CDC679}"/>
                </a:ext>
              </a:extLst>
            </p:cNvPr>
            <p:cNvSpPr/>
            <p:nvPr/>
          </p:nvSpPr>
          <p:spPr>
            <a:xfrm flipV="1">
              <a:off x="7507186" y="1256126"/>
              <a:ext cx="112463" cy="11246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椭圆 38">
              <a:extLst>
                <a:ext uri="{FF2B5EF4-FFF2-40B4-BE49-F238E27FC236}">
                  <a16:creationId xmlns:a16="http://schemas.microsoft.com/office/drawing/2014/main" id="{2DC4738B-529C-4D6C-9DE3-FFB03F784319}"/>
                </a:ext>
              </a:extLst>
            </p:cNvPr>
            <p:cNvSpPr/>
            <p:nvPr/>
          </p:nvSpPr>
          <p:spPr>
            <a:xfrm flipV="1">
              <a:off x="6253481" y="1081887"/>
              <a:ext cx="112463" cy="11246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椭圆 39">
              <a:extLst>
                <a:ext uri="{FF2B5EF4-FFF2-40B4-BE49-F238E27FC236}">
                  <a16:creationId xmlns:a16="http://schemas.microsoft.com/office/drawing/2014/main" id="{2833E9B9-F3E5-4005-B75D-285BB6208780}"/>
                </a:ext>
              </a:extLst>
            </p:cNvPr>
            <p:cNvSpPr/>
            <p:nvPr/>
          </p:nvSpPr>
          <p:spPr>
            <a:xfrm flipV="1">
              <a:off x="6383990" y="1081887"/>
              <a:ext cx="112463" cy="11246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椭圆 40">
              <a:extLst>
                <a:ext uri="{FF2B5EF4-FFF2-40B4-BE49-F238E27FC236}">
                  <a16:creationId xmlns:a16="http://schemas.microsoft.com/office/drawing/2014/main" id="{22683616-FBFA-49C1-9996-9A700714BD3E}"/>
                </a:ext>
              </a:extLst>
            </p:cNvPr>
            <p:cNvSpPr/>
            <p:nvPr/>
          </p:nvSpPr>
          <p:spPr>
            <a:xfrm flipV="1">
              <a:off x="6526748" y="1081887"/>
              <a:ext cx="112463" cy="11246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椭圆 41">
              <a:extLst>
                <a:ext uri="{FF2B5EF4-FFF2-40B4-BE49-F238E27FC236}">
                  <a16:creationId xmlns:a16="http://schemas.microsoft.com/office/drawing/2014/main" id="{63EE6506-F3F5-4D20-B782-AE06048319BA}"/>
                </a:ext>
              </a:extLst>
            </p:cNvPr>
            <p:cNvSpPr/>
            <p:nvPr/>
          </p:nvSpPr>
          <p:spPr>
            <a:xfrm flipV="1">
              <a:off x="6657257" y="1081887"/>
              <a:ext cx="112463" cy="11246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椭圆 42">
              <a:extLst>
                <a:ext uri="{FF2B5EF4-FFF2-40B4-BE49-F238E27FC236}">
                  <a16:creationId xmlns:a16="http://schemas.microsoft.com/office/drawing/2014/main" id="{3D811A48-ADE0-4120-B23C-1C3DCA782C9B}"/>
                </a:ext>
              </a:extLst>
            </p:cNvPr>
            <p:cNvSpPr/>
            <p:nvPr/>
          </p:nvSpPr>
          <p:spPr>
            <a:xfrm flipV="1">
              <a:off x="6800015" y="1081887"/>
              <a:ext cx="112463" cy="11246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椭圆 43">
              <a:extLst>
                <a:ext uri="{FF2B5EF4-FFF2-40B4-BE49-F238E27FC236}">
                  <a16:creationId xmlns:a16="http://schemas.microsoft.com/office/drawing/2014/main" id="{D31CD952-01E3-49B3-897E-884C3E5E4339}"/>
                </a:ext>
              </a:extLst>
            </p:cNvPr>
            <p:cNvSpPr/>
            <p:nvPr/>
          </p:nvSpPr>
          <p:spPr>
            <a:xfrm flipV="1">
              <a:off x="6930524" y="1081887"/>
              <a:ext cx="112463" cy="11246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椭圆 44">
              <a:extLst>
                <a:ext uri="{FF2B5EF4-FFF2-40B4-BE49-F238E27FC236}">
                  <a16:creationId xmlns:a16="http://schemas.microsoft.com/office/drawing/2014/main" id="{73506BAC-7AF0-480A-89EE-B694A731B445}"/>
                </a:ext>
              </a:extLst>
            </p:cNvPr>
            <p:cNvSpPr/>
            <p:nvPr/>
          </p:nvSpPr>
          <p:spPr>
            <a:xfrm flipV="1">
              <a:off x="7073282" y="1081887"/>
              <a:ext cx="112463" cy="11246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椭圆 45">
              <a:extLst>
                <a:ext uri="{FF2B5EF4-FFF2-40B4-BE49-F238E27FC236}">
                  <a16:creationId xmlns:a16="http://schemas.microsoft.com/office/drawing/2014/main" id="{4691CF15-56BC-40D0-B531-8D316017D712}"/>
                </a:ext>
              </a:extLst>
            </p:cNvPr>
            <p:cNvSpPr/>
            <p:nvPr/>
          </p:nvSpPr>
          <p:spPr>
            <a:xfrm flipV="1">
              <a:off x="7203791" y="1081887"/>
              <a:ext cx="112463" cy="11246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椭圆 46">
              <a:extLst>
                <a:ext uri="{FF2B5EF4-FFF2-40B4-BE49-F238E27FC236}">
                  <a16:creationId xmlns:a16="http://schemas.microsoft.com/office/drawing/2014/main" id="{38501538-2753-4123-B43F-F32BBC8D7C4B}"/>
                </a:ext>
              </a:extLst>
            </p:cNvPr>
            <p:cNvSpPr/>
            <p:nvPr/>
          </p:nvSpPr>
          <p:spPr>
            <a:xfrm flipV="1">
              <a:off x="7346549" y="1081887"/>
              <a:ext cx="112463" cy="11246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椭圆 47">
              <a:extLst>
                <a:ext uri="{FF2B5EF4-FFF2-40B4-BE49-F238E27FC236}">
                  <a16:creationId xmlns:a16="http://schemas.microsoft.com/office/drawing/2014/main" id="{E00C4AAD-37A0-4B39-8EB8-0A280E76A1E9}"/>
                </a:ext>
              </a:extLst>
            </p:cNvPr>
            <p:cNvSpPr/>
            <p:nvPr/>
          </p:nvSpPr>
          <p:spPr>
            <a:xfrm flipV="1">
              <a:off x="7507186" y="1081887"/>
              <a:ext cx="112463" cy="11246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椭圆 49">
              <a:extLst>
                <a:ext uri="{FF2B5EF4-FFF2-40B4-BE49-F238E27FC236}">
                  <a16:creationId xmlns:a16="http://schemas.microsoft.com/office/drawing/2014/main" id="{4C1DCA8B-4B13-4D8A-BC19-89EBC4CD47CA}"/>
                </a:ext>
              </a:extLst>
            </p:cNvPr>
            <p:cNvSpPr/>
            <p:nvPr/>
          </p:nvSpPr>
          <p:spPr>
            <a:xfrm flipV="1">
              <a:off x="6253481" y="907647"/>
              <a:ext cx="112463" cy="11246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椭圆 50">
              <a:extLst>
                <a:ext uri="{FF2B5EF4-FFF2-40B4-BE49-F238E27FC236}">
                  <a16:creationId xmlns:a16="http://schemas.microsoft.com/office/drawing/2014/main" id="{F6E55E91-E861-4A27-8044-92711B0657A3}"/>
                </a:ext>
              </a:extLst>
            </p:cNvPr>
            <p:cNvSpPr/>
            <p:nvPr/>
          </p:nvSpPr>
          <p:spPr>
            <a:xfrm flipV="1">
              <a:off x="6383990" y="907647"/>
              <a:ext cx="112463" cy="11246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椭圆 51">
              <a:extLst>
                <a:ext uri="{FF2B5EF4-FFF2-40B4-BE49-F238E27FC236}">
                  <a16:creationId xmlns:a16="http://schemas.microsoft.com/office/drawing/2014/main" id="{A2B2D84E-C764-438E-87E0-AFE06DE56E59}"/>
                </a:ext>
              </a:extLst>
            </p:cNvPr>
            <p:cNvSpPr/>
            <p:nvPr/>
          </p:nvSpPr>
          <p:spPr>
            <a:xfrm flipV="1">
              <a:off x="6526748" y="907647"/>
              <a:ext cx="112463" cy="11246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椭圆 52">
              <a:extLst>
                <a:ext uri="{FF2B5EF4-FFF2-40B4-BE49-F238E27FC236}">
                  <a16:creationId xmlns:a16="http://schemas.microsoft.com/office/drawing/2014/main" id="{677AF950-DC65-453F-8255-160E2A44A71B}"/>
                </a:ext>
              </a:extLst>
            </p:cNvPr>
            <p:cNvSpPr/>
            <p:nvPr/>
          </p:nvSpPr>
          <p:spPr>
            <a:xfrm flipV="1">
              <a:off x="6657257" y="907647"/>
              <a:ext cx="112463" cy="11246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椭圆 53">
              <a:extLst>
                <a:ext uri="{FF2B5EF4-FFF2-40B4-BE49-F238E27FC236}">
                  <a16:creationId xmlns:a16="http://schemas.microsoft.com/office/drawing/2014/main" id="{2871127C-9D4B-4E4A-920A-1672FED8121D}"/>
                </a:ext>
              </a:extLst>
            </p:cNvPr>
            <p:cNvSpPr/>
            <p:nvPr/>
          </p:nvSpPr>
          <p:spPr>
            <a:xfrm flipV="1">
              <a:off x="6800015" y="907647"/>
              <a:ext cx="112463" cy="11246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椭圆 54">
              <a:extLst>
                <a:ext uri="{FF2B5EF4-FFF2-40B4-BE49-F238E27FC236}">
                  <a16:creationId xmlns:a16="http://schemas.microsoft.com/office/drawing/2014/main" id="{4F65955A-8252-43C4-80D9-1E8991FFF774}"/>
                </a:ext>
              </a:extLst>
            </p:cNvPr>
            <p:cNvSpPr/>
            <p:nvPr/>
          </p:nvSpPr>
          <p:spPr>
            <a:xfrm flipV="1">
              <a:off x="6930524" y="907647"/>
              <a:ext cx="112463" cy="11246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椭圆 55">
              <a:extLst>
                <a:ext uri="{FF2B5EF4-FFF2-40B4-BE49-F238E27FC236}">
                  <a16:creationId xmlns:a16="http://schemas.microsoft.com/office/drawing/2014/main" id="{AD7587B8-6EB5-4670-94E3-A590D2EF0D92}"/>
                </a:ext>
              </a:extLst>
            </p:cNvPr>
            <p:cNvSpPr/>
            <p:nvPr/>
          </p:nvSpPr>
          <p:spPr>
            <a:xfrm flipV="1">
              <a:off x="7073282" y="907647"/>
              <a:ext cx="112463" cy="11246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椭圆 56">
              <a:extLst>
                <a:ext uri="{FF2B5EF4-FFF2-40B4-BE49-F238E27FC236}">
                  <a16:creationId xmlns:a16="http://schemas.microsoft.com/office/drawing/2014/main" id="{62B24CA1-5202-41AA-B6C4-7F7C4008DEFB}"/>
                </a:ext>
              </a:extLst>
            </p:cNvPr>
            <p:cNvSpPr/>
            <p:nvPr/>
          </p:nvSpPr>
          <p:spPr>
            <a:xfrm flipV="1">
              <a:off x="7203791" y="907647"/>
              <a:ext cx="112463" cy="11246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椭圆 57">
              <a:extLst>
                <a:ext uri="{FF2B5EF4-FFF2-40B4-BE49-F238E27FC236}">
                  <a16:creationId xmlns:a16="http://schemas.microsoft.com/office/drawing/2014/main" id="{A2CDA932-4FC8-4E00-96C2-0F58A26A2FD9}"/>
                </a:ext>
              </a:extLst>
            </p:cNvPr>
            <p:cNvSpPr/>
            <p:nvPr/>
          </p:nvSpPr>
          <p:spPr>
            <a:xfrm flipV="1">
              <a:off x="7346549" y="907647"/>
              <a:ext cx="112463" cy="11246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椭圆 58">
              <a:extLst>
                <a:ext uri="{FF2B5EF4-FFF2-40B4-BE49-F238E27FC236}">
                  <a16:creationId xmlns:a16="http://schemas.microsoft.com/office/drawing/2014/main" id="{079A04BC-9AFA-4EF8-A7E6-00EDD6C89E33}"/>
                </a:ext>
              </a:extLst>
            </p:cNvPr>
            <p:cNvSpPr/>
            <p:nvPr/>
          </p:nvSpPr>
          <p:spPr>
            <a:xfrm flipV="1">
              <a:off x="7507186" y="907647"/>
              <a:ext cx="112463" cy="11246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椭圆 60">
              <a:extLst>
                <a:ext uri="{FF2B5EF4-FFF2-40B4-BE49-F238E27FC236}">
                  <a16:creationId xmlns:a16="http://schemas.microsoft.com/office/drawing/2014/main" id="{B86037DE-AC08-4E37-AF42-886871A96171}"/>
                </a:ext>
              </a:extLst>
            </p:cNvPr>
            <p:cNvSpPr/>
            <p:nvPr/>
          </p:nvSpPr>
          <p:spPr>
            <a:xfrm flipV="1">
              <a:off x="6253481" y="733407"/>
              <a:ext cx="112463" cy="11246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椭圆 61">
              <a:extLst>
                <a:ext uri="{FF2B5EF4-FFF2-40B4-BE49-F238E27FC236}">
                  <a16:creationId xmlns:a16="http://schemas.microsoft.com/office/drawing/2014/main" id="{832AEBEB-EABA-4DE8-81B0-3173500B7693}"/>
                </a:ext>
              </a:extLst>
            </p:cNvPr>
            <p:cNvSpPr/>
            <p:nvPr/>
          </p:nvSpPr>
          <p:spPr>
            <a:xfrm flipV="1">
              <a:off x="6383990" y="733407"/>
              <a:ext cx="112463" cy="11246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椭圆 62">
              <a:extLst>
                <a:ext uri="{FF2B5EF4-FFF2-40B4-BE49-F238E27FC236}">
                  <a16:creationId xmlns:a16="http://schemas.microsoft.com/office/drawing/2014/main" id="{E26EDB4B-5496-4772-A883-35B0C47FDD59}"/>
                </a:ext>
              </a:extLst>
            </p:cNvPr>
            <p:cNvSpPr/>
            <p:nvPr/>
          </p:nvSpPr>
          <p:spPr>
            <a:xfrm flipV="1">
              <a:off x="6526748" y="733407"/>
              <a:ext cx="112463" cy="11246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椭圆 63">
              <a:extLst>
                <a:ext uri="{FF2B5EF4-FFF2-40B4-BE49-F238E27FC236}">
                  <a16:creationId xmlns:a16="http://schemas.microsoft.com/office/drawing/2014/main" id="{94447BE9-AFC7-4C6D-B745-7D2583D20566}"/>
                </a:ext>
              </a:extLst>
            </p:cNvPr>
            <p:cNvSpPr/>
            <p:nvPr/>
          </p:nvSpPr>
          <p:spPr>
            <a:xfrm flipV="1">
              <a:off x="6657257" y="733407"/>
              <a:ext cx="112463" cy="11246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椭圆 64">
              <a:extLst>
                <a:ext uri="{FF2B5EF4-FFF2-40B4-BE49-F238E27FC236}">
                  <a16:creationId xmlns:a16="http://schemas.microsoft.com/office/drawing/2014/main" id="{9AF729EE-1A34-4442-AB66-4F497D8AC0D6}"/>
                </a:ext>
              </a:extLst>
            </p:cNvPr>
            <p:cNvSpPr/>
            <p:nvPr/>
          </p:nvSpPr>
          <p:spPr>
            <a:xfrm flipV="1">
              <a:off x="6800015" y="733407"/>
              <a:ext cx="112463" cy="11246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椭圆 65">
              <a:extLst>
                <a:ext uri="{FF2B5EF4-FFF2-40B4-BE49-F238E27FC236}">
                  <a16:creationId xmlns:a16="http://schemas.microsoft.com/office/drawing/2014/main" id="{A6D211FB-30BD-48E4-B821-1245A055D89B}"/>
                </a:ext>
              </a:extLst>
            </p:cNvPr>
            <p:cNvSpPr/>
            <p:nvPr/>
          </p:nvSpPr>
          <p:spPr>
            <a:xfrm flipV="1">
              <a:off x="6930524" y="733407"/>
              <a:ext cx="112463" cy="11246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椭圆 66">
              <a:extLst>
                <a:ext uri="{FF2B5EF4-FFF2-40B4-BE49-F238E27FC236}">
                  <a16:creationId xmlns:a16="http://schemas.microsoft.com/office/drawing/2014/main" id="{729995A9-E2B3-4F36-822E-E11B7AB11DB6}"/>
                </a:ext>
              </a:extLst>
            </p:cNvPr>
            <p:cNvSpPr/>
            <p:nvPr/>
          </p:nvSpPr>
          <p:spPr>
            <a:xfrm flipV="1">
              <a:off x="7073282" y="733407"/>
              <a:ext cx="112463" cy="11246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椭圆 67">
              <a:extLst>
                <a:ext uri="{FF2B5EF4-FFF2-40B4-BE49-F238E27FC236}">
                  <a16:creationId xmlns:a16="http://schemas.microsoft.com/office/drawing/2014/main" id="{39E3D5E9-9DB7-45D4-84ED-C6834C7F6F06}"/>
                </a:ext>
              </a:extLst>
            </p:cNvPr>
            <p:cNvSpPr/>
            <p:nvPr/>
          </p:nvSpPr>
          <p:spPr>
            <a:xfrm flipV="1">
              <a:off x="7203791" y="733407"/>
              <a:ext cx="112463" cy="11246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椭圆 68">
              <a:extLst>
                <a:ext uri="{FF2B5EF4-FFF2-40B4-BE49-F238E27FC236}">
                  <a16:creationId xmlns:a16="http://schemas.microsoft.com/office/drawing/2014/main" id="{9D05C4DD-6376-4B8E-A23B-46977A65CA6D}"/>
                </a:ext>
              </a:extLst>
            </p:cNvPr>
            <p:cNvSpPr/>
            <p:nvPr/>
          </p:nvSpPr>
          <p:spPr>
            <a:xfrm flipV="1">
              <a:off x="7346549" y="733407"/>
              <a:ext cx="112463" cy="11246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" name="椭圆 69">
              <a:extLst>
                <a:ext uri="{FF2B5EF4-FFF2-40B4-BE49-F238E27FC236}">
                  <a16:creationId xmlns:a16="http://schemas.microsoft.com/office/drawing/2014/main" id="{93B84ED6-C566-47A1-8725-91506B8BFBAB}"/>
                </a:ext>
              </a:extLst>
            </p:cNvPr>
            <p:cNvSpPr/>
            <p:nvPr/>
          </p:nvSpPr>
          <p:spPr>
            <a:xfrm flipV="1">
              <a:off x="7507186" y="733407"/>
              <a:ext cx="112463" cy="11246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" name="椭圆 71">
              <a:extLst>
                <a:ext uri="{FF2B5EF4-FFF2-40B4-BE49-F238E27FC236}">
                  <a16:creationId xmlns:a16="http://schemas.microsoft.com/office/drawing/2014/main" id="{69DDA63F-F117-4FDA-8FF3-6F68AF8914DF}"/>
                </a:ext>
              </a:extLst>
            </p:cNvPr>
            <p:cNvSpPr/>
            <p:nvPr/>
          </p:nvSpPr>
          <p:spPr>
            <a:xfrm flipV="1">
              <a:off x="6253481" y="559167"/>
              <a:ext cx="112463" cy="11246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" name="椭圆 72">
              <a:extLst>
                <a:ext uri="{FF2B5EF4-FFF2-40B4-BE49-F238E27FC236}">
                  <a16:creationId xmlns:a16="http://schemas.microsoft.com/office/drawing/2014/main" id="{5A6CF5E7-877C-4698-AC1A-466F8C8D5BDF}"/>
                </a:ext>
              </a:extLst>
            </p:cNvPr>
            <p:cNvSpPr/>
            <p:nvPr/>
          </p:nvSpPr>
          <p:spPr>
            <a:xfrm flipV="1">
              <a:off x="6383990" y="559167"/>
              <a:ext cx="112463" cy="11246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" name="椭圆 73">
              <a:extLst>
                <a:ext uri="{FF2B5EF4-FFF2-40B4-BE49-F238E27FC236}">
                  <a16:creationId xmlns:a16="http://schemas.microsoft.com/office/drawing/2014/main" id="{404AEE43-0D08-4608-9FB1-9B9D2CA1D70B}"/>
                </a:ext>
              </a:extLst>
            </p:cNvPr>
            <p:cNvSpPr/>
            <p:nvPr/>
          </p:nvSpPr>
          <p:spPr>
            <a:xfrm flipV="1">
              <a:off x="6526748" y="559167"/>
              <a:ext cx="112463" cy="11246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椭圆 74">
              <a:extLst>
                <a:ext uri="{FF2B5EF4-FFF2-40B4-BE49-F238E27FC236}">
                  <a16:creationId xmlns:a16="http://schemas.microsoft.com/office/drawing/2014/main" id="{AB6EA0C8-F16B-4A3F-BDB4-ADD921D91357}"/>
                </a:ext>
              </a:extLst>
            </p:cNvPr>
            <p:cNvSpPr/>
            <p:nvPr/>
          </p:nvSpPr>
          <p:spPr>
            <a:xfrm flipV="1">
              <a:off x="6657257" y="559167"/>
              <a:ext cx="112463" cy="11246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6" name="椭圆 75">
              <a:extLst>
                <a:ext uri="{FF2B5EF4-FFF2-40B4-BE49-F238E27FC236}">
                  <a16:creationId xmlns:a16="http://schemas.microsoft.com/office/drawing/2014/main" id="{D27B6AC9-A261-4D47-9728-26ADE96F648A}"/>
                </a:ext>
              </a:extLst>
            </p:cNvPr>
            <p:cNvSpPr/>
            <p:nvPr/>
          </p:nvSpPr>
          <p:spPr>
            <a:xfrm flipV="1">
              <a:off x="6800015" y="559167"/>
              <a:ext cx="112463" cy="11246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7" name="椭圆 76">
              <a:extLst>
                <a:ext uri="{FF2B5EF4-FFF2-40B4-BE49-F238E27FC236}">
                  <a16:creationId xmlns:a16="http://schemas.microsoft.com/office/drawing/2014/main" id="{AEDBDC0A-9239-47FA-B87A-EBA046176ADA}"/>
                </a:ext>
              </a:extLst>
            </p:cNvPr>
            <p:cNvSpPr/>
            <p:nvPr/>
          </p:nvSpPr>
          <p:spPr>
            <a:xfrm flipV="1">
              <a:off x="6930524" y="559167"/>
              <a:ext cx="112463" cy="11246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8" name="椭圆 77">
              <a:extLst>
                <a:ext uri="{FF2B5EF4-FFF2-40B4-BE49-F238E27FC236}">
                  <a16:creationId xmlns:a16="http://schemas.microsoft.com/office/drawing/2014/main" id="{3313F171-170A-4FBB-AF26-C66B0A310BCD}"/>
                </a:ext>
              </a:extLst>
            </p:cNvPr>
            <p:cNvSpPr/>
            <p:nvPr/>
          </p:nvSpPr>
          <p:spPr>
            <a:xfrm flipV="1">
              <a:off x="7073282" y="559167"/>
              <a:ext cx="112463" cy="11246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9" name="椭圆 78">
              <a:extLst>
                <a:ext uri="{FF2B5EF4-FFF2-40B4-BE49-F238E27FC236}">
                  <a16:creationId xmlns:a16="http://schemas.microsoft.com/office/drawing/2014/main" id="{040F5DCD-DECB-49E7-BC5D-56C8EE70CEDD}"/>
                </a:ext>
              </a:extLst>
            </p:cNvPr>
            <p:cNvSpPr/>
            <p:nvPr/>
          </p:nvSpPr>
          <p:spPr>
            <a:xfrm flipV="1">
              <a:off x="7203791" y="559167"/>
              <a:ext cx="112463" cy="11246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0" name="椭圆 79">
              <a:extLst>
                <a:ext uri="{FF2B5EF4-FFF2-40B4-BE49-F238E27FC236}">
                  <a16:creationId xmlns:a16="http://schemas.microsoft.com/office/drawing/2014/main" id="{343460B8-761D-4DDF-9FFD-DAB9D9E1A6A3}"/>
                </a:ext>
              </a:extLst>
            </p:cNvPr>
            <p:cNvSpPr/>
            <p:nvPr/>
          </p:nvSpPr>
          <p:spPr>
            <a:xfrm flipV="1">
              <a:off x="7346549" y="559167"/>
              <a:ext cx="112463" cy="11246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1" name="椭圆 80">
              <a:extLst>
                <a:ext uri="{FF2B5EF4-FFF2-40B4-BE49-F238E27FC236}">
                  <a16:creationId xmlns:a16="http://schemas.microsoft.com/office/drawing/2014/main" id="{8C522067-4397-482D-A30B-209DB9391C56}"/>
                </a:ext>
              </a:extLst>
            </p:cNvPr>
            <p:cNvSpPr/>
            <p:nvPr/>
          </p:nvSpPr>
          <p:spPr>
            <a:xfrm flipV="1">
              <a:off x="7507186" y="559167"/>
              <a:ext cx="112463" cy="11246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3" name="椭圆 82">
              <a:extLst>
                <a:ext uri="{FF2B5EF4-FFF2-40B4-BE49-F238E27FC236}">
                  <a16:creationId xmlns:a16="http://schemas.microsoft.com/office/drawing/2014/main" id="{0788E8A7-0434-45D8-82B0-D00800D4C0B7}"/>
                </a:ext>
              </a:extLst>
            </p:cNvPr>
            <p:cNvSpPr/>
            <p:nvPr/>
          </p:nvSpPr>
          <p:spPr>
            <a:xfrm flipV="1">
              <a:off x="6253481" y="384927"/>
              <a:ext cx="112463" cy="11246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4" name="椭圆 83">
              <a:extLst>
                <a:ext uri="{FF2B5EF4-FFF2-40B4-BE49-F238E27FC236}">
                  <a16:creationId xmlns:a16="http://schemas.microsoft.com/office/drawing/2014/main" id="{51C23F13-AEEF-4620-9A6E-5B1DCE0B8F8A}"/>
                </a:ext>
              </a:extLst>
            </p:cNvPr>
            <p:cNvSpPr/>
            <p:nvPr/>
          </p:nvSpPr>
          <p:spPr>
            <a:xfrm flipV="1">
              <a:off x="6383990" y="384927"/>
              <a:ext cx="112463" cy="11246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5" name="椭圆 84">
              <a:extLst>
                <a:ext uri="{FF2B5EF4-FFF2-40B4-BE49-F238E27FC236}">
                  <a16:creationId xmlns:a16="http://schemas.microsoft.com/office/drawing/2014/main" id="{CF4294EA-432C-4F9F-B162-F5291E85D7BF}"/>
                </a:ext>
              </a:extLst>
            </p:cNvPr>
            <p:cNvSpPr/>
            <p:nvPr/>
          </p:nvSpPr>
          <p:spPr>
            <a:xfrm flipV="1">
              <a:off x="6526748" y="384927"/>
              <a:ext cx="112463" cy="11246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6" name="椭圆 85">
              <a:extLst>
                <a:ext uri="{FF2B5EF4-FFF2-40B4-BE49-F238E27FC236}">
                  <a16:creationId xmlns:a16="http://schemas.microsoft.com/office/drawing/2014/main" id="{5A7BC6CD-23CC-4F73-B2B6-2A685E4F5A71}"/>
                </a:ext>
              </a:extLst>
            </p:cNvPr>
            <p:cNvSpPr/>
            <p:nvPr/>
          </p:nvSpPr>
          <p:spPr>
            <a:xfrm flipV="1">
              <a:off x="6657257" y="384927"/>
              <a:ext cx="112463" cy="11246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7" name="椭圆 86">
              <a:extLst>
                <a:ext uri="{FF2B5EF4-FFF2-40B4-BE49-F238E27FC236}">
                  <a16:creationId xmlns:a16="http://schemas.microsoft.com/office/drawing/2014/main" id="{6969C0FC-2839-45D8-A1B6-CA790D8DC023}"/>
                </a:ext>
              </a:extLst>
            </p:cNvPr>
            <p:cNvSpPr/>
            <p:nvPr/>
          </p:nvSpPr>
          <p:spPr>
            <a:xfrm flipV="1">
              <a:off x="6800015" y="384927"/>
              <a:ext cx="112463" cy="11246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8" name="椭圆 87">
              <a:extLst>
                <a:ext uri="{FF2B5EF4-FFF2-40B4-BE49-F238E27FC236}">
                  <a16:creationId xmlns:a16="http://schemas.microsoft.com/office/drawing/2014/main" id="{D46C2144-ED80-4ABD-AAF2-B3C3BA0673EF}"/>
                </a:ext>
              </a:extLst>
            </p:cNvPr>
            <p:cNvSpPr/>
            <p:nvPr/>
          </p:nvSpPr>
          <p:spPr>
            <a:xfrm flipV="1">
              <a:off x="6930524" y="384927"/>
              <a:ext cx="112463" cy="11246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9" name="椭圆 88">
              <a:extLst>
                <a:ext uri="{FF2B5EF4-FFF2-40B4-BE49-F238E27FC236}">
                  <a16:creationId xmlns:a16="http://schemas.microsoft.com/office/drawing/2014/main" id="{B5377527-1A25-4726-AD15-93E6ED5E63E5}"/>
                </a:ext>
              </a:extLst>
            </p:cNvPr>
            <p:cNvSpPr/>
            <p:nvPr/>
          </p:nvSpPr>
          <p:spPr>
            <a:xfrm flipV="1">
              <a:off x="7073282" y="384927"/>
              <a:ext cx="112463" cy="11246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0" name="椭圆 89">
              <a:extLst>
                <a:ext uri="{FF2B5EF4-FFF2-40B4-BE49-F238E27FC236}">
                  <a16:creationId xmlns:a16="http://schemas.microsoft.com/office/drawing/2014/main" id="{85889DED-2625-476E-81BD-11C5B098ADD1}"/>
                </a:ext>
              </a:extLst>
            </p:cNvPr>
            <p:cNvSpPr/>
            <p:nvPr/>
          </p:nvSpPr>
          <p:spPr>
            <a:xfrm flipV="1">
              <a:off x="7203791" y="384927"/>
              <a:ext cx="112463" cy="11246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1" name="椭圆 90">
              <a:extLst>
                <a:ext uri="{FF2B5EF4-FFF2-40B4-BE49-F238E27FC236}">
                  <a16:creationId xmlns:a16="http://schemas.microsoft.com/office/drawing/2014/main" id="{63ED8247-7D8F-4625-9D5A-B59A8835E660}"/>
                </a:ext>
              </a:extLst>
            </p:cNvPr>
            <p:cNvSpPr/>
            <p:nvPr/>
          </p:nvSpPr>
          <p:spPr>
            <a:xfrm flipV="1">
              <a:off x="7346549" y="384927"/>
              <a:ext cx="112463" cy="11246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2" name="椭圆 91">
              <a:extLst>
                <a:ext uri="{FF2B5EF4-FFF2-40B4-BE49-F238E27FC236}">
                  <a16:creationId xmlns:a16="http://schemas.microsoft.com/office/drawing/2014/main" id="{D80A4454-1E48-48D8-87A1-48F9ADDBDAC4}"/>
                </a:ext>
              </a:extLst>
            </p:cNvPr>
            <p:cNvSpPr/>
            <p:nvPr/>
          </p:nvSpPr>
          <p:spPr>
            <a:xfrm flipV="1">
              <a:off x="7507186" y="384927"/>
              <a:ext cx="112463" cy="11246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4" name="椭圆 93">
              <a:extLst>
                <a:ext uri="{FF2B5EF4-FFF2-40B4-BE49-F238E27FC236}">
                  <a16:creationId xmlns:a16="http://schemas.microsoft.com/office/drawing/2014/main" id="{73F32941-1808-404F-A649-A498DF007A58}"/>
                </a:ext>
              </a:extLst>
            </p:cNvPr>
            <p:cNvSpPr/>
            <p:nvPr/>
          </p:nvSpPr>
          <p:spPr>
            <a:xfrm flipV="1">
              <a:off x="6253481" y="210687"/>
              <a:ext cx="112463" cy="11246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5" name="椭圆 94">
              <a:extLst>
                <a:ext uri="{FF2B5EF4-FFF2-40B4-BE49-F238E27FC236}">
                  <a16:creationId xmlns:a16="http://schemas.microsoft.com/office/drawing/2014/main" id="{CEA24147-12D2-4958-96EC-866E5DB3B6E5}"/>
                </a:ext>
              </a:extLst>
            </p:cNvPr>
            <p:cNvSpPr/>
            <p:nvPr/>
          </p:nvSpPr>
          <p:spPr>
            <a:xfrm flipV="1">
              <a:off x="6383990" y="210687"/>
              <a:ext cx="112463" cy="11246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6" name="椭圆 95">
              <a:extLst>
                <a:ext uri="{FF2B5EF4-FFF2-40B4-BE49-F238E27FC236}">
                  <a16:creationId xmlns:a16="http://schemas.microsoft.com/office/drawing/2014/main" id="{8F6C5173-A384-4F26-90F9-3C1905264904}"/>
                </a:ext>
              </a:extLst>
            </p:cNvPr>
            <p:cNvSpPr/>
            <p:nvPr/>
          </p:nvSpPr>
          <p:spPr>
            <a:xfrm flipV="1">
              <a:off x="6526748" y="210687"/>
              <a:ext cx="112463" cy="11246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7" name="椭圆 96">
              <a:extLst>
                <a:ext uri="{FF2B5EF4-FFF2-40B4-BE49-F238E27FC236}">
                  <a16:creationId xmlns:a16="http://schemas.microsoft.com/office/drawing/2014/main" id="{EEDA928C-1281-4AA1-968F-85CFABA8E0CA}"/>
                </a:ext>
              </a:extLst>
            </p:cNvPr>
            <p:cNvSpPr/>
            <p:nvPr/>
          </p:nvSpPr>
          <p:spPr>
            <a:xfrm flipV="1">
              <a:off x="6657257" y="210687"/>
              <a:ext cx="112463" cy="11246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8" name="椭圆 97">
              <a:extLst>
                <a:ext uri="{FF2B5EF4-FFF2-40B4-BE49-F238E27FC236}">
                  <a16:creationId xmlns:a16="http://schemas.microsoft.com/office/drawing/2014/main" id="{989F47FF-747A-4844-A8FA-37F9D91C9352}"/>
                </a:ext>
              </a:extLst>
            </p:cNvPr>
            <p:cNvSpPr/>
            <p:nvPr/>
          </p:nvSpPr>
          <p:spPr>
            <a:xfrm flipV="1">
              <a:off x="6800015" y="210687"/>
              <a:ext cx="112463" cy="11246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9" name="椭圆 98">
              <a:extLst>
                <a:ext uri="{FF2B5EF4-FFF2-40B4-BE49-F238E27FC236}">
                  <a16:creationId xmlns:a16="http://schemas.microsoft.com/office/drawing/2014/main" id="{8C8DAA65-DB5E-45D4-972D-685D49247819}"/>
                </a:ext>
              </a:extLst>
            </p:cNvPr>
            <p:cNvSpPr/>
            <p:nvPr/>
          </p:nvSpPr>
          <p:spPr>
            <a:xfrm flipV="1">
              <a:off x="6930524" y="210687"/>
              <a:ext cx="112463" cy="11246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0" name="椭圆 99">
              <a:extLst>
                <a:ext uri="{FF2B5EF4-FFF2-40B4-BE49-F238E27FC236}">
                  <a16:creationId xmlns:a16="http://schemas.microsoft.com/office/drawing/2014/main" id="{40F2093F-4951-4093-8E1C-84EE4449D0AA}"/>
                </a:ext>
              </a:extLst>
            </p:cNvPr>
            <p:cNvSpPr/>
            <p:nvPr/>
          </p:nvSpPr>
          <p:spPr>
            <a:xfrm flipV="1">
              <a:off x="7073282" y="210687"/>
              <a:ext cx="112463" cy="11246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1" name="椭圆 100">
              <a:extLst>
                <a:ext uri="{FF2B5EF4-FFF2-40B4-BE49-F238E27FC236}">
                  <a16:creationId xmlns:a16="http://schemas.microsoft.com/office/drawing/2014/main" id="{26E41533-F6A4-45B4-B55F-DD32BDC1553B}"/>
                </a:ext>
              </a:extLst>
            </p:cNvPr>
            <p:cNvSpPr/>
            <p:nvPr/>
          </p:nvSpPr>
          <p:spPr>
            <a:xfrm flipV="1">
              <a:off x="7203791" y="210687"/>
              <a:ext cx="112463" cy="11246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2" name="椭圆 101">
              <a:extLst>
                <a:ext uri="{FF2B5EF4-FFF2-40B4-BE49-F238E27FC236}">
                  <a16:creationId xmlns:a16="http://schemas.microsoft.com/office/drawing/2014/main" id="{AA1B6283-B664-48F6-A7AB-F2671A4A43A0}"/>
                </a:ext>
              </a:extLst>
            </p:cNvPr>
            <p:cNvSpPr/>
            <p:nvPr/>
          </p:nvSpPr>
          <p:spPr>
            <a:xfrm flipV="1">
              <a:off x="7346549" y="210687"/>
              <a:ext cx="112463" cy="11246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3" name="椭圆 102">
              <a:extLst>
                <a:ext uri="{FF2B5EF4-FFF2-40B4-BE49-F238E27FC236}">
                  <a16:creationId xmlns:a16="http://schemas.microsoft.com/office/drawing/2014/main" id="{21177758-2CF9-4AAC-839A-03EA10E56DD3}"/>
                </a:ext>
              </a:extLst>
            </p:cNvPr>
            <p:cNvSpPr/>
            <p:nvPr/>
          </p:nvSpPr>
          <p:spPr>
            <a:xfrm flipV="1">
              <a:off x="7507186" y="210687"/>
              <a:ext cx="112463" cy="11246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5" name="椭圆 104">
              <a:extLst>
                <a:ext uri="{FF2B5EF4-FFF2-40B4-BE49-F238E27FC236}">
                  <a16:creationId xmlns:a16="http://schemas.microsoft.com/office/drawing/2014/main" id="{4A79A6DA-CC28-40CC-B44B-211979A33CD6}"/>
                </a:ext>
              </a:extLst>
            </p:cNvPr>
            <p:cNvSpPr/>
            <p:nvPr/>
          </p:nvSpPr>
          <p:spPr>
            <a:xfrm flipV="1">
              <a:off x="6253481" y="36447"/>
              <a:ext cx="112463" cy="11246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6" name="椭圆 105">
              <a:extLst>
                <a:ext uri="{FF2B5EF4-FFF2-40B4-BE49-F238E27FC236}">
                  <a16:creationId xmlns:a16="http://schemas.microsoft.com/office/drawing/2014/main" id="{6AF73B0A-7112-44DA-A983-70247C4C25ED}"/>
                </a:ext>
              </a:extLst>
            </p:cNvPr>
            <p:cNvSpPr/>
            <p:nvPr/>
          </p:nvSpPr>
          <p:spPr>
            <a:xfrm flipV="1">
              <a:off x="6383990" y="36447"/>
              <a:ext cx="112463" cy="11246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7" name="椭圆 106">
              <a:extLst>
                <a:ext uri="{FF2B5EF4-FFF2-40B4-BE49-F238E27FC236}">
                  <a16:creationId xmlns:a16="http://schemas.microsoft.com/office/drawing/2014/main" id="{59339AFC-1035-4995-BF31-E3E83E6B9852}"/>
                </a:ext>
              </a:extLst>
            </p:cNvPr>
            <p:cNvSpPr/>
            <p:nvPr/>
          </p:nvSpPr>
          <p:spPr>
            <a:xfrm flipV="1">
              <a:off x="6526748" y="36447"/>
              <a:ext cx="112463" cy="11246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8" name="椭圆 107">
              <a:extLst>
                <a:ext uri="{FF2B5EF4-FFF2-40B4-BE49-F238E27FC236}">
                  <a16:creationId xmlns:a16="http://schemas.microsoft.com/office/drawing/2014/main" id="{70C2BA21-F09A-4CC6-AD1B-B9210CB260C5}"/>
                </a:ext>
              </a:extLst>
            </p:cNvPr>
            <p:cNvSpPr/>
            <p:nvPr/>
          </p:nvSpPr>
          <p:spPr>
            <a:xfrm flipV="1">
              <a:off x="6657257" y="36447"/>
              <a:ext cx="112463" cy="11246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9" name="椭圆 108">
              <a:extLst>
                <a:ext uri="{FF2B5EF4-FFF2-40B4-BE49-F238E27FC236}">
                  <a16:creationId xmlns:a16="http://schemas.microsoft.com/office/drawing/2014/main" id="{806CD740-3804-44E4-93F9-D4873B879CBD}"/>
                </a:ext>
              </a:extLst>
            </p:cNvPr>
            <p:cNvSpPr/>
            <p:nvPr/>
          </p:nvSpPr>
          <p:spPr>
            <a:xfrm flipV="1">
              <a:off x="6800015" y="36447"/>
              <a:ext cx="112463" cy="11246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0" name="椭圆 109">
              <a:extLst>
                <a:ext uri="{FF2B5EF4-FFF2-40B4-BE49-F238E27FC236}">
                  <a16:creationId xmlns:a16="http://schemas.microsoft.com/office/drawing/2014/main" id="{0E109EF2-FB47-46B4-9502-4758AC141523}"/>
                </a:ext>
              </a:extLst>
            </p:cNvPr>
            <p:cNvSpPr/>
            <p:nvPr/>
          </p:nvSpPr>
          <p:spPr>
            <a:xfrm flipV="1">
              <a:off x="6930524" y="36447"/>
              <a:ext cx="112463" cy="11246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1" name="椭圆 110">
              <a:extLst>
                <a:ext uri="{FF2B5EF4-FFF2-40B4-BE49-F238E27FC236}">
                  <a16:creationId xmlns:a16="http://schemas.microsoft.com/office/drawing/2014/main" id="{F5DF21A2-65DF-4277-A1DA-9D8E8EEC17EB}"/>
                </a:ext>
              </a:extLst>
            </p:cNvPr>
            <p:cNvSpPr/>
            <p:nvPr/>
          </p:nvSpPr>
          <p:spPr>
            <a:xfrm flipV="1">
              <a:off x="7073282" y="36447"/>
              <a:ext cx="112463" cy="11246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2" name="椭圆 111">
              <a:extLst>
                <a:ext uri="{FF2B5EF4-FFF2-40B4-BE49-F238E27FC236}">
                  <a16:creationId xmlns:a16="http://schemas.microsoft.com/office/drawing/2014/main" id="{471C5041-9CE9-4195-AE32-42FAB2F43343}"/>
                </a:ext>
              </a:extLst>
            </p:cNvPr>
            <p:cNvSpPr/>
            <p:nvPr/>
          </p:nvSpPr>
          <p:spPr>
            <a:xfrm flipV="1">
              <a:off x="7203791" y="36447"/>
              <a:ext cx="112463" cy="11246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3" name="椭圆 112">
              <a:extLst>
                <a:ext uri="{FF2B5EF4-FFF2-40B4-BE49-F238E27FC236}">
                  <a16:creationId xmlns:a16="http://schemas.microsoft.com/office/drawing/2014/main" id="{B3F6FD18-AEAC-4194-99C9-7F829DB010D4}"/>
                </a:ext>
              </a:extLst>
            </p:cNvPr>
            <p:cNvSpPr/>
            <p:nvPr/>
          </p:nvSpPr>
          <p:spPr>
            <a:xfrm flipV="1">
              <a:off x="7346549" y="36447"/>
              <a:ext cx="112463" cy="11246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4" name="椭圆 113">
              <a:extLst>
                <a:ext uri="{FF2B5EF4-FFF2-40B4-BE49-F238E27FC236}">
                  <a16:creationId xmlns:a16="http://schemas.microsoft.com/office/drawing/2014/main" id="{2A45868E-C432-44B9-A699-50DC63BECF37}"/>
                </a:ext>
              </a:extLst>
            </p:cNvPr>
            <p:cNvSpPr/>
            <p:nvPr/>
          </p:nvSpPr>
          <p:spPr>
            <a:xfrm flipV="1">
              <a:off x="7507186" y="36447"/>
              <a:ext cx="112463" cy="11246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14" name="组合 213">
            <a:extLst>
              <a:ext uri="{FF2B5EF4-FFF2-40B4-BE49-F238E27FC236}">
                <a16:creationId xmlns:a16="http://schemas.microsoft.com/office/drawing/2014/main" id="{33CFA15A-DB77-46C5-8950-E0265F393F07}"/>
              </a:ext>
            </a:extLst>
          </p:cNvPr>
          <p:cNvGrpSpPr/>
          <p:nvPr/>
        </p:nvGrpSpPr>
        <p:grpSpPr>
          <a:xfrm flipV="1">
            <a:off x="10841291" y="4600851"/>
            <a:ext cx="1366168" cy="1332142"/>
            <a:chOff x="6253481" y="36447"/>
            <a:chExt cx="1366168" cy="1332142"/>
          </a:xfr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7000"/>
                </a:schemeClr>
              </a:gs>
            </a:gsLst>
            <a:lin ang="16200000" scaled="1"/>
            <a:tileRect/>
          </a:gradFill>
        </p:grpSpPr>
        <p:sp>
          <p:nvSpPr>
            <p:cNvPr id="215" name="椭圆 214">
              <a:extLst>
                <a:ext uri="{FF2B5EF4-FFF2-40B4-BE49-F238E27FC236}">
                  <a16:creationId xmlns:a16="http://schemas.microsoft.com/office/drawing/2014/main" id="{311A29E7-EDD9-4901-BD75-D085E22B573F}"/>
                </a:ext>
              </a:extLst>
            </p:cNvPr>
            <p:cNvSpPr/>
            <p:nvPr/>
          </p:nvSpPr>
          <p:spPr>
            <a:xfrm flipV="1">
              <a:off x="6253481" y="1256126"/>
              <a:ext cx="112463" cy="11246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6" name="椭圆 215">
              <a:extLst>
                <a:ext uri="{FF2B5EF4-FFF2-40B4-BE49-F238E27FC236}">
                  <a16:creationId xmlns:a16="http://schemas.microsoft.com/office/drawing/2014/main" id="{BFC9EF21-AD5A-4BB8-B72A-FD4894E30C39}"/>
                </a:ext>
              </a:extLst>
            </p:cNvPr>
            <p:cNvSpPr/>
            <p:nvPr/>
          </p:nvSpPr>
          <p:spPr>
            <a:xfrm flipV="1">
              <a:off x="6383990" y="1256126"/>
              <a:ext cx="112463" cy="11246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7" name="椭圆 216">
              <a:extLst>
                <a:ext uri="{FF2B5EF4-FFF2-40B4-BE49-F238E27FC236}">
                  <a16:creationId xmlns:a16="http://schemas.microsoft.com/office/drawing/2014/main" id="{9308E05D-6EEA-4317-A935-06FB339C200F}"/>
                </a:ext>
              </a:extLst>
            </p:cNvPr>
            <p:cNvSpPr/>
            <p:nvPr/>
          </p:nvSpPr>
          <p:spPr>
            <a:xfrm flipV="1">
              <a:off x="6526748" y="1256126"/>
              <a:ext cx="112463" cy="11246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8" name="椭圆 217">
              <a:extLst>
                <a:ext uri="{FF2B5EF4-FFF2-40B4-BE49-F238E27FC236}">
                  <a16:creationId xmlns:a16="http://schemas.microsoft.com/office/drawing/2014/main" id="{E6F10500-E92B-4CF3-8304-980E19CB0EE4}"/>
                </a:ext>
              </a:extLst>
            </p:cNvPr>
            <p:cNvSpPr/>
            <p:nvPr/>
          </p:nvSpPr>
          <p:spPr>
            <a:xfrm flipV="1">
              <a:off x="6657257" y="1256126"/>
              <a:ext cx="112463" cy="11246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9" name="椭圆 218">
              <a:extLst>
                <a:ext uri="{FF2B5EF4-FFF2-40B4-BE49-F238E27FC236}">
                  <a16:creationId xmlns:a16="http://schemas.microsoft.com/office/drawing/2014/main" id="{C5F4F46D-E728-47FB-82EA-E519A09ACBA8}"/>
                </a:ext>
              </a:extLst>
            </p:cNvPr>
            <p:cNvSpPr/>
            <p:nvPr/>
          </p:nvSpPr>
          <p:spPr>
            <a:xfrm flipV="1">
              <a:off x="6800015" y="1256126"/>
              <a:ext cx="112463" cy="11246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0" name="椭圆 219">
              <a:extLst>
                <a:ext uri="{FF2B5EF4-FFF2-40B4-BE49-F238E27FC236}">
                  <a16:creationId xmlns:a16="http://schemas.microsoft.com/office/drawing/2014/main" id="{782DF6AD-7FE6-495E-9AE6-3DC121309BC2}"/>
                </a:ext>
              </a:extLst>
            </p:cNvPr>
            <p:cNvSpPr/>
            <p:nvPr/>
          </p:nvSpPr>
          <p:spPr>
            <a:xfrm flipV="1">
              <a:off x="6930524" y="1256126"/>
              <a:ext cx="112463" cy="11246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1" name="椭圆 220">
              <a:extLst>
                <a:ext uri="{FF2B5EF4-FFF2-40B4-BE49-F238E27FC236}">
                  <a16:creationId xmlns:a16="http://schemas.microsoft.com/office/drawing/2014/main" id="{CF3307D5-D87B-433E-90EA-25778D98FAF5}"/>
                </a:ext>
              </a:extLst>
            </p:cNvPr>
            <p:cNvSpPr/>
            <p:nvPr/>
          </p:nvSpPr>
          <p:spPr>
            <a:xfrm flipV="1">
              <a:off x="7073282" y="1256126"/>
              <a:ext cx="112463" cy="11246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2" name="椭圆 221">
              <a:extLst>
                <a:ext uri="{FF2B5EF4-FFF2-40B4-BE49-F238E27FC236}">
                  <a16:creationId xmlns:a16="http://schemas.microsoft.com/office/drawing/2014/main" id="{7C266DF8-BDF8-4593-BE12-72C909F0D00C}"/>
                </a:ext>
              </a:extLst>
            </p:cNvPr>
            <p:cNvSpPr/>
            <p:nvPr/>
          </p:nvSpPr>
          <p:spPr>
            <a:xfrm flipV="1">
              <a:off x="7203791" y="1256126"/>
              <a:ext cx="112463" cy="11246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3" name="椭圆 222">
              <a:extLst>
                <a:ext uri="{FF2B5EF4-FFF2-40B4-BE49-F238E27FC236}">
                  <a16:creationId xmlns:a16="http://schemas.microsoft.com/office/drawing/2014/main" id="{0DD2887D-49F3-4C7B-A522-C26FAFEC8C5E}"/>
                </a:ext>
              </a:extLst>
            </p:cNvPr>
            <p:cNvSpPr/>
            <p:nvPr/>
          </p:nvSpPr>
          <p:spPr>
            <a:xfrm flipV="1">
              <a:off x="7346549" y="1256126"/>
              <a:ext cx="112463" cy="11246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4" name="椭圆 223">
              <a:extLst>
                <a:ext uri="{FF2B5EF4-FFF2-40B4-BE49-F238E27FC236}">
                  <a16:creationId xmlns:a16="http://schemas.microsoft.com/office/drawing/2014/main" id="{E188999B-BD81-402A-B2A4-4497C385C919}"/>
                </a:ext>
              </a:extLst>
            </p:cNvPr>
            <p:cNvSpPr/>
            <p:nvPr/>
          </p:nvSpPr>
          <p:spPr>
            <a:xfrm flipV="1">
              <a:off x="7507186" y="1256126"/>
              <a:ext cx="112463" cy="11246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5" name="椭圆 224">
              <a:extLst>
                <a:ext uri="{FF2B5EF4-FFF2-40B4-BE49-F238E27FC236}">
                  <a16:creationId xmlns:a16="http://schemas.microsoft.com/office/drawing/2014/main" id="{5712FABE-DF7B-4269-9DAD-3144F06B26BE}"/>
                </a:ext>
              </a:extLst>
            </p:cNvPr>
            <p:cNvSpPr/>
            <p:nvPr/>
          </p:nvSpPr>
          <p:spPr>
            <a:xfrm flipV="1">
              <a:off x="6253481" y="1081887"/>
              <a:ext cx="112463" cy="11246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6" name="椭圆 225">
              <a:extLst>
                <a:ext uri="{FF2B5EF4-FFF2-40B4-BE49-F238E27FC236}">
                  <a16:creationId xmlns:a16="http://schemas.microsoft.com/office/drawing/2014/main" id="{837202BF-F68A-46F7-B42C-D293FCB949CC}"/>
                </a:ext>
              </a:extLst>
            </p:cNvPr>
            <p:cNvSpPr/>
            <p:nvPr/>
          </p:nvSpPr>
          <p:spPr>
            <a:xfrm flipV="1">
              <a:off x="6383990" y="1081887"/>
              <a:ext cx="112463" cy="11246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7" name="椭圆 226">
              <a:extLst>
                <a:ext uri="{FF2B5EF4-FFF2-40B4-BE49-F238E27FC236}">
                  <a16:creationId xmlns:a16="http://schemas.microsoft.com/office/drawing/2014/main" id="{1C31B567-2614-4034-8CA3-680DE7FDE0EF}"/>
                </a:ext>
              </a:extLst>
            </p:cNvPr>
            <p:cNvSpPr/>
            <p:nvPr/>
          </p:nvSpPr>
          <p:spPr>
            <a:xfrm flipV="1">
              <a:off x="6526748" y="1081887"/>
              <a:ext cx="112463" cy="11246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8" name="椭圆 227">
              <a:extLst>
                <a:ext uri="{FF2B5EF4-FFF2-40B4-BE49-F238E27FC236}">
                  <a16:creationId xmlns:a16="http://schemas.microsoft.com/office/drawing/2014/main" id="{6FB34168-1506-4842-BA42-8516DDA6222F}"/>
                </a:ext>
              </a:extLst>
            </p:cNvPr>
            <p:cNvSpPr/>
            <p:nvPr/>
          </p:nvSpPr>
          <p:spPr>
            <a:xfrm flipV="1">
              <a:off x="6657257" y="1081887"/>
              <a:ext cx="112463" cy="11246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9" name="椭圆 228">
              <a:extLst>
                <a:ext uri="{FF2B5EF4-FFF2-40B4-BE49-F238E27FC236}">
                  <a16:creationId xmlns:a16="http://schemas.microsoft.com/office/drawing/2014/main" id="{F7413227-9759-49E4-BF7C-1F5D72230036}"/>
                </a:ext>
              </a:extLst>
            </p:cNvPr>
            <p:cNvSpPr/>
            <p:nvPr/>
          </p:nvSpPr>
          <p:spPr>
            <a:xfrm flipV="1">
              <a:off x="6800015" y="1081887"/>
              <a:ext cx="112463" cy="11246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0" name="椭圆 229">
              <a:extLst>
                <a:ext uri="{FF2B5EF4-FFF2-40B4-BE49-F238E27FC236}">
                  <a16:creationId xmlns:a16="http://schemas.microsoft.com/office/drawing/2014/main" id="{A8F72C97-1419-4D2D-965F-1F5191EFC985}"/>
                </a:ext>
              </a:extLst>
            </p:cNvPr>
            <p:cNvSpPr/>
            <p:nvPr/>
          </p:nvSpPr>
          <p:spPr>
            <a:xfrm flipV="1">
              <a:off x="6930524" y="1081887"/>
              <a:ext cx="112463" cy="11246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1" name="椭圆 230">
              <a:extLst>
                <a:ext uri="{FF2B5EF4-FFF2-40B4-BE49-F238E27FC236}">
                  <a16:creationId xmlns:a16="http://schemas.microsoft.com/office/drawing/2014/main" id="{0DFA3ECB-4EEE-4534-87CA-A2578197D3AE}"/>
                </a:ext>
              </a:extLst>
            </p:cNvPr>
            <p:cNvSpPr/>
            <p:nvPr/>
          </p:nvSpPr>
          <p:spPr>
            <a:xfrm flipV="1">
              <a:off x="7073282" y="1081887"/>
              <a:ext cx="112463" cy="11246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2" name="椭圆 231">
              <a:extLst>
                <a:ext uri="{FF2B5EF4-FFF2-40B4-BE49-F238E27FC236}">
                  <a16:creationId xmlns:a16="http://schemas.microsoft.com/office/drawing/2014/main" id="{10FEBB5C-945E-4005-8033-0A0FB3F06F15}"/>
                </a:ext>
              </a:extLst>
            </p:cNvPr>
            <p:cNvSpPr/>
            <p:nvPr/>
          </p:nvSpPr>
          <p:spPr>
            <a:xfrm flipV="1">
              <a:off x="7203791" y="1081887"/>
              <a:ext cx="112463" cy="11246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3" name="椭圆 232">
              <a:extLst>
                <a:ext uri="{FF2B5EF4-FFF2-40B4-BE49-F238E27FC236}">
                  <a16:creationId xmlns:a16="http://schemas.microsoft.com/office/drawing/2014/main" id="{DE5F63DD-5BB5-4012-BF87-E8A0EFDACF75}"/>
                </a:ext>
              </a:extLst>
            </p:cNvPr>
            <p:cNvSpPr/>
            <p:nvPr/>
          </p:nvSpPr>
          <p:spPr>
            <a:xfrm flipV="1">
              <a:off x="7346549" y="1081887"/>
              <a:ext cx="112463" cy="11246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4" name="椭圆 233">
              <a:extLst>
                <a:ext uri="{FF2B5EF4-FFF2-40B4-BE49-F238E27FC236}">
                  <a16:creationId xmlns:a16="http://schemas.microsoft.com/office/drawing/2014/main" id="{6EB84130-F294-4599-A206-B15A3997BE1F}"/>
                </a:ext>
              </a:extLst>
            </p:cNvPr>
            <p:cNvSpPr/>
            <p:nvPr/>
          </p:nvSpPr>
          <p:spPr>
            <a:xfrm flipV="1">
              <a:off x="7507186" y="1081887"/>
              <a:ext cx="112463" cy="11246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5" name="椭圆 234">
              <a:extLst>
                <a:ext uri="{FF2B5EF4-FFF2-40B4-BE49-F238E27FC236}">
                  <a16:creationId xmlns:a16="http://schemas.microsoft.com/office/drawing/2014/main" id="{9B68B1B7-263B-4C8D-BDC4-7B3CC477605C}"/>
                </a:ext>
              </a:extLst>
            </p:cNvPr>
            <p:cNvSpPr/>
            <p:nvPr/>
          </p:nvSpPr>
          <p:spPr>
            <a:xfrm flipV="1">
              <a:off x="6253481" y="907647"/>
              <a:ext cx="112463" cy="11246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6" name="椭圆 235">
              <a:extLst>
                <a:ext uri="{FF2B5EF4-FFF2-40B4-BE49-F238E27FC236}">
                  <a16:creationId xmlns:a16="http://schemas.microsoft.com/office/drawing/2014/main" id="{56217BC5-DEBA-4D95-B956-2588B5CFF4BE}"/>
                </a:ext>
              </a:extLst>
            </p:cNvPr>
            <p:cNvSpPr/>
            <p:nvPr/>
          </p:nvSpPr>
          <p:spPr>
            <a:xfrm flipV="1">
              <a:off x="6383990" y="907647"/>
              <a:ext cx="112463" cy="11246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7" name="椭圆 236">
              <a:extLst>
                <a:ext uri="{FF2B5EF4-FFF2-40B4-BE49-F238E27FC236}">
                  <a16:creationId xmlns:a16="http://schemas.microsoft.com/office/drawing/2014/main" id="{2E3C40CF-2544-4B17-930C-3CE029F78E30}"/>
                </a:ext>
              </a:extLst>
            </p:cNvPr>
            <p:cNvSpPr/>
            <p:nvPr/>
          </p:nvSpPr>
          <p:spPr>
            <a:xfrm flipV="1">
              <a:off x="6526748" y="907647"/>
              <a:ext cx="112463" cy="11246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8" name="椭圆 237">
              <a:extLst>
                <a:ext uri="{FF2B5EF4-FFF2-40B4-BE49-F238E27FC236}">
                  <a16:creationId xmlns:a16="http://schemas.microsoft.com/office/drawing/2014/main" id="{5103558B-BE4B-4F6E-AED2-2EF1CCBA71E5}"/>
                </a:ext>
              </a:extLst>
            </p:cNvPr>
            <p:cNvSpPr/>
            <p:nvPr/>
          </p:nvSpPr>
          <p:spPr>
            <a:xfrm flipV="1">
              <a:off x="6657257" y="907647"/>
              <a:ext cx="112463" cy="11246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9" name="椭圆 238">
              <a:extLst>
                <a:ext uri="{FF2B5EF4-FFF2-40B4-BE49-F238E27FC236}">
                  <a16:creationId xmlns:a16="http://schemas.microsoft.com/office/drawing/2014/main" id="{F652340A-C0AF-4D4F-AF32-8D3C105D51B1}"/>
                </a:ext>
              </a:extLst>
            </p:cNvPr>
            <p:cNvSpPr/>
            <p:nvPr/>
          </p:nvSpPr>
          <p:spPr>
            <a:xfrm flipV="1">
              <a:off x="6800015" y="907647"/>
              <a:ext cx="112463" cy="11246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0" name="椭圆 239">
              <a:extLst>
                <a:ext uri="{FF2B5EF4-FFF2-40B4-BE49-F238E27FC236}">
                  <a16:creationId xmlns:a16="http://schemas.microsoft.com/office/drawing/2014/main" id="{78EDD43B-389F-4EF2-8A14-B7939389BB9D}"/>
                </a:ext>
              </a:extLst>
            </p:cNvPr>
            <p:cNvSpPr/>
            <p:nvPr/>
          </p:nvSpPr>
          <p:spPr>
            <a:xfrm flipV="1">
              <a:off x="6930524" y="907647"/>
              <a:ext cx="112463" cy="11246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1" name="椭圆 240">
              <a:extLst>
                <a:ext uri="{FF2B5EF4-FFF2-40B4-BE49-F238E27FC236}">
                  <a16:creationId xmlns:a16="http://schemas.microsoft.com/office/drawing/2014/main" id="{F2029FA4-3169-4949-A9EB-1E32C2154D5A}"/>
                </a:ext>
              </a:extLst>
            </p:cNvPr>
            <p:cNvSpPr/>
            <p:nvPr/>
          </p:nvSpPr>
          <p:spPr>
            <a:xfrm flipV="1">
              <a:off x="7073282" y="907647"/>
              <a:ext cx="112463" cy="11246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2" name="椭圆 241">
              <a:extLst>
                <a:ext uri="{FF2B5EF4-FFF2-40B4-BE49-F238E27FC236}">
                  <a16:creationId xmlns:a16="http://schemas.microsoft.com/office/drawing/2014/main" id="{8FD35295-E7B5-4176-A48D-893054D77570}"/>
                </a:ext>
              </a:extLst>
            </p:cNvPr>
            <p:cNvSpPr/>
            <p:nvPr/>
          </p:nvSpPr>
          <p:spPr>
            <a:xfrm flipV="1">
              <a:off x="7203791" y="907647"/>
              <a:ext cx="112463" cy="11246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3" name="椭圆 242">
              <a:extLst>
                <a:ext uri="{FF2B5EF4-FFF2-40B4-BE49-F238E27FC236}">
                  <a16:creationId xmlns:a16="http://schemas.microsoft.com/office/drawing/2014/main" id="{3C284CEA-35F9-4B74-9F36-0570965752CD}"/>
                </a:ext>
              </a:extLst>
            </p:cNvPr>
            <p:cNvSpPr/>
            <p:nvPr/>
          </p:nvSpPr>
          <p:spPr>
            <a:xfrm flipV="1">
              <a:off x="7346549" y="907647"/>
              <a:ext cx="112463" cy="11246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4" name="椭圆 243">
              <a:extLst>
                <a:ext uri="{FF2B5EF4-FFF2-40B4-BE49-F238E27FC236}">
                  <a16:creationId xmlns:a16="http://schemas.microsoft.com/office/drawing/2014/main" id="{5F52DEDA-5EAB-47A3-8275-F8D4C936264C}"/>
                </a:ext>
              </a:extLst>
            </p:cNvPr>
            <p:cNvSpPr/>
            <p:nvPr/>
          </p:nvSpPr>
          <p:spPr>
            <a:xfrm flipV="1">
              <a:off x="7507186" y="907647"/>
              <a:ext cx="112463" cy="11246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5" name="椭圆 244">
              <a:extLst>
                <a:ext uri="{FF2B5EF4-FFF2-40B4-BE49-F238E27FC236}">
                  <a16:creationId xmlns:a16="http://schemas.microsoft.com/office/drawing/2014/main" id="{1B881503-32B7-46CF-B3A8-B15C6921D0F6}"/>
                </a:ext>
              </a:extLst>
            </p:cNvPr>
            <p:cNvSpPr/>
            <p:nvPr/>
          </p:nvSpPr>
          <p:spPr>
            <a:xfrm flipV="1">
              <a:off x="6253481" y="733407"/>
              <a:ext cx="112463" cy="11246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6" name="椭圆 245">
              <a:extLst>
                <a:ext uri="{FF2B5EF4-FFF2-40B4-BE49-F238E27FC236}">
                  <a16:creationId xmlns:a16="http://schemas.microsoft.com/office/drawing/2014/main" id="{BCF37169-BC2D-4D70-B099-57850A34B8D5}"/>
                </a:ext>
              </a:extLst>
            </p:cNvPr>
            <p:cNvSpPr/>
            <p:nvPr/>
          </p:nvSpPr>
          <p:spPr>
            <a:xfrm flipV="1">
              <a:off x="6383990" y="733407"/>
              <a:ext cx="112463" cy="11246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7" name="椭圆 246">
              <a:extLst>
                <a:ext uri="{FF2B5EF4-FFF2-40B4-BE49-F238E27FC236}">
                  <a16:creationId xmlns:a16="http://schemas.microsoft.com/office/drawing/2014/main" id="{0E68340D-05E5-4A12-95D8-E46CB22133ED}"/>
                </a:ext>
              </a:extLst>
            </p:cNvPr>
            <p:cNvSpPr/>
            <p:nvPr/>
          </p:nvSpPr>
          <p:spPr>
            <a:xfrm flipV="1">
              <a:off x="6526748" y="733407"/>
              <a:ext cx="112463" cy="11246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8" name="椭圆 247">
              <a:extLst>
                <a:ext uri="{FF2B5EF4-FFF2-40B4-BE49-F238E27FC236}">
                  <a16:creationId xmlns:a16="http://schemas.microsoft.com/office/drawing/2014/main" id="{B765C950-6248-455C-9895-C822514A8340}"/>
                </a:ext>
              </a:extLst>
            </p:cNvPr>
            <p:cNvSpPr/>
            <p:nvPr/>
          </p:nvSpPr>
          <p:spPr>
            <a:xfrm flipV="1">
              <a:off x="6657257" y="733407"/>
              <a:ext cx="112463" cy="11246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9" name="椭圆 248">
              <a:extLst>
                <a:ext uri="{FF2B5EF4-FFF2-40B4-BE49-F238E27FC236}">
                  <a16:creationId xmlns:a16="http://schemas.microsoft.com/office/drawing/2014/main" id="{2FCEC6ED-8384-42DD-A2C3-866508CCE803}"/>
                </a:ext>
              </a:extLst>
            </p:cNvPr>
            <p:cNvSpPr/>
            <p:nvPr/>
          </p:nvSpPr>
          <p:spPr>
            <a:xfrm flipV="1">
              <a:off x="6800015" y="733407"/>
              <a:ext cx="112463" cy="11246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0" name="椭圆 249">
              <a:extLst>
                <a:ext uri="{FF2B5EF4-FFF2-40B4-BE49-F238E27FC236}">
                  <a16:creationId xmlns:a16="http://schemas.microsoft.com/office/drawing/2014/main" id="{C39A3BA7-8C3D-4146-A6DC-863FAF731DD2}"/>
                </a:ext>
              </a:extLst>
            </p:cNvPr>
            <p:cNvSpPr/>
            <p:nvPr/>
          </p:nvSpPr>
          <p:spPr>
            <a:xfrm flipV="1">
              <a:off x="6930524" y="733407"/>
              <a:ext cx="112463" cy="11246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1" name="椭圆 250">
              <a:extLst>
                <a:ext uri="{FF2B5EF4-FFF2-40B4-BE49-F238E27FC236}">
                  <a16:creationId xmlns:a16="http://schemas.microsoft.com/office/drawing/2014/main" id="{4D505962-791E-4806-959B-61BB181C88D7}"/>
                </a:ext>
              </a:extLst>
            </p:cNvPr>
            <p:cNvSpPr/>
            <p:nvPr/>
          </p:nvSpPr>
          <p:spPr>
            <a:xfrm flipV="1">
              <a:off x="7073282" y="733407"/>
              <a:ext cx="112463" cy="11246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2" name="椭圆 251">
              <a:extLst>
                <a:ext uri="{FF2B5EF4-FFF2-40B4-BE49-F238E27FC236}">
                  <a16:creationId xmlns:a16="http://schemas.microsoft.com/office/drawing/2014/main" id="{4D91C119-1738-4D74-A2C2-14F714333425}"/>
                </a:ext>
              </a:extLst>
            </p:cNvPr>
            <p:cNvSpPr/>
            <p:nvPr/>
          </p:nvSpPr>
          <p:spPr>
            <a:xfrm flipV="1">
              <a:off x="7203791" y="733407"/>
              <a:ext cx="112463" cy="11246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3" name="椭圆 252">
              <a:extLst>
                <a:ext uri="{FF2B5EF4-FFF2-40B4-BE49-F238E27FC236}">
                  <a16:creationId xmlns:a16="http://schemas.microsoft.com/office/drawing/2014/main" id="{FD6318C6-BA2F-4B69-865E-FD40539C91CD}"/>
                </a:ext>
              </a:extLst>
            </p:cNvPr>
            <p:cNvSpPr/>
            <p:nvPr/>
          </p:nvSpPr>
          <p:spPr>
            <a:xfrm flipV="1">
              <a:off x="7346549" y="733407"/>
              <a:ext cx="112463" cy="11246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4" name="椭圆 253">
              <a:extLst>
                <a:ext uri="{FF2B5EF4-FFF2-40B4-BE49-F238E27FC236}">
                  <a16:creationId xmlns:a16="http://schemas.microsoft.com/office/drawing/2014/main" id="{7C0657A7-5B21-4A2F-AF1C-C3FACA61245B}"/>
                </a:ext>
              </a:extLst>
            </p:cNvPr>
            <p:cNvSpPr/>
            <p:nvPr/>
          </p:nvSpPr>
          <p:spPr>
            <a:xfrm flipV="1">
              <a:off x="7507186" y="733407"/>
              <a:ext cx="112463" cy="11246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5" name="椭圆 254">
              <a:extLst>
                <a:ext uri="{FF2B5EF4-FFF2-40B4-BE49-F238E27FC236}">
                  <a16:creationId xmlns:a16="http://schemas.microsoft.com/office/drawing/2014/main" id="{2DF87FB5-74C6-4004-B19C-5D14CC2B40AD}"/>
                </a:ext>
              </a:extLst>
            </p:cNvPr>
            <p:cNvSpPr/>
            <p:nvPr/>
          </p:nvSpPr>
          <p:spPr>
            <a:xfrm flipV="1">
              <a:off x="6253481" y="559167"/>
              <a:ext cx="112463" cy="11246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6" name="椭圆 255">
              <a:extLst>
                <a:ext uri="{FF2B5EF4-FFF2-40B4-BE49-F238E27FC236}">
                  <a16:creationId xmlns:a16="http://schemas.microsoft.com/office/drawing/2014/main" id="{08C58669-24CC-47AC-BF37-F4FC891B6536}"/>
                </a:ext>
              </a:extLst>
            </p:cNvPr>
            <p:cNvSpPr/>
            <p:nvPr/>
          </p:nvSpPr>
          <p:spPr>
            <a:xfrm flipV="1">
              <a:off x="6383990" y="559167"/>
              <a:ext cx="112463" cy="11246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7" name="椭圆 256">
              <a:extLst>
                <a:ext uri="{FF2B5EF4-FFF2-40B4-BE49-F238E27FC236}">
                  <a16:creationId xmlns:a16="http://schemas.microsoft.com/office/drawing/2014/main" id="{6E62592C-29AD-49C8-A317-DDFC96864B7E}"/>
                </a:ext>
              </a:extLst>
            </p:cNvPr>
            <p:cNvSpPr/>
            <p:nvPr/>
          </p:nvSpPr>
          <p:spPr>
            <a:xfrm flipV="1">
              <a:off x="6526748" y="559167"/>
              <a:ext cx="112463" cy="11246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8" name="椭圆 257">
              <a:extLst>
                <a:ext uri="{FF2B5EF4-FFF2-40B4-BE49-F238E27FC236}">
                  <a16:creationId xmlns:a16="http://schemas.microsoft.com/office/drawing/2014/main" id="{26A445C2-94C8-4A4C-A798-4F7A4FC818CE}"/>
                </a:ext>
              </a:extLst>
            </p:cNvPr>
            <p:cNvSpPr/>
            <p:nvPr/>
          </p:nvSpPr>
          <p:spPr>
            <a:xfrm flipV="1">
              <a:off x="6657257" y="559167"/>
              <a:ext cx="112463" cy="11246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9" name="椭圆 258">
              <a:extLst>
                <a:ext uri="{FF2B5EF4-FFF2-40B4-BE49-F238E27FC236}">
                  <a16:creationId xmlns:a16="http://schemas.microsoft.com/office/drawing/2014/main" id="{708DC1D8-E4AD-4F4E-B3D3-0DC48527A7CB}"/>
                </a:ext>
              </a:extLst>
            </p:cNvPr>
            <p:cNvSpPr/>
            <p:nvPr/>
          </p:nvSpPr>
          <p:spPr>
            <a:xfrm flipV="1">
              <a:off x="6800015" y="559167"/>
              <a:ext cx="112463" cy="11246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0" name="椭圆 259">
              <a:extLst>
                <a:ext uri="{FF2B5EF4-FFF2-40B4-BE49-F238E27FC236}">
                  <a16:creationId xmlns:a16="http://schemas.microsoft.com/office/drawing/2014/main" id="{F499DE01-7C18-47ED-B875-B50E0FAFFE5C}"/>
                </a:ext>
              </a:extLst>
            </p:cNvPr>
            <p:cNvSpPr/>
            <p:nvPr/>
          </p:nvSpPr>
          <p:spPr>
            <a:xfrm flipV="1">
              <a:off x="6930524" y="559167"/>
              <a:ext cx="112463" cy="11246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1" name="椭圆 260">
              <a:extLst>
                <a:ext uri="{FF2B5EF4-FFF2-40B4-BE49-F238E27FC236}">
                  <a16:creationId xmlns:a16="http://schemas.microsoft.com/office/drawing/2014/main" id="{9A3BDFAE-6834-4901-81A0-2F38D0C1249B}"/>
                </a:ext>
              </a:extLst>
            </p:cNvPr>
            <p:cNvSpPr/>
            <p:nvPr/>
          </p:nvSpPr>
          <p:spPr>
            <a:xfrm flipV="1">
              <a:off x="7073282" y="559167"/>
              <a:ext cx="112463" cy="11246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2" name="椭圆 261">
              <a:extLst>
                <a:ext uri="{FF2B5EF4-FFF2-40B4-BE49-F238E27FC236}">
                  <a16:creationId xmlns:a16="http://schemas.microsoft.com/office/drawing/2014/main" id="{F4D1FC51-FED9-4671-902C-472FBBBC31B8}"/>
                </a:ext>
              </a:extLst>
            </p:cNvPr>
            <p:cNvSpPr/>
            <p:nvPr/>
          </p:nvSpPr>
          <p:spPr>
            <a:xfrm flipV="1">
              <a:off x="7203791" y="559167"/>
              <a:ext cx="112463" cy="11246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3" name="椭圆 262">
              <a:extLst>
                <a:ext uri="{FF2B5EF4-FFF2-40B4-BE49-F238E27FC236}">
                  <a16:creationId xmlns:a16="http://schemas.microsoft.com/office/drawing/2014/main" id="{A318510B-3350-4479-AB48-DBAE3E8DB9D7}"/>
                </a:ext>
              </a:extLst>
            </p:cNvPr>
            <p:cNvSpPr/>
            <p:nvPr/>
          </p:nvSpPr>
          <p:spPr>
            <a:xfrm flipV="1">
              <a:off x="7346549" y="559167"/>
              <a:ext cx="112463" cy="11246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4" name="椭圆 263">
              <a:extLst>
                <a:ext uri="{FF2B5EF4-FFF2-40B4-BE49-F238E27FC236}">
                  <a16:creationId xmlns:a16="http://schemas.microsoft.com/office/drawing/2014/main" id="{2F80F845-5A2F-4F7D-A330-4841782DD356}"/>
                </a:ext>
              </a:extLst>
            </p:cNvPr>
            <p:cNvSpPr/>
            <p:nvPr/>
          </p:nvSpPr>
          <p:spPr>
            <a:xfrm flipV="1">
              <a:off x="7507186" y="559167"/>
              <a:ext cx="112463" cy="11246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5" name="椭圆 264">
              <a:extLst>
                <a:ext uri="{FF2B5EF4-FFF2-40B4-BE49-F238E27FC236}">
                  <a16:creationId xmlns:a16="http://schemas.microsoft.com/office/drawing/2014/main" id="{6E0E4021-7E78-4764-B7C3-B043BE53B9A0}"/>
                </a:ext>
              </a:extLst>
            </p:cNvPr>
            <p:cNvSpPr/>
            <p:nvPr/>
          </p:nvSpPr>
          <p:spPr>
            <a:xfrm flipV="1">
              <a:off x="6253481" y="384927"/>
              <a:ext cx="112463" cy="11246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6" name="椭圆 265">
              <a:extLst>
                <a:ext uri="{FF2B5EF4-FFF2-40B4-BE49-F238E27FC236}">
                  <a16:creationId xmlns:a16="http://schemas.microsoft.com/office/drawing/2014/main" id="{9A679AC6-A33C-4F99-81D2-65F5E995FEF6}"/>
                </a:ext>
              </a:extLst>
            </p:cNvPr>
            <p:cNvSpPr/>
            <p:nvPr/>
          </p:nvSpPr>
          <p:spPr>
            <a:xfrm flipV="1">
              <a:off x="6383990" y="384927"/>
              <a:ext cx="112463" cy="11246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7" name="椭圆 266">
              <a:extLst>
                <a:ext uri="{FF2B5EF4-FFF2-40B4-BE49-F238E27FC236}">
                  <a16:creationId xmlns:a16="http://schemas.microsoft.com/office/drawing/2014/main" id="{87F25C9B-1C49-4CB4-9512-E259F641EDAA}"/>
                </a:ext>
              </a:extLst>
            </p:cNvPr>
            <p:cNvSpPr/>
            <p:nvPr/>
          </p:nvSpPr>
          <p:spPr>
            <a:xfrm flipV="1">
              <a:off x="6526748" y="384927"/>
              <a:ext cx="112463" cy="11246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8" name="椭圆 267">
              <a:extLst>
                <a:ext uri="{FF2B5EF4-FFF2-40B4-BE49-F238E27FC236}">
                  <a16:creationId xmlns:a16="http://schemas.microsoft.com/office/drawing/2014/main" id="{445C121B-8EAF-4C5A-A28E-34335E35545A}"/>
                </a:ext>
              </a:extLst>
            </p:cNvPr>
            <p:cNvSpPr/>
            <p:nvPr/>
          </p:nvSpPr>
          <p:spPr>
            <a:xfrm flipV="1">
              <a:off x="6657257" y="384927"/>
              <a:ext cx="112463" cy="11246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9" name="椭圆 268">
              <a:extLst>
                <a:ext uri="{FF2B5EF4-FFF2-40B4-BE49-F238E27FC236}">
                  <a16:creationId xmlns:a16="http://schemas.microsoft.com/office/drawing/2014/main" id="{0D33CDCE-C9F1-4886-A58A-0F16464329C0}"/>
                </a:ext>
              </a:extLst>
            </p:cNvPr>
            <p:cNvSpPr/>
            <p:nvPr/>
          </p:nvSpPr>
          <p:spPr>
            <a:xfrm flipV="1">
              <a:off x="6800015" y="384927"/>
              <a:ext cx="112463" cy="11246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0" name="椭圆 269">
              <a:extLst>
                <a:ext uri="{FF2B5EF4-FFF2-40B4-BE49-F238E27FC236}">
                  <a16:creationId xmlns:a16="http://schemas.microsoft.com/office/drawing/2014/main" id="{3FD72D60-7701-4734-97CD-AA67FBBF0B25}"/>
                </a:ext>
              </a:extLst>
            </p:cNvPr>
            <p:cNvSpPr/>
            <p:nvPr/>
          </p:nvSpPr>
          <p:spPr>
            <a:xfrm flipV="1">
              <a:off x="6930524" y="384927"/>
              <a:ext cx="112463" cy="11246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1" name="椭圆 270">
              <a:extLst>
                <a:ext uri="{FF2B5EF4-FFF2-40B4-BE49-F238E27FC236}">
                  <a16:creationId xmlns:a16="http://schemas.microsoft.com/office/drawing/2014/main" id="{6C842711-E3AD-42EE-9DE0-EC2B0935FF45}"/>
                </a:ext>
              </a:extLst>
            </p:cNvPr>
            <p:cNvSpPr/>
            <p:nvPr/>
          </p:nvSpPr>
          <p:spPr>
            <a:xfrm flipV="1">
              <a:off x="7073282" y="384927"/>
              <a:ext cx="112463" cy="11246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2" name="椭圆 271">
              <a:extLst>
                <a:ext uri="{FF2B5EF4-FFF2-40B4-BE49-F238E27FC236}">
                  <a16:creationId xmlns:a16="http://schemas.microsoft.com/office/drawing/2014/main" id="{7F1B8483-FF69-49BF-88A6-0F66C0E1D3E1}"/>
                </a:ext>
              </a:extLst>
            </p:cNvPr>
            <p:cNvSpPr/>
            <p:nvPr/>
          </p:nvSpPr>
          <p:spPr>
            <a:xfrm flipV="1">
              <a:off x="7203791" y="384927"/>
              <a:ext cx="112463" cy="11246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3" name="椭圆 272">
              <a:extLst>
                <a:ext uri="{FF2B5EF4-FFF2-40B4-BE49-F238E27FC236}">
                  <a16:creationId xmlns:a16="http://schemas.microsoft.com/office/drawing/2014/main" id="{EA8EDE8A-162D-4E9F-9559-5FDC1D996DCF}"/>
                </a:ext>
              </a:extLst>
            </p:cNvPr>
            <p:cNvSpPr/>
            <p:nvPr/>
          </p:nvSpPr>
          <p:spPr>
            <a:xfrm flipV="1">
              <a:off x="7346549" y="384927"/>
              <a:ext cx="112463" cy="11246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4" name="椭圆 273">
              <a:extLst>
                <a:ext uri="{FF2B5EF4-FFF2-40B4-BE49-F238E27FC236}">
                  <a16:creationId xmlns:a16="http://schemas.microsoft.com/office/drawing/2014/main" id="{D63C83B2-478E-40EF-B6C0-FC96094BC048}"/>
                </a:ext>
              </a:extLst>
            </p:cNvPr>
            <p:cNvSpPr/>
            <p:nvPr/>
          </p:nvSpPr>
          <p:spPr>
            <a:xfrm flipV="1">
              <a:off x="7507186" y="384927"/>
              <a:ext cx="112463" cy="11246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5" name="椭圆 274">
              <a:extLst>
                <a:ext uri="{FF2B5EF4-FFF2-40B4-BE49-F238E27FC236}">
                  <a16:creationId xmlns:a16="http://schemas.microsoft.com/office/drawing/2014/main" id="{4AA13098-2C2D-4D4E-BB4F-2687E1A7C66B}"/>
                </a:ext>
              </a:extLst>
            </p:cNvPr>
            <p:cNvSpPr/>
            <p:nvPr/>
          </p:nvSpPr>
          <p:spPr>
            <a:xfrm flipV="1">
              <a:off x="6253481" y="210687"/>
              <a:ext cx="112463" cy="11246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6" name="椭圆 275">
              <a:extLst>
                <a:ext uri="{FF2B5EF4-FFF2-40B4-BE49-F238E27FC236}">
                  <a16:creationId xmlns:a16="http://schemas.microsoft.com/office/drawing/2014/main" id="{4A853D02-A6B8-4B71-92C8-55E5C616022C}"/>
                </a:ext>
              </a:extLst>
            </p:cNvPr>
            <p:cNvSpPr/>
            <p:nvPr/>
          </p:nvSpPr>
          <p:spPr>
            <a:xfrm flipV="1">
              <a:off x="6383990" y="210687"/>
              <a:ext cx="112463" cy="11246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7" name="椭圆 276">
              <a:extLst>
                <a:ext uri="{FF2B5EF4-FFF2-40B4-BE49-F238E27FC236}">
                  <a16:creationId xmlns:a16="http://schemas.microsoft.com/office/drawing/2014/main" id="{E9F60825-F655-41D5-AD48-3E55BCAEB93E}"/>
                </a:ext>
              </a:extLst>
            </p:cNvPr>
            <p:cNvSpPr/>
            <p:nvPr/>
          </p:nvSpPr>
          <p:spPr>
            <a:xfrm flipV="1">
              <a:off x="6526748" y="210687"/>
              <a:ext cx="112463" cy="11246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8" name="椭圆 277">
              <a:extLst>
                <a:ext uri="{FF2B5EF4-FFF2-40B4-BE49-F238E27FC236}">
                  <a16:creationId xmlns:a16="http://schemas.microsoft.com/office/drawing/2014/main" id="{991A6DD7-C920-4656-80D3-AB6FD8D203D5}"/>
                </a:ext>
              </a:extLst>
            </p:cNvPr>
            <p:cNvSpPr/>
            <p:nvPr/>
          </p:nvSpPr>
          <p:spPr>
            <a:xfrm flipV="1">
              <a:off x="6657257" y="210687"/>
              <a:ext cx="112463" cy="11246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9" name="椭圆 278">
              <a:extLst>
                <a:ext uri="{FF2B5EF4-FFF2-40B4-BE49-F238E27FC236}">
                  <a16:creationId xmlns:a16="http://schemas.microsoft.com/office/drawing/2014/main" id="{0B2A7BB7-D1D5-460F-A2EB-EE13D13096B6}"/>
                </a:ext>
              </a:extLst>
            </p:cNvPr>
            <p:cNvSpPr/>
            <p:nvPr/>
          </p:nvSpPr>
          <p:spPr>
            <a:xfrm flipV="1">
              <a:off x="6800015" y="210687"/>
              <a:ext cx="112463" cy="11246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0" name="椭圆 279">
              <a:extLst>
                <a:ext uri="{FF2B5EF4-FFF2-40B4-BE49-F238E27FC236}">
                  <a16:creationId xmlns:a16="http://schemas.microsoft.com/office/drawing/2014/main" id="{FAF518F0-3B1F-4E5A-9156-3B1307E29023}"/>
                </a:ext>
              </a:extLst>
            </p:cNvPr>
            <p:cNvSpPr/>
            <p:nvPr/>
          </p:nvSpPr>
          <p:spPr>
            <a:xfrm flipV="1">
              <a:off x="6930524" y="210687"/>
              <a:ext cx="112463" cy="11246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1" name="椭圆 280">
              <a:extLst>
                <a:ext uri="{FF2B5EF4-FFF2-40B4-BE49-F238E27FC236}">
                  <a16:creationId xmlns:a16="http://schemas.microsoft.com/office/drawing/2014/main" id="{49C75328-78E2-4E9A-A23A-827D97142F02}"/>
                </a:ext>
              </a:extLst>
            </p:cNvPr>
            <p:cNvSpPr/>
            <p:nvPr/>
          </p:nvSpPr>
          <p:spPr>
            <a:xfrm flipV="1">
              <a:off x="7073282" y="210687"/>
              <a:ext cx="112463" cy="11246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2" name="椭圆 281">
              <a:extLst>
                <a:ext uri="{FF2B5EF4-FFF2-40B4-BE49-F238E27FC236}">
                  <a16:creationId xmlns:a16="http://schemas.microsoft.com/office/drawing/2014/main" id="{51BF7812-E63B-475F-9DE2-DCFF691F5BDE}"/>
                </a:ext>
              </a:extLst>
            </p:cNvPr>
            <p:cNvSpPr/>
            <p:nvPr/>
          </p:nvSpPr>
          <p:spPr>
            <a:xfrm flipV="1">
              <a:off x="7203791" y="210687"/>
              <a:ext cx="112463" cy="11246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3" name="椭圆 282">
              <a:extLst>
                <a:ext uri="{FF2B5EF4-FFF2-40B4-BE49-F238E27FC236}">
                  <a16:creationId xmlns:a16="http://schemas.microsoft.com/office/drawing/2014/main" id="{F812E8E4-CF2E-4869-A1DD-1AD7939BB96A}"/>
                </a:ext>
              </a:extLst>
            </p:cNvPr>
            <p:cNvSpPr/>
            <p:nvPr/>
          </p:nvSpPr>
          <p:spPr>
            <a:xfrm flipV="1">
              <a:off x="7346549" y="210687"/>
              <a:ext cx="112463" cy="11246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4" name="椭圆 283">
              <a:extLst>
                <a:ext uri="{FF2B5EF4-FFF2-40B4-BE49-F238E27FC236}">
                  <a16:creationId xmlns:a16="http://schemas.microsoft.com/office/drawing/2014/main" id="{52C3C0AA-8D96-4217-81DB-093426A8FF57}"/>
                </a:ext>
              </a:extLst>
            </p:cNvPr>
            <p:cNvSpPr/>
            <p:nvPr/>
          </p:nvSpPr>
          <p:spPr>
            <a:xfrm flipV="1">
              <a:off x="7507186" y="210687"/>
              <a:ext cx="112463" cy="11246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5" name="椭圆 284">
              <a:extLst>
                <a:ext uri="{FF2B5EF4-FFF2-40B4-BE49-F238E27FC236}">
                  <a16:creationId xmlns:a16="http://schemas.microsoft.com/office/drawing/2014/main" id="{2B7E2079-1780-41ED-9A32-2D3CB1EDBFDC}"/>
                </a:ext>
              </a:extLst>
            </p:cNvPr>
            <p:cNvSpPr/>
            <p:nvPr/>
          </p:nvSpPr>
          <p:spPr>
            <a:xfrm flipV="1">
              <a:off x="6253481" y="36447"/>
              <a:ext cx="112463" cy="11246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6" name="椭圆 285">
              <a:extLst>
                <a:ext uri="{FF2B5EF4-FFF2-40B4-BE49-F238E27FC236}">
                  <a16:creationId xmlns:a16="http://schemas.microsoft.com/office/drawing/2014/main" id="{70EBE45D-D5FB-45BF-A5E3-6E29AD1C95B9}"/>
                </a:ext>
              </a:extLst>
            </p:cNvPr>
            <p:cNvSpPr/>
            <p:nvPr/>
          </p:nvSpPr>
          <p:spPr>
            <a:xfrm flipV="1">
              <a:off x="6383990" y="36447"/>
              <a:ext cx="112463" cy="11246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7" name="椭圆 286">
              <a:extLst>
                <a:ext uri="{FF2B5EF4-FFF2-40B4-BE49-F238E27FC236}">
                  <a16:creationId xmlns:a16="http://schemas.microsoft.com/office/drawing/2014/main" id="{3539759D-DDB5-4741-8E12-3E6F22E61838}"/>
                </a:ext>
              </a:extLst>
            </p:cNvPr>
            <p:cNvSpPr/>
            <p:nvPr/>
          </p:nvSpPr>
          <p:spPr>
            <a:xfrm flipV="1">
              <a:off x="6526748" y="36447"/>
              <a:ext cx="112463" cy="11246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8" name="椭圆 287">
              <a:extLst>
                <a:ext uri="{FF2B5EF4-FFF2-40B4-BE49-F238E27FC236}">
                  <a16:creationId xmlns:a16="http://schemas.microsoft.com/office/drawing/2014/main" id="{40135560-5D90-44AA-B700-907D64ADEBF7}"/>
                </a:ext>
              </a:extLst>
            </p:cNvPr>
            <p:cNvSpPr/>
            <p:nvPr/>
          </p:nvSpPr>
          <p:spPr>
            <a:xfrm flipV="1">
              <a:off x="6657257" y="36447"/>
              <a:ext cx="112463" cy="11246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9" name="椭圆 288">
              <a:extLst>
                <a:ext uri="{FF2B5EF4-FFF2-40B4-BE49-F238E27FC236}">
                  <a16:creationId xmlns:a16="http://schemas.microsoft.com/office/drawing/2014/main" id="{3C1A8501-2DB3-4EE3-8A0E-44C14C7FECBA}"/>
                </a:ext>
              </a:extLst>
            </p:cNvPr>
            <p:cNvSpPr/>
            <p:nvPr/>
          </p:nvSpPr>
          <p:spPr>
            <a:xfrm flipV="1">
              <a:off x="6800015" y="36447"/>
              <a:ext cx="112463" cy="11246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0" name="椭圆 289">
              <a:extLst>
                <a:ext uri="{FF2B5EF4-FFF2-40B4-BE49-F238E27FC236}">
                  <a16:creationId xmlns:a16="http://schemas.microsoft.com/office/drawing/2014/main" id="{EB7509B9-AE75-4694-826C-7777254801CF}"/>
                </a:ext>
              </a:extLst>
            </p:cNvPr>
            <p:cNvSpPr/>
            <p:nvPr/>
          </p:nvSpPr>
          <p:spPr>
            <a:xfrm flipV="1">
              <a:off x="6930524" y="36447"/>
              <a:ext cx="112463" cy="11246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1" name="椭圆 290">
              <a:extLst>
                <a:ext uri="{FF2B5EF4-FFF2-40B4-BE49-F238E27FC236}">
                  <a16:creationId xmlns:a16="http://schemas.microsoft.com/office/drawing/2014/main" id="{8D16DB7C-9DDC-4ECF-B241-136B5289B497}"/>
                </a:ext>
              </a:extLst>
            </p:cNvPr>
            <p:cNvSpPr/>
            <p:nvPr/>
          </p:nvSpPr>
          <p:spPr>
            <a:xfrm flipV="1">
              <a:off x="7073282" y="36447"/>
              <a:ext cx="112463" cy="11246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2" name="椭圆 291">
              <a:extLst>
                <a:ext uri="{FF2B5EF4-FFF2-40B4-BE49-F238E27FC236}">
                  <a16:creationId xmlns:a16="http://schemas.microsoft.com/office/drawing/2014/main" id="{D5B3C16D-2A35-428A-A81C-122292D20F9C}"/>
                </a:ext>
              </a:extLst>
            </p:cNvPr>
            <p:cNvSpPr/>
            <p:nvPr/>
          </p:nvSpPr>
          <p:spPr>
            <a:xfrm flipV="1">
              <a:off x="7203791" y="36447"/>
              <a:ext cx="112463" cy="11246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3" name="椭圆 292">
              <a:extLst>
                <a:ext uri="{FF2B5EF4-FFF2-40B4-BE49-F238E27FC236}">
                  <a16:creationId xmlns:a16="http://schemas.microsoft.com/office/drawing/2014/main" id="{1560ADE2-0A49-4BBD-9DF8-5C28B93FD47F}"/>
                </a:ext>
              </a:extLst>
            </p:cNvPr>
            <p:cNvSpPr/>
            <p:nvPr/>
          </p:nvSpPr>
          <p:spPr>
            <a:xfrm flipV="1">
              <a:off x="7346549" y="36447"/>
              <a:ext cx="112463" cy="11246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4" name="椭圆 293">
              <a:extLst>
                <a:ext uri="{FF2B5EF4-FFF2-40B4-BE49-F238E27FC236}">
                  <a16:creationId xmlns:a16="http://schemas.microsoft.com/office/drawing/2014/main" id="{2291CCA0-84B5-4BD4-983A-07A8E11EF7CA}"/>
                </a:ext>
              </a:extLst>
            </p:cNvPr>
            <p:cNvSpPr/>
            <p:nvPr/>
          </p:nvSpPr>
          <p:spPr>
            <a:xfrm flipV="1">
              <a:off x="7507186" y="36447"/>
              <a:ext cx="112463" cy="11246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8" name="矩形 17">
            <a:extLst>
              <a:ext uri="{FF2B5EF4-FFF2-40B4-BE49-F238E27FC236}">
                <a16:creationId xmlns:a16="http://schemas.microsoft.com/office/drawing/2014/main" id="{B7F2D795-BD16-4220-91D7-B75BBE32DC71}"/>
              </a:ext>
            </a:extLst>
          </p:cNvPr>
          <p:cNvSpPr/>
          <p:nvPr/>
        </p:nvSpPr>
        <p:spPr>
          <a:xfrm>
            <a:off x="0" y="5760720"/>
            <a:ext cx="12192000" cy="10668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24" name="图片 323">
            <a:extLst>
              <a:ext uri="{FF2B5EF4-FFF2-40B4-BE49-F238E27FC236}">
                <a16:creationId xmlns:a16="http://schemas.microsoft.com/office/drawing/2014/main" id="{456F8DD6-A795-44A7-ABD0-CF44DFFD757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11500"/>
                    </a14:imgEffect>
                    <a14:imgEffect>
                      <a14:brightnessContrast contrast="-31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639709" y="438970"/>
            <a:ext cx="3834716" cy="53222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619163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2C8AAD06-30CD-4D5D-8A1D-326FB82C5450}"/>
              </a:ext>
            </a:extLst>
          </p:cNvPr>
          <p:cNvSpPr/>
          <p:nvPr/>
        </p:nvSpPr>
        <p:spPr>
          <a:xfrm>
            <a:off x="863224" y="-198119"/>
            <a:ext cx="3482958" cy="7226198"/>
          </a:xfrm>
          <a:prstGeom prst="rect">
            <a:avLst/>
          </a:prstGeom>
          <a:solidFill>
            <a:schemeClr val="accent2">
              <a:lumMod val="20000"/>
              <a:lumOff val="80000"/>
              <a:alpha val="21000"/>
            </a:schemeClr>
          </a:solidFill>
          <a:ln w="3175">
            <a:solidFill>
              <a:schemeClr val="accent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F0502020204030204"/>
              <a:ea typeface="阿里巴巴普惠体 2.0 55 Regular"/>
              <a:cs typeface="+mn-cs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896F0DA4-E9C8-4928-871E-290B08B7D5FA}"/>
              </a:ext>
            </a:extLst>
          </p:cNvPr>
          <p:cNvSpPr/>
          <p:nvPr/>
        </p:nvSpPr>
        <p:spPr>
          <a:xfrm>
            <a:off x="4354521" y="-28041"/>
            <a:ext cx="3482958" cy="6886041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F0502020204030204"/>
              <a:ea typeface="阿里巴巴普惠体 2.0 55 Regular"/>
              <a:cs typeface="+mn-cs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07AC7E33-94D1-4480-93C2-B76965C732EB}"/>
              </a:ext>
            </a:extLst>
          </p:cNvPr>
          <p:cNvSpPr/>
          <p:nvPr/>
        </p:nvSpPr>
        <p:spPr>
          <a:xfrm>
            <a:off x="7845818" y="-198119"/>
            <a:ext cx="3482958" cy="7226198"/>
          </a:xfrm>
          <a:prstGeom prst="rect">
            <a:avLst/>
          </a:prstGeom>
          <a:solidFill>
            <a:schemeClr val="accent2">
              <a:lumMod val="20000"/>
              <a:lumOff val="80000"/>
              <a:alpha val="21000"/>
            </a:schemeClr>
          </a:solidFill>
          <a:ln w="3175">
            <a:solidFill>
              <a:schemeClr val="accent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F0502020204030204"/>
              <a:ea typeface="阿里巴巴普惠体 2.0 55 Regular"/>
              <a:cs typeface="+mn-cs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79814EE-6F09-4FA4-8043-17ADA604336A}"/>
              </a:ext>
            </a:extLst>
          </p:cNvPr>
          <p:cNvSpPr txBox="1"/>
          <p:nvPr/>
        </p:nvSpPr>
        <p:spPr>
          <a:xfrm>
            <a:off x="1225362" y="2764082"/>
            <a:ext cx="2758682" cy="702949"/>
          </a:xfrm>
          <a:prstGeom prst="rect">
            <a:avLst/>
          </a:prstGeom>
          <a:noFill/>
        </p:spPr>
        <p:txBody>
          <a:bodyPr wrap="square">
            <a:noAutofit/>
          </a:bodyPr>
          <a:lstStyle>
            <a:defPPr>
              <a:defRPr lang="zh-CN"/>
            </a:defPPr>
            <a:lvl1pPr algn="dist">
              <a:defRPr sz="5400">
                <a:gradFill>
                  <a:gsLst>
                    <a:gs pos="100000">
                      <a:schemeClr val="accent2">
                        <a:lumMod val="60000"/>
                        <a:lumOff val="40000"/>
                      </a:schemeClr>
                    </a:gs>
                    <a:gs pos="45000">
                      <a:schemeClr val="bg1"/>
                    </a:gs>
                  </a:gsLst>
                  <a:lin ang="5400000" scaled="1"/>
                </a:gradFill>
                <a:effectLst>
                  <a:outerShdw blurRad="50800" dist="38100" dir="5400000" algn="t" rotWithShape="0">
                    <a:schemeClr val="accent2">
                      <a:lumMod val="50000"/>
                      <a:alpha val="40000"/>
                    </a:schemeClr>
                  </a:outerShdw>
                </a:effectLst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F0502020204030204"/>
                <a:ea typeface="阿里巴巴普惠体 2.0 55 Regular"/>
                <a:cs typeface="阿里巴巴普惠体 2.0 55 Regular"/>
                <a:sym typeface="+mn-lt"/>
              </a:rPr>
              <a:t>软件及动画人才专业培养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F0502020204030204"/>
              <a:ea typeface="阿里巴巴普惠体 2.0 55 Regular"/>
              <a:cs typeface="阿里巴巴普惠体 2.0 55 Regular"/>
              <a:sym typeface="+mn-lt"/>
            </a:endParaRPr>
          </a:p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F0502020204030204"/>
                <a:ea typeface="阿里巴巴普惠体 2.0 55 Regular"/>
                <a:cs typeface="阿里巴巴普惠体 2.0 55 Regular"/>
                <a:sym typeface="+mn-lt"/>
              </a:rPr>
              <a:t>每个人都有丰富的开发经验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91A37134-3185-498A-935A-B474978C7F95}"/>
              </a:ext>
            </a:extLst>
          </p:cNvPr>
          <p:cNvSpPr txBox="1"/>
          <p:nvPr/>
        </p:nvSpPr>
        <p:spPr>
          <a:xfrm>
            <a:off x="4943461" y="2721795"/>
            <a:ext cx="2305078" cy="787523"/>
          </a:xfrm>
          <a:prstGeom prst="rect">
            <a:avLst/>
          </a:prstGeom>
          <a:noFill/>
        </p:spPr>
        <p:txBody>
          <a:bodyPr wrap="square">
            <a:noAutofit/>
          </a:bodyPr>
          <a:lstStyle>
            <a:defPPr>
              <a:defRPr lang="zh-CN"/>
            </a:defPPr>
            <a:lvl1pPr algn="ctr">
              <a:lnSpc>
                <a:spcPct val="130000"/>
              </a:lnSpc>
              <a:defRPr sz="1600">
                <a:effectLst/>
                <a:latin typeface="+mn-ea"/>
                <a:cs typeface="阿里巴巴普惠体 B" panose="00020600040101010101" pitchFamily="18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F0502020204030204"/>
                <a:ea typeface="阿里巴巴普惠体 2.0 55 Regular"/>
                <a:cs typeface="阿里巴巴普惠体 2.0 55 Regular"/>
                <a:sym typeface="+mn-lt"/>
              </a:rPr>
              <a:t>用心理解客户想法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F0502020204030204"/>
              <a:ea typeface="阿里巴巴普惠体 2.0 55 Regular"/>
              <a:cs typeface="阿里巴巴普惠体 2.0 55 Regular"/>
              <a:sym typeface="+mn-lt"/>
            </a:endParaRPr>
          </a:p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F0502020204030204"/>
                <a:ea typeface="阿里巴巴普惠体 2.0 55 Regular"/>
                <a:cs typeface="阿里巴巴普惠体 2.0 55 Regular"/>
                <a:sym typeface="+mn-lt"/>
              </a:rPr>
              <a:t>对项目高效开发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04F3A436-4153-4A1E-A5D0-D4A941113C3A}"/>
              </a:ext>
            </a:extLst>
          </p:cNvPr>
          <p:cNvSpPr txBox="1"/>
          <p:nvPr/>
        </p:nvSpPr>
        <p:spPr>
          <a:xfrm>
            <a:off x="7926797" y="2760908"/>
            <a:ext cx="3321000" cy="709297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lnSpc>
                <a:spcPct val="130000"/>
              </a:lnSpc>
              <a:defRPr sz="1600">
                <a:effectLst/>
                <a:latin typeface="+mn-ea"/>
                <a:cs typeface="阿里巴巴普惠体 B" panose="00020600040101010101" pitchFamily="18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F0502020204030204"/>
                <a:ea typeface="阿里巴巴普惠体 2.0 55 Regular"/>
                <a:cs typeface="阿里巴巴普惠体 2.0 55 Regular"/>
                <a:sym typeface="+mn-lt"/>
              </a:rPr>
              <a:t>北上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F0502020204030204"/>
                <a:ea typeface="阿里巴巴普惠体 2.0 55 Regular"/>
                <a:cs typeface="阿里巴巴普惠体 2.0 55 Regular"/>
                <a:sym typeface="+mn-lt"/>
              </a:rPr>
              <a:t>广深等一线城市</a:t>
            </a:r>
            <a:r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F0502020204030204"/>
                <a:ea typeface="阿里巴巴普惠体 2.0 55 Regular"/>
                <a:cs typeface="阿里巴巴普惠体 2.0 55 Regular"/>
                <a:sym typeface="+mn-lt"/>
              </a:rPr>
              <a:t>项目千锤百炼</a:t>
            </a:r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F0502020204030204"/>
              <a:ea typeface="阿里巴巴普惠体 2.0 55 Regular"/>
              <a:cs typeface="阿里巴巴普惠体 2.0 55 Regular"/>
              <a:sym typeface="+mn-lt"/>
            </a:endParaRPr>
          </a:p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F0502020204030204"/>
                <a:ea typeface="阿里巴巴普惠体 2.0 55 Regular"/>
                <a:cs typeface="阿里巴巴普惠体 2.0 55 Regular"/>
                <a:sym typeface="+mn-lt"/>
              </a:rPr>
              <a:t>技术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F0502020204030204"/>
                <a:ea typeface="阿里巴巴普惠体 2.0 55 Regular"/>
                <a:cs typeface="阿里巴巴普惠体 2.0 55 Regular"/>
                <a:sym typeface="+mn-lt"/>
              </a:rPr>
              <a:t>理念处国内领先水平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67B6D7A9-B0B5-4967-86F6-44E830ACB432}"/>
              </a:ext>
            </a:extLst>
          </p:cNvPr>
          <p:cNvSpPr/>
          <p:nvPr/>
        </p:nvSpPr>
        <p:spPr>
          <a:xfrm>
            <a:off x="0" y="4874126"/>
            <a:ext cx="12192000" cy="1983874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5400000" scaled="1"/>
          </a:gra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F0502020204030204"/>
              <a:ea typeface="阿里巴巴普惠体 2.0 55 Regular"/>
              <a:cs typeface="+mn-cs"/>
            </a:endParaRPr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CC550E37-BA1E-48B1-A80B-EB5CD929636E}"/>
              </a:ext>
            </a:extLst>
          </p:cNvPr>
          <p:cNvGrpSpPr/>
          <p:nvPr/>
        </p:nvGrpSpPr>
        <p:grpSpPr>
          <a:xfrm>
            <a:off x="1612766" y="3917481"/>
            <a:ext cx="1983874" cy="1983874"/>
            <a:chOff x="2086328" y="1949424"/>
            <a:chExt cx="839752" cy="839752"/>
          </a:xfrm>
          <a:effectLst>
            <a:reflection blurRad="228600" stA="73000" endPos="33000" dir="5400000" sy="-100000" algn="bl" rotWithShape="0"/>
          </a:effectLst>
        </p:grpSpPr>
        <p:sp>
          <p:nvSpPr>
            <p:cNvPr id="16" name="椭圆 15">
              <a:extLst>
                <a:ext uri="{FF2B5EF4-FFF2-40B4-BE49-F238E27FC236}">
                  <a16:creationId xmlns:a16="http://schemas.microsoft.com/office/drawing/2014/main" id="{CF74A48A-ED73-4A0B-BC93-8513A31D36D8}"/>
                </a:ext>
              </a:extLst>
            </p:cNvPr>
            <p:cNvSpPr/>
            <p:nvPr/>
          </p:nvSpPr>
          <p:spPr>
            <a:xfrm>
              <a:off x="2086328" y="1949424"/>
              <a:ext cx="839752" cy="839752"/>
            </a:xfrm>
            <a:prstGeom prst="ellipse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F0502020204030204"/>
                <a:ea typeface="阿里巴巴普惠体 2.0 55 Regular"/>
                <a:cs typeface="+mn-cs"/>
              </a:endParaRPr>
            </a:p>
          </p:txBody>
        </p:sp>
        <p:sp>
          <p:nvSpPr>
            <p:cNvPr id="17" name="矩形 16">
              <a:extLst>
                <a:ext uri="{FF2B5EF4-FFF2-40B4-BE49-F238E27FC236}">
                  <a16:creationId xmlns:a16="http://schemas.microsoft.com/office/drawing/2014/main" id="{F8A959D2-EE53-4D37-A656-829391529D0C}"/>
                </a:ext>
              </a:extLst>
            </p:cNvPr>
            <p:cNvSpPr/>
            <p:nvPr/>
          </p:nvSpPr>
          <p:spPr>
            <a:xfrm flipH="1">
              <a:off x="2232289" y="2219479"/>
              <a:ext cx="547830" cy="299640"/>
            </a:xfrm>
            <a:prstGeom prst="rect">
              <a:avLst/>
            </a:prstGeom>
          </p:spPr>
          <p:txBody>
            <a:bodyPr wrap="square" anchor="ctr" anchorCtr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40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F0502020204030204"/>
                  <a:ea typeface="阿里巴巴普惠体 2.0 55 Regular"/>
                  <a:cs typeface="阿里巴巴普惠体 2.0 55 Regular"/>
                  <a:sym typeface="+mn-lt"/>
                </a:rPr>
                <a:t>专业</a:t>
              </a: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5FD1307E-2DDE-4A30-912E-AAD2D12094B7}"/>
              </a:ext>
            </a:extLst>
          </p:cNvPr>
          <p:cNvGrpSpPr/>
          <p:nvPr/>
        </p:nvGrpSpPr>
        <p:grpSpPr>
          <a:xfrm>
            <a:off x="5104063" y="3917481"/>
            <a:ext cx="1983874" cy="1983874"/>
            <a:chOff x="2086328" y="1949424"/>
            <a:chExt cx="839752" cy="839752"/>
          </a:xfrm>
          <a:effectLst>
            <a:reflection blurRad="228600" stA="73000" endPos="33000" dir="5400000" sy="-100000" algn="bl" rotWithShape="0"/>
          </a:effectLst>
        </p:grpSpPr>
        <p:sp>
          <p:nvSpPr>
            <p:cNvPr id="19" name="椭圆 18">
              <a:extLst>
                <a:ext uri="{FF2B5EF4-FFF2-40B4-BE49-F238E27FC236}">
                  <a16:creationId xmlns:a16="http://schemas.microsoft.com/office/drawing/2014/main" id="{2560A230-B43C-4B14-83E4-94F7678B1D3F}"/>
                </a:ext>
              </a:extLst>
            </p:cNvPr>
            <p:cNvSpPr/>
            <p:nvPr/>
          </p:nvSpPr>
          <p:spPr>
            <a:xfrm>
              <a:off x="2086328" y="1949424"/>
              <a:ext cx="839752" cy="839752"/>
            </a:xfrm>
            <a:prstGeom prst="ellipse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F0502020204030204"/>
                <a:ea typeface="阿里巴巴普惠体 2.0 55 Regular"/>
                <a:cs typeface="+mn-cs"/>
              </a:endParaRPr>
            </a:p>
          </p:txBody>
        </p:sp>
        <p:sp>
          <p:nvSpPr>
            <p:cNvPr id="20" name="矩形 19">
              <a:extLst>
                <a:ext uri="{FF2B5EF4-FFF2-40B4-BE49-F238E27FC236}">
                  <a16:creationId xmlns:a16="http://schemas.microsoft.com/office/drawing/2014/main" id="{D69D05E6-445D-4C42-9D5B-F6CB748BDE31}"/>
                </a:ext>
              </a:extLst>
            </p:cNvPr>
            <p:cNvSpPr/>
            <p:nvPr/>
          </p:nvSpPr>
          <p:spPr>
            <a:xfrm flipH="1">
              <a:off x="2232289" y="2219479"/>
              <a:ext cx="547830" cy="299640"/>
            </a:xfrm>
            <a:prstGeom prst="rect">
              <a:avLst/>
            </a:prstGeom>
          </p:spPr>
          <p:txBody>
            <a:bodyPr wrap="square" anchor="ctr" anchorCtr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40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F0502020204030204"/>
                  <a:ea typeface="阿里巴巴普惠体 2.0 55 Regular"/>
                  <a:cs typeface="阿里巴巴普惠体 2.0 55 Regular"/>
                  <a:sym typeface="+mn-lt"/>
                </a:rPr>
                <a:t>高效</a:t>
              </a: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85697855-A253-43C9-A0F1-B6CF03D017C4}"/>
              </a:ext>
            </a:extLst>
          </p:cNvPr>
          <p:cNvGrpSpPr/>
          <p:nvPr/>
        </p:nvGrpSpPr>
        <p:grpSpPr>
          <a:xfrm>
            <a:off x="8595360" y="3917481"/>
            <a:ext cx="1983874" cy="1983874"/>
            <a:chOff x="2086328" y="1949424"/>
            <a:chExt cx="839752" cy="839752"/>
          </a:xfrm>
          <a:effectLst>
            <a:reflection blurRad="228600" stA="73000" endPos="33000" dir="5400000" sy="-100000" algn="bl" rotWithShape="0"/>
          </a:effectLst>
        </p:grpSpPr>
        <p:sp>
          <p:nvSpPr>
            <p:cNvPr id="22" name="椭圆 21">
              <a:extLst>
                <a:ext uri="{FF2B5EF4-FFF2-40B4-BE49-F238E27FC236}">
                  <a16:creationId xmlns:a16="http://schemas.microsoft.com/office/drawing/2014/main" id="{6AFDBF80-0EEC-4D09-A11B-CE8D39AE1408}"/>
                </a:ext>
              </a:extLst>
            </p:cNvPr>
            <p:cNvSpPr/>
            <p:nvPr/>
          </p:nvSpPr>
          <p:spPr>
            <a:xfrm>
              <a:off x="2086328" y="1949424"/>
              <a:ext cx="839752" cy="839752"/>
            </a:xfrm>
            <a:prstGeom prst="ellipse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F0502020204030204"/>
                <a:ea typeface="阿里巴巴普惠体 2.0 55 Regular"/>
                <a:cs typeface="+mn-cs"/>
              </a:endParaRPr>
            </a:p>
          </p:txBody>
        </p:sp>
        <p:sp>
          <p:nvSpPr>
            <p:cNvPr id="23" name="矩形 22">
              <a:extLst>
                <a:ext uri="{FF2B5EF4-FFF2-40B4-BE49-F238E27FC236}">
                  <a16:creationId xmlns:a16="http://schemas.microsoft.com/office/drawing/2014/main" id="{F91679A6-9C0D-43F8-9F9C-9768B331E59A}"/>
                </a:ext>
              </a:extLst>
            </p:cNvPr>
            <p:cNvSpPr/>
            <p:nvPr/>
          </p:nvSpPr>
          <p:spPr>
            <a:xfrm flipH="1">
              <a:off x="2232289" y="2219479"/>
              <a:ext cx="547830" cy="299640"/>
            </a:xfrm>
            <a:prstGeom prst="rect">
              <a:avLst/>
            </a:prstGeom>
          </p:spPr>
          <p:txBody>
            <a:bodyPr wrap="square" anchor="ctr" anchorCtr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40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F0502020204030204"/>
                  <a:ea typeface="阿里巴巴普惠体 2.0 55 Regular"/>
                  <a:cs typeface="阿里巴巴普惠体 2.0 55 Regular"/>
                  <a:sym typeface="+mn-lt"/>
                </a:rPr>
                <a:t>领先</a:t>
              </a:r>
            </a:p>
          </p:txBody>
        </p:sp>
      </p:grpSp>
      <p:grpSp>
        <p:nvGrpSpPr>
          <p:cNvPr id="24" name="图形 3">
            <a:extLst>
              <a:ext uri="{FF2B5EF4-FFF2-40B4-BE49-F238E27FC236}">
                <a16:creationId xmlns:a16="http://schemas.microsoft.com/office/drawing/2014/main" id="{6C13BC11-2664-436E-9FFE-5946F9B9CD80}"/>
              </a:ext>
            </a:extLst>
          </p:cNvPr>
          <p:cNvGrpSpPr/>
          <p:nvPr/>
        </p:nvGrpSpPr>
        <p:grpSpPr>
          <a:xfrm>
            <a:off x="5704622" y="1844671"/>
            <a:ext cx="613091" cy="665382"/>
            <a:chOff x="860131" y="2516768"/>
            <a:chExt cx="537523" cy="583371"/>
          </a:xfrm>
          <a:gradFill>
            <a:gsLst>
              <a:gs pos="0">
                <a:schemeClr val="accent1">
                  <a:alpha val="22000"/>
                </a:schemeClr>
              </a:gs>
              <a:gs pos="100000">
                <a:schemeClr val="accent2">
                  <a:alpha val="16000"/>
                </a:schemeClr>
              </a:gs>
            </a:gsLst>
            <a:lin ang="5400000" scaled="1"/>
          </a:gradFill>
        </p:grpSpPr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22EC4CE4-CDBE-42BC-9D66-60BE8A64E37C}"/>
                </a:ext>
              </a:extLst>
            </p:cNvPr>
            <p:cNvSpPr/>
            <p:nvPr/>
          </p:nvSpPr>
          <p:spPr>
            <a:xfrm>
              <a:off x="913287" y="2808761"/>
              <a:ext cx="111357" cy="107377"/>
            </a:xfrm>
            <a:custGeom>
              <a:avLst/>
              <a:gdLst>
                <a:gd name="connsiteX0" fmla="*/ 0 w 111357"/>
                <a:gd name="connsiteY0" fmla="*/ 32848 h 107377"/>
                <a:gd name="connsiteX1" fmla="*/ 9631 w 111357"/>
                <a:gd name="connsiteY1" fmla="*/ 56076 h 107377"/>
                <a:gd name="connsiteX2" fmla="*/ 58442 w 111357"/>
                <a:gd name="connsiteY2" fmla="*/ 104886 h 107377"/>
                <a:gd name="connsiteX3" fmla="*/ 64473 w 111357"/>
                <a:gd name="connsiteY3" fmla="*/ 107378 h 107377"/>
                <a:gd name="connsiteX4" fmla="*/ 70504 w 111357"/>
                <a:gd name="connsiteY4" fmla="*/ 104886 h 107377"/>
                <a:gd name="connsiteX5" fmla="*/ 70504 w 111357"/>
                <a:gd name="connsiteY5" fmla="*/ 92824 h 107377"/>
                <a:gd name="connsiteX6" fmla="*/ 21694 w 111357"/>
                <a:gd name="connsiteY6" fmla="*/ 44014 h 107377"/>
                <a:gd name="connsiteX7" fmla="*/ 21694 w 111357"/>
                <a:gd name="connsiteY7" fmla="*/ 21667 h 107377"/>
                <a:gd name="connsiteX8" fmla="*/ 44040 w 111357"/>
                <a:gd name="connsiteY8" fmla="*/ 21667 h 107377"/>
                <a:gd name="connsiteX9" fmla="*/ 96801 w 111357"/>
                <a:gd name="connsiteY9" fmla="*/ 74427 h 107377"/>
                <a:gd name="connsiteX10" fmla="*/ 108863 w 111357"/>
                <a:gd name="connsiteY10" fmla="*/ 74427 h 107377"/>
                <a:gd name="connsiteX11" fmla="*/ 108863 w 111357"/>
                <a:gd name="connsiteY11" fmla="*/ 62365 h 107377"/>
                <a:gd name="connsiteX12" fmla="*/ 56102 w 111357"/>
                <a:gd name="connsiteY12" fmla="*/ 9605 h 107377"/>
                <a:gd name="connsiteX13" fmla="*/ 9631 w 111357"/>
                <a:gd name="connsiteY13" fmla="*/ 9605 h 107377"/>
                <a:gd name="connsiteX14" fmla="*/ 0 w 111357"/>
                <a:gd name="connsiteY14" fmla="*/ 32848 h 107377"/>
                <a:gd name="connsiteX15" fmla="*/ 0 w 111357"/>
                <a:gd name="connsiteY15" fmla="*/ 32848 h 1073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11357" h="107377">
                  <a:moveTo>
                    <a:pt x="0" y="32848"/>
                  </a:moveTo>
                  <a:cubicBezTo>
                    <a:pt x="0" y="41629"/>
                    <a:pt x="3418" y="49878"/>
                    <a:pt x="9631" y="56076"/>
                  </a:cubicBezTo>
                  <a:lnTo>
                    <a:pt x="58442" y="104886"/>
                  </a:lnTo>
                  <a:cubicBezTo>
                    <a:pt x="60098" y="106542"/>
                    <a:pt x="62285" y="107378"/>
                    <a:pt x="64473" y="107378"/>
                  </a:cubicBezTo>
                  <a:cubicBezTo>
                    <a:pt x="66661" y="107378"/>
                    <a:pt x="68848" y="106542"/>
                    <a:pt x="70504" y="104886"/>
                  </a:cubicBezTo>
                  <a:cubicBezTo>
                    <a:pt x="73831" y="101544"/>
                    <a:pt x="73831" y="96151"/>
                    <a:pt x="70504" y="92824"/>
                  </a:cubicBezTo>
                  <a:lnTo>
                    <a:pt x="21694" y="44014"/>
                  </a:lnTo>
                  <a:cubicBezTo>
                    <a:pt x="15526" y="37861"/>
                    <a:pt x="15526" y="27835"/>
                    <a:pt x="21694" y="21667"/>
                  </a:cubicBezTo>
                  <a:cubicBezTo>
                    <a:pt x="27846" y="15499"/>
                    <a:pt x="37888" y="15499"/>
                    <a:pt x="44040" y="21667"/>
                  </a:cubicBezTo>
                  <a:lnTo>
                    <a:pt x="96801" y="74427"/>
                  </a:lnTo>
                  <a:cubicBezTo>
                    <a:pt x="100128" y="77754"/>
                    <a:pt x="105536" y="77754"/>
                    <a:pt x="108863" y="74427"/>
                  </a:cubicBezTo>
                  <a:cubicBezTo>
                    <a:pt x="112190" y="71100"/>
                    <a:pt x="112190" y="65692"/>
                    <a:pt x="108863" y="62365"/>
                  </a:cubicBezTo>
                  <a:lnTo>
                    <a:pt x="56102" y="9605"/>
                  </a:lnTo>
                  <a:cubicBezTo>
                    <a:pt x="43296" y="-3202"/>
                    <a:pt x="22438" y="-3202"/>
                    <a:pt x="9631" y="9605"/>
                  </a:cubicBezTo>
                  <a:cubicBezTo>
                    <a:pt x="3418" y="15818"/>
                    <a:pt x="0" y="24067"/>
                    <a:pt x="0" y="32848"/>
                  </a:cubicBezTo>
                  <a:lnTo>
                    <a:pt x="0" y="32848"/>
                  </a:lnTo>
                  <a:close/>
                </a:path>
              </a:pathLst>
            </a:custGeom>
            <a:grpFill/>
            <a:ln w="151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EFF1DF8F-BB12-47A4-9CEA-C90BC79FD3BC}"/>
                </a:ext>
              </a:extLst>
            </p:cNvPr>
            <p:cNvSpPr/>
            <p:nvPr/>
          </p:nvSpPr>
          <p:spPr>
            <a:xfrm>
              <a:off x="860131" y="2674517"/>
              <a:ext cx="235560" cy="425606"/>
            </a:xfrm>
            <a:custGeom>
              <a:avLst/>
              <a:gdLst>
                <a:gd name="connsiteX0" fmla="*/ 221934 w 235560"/>
                <a:gd name="connsiteY0" fmla="*/ 342980 h 425606"/>
                <a:gd name="connsiteX1" fmla="*/ 221934 w 235560"/>
                <a:gd name="connsiteY1" fmla="*/ 313463 h 425606"/>
                <a:gd name="connsiteX2" fmla="*/ 198994 w 235560"/>
                <a:gd name="connsiteY2" fmla="*/ 233570 h 425606"/>
                <a:gd name="connsiteX3" fmla="*/ 187753 w 235560"/>
                <a:gd name="connsiteY3" fmla="*/ 222313 h 425606"/>
                <a:gd name="connsiteX4" fmla="*/ 175690 w 235560"/>
                <a:gd name="connsiteY4" fmla="*/ 222313 h 425606"/>
                <a:gd name="connsiteX5" fmla="*/ 175690 w 235560"/>
                <a:gd name="connsiteY5" fmla="*/ 234375 h 425606"/>
                <a:gd name="connsiteX6" fmla="*/ 186932 w 235560"/>
                <a:gd name="connsiteY6" fmla="*/ 245632 h 425606"/>
                <a:gd name="connsiteX7" fmla="*/ 205116 w 235560"/>
                <a:gd name="connsiteY7" fmla="*/ 310440 h 425606"/>
                <a:gd name="connsiteX8" fmla="*/ 204873 w 235560"/>
                <a:gd name="connsiteY8" fmla="*/ 312460 h 425606"/>
                <a:gd name="connsiteX9" fmla="*/ 204873 w 235560"/>
                <a:gd name="connsiteY9" fmla="*/ 338012 h 425606"/>
                <a:gd name="connsiteX10" fmla="*/ 90435 w 235560"/>
                <a:gd name="connsiteY10" fmla="*/ 338012 h 425606"/>
                <a:gd name="connsiteX11" fmla="*/ 90435 w 235560"/>
                <a:gd name="connsiteY11" fmla="*/ 300459 h 425606"/>
                <a:gd name="connsiteX12" fmla="*/ 87807 w 235560"/>
                <a:gd name="connsiteY12" fmla="*/ 294306 h 425606"/>
                <a:gd name="connsiteX13" fmla="*/ 40106 w 235560"/>
                <a:gd name="connsiteY13" fmla="*/ 248610 h 425606"/>
                <a:gd name="connsiteX14" fmla="*/ 17060 w 235560"/>
                <a:gd name="connsiteY14" fmla="*/ 194574 h 425606"/>
                <a:gd name="connsiteX15" fmla="*/ 17060 w 235560"/>
                <a:gd name="connsiteY15" fmla="*/ 35108 h 425606"/>
                <a:gd name="connsiteX16" fmla="*/ 35108 w 235560"/>
                <a:gd name="connsiteY16" fmla="*/ 17060 h 425606"/>
                <a:gd name="connsiteX17" fmla="*/ 53155 w 235560"/>
                <a:gd name="connsiteY17" fmla="*/ 35108 h 425606"/>
                <a:gd name="connsiteX18" fmla="*/ 53155 w 235560"/>
                <a:gd name="connsiteY18" fmla="*/ 115167 h 425606"/>
                <a:gd name="connsiteX19" fmla="*/ 61693 w 235560"/>
                <a:gd name="connsiteY19" fmla="*/ 123690 h 425606"/>
                <a:gd name="connsiteX20" fmla="*/ 70215 w 235560"/>
                <a:gd name="connsiteY20" fmla="*/ 115167 h 425606"/>
                <a:gd name="connsiteX21" fmla="*/ 70215 w 235560"/>
                <a:gd name="connsiteY21" fmla="*/ 35108 h 425606"/>
                <a:gd name="connsiteX22" fmla="*/ 35108 w 235560"/>
                <a:gd name="connsiteY22" fmla="*/ 0 h 425606"/>
                <a:gd name="connsiteX23" fmla="*/ 0 w 235560"/>
                <a:gd name="connsiteY23" fmla="*/ 35108 h 425606"/>
                <a:gd name="connsiteX24" fmla="*/ 0 w 235560"/>
                <a:gd name="connsiteY24" fmla="*/ 194604 h 425606"/>
                <a:gd name="connsiteX25" fmla="*/ 28317 w 235560"/>
                <a:gd name="connsiteY25" fmla="*/ 260945 h 425606"/>
                <a:gd name="connsiteX26" fmla="*/ 73375 w 235560"/>
                <a:gd name="connsiteY26" fmla="*/ 304135 h 425606"/>
                <a:gd name="connsiteX27" fmla="*/ 73375 w 235560"/>
                <a:gd name="connsiteY27" fmla="*/ 342706 h 425606"/>
                <a:gd name="connsiteX28" fmla="*/ 59323 w 235560"/>
                <a:gd name="connsiteY28" fmla="*/ 368183 h 425606"/>
                <a:gd name="connsiteX29" fmla="*/ 59323 w 235560"/>
                <a:gd name="connsiteY29" fmla="*/ 417069 h 425606"/>
                <a:gd name="connsiteX30" fmla="*/ 67846 w 235560"/>
                <a:gd name="connsiteY30" fmla="*/ 425607 h 425606"/>
                <a:gd name="connsiteX31" fmla="*/ 76383 w 235560"/>
                <a:gd name="connsiteY31" fmla="*/ 417069 h 425606"/>
                <a:gd name="connsiteX32" fmla="*/ 76383 w 235560"/>
                <a:gd name="connsiteY32" fmla="*/ 368183 h 425606"/>
                <a:gd name="connsiteX33" fmla="*/ 89463 w 235560"/>
                <a:gd name="connsiteY33" fmla="*/ 355103 h 425606"/>
                <a:gd name="connsiteX34" fmla="*/ 205405 w 235560"/>
                <a:gd name="connsiteY34" fmla="*/ 355103 h 425606"/>
                <a:gd name="connsiteX35" fmla="*/ 218500 w 235560"/>
                <a:gd name="connsiteY35" fmla="*/ 368183 h 425606"/>
                <a:gd name="connsiteX36" fmla="*/ 218500 w 235560"/>
                <a:gd name="connsiteY36" fmla="*/ 417069 h 425606"/>
                <a:gd name="connsiteX37" fmla="*/ 227023 w 235560"/>
                <a:gd name="connsiteY37" fmla="*/ 425607 h 425606"/>
                <a:gd name="connsiteX38" fmla="*/ 235560 w 235560"/>
                <a:gd name="connsiteY38" fmla="*/ 417069 h 425606"/>
                <a:gd name="connsiteX39" fmla="*/ 235560 w 235560"/>
                <a:gd name="connsiteY39" fmla="*/ 368183 h 425606"/>
                <a:gd name="connsiteX40" fmla="*/ 221934 w 235560"/>
                <a:gd name="connsiteY40" fmla="*/ 342980 h 425606"/>
                <a:gd name="connsiteX41" fmla="*/ 221934 w 235560"/>
                <a:gd name="connsiteY41" fmla="*/ 342980 h 4256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235560" h="425606">
                  <a:moveTo>
                    <a:pt x="221934" y="342980"/>
                  </a:moveTo>
                  <a:lnTo>
                    <a:pt x="221934" y="313463"/>
                  </a:lnTo>
                  <a:cubicBezTo>
                    <a:pt x="228496" y="284872"/>
                    <a:pt x="219761" y="254352"/>
                    <a:pt x="198994" y="233570"/>
                  </a:cubicBezTo>
                  <a:lnTo>
                    <a:pt x="187753" y="222313"/>
                  </a:lnTo>
                  <a:cubicBezTo>
                    <a:pt x="184426" y="218986"/>
                    <a:pt x="179017" y="218986"/>
                    <a:pt x="175690" y="222313"/>
                  </a:cubicBezTo>
                  <a:cubicBezTo>
                    <a:pt x="172348" y="225655"/>
                    <a:pt x="172348" y="231048"/>
                    <a:pt x="175690" y="234375"/>
                  </a:cubicBezTo>
                  <a:lnTo>
                    <a:pt x="186932" y="245632"/>
                  </a:lnTo>
                  <a:cubicBezTo>
                    <a:pt x="203780" y="262465"/>
                    <a:pt x="210737" y="287303"/>
                    <a:pt x="205116" y="310440"/>
                  </a:cubicBezTo>
                  <a:cubicBezTo>
                    <a:pt x="204949" y="311093"/>
                    <a:pt x="204873" y="311776"/>
                    <a:pt x="204873" y="312460"/>
                  </a:cubicBezTo>
                  <a:lnTo>
                    <a:pt x="204873" y="338012"/>
                  </a:lnTo>
                  <a:lnTo>
                    <a:pt x="90435" y="338012"/>
                  </a:lnTo>
                  <a:lnTo>
                    <a:pt x="90435" y="300459"/>
                  </a:lnTo>
                  <a:cubicBezTo>
                    <a:pt x="90435" y="298134"/>
                    <a:pt x="89478" y="295916"/>
                    <a:pt x="87807" y="294306"/>
                  </a:cubicBezTo>
                  <a:lnTo>
                    <a:pt x="40106" y="248610"/>
                  </a:lnTo>
                  <a:cubicBezTo>
                    <a:pt x="25461" y="234558"/>
                    <a:pt x="17060" y="214869"/>
                    <a:pt x="17060" y="194574"/>
                  </a:cubicBezTo>
                  <a:lnTo>
                    <a:pt x="17060" y="35108"/>
                  </a:lnTo>
                  <a:cubicBezTo>
                    <a:pt x="17060" y="25157"/>
                    <a:pt x="25157" y="17060"/>
                    <a:pt x="35108" y="17060"/>
                  </a:cubicBezTo>
                  <a:cubicBezTo>
                    <a:pt x="45058" y="17060"/>
                    <a:pt x="53155" y="25157"/>
                    <a:pt x="53155" y="35108"/>
                  </a:cubicBezTo>
                  <a:lnTo>
                    <a:pt x="53155" y="115167"/>
                  </a:lnTo>
                  <a:cubicBezTo>
                    <a:pt x="53155" y="119877"/>
                    <a:pt x="56984" y="123690"/>
                    <a:pt x="61693" y="123690"/>
                  </a:cubicBezTo>
                  <a:cubicBezTo>
                    <a:pt x="66402" y="123690"/>
                    <a:pt x="70215" y="119877"/>
                    <a:pt x="70215" y="115167"/>
                  </a:cubicBezTo>
                  <a:lnTo>
                    <a:pt x="70215" y="35108"/>
                  </a:lnTo>
                  <a:cubicBezTo>
                    <a:pt x="70215" y="15738"/>
                    <a:pt x="54462" y="0"/>
                    <a:pt x="35108" y="0"/>
                  </a:cubicBezTo>
                  <a:cubicBezTo>
                    <a:pt x="15738" y="0"/>
                    <a:pt x="0" y="15754"/>
                    <a:pt x="0" y="35108"/>
                  </a:cubicBezTo>
                  <a:lnTo>
                    <a:pt x="0" y="194604"/>
                  </a:lnTo>
                  <a:cubicBezTo>
                    <a:pt x="0" y="219518"/>
                    <a:pt x="10315" y="243703"/>
                    <a:pt x="28317" y="260945"/>
                  </a:cubicBezTo>
                  <a:lnTo>
                    <a:pt x="73375" y="304135"/>
                  </a:lnTo>
                  <a:lnTo>
                    <a:pt x="73375" y="342706"/>
                  </a:lnTo>
                  <a:cubicBezTo>
                    <a:pt x="64929" y="348054"/>
                    <a:pt x="59323" y="357473"/>
                    <a:pt x="59323" y="368183"/>
                  </a:cubicBezTo>
                  <a:lnTo>
                    <a:pt x="59323" y="417069"/>
                  </a:lnTo>
                  <a:cubicBezTo>
                    <a:pt x="59323" y="421794"/>
                    <a:pt x="63136" y="425607"/>
                    <a:pt x="67846" y="425607"/>
                  </a:cubicBezTo>
                  <a:cubicBezTo>
                    <a:pt x="72555" y="425607"/>
                    <a:pt x="76383" y="421794"/>
                    <a:pt x="76383" y="417069"/>
                  </a:cubicBezTo>
                  <a:lnTo>
                    <a:pt x="76383" y="368183"/>
                  </a:lnTo>
                  <a:cubicBezTo>
                    <a:pt x="76383" y="360967"/>
                    <a:pt x="82247" y="355103"/>
                    <a:pt x="89463" y="355103"/>
                  </a:cubicBezTo>
                  <a:lnTo>
                    <a:pt x="205405" y="355103"/>
                  </a:lnTo>
                  <a:cubicBezTo>
                    <a:pt x="212621" y="355103"/>
                    <a:pt x="218500" y="360967"/>
                    <a:pt x="218500" y="368183"/>
                  </a:cubicBezTo>
                  <a:lnTo>
                    <a:pt x="218500" y="417069"/>
                  </a:lnTo>
                  <a:cubicBezTo>
                    <a:pt x="218500" y="421794"/>
                    <a:pt x="222313" y="425607"/>
                    <a:pt x="227023" y="425607"/>
                  </a:cubicBezTo>
                  <a:cubicBezTo>
                    <a:pt x="231732" y="425607"/>
                    <a:pt x="235560" y="421794"/>
                    <a:pt x="235560" y="417069"/>
                  </a:cubicBezTo>
                  <a:lnTo>
                    <a:pt x="235560" y="368183"/>
                  </a:lnTo>
                  <a:cubicBezTo>
                    <a:pt x="235560" y="357655"/>
                    <a:pt x="230137" y="348373"/>
                    <a:pt x="221934" y="342980"/>
                  </a:cubicBezTo>
                  <a:lnTo>
                    <a:pt x="221934" y="342980"/>
                  </a:lnTo>
                  <a:close/>
                </a:path>
              </a:pathLst>
            </a:custGeom>
            <a:grpFill/>
            <a:ln w="151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4197DE1B-7F08-4C76-B258-DDF0AFE39215}"/>
                </a:ext>
              </a:extLst>
            </p:cNvPr>
            <p:cNvSpPr/>
            <p:nvPr/>
          </p:nvSpPr>
          <p:spPr>
            <a:xfrm>
              <a:off x="1162094" y="2674517"/>
              <a:ext cx="235560" cy="425622"/>
            </a:xfrm>
            <a:custGeom>
              <a:avLst/>
              <a:gdLst>
                <a:gd name="connsiteX0" fmla="*/ 200468 w 235560"/>
                <a:gd name="connsiteY0" fmla="*/ 0 h 425622"/>
                <a:gd name="connsiteX1" fmla="*/ 165360 w 235560"/>
                <a:gd name="connsiteY1" fmla="*/ 35108 h 425622"/>
                <a:gd name="connsiteX2" fmla="*/ 165360 w 235560"/>
                <a:gd name="connsiteY2" fmla="*/ 115167 h 425622"/>
                <a:gd name="connsiteX3" fmla="*/ 173883 w 235560"/>
                <a:gd name="connsiteY3" fmla="*/ 123690 h 425622"/>
                <a:gd name="connsiteX4" fmla="*/ 182420 w 235560"/>
                <a:gd name="connsiteY4" fmla="*/ 115167 h 425622"/>
                <a:gd name="connsiteX5" fmla="*/ 182420 w 235560"/>
                <a:gd name="connsiteY5" fmla="*/ 35108 h 425622"/>
                <a:gd name="connsiteX6" fmla="*/ 200468 w 235560"/>
                <a:gd name="connsiteY6" fmla="*/ 17060 h 425622"/>
                <a:gd name="connsiteX7" fmla="*/ 218515 w 235560"/>
                <a:gd name="connsiteY7" fmla="*/ 35108 h 425622"/>
                <a:gd name="connsiteX8" fmla="*/ 218515 w 235560"/>
                <a:gd name="connsiteY8" fmla="*/ 194604 h 425622"/>
                <a:gd name="connsiteX9" fmla="*/ 195455 w 235560"/>
                <a:gd name="connsiteY9" fmla="*/ 248625 h 425622"/>
                <a:gd name="connsiteX10" fmla="*/ 147753 w 235560"/>
                <a:gd name="connsiteY10" fmla="*/ 294337 h 425622"/>
                <a:gd name="connsiteX11" fmla="*/ 145125 w 235560"/>
                <a:gd name="connsiteY11" fmla="*/ 300489 h 425622"/>
                <a:gd name="connsiteX12" fmla="*/ 145125 w 235560"/>
                <a:gd name="connsiteY12" fmla="*/ 338027 h 425622"/>
                <a:gd name="connsiteX13" fmla="*/ 30687 w 235560"/>
                <a:gd name="connsiteY13" fmla="*/ 338027 h 425622"/>
                <a:gd name="connsiteX14" fmla="*/ 30687 w 235560"/>
                <a:gd name="connsiteY14" fmla="*/ 312475 h 425622"/>
                <a:gd name="connsiteX15" fmla="*/ 30444 w 235560"/>
                <a:gd name="connsiteY15" fmla="*/ 310455 h 425622"/>
                <a:gd name="connsiteX16" fmla="*/ 48628 w 235560"/>
                <a:gd name="connsiteY16" fmla="*/ 245648 h 425622"/>
                <a:gd name="connsiteX17" fmla="*/ 138365 w 235560"/>
                <a:gd name="connsiteY17" fmla="*/ 155911 h 425622"/>
                <a:gd name="connsiteX18" fmla="*/ 160712 w 235560"/>
                <a:gd name="connsiteY18" fmla="*/ 155911 h 425622"/>
                <a:gd name="connsiteX19" fmla="*/ 165345 w 235560"/>
                <a:gd name="connsiteY19" fmla="*/ 167077 h 425622"/>
                <a:gd name="connsiteX20" fmla="*/ 160712 w 235560"/>
                <a:gd name="connsiteY20" fmla="*/ 178243 h 425622"/>
                <a:gd name="connsiteX21" fmla="*/ 111901 w 235560"/>
                <a:gd name="connsiteY21" fmla="*/ 227053 h 425622"/>
                <a:gd name="connsiteX22" fmla="*/ 111901 w 235560"/>
                <a:gd name="connsiteY22" fmla="*/ 239130 h 425622"/>
                <a:gd name="connsiteX23" fmla="*/ 123963 w 235560"/>
                <a:gd name="connsiteY23" fmla="*/ 239130 h 425622"/>
                <a:gd name="connsiteX24" fmla="*/ 172774 w 235560"/>
                <a:gd name="connsiteY24" fmla="*/ 190320 h 425622"/>
                <a:gd name="connsiteX25" fmla="*/ 182405 w 235560"/>
                <a:gd name="connsiteY25" fmla="*/ 167077 h 425622"/>
                <a:gd name="connsiteX26" fmla="*/ 172774 w 235560"/>
                <a:gd name="connsiteY26" fmla="*/ 143849 h 425622"/>
                <a:gd name="connsiteX27" fmla="*/ 126303 w 235560"/>
                <a:gd name="connsiteY27" fmla="*/ 143849 h 425622"/>
                <a:gd name="connsiteX28" fmla="*/ 36566 w 235560"/>
                <a:gd name="connsiteY28" fmla="*/ 233585 h 425622"/>
                <a:gd name="connsiteX29" fmla="*/ 13627 w 235560"/>
                <a:gd name="connsiteY29" fmla="*/ 313478 h 425622"/>
                <a:gd name="connsiteX30" fmla="*/ 13627 w 235560"/>
                <a:gd name="connsiteY30" fmla="*/ 342995 h 425622"/>
                <a:gd name="connsiteX31" fmla="*/ 0 w 235560"/>
                <a:gd name="connsiteY31" fmla="*/ 368198 h 425622"/>
                <a:gd name="connsiteX32" fmla="*/ 0 w 235560"/>
                <a:gd name="connsiteY32" fmla="*/ 417084 h 425622"/>
                <a:gd name="connsiteX33" fmla="*/ 8538 w 235560"/>
                <a:gd name="connsiteY33" fmla="*/ 425622 h 425622"/>
                <a:gd name="connsiteX34" fmla="*/ 17060 w 235560"/>
                <a:gd name="connsiteY34" fmla="*/ 417084 h 425622"/>
                <a:gd name="connsiteX35" fmla="*/ 17060 w 235560"/>
                <a:gd name="connsiteY35" fmla="*/ 368183 h 425622"/>
                <a:gd name="connsiteX36" fmla="*/ 30155 w 235560"/>
                <a:gd name="connsiteY36" fmla="*/ 355088 h 425622"/>
                <a:gd name="connsiteX37" fmla="*/ 146097 w 235560"/>
                <a:gd name="connsiteY37" fmla="*/ 355088 h 425622"/>
                <a:gd name="connsiteX38" fmla="*/ 159177 w 235560"/>
                <a:gd name="connsiteY38" fmla="*/ 368183 h 425622"/>
                <a:gd name="connsiteX39" fmla="*/ 159177 w 235560"/>
                <a:gd name="connsiteY39" fmla="*/ 417069 h 425622"/>
                <a:gd name="connsiteX40" fmla="*/ 167715 w 235560"/>
                <a:gd name="connsiteY40" fmla="*/ 425607 h 425622"/>
                <a:gd name="connsiteX41" fmla="*/ 176237 w 235560"/>
                <a:gd name="connsiteY41" fmla="*/ 417069 h 425622"/>
                <a:gd name="connsiteX42" fmla="*/ 176237 w 235560"/>
                <a:gd name="connsiteY42" fmla="*/ 368183 h 425622"/>
                <a:gd name="connsiteX43" fmla="*/ 162185 w 235560"/>
                <a:gd name="connsiteY43" fmla="*/ 342706 h 425622"/>
                <a:gd name="connsiteX44" fmla="*/ 162185 w 235560"/>
                <a:gd name="connsiteY44" fmla="*/ 304135 h 425622"/>
                <a:gd name="connsiteX45" fmla="*/ 207243 w 235560"/>
                <a:gd name="connsiteY45" fmla="*/ 260945 h 425622"/>
                <a:gd name="connsiteX46" fmla="*/ 235560 w 235560"/>
                <a:gd name="connsiteY46" fmla="*/ 194604 h 425622"/>
                <a:gd name="connsiteX47" fmla="*/ 235560 w 235560"/>
                <a:gd name="connsiteY47" fmla="*/ 35108 h 425622"/>
                <a:gd name="connsiteX48" fmla="*/ 200468 w 235560"/>
                <a:gd name="connsiteY48" fmla="*/ 0 h 425622"/>
                <a:gd name="connsiteX49" fmla="*/ 200468 w 235560"/>
                <a:gd name="connsiteY49" fmla="*/ 0 h 4256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235560" h="425622">
                  <a:moveTo>
                    <a:pt x="200468" y="0"/>
                  </a:moveTo>
                  <a:cubicBezTo>
                    <a:pt x="181099" y="0"/>
                    <a:pt x="165360" y="15754"/>
                    <a:pt x="165360" y="35108"/>
                  </a:cubicBezTo>
                  <a:lnTo>
                    <a:pt x="165360" y="115167"/>
                  </a:lnTo>
                  <a:cubicBezTo>
                    <a:pt x="165360" y="119877"/>
                    <a:pt x="169173" y="123690"/>
                    <a:pt x="173883" y="123690"/>
                  </a:cubicBezTo>
                  <a:cubicBezTo>
                    <a:pt x="178592" y="123690"/>
                    <a:pt x="182420" y="119877"/>
                    <a:pt x="182420" y="115167"/>
                  </a:cubicBezTo>
                  <a:lnTo>
                    <a:pt x="182420" y="35108"/>
                  </a:lnTo>
                  <a:cubicBezTo>
                    <a:pt x="182420" y="25157"/>
                    <a:pt x="190517" y="17060"/>
                    <a:pt x="200468" y="17060"/>
                  </a:cubicBezTo>
                  <a:cubicBezTo>
                    <a:pt x="210418" y="17060"/>
                    <a:pt x="218515" y="25157"/>
                    <a:pt x="218515" y="35108"/>
                  </a:cubicBezTo>
                  <a:lnTo>
                    <a:pt x="218515" y="194604"/>
                  </a:lnTo>
                  <a:cubicBezTo>
                    <a:pt x="218515" y="214900"/>
                    <a:pt x="210115" y="234588"/>
                    <a:pt x="195455" y="248625"/>
                  </a:cubicBezTo>
                  <a:lnTo>
                    <a:pt x="147753" y="294337"/>
                  </a:lnTo>
                  <a:cubicBezTo>
                    <a:pt x="146082" y="295947"/>
                    <a:pt x="145125" y="298165"/>
                    <a:pt x="145125" y="300489"/>
                  </a:cubicBezTo>
                  <a:lnTo>
                    <a:pt x="145125" y="338027"/>
                  </a:lnTo>
                  <a:lnTo>
                    <a:pt x="30687" y="338027"/>
                  </a:lnTo>
                  <a:lnTo>
                    <a:pt x="30687" y="312475"/>
                  </a:lnTo>
                  <a:cubicBezTo>
                    <a:pt x="30687" y="311792"/>
                    <a:pt x="30611" y="311123"/>
                    <a:pt x="30444" y="310455"/>
                  </a:cubicBezTo>
                  <a:cubicBezTo>
                    <a:pt x="24823" y="287318"/>
                    <a:pt x="31781" y="262480"/>
                    <a:pt x="48628" y="245648"/>
                  </a:cubicBezTo>
                  <a:lnTo>
                    <a:pt x="138365" y="155911"/>
                  </a:lnTo>
                  <a:cubicBezTo>
                    <a:pt x="144517" y="149743"/>
                    <a:pt x="154544" y="149743"/>
                    <a:pt x="160712" y="155911"/>
                  </a:cubicBezTo>
                  <a:cubicBezTo>
                    <a:pt x="163689" y="158889"/>
                    <a:pt x="165345" y="162869"/>
                    <a:pt x="165345" y="167077"/>
                  </a:cubicBezTo>
                  <a:cubicBezTo>
                    <a:pt x="165345" y="171300"/>
                    <a:pt x="163704" y="175265"/>
                    <a:pt x="160712" y="178243"/>
                  </a:cubicBezTo>
                  <a:lnTo>
                    <a:pt x="111901" y="227053"/>
                  </a:lnTo>
                  <a:cubicBezTo>
                    <a:pt x="108574" y="230395"/>
                    <a:pt x="108574" y="235788"/>
                    <a:pt x="111901" y="239130"/>
                  </a:cubicBezTo>
                  <a:cubicBezTo>
                    <a:pt x="115243" y="242457"/>
                    <a:pt x="120636" y="242457"/>
                    <a:pt x="123963" y="239130"/>
                  </a:cubicBezTo>
                  <a:lnTo>
                    <a:pt x="172774" y="190320"/>
                  </a:lnTo>
                  <a:cubicBezTo>
                    <a:pt x="178987" y="184107"/>
                    <a:pt x="182405" y="175858"/>
                    <a:pt x="182405" y="167077"/>
                  </a:cubicBezTo>
                  <a:cubicBezTo>
                    <a:pt x="182405" y="158296"/>
                    <a:pt x="178987" y="150047"/>
                    <a:pt x="172774" y="143849"/>
                  </a:cubicBezTo>
                  <a:cubicBezTo>
                    <a:pt x="159967" y="131042"/>
                    <a:pt x="139109" y="131042"/>
                    <a:pt x="126303" y="143849"/>
                  </a:cubicBezTo>
                  <a:lnTo>
                    <a:pt x="36566" y="233585"/>
                  </a:lnTo>
                  <a:cubicBezTo>
                    <a:pt x="15799" y="254352"/>
                    <a:pt x="7049" y="284887"/>
                    <a:pt x="13627" y="313478"/>
                  </a:cubicBezTo>
                  <a:lnTo>
                    <a:pt x="13627" y="342995"/>
                  </a:lnTo>
                  <a:cubicBezTo>
                    <a:pt x="5439" y="348388"/>
                    <a:pt x="0" y="357670"/>
                    <a:pt x="0" y="368198"/>
                  </a:cubicBezTo>
                  <a:lnTo>
                    <a:pt x="0" y="417084"/>
                  </a:lnTo>
                  <a:cubicBezTo>
                    <a:pt x="0" y="421794"/>
                    <a:pt x="3828" y="425622"/>
                    <a:pt x="8538" y="425622"/>
                  </a:cubicBezTo>
                  <a:cubicBezTo>
                    <a:pt x="13247" y="425622"/>
                    <a:pt x="17060" y="421794"/>
                    <a:pt x="17060" y="417084"/>
                  </a:cubicBezTo>
                  <a:lnTo>
                    <a:pt x="17060" y="368183"/>
                  </a:lnTo>
                  <a:cubicBezTo>
                    <a:pt x="17060" y="360967"/>
                    <a:pt x="22924" y="355088"/>
                    <a:pt x="30155" y="355088"/>
                  </a:cubicBezTo>
                  <a:lnTo>
                    <a:pt x="146097" y="355088"/>
                  </a:lnTo>
                  <a:cubicBezTo>
                    <a:pt x="153313" y="355088"/>
                    <a:pt x="159177" y="360967"/>
                    <a:pt x="159177" y="368183"/>
                  </a:cubicBezTo>
                  <a:lnTo>
                    <a:pt x="159177" y="417069"/>
                  </a:lnTo>
                  <a:cubicBezTo>
                    <a:pt x="159177" y="421779"/>
                    <a:pt x="163005" y="425607"/>
                    <a:pt x="167715" y="425607"/>
                  </a:cubicBezTo>
                  <a:cubicBezTo>
                    <a:pt x="172424" y="425607"/>
                    <a:pt x="176237" y="421779"/>
                    <a:pt x="176237" y="417069"/>
                  </a:cubicBezTo>
                  <a:lnTo>
                    <a:pt x="176237" y="368183"/>
                  </a:lnTo>
                  <a:cubicBezTo>
                    <a:pt x="176237" y="357473"/>
                    <a:pt x="170616" y="348054"/>
                    <a:pt x="162185" y="342706"/>
                  </a:cubicBezTo>
                  <a:lnTo>
                    <a:pt x="162185" y="304135"/>
                  </a:lnTo>
                  <a:lnTo>
                    <a:pt x="207243" y="260945"/>
                  </a:lnTo>
                  <a:cubicBezTo>
                    <a:pt x="225230" y="243703"/>
                    <a:pt x="235560" y="219518"/>
                    <a:pt x="235560" y="194604"/>
                  </a:cubicBezTo>
                  <a:lnTo>
                    <a:pt x="235560" y="35108"/>
                  </a:lnTo>
                  <a:cubicBezTo>
                    <a:pt x="235576" y="15738"/>
                    <a:pt x="219822" y="0"/>
                    <a:pt x="200468" y="0"/>
                  </a:cubicBezTo>
                  <a:lnTo>
                    <a:pt x="200468" y="0"/>
                  </a:lnTo>
                  <a:close/>
                </a:path>
              </a:pathLst>
            </a:custGeom>
            <a:grpFill/>
            <a:ln w="151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F987DB69-96B0-4B4B-8AD1-62938AF9BD71}"/>
                </a:ext>
              </a:extLst>
            </p:cNvPr>
            <p:cNvSpPr/>
            <p:nvPr/>
          </p:nvSpPr>
          <p:spPr>
            <a:xfrm>
              <a:off x="951053" y="2516768"/>
              <a:ext cx="355680" cy="339440"/>
            </a:xfrm>
            <a:custGeom>
              <a:avLst/>
              <a:gdLst>
                <a:gd name="connsiteX0" fmla="*/ 77705 w 355680"/>
                <a:gd name="connsiteY0" fmla="*/ 199389 h 339440"/>
                <a:gd name="connsiteX1" fmla="*/ 118479 w 355680"/>
                <a:gd name="connsiteY1" fmla="*/ 199389 h 339440"/>
                <a:gd name="connsiteX2" fmla="*/ 151414 w 355680"/>
                <a:gd name="connsiteY2" fmla="*/ 214945 h 339440"/>
                <a:gd name="connsiteX3" fmla="*/ 151414 w 355680"/>
                <a:gd name="connsiteY3" fmla="*/ 276745 h 339440"/>
                <a:gd name="connsiteX4" fmla="*/ 120424 w 355680"/>
                <a:gd name="connsiteY4" fmla="*/ 276745 h 339440"/>
                <a:gd name="connsiteX5" fmla="*/ 104579 w 355680"/>
                <a:gd name="connsiteY5" fmla="*/ 292590 h 339440"/>
                <a:gd name="connsiteX6" fmla="*/ 104579 w 355680"/>
                <a:gd name="connsiteY6" fmla="*/ 325039 h 339440"/>
                <a:gd name="connsiteX7" fmla="*/ 118980 w 355680"/>
                <a:gd name="connsiteY7" fmla="*/ 339440 h 339440"/>
                <a:gd name="connsiteX8" fmla="*/ 235576 w 355680"/>
                <a:gd name="connsiteY8" fmla="*/ 339440 h 339440"/>
                <a:gd name="connsiteX9" fmla="*/ 249977 w 355680"/>
                <a:gd name="connsiteY9" fmla="*/ 325039 h 339440"/>
                <a:gd name="connsiteX10" fmla="*/ 249977 w 355680"/>
                <a:gd name="connsiteY10" fmla="*/ 292590 h 339440"/>
                <a:gd name="connsiteX11" fmla="*/ 234132 w 355680"/>
                <a:gd name="connsiteY11" fmla="*/ 276745 h 339440"/>
                <a:gd name="connsiteX12" fmla="*/ 204281 w 355680"/>
                <a:gd name="connsiteY12" fmla="*/ 276745 h 339440"/>
                <a:gd name="connsiteX13" fmla="*/ 204281 w 355680"/>
                <a:gd name="connsiteY13" fmla="*/ 214945 h 339440"/>
                <a:gd name="connsiteX14" fmla="*/ 237216 w 355680"/>
                <a:gd name="connsiteY14" fmla="*/ 199389 h 339440"/>
                <a:gd name="connsiteX15" fmla="*/ 277990 w 355680"/>
                <a:gd name="connsiteY15" fmla="*/ 199389 h 339440"/>
                <a:gd name="connsiteX16" fmla="*/ 355680 w 355680"/>
                <a:gd name="connsiteY16" fmla="*/ 121700 h 339440"/>
                <a:gd name="connsiteX17" fmla="*/ 355680 w 355680"/>
                <a:gd name="connsiteY17" fmla="*/ 48036 h 339440"/>
                <a:gd name="connsiteX18" fmla="*/ 321104 w 355680"/>
                <a:gd name="connsiteY18" fmla="*/ 13445 h 339440"/>
                <a:gd name="connsiteX19" fmla="*/ 279631 w 355680"/>
                <a:gd name="connsiteY19" fmla="*/ 13445 h 339440"/>
                <a:gd name="connsiteX20" fmla="*/ 262480 w 355680"/>
                <a:gd name="connsiteY20" fmla="*/ 0 h 339440"/>
                <a:gd name="connsiteX21" fmla="*/ 93215 w 355680"/>
                <a:gd name="connsiteY21" fmla="*/ 0 h 339440"/>
                <a:gd name="connsiteX22" fmla="*/ 76064 w 355680"/>
                <a:gd name="connsiteY22" fmla="*/ 13460 h 339440"/>
                <a:gd name="connsiteX23" fmla="*/ 34591 w 355680"/>
                <a:gd name="connsiteY23" fmla="*/ 13460 h 339440"/>
                <a:gd name="connsiteX24" fmla="*/ 0 w 355680"/>
                <a:gd name="connsiteY24" fmla="*/ 48051 h 339440"/>
                <a:gd name="connsiteX25" fmla="*/ 0 w 355680"/>
                <a:gd name="connsiteY25" fmla="*/ 121684 h 339440"/>
                <a:gd name="connsiteX26" fmla="*/ 77705 w 355680"/>
                <a:gd name="connsiteY26" fmla="*/ 199389 h 339440"/>
                <a:gd name="connsiteX27" fmla="*/ 77705 w 355680"/>
                <a:gd name="connsiteY27" fmla="*/ 199389 h 339440"/>
                <a:gd name="connsiteX28" fmla="*/ 232917 w 355680"/>
                <a:gd name="connsiteY28" fmla="*/ 322365 h 339440"/>
                <a:gd name="connsiteX29" fmla="*/ 121654 w 355680"/>
                <a:gd name="connsiteY29" fmla="*/ 322365 h 339440"/>
                <a:gd name="connsiteX30" fmla="*/ 121654 w 355680"/>
                <a:gd name="connsiteY30" fmla="*/ 293790 h 339440"/>
                <a:gd name="connsiteX31" fmla="*/ 232917 w 355680"/>
                <a:gd name="connsiteY31" fmla="*/ 293790 h 339440"/>
                <a:gd name="connsiteX32" fmla="*/ 232917 w 355680"/>
                <a:gd name="connsiteY32" fmla="*/ 322365 h 339440"/>
                <a:gd name="connsiteX33" fmla="*/ 187206 w 355680"/>
                <a:gd name="connsiteY33" fmla="*/ 276730 h 339440"/>
                <a:gd name="connsiteX34" fmla="*/ 168490 w 355680"/>
                <a:gd name="connsiteY34" fmla="*/ 276730 h 339440"/>
                <a:gd name="connsiteX35" fmla="*/ 168490 w 355680"/>
                <a:gd name="connsiteY35" fmla="*/ 217969 h 339440"/>
                <a:gd name="connsiteX36" fmla="*/ 177848 w 355680"/>
                <a:gd name="connsiteY36" fmla="*/ 218394 h 339440"/>
                <a:gd name="connsiteX37" fmla="*/ 187206 w 355680"/>
                <a:gd name="connsiteY37" fmla="*/ 217969 h 339440"/>
                <a:gd name="connsiteX38" fmla="*/ 187206 w 355680"/>
                <a:gd name="connsiteY38" fmla="*/ 276730 h 339440"/>
                <a:gd name="connsiteX39" fmla="*/ 187206 w 355680"/>
                <a:gd name="connsiteY39" fmla="*/ 276730 h 339440"/>
                <a:gd name="connsiteX40" fmla="*/ 338620 w 355680"/>
                <a:gd name="connsiteY40" fmla="*/ 48036 h 339440"/>
                <a:gd name="connsiteX41" fmla="*/ 338620 w 355680"/>
                <a:gd name="connsiteY41" fmla="*/ 121684 h 339440"/>
                <a:gd name="connsiteX42" fmla="*/ 277990 w 355680"/>
                <a:gd name="connsiteY42" fmla="*/ 182314 h 339440"/>
                <a:gd name="connsiteX43" fmla="*/ 255765 w 355680"/>
                <a:gd name="connsiteY43" fmla="*/ 182314 h 339440"/>
                <a:gd name="connsiteX44" fmla="*/ 267539 w 355680"/>
                <a:gd name="connsiteY44" fmla="*/ 165239 h 339440"/>
                <a:gd name="connsiteX45" fmla="*/ 277990 w 355680"/>
                <a:gd name="connsiteY45" fmla="*/ 165239 h 339440"/>
                <a:gd name="connsiteX46" fmla="*/ 321560 w 355680"/>
                <a:gd name="connsiteY46" fmla="*/ 121669 h 339440"/>
                <a:gd name="connsiteX47" fmla="*/ 321560 w 355680"/>
                <a:gd name="connsiteY47" fmla="*/ 56118 h 339440"/>
                <a:gd name="connsiteX48" fmla="*/ 313022 w 355680"/>
                <a:gd name="connsiteY48" fmla="*/ 47580 h 339440"/>
                <a:gd name="connsiteX49" fmla="*/ 280148 w 355680"/>
                <a:gd name="connsiteY49" fmla="*/ 47580 h 339440"/>
                <a:gd name="connsiteX50" fmla="*/ 280148 w 355680"/>
                <a:gd name="connsiteY50" fmla="*/ 30520 h 339440"/>
                <a:gd name="connsiteX51" fmla="*/ 321089 w 355680"/>
                <a:gd name="connsiteY51" fmla="*/ 30520 h 339440"/>
                <a:gd name="connsiteX52" fmla="*/ 338620 w 355680"/>
                <a:gd name="connsiteY52" fmla="*/ 48036 h 339440"/>
                <a:gd name="connsiteX53" fmla="*/ 338620 w 355680"/>
                <a:gd name="connsiteY53" fmla="*/ 48036 h 339440"/>
                <a:gd name="connsiteX54" fmla="*/ 92608 w 355680"/>
                <a:gd name="connsiteY54" fmla="*/ 17668 h 339440"/>
                <a:gd name="connsiteX55" fmla="*/ 93215 w 355680"/>
                <a:gd name="connsiteY55" fmla="*/ 17060 h 339440"/>
                <a:gd name="connsiteX56" fmla="*/ 262465 w 355680"/>
                <a:gd name="connsiteY56" fmla="*/ 17060 h 339440"/>
                <a:gd name="connsiteX57" fmla="*/ 263072 w 355680"/>
                <a:gd name="connsiteY57" fmla="*/ 17668 h 339440"/>
                <a:gd name="connsiteX58" fmla="*/ 263072 w 355680"/>
                <a:gd name="connsiteY58" fmla="*/ 77523 h 339440"/>
                <a:gd name="connsiteX59" fmla="*/ 271610 w 355680"/>
                <a:gd name="connsiteY59" fmla="*/ 86060 h 339440"/>
                <a:gd name="connsiteX60" fmla="*/ 280148 w 355680"/>
                <a:gd name="connsiteY60" fmla="*/ 77523 h 339440"/>
                <a:gd name="connsiteX61" fmla="*/ 280148 w 355680"/>
                <a:gd name="connsiteY61" fmla="*/ 64640 h 339440"/>
                <a:gd name="connsiteX62" fmla="*/ 304484 w 355680"/>
                <a:gd name="connsiteY62" fmla="*/ 64640 h 339440"/>
                <a:gd name="connsiteX63" fmla="*/ 304484 w 355680"/>
                <a:gd name="connsiteY63" fmla="*/ 121684 h 339440"/>
                <a:gd name="connsiteX64" fmla="*/ 277975 w 355680"/>
                <a:gd name="connsiteY64" fmla="*/ 148194 h 339440"/>
                <a:gd name="connsiteX65" fmla="*/ 274982 w 355680"/>
                <a:gd name="connsiteY65" fmla="*/ 148194 h 339440"/>
                <a:gd name="connsiteX66" fmla="*/ 280148 w 355680"/>
                <a:gd name="connsiteY66" fmla="*/ 116109 h 339440"/>
                <a:gd name="connsiteX67" fmla="*/ 280148 w 355680"/>
                <a:gd name="connsiteY67" fmla="*/ 114028 h 339440"/>
                <a:gd name="connsiteX68" fmla="*/ 271610 w 355680"/>
                <a:gd name="connsiteY68" fmla="*/ 105505 h 339440"/>
                <a:gd name="connsiteX69" fmla="*/ 263072 w 355680"/>
                <a:gd name="connsiteY69" fmla="*/ 114028 h 339440"/>
                <a:gd name="connsiteX70" fmla="*/ 263072 w 355680"/>
                <a:gd name="connsiteY70" fmla="*/ 116109 h 339440"/>
                <a:gd name="connsiteX71" fmla="*/ 177832 w 355680"/>
                <a:gd name="connsiteY71" fmla="*/ 201349 h 339440"/>
                <a:gd name="connsiteX72" fmla="*/ 92593 w 355680"/>
                <a:gd name="connsiteY72" fmla="*/ 116109 h 339440"/>
                <a:gd name="connsiteX73" fmla="*/ 92593 w 355680"/>
                <a:gd name="connsiteY73" fmla="*/ 17668 h 339440"/>
                <a:gd name="connsiteX74" fmla="*/ 17075 w 355680"/>
                <a:gd name="connsiteY74" fmla="*/ 48036 h 339440"/>
                <a:gd name="connsiteX75" fmla="*/ 34591 w 355680"/>
                <a:gd name="connsiteY75" fmla="*/ 30505 h 339440"/>
                <a:gd name="connsiteX76" fmla="*/ 75532 w 355680"/>
                <a:gd name="connsiteY76" fmla="*/ 30505 h 339440"/>
                <a:gd name="connsiteX77" fmla="*/ 75532 w 355680"/>
                <a:gd name="connsiteY77" fmla="*/ 47565 h 339440"/>
                <a:gd name="connsiteX78" fmla="*/ 42658 w 355680"/>
                <a:gd name="connsiteY78" fmla="*/ 47565 h 339440"/>
                <a:gd name="connsiteX79" fmla="*/ 34120 w 355680"/>
                <a:gd name="connsiteY79" fmla="*/ 56102 h 339440"/>
                <a:gd name="connsiteX80" fmla="*/ 34120 w 355680"/>
                <a:gd name="connsiteY80" fmla="*/ 92152 h 339440"/>
                <a:gd name="connsiteX81" fmla="*/ 42658 w 355680"/>
                <a:gd name="connsiteY81" fmla="*/ 100690 h 339440"/>
                <a:gd name="connsiteX82" fmla="*/ 51180 w 355680"/>
                <a:gd name="connsiteY82" fmla="*/ 92152 h 339440"/>
                <a:gd name="connsiteX83" fmla="*/ 51180 w 355680"/>
                <a:gd name="connsiteY83" fmla="*/ 64640 h 339440"/>
                <a:gd name="connsiteX84" fmla="*/ 75517 w 355680"/>
                <a:gd name="connsiteY84" fmla="*/ 64640 h 339440"/>
                <a:gd name="connsiteX85" fmla="*/ 75517 w 355680"/>
                <a:gd name="connsiteY85" fmla="*/ 116109 h 339440"/>
                <a:gd name="connsiteX86" fmla="*/ 80682 w 355680"/>
                <a:gd name="connsiteY86" fmla="*/ 148194 h 339440"/>
                <a:gd name="connsiteX87" fmla="*/ 77690 w 355680"/>
                <a:gd name="connsiteY87" fmla="*/ 148194 h 339440"/>
                <a:gd name="connsiteX88" fmla="*/ 51697 w 355680"/>
                <a:gd name="connsiteY88" fmla="*/ 126926 h 339440"/>
                <a:gd name="connsiteX89" fmla="*/ 41655 w 355680"/>
                <a:gd name="connsiteY89" fmla="*/ 120241 h 339440"/>
                <a:gd name="connsiteX90" fmla="*/ 34971 w 355680"/>
                <a:gd name="connsiteY90" fmla="*/ 130283 h 339440"/>
                <a:gd name="connsiteX91" fmla="*/ 77690 w 355680"/>
                <a:gd name="connsiteY91" fmla="*/ 165254 h 339440"/>
                <a:gd name="connsiteX92" fmla="*/ 88126 w 355680"/>
                <a:gd name="connsiteY92" fmla="*/ 165254 h 339440"/>
                <a:gd name="connsiteX93" fmla="*/ 99900 w 355680"/>
                <a:gd name="connsiteY93" fmla="*/ 182329 h 339440"/>
                <a:gd name="connsiteX94" fmla="*/ 77674 w 355680"/>
                <a:gd name="connsiteY94" fmla="*/ 182329 h 339440"/>
                <a:gd name="connsiteX95" fmla="*/ 17045 w 355680"/>
                <a:gd name="connsiteY95" fmla="*/ 121700 h 339440"/>
                <a:gd name="connsiteX96" fmla="*/ 17045 w 355680"/>
                <a:gd name="connsiteY96" fmla="*/ 48036 h 339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</a:cxnLst>
              <a:rect l="l" t="t" r="r" b="b"/>
              <a:pathLst>
                <a:path w="355680" h="339440">
                  <a:moveTo>
                    <a:pt x="77705" y="199389"/>
                  </a:moveTo>
                  <a:lnTo>
                    <a:pt x="118479" y="199389"/>
                  </a:lnTo>
                  <a:cubicBezTo>
                    <a:pt x="128308" y="206423"/>
                    <a:pt x="139428" y="211740"/>
                    <a:pt x="151414" y="214945"/>
                  </a:cubicBezTo>
                  <a:lnTo>
                    <a:pt x="151414" y="276745"/>
                  </a:lnTo>
                  <a:lnTo>
                    <a:pt x="120424" y="276745"/>
                  </a:lnTo>
                  <a:cubicBezTo>
                    <a:pt x="111688" y="276745"/>
                    <a:pt x="104579" y="283854"/>
                    <a:pt x="104579" y="292590"/>
                  </a:cubicBezTo>
                  <a:lnTo>
                    <a:pt x="104579" y="325039"/>
                  </a:lnTo>
                  <a:cubicBezTo>
                    <a:pt x="104579" y="332984"/>
                    <a:pt x="111035" y="339440"/>
                    <a:pt x="118980" y="339440"/>
                  </a:cubicBezTo>
                  <a:lnTo>
                    <a:pt x="235576" y="339440"/>
                  </a:lnTo>
                  <a:cubicBezTo>
                    <a:pt x="243521" y="339440"/>
                    <a:pt x="249977" y="332984"/>
                    <a:pt x="249977" y="325039"/>
                  </a:cubicBezTo>
                  <a:lnTo>
                    <a:pt x="249977" y="292590"/>
                  </a:lnTo>
                  <a:cubicBezTo>
                    <a:pt x="249977" y="283854"/>
                    <a:pt x="242868" y="276745"/>
                    <a:pt x="234132" y="276745"/>
                  </a:cubicBezTo>
                  <a:lnTo>
                    <a:pt x="204281" y="276745"/>
                  </a:lnTo>
                  <a:lnTo>
                    <a:pt x="204281" y="214945"/>
                  </a:lnTo>
                  <a:cubicBezTo>
                    <a:pt x="216267" y="211740"/>
                    <a:pt x="227387" y="206408"/>
                    <a:pt x="237216" y="199389"/>
                  </a:cubicBezTo>
                  <a:lnTo>
                    <a:pt x="277990" y="199389"/>
                  </a:lnTo>
                  <a:cubicBezTo>
                    <a:pt x="320831" y="199389"/>
                    <a:pt x="355680" y="164540"/>
                    <a:pt x="355680" y="121700"/>
                  </a:cubicBezTo>
                  <a:lnTo>
                    <a:pt x="355680" y="48036"/>
                  </a:lnTo>
                  <a:cubicBezTo>
                    <a:pt x="355680" y="28970"/>
                    <a:pt x="340169" y="13445"/>
                    <a:pt x="321104" y="13445"/>
                  </a:cubicBezTo>
                  <a:lnTo>
                    <a:pt x="279631" y="13445"/>
                  </a:lnTo>
                  <a:cubicBezTo>
                    <a:pt x="277732" y="5742"/>
                    <a:pt x="270759" y="0"/>
                    <a:pt x="262480" y="0"/>
                  </a:cubicBezTo>
                  <a:lnTo>
                    <a:pt x="93215" y="0"/>
                  </a:lnTo>
                  <a:cubicBezTo>
                    <a:pt x="84921" y="0"/>
                    <a:pt x="77963" y="5742"/>
                    <a:pt x="76064" y="13460"/>
                  </a:cubicBezTo>
                  <a:lnTo>
                    <a:pt x="34591" y="13460"/>
                  </a:lnTo>
                  <a:cubicBezTo>
                    <a:pt x="15526" y="13460"/>
                    <a:pt x="0" y="28970"/>
                    <a:pt x="0" y="48051"/>
                  </a:cubicBezTo>
                  <a:lnTo>
                    <a:pt x="0" y="121684"/>
                  </a:lnTo>
                  <a:cubicBezTo>
                    <a:pt x="15" y="164525"/>
                    <a:pt x="34865" y="199389"/>
                    <a:pt x="77705" y="199389"/>
                  </a:cubicBezTo>
                  <a:lnTo>
                    <a:pt x="77705" y="199389"/>
                  </a:lnTo>
                  <a:close/>
                  <a:moveTo>
                    <a:pt x="232917" y="322365"/>
                  </a:moveTo>
                  <a:lnTo>
                    <a:pt x="121654" y="322365"/>
                  </a:lnTo>
                  <a:lnTo>
                    <a:pt x="121654" y="293790"/>
                  </a:lnTo>
                  <a:lnTo>
                    <a:pt x="232917" y="293790"/>
                  </a:lnTo>
                  <a:lnTo>
                    <a:pt x="232917" y="322365"/>
                  </a:lnTo>
                  <a:close/>
                  <a:moveTo>
                    <a:pt x="187206" y="276730"/>
                  </a:moveTo>
                  <a:lnTo>
                    <a:pt x="168490" y="276730"/>
                  </a:lnTo>
                  <a:lnTo>
                    <a:pt x="168490" y="217969"/>
                  </a:lnTo>
                  <a:cubicBezTo>
                    <a:pt x="171574" y="218242"/>
                    <a:pt x="174688" y="218394"/>
                    <a:pt x="177848" y="218394"/>
                  </a:cubicBezTo>
                  <a:cubicBezTo>
                    <a:pt x="181007" y="218394"/>
                    <a:pt x="184122" y="218242"/>
                    <a:pt x="187206" y="217969"/>
                  </a:cubicBezTo>
                  <a:lnTo>
                    <a:pt x="187206" y="276730"/>
                  </a:lnTo>
                  <a:lnTo>
                    <a:pt x="187206" y="276730"/>
                  </a:lnTo>
                  <a:close/>
                  <a:moveTo>
                    <a:pt x="338620" y="48036"/>
                  </a:moveTo>
                  <a:lnTo>
                    <a:pt x="338620" y="121684"/>
                  </a:lnTo>
                  <a:cubicBezTo>
                    <a:pt x="338620" y="155121"/>
                    <a:pt x="311427" y="182314"/>
                    <a:pt x="277990" y="182314"/>
                  </a:cubicBezTo>
                  <a:lnTo>
                    <a:pt x="255765" y="182314"/>
                  </a:lnTo>
                  <a:cubicBezTo>
                    <a:pt x="260231" y="177042"/>
                    <a:pt x="264196" y="171346"/>
                    <a:pt x="267539" y="165239"/>
                  </a:cubicBezTo>
                  <a:lnTo>
                    <a:pt x="277990" y="165239"/>
                  </a:lnTo>
                  <a:cubicBezTo>
                    <a:pt x="302008" y="165239"/>
                    <a:pt x="321560" y="145702"/>
                    <a:pt x="321560" y="121669"/>
                  </a:cubicBezTo>
                  <a:lnTo>
                    <a:pt x="321560" y="56118"/>
                  </a:lnTo>
                  <a:cubicBezTo>
                    <a:pt x="321560" y="51408"/>
                    <a:pt x="317732" y="47580"/>
                    <a:pt x="313022" y="47580"/>
                  </a:cubicBezTo>
                  <a:lnTo>
                    <a:pt x="280148" y="47580"/>
                  </a:lnTo>
                  <a:lnTo>
                    <a:pt x="280148" y="30520"/>
                  </a:lnTo>
                  <a:lnTo>
                    <a:pt x="321089" y="30520"/>
                  </a:lnTo>
                  <a:cubicBezTo>
                    <a:pt x="330766" y="30520"/>
                    <a:pt x="338620" y="38389"/>
                    <a:pt x="338620" y="48036"/>
                  </a:cubicBezTo>
                  <a:lnTo>
                    <a:pt x="338620" y="48036"/>
                  </a:lnTo>
                  <a:close/>
                  <a:moveTo>
                    <a:pt x="92608" y="17668"/>
                  </a:moveTo>
                  <a:cubicBezTo>
                    <a:pt x="92608" y="17334"/>
                    <a:pt x="92881" y="17060"/>
                    <a:pt x="93215" y="17060"/>
                  </a:cubicBezTo>
                  <a:lnTo>
                    <a:pt x="262465" y="17060"/>
                  </a:lnTo>
                  <a:cubicBezTo>
                    <a:pt x="262799" y="17060"/>
                    <a:pt x="263072" y="17334"/>
                    <a:pt x="263072" y="17668"/>
                  </a:cubicBezTo>
                  <a:lnTo>
                    <a:pt x="263072" y="77523"/>
                  </a:lnTo>
                  <a:cubicBezTo>
                    <a:pt x="263072" y="82247"/>
                    <a:pt x="266901" y="86060"/>
                    <a:pt x="271610" y="86060"/>
                  </a:cubicBezTo>
                  <a:cubicBezTo>
                    <a:pt x="276319" y="86060"/>
                    <a:pt x="280148" y="82247"/>
                    <a:pt x="280148" y="77523"/>
                  </a:cubicBezTo>
                  <a:lnTo>
                    <a:pt x="280148" y="64640"/>
                  </a:lnTo>
                  <a:lnTo>
                    <a:pt x="304484" y="64640"/>
                  </a:lnTo>
                  <a:lnTo>
                    <a:pt x="304484" y="121684"/>
                  </a:lnTo>
                  <a:cubicBezTo>
                    <a:pt x="304484" y="136299"/>
                    <a:pt x="292590" y="148194"/>
                    <a:pt x="277975" y="148194"/>
                  </a:cubicBezTo>
                  <a:lnTo>
                    <a:pt x="274982" y="148194"/>
                  </a:lnTo>
                  <a:cubicBezTo>
                    <a:pt x="278325" y="138107"/>
                    <a:pt x="280148" y="127305"/>
                    <a:pt x="280148" y="116109"/>
                  </a:cubicBezTo>
                  <a:lnTo>
                    <a:pt x="280148" y="114028"/>
                  </a:lnTo>
                  <a:cubicBezTo>
                    <a:pt x="280148" y="109318"/>
                    <a:pt x="276319" y="105505"/>
                    <a:pt x="271610" y="105505"/>
                  </a:cubicBezTo>
                  <a:cubicBezTo>
                    <a:pt x="266901" y="105505"/>
                    <a:pt x="263072" y="109318"/>
                    <a:pt x="263072" y="114028"/>
                  </a:cubicBezTo>
                  <a:lnTo>
                    <a:pt x="263072" y="116109"/>
                  </a:lnTo>
                  <a:cubicBezTo>
                    <a:pt x="263072" y="163112"/>
                    <a:pt x="224835" y="201349"/>
                    <a:pt x="177832" y="201349"/>
                  </a:cubicBezTo>
                  <a:cubicBezTo>
                    <a:pt x="130830" y="201349"/>
                    <a:pt x="92593" y="163112"/>
                    <a:pt x="92593" y="116109"/>
                  </a:cubicBezTo>
                  <a:lnTo>
                    <a:pt x="92593" y="17668"/>
                  </a:lnTo>
                  <a:close/>
                  <a:moveTo>
                    <a:pt x="17075" y="48036"/>
                  </a:moveTo>
                  <a:cubicBezTo>
                    <a:pt x="17075" y="38374"/>
                    <a:pt x="24929" y="30505"/>
                    <a:pt x="34591" y="30505"/>
                  </a:cubicBezTo>
                  <a:lnTo>
                    <a:pt x="75532" y="30505"/>
                  </a:lnTo>
                  <a:lnTo>
                    <a:pt x="75532" y="47565"/>
                  </a:lnTo>
                  <a:lnTo>
                    <a:pt x="42658" y="47565"/>
                  </a:lnTo>
                  <a:cubicBezTo>
                    <a:pt x="37949" y="47565"/>
                    <a:pt x="34120" y="51393"/>
                    <a:pt x="34120" y="56102"/>
                  </a:cubicBezTo>
                  <a:lnTo>
                    <a:pt x="34120" y="92152"/>
                  </a:lnTo>
                  <a:cubicBezTo>
                    <a:pt x="34120" y="96861"/>
                    <a:pt x="37949" y="100690"/>
                    <a:pt x="42658" y="100690"/>
                  </a:cubicBezTo>
                  <a:cubicBezTo>
                    <a:pt x="47367" y="100690"/>
                    <a:pt x="51180" y="96861"/>
                    <a:pt x="51180" y="92152"/>
                  </a:cubicBezTo>
                  <a:lnTo>
                    <a:pt x="51180" y="64640"/>
                  </a:lnTo>
                  <a:lnTo>
                    <a:pt x="75517" y="64640"/>
                  </a:lnTo>
                  <a:lnTo>
                    <a:pt x="75517" y="116109"/>
                  </a:lnTo>
                  <a:cubicBezTo>
                    <a:pt x="75517" y="127320"/>
                    <a:pt x="77340" y="138107"/>
                    <a:pt x="80682" y="148194"/>
                  </a:cubicBezTo>
                  <a:lnTo>
                    <a:pt x="77690" y="148194"/>
                  </a:lnTo>
                  <a:cubicBezTo>
                    <a:pt x="65111" y="148194"/>
                    <a:pt x="54173" y="139246"/>
                    <a:pt x="51697" y="126926"/>
                  </a:cubicBezTo>
                  <a:cubicBezTo>
                    <a:pt x="50770" y="122307"/>
                    <a:pt x="46273" y="119315"/>
                    <a:pt x="41655" y="120241"/>
                  </a:cubicBezTo>
                  <a:cubicBezTo>
                    <a:pt x="37037" y="121168"/>
                    <a:pt x="34044" y="125665"/>
                    <a:pt x="34971" y="130283"/>
                  </a:cubicBezTo>
                  <a:cubicBezTo>
                    <a:pt x="39042" y="150548"/>
                    <a:pt x="56999" y="165254"/>
                    <a:pt x="77690" y="165254"/>
                  </a:cubicBezTo>
                  <a:lnTo>
                    <a:pt x="88126" y="165254"/>
                  </a:lnTo>
                  <a:cubicBezTo>
                    <a:pt x="91468" y="171346"/>
                    <a:pt x="95433" y="177058"/>
                    <a:pt x="99900" y="182329"/>
                  </a:cubicBezTo>
                  <a:lnTo>
                    <a:pt x="77674" y="182329"/>
                  </a:lnTo>
                  <a:cubicBezTo>
                    <a:pt x="44238" y="182329"/>
                    <a:pt x="17045" y="155136"/>
                    <a:pt x="17045" y="121700"/>
                  </a:cubicBezTo>
                  <a:lnTo>
                    <a:pt x="17045" y="48036"/>
                  </a:lnTo>
                  <a:close/>
                </a:path>
              </a:pathLst>
            </a:custGeom>
            <a:grpFill/>
            <a:ln w="151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C0795704-74FE-435D-A4F3-786D91F34808}"/>
                </a:ext>
              </a:extLst>
            </p:cNvPr>
            <p:cNvSpPr/>
            <p:nvPr/>
          </p:nvSpPr>
          <p:spPr>
            <a:xfrm>
              <a:off x="1070826" y="2557800"/>
              <a:ext cx="116121" cy="111612"/>
            </a:xfrm>
            <a:custGeom>
              <a:avLst/>
              <a:gdLst>
                <a:gd name="connsiteX0" fmla="*/ 22101 w 116121"/>
                <a:gd name="connsiteY0" fmla="*/ 72099 h 111612"/>
                <a:gd name="connsiteX1" fmla="*/ 17756 w 116121"/>
                <a:gd name="connsiteY1" fmla="*/ 97439 h 111612"/>
                <a:gd name="connsiteX2" fmla="*/ 22572 w 116121"/>
                <a:gd name="connsiteY2" fmla="*/ 109288 h 111612"/>
                <a:gd name="connsiteX3" fmla="*/ 29682 w 116121"/>
                <a:gd name="connsiteY3" fmla="*/ 111612 h 111612"/>
                <a:gd name="connsiteX4" fmla="*/ 35333 w 116121"/>
                <a:gd name="connsiteY4" fmla="*/ 110200 h 111612"/>
                <a:gd name="connsiteX5" fmla="*/ 58075 w 116121"/>
                <a:gd name="connsiteY5" fmla="*/ 98244 h 111612"/>
                <a:gd name="connsiteX6" fmla="*/ 80832 w 116121"/>
                <a:gd name="connsiteY6" fmla="*/ 110200 h 111612"/>
                <a:gd name="connsiteX7" fmla="*/ 93578 w 116121"/>
                <a:gd name="connsiteY7" fmla="*/ 109273 h 111612"/>
                <a:gd name="connsiteX8" fmla="*/ 98393 w 116121"/>
                <a:gd name="connsiteY8" fmla="*/ 97423 h 111612"/>
                <a:gd name="connsiteX9" fmla="*/ 94048 w 116121"/>
                <a:gd name="connsiteY9" fmla="*/ 72084 h 111612"/>
                <a:gd name="connsiteX10" fmla="*/ 112461 w 116121"/>
                <a:gd name="connsiteY10" fmla="*/ 54143 h 111612"/>
                <a:gd name="connsiteX11" fmla="*/ 115514 w 116121"/>
                <a:gd name="connsiteY11" fmla="*/ 41731 h 111612"/>
                <a:gd name="connsiteX12" fmla="*/ 105731 w 116121"/>
                <a:gd name="connsiteY12" fmla="*/ 33482 h 111612"/>
                <a:gd name="connsiteX13" fmla="*/ 80300 w 116121"/>
                <a:gd name="connsiteY13" fmla="*/ 29791 h 111612"/>
                <a:gd name="connsiteX14" fmla="*/ 68922 w 116121"/>
                <a:gd name="connsiteY14" fmla="*/ 6745 h 111612"/>
                <a:gd name="connsiteX15" fmla="*/ 68922 w 116121"/>
                <a:gd name="connsiteY15" fmla="*/ 6745 h 111612"/>
                <a:gd name="connsiteX16" fmla="*/ 58060 w 116121"/>
                <a:gd name="connsiteY16" fmla="*/ 0 h 111612"/>
                <a:gd name="connsiteX17" fmla="*/ 47198 w 116121"/>
                <a:gd name="connsiteY17" fmla="*/ 6745 h 111612"/>
                <a:gd name="connsiteX18" fmla="*/ 35819 w 116121"/>
                <a:gd name="connsiteY18" fmla="*/ 29791 h 111612"/>
                <a:gd name="connsiteX19" fmla="*/ 10373 w 116121"/>
                <a:gd name="connsiteY19" fmla="*/ 33482 h 111612"/>
                <a:gd name="connsiteX20" fmla="*/ 605 w 116121"/>
                <a:gd name="connsiteY20" fmla="*/ 41731 h 111612"/>
                <a:gd name="connsiteX21" fmla="*/ 3659 w 116121"/>
                <a:gd name="connsiteY21" fmla="*/ 54143 h 111612"/>
                <a:gd name="connsiteX22" fmla="*/ 22101 w 116121"/>
                <a:gd name="connsiteY22" fmla="*/ 72099 h 111612"/>
                <a:gd name="connsiteX23" fmla="*/ 40863 w 116121"/>
                <a:gd name="connsiteY23" fmla="*/ 46319 h 111612"/>
                <a:gd name="connsiteX24" fmla="*/ 49978 w 116121"/>
                <a:gd name="connsiteY24" fmla="*/ 39696 h 111612"/>
                <a:gd name="connsiteX25" fmla="*/ 58075 w 116121"/>
                <a:gd name="connsiteY25" fmla="*/ 23304 h 111612"/>
                <a:gd name="connsiteX26" fmla="*/ 66157 w 116121"/>
                <a:gd name="connsiteY26" fmla="*/ 39696 h 111612"/>
                <a:gd name="connsiteX27" fmla="*/ 75272 w 116121"/>
                <a:gd name="connsiteY27" fmla="*/ 46319 h 111612"/>
                <a:gd name="connsiteX28" fmla="*/ 93350 w 116121"/>
                <a:gd name="connsiteY28" fmla="*/ 48947 h 111612"/>
                <a:gd name="connsiteX29" fmla="*/ 80270 w 116121"/>
                <a:gd name="connsiteY29" fmla="*/ 61693 h 111612"/>
                <a:gd name="connsiteX30" fmla="*/ 76791 w 116121"/>
                <a:gd name="connsiteY30" fmla="*/ 72403 h 111612"/>
                <a:gd name="connsiteX31" fmla="*/ 79875 w 116121"/>
                <a:gd name="connsiteY31" fmla="*/ 90420 h 111612"/>
                <a:gd name="connsiteX32" fmla="*/ 63696 w 116121"/>
                <a:gd name="connsiteY32" fmla="*/ 81913 h 111612"/>
                <a:gd name="connsiteX33" fmla="*/ 58060 w 116121"/>
                <a:gd name="connsiteY33" fmla="*/ 80515 h 111612"/>
                <a:gd name="connsiteX34" fmla="*/ 52424 w 116121"/>
                <a:gd name="connsiteY34" fmla="*/ 81913 h 111612"/>
                <a:gd name="connsiteX35" fmla="*/ 36260 w 116121"/>
                <a:gd name="connsiteY35" fmla="*/ 90420 h 111612"/>
                <a:gd name="connsiteX36" fmla="*/ 39344 w 116121"/>
                <a:gd name="connsiteY36" fmla="*/ 72403 h 111612"/>
                <a:gd name="connsiteX37" fmla="*/ 35865 w 116121"/>
                <a:gd name="connsiteY37" fmla="*/ 61693 h 111612"/>
                <a:gd name="connsiteX38" fmla="*/ 22785 w 116121"/>
                <a:gd name="connsiteY38" fmla="*/ 48947 h 111612"/>
                <a:gd name="connsiteX39" fmla="*/ 40863 w 116121"/>
                <a:gd name="connsiteY39" fmla="*/ 46319 h 111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116121" h="111612">
                  <a:moveTo>
                    <a:pt x="22101" y="72099"/>
                  </a:moveTo>
                  <a:lnTo>
                    <a:pt x="17756" y="97439"/>
                  </a:lnTo>
                  <a:cubicBezTo>
                    <a:pt x="16967" y="102011"/>
                    <a:pt x="18820" y="106554"/>
                    <a:pt x="22572" y="109288"/>
                  </a:cubicBezTo>
                  <a:cubicBezTo>
                    <a:pt x="24684" y="110838"/>
                    <a:pt x="27175" y="111612"/>
                    <a:pt x="29682" y="111612"/>
                  </a:cubicBezTo>
                  <a:cubicBezTo>
                    <a:pt x="31611" y="111612"/>
                    <a:pt x="33541" y="111157"/>
                    <a:pt x="35333" y="110200"/>
                  </a:cubicBezTo>
                  <a:lnTo>
                    <a:pt x="58075" y="98244"/>
                  </a:lnTo>
                  <a:lnTo>
                    <a:pt x="80832" y="110200"/>
                  </a:lnTo>
                  <a:cubicBezTo>
                    <a:pt x="84949" y="112357"/>
                    <a:pt x="89825" y="112007"/>
                    <a:pt x="93578" y="109273"/>
                  </a:cubicBezTo>
                  <a:cubicBezTo>
                    <a:pt x="97330" y="106538"/>
                    <a:pt x="99183" y="101996"/>
                    <a:pt x="98393" y="97423"/>
                  </a:cubicBezTo>
                  <a:lnTo>
                    <a:pt x="94048" y="72084"/>
                  </a:lnTo>
                  <a:lnTo>
                    <a:pt x="112461" y="54143"/>
                  </a:lnTo>
                  <a:cubicBezTo>
                    <a:pt x="115788" y="50907"/>
                    <a:pt x="116957" y="46152"/>
                    <a:pt x="115514" y="41731"/>
                  </a:cubicBezTo>
                  <a:cubicBezTo>
                    <a:pt x="114086" y="37310"/>
                    <a:pt x="110334" y="34151"/>
                    <a:pt x="105731" y="33482"/>
                  </a:cubicBezTo>
                  <a:lnTo>
                    <a:pt x="80300" y="29791"/>
                  </a:lnTo>
                  <a:lnTo>
                    <a:pt x="68922" y="6745"/>
                  </a:lnTo>
                  <a:lnTo>
                    <a:pt x="68922" y="6745"/>
                  </a:lnTo>
                  <a:cubicBezTo>
                    <a:pt x="66871" y="2583"/>
                    <a:pt x="62708" y="0"/>
                    <a:pt x="58060" y="0"/>
                  </a:cubicBezTo>
                  <a:cubicBezTo>
                    <a:pt x="53411" y="0"/>
                    <a:pt x="49264" y="2583"/>
                    <a:pt x="47198" y="6745"/>
                  </a:cubicBezTo>
                  <a:lnTo>
                    <a:pt x="35819" y="29791"/>
                  </a:lnTo>
                  <a:lnTo>
                    <a:pt x="10373" y="33482"/>
                  </a:lnTo>
                  <a:cubicBezTo>
                    <a:pt x="5786" y="34151"/>
                    <a:pt x="2033" y="37310"/>
                    <a:pt x="605" y="41731"/>
                  </a:cubicBezTo>
                  <a:cubicBezTo>
                    <a:pt x="-838" y="46152"/>
                    <a:pt x="347" y="50907"/>
                    <a:pt x="3659" y="54143"/>
                  </a:cubicBezTo>
                  <a:lnTo>
                    <a:pt x="22101" y="72099"/>
                  </a:lnTo>
                  <a:close/>
                  <a:moveTo>
                    <a:pt x="40863" y="46319"/>
                  </a:moveTo>
                  <a:cubicBezTo>
                    <a:pt x="44813" y="45742"/>
                    <a:pt x="48216" y="43266"/>
                    <a:pt x="49978" y="39696"/>
                  </a:cubicBezTo>
                  <a:lnTo>
                    <a:pt x="58075" y="23304"/>
                  </a:lnTo>
                  <a:lnTo>
                    <a:pt x="66157" y="39696"/>
                  </a:lnTo>
                  <a:cubicBezTo>
                    <a:pt x="67919" y="43266"/>
                    <a:pt x="71337" y="45742"/>
                    <a:pt x="75272" y="46319"/>
                  </a:cubicBezTo>
                  <a:lnTo>
                    <a:pt x="93350" y="48947"/>
                  </a:lnTo>
                  <a:lnTo>
                    <a:pt x="80270" y="61693"/>
                  </a:lnTo>
                  <a:cubicBezTo>
                    <a:pt x="77414" y="64473"/>
                    <a:pt x="76122" y="68484"/>
                    <a:pt x="76791" y="72403"/>
                  </a:cubicBezTo>
                  <a:lnTo>
                    <a:pt x="79875" y="90420"/>
                  </a:lnTo>
                  <a:lnTo>
                    <a:pt x="63696" y="81913"/>
                  </a:lnTo>
                  <a:cubicBezTo>
                    <a:pt x="61934" y="80986"/>
                    <a:pt x="60004" y="80515"/>
                    <a:pt x="58060" y="80515"/>
                  </a:cubicBezTo>
                  <a:cubicBezTo>
                    <a:pt x="56130" y="80515"/>
                    <a:pt x="54186" y="80971"/>
                    <a:pt x="52424" y="81913"/>
                  </a:cubicBezTo>
                  <a:lnTo>
                    <a:pt x="36260" y="90420"/>
                  </a:lnTo>
                  <a:lnTo>
                    <a:pt x="39344" y="72403"/>
                  </a:lnTo>
                  <a:cubicBezTo>
                    <a:pt x="40027" y="68468"/>
                    <a:pt x="38721" y="64473"/>
                    <a:pt x="35865" y="61693"/>
                  </a:cubicBezTo>
                  <a:lnTo>
                    <a:pt x="22785" y="48947"/>
                  </a:lnTo>
                  <a:lnTo>
                    <a:pt x="40863" y="46319"/>
                  </a:lnTo>
                  <a:close/>
                </a:path>
              </a:pathLst>
            </a:custGeom>
            <a:grpFill/>
            <a:ln w="151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30" name="图形 3">
            <a:extLst>
              <a:ext uri="{FF2B5EF4-FFF2-40B4-BE49-F238E27FC236}">
                <a16:creationId xmlns:a16="http://schemas.microsoft.com/office/drawing/2014/main" id="{B6363215-D9B4-42DB-A649-434AFC463B2A}"/>
              </a:ext>
            </a:extLst>
          </p:cNvPr>
          <p:cNvGrpSpPr/>
          <p:nvPr/>
        </p:nvGrpSpPr>
        <p:grpSpPr>
          <a:xfrm>
            <a:off x="9253367" y="1824650"/>
            <a:ext cx="530714" cy="682882"/>
            <a:chOff x="902227" y="2516767"/>
            <a:chExt cx="453339" cy="583325"/>
          </a:xfrm>
          <a:gradFill>
            <a:gsLst>
              <a:gs pos="0">
                <a:schemeClr val="accent1">
                  <a:alpha val="22000"/>
                </a:schemeClr>
              </a:gs>
              <a:gs pos="100000">
                <a:schemeClr val="accent2">
                  <a:alpha val="16000"/>
                </a:schemeClr>
              </a:gs>
            </a:gsLst>
            <a:lin ang="5400000" scaled="1"/>
          </a:gradFill>
        </p:grpSpPr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D2AF7A80-BFD8-4563-A78D-6D605FE8F771}"/>
                </a:ext>
              </a:extLst>
            </p:cNvPr>
            <p:cNvSpPr/>
            <p:nvPr/>
          </p:nvSpPr>
          <p:spPr>
            <a:xfrm>
              <a:off x="1220837" y="2682720"/>
              <a:ext cx="134730" cy="157749"/>
            </a:xfrm>
            <a:custGeom>
              <a:avLst/>
              <a:gdLst>
                <a:gd name="connsiteX0" fmla="*/ 130970 w 134730"/>
                <a:gd name="connsiteY0" fmla="*/ 64959 h 157749"/>
                <a:gd name="connsiteX1" fmla="*/ 78802 w 134730"/>
                <a:gd name="connsiteY1" fmla="*/ 5196 h 157749"/>
                <a:gd name="connsiteX2" fmla="*/ 67378 w 134730"/>
                <a:gd name="connsiteY2" fmla="*/ 0 h 157749"/>
                <a:gd name="connsiteX3" fmla="*/ 55954 w 134730"/>
                <a:gd name="connsiteY3" fmla="*/ 5196 h 157749"/>
                <a:gd name="connsiteX4" fmla="*/ 3771 w 134730"/>
                <a:gd name="connsiteY4" fmla="*/ 64959 h 157749"/>
                <a:gd name="connsiteX5" fmla="*/ 1386 w 134730"/>
                <a:gd name="connsiteY5" fmla="*/ 81214 h 157749"/>
                <a:gd name="connsiteX6" fmla="*/ 15195 w 134730"/>
                <a:gd name="connsiteY6" fmla="*/ 90116 h 157749"/>
                <a:gd name="connsiteX7" fmla="*/ 31830 w 134730"/>
                <a:gd name="connsiteY7" fmla="*/ 90116 h 157749"/>
                <a:gd name="connsiteX8" fmla="*/ 31830 w 134730"/>
                <a:gd name="connsiteY8" fmla="*/ 149014 h 157749"/>
                <a:gd name="connsiteX9" fmla="*/ 40565 w 134730"/>
                <a:gd name="connsiteY9" fmla="*/ 157749 h 157749"/>
                <a:gd name="connsiteX10" fmla="*/ 49300 w 134730"/>
                <a:gd name="connsiteY10" fmla="*/ 149014 h 157749"/>
                <a:gd name="connsiteX11" fmla="*/ 49300 w 134730"/>
                <a:gd name="connsiteY11" fmla="*/ 87807 h 157749"/>
                <a:gd name="connsiteX12" fmla="*/ 34139 w 134730"/>
                <a:gd name="connsiteY12" fmla="*/ 72646 h 157749"/>
                <a:gd name="connsiteX13" fmla="*/ 20269 w 134730"/>
                <a:gd name="connsiteY13" fmla="*/ 72646 h 157749"/>
                <a:gd name="connsiteX14" fmla="*/ 67363 w 134730"/>
                <a:gd name="connsiteY14" fmla="*/ 18686 h 157749"/>
                <a:gd name="connsiteX15" fmla="*/ 114456 w 134730"/>
                <a:gd name="connsiteY15" fmla="*/ 72646 h 157749"/>
                <a:gd name="connsiteX16" fmla="*/ 100587 w 134730"/>
                <a:gd name="connsiteY16" fmla="*/ 72646 h 157749"/>
                <a:gd name="connsiteX17" fmla="*/ 85425 w 134730"/>
                <a:gd name="connsiteY17" fmla="*/ 87807 h 157749"/>
                <a:gd name="connsiteX18" fmla="*/ 85425 w 134730"/>
                <a:gd name="connsiteY18" fmla="*/ 149014 h 157749"/>
                <a:gd name="connsiteX19" fmla="*/ 94161 w 134730"/>
                <a:gd name="connsiteY19" fmla="*/ 157749 h 157749"/>
                <a:gd name="connsiteX20" fmla="*/ 102896 w 134730"/>
                <a:gd name="connsiteY20" fmla="*/ 149014 h 157749"/>
                <a:gd name="connsiteX21" fmla="*/ 102896 w 134730"/>
                <a:gd name="connsiteY21" fmla="*/ 90116 h 157749"/>
                <a:gd name="connsiteX22" fmla="*/ 119531 w 134730"/>
                <a:gd name="connsiteY22" fmla="*/ 90116 h 157749"/>
                <a:gd name="connsiteX23" fmla="*/ 133340 w 134730"/>
                <a:gd name="connsiteY23" fmla="*/ 81214 h 157749"/>
                <a:gd name="connsiteX24" fmla="*/ 130970 w 134730"/>
                <a:gd name="connsiteY24" fmla="*/ 64959 h 157749"/>
                <a:gd name="connsiteX25" fmla="*/ 130970 w 134730"/>
                <a:gd name="connsiteY25" fmla="*/ 64959 h 1577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34730" h="157749">
                  <a:moveTo>
                    <a:pt x="130970" y="64959"/>
                  </a:moveTo>
                  <a:lnTo>
                    <a:pt x="78802" y="5196"/>
                  </a:lnTo>
                  <a:cubicBezTo>
                    <a:pt x="75931" y="1884"/>
                    <a:pt x="71753" y="0"/>
                    <a:pt x="67378" y="0"/>
                  </a:cubicBezTo>
                  <a:cubicBezTo>
                    <a:pt x="63003" y="0"/>
                    <a:pt x="58825" y="1899"/>
                    <a:pt x="55954" y="5196"/>
                  </a:cubicBezTo>
                  <a:lnTo>
                    <a:pt x="3771" y="64959"/>
                  </a:lnTo>
                  <a:cubicBezTo>
                    <a:pt x="-194" y="69501"/>
                    <a:pt x="-1106" y="75730"/>
                    <a:pt x="1386" y="81214"/>
                  </a:cubicBezTo>
                  <a:cubicBezTo>
                    <a:pt x="3877" y="86698"/>
                    <a:pt x="9179" y="90116"/>
                    <a:pt x="15195" y="90116"/>
                  </a:cubicBezTo>
                  <a:lnTo>
                    <a:pt x="31830" y="90116"/>
                  </a:lnTo>
                  <a:lnTo>
                    <a:pt x="31830" y="149014"/>
                  </a:lnTo>
                  <a:cubicBezTo>
                    <a:pt x="31830" y="153845"/>
                    <a:pt x="35749" y="157749"/>
                    <a:pt x="40565" y="157749"/>
                  </a:cubicBezTo>
                  <a:cubicBezTo>
                    <a:pt x="45396" y="157749"/>
                    <a:pt x="49300" y="153845"/>
                    <a:pt x="49300" y="149014"/>
                  </a:cubicBezTo>
                  <a:lnTo>
                    <a:pt x="49300" y="87807"/>
                  </a:lnTo>
                  <a:cubicBezTo>
                    <a:pt x="49300" y="79452"/>
                    <a:pt x="42494" y="72646"/>
                    <a:pt x="34139" y="72646"/>
                  </a:cubicBezTo>
                  <a:lnTo>
                    <a:pt x="20269" y="72646"/>
                  </a:lnTo>
                  <a:lnTo>
                    <a:pt x="67363" y="18686"/>
                  </a:lnTo>
                  <a:lnTo>
                    <a:pt x="114456" y="72646"/>
                  </a:lnTo>
                  <a:lnTo>
                    <a:pt x="100587" y="72646"/>
                  </a:lnTo>
                  <a:cubicBezTo>
                    <a:pt x="92231" y="72646"/>
                    <a:pt x="85425" y="79452"/>
                    <a:pt x="85425" y="87807"/>
                  </a:cubicBezTo>
                  <a:lnTo>
                    <a:pt x="85425" y="149014"/>
                  </a:lnTo>
                  <a:cubicBezTo>
                    <a:pt x="85425" y="153845"/>
                    <a:pt x="89330" y="157749"/>
                    <a:pt x="94161" y="157749"/>
                  </a:cubicBezTo>
                  <a:cubicBezTo>
                    <a:pt x="98991" y="157749"/>
                    <a:pt x="102896" y="153845"/>
                    <a:pt x="102896" y="149014"/>
                  </a:cubicBezTo>
                  <a:lnTo>
                    <a:pt x="102896" y="90116"/>
                  </a:lnTo>
                  <a:lnTo>
                    <a:pt x="119531" y="90116"/>
                  </a:lnTo>
                  <a:cubicBezTo>
                    <a:pt x="125546" y="90116"/>
                    <a:pt x="130848" y="86713"/>
                    <a:pt x="133340" y="81214"/>
                  </a:cubicBezTo>
                  <a:cubicBezTo>
                    <a:pt x="135831" y="75730"/>
                    <a:pt x="134935" y="69486"/>
                    <a:pt x="130970" y="64959"/>
                  </a:cubicBezTo>
                  <a:lnTo>
                    <a:pt x="130970" y="64959"/>
                  </a:lnTo>
                  <a:close/>
                </a:path>
              </a:pathLst>
            </a:custGeom>
            <a:grpFill/>
            <a:ln w="151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grpSp>
          <p:nvGrpSpPr>
            <p:cNvPr id="32" name="图形 3">
              <a:extLst>
                <a:ext uri="{FF2B5EF4-FFF2-40B4-BE49-F238E27FC236}">
                  <a16:creationId xmlns:a16="http://schemas.microsoft.com/office/drawing/2014/main" id="{632D4404-523F-4689-BC3C-233FEB3DCD6A}"/>
                </a:ext>
              </a:extLst>
            </p:cNvPr>
            <p:cNvGrpSpPr/>
            <p:nvPr/>
          </p:nvGrpSpPr>
          <p:grpSpPr>
            <a:xfrm>
              <a:off x="902227" y="2516767"/>
              <a:ext cx="378269" cy="583325"/>
              <a:chOff x="902227" y="2516767"/>
              <a:chExt cx="378269" cy="583325"/>
            </a:xfrm>
            <a:grpFill/>
          </p:grpSpPr>
          <p:sp>
            <p:nvSpPr>
              <p:cNvPr id="35" name="任意多边形: 形状 34">
                <a:extLst>
                  <a:ext uri="{FF2B5EF4-FFF2-40B4-BE49-F238E27FC236}">
                    <a16:creationId xmlns:a16="http://schemas.microsoft.com/office/drawing/2014/main" id="{9DCFD1C6-F43A-4291-A882-CCEE7D256301}"/>
                  </a:ext>
                </a:extLst>
              </p:cNvPr>
              <p:cNvSpPr/>
              <p:nvPr/>
            </p:nvSpPr>
            <p:spPr>
              <a:xfrm>
                <a:off x="902227" y="2854157"/>
                <a:ext cx="378269" cy="245936"/>
              </a:xfrm>
              <a:custGeom>
                <a:avLst/>
                <a:gdLst>
                  <a:gd name="connsiteX0" fmla="*/ 378270 w 378269"/>
                  <a:gd name="connsiteY0" fmla="*/ 37295 h 245936"/>
                  <a:gd name="connsiteX1" fmla="*/ 340975 w 378269"/>
                  <a:gd name="connsiteY1" fmla="*/ 0 h 245936"/>
                  <a:gd name="connsiteX2" fmla="*/ 331024 w 378269"/>
                  <a:gd name="connsiteY2" fmla="*/ 0 h 245936"/>
                  <a:gd name="connsiteX3" fmla="*/ 322289 w 378269"/>
                  <a:gd name="connsiteY3" fmla="*/ 8735 h 245936"/>
                  <a:gd name="connsiteX4" fmla="*/ 331024 w 378269"/>
                  <a:gd name="connsiteY4" fmla="*/ 17470 h 245936"/>
                  <a:gd name="connsiteX5" fmla="*/ 340975 w 378269"/>
                  <a:gd name="connsiteY5" fmla="*/ 17470 h 245936"/>
                  <a:gd name="connsiteX6" fmla="*/ 360800 w 378269"/>
                  <a:gd name="connsiteY6" fmla="*/ 37295 h 245936"/>
                  <a:gd name="connsiteX7" fmla="*/ 340975 w 378269"/>
                  <a:gd name="connsiteY7" fmla="*/ 57120 h 245936"/>
                  <a:gd name="connsiteX8" fmla="*/ 332239 w 378269"/>
                  <a:gd name="connsiteY8" fmla="*/ 65855 h 245936"/>
                  <a:gd name="connsiteX9" fmla="*/ 340975 w 378269"/>
                  <a:gd name="connsiteY9" fmla="*/ 74591 h 245936"/>
                  <a:gd name="connsiteX10" fmla="*/ 360800 w 378269"/>
                  <a:gd name="connsiteY10" fmla="*/ 94416 h 245936"/>
                  <a:gd name="connsiteX11" fmla="*/ 340975 w 378269"/>
                  <a:gd name="connsiteY11" fmla="*/ 114241 h 245936"/>
                  <a:gd name="connsiteX12" fmla="*/ 332239 w 378269"/>
                  <a:gd name="connsiteY12" fmla="*/ 122976 h 245936"/>
                  <a:gd name="connsiteX13" fmla="*/ 340975 w 378269"/>
                  <a:gd name="connsiteY13" fmla="*/ 131711 h 245936"/>
                  <a:gd name="connsiteX14" fmla="*/ 360800 w 378269"/>
                  <a:gd name="connsiteY14" fmla="*/ 151536 h 245936"/>
                  <a:gd name="connsiteX15" fmla="*/ 340975 w 378269"/>
                  <a:gd name="connsiteY15" fmla="*/ 171361 h 245936"/>
                  <a:gd name="connsiteX16" fmla="*/ 332239 w 378269"/>
                  <a:gd name="connsiteY16" fmla="*/ 180096 h 245936"/>
                  <a:gd name="connsiteX17" fmla="*/ 340975 w 378269"/>
                  <a:gd name="connsiteY17" fmla="*/ 188831 h 245936"/>
                  <a:gd name="connsiteX18" fmla="*/ 360800 w 378269"/>
                  <a:gd name="connsiteY18" fmla="*/ 208656 h 245936"/>
                  <a:gd name="connsiteX19" fmla="*/ 340975 w 378269"/>
                  <a:gd name="connsiteY19" fmla="*/ 228481 h 245936"/>
                  <a:gd name="connsiteX20" fmla="*/ 205284 w 378269"/>
                  <a:gd name="connsiteY20" fmla="*/ 228481 h 245936"/>
                  <a:gd name="connsiteX21" fmla="*/ 136375 w 378269"/>
                  <a:gd name="connsiteY21" fmla="*/ 208352 h 245936"/>
                  <a:gd name="connsiteX22" fmla="*/ 135175 w 378269"/>
                  <a:gd name="connsiteY22" fmla="*/ 207578 h 245936"/>
                  <a:gd name="connsiteX23" fmla="*/ 130480 w 378269"/>
                  <a:gd name="connsiteY23" fmla="*/ 206210 h 245936"/>
                  <a:gd name="connsiteX24" fmla="*/ 105445 w 378269"/>
                  <a:gd name="connsiteY24" fmla="*/ 206210 h 245936"/>
                  <a:gd name="connsiteX25" fmla="*/ 105627 w 378269"/>
                  <a:gd name="connsiteY25" fmla="*/ 202549 h 245936"/>
                  <a:gd name="connsiteX26" fmla="*/ 105627 w 378269"/>
                  <a:gd name="connsiteY26" fmla="*/ 173761 h 245936"/>
                  <a:gd name="connsiteX27" fmla="*/ 96892 w 378269"/>
                  <a:gd name="connsiteY27" fmla="*/ 165026 h 245936"/>
                  <a:gd name="connsiteX28" fmla="*/ 88157 w 378269"/>
                  <a:gd name="connsiteY28" fmla="*/ 173761 h 245936"/>
                  <a:gd name="connsiteX29" fmla="*/ 88157 w 378269"/>
                  <a:gd name="connsiteY29" fmla="*/ 202549 h 245936"/>
                  <a:gd name="connsiteX30" fmla="*/ 65065 w 378269"/>
                  <a:gd name="connsiteY30" fmla="*/ 225640 h 245936"/>
                  <a:gd name="connsiteX31" fmla="*/ 8735 w 378269"/>
                  <a:gd name="connsiteY31" fmla="*/ 225640 h 245936"/>
                  <a:gd name="connsiteX32" fmla="*/ 0 w 378269"/>
                  <a:gd name="connsiteY32" fmla="*/ 234375 h 245936"/>
                  <a:gd name="connsiteX33" fmla="*/ 8735 w 378269"/>
                  <a:gd name="connsiteY33" fmla="*/ 243111 h 245936"/>
                  <a:gd name="connsiteX34" fmla="*/ 65035 w 378269"/>
                  <a:gd name="connsiteY34" fmla="*/ 243111 h 245936"/>
                  <a:gd name="connsiteX35" fmla="*/ 99641 w 378269"/>
                  <a:gd name="connsiteY35" fmla="*/ 223681 h 245936"/>
                  <a:gd name="connsiteX36" fmla="*/ 127928 w 378269"/>
                  <a:gd name="connsiteY36" fmla="*/ 223681 h 245936"/>
                  <a:gd name="connsiteX37" fmla="*/ 205284 w 378269"/>
                  <a:gd name="connsiteY37" fmla="*/ 245936 h 245936"/>
                  <a:gd name="connsiteX38" fmla="*/ 340975 w 378269"/>
                  <a:gd name="connsiteY38" fmla="*/ 245936 h 245936"/>
                  <a:gd name="connsiteX39" fmla="*/ 378270 w 378269"/>
                  <a:gd name="connsiteY39" fmla="*/ 208641 h 245936"/>
                  <a:gd name="connsiteX40" fmla="*/ 364932 w 378269"/>
                  <a:gd name="connsiteY40" fmla="*/ 180081 h 245936"/>
                  <a:gd name="connsiteX41" fmla="*/ 378270 w 378269"/>
                  <a:gd name="connsiteY41" fmla="*/ 151521 h 245936"/>
                  <a:gd name="connsiteX42" fmla="*/ 364932 w 378269"/>
                  <a:gd name="connsiteY42" fmla="*/ 122961 h 245936"/>
                  <a:gd name="connsiteX43" fmla="*/ 378270 w 378269"/>
                  <a:gd name="connsiteY43" fmla="*/ 94400 h 245936"/>
                  <a:gd name="connsiteX44" fmla="*/ 364932 w 378269"/>
                  <a:gd name="connsiteY44" fmla="*/ 65840 h 245936"/>
                  <a:gd name="connsiteX45" fmla="*/ 378270 w 378269"/>
                  <a:gd name="connsiteY45" fmla="*/ 37295 h 245936"/>
                  <a:gd name="connsiteX46" fmla="*/ 378270 w 378269"/>
                  <a:gd name="connsiteY46" fmla="*/ 37295 h 2459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</a:cxnLst>
                <a:rect l="l" t="t" r="r" b="b"/>
                <a:pathLst>
                  <a:path w="378269" h="245936">
                    <a:moveTo>
                      <a:pt x="378270" y="37295"/>
                    </a:moveTo>
                    <a:cubicBezTo>
                      <a:pt x="378270" y="16726"/>
                      <a:pt x="361529" y="0"/>
                      <a:pt x="340975" y="0"/>
                    </a:cubicBezTo>
                    <a:lnTo>
                      <a:pt x="331024" y="0"/>
                    </a:lnTo>
                    <a:cubicBezTo>
                      <a:pt x="326193" y="0"/>
                      <a:pt x="322289" y="3904"/>
                      <a:pt x="322289" y="8735"/>
                    </a:cubicBezTo>
                    <a:cubicBezTo>
                      <a:pt x="322289" y="13566"/>
                      <a:pt x="326193" y="17470"/>
                      <a:pt x="331024" y="17470"/>
                    </a:cubicBezTo>
                    <a:lnTo>
                      <a:pt x="340975" y="17470"/>
                    </a:lnTo>
                    <a:cubicBezTo>
                      <a:pt x="351913" y="17470"/>
                      <a:pt x="360800" y="26373"/>
                      <a:pt x="360800" y="37295"/>
                    </a:cubicBezTo>
                    <a:cubicBezTo>
                      <a:pt x="360800" y="48233"/>
                      <a:pt x="351913" y="57120"/>
                      <a:pt x="340975" y="57120"/>
                    </a:cubicBezTo>
                    <a:cubicBezTo>
                      <a:pt x="336144" y="57120"/>
                      <a:pt x="332239" y="61025"/>
                      <a:pt x="332239" y="65855"/>
                    </a:cubicBezTo>
                    <a:cubicBezTo>
                      <a:pt x="332239" y="70686"/>
                      <a:pt x="336144" y="74591"/>
                      <a:pt x="340975" y="74591"/>
                    </a:cubicBezTo>
                    <a:cubicBezTo>
                      <a:pt x="351913" y="74591"/>
                      <a:pt x="360800" y="83478"/>
                      <a:pt x="360800" y="94416"/>
                    </a:cubicBezTo>
                    <a:cubicBezTo>
                      <a:pt x="360800" y="105353"/>
                      <a:pt x="351913" y="114241"/>
                      <a:pt x="340975" y="114241"/>
                    </a:cubicBezTo>
                    <a:cubicBezTo>
                      <a:pt x="336144" y="114241"/>
                      <a:pt x="332239" y="118145"/>
                      <a:pt x="332239" y="122976"/>
                    </a:cubicBezTo>
                    <a:cubicBezTo>
                      <a:pt x="332239" y="127807"/>
                      <a:pt x="336144" y="131711"/>
                      <a:pt x="340975" y="131711"/>
                    </a:cubicBezTo>
                    <a:cubicBezTo>
                      <a:pt x="351913" y="131711"/>
                      <a:pt x="360800" y="140598"/>
                      <a:pt x="360800" y="151536"/>
                    </a:cubicBezTo>
                    <a:cubicBezTo>
                      <a:pt x="360800" y="162474"/>
                      <a:pt x="351913" y="171361"/>
                      <a:pt x="340975" y="171361"/>
                    </a:cubicBezTo>
                    <a:cubicBezTo>
                      <a:pt x="336144" y="171361"/>
                      <a:pt x="332239" y="175265"/>
                      <a:pt x="332239" y="180096"/>
                    </a:cubicBezTo>
                    <a:cubicBezTo>
                      <a:pt x="332239" y="184927"/>
                      <a:pt x="336144" y="188831"/>
                      <a:pt x="340975" y="188831"/>
                    </a:cubicBezTo>
                    <a:cubicBezTo>
                      <a:pt x="351913" y="188831"/>
                      <a:pt x="360800" y="197733"/>
                      <a:pt x="360800" y="208656"/>
                    </a:cubicBezTo>
                    <a:cubicBezTo>
                      <a:pt x="360800" y="219594"/>
                      <a:pt x="351913" y="228481"/>
                      <a:pt x="340975" y="228481"/>
                    </a:cubicBezTo>
                    <a:lnTo>
                      <a:pt x="205284" y="228481"/>
                    </a:lnTo>
                    <a:cubicBezTo>
                      <a:pt x="180825" y="228481"/>
                      <a:pt x="156990" y="221523"/>
                      <a:pt x="136375" y="208352"/>
                    </a:cubicBezTo>
                    <a:lnTo>
                      <a:pt x="135175" y="207578"/>
                    </a:lnTo>
                    <a:cubicBezTo>
                      <a:pt x="133762" y="206681"/>
                      <a:pt x="132136" y="206210"/>
                      <a:pt x="130480" y="206210"/>
                    </a:cubicBezTo>
                    <a:lnTo>
                      <a:pt x="105445" y="206210"/>
                    </a:lnTo>
                    <a:cubicBezTo>
                      <a:pt x="105551" y="204995"/>
                      <a:pt x="105627" y="203780"/>
                      <a:pt x="105627" y="202549"/>
                    </a:cubicBezTo>
                    <a:lnTo>
                      <a:pt x="105627" y="173761"/>
                    </a:lnTo>
                    <a:cubicBezTo>
                      <a:pt x="105627" y="168930"/>
                      <a:pt x="101708" y="165026"/>
                      <a:pt x="96892" y="165026"/>
                    </a:cubicBezTo>
                    <a:cubicBezTo>
                      <a:pt x="92061" y="165026"/>
                      <a:pt x="88157" y="168930"/>
                      <a:pt x="88157" y="173761"/>
                    </a:cubicBezTo>
                    <a:lnTo>
                      <a:pt x="88157" y="202549"/>
                    </a:lnTo>
                    <a:cubicBezTo>
                      <a:pt x="88157" y="215280"/>
                      <a:pt x="77796" y="225640"/>
                      <a:pt x="65065" y="225640"/>
                    </a:cubicBezTo>
                    <a:lnTo>
                      <a:pt x="8735" y="225640"/>
                    </a:lnTo>
                    <a:cubicBezTo>
                      <a:pt x="3904" y="225640"/>
                      <a:pt x="0" y="229545"/>
                      <a:pt x="0" y="234375"/>
                    </a:cubicBezTo>
                    <a:cubicBezTo>
                      <a:pt x="0" y="239206"/>
                      <a:pt x="3904" y="243111"/>
                      <a:pt x="8735" y="243111"/>
                    </a:cubicBezTo>
                    <a:lnTo>
                      <a:pt x="65035" y="243111"/>
                    </a:lnTo>
                    <a:cubicBezTo>
                      <a:pt x="79665" y="243111"/>
                      <a:pt x="92501" y="235317"/>
                      <a:pt x="99641" y="223681"/>
                    </a:cubicBezTo>
                    <a:lnTo>
                      <a:pt x="127928" y="223681"/>
                    </a:lnTo>
                    <a:cubicBezTo>
                      <a:pt x="151141" y="238249"/>
                      <a:pt x="177863" y="245936"/>
                      <a:pt x="205284" y="245936"/>
                    </a:cubicBezTo>
                    <a:lnTo>
                      <a:pt x="340975" y="245936"/>
                    </a:lnTo>
                    <a:cubicBezTo>
                      <a:pt x="361544" y="245936"/>
                      <a:pt x="378270" y="229210"/>
                      <a:pt x="378270" y="208641"/>
                    </a:cubicBezTo>
                    <a:cubicBezTo>
                      <a:pt x="378270" y="197187"/>
                      <a:pt x="373090" y="186917"/>
                      <a:pt x="364932" y="180081"/>
                    </a:cubicBezTo>
                    <a:cubicBezTo>
                      <a:pt x="373090" y="173229"/>
                      <a:pt x="378270" y="162960"/>
                      <a:pt x="378270" y="151521"/>
                    </a:cubicBezTo>
                    <a:cubicBezTo>
                      <a:pt x="378270" y="140066"/>
                      <a:pt x="373090" y="129812"/>
                      <a:pt x="364932" y="122961"/>
                    </a:cubicBezTo>
                    <a:cubicBezTo>
                      <a:pt x="373074" y="116109"/>
                      <a:pt x="378270" y="105855"/>
                      <a:pt x="378270" y="94400"/>
                    </a:cubicBezTo>
                    <a:cubicBezTo>
                      <a:pt x="378270" y="82946"/>
                      <a:pt x="373090" y="72692"/>
                      <a:pt x="364932" y="65840"/>
                    </a:cubicBezTo>
                    <a:cubicBezTo>
                      <a:pt x="373090" y="59004"/>
                      <a:pt x="378270" y="48750"/>
                      <a:pt x="378270" y="37295"/>
                    </a:cubicBezTo>
                    <a:lnTo>
                      <a:pt x="378270" y="37295"/>
                    </a:lnTo>
                    <a:close/>
                  </a:path>
                </a:pathLst>
              </a:custGeom>
              <a:grpFill/>
              <a:ln w="15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6" name="任意多边形: 形状 35">
                <a:extLst>
                  <a:ext uri="{FF2B5EF4-FFF2-40B4-BE49-F238E27FC236}">
                    <a16:creationId xmlns:a16="http://schemas.microsoft.com/office/drawing/2014/main" id="{C290E535-3A3D-4606-B4C7-33654050BC74}"/>
                  </a:ext>
                </a:extLst>
              </p:cNvPr>
              <p:cNvSpPr/>
              <p:nvPr/>
            </p:nvSpPr>
            <p:spPr>
              <a:xfrm>
                <a:off x="915790" y="2516767"/>
                <a:ext cx="296974" cy="198842"/>
              </a:xfrm>
              <a:custGeom>
                <a:avLst/>
                <a:gdLst>
                  <a:gd name="connsiteX0" fmla="*/ 14831 w 296974"/>
                  <a:gd name="connsiteY0" fmla="*/ 148011 h 198842"/>
                  <a:gd name="connsiteX1" fmla="*/ 79106 w 296974"/>
                  <a:gd name="connsiteY1" fmla="*/ 148011 h 198842"/>
                  <a:gd name="connsiteX2" fmla="*/ 79106 w 296974"/>
                  <a:gd name="connsiteY2" fmla="*/ 186993 h 198842"/>
                  <a:gd name="connsiteX3" fmla="*/ 87841 w 296974"/>
                  <a:gd name="connsiteY3" fmla="*/ 195728 h 198842"/>
                  <a:gd name="connsiteX4" fmla="*/ 96576 w 296974"/>
                  <a:gd name="connsiteY4" fmla="*/ 186993 h 198842"/>
                  <a:gd name="connsiteX5" fmla="*/ 96576 w 296974"/>
                  <a:gd name="connsiteY5" fmla="*/ 139276 h 198842"/>
                  <a:gd name="connsiteX6" fmla="*/ 87841 w 296974"/>
                  <a:gd name="connsiteY6" fmla="*/ 130541 h 198842"/>
                  <a:gd name="connsiteX7" fmla="*/ 21697 w 296974"/>
                  <a:gd name="connsiteY7" fmla="*/ 130541 h 198842"/>
                  <a:gd name="connsiteX8" fmla="*/ 144080 w 296974"/>
                  <a:gd name="connsiteY8" fmla="*/ 19217 h 198842"/>
                  <a:gd name="connsiteX9" fmla="*/ 152876 w 296974"/>
                  <a:gd name="connsiteY9" fmla="*/ 19217 h 198842"/>
                  <a:gd name="connsiteX10" fmla="*/ 275275 w 296974"/>
                  <a:gd name="connsiteY10" fmla="*/ 130541 h 198842"/>
                  <a:gd name="connsiteX11" fmla="*/ 209131 w 296974"/>
                  <a:gd name="connsiteY11" fmla="*/ 130541 h 198842"/>
                  <a:gd name="connsiteX12" fmla="*/ 200396 w 296974"/>
                  <a:gd name="connsiteY12" fmla="*/ 139276 h 198842"/>
                  <a:gd name="connsiteX13" fmla="*/ 200396 w 296974"/>
                  <a:gd name="connsiteY13" fmla="*/ 190107 h 198842"/>
                  <a:gd name="connsiteX14" fmla="*/ 209131 w 296974"/>
                  <a:gd name="connsiteY14" fmla="*/ 198842 h 198842"/>
                  <a:gd name="connsiteX15" fmla="*/ 217866 w 296974"/>
                  <a:gd name="connsiteY15" fmla="*/ 190107 h 198842"/>
                  <a:gd name="connsiteX16" fmla="*/ 217866 w 296974"/>
                  <a:gd name="connsiteY16" fmla="*/ 148011 h 198842"/>
                  <a:gd name="connsiteX17" fmla="*/ 282141 w 296974"/>
                  <a:gd name="connsiteY17" fmla="*/ 148011 h 198842"/>
                  <a:gd name="connsiteX18" fmla="*/ 295966 w 296974"/>
                  <a:gd name="connsiteY18" fmla="*/ 138547 h 198842"/>
                  <a:gd name="connsiteX19" fmla="*/ 292107 w 296974"/>
                  <a:gd name="connsiteY19" fmla="*/ 122231 h 198842"/>
                  <a:gd name="connsiteX20" fmla="*/ 164650 w 296974"/>
                  <a:gd name="connsiteY20" fmla="*/ 6289 h 198842"/>
                  <a:gd name="connsiteX21" fmla="*/ 132322 w 296974"/>
                  <a:gd name="connsiteY21" fmla="*/ 6289 h 198842"/>
                  <a:gd name="connsiteX22" fmla="*/ 4865 w 296974"/>
                  <a:gd name="connsiteY22" fmla="*/ 122231 h 198842"/>
                  <a:gd name="connsiteX23" fmla="*/ 1006 w 296974"/>
                  <a:gd name="connsiteY23" fmla="*/ 138547 h 198842"/>
                  <a:gd name="connsiteX24" fmla="*/ 14831 w 296974"/>
                  <a:gd name="connsiteY24" fmla="*/ 148011 h 198842"/>
                  <a:gd name="connsiteX25" fmla="*/ 14831 w 296974"/>
                  <a:gd name="connsiteY25" fmla="*/ 148011 h 1988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96974" h="198842">
                    <a:moveTo>
                      <a:pt x="14831" y="148011"/>
                    </a:moveTo>
                    <a:lnTo>
                      <a:pt x="79106" y="148011"/>
                    </a:lnTo>
                    <a:lnTo>
                      <a:pt x="79106" y="186993"/>
                    </a:lnTo>
                    <a:cubicBezTo>
                      <a:pt x="79106" y="191824"/>
                      <a:pt x="83010" y="195728"/>
                      <a:pt x="87841" y="195728"/>
                    </a:cubicBezTo>
                    <a:cubicBezTo>
                      <a:pt x="92672" y="195728"/>
                      <a:pt x="96576" y="191824"/>
                      <a:pt x="96576" y="186993"/>
                    </a:cubicBezTo>
                    <a:lnTo>
                      <a:pt x="96576" y="139276"/>
                    </a:lnTo>
                    <a:cubicBezTo>
                      <a:pt x="96576" y="134445"/>
                      <a:pt x="92672" y="130541"/>
                      <a:pt x="87841" y="130541"/>
                    </a:cubicBezTo>
                    <a:lnTo>
                      <a:pt x="21697" y="130541"/>
                    </a:lnTo>
                    <a:lnTo>
                      <a:pt x="144080" y="19217"/>
                    </a:lnTo>
                    <a:cubicBezTo>
                      <a:pt x="146587" y="16939"/>
                      <a:pt x="150370" y="16939"/>
                      <a:pt x="152876" y="19217"/>
                    </a:cubicBezTo>
                    <a:lnTo>
                      <a:pt x="275275" y="130541"/>
                    </a:lnTo>
                    <a:lnTo>
                      <a:pt x="209131" y="130541"/>
                    </a:lnTo>
                    <a:cubicBezTo>
                      <a:pt x="204300" y="130541"/>
                      <a:pt x="200396" y="134445"/>
                      <a:pt x="200396" y="139276"/>
                    </a:cubicBezTo>
                    <a:lnTo>
                      <a:pt x="200396" y="190107"/>
                    </a:lnTo>
                    <a:cubicBezTo>
                      <a:pt x="200396" y="194938"/>
                      <a:pt x="204300" y="198842"/>
                      <a:pt x="209131" y="198842"/>
                    </a:cubicBezTo>
                    <a:cubicBezTo>
                      <a:pt x="213962" y="198842"/>
                      <a:pt x="217866" y="194938"/>
                      <a:pt x="217866" y="190107"/>
                    </a:cubicBezTo>
                    <a:lnTo>
                      <a:pt x="217866" y="148011"/>
                    </a:lnTo>
                    <a:lnTo>
                      <a:pt x="282141" y="148011"/>
                    </a:lnTo>
                    <a:cubicBezTo>
                      <a:pt x="288309" y="148011"/>
                      <a:pt x="293748" y="144289"/>
                      <a:pt x="295966" y="138547"/>
                    </a:cubicBezTo>
                    <a:cubicBezTo>
                      <a:pt x="298184" y="132805"/>
                      <a:pt x="296680" y="126394"/>
                      <a:pt x="292107" y="122231"/>
                    </a:cubicBezTo>
                    <a:lnTo>
                      <a:pt x="164650" y="6289"/>
                    </a:lnTo>
                    <a:cubicBezTo>
                      <a:pt x="155429" y="-2096"/>
                      <a:pt x="141543" y="-2096"/>
                      <a:pt x="132322" y="6289"/>
                    </a:cubicBezTo>
                    <a:lnTo>
                      <a:pt x="4865" y="122231"/>
                    </a:lnTo>
                    <a:cubicBezTo>
                      <a:pt x="308" y="126379"/>
                      <a:pt x="-1212" y="132789"/>
                      <a:pt x="1006" y="138547"/>
                    </a:cubicBezTo>
                    <a:cubicBezTo>
                      <a:pt x="3239" y="144305"/>
                      <a:pt x="8663" y="148011"/>
                      <a:pt x="14831" y="148011"/>
                    </a:cubicBezTo>
                    <a:lnTo>
                      <a:pt x="14831" y="148011"/>
                    </a:lnTo>
                    <a:close/>
                  </a:path>
                </a:pathLst>
              </a:custGeom>
              <a:grpFill/>
              <a:ln w="15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EE3B1135-9FAC-433F-BEFF-1D1E219BD3DB}"/>
                </a:ext>
              </a:extLst>
            </p:cNvPr>
            <p:cNvSpPr/>
            <p:nvPr/>
          </p:nvSpPr>
          <p:spPr>
            <a:xfrm>
              <a:off x="994896" y="2732275"/>
              <a:ext cx="17470" cy="77644"/>
            </a:xfrm>
            <a:custGeom>
              <a:avLst/>
              <a:gdLst>
                <a:gd name="connsiteX0" fmla="*/ 8735 w 17470"/>
                <a:gd name="connsiteY0" fmla="*/ 0 h 77644"/>
                <a:gd name="connsiteX1" fmla="*/ 0 w 17470"/>
                <a:gd name="connsiteY1" fmla="*/ 8735 h 77644"/>
                <a:gd name="connsiteX2" fmla="*/ 0 w 17470"/>
                <a:gd name="connsiteY2" fmla="*/ 68909 h 77644"/>
                <a:gd name="connsiteX3" fmla="*/ 8735 w 17470"/>
                <a:gd name="connsiteY3" fmla="*/ 77644 h 77644"/>
                <a:gd name="connsiteX4" fmla="*/ 17470 w 17470"/>
                <a:gd name="connsiteY4" fmla="*/ 68909 h 77644"/>
                <a:gd name="connsiteX5" fmla="*/ 17470 w 17470"/>
                <a:gd name="connsiteY5" fmla="*/ 8735 h 77644"/>
                <a:gd name="connsiteX6" fmla="*/ 8735 w 17470"/>
                <a:gd name="connsiteY6" fmla="*/ 0 h 77644"/>
                <a:gd name="connsiteX7" fmla="*/ 8735 w 17470"/>
                <a:gd name="connsiteY7" fmla="*/ 0 h 776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470" h="77644">
                  <a:moveTo>
                    <a:pt x="8735" y="0"/>
                  </a:moveTo>
                  <a:cubicBezTo>
                    <a:pt x="3904" y="0"/>
                    <a:pt x="0" y="3919"/>
                    <a:pt x="0" y="8735"/>
                  </a:cubicBezTo>
                  <a:lnTo>
                    <a:pt x="0" y="68909"/>
                  </a:lnTo>
                  <a:cubicBezTo>
                    <a:pt x="0" y="73740"/>
                    <a:pt x="3904" y="77644"/>
                    <a:pt x="8735" y="77644"/>
                  </a:cubicBezTo>
                  <a:cubicBezTo>
                    <a:pt x="13566" y="77644"/>
                    <a:pt x="17470" y="73740"/>
                    <a:pt x="17470" y="68909"/>
                  </a:cubicBezTo>
                  <a:lnTo>
                    <a:pt x="17470" y="8735"/>
                  </a:lnTo>
                  <a:cubicBezTo>
                    <a:pt x="17485" y="3904"/>
                    <a:pt x="13566" y="0"/>
                    <a:pt x="8735" y="0"/>
                  </a:cubicBezTo>
                  <a:lnTo>
                    <a:pt x="8735" y="0"/>
                  </a:lnTo>
                  <a:close/>
                </a:path>
              </a:pathLst>
            </a:custGeom>
            <a:grpFill/>
            <a:ln w="151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8BBDC192-17B2-4A3D-ADB9-726790191086}"/>
                </a:ext>
              </a:extLst>
            </p:cNvPr>
            <p:cNvSpPr/>
            <p:nvPr/>
          </p:nvSpPr>
          <p:spPr>
            <a:xfrm>
              <a:off x="902227" y="2732321"/>
              <a:ext cx="302494" cy="267098"/>
            </a:xfrm>
            <a:custGeom>
              <a:avLst/>
              <a:gdLst>
                <a:gd name="connsiteX0" fmla="*/ 8735 w 302494"/>
                <a:gd name="connsiteY0" fmla="*/ 131635 h 267098"/>
                <a:gd name="connsiteX1" fmla="*/ 65035 w 302494"/>
                <a:gd name="connsiteY1" fmla="*/ 131635 h 267098"/>
                <a:gd name="connsiteX2" fmla="*/ 88126 w 302494"/>
                <a:gd name="connsiteY2" fmla="*/ 154726 h 267098"/>
                <a:gd name="connsiteX3" fmla="*/ 88126 w 302494"/>
                <a:gd name="connsiteY3" fmla="*/ 258363 h 267098"/>
                <a:gd name="connsiteX4" fmla="*/ 96861 w 302494"/>
                <a:gd name="connsiteY4" fmla="*/ 267098 h 267098"/>
                <a:gd name="connsiteX5" fmla="*/ 105597 w 302494"/>
                <a:gd name="connsiteY5" fmla="*/ 258363 h 267098"/>
                <a:gd name="connsiteX6" fmla="*/ 105429 w 302494"/>
                <a:gd name="connsiteY6" fmla="*/ 151232 h 267098"/>
                <a:gd name="connsiteX7" fmla="*/ 128278 w 302494"/>
                <a:gd name="connsiteY7" fmla="*/ 151232 h 267098"/>
                <a:gd name="connsiteX8" fmla="*/ 133974 w 302494"/>
                <a:gd name="connsiteY8" fmla="*/ 149120 h 267098"/>
                <a:gd name="connsiteX9" fmla="*/ 207091 w 302494"/>
                <a:gd name="connsiteY9" fmla="*/ 86273 h 267098"/>
                <a:gd name="connsiteX10" fmla="*/ 228056 w 302494"/>
                <a:gd name="connsiteY10" fmla="*/ 53459 h 267098"/>
                <a:gd name="connsiteX11" fmla="*/ 236350 w 302494"/>
                <a:gd name="connsiteY11" fmla="*/ 24200 h 267098"/>
                <a:gd name="connsiteX12" fmla="*/ 245298 w 302494"/>
                <a:gd name="connsiteY12" fmla="*/ 17440 h 267098"/>
                <a:gd name="connsiteX13" fmla="*/ 253912 w 302494"/>
                <a:gd name="connsiteY13" fmla="*/ 23213 h 267098"/>
                <a:gd name="connsiteX14" fmla="*/ 254778 w 302494"/>
                <a:gd name="connsiteY14" fmla="*/ 25340 h 267098"/>
                <a:gd name="connsiteX15" fmla="*/ 263634 w 302494"/>
                <a:gd name="connsiteY15" fmla="*/ 70246 h 267098"/>
                <a:gd name="connsiteX16" fmla="*/ 259882 w 302494"/>
                <a:gd name="connsiteY16" fmla="*/ 99809 h 267098"/>
                <a:gd name="connsiteX17" fmla="*/ 253988 w 302494"/>
                <a:gd name="connsiteY17" fmla="*/ 122626 h 267098"/>
                <a:gd name="connsiteX18" fmla="*/ 256373 w 302494"/>
                <a:gd name="connsiteY18" fmla="*/ 134157 h 267098"/>
                <a:gd name="connsiteX19" fmla="*/ 266931 w 302494"/>
                <a:gd name="connsiteY19" fmla="*/ 139337 h 267098"/>
                <a:gd name="connsiteX20" fmla="*/ 293759 w 302494"/>
                <a:gd name="connsiteY20" fmla="*/ 139337 h 267098"/>
                <a:gd name="connsiteX21" fmla="*/ 302494 w 302494"/>
                <a:gd name="connsiteY21" fmla="*/ 130602 h 267098"/>
                <a:gd name="connsiteX22" fmla="*/ 293759 w 302494"/>
                <a:gd name="connsiteY22" fmla="*/ 121867 h 267098"/>
                <a:gd name="connsiteX23" fmla="*/ 272248 w 302494"/>
                <a:gd name="connsiteY23" fmla="*/ 121867 h 267098"/>
                <a:gd name="connsiteX24" fmla="*/ 276805 w 302494"/>
                <a:gd name="connsiteY24" fmla="*/ 104184 h 267098"/>
                <a:gd name="connsiteX25" fmla="*/ 281120 w 302494"/>
                <a:gd name="connsiteY25" fmla="*/ 70261 h 267098"/>
                <a:gd name="connsiteX26" fmla="*/ 270957 w 302494"/>
                <a:gd name="connsiteY26" fmla="*/ 18731 h 267098"/>
                <a:gd name="connsiteX27" fmla="*/ 270091 w 302494"/>
                <a:gd name="connsiteY27" fmla="*/ 16604 h 267098"/>
                <a:gd name="connsiteX28" fmla="*/ 245313 w 302494"/>
                <a:gd name="connsiteY28" fmla="*/ 0 h 267098"/>
                <a:gd name="connsiteX29" fmla="*/ 219548 w 302494"/>
                <a:gd name="connsiteY29" fmla="*/ 19476 h 267098"/>
                <a:gd name="connsiteX30" fmla="*/ 211254 w 302494"/>
                <a:gd name="connsiteY30" fmla="*/ 48735 h 267098"/>
                <a:gd name="connsiteX31" fmla="*/ 195713 w 302494"/>
                <a:gd name="connsiteY31" fmla="*/ 73071 h 267098"/>
                <a:gd name="connsiteX32" fmla="*/ 125042 w 302494"/>
                <a:gd name="connsiteY32" fmla="*/ 133807 h 267098"/>
                <a:gd name="connsiteX33" fmla="*/ 99733 w 302494"/>
                <a:gd name="connsiteY33" fmla="*/ 133807 h 267098"/>
                <a:gd name="connsiteX34" fmla="*/ 65020 w 302494"/>
                <a:gd name="connsiteY34" fmla="*/ 114210 h 267098"/>
                <a:gd name="connsiteX35" fmla="*/ 8735 w 302494"/>
                <a:gd name="connsiteY35" fmla="*/ 114210 h 267098"/>
                <a:gd name="connsiteX36" fmla="*/ 0 w 302494"/>
                <a:gd name="connsiteY36" fmla="*/ 122945 h 267098"/>
                <a:gd name="connsiteX37" fmla="*/ 8735 w 302494"/>
                <a:gd name="connsiteY37" fmla="*/ 131635 h 267098"/>
                <a:gd name="connsiteX38" fmla="*/ 8735 w 302494"/>
                <a:gd name="connsiteY38" fmla="*/ 131635 h 2670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302494" h="267098">
                  <a:moveTo>
                    <a:pt x="8735" y="131635"/>
                  </a:moveTo>
                  <a:lnTo>
                    <a:pt x="65035" y="131635"/>
                  </a:lnTo>
                  <a:cubicBezTo>
                    <a:pt x="77766" y="131635"/>
                    <a:pt x="88126" y="141996"/>
                    <a:pt x="88126" y="154726"/>
                  </a:cubicBezTo>
                  <a:lnTo>
                    <a:pt x="88126" y="258363"/>
                  </a:lnTo>
                  <a:cubicBezTo>
                    <a:pt x="88126" y="263194"/>
                    <a:pt x="92046" y="267098"/>
                    <a:pt x="96861" y="267098"/>
                  </a:cubicBezTo>
                  <a:cubicBezTo>
                    <a:pt x="101692" y="267098"/>
                    <a:pt x="105597" y="263194"/>
                    <a:pt x="105597" y="258363"/>
                  </a:cubicBezTo>
                  <a:cubicBezTo>
                    <a:pt x="105597" y="258363"/>
                    <a:pt x="105536" y="152371"/>
                    <a:pt x="105429" y="151232"/>
                  </a:cubicBezTo>
                  <a:lnTo>
                    <a:pt x="128278" y="151232"/>
                  </a:lnTo>
                  <a:cubicBezTo>
                    <a:pt x="130374" y="151232"/>
                    <a:pt x="132394" y="150488"/>
                    <a:pt x="133974" y="149120"/>
                  </a:cubicBezTo>
                  <a:lnTo>
                    <a:pt x="207091" y="86273"/>
                  </a:lnTo>
                  <a:cubicBezTo>
                    <a:pt x="217179" y="77599"/>
                    <a:pt x="224425" y="66250"/>
                    <a:pt x="228056" y="53459"/>
                  </a:cubicBezTo>
                  <a:lnTo>
                    <a:pt x="236350" y="24200"/>
                  </a:lnTo>
                  <a:cubicBezTo>
                    <a:pt x="237490" y="20220"/>
                    <a:pt x="241166" y="17440"/>
                    <a:pt x="245298" y="17440"/>
                  </a:cubicBezTo>
                  <a:cubicBezTo>
                    <a:pt x="249081" y="17440"/>
                    <a:pt x="252469" y="19703"/>
                    <a:pt x="253912" y="23213"/>
                  </a:cubicBezTo>
                  <a:lnTo>
                    <a:pt x="254778" y="25340"/>
                  </a:lnTo>
                  <a:cubicBezTo>
                    <a:pt x="260657" y="39665"/>
                    <a:pt x="263634" y="54766"/>
                    <a:pt x="263634" y="70246"/>
                  </a:cubicBezTo>
                  <a:cubicBezTo>
                    <a:pt x="263634" y="80211"/>
                    <a:pt x="262373" y="90162"/>
                    <a:pt x="259882" y="99809"/>
                  </a:cubicBezTo>
                  <a:lnTo>
                    <a:pt x="253988" y="122626"/>
                  </a:lnTo>
                  <a:cubicBezTo>
                    <a:pt x="252955" y="126667"/>
                    <a:pt x="253821" y="130860"/>
                    <a:pt x="256373" y="134157"/>
                  </a:cubicBezTo>
                  <a:cubicBezTo>
                    <a:pt x="258910" y="137453"/>
                    <a:pt x="262768" y="139337"/>
                    <a:pt x="266931" y="139337"/>
                  </a:cubicBezTo>
                  <a:lnTo>
                    <a:pt x="293759" y="139337"/>
                  </a:lnTo>
                  <a:cubicBezTo>
                    <a:pt x="298590" y="139337"/>
                    <a:pt x="302494" y="135433"/>
                    <a:pt x="302494" y="130602"/>
                  </a:cubicBezTo>
                  <a:cubicBezTo>
                    <a:pt x="302494" y="125771"/>
                    <a:pt x="298590" y="121867"/>
                    <a:pt x="293759" y="121867"/>
                  </a:cubicBezTo>
                  <a:lnTo>
                    <a:pt x="272248" y="121867"/>
                  </a:lnTo>
                  <a:lnTo>
                    <a:pt x="276805" y="104184"/>
                  </a:lnTo>
                  <a:cubicBezTo>
                    <a:pt x="279661" y="93109"/>
                    <a:pt x="281120" y="81700"/>
                    <a:pt x="281120" y="70261"/>
                  </a:cubicBezTo>
                  <a:cubicBezTo>
                    <a:pt x="281120" y="52502"/>
                    <a:pt x="277702" y="35153"/>
                    <a:pt x="270957" y="18731"/>
                  </a:cubicBezTo>
                  <a:lnTo>
                    <a:pt x="270091" y="16604"/>
                  </a:lnTo>
                  <a:cubicBezTo>
                    <a:pt x="265944" y="6517"/>
                    <a:pt x="256221" y="0"/>
                    <a:pt x="245313" y="0"/>
                  </a:cubicBezTo>
                  <a:cubicBezTo>
                    <a:pt x="233403" y="0"/>
                    <a:pt x="222799" y="8006"/>
                    <a:pt x="219548" y="19476"/>
                  </a:cubicBezTo>
                  <a:lnTo>
                    <a:pt x="211254" y="48735"/>
                  </a:lnTo>
                  <a:cubicBezTo>
                    <a:pt x="208565" y="58229"/>
                    <a:pt x="203187" y="66645"/>
                    <a:pt x="195713" y="73071"/>
                  </a:cubicBezTo>
                  <a:lnTo>
                    <a:pt x="125042" y="133807"/>
                  </a:lnTo>
                  <a:lnTo>
                    <a:pt x="99733" y="133807"/>
                  </a:lnTo>
                  <a:cubicBezTo>
                    <a:pt x="92623" y="122064"/>
                    <a:pt x="79710" y="114210"/>
                    <a:pt x="65020" y="114210"/>
                  </a:cubicBezTo>
                  <a:lnTo>
                    <a:pt x="8735" y="114210"/>
                  </a:lnTo>
                  <a:cubicBezTo>
                    <a:pt x="3904" y="114210"/>
                    <a:pt x="0" y="118114"/>
                    <a:pt x="0" y="122945"/>
                  </a:cubicBezTo>
                  <a:cubicBezTo>
                    <a:pt x="0" y="127715"/>
                    <a:pt x="3919" y="131635"/>
                    <a:pt x="8735" y="131635"/>
                  </a:cubicBezTo>
                  <a:lnTo>
                    <a:pt x="8735" y="131635"/>
                  </a:lnTo>
                  <a:close/>
                </a:path>
              </a:pathLst>
            </a:custGeom>
            <a:grpFill/>
            <a:ln w="151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37" name="图形 324">
            <a:extLst>
              <a:ext uri="{FF2B5EF4-FFF2-40B4-BE49-F238E27FC236}">
                <a16:creationId xmlns:a16="http://schemas.microsoft.com/office/drawing/2014/main" id="{33C8C019-7C1C-4562-B145-EEE3B9922CB9}"/>
              </a:ext>
            </a:extLst>
          </p:cNvPr>
          <p:cNvGrpSpPr/>
          <p:nvPr/>
        </p:nvGrpSpPr>
        <p:grpSpPr>
          <a:xfrm rot="5400000">
            <a:off x="2328656" y="1872150"/>
            <a:ext cx="552094" cy="803044"/>
            <a:chOff x="6424088" y="2105194"/>
            <a:chExt cx="423085" cy="615397"/>
          </a:xfrm>
          <a:gradFill flip="none" rotWithShape="1">
            <a:gsLst>
              <a:gs pos="0">
                <a:schemeClr val="accent1">
                  <a:alpha val="11000"/>
                </a:schemeClr>
              </a:gs>
              <a:gs pos="100000">
                <a:schemeClr val="accent2">
                  <a:alpha val="8000"/>
                </a:schemeClr>
              </a:gs>
            </a:gsLst>
            <a:lin ang="0" scaled="1"/>
            <a:tileRect/>
          </a:gradFill>
        </p:grpSpPr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FC6FB868-91CC-4C77-A0F0-30E4F2D8F6B6}"/>
                </a:ext>
              </a:extLst>
            </p:cNvPr>
            <p:cNvSpPr/>
            <p:nvPr/>
          </p:nvSpPr>
          <p:spPr>
            <a:xfrm>
              <a:off x="6424088" y="2105194"/>
              <a:ext cx="423085" cy="615397"/>
            </a:xfrm>
            <a:custGeom>
              <a:avLst/>
              <a:gdLst>
                <a:gd name="connsiteX0" fmla="*/ 390182 w 423085"/>
                <a:gd name="connsiteY0" fmla="*/ 37260 h 615397"/>
                <a:gd name="connsiteX1" fmla="*/ 296881 w 423085"/>
                <a:gd name="connsiteY1" fmla="*/ 37260 h 615397"/>
                <a:gd name="connsiteX2" fmla="*/ 296881 w 423085"/>
                <a:gd name="connsiteY2" fmla="*/ 20012 h 615397"/>
                <a:gd name="connsiteX3" fmla="*/ 276869 w 423085"/>
                <a:gd name="connsiteY3" fmla="*/ 0 h 615397"/>
                <a:gd name="connsiteX4" fmla="*/ 239969 w 423085"/>
                <a:gd name="connsiteY4" fmla="*/ 0 h 615397"/>
                <a:gd name="connsiteX5" fmla="*/ 219956 w 423085"/>
                <a:gd name="connsiteY5" fmla="*/ 20012 h 615397"/>
                <a:gd name="connsiteX6" fmla="*/ 219956 w 423085"/>
                <a:gd name="connsiteY6" fmla="*/ 37260 h 615397"/>
                <a:gd name="connsiteX7" fmla="*/ 205533 w 423085"/>
                <a:gd name="connsiteY7" fmla="*/ 37260 h 615397"/>
                <a:gd name="connsiteX8" fmla="*/ 205533 w 423085"/>
                <a:gd name="connsiteY8" fmla="*/ 20012 h 615397"/>
                <a:gd name="connsiteX9" fmla="*/ 185521 w 423085"/>
                <a:gd name="connsiteY9" fmla="*/ 0 h 615397"/>
                <a:gd name="connsiteX10" fmla="*/ 148621 w 423085"/>
                <a:gd name="connsiteY10" fmla="*/ 0 h 615397"/>
                <a:gd name="connsiteX11" fmla="*/ 128608 w 423085"/>
                <a:gd name="connsiteY11" fmla="*/ 20012 h 615397"/>
                <a:gd name="connsiteX12" fmla="*/ 128608 w 423085"/>
                <a:gd name="connsiteY12" fmla="*/ 37260 h 615397"/>
                <a:gd name="connsiteX13" fmla="*/ 71366 w 423085"/>
                <a:gd name="connsiteY13" fmla="*/ 37260 h 615397"/>
                <a:gd name="connsiteX14" fmla="*/ 38462 w 423085"/>
                <a:gd name="connsiteY14" fmla="*/ 70164 h 615397"/>
                <a:gd name="connsiteX15" fmla="*/ 38462 w 423085"/>
                <a:gd name="connsiteY15" fmla="*/ 125003 h 615397"/>
                <a:gd name="connsiteX16" fmla="*/ 25121 w 423085"/>
                <a:gd name="connsiteY16" fmla="*/ 125003 h 615397"/>
                <a:gd name="connsiteX17" fmla="*/ 0 w 423085"/>
                <a:gd name="connsiteY17" fmla="*/ 150138 h 615397"/>
                <a:gd name="connsiteX18" fmla="*/ 0 w 423085"/>
                <a:gd name="connsiteY18" fmla="*/ 276568 h 615397"/>
                <a:gd name="connsiteX19" fmla="*/ 25136 w 423085"/>
                <a:gd name="connsiteY19" fmla="*/ 301704 h 615397"/>
                <a:gd name="connsiteX20" fmla="*/ 38477 w 423085"/>
                <a:gd name="connsiteY20" fmla="*/ 301704 h 615397"/>
                <a:gd name="connsiteX21" fmla="*/ 38477 w 423085"/>
                <a:gd name="connsiteY21" fmla="*/ 320920 h 615397"/>
                <a:gd name="connsiteX22" fmla="*/ 21064 w 423085"/>
                <a:gd name="connsiteY22" fmla="*/ 320920 h 615397"/>
                <a:gd name="connsiteX23" fmla="*/ 0 w 423085"/>
                <a:gd name="connsiteY23" fmla="*/ 341984 h 615397"/>
                <a:gd name="connsiteX24" fmla="*/ 0 w 423085"/>
                <a:gd name="connsiteY24" fmla="*/ 368367 h 615397"/>
                <a:gd name="connsiteX25" fmla="*/ 21064 w 423085"/>
                <a:gd name="connsiteY25" fmla="*/ 389431 h 615397"/>
                <a:gd name="connsiteX26" fmla="*/ 38462 w 423085"/>
                <a:gd name="connsiteY26" fmla="*/ 389431 h 615397"/>
                <a:gd name="connsiteX27" fmla="*/ 38462 w 423085"/>
                <a:gd name="connsiteY27" fmla="*/ 401451 h 615397"/>
                <a:gd name="connsiteX28" fmla="*/ 21064 w 423085"/>
                <a:gd name="connsiteY28" fmla="*/ 401451 h 615397"/>
                <a:gd name="connsiteX29" fmla="*/ 0 w 423085"/>
                <a:gd name="connsiteY29" fmla="*/ 422515 h 615397"/>
                <a:gd name="connsiteX30" fmla="*/ 0 w 423085"/>
                <a:gd name="connsiteY30" fmla="*/ 448883 h 615397"/>
                <a:gd name="connsiteX31" fmla="*/ 21064 w 423085"/>
                <a:gd name="connsiteY31" fmla="*/ 469947 h 615397"/>
                <a:gd name="connsiteX32" fmla="*/ 38462 w 423085"/>
                <a:gd name="connsiteY32" fmla="*/ 469947 h 615397"/>
                <a:gd name="connsiteX33" fmla="*/ 38462 w 423085"/>
                <a:gd name="connsiteY33" fmla="*/ 481966 h 615397"/>
                <a:gd name="connsiteX34" fmla="*/ 21064 w 423085"/>
                <a:gd name="connsiteY34" fmla="*/ 481966 h 615397"/>
                <a:gd name="connsiteX35" fmla="*/ 0 w 423085"/>
                <a:gd name="connsiteY35" fmla="*/ 503045 h 615397"/>
                <a:gd name="connsiteX36" fmla="*/ 0 w 423085"/>
                <a:gd name="connsiteY36" fmla="*/ 529428 h 615397"/>
                <a:gd name="connsiteX37" fmla="*/ 21064 w 423085"/>
                <a:gd name="connsiteY37" fmla="*/ 550492 h 615397"/>
                <a:gd name="connsiteX38" fmla="*/ 38462 w 423085"/>
                <a:gd name="connsiteY38" fmla="*/ 550492 h 615397"/>
                <a:gd name="connsiteX39" fmla="*/ 38462 w 423085"/>
                <a:gd name="connsiteY39" fmla="*/ 582494 h 615397"/>
                <a:gd name="connsiteX40" fmla="*/ 71366 w 423085"/>
                <a:gd name="connsiteY40" fmla="*/ 615398 h 615397"/>
                <a:gd name="connsiteX41" fmla="*/ 390182 w 423085"/>
                <a:gd name="connsiteY41" fmla="*/ 615398 h 615397"/>
                <a:gd name="connsiteX42" fmla="*/ 423085 w 423085"/>
                <a:gd name="connsiteY42" fmla="*/ 582494 h 615397"/>
                <a:gd name="connsiteX43" fmla="*/ 423085 w 423085"/>
                <a:gd name="connsiteY43" fmla="*/ 70164 h 615397"/>
                <a:gd name="connsiteX44" fmla="*/ 390182 w 423085"/>
                <a:gd name="connsiteY44" fmla="*/ 37260 h 615397"/>
                <a:gd name="connsiteX45" fmla="*/ 390182 w 423085"/>
                <a:gd name="connsiteY45" fmla="*/ 37260 h 615397"/>
                <a:gd name="connsiteX46" fmla="*/ 38462 w 423085"/>
                <a:gd name="connsiteY46" fmla="*/ 532463 h 615397"/>
                <a:gd name="connsiteX47" fmla="*/ 21064 w 423085"/>
                <a:gd name="connsiteY47" fmla="*/ 532463 h 615397"/>
                <a:gd name="connsiteX48" fmla="*/ 18029 w 423085"/>
                <a:gd name="connsiteY48" fmla="*/ 529428 h 615397"/>
                <a:gd name="connsiteX49" fmla="*/ 18029 w 423085"/>
                <a:gd name="connsiteY49" fmla="*/ 503045 h 615397"/>
                <a:gd name="connsiteX50" fmla="*/ 21064 w 423085"/>
                <a:gd name="connsiteY50" fmla="*/ 500011 h 615397"/>
                <a:gd name="connsiteX51" fmla="*/ 38462 w 423085"/>
                <a:gd name="connsiteY51" fmla="*/ 500011 h 615397"/>
                <a:gd name="connsiteX52" fmla="*/ 38462 w 423085"/>
                <a:gd name="connsiteY52" fmla="*/ 532463 h 615397"/>
                <a:gd name="connsiteX53" fmla="*/ 38462 w 423085"/>
                <a:gd name="connsiteY53" fmla="*/ 451933 h 615397"/>
                <a:gd name="connsiteX54" fmla="*/ 21064 w 423085"/>
                <a:gd name="connsiteY54" fmla="*/ 451933 h 615397"/>
                <a:gd name="connsiteX55" fmla="*/ 18029 w 423085"/>
                <a:gd name="connsiteY55" fmla="*/ 448898 h 615397"/>
                <a:gd name="connsiteX56" fmla="*/ 18029 w 423085"/>
                <a:gd name="connsiteY56" fmla="*/ 422530 h 615397"/>
                <a:gd name="connsiteX57" fmla="*/ 21064 w 423085"/>
                <a:gd name="connsiteY57" fmla="*/ 419495 h 615397"/>
                <a:gd name="connsiteX58" fmla="*/ 38462 w 423085"/>
                <a:gd name="connsiteY58" fmla="*/ 419495 h 615397"/>
                <a:gd name="connsiteX59" fmla="*/ 38462 w 423085"/>
                <a:gd name="connsiteY59" fmla="*/ 451933 h 615397"/>
                <a:gd name="connsiteX60" fmla="*/ 38462 w 423085"/>
                <a:gd name="connsiteY60" fmla="*/ 371402 h 615397"/>
                <a:gd name="connsiteX61" fmla="*/ 21064 w 423085"/>
                <a:gd name="connsiteY61" fmla="*/ 371402 h 615397"/>
                <a:gd name="connsiteX62" fmla="*/ 18029 w 423085"/>
                <a:gd name="connsiteY62" fmla="*/ 368367 h 615397"/>
                <a:gd name="connsiteX63" fmla="*/ 18029 w 423085"/>
                <a:gd name="connsiteY63" fmla="*/ 341984 h 615397"/>
                <a:gd name="connsiteX64" fmla="*/ 21064 w 423085"/>
                <a:gd name="connsiteY64" fmla="*/ 338949 h 615397"/>
                <a:gd name="connsiteX65" fmla="*/ 38462 w 423085"/>
                <a:gd name="connsiteY65" fmla="*/ 338949 h 615397"/>
                <a:gd name="connsiteX66" fmla="*/ 38462 w 423085"/>
                <a:gd name="connsiteY66" fmla="*/ 371402 h 615397"/>
                <a:gd name="connsiteX67" fmla="*/ 38462 w 423085"/>
                <a:gd name="connsiteY67" fmla="*/ 283660 h 615397"/>
                <a:gd name="connsiteX68" fmla="*/ 25121 w 423085"/>
                <a:gd name="connsiteY68" fmla="*/ 283660 h 615397"/>
                <a:gd name="connsiteX69" fmla="*/ 18014 w 423085"/>
                <a:gd name="connsiteY69" fmla="*/ 276553 h 615397"/>
                <a:gd name="connsiteX70" fmla="*/ 18014 w 423085"/>
                <a:gd name="connsiteY70" fmla="*/ 150123 h 615397"/>
                <a:gd name="connsiteX71" fmla="*/ 25121 w 423085"/>
                <a:gd name="connsiteY71" fmla="*/ 143017 h 615397"/>
                <a:gd name="connsiteX72" fmla="*/ 38462 w 423085"/>
                <a:gd name="connsiteY72" fmla="*/ 143017 h 615397"/>
                <a:gd name="connsiteX73" fmla="*/ 38462 w 423085"/>
                <a:gd name="connsiteY73" fmla="*/ 283660 h 615397"/>
                <a:gd name="connsiteX74" fmla="*/ 278852 w 423085"/>
                <a:gd name="connsiteY74" fmla="*/ 55290 h 615397"/>
                <a:gd name="connsiteX75" fmla="*/ 295514 w 423085"/>
                <a:gd name="connsiteY75" fmla="*/ 55290 h 615397"/>
                <a:gd name="connsiteX76" fmla="*/ 295514 w 423085"/>
                <a:gd name="connsiteY76" fmla="*/ 207937 h 615397"/>
                <a:gd name="connsiteX77" fmla="*/ 278852 w 423085"/>
                <a:gd name="connsiteY77" fmla="*/ 207937 h 615397"/>
                <a:gd name="connsiteX78" fmla="*/ 278852 w 423085"/>
                <a:gd name="connsiteY78" fmla="*/ 55290 h 615397"/>
                <a:gd name="connsiteX79" fmla="*/ 237986 w 423085"/>
                <a:gd name="connsiteY79" fmla="*/ 20012 h 615397"/>
                <a:gd name="connsiteX80" fmla="*/ 239969 w 423085"/>
                <a:gd name="connsiteY80" fmla="*/ 18029 h 615397"/>
                <a:gd name="connsiteX81" fmla="*/ 276869 w 423085"/>
                <a:gd name="connsiteY81" fmla="*/ 18029 h 615397"/>
                <a:gd name="connsiteX82" fmla="*/ 278852 w 423085"/>
                <a:gd name="connsiteY82" fmla="*/ 20012 h 615397"/>
                <a:gd name="connsiteX83" fmla="*/ 278852 w 423085"/>
                <a:gd name="connsiteY83" fmla="*/ 37260 h 615397"/>
                <a:gd name="connsiteX84" fmla="*/ 237986 w 423085"/>
                <a:gd name="connsiteY84" fmla="*/ 37260 h 615397"/>
                <a:gd name="connsiteX85" fmla="*/ 237986 w 423085"/>
                <a:gd name="connsiteY85" fmla="*/ 20012 h 615397"/>
                <a:gd name="connsiteX86" fmla="*/ 260823 w 423085"/>
                <a:gd name="connsiteY86" fmla="*/ 57183 h 615397"/>
                <a:gd name="connsiteX87" fmla="*/ 260823 w 423085"/>
                <a:gd name="connsiteY87" fmla="*/ 207937 h 615397"/>
                <a:gd name="connsiteX88" fmla="*/ 243995 w 423085"/>
                <a:gd name="connsiteY88" fmla="*/ 207937 h 615397"/>
                <a:gd name="connsiteX89" fmla="*/ 243995 w 423085"/>
                <a:gd name="connsiteY89" fmla="*/ 74010 h 615397"/>
                <a:gd name="connsiteX90" fmla="*/ 260823 w 423085"/>
                <a:gd name="connsiteY90" fmla="*/ 57183 h 615397"/>
                <a:gd name="connsiteX91" fmla="*/ 146638 w 423085"/>
                <a:gd name="connsiteY91" fmla="*/ 20012 h 615397"/>
                <a:gd name="connsiteX92" fmla="*/ 148621 w 423085"/>
                <a:gd name="connsiteY92" fmla="*/ 18029 h 615397"/>
                <a:gd name="connsiteX93" fmla="*/ 185521 w 423085"/>
                <a:gd name="connsiteY93" fmla="*/ 18029 h 615397"/>
                <a:gd name="connsiteX94" fmla="*/ 187504 w 423085"/>
                <a:gd name="connsiteY94" fmla="*/ 20012 h 615397"/>
                <a:gd name="connsiteX95" fmla="*/ 187504 w 423085"/>
                <a:gd name="connsiteY95" fmla="*/ 37260 h 615397"/>
                <a:gd name="connsiteX96" fmla="*/ 146638 w 423085"/>
                <a:gd name="connsiteY96" fmla="*/ 37260 h 615397"/>
                <a:gd name="connsiteX97" fmla="*/ 146638 w 423085"/>
                <a:gd name="connsiteY97" fmla="*/ 20012 h 615397"/>
                <a:gd name="connsiteX98" fmla="*/ 367796 w 423085"/>
                <a:gd name="connsiteY98" fmla="*/ 582494 h 615397"/>
                <a:gd name="connsiteX99" fmla="*/ 352922 w 423085"/>
                <a:gd name="connsiteY99" fmla="*/ 597368 h 615397"/>
                <a:gd name="connsiteX100" fmla="*/ 114140 w 423085"/>
                <a:gd name="connsiteY100" fmla="*/ 597368 h 615397"/>
                <a:gd name="connsiteX101" fmla="*/ 114140 w 423085"/>
                <a:gd name="connsiteY101" fmla="*/ 468880 h 615397"/>
                <a:gd name="connsiteX102" fmla="*/ 105396 w 423085"/>
                <a:gd name="connsiteY102" fmla="*/ 459490 h 615397"/>
                <a:gd name="connsiteX103" fmla="*/ 96111 w 423085"/>
                <a:gd name="connsiteY103" fmla="*/ 468505 h 615397"/>
                <a:gd name="connsiteX104" fmla="*/ 96111 w 423085"/>
                <a:gd name="connsiteY104" fmla="*/ 597368 h 615397"/>
                <a:gd name="connsiteX105" fmla="*/ 71366 w 423085"/>
                <a:gd name="connsiteY105" fmla="*/ 597368 h 615397"/>
                <a:gd name="connsiteX106" fmla="*/ 56492 w 423085"/>
                <a:gd name="connsiteY106" fmla="*/ 582494 h 615397"/>
                <a:gd name="connsiteX107" fmla="*/ 56492 w 423085"/>
                <a:gd name="connsiteY107" fmla="*/ 70164 h 615397"/>
                <a:gd name="connsiteX108" fmla="*/ 71366 w 423085"/>
                <a:gd name="connsiteY108" fmla="*/ 55290 h 615397"/>
                <a:gd name="connsiteX109" fmla="*/ 237219 w 423085"/>
                <a:gd name="connsiteY109" fmla="*/ 55290 h 615397"/>
                <a:gd name="connsiteX110" fmla="*/ 107875 w 423085"/>
                <a:gd name="connsiteY110" fmla="*/ 184634 h 615397"/>
                <a:gd name="connsiteX111" fmla="*/ 96111 w 423085"/>
                <a:gd name="connsiteY111" fmla="*/ 213030 h 615397"/>
                <a:gd name="connsiteX112" fmla="*/ 96111 w 423085"/>
                <a:gd name="connsiteY112" fmla="*/ 415664 h 615397"/>
                <a:gd name="connsiteX113" fmla="*/ 104855 w 423085"/>
                <a:gd name="connsiteY113" fmla="*/ 425054 h 615397"/>
                <a:gd name="connsiteX114" fmla="*/ 114140 w 423085"/>
                <a:gd name="connsiteY114" fmla="*/ 416039 h 615397"/>
                <a:gd name="connsiteX115" fmla="*/ 114140 w 423085"/>
                <a:gd name="connsiteY115" fmla="*/ 213030 h 615397"/>
                <a:gd name="connsiteX116" fmla="*/ 120630 w 423085"/>
                <a:gd name="connsiteY116" fmla="*/ 197375 h 615397"/>
                <a:gd name="connsiteX117" fmla="*/ 225966 w 423085"/>
                <a:gd name="connsiteY117" fmla="*/ 92039 h 615397"/>
                <a:gd name="connsiteX118" fmla="*/ 225966 w 423085"/>
                <a:gd name="connsiteY118" fmla="*/ 207937 h 615397"/>
                <a:gd name="connsiteX119" fmla="*/ 171563 w 423085"/>
                <a:gd name="connsiteY119" fmla="*/ 207937 h 615397"/>
                <a:gd name="connsiteX120" fmla="*/ 145451 w 423085"/>
                <a:gd name="connsiteY120" fmla="*/ 234064 h 615397"/>
                <a:gd name="connsiteX121" fmla="*/ 145451 w 423085"/>
                <a:gd name="connsiteY121" fmla="*/ 553227 h 615397"/>
                <a:gd name="connsiteX122" fmla="*/ 171563 w 423085"/>
                <a:gd name="connsiteY122" fmla="*/ 579354 h 615397"/>
                <a:gd name="connsiteX123" fmla="*/ 315241 w 423085"/>
                <a:gd name="connsiteY123" fmla="*/ 579354 h 615397"/>
                <a:gd name="connsiteX124" fmla="*/ 341353 w 423085"/>
                <a:gd name="connsiteY124" fmla="*/ 553227 h 615397"/>
                <a:gd name="connsiteX125" fmla="*/ 341353 w 423085"/>
                <a:gd name="connsiteY125" fmla="*/ 321656 h 615397"/>
                <a:gd name="connsiteX126" fmla="*/ 332338 w 423085"/>
                <a:gd name="connsiteY126" fmla="*/ 312642 h 615397"/>
                <a:gd name="connsiteX127" fmla="*/ 323324 w 423085"/>
                <a:gd name="connsiteY127" fmla="*/ 321656 h 615397"/>
                <a:gd name="connsiteX128" fmla="*/ 323324 w 423085"/>
                <a:gd name="connsiteY128" fmla="*/ 553227 h 615397"/>
                <a:gd name="connsiteX129" fmla="*/ 315241 w 423085"/>
                <a:gd name="connsiteY129" fmla="*/ 561325 h 615397"/>
                <a:gd name="connsiteX130" fmla="*/ 171563 w 423085"/>
                <a:gd name="connsiteY130" fmla="*/ 561325 h 615397"/>
                <a:gd name="connsiteX131" fmla="*/ 163480 w 423085"/>
                <a:gd name="connsiteY131" fmla="*/ 553227 h 615397"/>
                <a:gd name="connsiteX132" fmla="*/ 163480 w 423085"/>
                <a:gd name="connsiteY132" fmla="*/ 234049 h 615397"/>
                <a:gd name="connsiteX133" fmla="*/ 171563 w 423085"/>
                <a:gd name="connsiteY133" fmla="*/ 225951 h 615397"/>
                <a:gd name="connsiteX134" fmla="*/ 315241 w 423085"/>
                <a:gd name="connsiteY134" fmla="*/ 225951 h 615397"/>
                <a:gd name="connsiteX135" fmla="*/ 323324 w 423085"/>
                <a:gd name="connsiteY135" fmla="*/ 234049 h 615397"/>
                <a:gd name="connsiteX136" fmla="*/ 323324 w 423085"/>
                <a:gd name="connsiteY136" fmla="*/ 269161 h 615397"/>
                <a:gd name="connsiteX137" fmla="*/ 332338 w 423085"/>
                <a:gd name="connsiteY137" fmla="*/ 278176 h 615397"/>
                <a:gd name="connsiteX138" fmla="*/ 341353 w 423085"/>
                <a:gd name="connsiteY138" fmla="*/ 269161 h 615397"/>
                <a:gd name="connsiteX139" fmla="*/ 341353 w 423085"/>
                <a:gd name="connsiteY139" fmla="*/ 234049 h 615397"/>
                <a:gd name="connsiteX140" fmla="*/ 315241 w 423085"/>
                <a:gd name="connsiteY140" fmla="*/ 207922 h 615397"/>
                <a:gd name="connsiteX141" fmla="*/ 313543 w 423085"/>
                <a:gd name="connsiteY141" fmla="*/ 207922 h 615397"/>
                <a:gd name="connsiteX142" fmla="*/ 313543 w 423085"/>
                <a:gd name="connsiteY142" fmla="*/ 55290 h 615397"/>
                <a:gd name="connsiteX143" fmla="*/ 352922 w 423085"/>
                <a:gd name="connsiteY143" fmla="*/ 55290 h 615397"/>
                <a:gd name="connsiteX144" fmla="*/ 367796 w 423085"/>
                <a:gd name="connsiteY144" fmla="*/ 70164 h 615397"/>
                <a:gd name="connsiteX145" fmla="*/ 367796 w 423085"/>
                <a:gd name="connsiteY145" fmla="*/ 582494 h 615397"/>
                <a:gd name="connsiteX146" fmla="*/ 405056 w 423085"/>
                <a:gd name="connsiteY146" fmla="*/ 582494 h 615397"/>
                <a:gd name="connsiteX147" fmla="*/ 390182 w 423085"/>
                <a:gd name="connsiteY147" fmla="*/ 597368 h 615397"/>
                <a:gd name="connsiteX148" fmla="*/ 382264 w 423085"/>
                <a:gd name="connsiteY148" fmla="*/ 597368 h 615397"/>
                <a:gd name="connsiteX149" fmla="*/ 385840 w 423085"/>
                <a:gd name="connsiteY149" fmla="*/ 582494 h 615397"/>
                <a:gd name="connsiteX150" fmla="*/ 385840 w 423085"/>
                <a:gd name="connsiteY150" fmla="*/ 70164 h 615397"/>
                <a:gd name="connsiteX151" fmla="*/ 382264 w 423085"/>
                <a:gd name="connsiteY151" fmla="*/ 55290 h 615397"/>
                <a:gd name="connsiteX152" fmla="*/ 390182 w 423085"/>
                <a:gd name="connsiteY152" fmla="*/ 55290 h 615397"/>
                <a:gd name="connsiteX153" fmla="*/ 405056 w 423085"/>
                <a:gd name="connsiteY153" fmla="*/ 70164 h 615397"/>
                <a:gd name="connsiteX154" fmla="*/ 405056 w 423085"/>
                <a:gd name="connsiteY154" fmla="*/ 582494 h 6153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</a:cxnLst>
              <a:rect l="l" t="t" r="r" b="b"/>
              <a:pathLst>
                <a:path w="423085" h="615397">
                  <a:moveTo>
                    <a:pt x="390182" y="37260"/>
                  </a:moveTo>
                  <a:lnTo>
                    <a:pt x="296881" y="37260"/>
                  </a:lnTo>
                  <a:lnTo>
                    <a:pt x="296881" y="20012"/>
                  </a:lnTo>
                  <a:cubicBezTo>
                    <a:pt x="296881" y="8985"/>
                    <a:pt x="287896" y="0"/>
                    <a:pt x="276869" y="0"/>
                  </a:cubicBezTo>
                  <a:lnTo>
                    <a:pt x="239969" y="0"/>
                  </a:lnTo>
                  <a:cubicBezTo>
                    <a:pt x="228941" y="0"/>
                    <a:pt x="219956" y="8985"/>
                    <a:pt x="219956" y="20012"/>
                  </a:cubicBezTo>
                  <a:lnTo>
                    <a:pt x="219956" y="37260"/>
                  </a:lnTo>
                  <a:lnTo>
                    <a:pt x="205533" y="37260"/>
                  </a:lnTo>
                  <a:lnTo>
                    <a:pt x="205533" y="20012"/>
                  </a:lnTo>
                  <a:cubicBezTo>
                    <a:pt x="205533" y="8985"/>
                    <a:pt x="196548" y="0"/>
                    <a:pt x="185521" y="0"/>
                  </a:cubicBezTo>
                  <a:lnTo>
                    <a:pt x="148621" y="0"/>
                  </a:lnTo>
                  <a:cubicBezTo>
                    <a:pt x="137578" y="0"/>
                    <a:pt x="128608" y="8985"/>
                    <a:pt x="128608" y="20012"/>
                  </a:cubicBezTo>
                  <a:lnTo>
                    <a:pt x="128608" y="37260"/>
                  </a:lnTo>
                  <a:lnTo>
                    <a:pt x="71366" y="37260"/>
                  </a:lnTo>
                  <a:cubicBezTo>
                    <a:pt x="53231" y="37260"/>
                    <a:pt x="38462" y="52014"/>
                    <a:pt x="38462" y="70164"/>
                  </a:cubicBezTo>
                  <a:lnTo>
                    <a:pt x="38462" y="125003"/>
                  </a:lnTo>
                  <a:lnTo>
                    <a:pt x="25121" y="125003"/>
                  </a:lnTo>
                  <a:cubicBezTo>
                    <a:pt x="11268" y="125003"/>
                    <a:pt x="0" y="136271"/>
                    <a:pt x="0" y="150138"/>
                  </a:cubicBezTo>
                  <a:lnTo>
                    <a:pt x="0" y="276568"/>
                  </a:lnTo>
                  <a:cubicBezTo>
                    <a:pt x="0" y="290421"/>
                    <a:pt x="11268" y="301704"/>
                    <a:pt x="25136" y="301704"/>
                  </a:cubicBezTo>
                  <a:lnTo>
                    <a:pt x="38477" y="301704"/>
                  </a:lnTo>
                  <a:lnTo>
                    <a:pt x="38477" y="320920"/>
                  </a:lnTo>
                  <a:lnTo>
                    <a:pt x="21064" y="320920"/>
                  </a:lnTo>
                  <a:cubicBezTo>
                    <a:pt x="9450" y="320920"/>
                    <a:pt x="0" y="330371"/>
                    <a:pt x="0" y="341984"/>
                  </a:cubicBezTo>
                  <a:lnTo>
                    <a:pt x="0" y="368367"/>
                  </a:lnTo>
                  <a:cubicBezTo>
                    <a:pt x="0" y="379981"/>
                    <a:pt x="9450" y="389431"/>
                    <a:pt x="21064" y="389431"/>
                  </a:cubicBezTo>
                  <a:lnTo>
                    <a:pt x="38462" y="389431"/>
                  </a:lnTo>
                  <a:lnTo>
                    <a:pt x="38462" y="401451"/>
                  </a:lnTo>
                  <a:lnTo>
                    <a:pt x="21064" y="401451"/>
                  </a:lnTo>
                  <a:cubicBezTo>
                    <a:pt x="9450" y="401451"/>
                    <a:pt x="0" y="410901"/>
                    <a:pt x="0" y="422515"/>
                  </a:cubicBezTo>
                  <a:lnTo>
                    <a:pt x="0" y="448883"/>
                  </a:lnTo>
                  <a:cubicBezTo>
                    <a:pt x="0" y="460496"/>
                    <a:pt x="9450" y="469947"/>
                    <a:pt x="21064" y="469947"/>
                  </a:cubicBezTo>
                  <a:lnTo>
                    <a:pt x="38462" y="469947"/>
                  </a:lnTo>
                  <a:lnTo>
                    <a:pt x="38462" y="481966"/>
                  </a:lnTo>
                  <a:lnTo>
                    <a:pt x="21064" y="481966"/>
                  </a:lnTo>
                  <a:cubicBezTo>
                    <a:pt x="9450" y="481981"/>
                    <a:pt x="0" y="491432"/>
                    <a:pt x="0" y="503045"/>
                  </a:cubicBezTo>
                  <a:lnTo>
                    <a:pt x="0" y="529428"/>
                  </a:lnTo>
                  <a:cubicBezTo>
                    <a:pt x="0" y="541042"/>
                    <a:pt x="9450" y="550492"/>
                    <a:pt x="21064" y="550492"/>
                  </a:cubicBezTo>
                  <a:lnTo>
                    <a:pt x="38462" y="550492"/>
                  </a:lnTo>
                  <a:lnTo>
                    <a:pt x="38462" y="582494"/>
                  </a:lnTo>
                  <a:cubicBezTo>
                    <a:pt x="38462" y="600629"/>
                    <a:pt x="53216" y="615398"/>
                    <a:pt x="71366" y="615398"/>
                  </a:cubicBezTo>
                  <a:lnTo>
                    <a:pt x="390182" y="615398"/>
                  </a:lnTo>
                  <a:cubicBezTo>
                    <a:pt x="408317" y="615398"/>
                    <a:pt x="423085" y="600629"/>
                    <a:pt x="423085" y="582494"/>
                  </a:cubicBezTo>
                  <a:lnTo>
                    <a:pt x="423085" y="70164"/>
                  </a:lnTo>
                  <a:cubicBezTo>
                    <a:pt x="423085" y="52014"/>
                    <a:pt x="408317" y="37260"/>
                    <a:pt x="390182" y="37260"/>
                  </a:cubicBezTo>
                  <a:lnTo>
                    <a:pt x="390182" y="37260"/>
                  </a:lnTo>
                  <a:close/>
                  <a:moveTo>
                    <a:pt x="38462" y="532463"/>
                  </a:moveTo>
                  <a:lnTo>
                    <a:pt x="21064" y="532463"/>
                  </a:lnTo>
                  <a:cubicBezTo>
                    <a:pt x="19396" y="532463"/>
                    <a:pt x="18029" y="531096"/>
                    <a:pt x="18029" y="529428"/>
                  </a:cubicBezTo>
                  <a:lnTo>
                    <a:pt x="18029" y="503045"/>
                  </a:lnTo>
                  <a:cubicBezTo>
                    <a:pt x="18029" y="501378"/>
                    <a:pt x="19396" y="500011"/>
                    <a:pt x="21064" y="500011"/>
                  </a:cubicBezTo>
                  <a:lnTo>
                    <a:pt x="38462" y="500011"/>
                  </a:lnTo>
                  <a:lnTo>
                    <a:pt x="38462" y="532463"/>
                  </a:lnTo>
                  <a:close/>
                  <a:moveTo>
                    <a:pt x="38462" y="451933"/>
                  </a:moveTo>
                  <a:lnTo>
                    <a:pt x="21064" y="451933"/>
                  </a:lnTo>
                  <a:cubicBezTo>
                    <a:pt x="19396" y="451933"/>
                    <a:pt x="18029" y="450565"/>
                    <a:pt x="18029" y="448898"/>
                  </a:cubicBezTo>
                  <a:lnTo>
                    <a:pt x="18029" y="422530"/>
                  </a:lnTo>
                  <a:cubicBezTo>
                    <a:pt x="18029" y="420847"/>
                    <a:pt x="19396" y="419495"/>
                    <a:pt x="21064" y="419495"/>
                  </a:cubicBezTo>
                  <a:lnTo>
                    <a:pt x="38462" y="419495"/>
                  </a:lnTo>
                  <a:lnTo>
                    <a:pt x="38462" y="451933"/>
                  </a:lnTo>
                  <a:close/>
                  <a:moveTo>
                    <a:pt x="38462" y="371402"/>
                  </a:moveTo>
                  <a:lnTo>
                    <a:pt x="21064" y="371402"/>
                  </a:lnTo>
                  <a:cubicBezTo>
                    <a:pt x="19396" y="371402"/>
                    <a:pt x="18029" y="370035"/>
                    <a:pt x="18029" y="368367"/>
                  </a:cubicBezTo>
                  <a:lnTo>
                    <a:pt x="18029" y="341984"/>
                  </a:lnTo>
                  <a:cubicBezTo>
                    <a:pt x="18029" y="340317"/>
                    <a:pt x="19396" y="338949"/>
                    <a:pt x="21064" y="338949"/>
                  </a:cubicBezTo>
                  <a:lnTo>
                    <a:pt x="38462" y="338949"/>
                  </a:lnTo>
                  <a:lnTo>
                    <a:pt x="38462" y="371402"/>
                  </a:lnTo>
                  <a:close/>
                  <a:moveTo>
                    <a:pt x="38462" y="283660"/>
                  </a:moveTo>
                  <a:lnTo>
                    <a:pt x="25121" y="283660"/>
                  </a:lnTo>
                  <a:cubicBezTo>
                    <a:pt x="21199" y="283660"/>
                    <a:pt x="18014" y="280475"/>
                    <a:pt x="18014" y="276553"/>
                  </a:cubicBezTo>
                  <a:lnTo>
                    <a:pt x="18014" y="150123"/>
                  </a:lnTo>
                  <a:cubicBezTo>
                    <a:pt x="18014" y="146202"/>
                    <a:pt x="21199" y="143017"/>
                    <a:pt x="25121" y="143017"/>
                  </a:cubicBezTo>
                  <a:lnTo>
                    <a:pt x="38462" y="143017"/>
                  </a:lnTo>
                  <a:lnTo>
                    <a:pt x="38462" y="283660"/>
                  </a:lnTo>
                  <a:close/>
                  <a:moveTo>
                    <a:pt x="278852" y="55290"/>
                  </a:moveTo>
                  <a:lnTo>
                    <a:pt x="295514" y="55290"/>
                  </a:lnTo>
                  <a:lnTo>
                    <a:pt x="295514" y="207937"/>
                  </a:lnTo>
                  <a:lnTo>
                    <a:pt x="278852" y="207937"/>
                  </a:lnTo>
                  <a:lnTo>
                    <a:pt x="278852" y="55290"/>
                  </a:lnTo>
                  <a:close/>
                  <a:moveTo>
                    <a:pt x="237986" y="20012"/>
                  </a:moveTo>
                  <a:cubicBezTo>
                    <a:pt x="237986" y="18916"/>
                    <a:pt x="238872" y="18029"/>
                    <a:pt x="239969" y="18029"/>
                  </a:cubicBezTo>
                  <a:lnTo>
                    <a:pt x="276869" y="18029"/>
                  </a:lnTo>
                  <a:cubicBezTo>
                    <a:pt x="277965" y="18029"/>
                    <a:pt x="278852" y="18916"/>
                    <a:pt x="278852" y="20012"/>
                  </a:cubicBezTo>
                  <a:lnTo>
                    <a:pt x="278852" y="37260"/>
                  </a:lnTo>
                  <a:lnTo>
                    <a:pt x="237986" y="37260"/>
                  </a:lnTo>
                  <a:lnTo>
                    <a:pt x="237986" y="20012"/>
                  </a:lnTo>
                  <a:close/>
                  <a:moveTo>
                    <a:pt x="260823" y="57183"/>
                  </a:moveTo>
                  <a:lnTo>
                    <a:pt x="260823" y="207937"/>
                  </a:lnTo>
                  <a:lnTo>
                    <a:pt x="243995" y="207937"/>
                  </a:lnTo>
                  <a:lnTo>
                    <a:pt x="243995" y="74010"/>
                  </a:lnTo>
                  <a:lnTo>
                    <a:pt x="260823" y="57183"/>
                  </a:lnTo>
                  <a:close/>
                  <a:moveTo>
                    <a:pt x="146638" y="20012"/>
                  </a:moveTo>
                  <a:cubicBezTo>
                    <a:pt x="146638" y="18916"/>
                    <a:pt x="147524" y="18029"/>
                    <a:pt x="148621" y="18029"/>
                  </a:cubicBezTo>
                  <a:lnTo>
                    <a:pt x="185521" y="18029"/>
                  </a:lnTo>
                  <a:cubicBezTo>
                    <a:pt x="186617" y="18029"/>
                    <a:pt x="187504" y="18916"/>
                    <a:pt x="187504" y="20012"/>
                  </a:cubicBezTo>
                  <a:lnTo>
                    <a:pt x="187504" y="37260"/>
                  </a:lnTo>
                  <a:lnTo>
                    <a:pt x="146638" y="37260"/>
                  </a:lnTo>
                  <a:lnTo>
                    <a:pt x="146638" y="20012"/>
                  </a:lnTo>
                  <a:close/>
                  <a:moveTo>
                    <a:pt x="367796" y="582494"/>
                  </a:moveTo>
                  <a:cubicBezTo>
                    <a:pt x="367796" y="590713"/>
                    <a:pt x="361140" y="597368"/>
                    <a:pt x="352922" y="597368"/>
                  </a:cubicBezTo>
                  <a:lnTo>
                    <a:pt x="114140" y="597368"/>
                  </a:lnTo>
                  <a:lnTo>
                    <a:pt x="114140" y="468880"/>
                  </a:lnTo>
                  <a:cubicBezTo>
                    <a:pt x="114140" y="463937"/>
                    <a:pt x="110339" y="459640"/>
                    <a:pt x="105396" y="459490"/>
                  </a:cubicBezTo>
                  <a:cubicBezTo>
                    <a:pt x="100287" y="459325"/>
                    <a:pt x="96111" y="463426"/>
                    <a:pt x="96111" y="468505"/>
                  </a:cubicBezTo>
                  <a:lnTo>
                    <a:pt x="96111" y="597368"/>
                  </a:lnTo>
                  <a:lnTo>
                    <a:pt x="71366" y="597368"/>
                  </a:lnTo>
                  <a:cubicBezTo>
                    <a:pt x="63147" y="597368"/>
                    <a:pt x="56492" y="590713"/>
                    <a:pt x="56492" y="582494"/>
                  </a:cubicBezTo>
                  <a:lnTo>
                    <a:pt x="56492" y="70164"/>
                  </a:lnTo>
                  <a:cubicBezTo>
                    <a:pt x="56492" y="61945"/>
                    <a:pt x="63147" y="55290"/>
                    <a:pt x="71366" y="55290"/>
                  </a:cubicBezTo>
                  <a:lnTo>
                    <a:pt x="237219" y="55290"/>
                  </a:lnTo>
                  <a:lnTo>
                    <a:pt x="107875" y="184634"/>
                  </a:lnTo>
                  <a:cubicBezTo>
                    <a:pt x="100287" y="192222"/>
                    <a:pt x="96111" y="202303"/>
                    <a:pt x="96111" y="213030"/>
                  </a:cubicBezTo>
                  <a:lnTo>
                    <a:pt x="96111" y="415664"/>
                  </a:lnTo>
                  <a:cubicBezTo>
                    <a:pt x="96111" y="420607"/>
                    <a:pt x="99912" y="424904"/>
                    <a:pt x="104855" y="425054"/>
                  </a:cubicBezTo>
                  <a:cubicBezTo>
                    <a:pt x="109963" y="425204"/>
                    <a:pt x="114140" y="421103"/>
                    <a:pt x="114140" y="416039"/>
                  </a:cubicBezTo>
                  <a:lnTo>
                    <a:pt x="114140" y="213030"/>
                  </a:lnTo>
                  <a:cubicBezTo>
                    <a:pt x="114140" y="207111"/>
                    <a:pt x="116439" y="201552"/>
                    <a:pt x="120630" y="197375"/>
                  </a:cubicBezTo>
                  <a:lnTo>
                    <a:pt x="225966" y="92039"/>
                  </a:lnTo>
                  <a:lnTo>
                    <a:pt x="225966" y="207937"/>
                  </a:lnTo>
                  <a:lnTo>
                    <a:pt x="171563" y="207937"/>
                  </a:lnTo>
                  <a:cubicBezTo>
                    <a:pt x="157140" y="207937"/>
                    <a:pt x="145451" y="219641"/>
                    <a:pt x="145451" y="234064"/>
                  </a:cubicBezTo>
                  <a:lnTo>
                    <a:pt x="145451" y="553227"/>
                  </a:lnTo>
                  <a:cubicBezTo>
                    <a:pt x="145451" y="567650"/>
                    <a:pt x="157140" y="579354"/>
                    <a:pt x="171563" y="579354"/>
                  </a:cubicBezTo>
                  <a:lnTo>
                    <a:pt x="315241" y="579354"/>
                  </a:lnTo>
                  <a:cubicBezTo>
                    <a:pt x="329664" y="579354"/>
                    <a:pt x="341353" y="567650"/>
                    <a:pt x="341353" y="553227"/>
                  </a:cubicBezTo>
                  <a:lnTo>
                    <a:pt x="341353" y="321656"/>
                  </a:lnTo>
                  <a:cubicBezTo>
                    <a:pt x="341353" y="316683"/>
                    <a:pt x="337311" y="312642"/>
                    <a:pt x="332338" y="312642"/>
                  </a:cubicBezTo>
                  <a:cubicBezTo>
                    <a:pt x="327365" y="312642"/>
                    <a:pt x="323324" y="316683"/>
                    <a:pt x="323324" y="321656"/>
                  </a:cubicBezTo>
                  <a:lnTo>
                    <a:pt x="323324" y="553227"/>
                  </a:lnTo>
                  <a:cubicBezTo>
                    <a:pt x="323324" y="557704"/>
                    <a:pt x="319703" y="561325"/>
                    <a:pt x="315241" y="561325"/>
                  </a:cubicBezTo>
                  <a:lnTo>
                    <a:pt x="171563" y="561325"/>
                  </a:lnTo>
                  <a:cubicBezTo>
                    <a:pt x="167101" y="561325"/>
                    <a:pt x="163480" y="557704"/>
                    <a:pt x="163480" y="553227"/>
                  </a:cubicBezTo>
                  <a:lnTo>
                    <a:pt x="163480" y="234049"/>
                  </a:lnTo>
                  <a:cubicBezTo>
                    <a:pt x="163480" y="229572"/>
                    <a:pt x="167101" y="225951"/>
                    <a:pt x="171563" y="225951"/>
                  </a:cubicBezTo>
                  <a:lnTo>
                    <a:pt x="315241" y="225951"/>
                  </a:lnTo>
                  <a:cubicBezTo>
                    <a:pt x="319703" y="225951"/>
                    <a:pt x="323324" y="229572"/>
                    <a:pt x="323324" y="234049"/>
                  </a:cubicBezTo>
                  <a:lnTo>
                    <a:pt x="323324" y="269161"/>
                  </a:lnTo>
                  <a:cubicBezTo>
                    <a:pt x="323324" y="274134"/>
                    <a:pt x="327365" y="278176"/>
                    <a:pt x="332338" y="278176"/>
                  </a:cubicBezTo>
                  <a:cubicBezTo>
                    <a:pt x="337311" y="278176"/>
                    <a:pt x="341353" y="274134"/>
                    <a:pt x="341353" y="269161"/>
                  </a:cubicBezTo>
                  <a:lnTo>
                    <a:pt x="341353" y="234049"/>
                  </a:lnTo>
                  <a:cubicBezTo>
                    <a:pt x="341353" y="219626"/>
                    <a:pt x="329664" y="207922"/>
                    <a:pt x="315241" y="207922"/>
                  </a:cubicBezTo>
                  <a:lnTo>
                    <a:pt x="313543" y="207922"/>
                  </a:lnTo>
                  <a:lnTo>
                    <a:pt x="313543" y="55290"/>
                  </a:lnTo>
                  <a:lnTo>
                    <a:pt x="352922" y="55290"/>
                  </a:lnTo>
                  <a:cubicBezTo>
                    <a:pt x="361140" y="55290"/>
                    <a:pt x="367796" y="61945"/>
                    <a:pt x="367796" y="70164"/>
                  </a:cubicBezTo>
                  <a:lnTo>
                    <a:pt x="367796" y="582494"/>
                  </a:lnTo>
                  <a:close/>
                  <a:moveTo>
                    <a:pt x="405056" y="582494"/>
                  </a:moveTo>
                  <a:cubicBezTo>
                    <a:pt x="405056" y="590698"/>
                    <a:pt x="398370" y="597368"/>
                    <a:pt x="390182" y="597368"/>
                  </a:cubicBezTo>
                  <a:lnTo>
                    <a:pt x="382264" y="597368"/>
                  </a:lnTo>
                  <a:cubicBezTo>
                    <a:pt x="384533" y="592891"/>
                    <a:pt x="385840" y="587843"/>
                    <a:pt x="385840" y="582494"/>
                  </a:cubicBezTo>
                  <a:lnTo>
                    <a:pt x="385840" y="70164"/>
                  </a:lnTo>
                  <a:cubicBezTo>
                    <a:pt x="385840" y="64815"/>
                    <a:pt x="384548" y="59767"/>
                    <a:pt x="382264" y="55290"/>
                  </a:cubicBezTo>
                  <a:lnTo>
                    <a:pt x="390182" y="55290"/>
                  </a:lnTo>
                  <a:cubicBezTo>
                    <a:pt x="398385" y="55290"/>
                    <a:pt x="405056" y="61960"/>
                    <a:pt x="405056" y="70164"/>
                  </a:cubicBezTo>
                  <a:lnTo>
                    <a:pt x="405056" y="582494"/>
                  </a:lnTo>
                  <a:close/>
                </a:path>
              </a:pathLst>
            </a:custGeom>
            <a:grpFill/>
            <a:ln w="148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C6988660-CFF0-4743-8A5E-046824BFA031}"/>
                </a:ext>
              </a:extLst>
            </p:cNvPr>
            <p:cNvSpPr/>
            <p:nvPr/>
          </p:nvSpPr>
          <p:spPr>
            <a:xfrm>
              <a:off x="6520243" y="2174907"/>
              <a:ext cx="75784" cy="74265"/>
            </a:xfrm>
            <a:custGeom>
              <a:avLst/>
              <a:gdLst>
                <a:gd name="connsiteX0" fmla="*/ 74581 w 75784"/>
                <a:gd name="connsiteY0" fmla="*/ 10202 h 74265"/>
                <a:gd name="connsiteX1" fmla="*/ 59466 w 75784"/>
                <a:gd name="connsiteY1" fmla="*/ 0 h 74265"/>
                <a:gd name="connsiteX2" fmla="*/ 16301 w 75784"/>
                <a:gd name="connsiteY2" fmla="*/ 0 h 74265"/>
                <a:gd name="connsiteX3" fmla="*/ 0 w 75784"/>
                <a:gd name="connsiteY3" fmla="*/ 16301 h 74265"/>
                <a:gd name="connsiteX4" fmla="*/ 0 w 75784"/>
                <a:gd name="connsiteY4" fmla="*/ 57949 h 74265"/>
                <a:gd name="connsiteX5" fmla="*/ 9931 w 75784"/>
                <a:gd name="connsiteY5" fmla="*/ 72958 h 74265"/>
                <a:gd name="connsiteX6" fmla="*/ 16316 w 75784"/>
                <a:gd name="connsiteY6" fmla="*/ 74265 h 74265"/>
                <a:gd name="connsiteX7" fmla="*/ 27630 w 75784"/>
                <a:gd name="connsiteY7" fmla="*/ 69683 h 74265"/>
                <a:gd name="connsiteX8" fmla="*/ 70795 w 75784"/>
                <a:gd name="connsiteY8" fmla="*/ 28035 h 74265"/>
                <a:gd name="connsiteX9" fmla="*/ 74581 w 75784"/>
                <a:gd name="connsiteY9" fmla="*/ 10202 h 74265"/>
                <a:gd name="connsiteX10" fmla="*/ 74581 w 75784"/>
                <a:gd name="connsiteY10" fmla="*/ 10202 h 74265"/>
                <a:gd name="connsiteX11" fmla="*/ 18029 w 75784"/>
                <a:gd name="connsiteY11" fmla="*/ 53892 h 74265"/>
                <a:gd name="connsiteX12" fmla="*/ 18029 w 75784"/>
                <a:gd name="connsiteY12" fmla="*/ 18029 h 74265"/>
                <a:gd name="connsiteX13" fmla="*/ 55199 w 75784"/>
                <a:gd name="connsiteY13" fmla="*/ 18029 h 74265"/>
                <a:gd name="connsiteX14" fmla="*/ 18029 w 75784"/>
                <a:gd name="connsiteY14" fmla="*/ 53892 h 742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75784" h="74265">
                  <a:moveTo>
                    <a:pt x="74581" y="10202"/>
                  </a:moveTo>
                  <a:cubicBezTo>
                    <a:pt x="72087" y="3996"/>
                    <a:pt x="66137" y="0"/>
                    <a:pt x="59466" y="0"/>
                  </a:cubicBezTo>
                  <a:lnTo>
                    <a:pt x="16301" y="0"/>
                  </a:lnTo>
                  <a:cubicBezTo>
                    <a:pt x="7317" y="0"/>
                    <a:pt x="0" y="7317"/>
                    <a:pt x="0" y="16301"/>
                  </a:cubicBezTo>
                  <a:lnTo>
                    <a:pt x="0" y="57949"/>
                  </a:lnTo>
                  <a:cubicBezTo>
                    <a:pt x="0" y="64500"/>
                    <a:pt x="3891" y="70404"/>
                    <a:pt x="9931" y="72958"/>
                  </a:cubicBezTo>
                  <a:cubicBezTo>
                    <a:pt x="12004" y="73830"/>
                    <a:pt x="14168" y="74265"/>
                    <a:pt x="16316" y="74265"/>
                  </a:cubicBezTo>
                  <a:cubicBezTo>
                    <a:pt x="20448" y="74265"/>
                    <a:pt x="24535" y="72688"/>
                    <a:pt x="27630" y="69683"/>
                  </a:cubicBezTo>
                  <a:lnTo>
                    <a:pt x="70795" y="28035"/>
                  </a:lnTo>
                  <a:cubicBezTo>
                    <a:pt x="75602" y="23393"/>
                    <a:pt x="77090" y="16392"/>
                    <a:pt x="74581" y="10202"/>
                  </a:cubicBezTo>
                  <a:lnTo>
                    <a:pt x="74581" y="10202"/>
                  </a:lnTo>
                  <a:close/>
                  <a:moveTo>
                    <a:pt x="18029" y="53892"/>
                  </a:moveTo>
                  <a:lnTo>
                    <a:pt x="18029" y="18029"/>
                  </a:lnTo>
                  <a:lnTo>
                    <a:pt x="55199" y="18029"/>
                  </a:lnTo>
                  <a:lnTo>
                    <a:pt x="18029" y="53892"/>
                  </a:lnTo>
                  <a:close/>
                </a:path>
              </a:pathLst>
            </a:custGeom>
            <a:grpFill/>
            <a:ln w="148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6ADFBCF0-540E-416E-884E-6A62A5574295}"/>
                </a:ext>
              </a:extLst>
            </p:cNvPr>
            <p:cNvSpPr/>
            <p:nvPr/>
          </p:nvSpPr>
          <p:spPr>
            <a:xfrm>
              <a:off x="6620005" y="2353998"/>
              <a:ext cx="94953" cy="289669"/>
            </a:xfrm>
            <a:custGeom>
              <a:avLst/>
              <a:gdLst>
                <a:gd name="connsiteX0" fmla="*/ 47477 w 94953"/>
                <a:gd name="connsiteY0" fmla="*/ 0 h 289669"/>
                <a:gd name="connsiteX1" fmla="*/ 0 w 94953"/>
                <a:gd name="connsiteY1" fmla="*/ 47477 h 289669"/>
                <a:gd name="connsiteX2" fmla="*/ 0 w 94953"/>
                <a:gd name="connsiteY2" fmla="*/ 242193 h 289669"/>
                <a:gd name="connsiteX3" fmla="*/ 47477 w 94953"/>
                <a:gd name="connsiteY3" fmla="*/ 289670 h 289669"/>
                <a:gd name="connsiteX4" fmla="*/ 94954 w 94953"/>
                <a:gd name="connsiteY4" fmla="*/ 242193 h 289669"/>
                <a:gd name="connsiteX5" fmla="*/ 94954 w 94953"/>
                <a:gd name="connsiteY5" fmla="*/ 47477 h 289669"/>
                <a:gd name="connsiteX6" fmla="*/ 47477 w 94953"/>
                <a:gd name="connsiteY6" fmla="*/ 0 h 289669"/>
                <a:gd name="connsiteX7" fmla="*/ 47477 w 94953"/>
                <a:gd name="connsiteY7" fmla="*/ 0 h 289669"/>
                <a:gd name="connsiteX8" fmla="*/ 25842 w 94953"/>
                <a:gd name="connsiteY8" fmla="*/ 38462 h 289669"/>
                <a:gd name="connsiteX9" fmla="*/ 19442 w 94953"/>
                <a:gd name="connsiteY9" fmla="*/ 38462 h 289669"/>
                <a:gd name="connsiteX10" fmla="*/ 38462 w 94953"/>
                <a:gd name="connsiteY10" fmla="*/ 19442 h 289669"/>
                <a:gd name="connsiteX11" fmla="*/ 38462 w 94953"/>
                <a:gd name="connsiteY11" fmla="*/ 25842 h 289669"/>
                <a:gd name="connsiteX12" fmla="*/ 47477 w 94953"/>
                <a:gd name="connsiteY12" fmla="*/ 34857 h 289669"/>
                <a:gd name="connsiteX13" fmla="*/ 56492 w 94953"/>
                <a:gd name="connsiteY13" fmla="*/ 25842 h 289669"/>
                <a:gd name="connsiteX14" fmla="*/ 56492 w 94953"/>
                <a:gd name="connsiteY14" fmla="*/ 19442 h 289669"/>
                <a:gd name="connsiteX15" fmla="*/ 75512 w 94953"/>
                <a:gd name="connsiteY15" fmla="*/ 38462 h 289669"/>
                <a:gd name="connsiteX16" fmla="*/ 69112 w 94953"/>
                <a:gd name="connsiteY16" fmla="*/ 38462 h 289669"/>
                <a:gd name="connsiteX17" fmla="*/ 60097 w 94953"/>
                <a:gd name="connsiteY17" fmla="*/ 47477 h 289669"/>
                <a:gd name="connsiteX18" fmla="*/ 69112 w 94953"/>
                <a:gd name="connsiteY18" fmla="*/ 56492 h 289669"/>
                <a:gd name="connsiteX19" fmla="*/ 75512 w 94953"/>
                <a:gd name="connsiteY19" fmla="*/ 56492 h 289669"/>
                <a:gd name="connsiteX20" fmla="*/ 56492 w 94953"/>
                <a:gd name="connsiteY20" fmla="*/ 75512 h 289669"/>
                <a:gd name="connsiteX21" fmla="*/ 56492 w 94953"/>
                <a:gd name="connsiteY21" fmla="*/ 69112 h 289669"/>
                <a:gd name="connsiteX22" fmla="*/ 47477 w 94953"/>
                <a:gd name="connsiteY22" fmla="*/ 60097 h 289669"/>
                <a:gd name="connsiteX23" fmla="*/ 38462 w 94953"/>
                <a:gd name="connsiteY23" fmla="*/ 69112 h 289669"/>
                <a:gd name="connsiteX24" fmla="*/ 38462 w 94953"/>
                <a:gd name="connsiteY24" fmla="*/ 75497 h 289669"/>
                <a:gd name="connsiteX25" fmla="*/ 19442 w 94953"/>
                <a:gd name="connsiteY25" fmla="*/ 56477 h 289669"/>
                <a:gd name="connsiteX26" fmla="*/ 25842 w 94953"/>
                <a:gd name="connsiteY26" fmla="*/ 56477 h 289669"/>
                <a:gd name="connsiteX27" fmla="*/ 34856 w 94953"/>
                <a:gd name="connsiteY27" fmla="*/ 47462 h 289669"/>
                <a:gd name="connsiteX28" fmla="*/ 25842 w 94953"/>
                <a:gd name="connsiteY28" fmla="*/ 38462 h 289669"/>
                <a:gd name="connsiteX29" fmla="*/ 25842 w 94953"/>
                <a:gd name="connsiteY29" fmla="*/ 38462 h 289669"/>
                <a:gd name="connsiteX30" fmla="*/ 69112 w 94953"/>
                <a:gd name="connsiteY30" fmla="*/ 251207 h 289669"/>
                <a:gd name="connsiteX31" fmla="*/ 75512 w 94953"/>
                <a:gd name="connsiteY31" fmla="*/ 251207 h 289669"/>
                <a:gd name="connsiteX32" fmla="*/ 56492 w 94953"/>
                <a:gd name="connsiteY32" fmla="*/ 270228 h 289669"/>
                <a:gd name="connsiteX33" fmla="*/ 56492 w 94953"/>
                <a:gd name="connsiteY33" fmla="*/ 263828 h 289669"/>
                <a:gd name="connsiteX34" fmla="*/ 47477 w 94953"/>
                <a:gd name="connsiteY34" fmla="*/ 254813 h 289669"/>
                <a:gd name="connsiteX35" fmla="*/ 38462 w 94953"/>
                <a:gd name="connsiteY35" fmla="*/ 263828 h 289669"/>
                <a:gd name="connsiteX36" fmla="*/ 38462 w 94953"/>
                <a:gd name="connsiteY36" fmla="*/ 270228 h 289669"/>
                <a:gd name="connsiteX37" fmla="*/ 19442 w 94953"/>
                <a:gd name="connsiteY37" fmla="*/ 251207 h 289669"/>
                <a:gd name="connsiteX38" fmla="*/ 25842 w 94953"/>
                <a:gd name="connsiteY38" fmla="*/ 251207 h 289669"/>
                <a:gd name="connsiteX39" fmla="*/ 34856 w 94953"/>
                <a:gd name="connsiteY39" fmla="*/ 242193 h 289669"/>
                <a:gd name="connsiteX40" fmla="*/ 25842 w 94953"/>
                <a:gd name="connsiteY40" fmla="*/ 233178 h 289669"/>
                <a:gd name="connsiteX41" fmla="*/ 19442 w 94953"/>
                <a:gd name="connsiteY41" fmla="*/ 233178 h 289669"/>
                <a:gd name="connsiteX42" fmla="*/ 38462 w 94953"/>
                <a:gd name="connsiteY42" fmla="*/ 214157 h 289669"/>
                <a:gd name="connsiteX43" fmla="*/ 38462 w 94953"/>
                <a:gd name="connsiteY43" fmla="*/ 220543 h 289669"/>
                <a:gd name="connsiteX44" fmla="*/ 47477 w 94953"/>
                <a:gd name="connsiteY44" fmla="*/ 229557 h 289669"/>
                <a:gd name="connsiteX45" fmla="*/ 56492 w 94953"/>
                <a:gd name="connsiteY45" fmla="*/ 220543 h 289669"/>
                <a:gd name="connsiteX46" fmla="*/ 56492 w 94953"/>
                <a:gd name="connsiteY46" fmla="*/ 214157 h 289669"/>
                <a:gd name="connsiteX47" fmla="*/ 75512 w 94953"/>
                <a:gd name="connsiteY47" fmla="*/ 233178 h 289669"/>
                <a:gd name="connsiteX48" fmla="*/ 69112 w 94953"/>
                <a:gd name="connsiteY48" fmla="*/ 233178 h 289669"/>
                <a:gd name="connsiteX49" fmla="*/ 60097 w 94953"/>
                <a:gd name="connsiteY49" fmla="*/ 242193 h 289669"/>
                <a:gd name="connsiteX50" fmla="*/ 69112 w 94953"/>
                <a:gd name="connsiteY50" fmla="*/ 251207 h 289669"/>
                <a:gd name="connsiteX51" fmla="*/ 69112 w 94953"/>
                <a:gd name="connsiteY51" fmla="*/ 251207 h 289669"/>
                <a:gd name="connsiteX52" fmla="*/ 76925 w 94953"/>
                <a:gd name="connsiteY52" fmla="*/ 204992 h 289669"/>
                <a:gd name="connsiteX53" fmla="*/ 47477 w 94953"/>
                <a:gd name="connsiteY53" fmla="*/ 194716 h 289669"/>
                <a:gd name="connsiteX54" fmla="*/ 18029 w 94953"/>
                <a:gd name="connsiteY54" fmla="*/ 204992 h 289669"/>
                <a:gd name="connsiteX55" fmla="*/ 18029 w 94953"/>
                <a:gd name="connsiteY55" fmla="*/ 84677 h 289669"/>
                <a:gd name="connsiteX56" fmla="*/ 47477 w 94953"/>
                <a:gd name="connsiteY56" fmla="*/ 94954 h 289669"/>
                <a:gd name="connsiteX57" fmla="*/ 76925 w 94953"/>
                <a:gd name="connsiteY57" fmla="*/ 84677 h 289669"/>
                <a:gd name="connsiteX58" fmla="*/ 76925 w 94953"/>
                <a:gd name="connsiteY58" fmla="*/ 204992 h 289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</a:cxnLst>
              <a:rect l="l" t="t" r="r" b="b"/>
              <a:pathLst>
                <a:path w="94953" h="289669">
                  <a:moveTo>
                    <a:pt x="47477" y="0"/>
                  </a:moveTo>
                  <a:cubicBezTo>
                    <a:pt x="21290" y="0"/>
                    <a:pt x="0" y="21305"/>
                    <a:pt x="0" y="47477"/>
                  </a:cubicBezTo>
                  <a:lnTo>
                    <a:pt x="0" y="242193"/>
                  </a:lnTo>
                  <a:cubicBezTo>
                    <a:pt x="0" y="268365"/>
                    <a:pt x="21305" y="289670"/>
                    <a:pt x="47477" y="289670"/>
                  </a:cubicBezTo>
                  <a:cubicBezTo>
                    <a:pt x="73664" y="289670"/>
                    <a:pt x="94954" y="268380"/>
                    <a:pt x="94954" y="242193"/>
                  </a:cubicBezTo>
                  <a:lnTo>
                    <a:pt x="94954" y="47477"/>
                  </a:lnTo>
                  <a:cubicBezTo>
                    <a:pt x="94954" y="21305"/>
                    <a:pt x="73664" y="0"/>
                    <a:pt x="47477" y="0"/>
                  </a:cubicBezTo>
                  <a:lnTo>
                    <a:pt x="47477" y="0"/>
                  </a:lnTo>
                  <a:close/>
                  <a:moveTo>
                    <a:pt x="25842" y="38462"/>
                  </a:moveTo>
                  <a:lnTo>
                    <a:pt x="19442" y="38462"/>
                  </a:lnTo>
                  <a:cubicBezTo>
                    <a:pt x="22341" y="29463"/>
                    <a:pt x="29463" y="22341"/>
                    <a:pt x="38462" y="19442"/>
                  </a:cubicBezTo>
                  <a:lnTo>
                    <a:pt x="38462" y="25842"/>
                  </a:lnTo>
                  <a:cubicBezTo>
                    <a:pt x="38462" y="30815"/>
                    <a:pt x="42504" y="34857"/>
                    <a:pt x="47477" y="34857"/>
                  </a:cubicBezTo>
                  <a:cubicBezTo>
                    <a:pt x="52450" y="34857"/>
                    <a:pt x="56492" y="30815"/>
                    <a:pt x="56492" y="25842"/>
                  </a:cubicBezTo>
                  <a:lnTo>
                    <a:pt x="56492" y="19442"/>
                  </a:lnTo>
                  <a:cubicBezTo>
                    <a:pt x="65491" y="22341"/>
                    <a:pt x="72613" y="29463"/>
                    <a:pt x="75512" y="38462"/>
                  </a:cubicBezTo>
                  <a:lnTo>
                    <a:pt x="69112" y="38462"/>
                  </a:lnTo>
                  <a:cubicBezTo>
                    <a:pt x="64139" y="38462"/>
                    <a:pt x="60097" y="42504"/>
                    <a:pt x="60097" y="47477"/>
                  </a:cubicBezTo>
                  <a:cubicBezTo>
                    <a:pt x="60097" y="52450"/>
                    <a:pt x="64139" y="56492"/>
                    <a:pt x="69112" y="56492"/>
                  </a:cubicBezTo>
                  <a:lnTo>
                    <a:pt x="75512" y="56492"/>
                  </a:lnTo>
                  <a:cubicBezTo>
                    <a:pt x="72613" y="65491"/>
                    <a:pt x="65491" y="72613"/>
                    <a:pt x="56492" y="75512"/>
                  </a:cubicBezTo>
                  <a:lnTo>
                    <a:pt x="56492" y="69112"/>
                  </a:lnTo>
                  <a:cubicBezTo>
                    <a:pt x="56492" y="64124"/>
                    <a:pt x="52450" y="60097"/>
                    <a:pt x="47477" y="60097"/>
                  </a:cubicBezTo>
                  <a:cubicBezTo>
                    <a:pt x="42504" y="60097"/>
                    <a:pt x="38462" y="64124"/>
                    <a:pt x="38462" y="69112"/>
                  </a:cubicBezTo>
                  <a:lnTo>
                    <a:pt x="38462" y="75497"/>
                  </a:lnTo>
                  <a:cubicBezTo>
                    <a:pt x="29463" y="72598"/>
                    <a:pt x="22341" y="65476"/>
                    <a:pt x="19442" y="56477"/>
                  </a:cubicBezTo>
                  <a:lnTo>
                    <a:pt x="25842" y="56477"/>
                  </a:lnTo>
                  <a:cubicBezTo>
                    <a:pt x="30815" y="56477"/>
                    <a:pt x="34856" y="52435"/>
                    <a:pt x="34856" y="47462"/>
                  </a:cubicBezTo>
                  <a:cubicBezTo>
                    <a:pt x="34856" y="42504"/>
                    <a:pt x="30815" y="38462"/>
                    <a:pt x="25842" y="38462"/>
                  </a:cubicBezTo>
                  <a:lnTo>
                    <a:pt x="25842" y="38462"/>
                  </a:lnTo>
                  <a:close/>
                  <a:moveTo>
                    <a:pt x="69112" y="251207"/>
                  </a:moveTo>
                  <a:lnTo>
                    <a:pt x="75512" y="251207"/>
                  </a:lnTo>
                  <a:cubicBezTo>
                    <a:pt x="72613" y="260207"/>
                    <a:pt x="65491" y="267328"/>
                    <a:pt x="56492" y="270228"/>
                  </a:cubicBezTo>
                  <a:lnTo>
                    <a:pt x="56492" y="263828"/>
                  </a:lnTo>
                  <a:cubicBezTo>
                    <a:pt x="56492" y="258855"/>
                    <a:pt x="52450" y="254813"/>
                    <a:pt x="47477" y="254813"/>
                  </a:cubicBezTo>
                  <a:cubicBezTo>
                    <a:pt x="42504" y="254813"/>
                    <a:pt x="38462" y="258855"/>
                    <a:pt x="38462" y="263828"/>
                  </a:cubicBezTo>
                  <a:lnTo>
                    <a:pt x="38462" y="270228"/>
                  </a:lnTo>
                  <a:cubicBezTo>
                    <a:pt x="29463" y="267328"/>
                    <a:pt x="22341" y="260207"/>
                    <a:pt x="19442" y="251207"/>
                  </a:cubicBezTo>
                  <a:lnTo>
                    <a:pt x="25842" y="251207"/>
                  </a:lnTo>
                  <a:cubicBezTo>
                    <a:pt x="30815" y="251207"/>
                    <a:pt x="34856" y="247166"/>
                    <a:pt x="34856" y="242193"/>
                  </a:cubicBezTo>
                  <a:cubicBezTo>
                    <a:pt x="34856" y="237220"/>
                    <a:pt x="30815" y="233178"/>
                    <a:pt x="25842" y="233178"/>
                  </a:cubicBezTo>
                  <a:lnTo>
                    <a:pt x="19442" y="233178"/>
                  </a:lnTo>
                  <a:cubicBezTo>
                    <a:pt x="22341" y="224178"/>
                    <a:pt x="29463" y="217057"/>
                    <a:pt x="38462" y="214157"/>
                  </a:cubicBezTo>
                  <a:lnTo>
                    <a:pt x="38462" y="220543"/>
                  </a:lnTo>
                  <a:cubicBezTo>
                    <a:pt x="38462" y="225531"/>
                    <a:pt x="42504" y="229557"/>
                    <a:pt x="47477" y="229557"/>
                  </a:cubicBezTo>
                  <a:cubicBezTo>
                    <a:pt x="52450" y="229557"/>
                    <a:pt x="56492" y="225531"/>
                    <a:pt x="56492" y="220543"/>
                  </a:cubicBezTo>
                  <a:lnTo>
                    <a:pt x="56492" y="214157"/>
                  </a:lnTo>
                  <a:cubicBezTo>
                    <a:pt x="65491" y="217057"/>
                    <a:pt x="72613" y="224178"/>
                    <a:pt x="75512" y="233178"/>
                  </a:cubicBezTo>
                  <a:lnTo>
                    <a:pt x="69112" y="233178"/>
                  </a:lnTo>
                  <a:cubicBezTo>
                    <a:pt x="64139" y="233178"/>
                    <a:pt x="60097" y="237220"/>
                    <a:pt x="60097" y="242193"/>
                  </a:cubicBezTo>
                  <a:cubicBezTo>
                    <a:pt x="60097" y="247166"/>
                    <a:pt x="64139" y="251207"/>
                    <a:pt x="69112" y="251207"/>
                  </a:cubicBezTo>
                  <a:lnTo>
                    <a:pt x="69112" y="251207"/>
                  </a:lnTo>
                  <a:close/>
                  <a:moveTo>
                    <a:pt x="76925" y="204992"/>
                  </a:moveTo>
                  <a:cubicBezTo>
                    <a:pt x="68811" y="198562"/>
                    <a:pt x="58595" y="194716"/>
                    <a:pt x="47477" y="194716"/>
                  </a:cubicBezTo>
                  <a:cubicBezTo>
                    <a:pt x="36359" y="194716"/>
                    <a:pt x="26127" y="198562"/>
                    <a:pt x="18029" y="204992"/>
                  </a:cubicBezTo>
                  <a:lnTo>
                    <a:pt x="18029" y="84677"/>
                  </a:lnTo>
                  <a:cubicBezTo>
                    <a:pt x="26142" y="91093"/>
                    <a:pt x="36359" y="94954"/>
                    <a:pt x="47477" y="94954"/>
                  </a:cubicBezTo>
                  <a:cubicBezTo>
                    <a:pt x="58595" y="94954"/>
                    <a:pt x="68827" y="91093"/>
                    <a:pt x="76925" y="84677"/>
                  </a:cubicBezTo>
                  <a:lnTo>
                    <a:pt x="76925" y="204992"/>
                  </a:lnTo>
                  <a:close/>
                </a:path>
              </a:pathLst>
            </a:custGeom>
            <a:grpFill/>
            <a:ln w="148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sp>
        <p:nvSpPr>
          <p:cNvPr id="41" name="文本框 40">
            <a:extLst>
              <a:ext uri="{FF2B5EF4-FFF2-40B4-BE49-F238E27FC236}">
                <a16:creationId xmlns:a16="http://schemas.microsoft.com/office/drawing/2014/main" id="{56E97C0A-0430-4221-8A5C-AD44CFE2B44B}"/>
              </a:ext>
            </a:extLst>
          </p:cNvPr>
          <p:cNvSpPr txBox="1"/>
          <p:nvPr/>
        </p:nvSpPr>
        <p:spPr>
          <a:xfrm>
            <a:off x="797798" y="509303"/>
            <a:ext cx="1806905" cy="584775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>
            <a:defPPr>
              <a:defRPr lang="zh-CN"/>
            </a:defPPr>
            <a:lvl1pPr>
              <a:defRPr sz="3200">
                <a:gradFill>
                  <a:gsLst>
                    <a:gs pos="0">
                      <a:schemeClr val="accent1">
                        <a:lumMod val="75000"/>
                      </a:schemeClr>
                    </a:gs>
                    <a:gs pos="100000">
                      <a:srgbClr val="0086EA"/>
                    </a:gs>
                  </a:gsLst>
                  <a:lin ang="0" scaled="1"/>
                </a:gradFill>
                <a:latin typeface="阿里巴巴普惠体 2.0 105 Heavy" panose="00020600040101010101" pitchFamily="18" charset="-122"/>
                <a:ea typeface="阿里巴巴普惠体 2.0 105 Heavy" panose="00020600040101010101" pitchFamily="18" charset="-122"/>
                <a:cs typeface="阿里巴巴普惠体 2.0 105 Heavy" panose="00020600040101010101" pitchFamily="18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srgbClr val="1376D3">
                        <a:lumMod val="75000"/>
                      </a:srgbClr>
                    </a:gs>
                    <a:gs pos="100000">
                      <a:srgbClr val="0086EA"/>
                    </a:gs>
                  </a:gsLst>
                  <a:lin ang="0" scaled="1"/>
                </a:gradFill>
                <a:effectLst/>
                <a:uLnTx/>
                <a:uFillTx/>
                <a:latin typeface="阿里巴巴普惠体 2.0 105 Heavy" panose="00020600040101010101" pitchFamily="18" charset="-122"/>
                <a:ea typeface="阿里巴巴普惠体 2.0 105 Heavy" panose="00020600040101010101" pitchFamily="18" charset="-122"/>
                <a:cs typeface="阿里巴巴普惠体 2.0 105 Heavy" panose="00020600040101010101" pitchFamily="18" charset="-122"/>
                <a:sym typeface="+mn-lt"/>
              </a:rPr>
              <a:t>合作优势</a:t>
            </a: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id="{1B660463-5B03-4936-9F85-EBB1355CBAE4}"/>
              </a:ext>
            </a:extLst>
          </p:cNvPr>
          <p:cNvSpPr txBox="1"/>
          <p:nvPr/>
        </p:nvSpPr>
        <p:spPr>
          <a:xfrm>
            <a:off x="8308952" y="472804"/>
            <a:ext cx="310049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0" i="0" u="none" strike="noStrike" kern="1200" cap="none" spc="0" normalizeH="0" baseline="0" noProof="0">
                <a:ln>
                  <a:gradFill>
                    <a:gsLst>
                      <a:gs pos="0">
                        <a:srgbClr val="1376D3">
                          <a:alpha val="0"/>
                        </a:srgbClr>
                      </a:gs>
                      <a:gs pos="100000">
                        <a:srgbClr val="1376D3">
                          <a:lumMod val="30000"/>
                          <a:lumOff val="70000"/>
                          <a:alpha val="61000"/>
                        </a:srgbClr>
                      </a:gs>
                    </a:gsLst>
                    <a:lin ang="5400000" scaled="1"/>
                  </a:gradFill>
                </a:ln>
                <a:solidFill>
                  <a:srgbClr val="000000">
                    <a:alpha val="0"/>
                  </a:srgbClr>
                </a:solidFill>
                <a:effectLst/>
                <a:uLnTx/>
                <a:uFillTx/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ADVANTAGE</a:t>
            </a:r>
          </a:p>
        </p:txBody>
      </p:sp>
    </p:spTree>
    <p:extLst>
      <p:ext uri="{BB962C8B-B14F-4D97-AF65-F5344CB8AC3E}">
        <p14:creationId xmlns:p14="http://schemas.microsoft.com/office/powerpoint/2010/main" val="41448008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 25">
            <a:extLst>
              <a:ext uri="{FF2B5EF4-FFF2-40B4-BE49-F238E27FC236}">
                <a16:creationId xmlns:a16="http://schemas.microsoft.com/office/drawing/2014/main" id="{43FDC387-69CB-4869-8924-4C7720BE148A}"/>
              </a:ext>
            </a:extLst>
          </p:cNvPr>
          <p:cNvSpPr/>
          <p:nvPr/>
        </p:nvSpPr>
        <p:spPr>
          <a:xfrm>
            <a:off x="0" y="1426939"/>
            <a:ext cx="12192000" cy="2002061"/>
          </a:xfrm>
          <a:prstGeom prst="rect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F0502020204030204"/>
              <a:ea typeface="阿里巴巴普惠体 2.0 55 Regular"/>
              <a:cs typeface="+mn-cs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09FDC34-48DC-42D9-A070-DB8060307AF1}"/>
              </a:ext>
            </a:extLst>
          </p:cNvPr>
          <p:cNvSpPr txBox="1"/>
          <p:nvPr/>
        </p:nvSpPr>
        <p:spPr>
          <a:xfrm>
            <a:off x="514299" y="509303"/>
            <a:ext cx="1826141" cy="584775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srgbClr val="1376D3">
                        <a:lumMod val="75000"/>
                      </a:srgbClr>
                    </a:gs>
                    <a:gs pos="100000">
                      <a:srgbClr val="0086EA"/>
                    </a:gs>
                  </a:gsLst>
                  <a:lin ang="0" scaled="1"/>
                </a:gradFill>
                <a:effectLst/>
                <a:uLnTx/>
                <a:uFillTx/>
                <a:latin typeface="阿里巴巴普惠体 2.0 105 Heavy" panose="00020600040101010101" pitchFamily="18" charset="-122"/>
                <a:ea typeface="阿里巴巴普惠体 2.0 105 Heavy" panose="00020600040101010101" pitchFamily="18" charset="-122"/>
                <a:cs typeface="阿里巴巴普惠体 2.0 105 Heavy" panose="00020600040101010101" pitchFamily="18" charset="-122"/>
                <a:sym typeface="阿里巴巴普惠体 2.0 105 Heavy" panose="00020600040101010101" pitchFamily="18" charset="-122"/>
              </a:rPr>
              <a:t>关于我们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EDF5E1D9-65C6-4C8F-AED0-5C6261F7C635}"/>
              </a:ext>
            </a:extLst>
          </p:cNvPr>
          <p:cNvSpPr/>
          <p:nvPr/>
        </p:nvSpPr>
        <p:spPr>
          <a:xfrm flipH="1">
            <a:off x="559610" y="1766850"/>
            <a:ext cx="5758852" cy="369332"/>
          </a:xfrm>
          <a:prstGeom prst="rect">
            <a:avLst/>
          </a:prstGeom>
        </p:spPr>
        <p:txBody>
          <a:bodyPr wrap="square" anchor="ctr" anchorCtr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阿里巴巴普惠体 2.0 105 Heavy" panose="00020600040101010101" pitchFamily="18" charset="-122"/>
                <a:ea typeface="阿里巴巴普惠体 2.0 105 Heavy" panose="00020600040101010101" pitchFamily="18" charset="-122"/>
                <a:cs typeface="阿里巴巴普惠体 2.0 105 Heavy" panose="00020600040101010101" pitchFamily="18" charset="-122"/>
                <a:sym typeface="阿里巴巴普惠体 2.0 105 Heavy" panose="00020600040101010101" pitchFamily="18" charset="-122"/>
              </a:rPr>
              <a:t>博尧数字工厂是一家精于数字业务外包的工厂制企业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2A5064CA-9AFF-4C5F-8C05-ED823705605A}"/>
              </a:ext>
            </a:extLst>
          </p:cNvPr>
          <p:cNvSpPr/>
          <p:nvPr/>
        </p:nvSpPr>
        <p:spPr>
          <a:xfrm flipH="1">
            <a:off x="564049" y="3849160"/>
            <a:ext cx="4041133" cy="400110"/>
          </a:xfrm>
          <a:prstGeom prst="rect">
            <a:avLst/>
          </a:prstGeom>
        </p:spPr>
        <p:txBody>
          <a:bodyPr wrap="square" anchor="ctr" anchorCtr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4000">
                      <a:srgbClr val="1376D3">
                        <a:lumMod val="75000"/>
                      </a:srgbClr>
                    </a:gs>
                    <a:gs pos="100000">
                      <a:srgbClr val="1376D3"/>
                    </a:gs>
                  </a:gsLst>
                  <a:lin ang="5400000" scaled="1"/>
                </a:gradFill>
                <a:effectLst/>
                <a:uLnTx/>
                <a:uFillTx/>
                <a:latin typeface="阿里巴巴普惠体 2.0 105 Heavy" panose="00020600040101010101" pitchFamily="18" charset="-122"/>
                <a:ea typeface="阿里巴巴普惠体 2.0 105 Heavy" panose="00020600040101010101" pitchFamily="18" charset="-122"/>
                <a:cs typeface="阿里巴巴普惠体 2.0 105 Heavy" panose="00020600040101010101" pitchFamily="18" charset="-122"/>
                <a:sym typeface="阿里巴巴普惠体 2.0 105 Heavy" panose="00020600040101010101" pitchFamily="18" charset="-122"/>
              </a:rPr>
              <a:t>提供全方位的技术支持与项目交付</a:t>
            </a: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0D098D73-DFF4-423F-9B89-06CD3747D2F4}"/>
              </a:ext>
            </a:extLst>
          </p:cNvPr>
          <p:cNvSpPr/>
          <p:nvPr/>
        </p:nvSpPr>
        <p:spPr>
          <a:xfrm flipH="1">
            <a:off x="525873" y="5688504"/>
            <a:ext cx="1995636" cy="338554"/>
          </a:xfrm>
          <a:prstGeom prst="rect">
            <a:avLst/>
          </a:prstGeom>
        </p:spPr>
        <p:txBody>
          <a:bodyPr wrap="square" anchor="ctr" anchorCtr="0">
            <a:spAutoFit/>
          </a:bodyPr>
          <a:lstStyle/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376D3"/>
              </a:buClr>
              <a:buSzTx/>
              <a:buFont typeface="Wingdings" panose="05000000000000000000" pitchFamily="2" charset="2"/>
              <a:buChar char="n"/>
              <a:tabLst/>
              <a:defRPr/>
            </a:pPr>
            <a:r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阿里巴巴普惠体 2.0 55 Regular"/>
                <a:ea typeface="阿里巴巴普惠体 2.0 55 Regular"/>
                <a:cs typeface="阿里巴巴普惠体 2.0 55 Regular"/>
                <a:sym typeface="+mn-lt"/>
              </a:rPr>
              <a:t>现有员工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阿里巴巴普惠体 2.0 55 Regular"/>
                <a:ea typeface="阿里巴巴普惠体 2.0 55 Regular"/>
                <a:cs typeface="阿里巴巴普惠体 2.0 55 Regular"/>
                <a:sym typeface="+mn-lt"/>
              </a:rPr>
              <a:t>30</a:t>
            </a:r>
            <a:r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阿里巴巴普惠体 2.0 55 Regular"/>
                <a:ea typeface="阿里巴巴普惠体 2.0 55 Regular"/>
                <a:cs typeface="阿里巴巴普惠体 2.0 55 Regular"/>
                <a:sym typeface="+mn-lt"/>
              </a:rPr>
              <a:t>余人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85000"/>
                  <a:lumOff val="15000"/>
                </a:srgbClr>
              </a:solidFill>
              <a:effectLst/>
              <a:uLnTx/>
              <a:uFillTx/>
              <a:latin typeface="阿里巴巴普惠体 2.0 55 Regular"/>
              <a:ea typeface="阿里巴巴普惠体 2.0 55 Regular"/>
              <a:cs typeface="阿里巴巴普惠体 2.0 55 Regular"/>
              <a:sym typeface="+mn-lt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DBA44273-B36C-4F1D-8033-7084BC2950DE}"/>
              </a:ext>
            </a:extLst>
          </p:cNvPr>
          <p:cNvSpPr/>
          <p:nvPr/>
        </p:nvSpPr>
        <p:spPr>
          <a:xfrm flipH="1">
            <a:off x="2663650" y="5688504"/>
            <a:ext cx="7150909" cy="338554"/>
          </a:xfrm>
          <a:prstGeom prst="rect">
            <a:avLst/>
          </a:prstGeom>
        </p:spPr>
        <p:txBody>
          <a:bodyPr wrap="square" anchor="ctr" anchorCtr="0">
            <a:spAutoFit/>
          </a:bodyPr>
          <a:lstStyle/>
          <a:p>
            <a:pPr marL="285750" marR="0" lvl="0" indent="-28575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376D3"/>
              </a:buClr>
              <a:buSzTx/>
              <a:buFont typeface="Wingdings" panose="05000000000000000000" pitchFamily="2" charset="2"/>
              <a:buChar char="n"/>
              <a:tabLst/>
              <a:defRPr/>
            </a:pPr>
            <a:r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阿里巴巴普惠体 2.0 55 Regular"/>
                <a:ea typeface="阿里巴巴普惠体 2.0 55 Regular"/>
                <a:cs typeface="阿里巴巴普惠体 2.0 55 Regular"/>
                <a:sym typeface="+mn-lt"/>
              </a:rPr>
              <a:t>潍坊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阿里巴巴普惠体 2.0 55 Regular"/>
                <a:ea typeface="阿里巴巴普惠体 2.0 55 Regular"/>
                <a:cs typeface="阿里巴巴普惠体 2.0 55 Regular"/>
                <a:sym typeface="+mn-lt"/>
              </a:rPr>
              <a:t>职业学院进行专业共建，现有学员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阿里巴巴普惠体 2.0 55 Regular"/>
                <a:ea typeface="阿里巴巴普惠体 2.0 55 Regular"/>
                <a:cs typeface="阿里巴巴普惠体 2.0 55 Regular"/>
                <a:sym typeface="+mn-lt"/>
              </a:rPr>
              <a:t>150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阿里巴巴普惠体 2.0 55 Regular"/>
                <a:ea typeface="阿里巴巴普惠体 2.0 55 Regular"/>
                <a:cs typeface="阿里巴巴普惠体 2.0 55 Regular"/>
                <a:sym typeface="+mn-lt"/>
              </a:rPr>
              <a:t>余人，全日制授课培养</a:t>
            </a:r>
            <a:r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阿里巴巴普惠体 2.0 55 Regular"/>
                <a:ea typeface="阿里巴巴普惠体 2.0 55 Regular"/>
                <a:cs typeface="阿里巴巴普惠体 2.0 55 Regular"/>
                <a:sym typeface="+mn-lt"/>
              </a:rPr>
              <a:t>VR3D</a:t>
            </a:r>
            <a:r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阿里巴巴普惠体 2.0 55 Regular"/>
                <a:ea typeface="阿里巴巴普惠体 2.0 55 Regular"/>
                <a:cs typeface="阿里巴巴普惠体 2.0 55 Regular"/>
                <a:sym typeface="+mn-lt"/>
              </a:rPr>
              <a:t>人才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85000"/>
                  <a:lumOff val="15000"/>
                </a:srgbClr>
              </a:solidFill>
              <a:effectLst/>
              <a:uLnTx/>
              <a:uFillTx/>
              <a:latin typeface="阿里巴巴普惠体 2.0 55 Regular"/>
              <a:ea typeface="阿里巴巴普惠体 2.0 55 Regular"/>
              <a:cs typeface="阿里巴巴普惠体 2.0 55 Regular"/>
              <a:sym typeface="+mn-lt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44983DEB-8C4F-4E33-91D9-703F6511FCAA}"/>
              </a:ext>
            </a:extLst>
          </p:cNvPr>
          <p:cNvSpPr/>
          <p:nvPr/>
        </p:nvSpPr>
        <p:spPr>
          <a:xfrm flipH="1">
            <a:off x="536847" y="5269050"/>
            <a:ext cx="4041134" cy="400110"/>
          </a:xfrm>
          <a:prstGeom prst="rect">
            <a:avLst/>
          </a:prstGeom>
        </p:spPr>
        <p:txBody>
          <a:bodyPr wrap="square" anchor="ctr" anchorCtr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4000">
                      <a:srgbClr val="1376D3">
                        <a:lumMod val="75000"/>
                      </a:srgbClr>
                    </a:gs>
                    <a:gs pos="100000">
                      <a:srgbClr val="1376D3"/>
                    </a:gs>
                  </a:gsLst>
                  <a:lin ang="5400000" scaled="1"/>
                </a:gradFill>
                <a:effectLst/>
                <a:uLnTx/>
                <a:uFillTx/>
                <a:latin typeface="阿里巴巴普惠体 2.0 105 Heavy" panose="00020600040101010101" pitchFamily="18" charset="-122"/>
                <a:ea typeface="阿里巴巴普惠体 2.0 105 Heavy" panose="00020600040101010101" pitchFamily="18" charset="-122"/>
                <a:cs typeface="阿里巴巴普惠体 2.0 105 Heavy" panose="00020600040101010101" pitchFamily="18" charset="-122"/>
                <a:sym typeface="阿里巴巴普惠体 2.0 105 Heavy" panose="00020600040101010101" pitchFamily="18" charset="-122"/>
              </a:rPr>
              <a:t>努力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4000">
                      <a:srgbClr val="1376D3">
                        <a:lumMod val="75000"/>
                      </a:srgbClr>
                    </a:gs>
                    <a:gs pos="100000">
                      <a:srgbClr val="1376D3"/>
                    </a:gs>
                  </a:gsLst>
                  <a:lin ang="5400000" scaled="1"/>
                </a:gradFill>
                <a:effectLst/>
                <a:uLnTx/>
                <a:uFillTx/>
                <a:latin typeface="阿里巴巴普惠体 2.0 105 Heavy" panose="00020600040101010101" pitchFamily="18" charset="-122"/>
                <a:ea typeface="阿里巴巴普惠体 2.0 105 Heavy" panose="00020600040101010101" pitchFamily="18" charset="-122"/>
                <a:cs typeface="阿里巴巴普惠体 2.0 105 Heavy" panose="00020600040101010101" pitchFamily="18" charset="-122"/>
                <a:sym typeface="阿里巴巴普惠体 2.0 105 Heavy" panose="00020600040101010101" pitchFamily="18" charset="-122"/>
              </a:rPr>
              <a:t>建成大型数字化人才</a:t>
            </a: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4000">
                      <a:srgbClr val="1376D3">
                        <a:lumMod val="75000"/>
                      </a:srgbClr>
                    </a:gs>
                    <a:gs pos="100000">
                      <a:srgbClr val="1376D3"/>
                    </a:gs>
                  </a:gsLst>
                  <a:lin ang="5400000" scaled="1"/>
                </a:gradFill>
                <a:effectLst/>
                <a:uLnTx/>
                <a:uFillTx/>
                <a:latin typeface="阿里巴巴普惠体 2.0 105 Heavy" panose="00020600040101010101" pitchFamily="18" charset="-122"/>
                <a:ea typeface="阿里巴巴普惠体 2.0 105 Heavy" panose="00020600040101010101" pitchFamily="18" charset="-122"/>
                <a:cs typeface="阿里巴巴普惠体 2.0 105 Heavy" panose="00020600040101010101" pitchFamily="18" charset="-122"/>
                <a:sym typeface="阿里巴巴普惠体 2.0 105 Heavy" panose="00020600040101010101" pitchFamily="18" charset="-122"/>
              </a:rPr>
              <a:t>培养中心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gradFill>
                <a:gsLst>
                  <a:gs pos="4000">
                    <a:srgbClr val="1376D3">
                      <a:lumMod val="75000"/>
                    </a:srgbClr>
                  </a:gs>
                  <a:gs pos="100000">
                    <a:srgbClr val="1376D3"/>
                  </a:gs>
                </a:gsLst>
                <a:lin ang="5400000" scaled="1"/>
              </a:gradFill>
              <a:effectLst/>
              <a:uLnTx/>
              <a:uFillTx/>
              <a:latin typeface="阿里巴巴普惠体 2.0 105 Heavy" panose="00020600040101010101" pitchFamily="18" charset="-122"/>
              <a:ea typeface="阿里巴巴普惠体 2.0 105 Heavy" panose="00020600040101010101" pitchFamily="18" charset="-122"/>
              <a:cs typeface="阿里巴巴普惠体 2.0 105 Heavy" panose="00020600040101010101" pitchFamily="18" charset="-122"/>
              <a:sym typeface="阿里巴巴普惠体 2.0 105 Heavy" panose="00020600040101010101" pitchFamily="18" charset="-122"/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404EEA55-9891-4BA7-9540-3B08DCA77023}"/>
              </a:ext>
            </a:extLst>
          </p:cNvPr>
          <p:cNvSpPr/>
          <p:nvPr/>
        </p:nvSpPr>
        <p:spPr>
          <a:xfrm flipH="1">
            <a:off x="536847" y="2396480"/>
            <a:ext cx="1153192" cy="692818"/>
          </a:xfrm>
          <a:prstGeom prst="rect">
            <a:avLst/>
          </a:prstGeom>
        </p:spPr>
        <p:txBody>
          <a:bodyPr wrap="square" anchor="ctr" anchorCtr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阿里巴巴普惠体 2.0 55 Regular"/>
                <a:ea typeface="阿里巴巴普惠体 2.0 55 Regular"/>
                <a:cs typeface="阿里巴巴普惠体 B" panose="00020600040101010101" pitchFamily="18" charset="-122"/>
                <a:sym typeface="+mn-lt"/>
              </a:rPr>
              <a:t>内容服务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阿里巴巴普惠体 2.0 55 Regular"/>
              <a:ea typeface="阿里巴巴普惠体 2.0 55 Regular"/>
              <a:cs typeface="阿里巴巴普惠体 B" panose="00020600040101010101" pitchFamily="18" charset="-122"/>
              <a:sym typeface="+mn-lt"/>
            </a:endParaRPr>
          </a:p>
          <a:p>
            <a:pPr marL="0" marR="0" lvl="0" indent="0" algn="just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阿里巴巴普惠体 2.0 55 Regular"/>
                <a:ea typeface="阿里巴巴普惠体 2.0 55 Regular"/>
                <a:cs typeface="阿里巴巴普惠体 B" panose="00020600040101010101" pitchFamily="18" charset="-122"/>
                <a:sym typeface="+mn-lt"/>
              </a:rPr>
              <a:t>涵盖领域</a:t>
            </a:r>
          </a:p>
        </p:txBody>
      </p: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A1EA3A91-F172-49F0-80F7-1EB20BB0746E}"/>
              </a:ext>
            </a:extLst>
          </p:cNvPr>
          <p:cNvGrpSpPr/>
          <p:nvPr/>
        </p:nvGrpSpPr>
        <p:grpSpPr>
          <a:xfrm>
            <a:off x="1834298" y="2334000"/>
            <a:ext cx="817778" cy="817778"/>
            <a:chOff x="2086328" y="1949424"/>
            <a:chExt cx="839752" cy="839752"/>
          </a:xfrm>
          <a:effectLst>
            <a:reflection blurRad="101600" endPos="28000" dir="5400000" sy="-100000" algn="bl" rotWithShape="0"/>
          </a:effectLst>
        </p:grpSpPr>
        <p:sp>
          <p:nvSpPr>
            <p:cNvPr id="21" name="椭圆 20">
              <a:extLst>
                <a:ext uri="{FF2B5EF4-FFF2-40B4-BE49-F238E27FC236}">
                  <a16:creationId xmlns:a16="http://schemas.microsoft.com/office/drawing/2014/main" id="{EB293FE4-4650-4687-8260-04B928213147}"/>
                </a:ext>
              </a:extLst>
            </p:cNvPr>
            <p:cNvSpPr/>
            <p:nvPr/>
          </p:nvSpPr>
          <p:spPr>
            <a:xfrm>
              <a:off x="2086328" y="1949424"/>
              <a:ext cx="839752" cy="839752"/>
            </a:xfrm>
            <a:prstGeom prst="ellipse">
              <a:avLst/>
            </a:prstGeom>
            <a:gradFill>
              <a:gsLst>
                <a:gs pos="0">
                  <a:schemeClr val="accent2">
                    <a:lumMod val="60000"/>
                    <a:lumOff val="40000"/>
                  </a:schemeClr>
                </a:gs>
                <a:gs pos="100000">
                  <a:schemeClr val="accent2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F0502020204030204"/>
                <a:ea typeface="阿里巴巴普惠体 2.0 55 Regular"/>
                <a:cs typeface="+mn-cs"/>
              </a:endParaRPr>
            </a:p>
          </p:txBody>
        </p:sp>
        <p:sp>
          <p:nvSpPr>
            <p:cNvPr id="16" name="矩形 15">
              <a:extLst>
                <a:ext uri="{FF2B5EF4-FFF2-40B4-BE49-F238E27FC236}">
                  <a16:creationId xmlns:a16="http://schemas.microsoft.com/office/drawing/2014/main" id="{CE53D434-87B2-44C5-BE02-4F1930D6D5E7}"/>
                </a:ext>
              </a:extLst>
            </p:cNvPr>
            <p:cNvSpPr/>
            <p:nvPr/>
          </p:nvSpPr>
          <p:spPr>
            <a:xfrm flipH="1">
              <a:off x="2232289" y="2107690"/>
              <a:ext cx="547830" cy="523220"/>
            </a:xfrm>
            <a:prstGeom prst="rect">
              <a:avLst/>
            </a:prstGeom>
          </p:spPr>
          <p:txBody>
            <a:bodyPr wrap="square" anchor="ctr" anchorCtr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F0502020204030204"/>
                  <a:ea typeface="阿里巴巴普惠体 2.0 55 Regular"/>
                  <a:cs typeface="阿里巴巴普惠体 2.0 55 Regular"/>
                  <a:sym typeface="+mn-lt"/>
                </a:rPr>
                <a:t>三维</a:t>
              </a:r>
              <a:endParaRPr kumimoji="0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F0502020204030204"/>
                <a:ea typeface="阿里巴巴普惠体 2.0 55 Regular"/>
                <a:cs typeface="阿里巴巴普惠体 2.0 55 Regular"/>
                <a:sym typeface="+mn-lt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F0502020204030204"/>
                  <a:ea typeface="阿里巴巴普惠体 2.0 55 Regular"/>
                  <a:cs typeface="阿里巴巴普惠体 2.0 55 Regular"/>
                  <a:sym typeface="+mn-lt"/>
                </a:rPr>
                <a:t>建模</a:t>
              </a: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F0502020204030204"/>
                <a:ea typeface="阿里巴巴普惠体 2.0 55 Regular"/>
                <a:cs typeface="阿里巴巴普惠体 2.0 55 Regular"/>
                <a:sym typeface="+mn-lt"/>
              </a:endParaRP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7FB23E0B-7A7A-4B17-8677-1E91B53F627F}"/>
              </a:ext>
            </a:extLst>
          </p:cNvPr>
          <p:cNvGrpSpPr/>
          <p:nvPr/>
        </p:nvGrpSpPr>
        <p:grpSpPr>
          <a:xfrm>
            <a:off x="2843445" y="2334000"/>
            <a:ext cx="817778" cy="817778"/>
            <a:chOff x="3259597" y="1949424"/>
            <a:chExt cx="839752" cy="839752"/>
          </a:xfrm>
          <a:effectLst>
            <a:reflection blurRad="101600" endPos="28000" dir="5400000" sy="-100000" algn="bl" rotWithShape="0"/>
          </a:effectLst>
        </p:grpSpPr>
        <p:sp>
          <p:nvSpPr>
            <p:cNvPr id="22" name="椭圆 21">
              <a:extLst>
                <a:ext uri="{FF2B5EF4-FFF2-40B4-BE49-F238E27FC236}">
                  <a16:creationId xmlns:a16="http://schemas.microsoft.com/office/drawing/2014/main" id="{01A1E8D8-4D6D-4038-A0A7-32FCD46DBDCC}"/>
                </a:ext>
              </a:extLst>
            </p:cNvPr>
            <p:cNvSpPr/>
            <p:nvPr/>
          </p:nvSpPr>
          <p:spPr>
            <a:xfrm>
              <a:off x="3259597" y="1949424"/>
              <a:ext cx="839752" cy="839752"/>
            </a:xfrm>
            <a:prstGeom prst="ellipse">
              <a:avLst/>
            </a:prstGeom>
            <a:gradFill>
              <a:gsLst>
                <a:gs pos="0">
                  <a:schemeClr val="accent2">
                    <a:lumMod val="60000"/>
                    <a:lumOff val="40000"/>
                  </a:schemeClr>
                </a:gs>
                <a:gs pos="100000">
                  <a:schemeClr val="accent2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F0502020204030204"/>
                <a:ea typeface="阿里巴巴普惠体 2.0 55 Regular"/>
                <a:cs typeface="+mn-cs"/>
              </a:endParaRPr>
            </a:p>
          </p:txBody>
        </p:sp>
        <p:sp>
          <p:nvSpPr>
            <p:cNvPr id="17" name="矩形 16">
              <a:extLst>
                <a:ext uri="{FF2B5EF4-FFF2-40B4-BE49-F238E27FC236}">
                  <a16:creationId xmlns:a16="http://schemas.microsoft.com/office/drawing/2014/main" id="{3B765171-2BDD-439E-B104-BDCBED1135E8}"/>
                </a:ext>
              </a:extLst>
            </p:cNvPr>
            <p:cNvSpPr/>
            <p:nvPr/>
          </p:nvSpPr>
          <p:spPr>
            <a:xfrm flipH="1">
              <a:off x="3405558" y="2107690"/>
              <a:ext cx="547830" cy="523220"/>
            </a:xfrm>
            <a:prstGeom prst="rect">
              <a:avLst/>
            </a:prstGeom>
          </p:spPr>
          <p:txBody>
            <a:bodyPr wrap="square" anchor="ctr" anchorCtr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F0502020204030204"/>
                  <a:ea typeface="阿里巴巴普惠体 2.0 55 Regular"/>
                  <a:cs typeface="阿里巴巴普惠体 2.0 55 Regular"/>
                  <a:sym typeface="+mn-lt"/>
                </a:rPr>
                <a:t>VR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F0502020204030204"/>
                  <a:ea typeface="阿里巴巴普惠体 2.0 55 Regular"/>
                  <a:cs typeface="阿里巴巴普惠体 2.0 55 Regular"/>
                  <a:sym typeface="+mn-lt"/>
                </a:rPr>
                <a:t>开发</a:t>
              </a: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F0502020204030204"/>
                <a:ea typeface="阿里巴巴普惠体 2.0 55 Regular"/>
                <a:cs typeface="阿里巴巴普惠体 2.0 55 Regular"/>
                <a:sym typeface="+mn-lt"/>
              </a:endParaRP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15B3DE02-9D62-4B3D-83E3-909D93A08A5C}"/>
              </a:ext>
            </a:extLst>
          </p:cNvPr>
          <p:cNvGrpSpPr/>
          <p:nvPr/>
        </p:nvGrpSpPr>
        <p:grpSpPr>
          <a:xfrm>
            <a:off x="3852592" y="2334000"/>
            <a:ext cx="817778" cy="817778"/>
            <a:chOff x="4432866" y="1949424"/>
            <a:chExt cx="839752" cy="839752"/>
          </a:xfrm>
          <a:effectLst>
            <a:reflection blurRad="101600" endPos="28000" dir="5400000" sy="-100000" algn="bl" rotWithShape="0"/>
          </a:effectLst>
        </p:grpSpPr>
        <p:sp>
          <p:nvSpPr>
            <p:cNvPr id="23" name="椭圆 22">
              <a:extLst>
                <a:ext uri="{FF2B5EF4-FFF2-40B4-BE49-F238E27FC236}">
                  <a16:creationId xmlns:a16="http://schemas.microsoft.com/office/drawing/2014/main" id="{364A754B-62B0-4086-B357-64D13ECF8C47}"/>
                </a:ext>
              </a:extLst>
            </p:cNvPr>
            <p:cNvSpPr/>
            <p:nvPr/>
          </p:nvSpPr>
          <p:spPr>
            <a:xfrm>
              <a:off x="4432866" y="1949424"/>
              <a:ext cx="839752" cy="839752"/>
            </a:xfrm>
            <a:prstGeom prst="ellipse">
              <a:avLst/>
            </a:prstGeom>
            <a:gradFill>
              <a:gsLst>
                <a:gs pos="0">
                  <a:schemeClr val="accent2">
                    <a:lumMod val="60000"/>
                    <a:lumOff val="40000"/>
                  </a:schemeClr>
                </a:gs>
                <a:gs pos="100000">
                  <a:schemeClr val="accent2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F0502020204030204"/>
                <a:ea typeface="阿里巴巴普惠体 2.0 55 Regular"/>
                <a:cs typeface="+mn-cs"/>
              </a:endParaRPr>
            </a:p>
          </p:txBody>
        </p:sp>
        <p:sp>
          <p:nvSpPr>
            <p:cNvPr id="18" name="矩形 17">
              <a:extLst>
                <a:ext uri="{FF2B5EF4-FFF2-40B4-BE49-F238E27FC236}">
                  <a16:creationId xmlns:a16="http://schemas.microsoft.com/office/drawing/2014/main" id="{D2175124-A480-4A18-9FBE-871EB06A6D93}"/>
                </a:ext>
              </a:extLst>
            </p:cNvPr>
            <p:cNvSpPr/>
            <p:nvPr/>
          </p:nvSpPr>
          <p:spPr>
            <a:xfrm flipH="1">
              <a:off x="4578827" y="2107690"/>
              <a:ext cx="547830" cy="523220"/>
            </a:xfrm>
            <a:prstGeom prst="rect">
              <a:avLst/>
            </a:prstGeom>
          </p:spPr>
          <p:txBody>
            <a:bodyPr wrap="square" anchor="ctr" anchorCtr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F0502020204030204"/>
                  <a:ea typeface="阿里巴巴普惠体 2.0 55 Regular"/>
                  <a:cs typeface="阿里巴巴普惠体 2.0 55 Regular"/>
                  <a:sym typeface="+mn-lt"/>
                </a:rPr>
                <a:t>数字</a:t>
              </a:r>
              <a:endParaRPr kumimoji="0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F0502020204030204"/>
                <a:ea typeface="阿里巴巴普惠体 2.0 55 Regular"/>
                <a:cs typeface="阿里巴巴普惠体 2.0 55 Regular"/>
                <a:sym typeface="+mn-lt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F0502020204030204"/>
                  <a:ea typeface="阿里巴巴普惠体 2.0 55 Regular"/>
                  <a:cs typeface="阿里巴巴普惠体 2.0 55 Regular"/>
                  <a:sym typeface="+mn-lt"/>
                </a:rPr>
                <a:t>孪生</a:t>
              </a: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F0502020204030204"/>
                <a:ea typeface="阿里巴巴普惠体 2.0 55 Regular"/>
                <a:cs typeface="阿里巴巴普惠体 2.0 55 Regular"/>
                <a:sym typeface="+mn-lt"/>
              </a:endParaRP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DC865570-4006-49F2-8A9B-2B93D8A74C2B}"/>
              </a:ext>
            </a:extLst>
          </p:cNvPr>
          <p:cNvGrpSpPr/>
          <p:nvPr/>
        </p:nvGrpSpPr>
        <p:grpSpPr>
          <a:xfrm>
            <a:off x="4861739" y="2334000"/>
            <a:ext cx="889604" cy="817778"/>
            <a:chOff x="5576596" y="1949424"/>
            <a:chExt cx="913508" cy="839752"/>
          </a:xfrm>
          <a:effectLst>
            <a:reflection blurRad="101600" endPos="28000" dir="5400000" sy="-100000" algn="bl" rotWithShape="0"/>
          </a:effectLst>
        </p:grpSpPr>
        <p:sp>
          <p:nvSpPr>
            <p:cNvPr id="24" name="椭圆 23">
              <a:extLst>
                <a:ext uri="{FF2B5EF4-FFF2-40B4-BE49-F238E27FC236}">
                  <a16:creationId xmlns:a16="http://schemas.microsoft.com/office/drawing/2014/main" id="{968C9385-AE92-420B-96BE-157068E9FF71}"/>
                </a:ext>
              </a:extLst>
            </p:cNvPr>
            <p:cNvSpPr/>
            <p:nvPr/>
          </p:nvSpPr>
          <p:spPr>
            <a:xfrm>
              <a:off x="5606135" y="1949424"/>
              <a:ext cx="839752" cy="839752"/>
            </a:xfrm>
            <a:prstGeom prst="ellipse">
              <a:avLst/>
            </a:prstGeom>
            <a:gradFill>
              <a:gsLst>
                <a:gs pos="0">
                  <a:schemeClr val="accent2">
                    <a:lumMod val="60000"/>
                    <a:lumOff val="40000"/>
                  </a:schemeClr>
                </a:gs>
                <a:gs pos="100000">
                  <a:schemeClr val="accent2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F0502020204030204"/>
                <a:ea typeface="阿里巴巴普惠体 2.0 55 Regular"/>
                <a:cs typeface="+mn-cs"/>
              </a:endParaRPr>
            </a:p>
          </p:txBody>
        </p:sp>
        <p:sp>
          <p:nvSpPr>
            <p:cNvPr id="19" name="矩形 18">
              <a:extLst>
                <a:ext uri="{FF2B5EF4-FFF2-40B4-BE49-F238E27FC236}">
                  <a16:creationId xmlns:a16="http://schemas.microsoft.com/office/drawing/2014/main" id="{FD90FADC-E926-4A19-A29C-15A82135DF08}"/>
                </a:ext>
              </a:extLst>
            </p:cNvPr>
            <p:cNvSpPr/>
            <p:nvPr/>
          </p:nvSpPr>
          <p:spPr>
            <a:xfrm flipH="1">
              <a:off x="5576596" y="2107690"/>
              <a:ext cx="913508" cy="523220"/>
            </a:xfrm>
            <a:prstGeom prst="rect">
              <a:avLst/>
            </a:prstGeom>
          </p:spPr>
          <p:txBody>
            <a:bodyPr wrap="square" anchor="ctr" anchorCtr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F0502020204030204"/>
                  <a:ea typeface="阿里巴巴普惠体 2.0 55 Regular"/>
                  <a:cs typeface="阿里巴巴普惠体 2.0 55 Regular"/>
                  <a:sym typeface="+mn-lt"/>
                </a:rPr>
                <a:t>智慧城市</a:t>
              </a:r>
              <a:endParaRPr kumimoji="0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F0502020204030204"/>
                <a:ea typeface="阿里巴巴普惠体 2.0 55 Regular"/>
                <a:cs typeface="阿里巴巴普惠体 2.0 55 Regular"/>
                <a:sym typeface="+mn-lt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F0502020204030204"/>
                  <a:ea typeface="阿里巴巴普惠体 2.0 55 Regular"/>
                  <a:cs typeface="阿里巴巴普惠体 2.0 55 Regular"/>
                  <a:sym typeface="+mn-lt"/>
                </a:rPr>
                <a:t>项目</a:t>
              </a: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F0502020204030204"/>
                <a:ea typeface="阿里巴巴普惠体 2.0 55 Regular"/>
                <a:cs typeface="阿里巴巴普惠体 2.0 55 Regular"/>
                <a:sym typeface="+mn-lt"/>
              </a:endParaRP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C08175E1-139E-4D30-8998-A5378924AB08}"/>
              </a:ext>
            </a:extLst>
          </p:cNvPr>
          <p:cNvGrpSpPr/>
          <p:nvPr/>
        </p:nvGrpSpPr>
        <p:grpSpPr>
          <a:xfrm>
            <a:off x="5942713" y="2334000"/>
            <a:ext cx="817778" cy="817778"/>
            <a:chOff x="6779402" y="1949424"/>
            <a:chExt cx="839752" cy="839752"/>
          </a:xfrm>
          <a:effectLst>
            <a:reflection blurRad="101600" endPos="28000" dir="5400000" sy="-100000" algn="bl" rotWithShape="0"/>
          </a:effectLst>
        </p:grpSpPr>
        <p:sp>
          <p:nvSpPr>
            <p:cNvPr id="25" name="椭圆 24">
              <a:extLst>
                <a:ext uri="{FF2B5EF4-FFF2-40B4-BE49-F238E27FC236}">
                  <a16:creationId xmlns:a16="http://schemas.microsoft.com/office/drawing/2014/main" id="{104E4493-A100-44F7-A434-D2B69356FB09}"/>
                </a:ext>
              </a:extLst>
            </p:cNvPr>
            <p:cNvSpPr/>
            <p:nvPr/>
          </p:nvSpPr>
          <p:spPr>
            <a:xfrm>
              <a:off x="6779402" y="1949424"/>
              <a:ext cx="839752" cy="839752"/>
            </a:xfrm>
            <a:prstGeom prst="ellipse">
              <a:avLst/>
            </a:prstGeom>
            <a:gradFill>
              <a:gsLst>
                <a:gs pos="0">
                  <a:schemeClr val="accent2">
                    <a:lumMod val="60000"/>
                    <a:lumOff val="40000"/>
                  </a:schemeClr>
                </a:gs>
                <a:gs pos="100000">
                  <a:schemeClr val="accent2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F0502020204030204"/>
                <a:ea typeface="阿里巴巴普惠体 2.0 55 Regular"/>
                <a:cs typeface="+mn-cs"/>
              </a:endParaRPr>
            </a:p>
          </p:txBody>
        </p:sp>
        <p:sp>
          <p:nvSpPr>
            <p:cNvPr id="20" name="矩形 19">
              <a:extLst>
                <a:ext uri="{FF2B5EF4-FFF2-40B4-BE49-F238E27FC236}">
                  <a16:creationId xmlns:a16="http://schemas.microsoft.com/office/drawing/2014/main" id="{0BE7D7F4-1F09-4505-BE42-CF2541463592}"/>
                </a:ext>
              </a:extLst>
            </p:cNvPr>
            <p:cNvSpPr/>
            <p:nvPr/>
          </p:nvSpPr>
          <p:spPr>
            <a:xfrm flipH="1">
              <a:off x="6925363" y="2107690"/>
              <a:ext cx="547830" cy="523220"/>
            </a:xfrm>
            <a:prstGeom prst="rect">
              <a:avLst/>
            </a:prstGeom>
          </p:spPr>
          <p:txBody>
            <a:bodyPr wrap="square" anchor="ctr" anchorCtr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F0502020204030204"/>
                  <a:ea typeface="阿里巴巴普惠体 2.0 55 Regular"/>
                  <a:cs typeface="阿里巴巴普惠体 2.0 55 Regular"/>
                  <a:sym typeface="+mn-lt"/>
                </a:rPr>
                <a:t>软件</a:t>
              </a:r>
              <a:endParaRPr kumimoji="0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F0502020204030204"/>
                <a:ea typeface="阿里巴巴普惠体 2.0 55 Regular"/>
                <a:cs typeface="阿里巴巴普惠体 2.0 55 Regular"/>
                <a:sym typeface="+mn-lt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F0502020204030204"/>
                  <a:ea typeface="阿里巴巴普惠体 2.0 55 Regular"/>
                  <a:cs typeface="阿里巴巴普惠体 2.0 55 Regular"/>
                  <a:sym typeface="+mn-lt"/>
                </a:rPr>
                <a:t>开发</a:t>
              </a: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F0502020204030204"/>
                <a:ea typeface="阿里巴巴普惠体 2.0 55 Regular"/>
                <a:cs typeface="阿里巴巴普惠体 2.0 55 Regular"/>
                <a:sym typeface="+mn-lt"/>
              </a:endParaRPr>
            </a:p>
          </p:txBody>
        </p:sp>
      </p:grpSp>
      <p:sp>
        <p:nvSpPr>
          <p:cNvPr id="32" name="矩形 31">
            <a:extLst>
              <a:ext uri="{FF2B5EF4-FFF2-40B4-BE49-F238E27FC236}">
                <a16:creationId xmlns:a16="http://schemas.microsoft.com/office/drawing/2014/main" id="{3C0CDA3B-FC06-4103-9F30-F79FB070BBBF}"/>
              </a:ext>
            </a:extLst>
          </p:cNvPr>
          <p:cNvSpPr/>
          <p:nvPr/>
        </p:nvSpPr>
        <p:spPr>
          <a:xfrm flipH="1">
            <a:off x="7703958" y="1766850"/>
            <a:ext cx="3102548" cy="615553"/>
          </a:xfrm>
          <a:prstGeom prst="rect">
            <a:avLst/>
          </a:prstGeom>
        </p:spPr>
        <p:txBody>
          <a:bodyPr wrap="square" anchor="ctr" anchorCtr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  <a:sym typeface="+mn-lt"/>
              </a:rPr>
              <a:t>300</a:t>
            </a: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  <a:sym typeface="+mn-lt"/>
              </a:rPr>
              <a:t>余项</a:t>
            </a:r>
            <a:endParaRPr kumimoji="0" lang="en-US" altLang="zh-CN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阿里巴巴普惠体 H" panose="00020600040101010101" pitchFamily="18" charset="-122"/>
              <a:ea typeface="阿里巴巴普惠体 H" panose="00020600040101010101" pitchFamily="18" charset="-122"/>
              <a:cs typeface="阿里巴巴普惠体 H" panose="00020600040101010101" pitchFamily="18" charset="-122"/>
              <a:sym typeface="+mn-lt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F0502020204030204"/>
                <a:ea typeface="阿里巴巴普惠体 2.0 55 Regular"/>
                <a:cs typeface="阿里巴巴普惠体 2.0 55 Regular"/>
                <a:sym typeface="+mn-lt"/>
              </a:rPr>
              <a:t>公司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F0502020204030204"/>
                <a:ea typeface="阿里巴巴普惠体 2.0 55 Regular"/>
                <a:cs typeface="阿里巴巴普惠体 2.0 55 Regular"/>
                <a:sym typeface="+mn-lt"/>
              </a:rPr>
              <a:t>成立</a:t>
            </a:r>
            <a:r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F0502020204030204"/>
                <a:ea typeface="阿里巴巴普惠体 2.0 55 Regular"/>
                <a:cs typeface="阿里巴巴普惠体 2.0 55 Regular"/>
                <a:sym typeface="+mn-lt"/>
              </a:rPr>
              <a:t>五年来承接开发任务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F0502020204030204"/>
              <a:ea typeface="阿里巴巴普惠体 2.0 55 Regular"/>
              <a:cs typeface="阿里巴巴普惠体 2.0 55 Regular"/>
              <a:sym typeface="+mn-lt"/>
            </a:endParaRPr>
          </a:p>
        </p:txBody>
      </p:sp>
      <p:sp>
        <p:nvSpPr>
          <p:cNvPr id="33" name="矩形 32">
            <a:extLst>
              <a:ext uri="{FF2B5EF4-FFF2-40B4-BE49-F238E27FC236}">
                <a16:creationId xmlns:a16="http://schemas.microsoft.com/office/drawing/2014/main" id="{7875325B-BC50-478D-9235-DC4A17E71A1B}"/>
              </a:ext>
            </a:extLst>
          </p:cNvPr>
          <p:cNvSpPr/>
          <p:nvPr/>
        </p:nvSpPr>
        <p:spPr>
          <a:xfrm flipH="1">
            <a:off x="7703958" y="2463966"/>
            <a:ext cx="3442462" cy="615553"/>
          </a:xfrm>
          <a:prstGeom prst="rect">
            <a:avLst/>
          </a:prstGeom>
        </p:spPr>
        <p:txBody>
          <a:bodyPr wrap="square" anchor="ctr" anchorCtr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  <a:sym typeface="+mn-lt"/>
              </a:rPr>
              <a:t>20</a:t>
            </a: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  <a:sym typeface="+mn-lt"/>
              </a:rPr>
              <a:t>多家</a:t>
            </a:r>
            <a:endParaRPr kumimoji="0" lang="en-US" altLang="zh-CN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阿里巴巴普惠体 H" panose="00020600040101010101" pitchFamily="18" charset="-122"/>
              <a:ea typeface="阿里巴巴普惠体 H" panose="00020600040101010101" pitchFamily="18" charset="-122"/>
              <a:cs typeface="阿里巴巴普惠体 H" panose="00020600040101010101" pitchFamily="18" charset="-122"/>
              <a:sym typeface="+mn-lt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F0502020204030204"/>
                <a:ea typeface="阿里巴巴普惠体 2.0 55 Regular"/>
                <a:cs typeface="阿里巴巴普惠体 2.0 55 Regular"/>
                <a:sym typeface="+mn-lt"/>
              </a:rPr>
              <a:t>建立长期战略合作伙伴关系的转包方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F0502020204030204"/>
              <a:ea typeface="阿里巴巴普惠体 2.0 55 Regular"/>
              <a:cs typeface="阿里巴巴普惠体 2.0 55 Regular"/>
              <a:sym typeface="+mn-lt"/>
            </a:endParaRPr>
          </a:p>
        </p:txBody>
      </p: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6D85FC1C-9804-426F-9ECB-858E3490C260}"/>
              </a:ext>
            </a:extLst>
          </p:cNvPr>
          <p:cNvGrpSpPr/>
          <p:nvPr/>
        </p:nvGrpSpPr>
        <p:grpSpPr>
          <a:xfrm>
            <a:off x="7635240" y="1852623"/>
            <a:ext cx="30480" cy="458227"/>
            <a:chOff x="7635240" y="1600200"/>
            <a:chExt cx="30480" cy="458227"/>
          </a:xfrm>
        </p:grpSpPr>
        <p:cxnSp>
          <p:nvCxnSpPr>
            <p:cNvPr id="37" name="直接连接符 36">
              <a:extLst>
                <a:ext uri="{FF2B5EF4-FFF2-40B4-BE49-F238E27FC236}">
                  <a16:creationId xmlns:a16="http://schemas.microsoft.com/office/drawing/2014/main" id="{567727E8-4E2A-4482-B53B-433F1AC0CABC}"/>
                </a:ext>
              </a:extLst>
            </p:cNvPr>
            <p:cNvCxnSpPr>
              <a:cxnSpLocks/>
            </p:cNvCxnSpPr>
            <p:nvPr/>
          </p:nvCxnSpPr>
          <p:spPr>
            <a:xfrm>
              <a:off x="7635240" y="1600200"/>
              <a:ext cx="0" cy="458227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>
              <a:extLst>
                <a:ext uri="{FF2B5EF4-FFF2-40B4-BE49-F238E27FC236}">
                  <a16:creationId xmlns:a16="http://schemas.microsoft.com/office/drawing/2014/main" id="{AFF84916-9424-4F16-92E1-FEF26D3B9EC1}"/>
                </a:ext>
              </a:extLst>
            </p:cNvPr>
            <p:cNvCxnSpPr>
              <a:cxnSpLocks/>
            </p:cNvCxnSpPr>
            <p:nvPr/>
          </p:nvCxnSpPr>
          <p:spPr>
            <a:xfrm>
              <a:off x="7665720" y="1600200"/>
              <a:ext cx="0" cy="45822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278D9127-4983-4974-81C8-E7FA3558AA0C}"/>
              </a:ext>
            </a:extLst>
          </p:cNvPr>
          <p:cNvGrpSpPr/>
          <p:nvPr/>
        </p:nvGrpSpPr>
        <p:grpSpPr>
          <a:xfrm>
            <a:off x="7635240" y="2547708"/>
            <a:ext cx="30480" cy="458227"/>
            <a:chOff x="7635240" y="1600200"/>
            <a:chExt cx="30480" cy="458227"/>
          </a:xfrm>
        </p:grpSpPr>
        <p:cxnSp>
          <p:nvCxnSpPr>
            <p:cNvPr id="42" name="直接连接符 41">
              <a:extLst>
                <a:ext uri="{FF2B5EF4-FFF2-40B4-BE49-F238E27FC236}">
                  <a16:creationId xmlns:a16="http://schemas.microsoft.com/office/drawing/2014/main" id="{D0EBCA9E-FF8C-4CC6-904B-50ED59B303D4}"/>
                </a:ext>
              </a:extLst>
            </p:cNvPr>
            <p:cNvCxnSpPr>
              <a:cxnSpLocks/>
            </p:cNvCxnSpPr>
            <p:nvPr/>
          </p:nvCxnSpPr>
          <p:spPr>
            <a:xfrm>
              <a:off x="7635240" y="1600200"/>
              <a:ext cx="0" cy="458227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>
              <a:extLst>
                <a:ext uri="{FF2B5EF4-FFF2-40B4-BE49-F238E27FC236}">
                  <a16:creationId xmlns:a16="http://schemas.microsoft.com/office/drawing/2014/main" id="{6A1D4618-F227-43F1-9C88-6E358AFBB9A6}"/>
                </a:ext>
              </a:extLst>
            </p:cNvPr>
            <p:cNvCxnSpPr>
              <a:cxnSpLocks/>
            </p:cNvCxnSpPr>
            <p:nvPr/>
          </p:nvCxnSpPr>
          <p:spPr>
            <a:xfrm>
              <a:off x="7665720" y="1600200"/>
              <a:ext cx="0" cy="45822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矩形 7">
            <a:extLst>
              <a:ext uri="{FF2B5EF4-FFF2-40B4-BE49-F238E27FC236}">
                <a16:creationId xmlns:a16="http://schemas.microsoft.com/office/drawing/2014/main" id="{E0E97BEE-801C-4A98-A211-4CBFB29D0333}"/>
              </a:ext>
            </a:extLst>
          </p:cNvPr>
          <p:cNvSpPr/>
          <p:nvPr/>
        </p:nvSpPr>
        <p:spPr>
          <a:xfrm flipH="1">
            <a:off x="525875" y="4277181"/>
            <a:ext cx="4333572" cy="338554"/>
          </a:xfrm>
          <a:prstGeom prst="rect">
            <a:avLst/>
          </a:prstGeom>
        </p:spPr>
        <p:txBody>
          <a:bodyPr wrap="square" anchor="ctr" anchorCtr="0">
            <a:spAutoFit/>
          </a:bodyPr>
          <a:lstStyle/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376D3"/>
              </a:buClr>
              <a:buSzTx/>
              <a:buFont typeface="Wingdings" panose="05000000000000000000" pitchFamily="2" charset="2"/>
              <a:buChar char="n"/>
              <a:tabLst/>
              <a:defRPr/>
            </a:pPr>
            <a:r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阿里巴巴普惠体 2.0 55 Regular"/>
                <a:ea typeface="阿里巴巴普惠体 2.0 55 Regular"/>
                <a:cs typeface="阿里巴巴普惠体 2.0 55 Regular"/>
                <a:sym typeface="+mn-lt"/>
              </a:rPr>
              <a:t>坚持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阿里巴巴普惠体 2.0 55 Regular"/>
                <a:ea typeface="阿里巴巴普惠体 2.0 55 Regular"/>
                <a:cs typeface="阿里巴巴普惠体 2.0 55 Regular"/>
                <a:sym typeface="+mn-lt"/>
              </a:rPr>
              <a:t>做中高端质量交付，中低端</a:t>
            </a:r>
            <a:r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阿里巴巴普惠体 2.0 55 Regular"/>
                <a:ea typeface="阿里巴巴普惠体 2.0 55 Regular"/>
                <a:cs typeface="阿里巴巴普惠体 2.0 55 Regular"/>
                <a:sym typeface="+mn-lt"/>
              </a:rPr>
              <a:t>价格体系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85000"/>
                  <a:lumOff val="15000"/>
                </a:srgbClr>
              </a:solidFill>
              <a:effectLst/>
              <a:uLnTx/>
              <a:uFillTx/>
              <a:latin typeface="阿里巴巴普惠体 2.0 55 Regular"/>
              <a:ea typeface="阿里巴巴普惠体 2.0 55 Regular"/>
              <a:cs typeface="阿里巴巴普惠体 2.0 55 Regular"/>
              <a:sym typeface="+mn-lt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A42AF2EC-24FA-474C-BEE6-1B2CC2C11EEE}"/>
              </a:ext>
            </a:extLst>
          </p:cNvPr>
          <p:cNvSpPr/>
          <p:nvPr/>
        </p:nvSpPr>
        <p:spPr>
          <a:xfrm flipH="1">
            <a:off x="4902080" y="4277181"/>
            <a:ext cx="3569780" cy="338554"/>
          </a:xfrm>
          <a:prstGeom prst="rect">
            <a:avLst/>
          </a:prstGeom>
        </p:spPr>
        <p:txBody>
          <a:bodyPr wrap="square" anchor="ctr" anchorCtr="0">
            <a:spAutoFit/>
          </a:bodyPr>
          <a:lstStyle/>
          <a:p>
            <a:pPr marL="285750" marR="0" lvl="0" indent="-28575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376D3"/>
              </a:buClr>
              <a:buSzTx/>
              <a:buFont typeface="Wingdings" panose="05000000000000000000" pitchFamily="2" charset="2"/>
              <a:buChar char="n"/>
              <a:tabLst/>
              <a:defRPr/>
            </a:pPr>
            <a:r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阿里巴巴普惠体 2.0 55 Regular"/>
                <a:ea typeface="阿里巴巴普惠体 2.0 55 Regular"/>
                <a:cs typeface="阿里巴巴普惠体 2.0 55 Regular"/>
                <a:sym typeface="+mn-lt"/>
              </a:rPr>
              <a:t>为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阿里巴巴普惠体 2.0 55 Regular"/>
                <a:ea typeface="阿里巴巴普惠体 2.0 55 Regular"/>
                <a:cs typeface="阿里巴巴普惠体 2.0 55 Regular"/>
                <a:sym typeface="+mn-lt"/>
              </a:rPr>
              <a:t>合作伙伴留出足够的</a:t>
            </a:r>
            <a:r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阿里巴巴普惠体 2.0 55 Regular"/>
                <a:ea typeface="阿里巴巴普惠体 2.0 55 Regular"/>
                <a:cs typeface="阿里巴巴普惠体 2.0 55 Regular"/>
                <a:sym typeface="+mn-lt"/>
              </a:rPr>
              <a:t>利润空间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85000"/>
                  <a:lumOff val="15000"/>
                </a:srgbClr>
              </a:solidFill>
              <a:effectLst/>
              <a:uLnTx/>
              <a:uFillTx/>
              <a:latin typeface="阿里巴巴普惠体 2.0 55 Regular"/>
              <a:ea typeface="阿里巴巴普惠体 2.0 55 Regular"/>
              <a:cs typeface="阿里巴巴普惠体 2.0 55 Regular"/>
              <a:sym typeface="+mn-lt"/>
            </a:endParaRPr>
          </a:p>
        </p:txBody>
      </p:sp>
      <p:pic>
        <p:nvPicPr>
          <p:cNvPr id="52" name="图片 51">
            <a:extLst>
              <a:ext uri="{FF2B5EF4-FFF2-40B4-BE49-F238E27FC236}">
                <a16:creationId xmlns:a16="http://schemas.microsoft.com/office/drawing/2014/main" id="{5E55986F-F55A-4F4F-9B7E-E7BD183B8294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alphaModFix amt="7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255232" y="3510639"/>
            <a:ext cx="2781570" cy="2953482"/>
          </a:xfrm>
          <a:prstGeom prst="rect">
            <a:avLst/>
          </a:prstGeom>
        </p:spPr>
      </p:pic>
      <p:cxnSp>
        <p:nvCxnSpPr>
          <p:cNvPr id="54" name="直接连接符 53">
            <a:extLst>
              <a:ext uri="{FF2B5EF4-FFF2-40B4-BE49-F238E27FC236}">
                <a16:creationId xmlns:a16="http://schemas.microsoft.com/office/drawing/2014/main" id="{134742BF-53A9-4AEC-B6B5-B8342C6C339B}"/>
              </a:ext>
            </a:extLst>
          </p:cNvPr>
          <p:cNvCxnSpPr>
            <a:cxnSpLocks/>
          </p:cNvCxnSpPr>
          <p:nvPr/>
        </p:nvCxnSpPr>
        <p:spPr>
          <a:xfrm>
            <a:off x="598455" y="4942392"/>
            <a:ext cx="9216105" cy="0"/>
          </a:xfrm>
          <a:prstGeom prst="line">
            <a:avLst/>
          </a:prstGeom>
          <a:ln>
            <a:solidFill>
              <a:schemeClr val="accent1">
                <a:alpha val="67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文本框 57">
            <a:extLst>
              <a:ext uri="{FF2B5EF4-FFF2-40B4-BE49-F238E27FC236}">
                <a16:creationId xmlns:a16="http://schemas.microsoft.com/office/drawing/2014/main" id="{CC99F934-1802-48B8-8D5E-6993516C3C8B}"/>
              </a:ext>
            </a:extLst>
          </p:cNvPr>
          <p:cNvSpPr txBox="1"/>
          <p:nvPr/>
        </p:nvSpPr>
        <p:spPr>
          <a:xfrm>
            <a:off x="8715737" y="472804"/>
            <a:ext cx="269370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0" i="0" u="none" strike="noStrike" kern="1200" cap="none" spc="0" normalizeH="0" baseline="0" noProof="0">
                <a:ln>
                  <a:gradFill>
                    <a:gsLst>
                      <a:gs pos="0">
                        <a:srgbClr val="1376D3">
                          <a:alpha val="0"/>
                        </a:srgbClr>
                      </a:gs>
                      <a:gs pos="100000">
                        <a:srgbClr val="1376D3">
                          <a:lumMod val="30000"/>
                          <a:lumOff val="70000"/>
                          <a:alpha val="61000"/>
                        </a:srgbClr>
                      </a:gs>
                    </a:gsLst>
                    <a:lin ang="5400000" scaled="1"/>
                  </a:gradFill>
                </a:ln>
                <a:solidFill>
                  <a:srgbClr val="000000">
                    <a:alpha val="0"/>
                  </a:srgbClr>
                </a:solidFill>
                <a:effectLst/>
                <a:uLnTx/>
                <a:uFillTx/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ABOUT US</a:t>
            </a:r>
            <a:endParaRPr kumimoji="0" lang="zh-CN" altLang="en-US" sz="3600" b="0" i="0" u="none" strike="noStrike" kern="1200" cap="none" spc="0" normalizeH="0" baseline="0" noProof="0">
              <a:ln>
                <a:gradFill>
                  <a:gsLst>
                    <a:gs pos="0">
                      <a:srgbClr val="1376D3">
                        <a:alpha val="0"/>
                      </a:srgbClr>
                    </a:gs>
                    <a:gs pos="100000">
                      <a:srgbClr val="1376D3">
                        <a:lumMod val="30000"/>
                        <a:lumOff val="70000"/>
                        <a:alpha val="61000"/>
                      </a:srgbClr>
                    </a:gs>
                  </a:gsLst>
                  <a:lin ang="5400000" scaled="1"/>
                </a:gradFill>
              </a:ln>
              <a:solidFill>
                <a:srgbClr val="000000">
                  <a:alpha val="0"/>
                </a:srgbClr>
              </a:solidFill>
              <a:effectLst/>
              <a:uLnTx/>
              <a:uFillTx/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5482902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51C348B4-888B-8AF8-B0E1-E2D24F0B9C8C}"/>
              </a:ext>
            </a:extLst>
          </p:cNvPr>
          <p:cNvSpPr/>
          <p:nvPr/>
        </p:nvSpPr>
        <p:spPr>
          <a:xfrm>
            <a:off x="0" y="0"/>
            <a:ext cx="12192000" cy="378492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A35E300D-063F-426A-640D-0AFA7590033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909103" y="2391201"/>
            <a:ext cx="2769179" cy="2769179"/>
          </a:xfrm>
          <a:prstGeom prst="rect">
            <a:avLst/>
          </a:prstGeom>
          <a:noFill/>
          <a:ln w="38100" cap="sq">
            <a:solidFill>
              <a:schemeClr val="accent2"/>
            </a:solidFill>
            <a:miter lim="800000"/>
          </a:ln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07F46B81-A403-721F-EE83-D8C568D6255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31981" y="2411318"/>
            <a:ext cx="2750915" cy="2750915"/>
          </a:xfrm>
          <a:prstGeom prst="rect">
            <a:avLst/>
          </a:prstGeom>
          <a:noFill/>
          <a:ln w="38100" cap="sq">
            <a:solidFill>
              <a:schemeClr val="accent2"/>
            </a:solidFill>
            <a:miter lim="800000"/>
          </a:ln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C1292DA6-78A1-24C4-0BAB-9B1A4A062B55}"/>
              </a:ext>
            </a:extLst>
          </p:cNvPr>
          <p:cNvSpPr txBox="1"/>
          <p:nvPr/>
        </p:nvSpPr>
        <p:spPr>
          <a:xfrm>
            <a:off x="3393446" y="5338266"/>
            <a:ext cx="18004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rPr>
              <a:t>个人微信二维码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7BFFCB0C-6967-DEC9-E5E6-86DCC3E524B0}"/>
              </a:ext>
            </a:extLst>
          </p:cNvPr>
          <p:cNvSpPr txBox="1"/>
          <p:nvPr/>
        </p:nvSpPr>
        <p:spPr>
          <a:xfrm>
            <a:off x="7122608" y="5338266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rPr>
              <a:t>公共号二维码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938C69D2-0511-9A51-98F1-7F8ECC986D57}"/>
              </a:ext>
            </a:extLst>
          </p:cNvPr>
          <p:cNvSpPr txBox="1"/>
          <p:nvPr/>
        </p:nvSpPr>
        <p:spPr>
          <a:xfrm>
            <a:off x="-1201839" y="-391050"/>
            <a:ext cx="14595678" cy="14465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8800" b="0" i="0" u="none" strike="noStrike" kern="1200" cap="none" spc="0" normalizeH="0" baseline="0" noProof="0" dirty="0">
                <a:ln>
                  <a:solidFill>
                    <a:srgbClr val="FFFFFF">
                      <a:alpha val="8000"/>
                    </a:srgbClr>
                  </a:solidFill>
                </a:ln>
                <a:noFill/>
                <a:effectLst/>
                <a:uLnTx/>
                <a:uFillTx/>
                <a:latin typeface="阿里巴巴普惠体 2.0 105 Heavy" panose="00020600040101010101" pitchFamily="18" charset="-122"/>
                <a:ea typeface="阿里巴巴普惠体 2.0 105 Heavy" panose="00020600040101010101" pitchFamily="18" charset="-122"/>
                <a:cs typeface="阿里巴巴普惠体 2.0 105 Heavy" panose="00020600040101010101" pitchFamily="18" charset="-122"/>
                <a:sym typeface="阿里巴巴普惠体 2.0 105 Heavy" panose="00020600040101010101" pitchFamily="18" charset="-122"/>
              </a:rPr>
              <a:t>WILD DESIGNER GREEN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64B38E7D-5FB2-50A3-4759-4001D95A00A8}"/>
              </a:ext>
            </a:extLst>
          </p:cNvPr>
          <p:cNvSpPr txBox="1"/>
          <p:nvPr/>
        </p:nvSpPr>
        <p:spPr>
          <a:xfrm>
            <a:off x="-1201839" y="998801"/>
            <a:ext cx="14595678" cy="14465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8800" b="0" i="0" u="none" strike="noStrike" kern="1200" cap="none" spc="0" normalizeH="0" baseline="0" noProof="0" dirty="0">
                <a:ln>
                  <a:noFill/>
                </a:ln>
                <a:solidFill>
                  <a:srgbClr val="FFFFFF">
                    <a:alpha val="4000"/>
                  </a:srgbClr>
                </a:solidFill>
                <a:effectLst/>
                <a:uLnTx/>
                <a:uFillTx/>
                <a:latin typeface="阿里巴巴普惠体 2.0 105 Heavy" panose="00020600040101010101" pitchFamily="18" charset="-122"/>
                <a:ea typeface="阿里巴巴普惠体 2.0 105 Heavy" panose="00020600040101010101" pitchFamily="18" charset="-122"/>
                <a:cs typeface="阿里巴巴普惠体 2.0 105 Heavy" panose="00020600040101010101" pitchFamily="18" charset="-122"/>
                <a:sym typeface="阿里巴巴普惠体 2.0 105 Heavy" panose="00020600040101010101" pitchFamily="18" charset="-122"/>
              </a:rPr>
              <a:t>一个不喜欢熬夜的设计师</a:t>
            </a:r>
          </a:p>
        </p:txBody>
      </p:sp>
      <p:sp>
        <p:nvSpPr>
          <p:cNvPr id="13" name="TextBox 5">
            <a:extLst>
              <a:ext uri="{FF2B5EF4-FFF2-40B4-BE49-F238E27FC236}">
                <a16:creationId xmlns:a16="http://schemas.microsoft.com/office/drawing/2014/main" id="{F69574D4-1C4E-C3B1-729D-D6AA291FF1BD}"/>
              </a:ext>
            </a:extLst>
          </p:cNvPr>
          <p:cNvSpPr txBox="1"/>
          <p:nvPr/>
        </p:nvSpPr>
        <p:spPr>
          <a:xfrm>
            <a:off x="482600" y="6223456"/>
            <a:ext cx="513080" cy="21544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172A88"/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+mn-lt"/>
              </a:rPr>
              <a:t>2022</a:t>
            </a:r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180DC689-D216-B5FF-FBF4-9847E1416F56}"/>
              </a:ext>
            </a:extLst>
          </p:cNvPr>
          <p:cNvGrpSpPr/>
          <p:nvPr/>
        </p:nvGrpSpPr>
        <p:grpSpPr>
          <a:xfrm>
            <a:off x="11216132" y="6282746"/>
            <a:ext cx="480568" cy="96864"/>
            <a:chOff x="10177692" y="701199"/>
            <a:chExt cx="287124" cy="57873"/>
          </a:xfrm>
        </p:grpSpPr>
        <p:sp>
          <p:nvSpPr>
            <p:cNvPr id="15" name="椭圆 14">
              <a:extLst>
                <a:ext uri="{FF2B5EF4-FFF2-40B4-BE49-F238E27FC236}">
                  <a16:creationId xmlns:a16="http://schemas.microsoft.com/office/drawing/2014/main" id="{29424649-9F57-4A6C-0BF1-252E0A63863C}"/>
                </a:ext>
              </a:extLst>
            </p:cNvPr>
            <p:cNvSpPr/>
            <p:nvPr/>
          </p:nvSpPr>
          <p:spPr>
            <a:xfrm>
              <a:off x="10254109" y="701199"/>
              <a:ext cx="57873" cy="57873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F0502020204030204"/>
                <a:ea typeface="OPPOSans M" panose="00020600040101010101" pitchFamily="18" charset="-122"/>
                <a:cs typeface="+mn-cs"/>
              </a:endParaRPr>
            </a:p>
          </p:txBody>
        </p:sp>
        <p:sp>
          <p:nvSpPr>
            <p:cNvPr id="16" name="椭圆 15">
              <a:extLst>
                <a:ext uri="{FF2B5EF4-FFF2-40B4-BE49-F238E27FC236}">
                  <a16:creationId xmlns:a16="http://schemas.microsoft.com/office/drawing/2014/main" id="{40CCBC97-9DE8-8F9C-63C3-758A008455C3}"/>
                </a:ext>
              </a:extLst>
            </p:cNvPr>
            <p:cNvSpPr/>
            <p:nvPr/>
          </p:nvSpPr>
          <p:spPr>
            <a:xfrm>
              <a:off x="10330526" y="701199"/>
              <a:ext cx="57873" cy="57873"/>
            </a:xfrm>
            <a:prstGeom prst="ellipse">
              <a:avLst/>
            </a:prstGeom>
            <a:noFill/>
            <a:ln w="63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F0502020204030204"/>
                <a:ea typeface="OPPOSans M" panose="00020600040101010101" pitchFamily="18" charset="-122"/>
                <a:cs typeface="+mn-cs"/>
              </a:endParaRPr>
            </a:p>
          </p:txBody>
        </p:sp>
        <p:sp>
          <p:nvSpPr>
            <p:cNvPr id="17" name="椭圆 16">
              <a:extLst>
                <a:ext uri="{FF2B5EF4-FFF2-40B4-BE49-F238E27FC236}">
                  <a16:creationId xmlns:a16="http://schemas.microsoft.com/office/drawing/2014/main" id="{1FAE2F6D-15D5-D8B8-FAD2-94BF8D86BAE8}"/>
                </a:ext>
              </a:extLst>
            </p:cNvPr>
            <p:cNvSpPr/>
            <p:nvPr/>
          </p:nvSpPr>
          <p:spPr>
            <a:xfrm>
              <a:off x="10406943" y="701199"/>
              <a:ext cx="57873" cy="57873"/>
            </a:xfrm>
            <a:prstGeom prst="ellipse">
              <a:avLst/>
            </a:prstGeom>
            <a:noFill/>
            <a:ln w="63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F0502020204030204"/>
                <a:ea typeface="OPPOSans M" panose="00020600040101010101" pitchFamily="18" charset="-122"/>
                <a:cs typeface="+mn-cs"/>
              </a:endParaRPr>
            </a:p>
          </p:txBody>
        </p:sp>
        <p:sp>
          <p:nvSpPr>
            <p:cNvPr id="18" name="椭圆 17">
              <a:extLst>
                <a:ext uri="{FF2B5EF4-FFF2-40B4-BE49-F238E27FC236}">
                  <a16:creationId xmlns:a16="http://schemas.microsoft.com/office/drawing/2014/main" id="{6B6D0D4B-84F1-62A6-8B50-91DE7F038492}"/>
                </a:ext>
              </a:extLst>
            </p:cNvPr>
            <p:cNvSpPr/>
            <p:nvPr/>
          </p:nvSpPr>
          <p:spPr>
            <a:xfrm>
              <a:off x="10177692" y="701199"/>
              <a:ext cx="57873" cy="57873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F0502020204030204"/>
                <a:ea typeface="OPPOSans M" panose="00020600040101010101" pitchFamily="18" charset="-122"/>
                <a:cs typeface="+mn-cs"/>
              </a:endParaRPr>
            </a:p>
          </p:txBody>
        </p:sp>
      </p:grpSp>
      <p:sp>
        <p:nvSpPr>
          <p:cNvPr id="19" name="文本框 18">
            <a:extLst>
              <a:ext uri="{FF2B5EF4-FFF2-40B4-BE49-F238E27FC236}">
                <a16:creationId xmlns:a16="http://schemas.microsoft.com/office/drawing/2014/main" id="{7D59A408-F29E-107E-1B51-B91211CF6C18}"/>
              </a:ext>
            </a:extLst>
          </p:cNvPr>
          <p:cNvSpPr txBox="1"/>
          <p:nvPr/>
        </p:nvSpPr>
        <p:spPr>
          <a:xfrm>
            <a:off x="5177742" y="1430963"/>
            <a:ext cx="1836516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阿里巴巴普惠体 2.0 105 Heavy" panose="00020600040101010101" pitchFamily="18" charset="-122"/>
                <a:ea typeface="阿里巴巴普惠体 2.0 105 Heavy" panose="00020600040101010101" pitchFamily="18" charset="-122"/>
                <a:cs typeface="阿里巴巴普惠体 2.0 105 Heavy" panose="00020600040101010101" pitchFamily="18" charset="-122"/>
                <a:sym typeface="阿里巴巴普惠体 2.0 105 Heavy" panose="00020600040101010101" pitchFamily="18" charset="-122"/>
              </a:rPr>
              <a:t>GREEN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阿里巴巴普惠体 2.0 105 Heavy" panose="00020600040101010101" pitchFamily="18" charset="-122"/>
              <a:ea typeface="阿里巴巴普惠体 2.0 105 Heavy" panose="00020600040101010101" pitchFamily="18" charset="-122"/>
              <a:cs typeface="阿里巴巴普惠体 2.0 105 Heavy" panose="00020600040101010101" pitchFamily="18" charset="-122"/>
              <a:sym typeface="阿里巴巴普惠体 2.0 105 Heavy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1167743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矩形 7">
            <a:extLst>
              <a:ext uri="{FF2B5EF4-FFF2-40B4-BE49-F238E27FC236}">
                <a16:creationId xmlns:a16="http://schemas.microsoft.com/office/drawing/2014/main" id="{313AF292-4445-FACF-C2CC-2ABA221FCC16}"/>
              </a:ext>
            </a:extLst>
          </p:cNvPr>
          <p:cNvSpPr/>
          <p:nvPr/>
        </p:nvSpPr>
        <p:spPr>
          <a:xfrm flipH="1" flipV="1">
            <a:off x="3911466" y="5285195"/>
            <a:ext cx="6860356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ahnschrift SemiLight"/>
              <a:ea typeface="OPPOSans R"/>
              <a:cs typeface="+mn-cs"/>
            </a:endParaRPr>
          </a:p>
        </p:txBody>
      </p:sp>
      <p:sp>
        <p:nvSpPr>
          <p:cNvPr id="124" name="任意多边形: 形状 123">
            <a:extLst>
              <a:ext uri="{FF2B5EF4-FFF2-40B4-BE49-F238E27FC236}">
                <a16:creationId xmlns:a16="http://schemas.microsoft.com/office/drawing/2014/main" id="{F38D3BF5-78DE-B316-B8D5-75C5A91CFC84}"/>
              </a:ext>
            </a:extLst>
          </p:cNvPr>
          <p:cNvSpPr/>
          <p:nvPr/>
        </p:nvSpPr>
        <p:spPr>
          <a:xfrm>
            <a:off x="5687024" y="5250403"/>
            <a:ext cx="4497794" cy="211445"/>
          </a:xfrm>
          <a:custGeom>
            <a:avLst/>
            <a:gdLst/>
            <a:ahLst/>
            <a:cxnLst/>
            <a:rect l="l" t="t" r="r" b="b"/>
            <a:pathLst>
              <a:path w="6223844" h="292589">
                <a:moveTo>
                  <a:pt x="2540184" y="228581"/>
                </a:moveTo>
                <a:cubicBezTo>
                  <a:pt x="2553400" y="232312"/>
                  <a:pt x="2567236" y="236602"/>
                  <a:pt x="2581694" y="241451"/>
                </a:cubicBezTo>
                <a:cubicBezTo>
                  <a:pt x="2596151" y="246299"/>
                  <a:pt x="2609964" y="251266"/>
                  <a:pt x="2623135" y="256352"/>
                </a:cubicBezTo>
                <a:cubicBezTo>
                  <a:pt x="2636305" y="261438"/>
                  <a:pt x="2647568" y="266202"/>
                  <a:pt x="2656923" y="270644"/>
                </a:cubicBezTo>
                <a:lnTo>
                  <a:pt x="2648388" y="283141"/>
                </a:lnTo>
                <a:cubicBezTo>
                  <a:pt x="2639532" y="278591"/>
                  <a:pt x="2628593" y="273669"/>
                  <a:pt x="2615572" y="268375"/>
                </a:cubicBezTo>
                <a:cubicBezTo>
                  <a:pt x="2602550" y="263080"/>
                  <a:pt x="2588766" y="257887"/>
                  <a:pt x="2574220" y="252796"/>
                </a:cubicBezTo>
                <a:cubicBezTo>
                  <a:pt x="2559674" y="247705"/>
                  <a:pt x="2545688" y="243189"/>
                  <a:pt x="2532260" y="239249"/>
                </a:cubicBezTo>
                <a:close/>
                <a:moveTo>
                  <a:pt x="1523981" y="209379"/>
                </a:moveTo>
                <a:lnTo>
                  <a:pt x="1523981" y="223419"/>
                </a:lnTo>
                <a:cubicBezTo>
                  <a:pt x="1532224" y="222943"/>
                  <a:pt x="1540656" y="222371"/>
                  <a:pt x="1549280" y="221704"/>
                </a:cubicBezTo>
                <a:cubicBezTo>
                  <a:pt x="1557903" y="221038"/>
                  <a:pt x="1566640" y="220390"/>
                  <a:pt x="1575492" y="219761"/>
                </a:cubicBezTo>
                <a:lnTo>
                  <a:pt x="1575492" y="209379"/>
                </a:lnTo>
                <a:close/>
                <a:moveTo>
                  <a:pt x="4692834" y="202673"/>
                </a:moveTo>
                <a:lnTo>
                  <a:pt x="4692834" y="238659"/>
                </a:lnTo>
                <a:cubicBezTo>
                  <a:pt x="4705858" y="237891"/>
                  <a:pt x="4719739" y="236989"/>
                  <a:pt x="4734478" y="235954"/>
                </a:cubicBezTo>
                <a:cubicBezTo>
                  <a:pt x="4749216" y="234919"/>
                  <a:pt x="4764392" y="233788"/>
                  <a:pt x="4780007" y="232563"/>
                </a:cubicBezTo>
                <a:lnTo>
                  <a:pt x="4780007" y="202673"/>
                </a:lnTo>
                <a:close/>
                <a:moveTo>
                  <a:pt x="406280" y="197492"/>
                </a:moveTo>
                <a:cubicBezTo>
                  <a:pt x="414096" y="205870"/>
                  <a:pt x="423380" y="213504"/>
                  <a:pt x="434131" y="220396"/>
                </a:cubicBezTo>
                <a:cubicBezTo>
                  <a:pt x="444881" y="227288"/>
                  <a:pt x="456832" y="233474"/>
                  <a:pt x="469983" y="238956"/>
                </a:cubicBezTo>
                <a:cubicBezTo>
                  <a:pt x="483318" y="233474"/>
                  <a:pt x="495586" y="227288"/>
                  <a:pt x="506787" y="220396"/>
                </a:cubicBezTo>
                <a:cubicBezTo>
                  <a:pt x="517989" y="213504"/>
                  <a:pt x="527666" y="205870"/>
                  <a:pt x="535820" y="197492"/>
                </a:cubicBezTo>
                <a:close/>
                <a:moveTo>
                  <a:pt x="4929435" y="188055"/>
                </a:moveTo>
                <a:lnTo>
                  <a:pt x="4942236" y="192628"/>
                </a:lnTo>
                <a:cubicBezTo>
                  <a:pt x="4938598" y="205105"/>
                  <a:pt x="4933988" y="218342"/>
                  <a:pt x="4928406" y="232340"/>
                </a:cubicBezTo>
                <a:cubicBezTo>
                  <a:pt x="4922825" y="246339"/>
                  <a:pt x="4916158" y="258504"/>
                  <a:pt x="4908404" y="268836"/>
                </a:cubicBezTo>
                <a:lnTo>
                  <a:pt x="4895298" y="261842"/>
                </a:lnTo>
                <a:cubicBezTo>
                  <a:pt x="4903235" y="251812"/>
                  <a:pt x="4910068" y="240010"/>
                  <a:pt x="4915796" y="226435"/>
                </a:cubicBezTo>
                <a:cubicBezTo>
                  <a:pt x="4921524" y="212860"/>
                  <a:pt x="4926070" y="200067"/>
                  <a:pt x="4929435" y="188055"/>
                </a:cubicBezTo>
                <a:close/>
                <a:moveTo>
                  <a:pt x="2520372" y="186824"/>
                </a:moveTo>
                <a:lnTo>
                  <a:pt x="2535308" y="186824"/>
                </a:lnTo>
                <a:cubicBezTo>
                  <a:pt x="2532034" y="206613"/>
                  <a:pt x="2525610" y="222982"/>
                  <a:pt x="2516038" y="235930"/>
                </a:cubicBezTo>
                <a:cubicBezTo>
                  <a:pt x="2506464" y="248879"/>
                  <a:pt x="2492048" y="259152"/>
                  <a:pt x="2472790" y="266749"/>
                </a:cubicBezTo>
                <a:cubicBezTo>
                  <a:pt x="2453531" y="274347"/>
                  <a:pt x="2427736" y="280014"/>
                  <a:pt x="2395404" y="283750"/>
                </a:cubicBezTo>
                <a:cubicBezTo>
                  <a:pt x="2394890" y="281820"/>
                  <a:pt x="2394014" y="279661"/>
                  <a:pt x="2392776" y="277273"/>
                </a:cubicBezTo>
                <a:cubicBezTo>
                  <a:pt x="2391537" y="274886"/>
                  <a:pt x="2390280" y="272879"/>
                  <a:pt x="2389003" y="271253"/>
                </a:cubicBezTo>
                <a:cubicBezTo>
                  <a:pt x="2420208" y="268106"/>
                  <a:pt x="2444904" y="263225"/>
                  <a:pt x="2463092" y="256612"/>
                </a:cubicBezTo>
                <a:cubicBezTo>
                  <a:pt x="2481281" y="249998"/>
                  <a:pt x="2494711" y="241031"/>
                  <a:pt x="2503382" y="229710"/>
                </a:cubicBezTo>
                <a:cubicBezTo>
                  <a:pt x="2512054" y="218389"/>
                  <a:pt x="2517718" y="204094"/>
                  <a:pt x="2520372" y="186824"/>
                </a:cubicBezTo>
                <a:close/>
                <a:moveTo>
                  <a:pt x="4966620" y="185921"/>
                </a:moveTo>
                <a:lnTo>
                  <a:pt x="4981251" y="185921"/>
                </a:lnTo>
                <a:lnTo>
                  <a:pt x="4981251" y="252695"/>
                </a:lnTo>
                <a:cubicBezTo>
                  <a:pt x="4981004" y="256716"/>
                  <a:pt x="4982337" y="259422"/>
                  <a:pt x="4985252" y="260813"/>
                </a:cubicBezTo>
                <a:cubicBezTo>
                  <a:pt x="4988166" y="262204"/>
                  <a:pt x="4994148" y="262852"/>
                  <a:pt x="5003197" y="262757"/>
                </a:cubicBezTo>
                <a:lnTo>
                  <a:pt x="5070252" y="262757"/>
                </a:lnTo>
                <a:cubicBezTo>
                  <a:pt x="5075559" y="262915"/>
                  <a:pt x="5079578" y="261989"/>
                  <a:pt x="5082310" y="259979"/>
                </a:cubicBezTo>
                <a:cubicBezTo>
                  <a:pt x="5085042" y="257969"/>
                  <a:pt x="5086960" y="253926"/>
                  <a:pt x="5088067" y="247851"/>
                </a:cubicBezTo>
                <a:cubicBezTo>
                  <a:pt x="5089173" y="241775"/>
                  <a:pt x="5089940" y="232718"/>
                  <a:pt x="5090370" y="220680"/>
                </a:cubicBezTo>
                <a:cubicBezTo>
                  <a:pt x="5092420" y="222065"/>
                  <a:pt x="5094720" y="223259"/>
                  <a:pt x="5097266" y="224263"/>
                </a:cubicBezTo>
                <a:cubicBezTo>
                  <a:pt x="5099812" y="225266"/>
                  <a:pt x="5102187" y="226003"/>
                  <a:pt x="5104390" y="226473"/>
                </a:cubicBezTo>
                <a:cubicBezTo>
                  <a:pt x="5103546" y="246291"/>
                  <a:pt x="5100892" y="259685"/>
                  <a:pt x="5096428" y="266656"/>
                </a:cubicBezTo>
                <a:cubicBezTo>
                  <a:pt x="5091964" y="273627"/>
                  <a:pt x="5083442" y="276887"/>
                  <a:pt x="5070862" y="276435"/>
                </a:cubicBezTo>
                <a:lnTo>
                  <a:pt x="5003197" y="276435"/>
                </a:lnTo>
                <a:cubicBezTo>
                  <a:pt x="4989138" y="276645"/>
                  <a:pt x="4979460" y="275086"/>
                  <a:pt x="4974164" y="271758"/>
                </a:cubicBezTo>
                <a:cubicBezTo>
                  <a:pt x="4968869" y="268430"/>
                  <a:pt x="4966354" y="262076"/>
                  <a:pt x="4966620" y="252695"/>
                </a:cubicBezTo>
                <a:close/>
                <a:moveTo>
                  <a:pt x="5119020" y="183786"/>
                </a:moveTo>
                <a:cubicBezTo>
                  <a:pt x="5128426" y="195932"/>
                  <a:pt x="5137277" y="208916"/>
                  <a:pt x="5145576" y="222738"/>
                </a:cubicBezTo>
                <a:cubicBezTo>
                  <a:pt x="5153876" y="236560"/>
                  <a:pt x="5160060" y="248782"/>
                  <a:pt x="5164132" y="259403"/>
                </a:cubicBezTo>
                <a:lnTo>
                  <a:pt x="5150110" y="265797"/>
                </a:lnTo>
                <a:cubicBezTo>
                  <a:pt x="5146212" y="255009"/>
                  <a:pt x="5140217" y="242599"/>
                  <a:pt x="5132128" y="228568"/>
                </a:cubicBezTo>
                <a:cubicBezTo>
                  <a:pt x="5124037" y="214537"/>
                  <a:pt x="5115300" y="201439"/>
                  <a:pt x="5105914" y="189275"/>
                </a:cubicBezTo>
                <a:close/>
                <a:moveTo>
                  <a:pt x="1523981" y="168536"/>
                </a:moveTo>
                <a:lnTo>
                  <a:pt x="1523981" y="179242"/>
                </a:lnTo>
                <a:lnTo>
                  <a:pt x="1575492" y="179242"/>
                </a:lnTo>
                <a:lnTo>
                  <a:pt x="1575492" y="168536"/>
                </a:lnTo>
                <a:close/>
                <a:moveTo>
                  <a:pt x="5003502" y="163967"/>
                </a:moveTo>
                <a:cubicBezTo>
                  <a:pt x="5015764" y="170288"/>
                  <a:pt x="5027968" y="177466"/>
                  <a:pt x="5040116" y="185501"/>
                </a:cubicBezTo>
                <a:cubicBezTo>
                  <a:pt x="5052263" y="193537"/>
                  <a:pt x="5062106" y="201096"/>
                  <a:pt x="5069644" y="208179"/>
                </a:cubicBezTo>
                <a:lnTo>
                  <a:pt x="5059585" y="218546"/>
                </a:lnTo>
                <a:cubicBezTo>
                  <a:pt x="5052194" y="211564"/>
                  <a:pt x="5042440" y="203878"/>
                  <a:pt x="5030324" y="195487"/>
                </a:cubicBezTo>
                <a:cubicBezTo>
                  <a:pt x="5018208" y="187096"/>
                  <a:pt x="5006016" y="179638"/>
                  <a:pt x="4993748" y="173114"/>
                </a:cubicBezTo>
                <a:close/>
                <a:moveTo>
                  <a:pt x="3111075" y="162764"/>
                </a:moveTo>
                <a:lnTo>
                  <a:pt x="3111075" y="218237"/>
                </a:lnTo>
                <a:cubicBezTo>
                  <a:pt x="3120555" y="216720"/>
                  <a:pt x="3130474" y="215107"/>
                  <a:pt x="3140831" y="213399"/>
                </a:cubicBezTo>
                <a:cubicBezTo>
                  <a:pt x="3151188" y="211690"/>
                  <a:pt x="3161792" y="209849"/>
                  <a:pt x="3172644" y="207874"/>
                </a:cubicBezTo>
                <a:lnTo>
                  <a:pt x="3172644" y="162764"/>
                </a:lnTo>
                <a:close/>
                <a:moveTo>
                  <a:pt x="2432590" y="159735"/>
                </a:moveTo>
                <a:lnTo>
                  <a:pt x="2620651" y="159735"/>
                </a:lnTo>
                <a:lnTo>
                  <a:pt x="2620651" y="243212"/>
                </a:lnTo>
                <a:lnTo>
                  <a:pt x="2606021" y="243212"/>
                </a:lnTo>
                <a:lnTo>
                  <a:pt x="2606021" y="172803"/>
                </a:lnTo>
                <a:lnTo>
                  <a:pt x="2446610" y="172803"/>
                </a:lnTo>
                <a:lnTo>
                  <a:pt x="2446610" y="244736"/>
                </a:lnTo>
                <a:lnTo>
                  <a:pt x="2432590" y="244736"/>
                </a:lnTo>
                <a:close/>
                <a:moveTo>
                  <a:pt x="4692834" y="157868"/>
                </a:moveTo>
                <a:lnTo>
                  <a:pt x="4692834" y="190215"/>
                </a:lnTo>
                <a:lnTo>
                  <a:pt x="4780007" y="190215"/>
                </a:lnTo>
                <a:lnTo>
                  <a:pt x="4780007" y="157868"/>
                </a:lnTo>
                <a:close/>
                <a:moveTo>
                  <a:pt x="6079674" y="138684"/>
                </a:moveTo>
                <a:lnTo>
                  <a:pt x="6094305" y="138684"/>
                </a:lnTo>
                <a:lnTo>
                  <a:pt x="6094305" y="172517"/>
                </a:lnTo>
                <a:lnTo>
                  <a:pt x="6214396" y="172517"/>
                </a:lnTo>
                <a:lnTo>
                  <a:pt x="6214396" y="186233"/>
                </a:lnTo>
                <a:lnTo>
                  <a:pt x="6107411" y="186233"/>
                </a:lnTo>
                <a:cubicBezTo>
                  <a:pt x="6120835" y="203531"/>
                  <a:pt x="6137954" y="218847"/>
                  <a:pt x="6158770" y="232182"/>
                </a:cubicBezTo>
                <a:cubicBezTo>
                  <a:pt x="6179585" y="245517"/>
                  <a:pt x="6201276" y="255499"/>
                  <a:pt x="6223844" y="262128"/>
                </a:cubicBezTo>
                <a:cubicBezTo>
                  <a:pt x="6222124" y="263862"/>
                  <a:pt x="6220384" y="265881"/>
                  <a:pt x="6218625" y="268186"/>
                </a:cubicBezTo>
                <a:cubicBezTo>
                  <a:pt x="6216866" y="270491"/>
                  <a:pt x="6215355" y="272739"/>
                  <a:pt x="6214091" y="274930"/>
                </a:cubicBezTo>
                <a:cubicBezTo>
                  <a:pt x="6191364" y="266961"/>
                  <a:pt x="6169304" y="255696"/>
                  <a:pt x="6147912" y="241135"/>
                </a:cubicBezTo>
                <a:cubicBezTo>
                  <a:pt x="6126518" y="226575"/>
                  <a:pt x="6108649" y="209900"/>
                  <a:pt x="6094305" y="191110"/>
                </a:cubicBezTo>
                <a:lnTo>
                  <a:pt x="6094305" y="283160"/>
                </a:lnTo>
                <a:lnTo>
                  <a:pt x="6079674" y="283160"/>
                </a:lnTo>
                <a:lnTo>
                  <a:pt x="6079674" y="188062"/>
                </a:lnTo>
                <a:cubicBezTo>
                  <a:pt x="6070156" y="200745"/>
                  <a:pt x="6058780" y="212768"/>
                  <a:pt x="6045548" y="224130"/>
                </a:cubicBezTo>
                <a:cubicBezTo>
                  <a:pt x="6032316" y="235492"/>
                  <a:pt x="6018253" y="245686"/>
                  <a:pt x="6003362" y="254712"/>
                </a:cubicBezTo>
                <a:cubicBezTo>
                  <a:pt x="5988470" y="263737"/>
                  <a:pt x="5973775" y="271086"/>
                  <a:pt x="5959278" y="276759"/>
                </a:cubicBezTo>
                <a:cubicBezTo>
                  <a:pt x="5958020" y="274854"/>
                  <a:pt x="5956497" y="272796"/>
                  <a:pt x="5954706" y="270587"/>
                </a:cubicBezTo>
                <a:cubicBezTo>
                  <a:pt x="5952916" y="268377"/>
                  <a:pt x="5951087" y="266472"/>
                  <a:pt x="5949220" y="264872"/>
                </a:cubicBezTo>
                <a:cubicBezTo>
                  <a:pt x="5963092" y="260012"/>
                  <a:pt x="5977139" y="253577"/>
                  <a:pt x="5991361" y="245568"/>
                </a:cubicBezTo>
                <a:cubicBezTo>
                  <a:pt x="6005584" y="237558"/>
                  <a:pt x="6019044" y="228482"/>
                  <a:pt x="6031742" y="218339"/>
                </a:cubicBezTo>
                <a:cubicBezTo>
                  <a:pt x="6044440" y="208196"/>
                  <a:pt x="6055439" y="197494"/>
                  <a:pt x="6064739" y="186233"/>
                </a:cubicBezTo>
                <a:lnTo>
                  <a:pt x="5955621" y="186233"/>
                </a:lnTo>
                <a:lnTo>
                  <a:pt x="5955621" y="172517"/>
                </a:lnTo>
                <a:lnTo>
                  <a:pt x="6079674" y="172517"/>
                </a:lnTo>
                <a:close/>
                <a:moveTo>
                  <a:pt x="3488114" y="138361"/>
                </a:moveTo>
                <a:cubicBezTo>
                  <a:pt x="3480656" y="138234"/>
                  <a:pt x="3472474" y="140622"/>
                  <a:pt x="3463567" y="145526"/>
                </a:cubicBezTo>
                <a:cubicBezTo>
                  <a:pt x="3454661" y="150430"/>
                  <a:pt x="3445869" y="158612"/>
                  <a:pt x="3437192" y="170071"/>
                </a:cubicBezTo>
                <a:cubicBezTo>
                  <a:pt x="3438526" y="194743"/>
                  <a:pt x="3443633" y="214155"/>
                  <a:pt x="3452514" y="228307"/>
                </a:cubicBezTo>
                <a:cubicBezTo>
                  <a:pt x="3461395" y="242460"/>
                  <a:pt x="3474278" y="249676"/>
                  <a:pt x="3491163" y="249955"/>
                </a:cubicBezTo>
                <a:cubicBezTo>
                  <a:pt x="3503455" y="249638"/>
                  <a:pt x="3513479" y="244327"/>
                  <a:pt x="3521235" y="234024"/>
                </a:cubicBezTo>
                <a:cubicBezTo>
                  <a:pt x="3528992" y="223721"/>
                  <a:pt x="3532994" y="210331"/>
                  <a:pt x="3533242" y="193853"/>
                </a:cubicBezTo>
                <a:cubicBezTo>
                  <a:pt x="3533343" y="177401"/>
                  <a:pt x="3529786" y="164113"/>
                  <a:pt x="3522570" y="153987"/>
                </a:cubicBezTo>
                <a:cubicBezTo>
                  <a:pt x="3515353" y="143862"/>
                  <a:pt x="3503868" y="138653"/>
                  <a:pt x="3488114" y="138361"/>
                </a:cubicBezTo>
                <a:close/>
                <a:moveTo>
                  <a:pt x="1523981" y="126778"/>
                </a:moveTo>
                <a:lnTo>
                  <a:pt x="1523981" y="138399"/>
                </a:lnTo>
                <a:lnTo>
                  <a:pt x="1575492" y="138399"/>
                </a:lnTo>
                <a:lnTo>
                  <a:pt x="1575492" y="126778"/>
                </a:lnTo>
                <a:close/>
                <a:moveTo>
                  <a:pt x="398050" y="124035"/>
                </a:moveTo>
                <a:lnTo>
                  <a:pt x="398050" y="149676"/>
                </a:lnTo>
                <a:lnTo>
                  <a:pt x="549536" y="149676"/>
                </a:lnTo>
                <a:lnTo>
                  <a:pt x="549536" y="124035"/>
                </a:lnTo>
                <a:close/>
                <a:moveTo>
                  <a:pt x="4692834" y="113672"/>
                </a:moveTo>
                <a:lnTo>
                  <a:pt x="4692834" y="145714"/>
                </a:lnTo>
                <a:lnTo>
                  <a:pt x="4780007" y="145714"/>
                </a:lnTo>
                <a:lnTo>
                  <a:pt x="4780007" y="113672"/>
                </a:lnTo>
                <a:close/>
                <a:moveTo>
                  <a:pt x="4189228" y="111252"/>
                </a:moveTo>
                <a:lnTo>
                  <a:pt x="4251102" y="111252"/>
                </a:lnTo>
                <a:lnTo>
                  <a:pt x="4251102" y="229834"/>
                </a:lnTo>
                <a:cubicBezTo>
                  <a:pt x="4254202" y="231726"/>
                  <a:pt x="4257682" y="234343"/>
                  <a:pt x="4261542" y="237684"/>
                </a:cubicBezTo>
                <a:cubicBezTo>
                  <a:pt x="4265403" y="241024"/>
                  <a:pt x="4270254" y="244708"/>
                  <a:pt x="4276096" y="248734"/>
                </a:cubicBezTo>
                <a:cubicBezTo>
                  <a:pt x="4285863" y="255409"/>
                  <a:pt x="4297191" y="259816"/>
                  <a:pt x="4310082" y="261957"/>
                </a:cubicBezTo>
                <a:cubicBezTo>
                  <a:pt x="4322972" y="264097"/>
                  <a:pt x="4338263" y="265075"/>
                  <a:pt x="4355954" y="264891"/>
                </a:cubicBezTo>
                <a:cubicBezTo>
                  <a:pt x="4375677" y="264846"/>
                  <a:pt x="4395362" y="264325"/>
                  <a:pt x="4415009" y="263328"/>
                </a:cubicBezTo>
                <a:cubicBezTo>
                  <a:pt x="4434656" y="262331"/>
                  <a:pt x="4452055" y="261125"/>
                  <a:pt x="4467206" y="259708"/>
                </a:cubicBezTo>
                <a:cubicBezTo>
                  <a:pt x="4466088" y="261975"/>
                  <a:pt x="4465047" y="264677"/>
                  <a:pt x="4464082" y="267814"/>
                </a:cubicBezTo>
                <a:cubicBezTo>
                  <a:pt x="4463116" y="270951"/>
                  <a:pt x="4462532" y="273725"/>
                  <a:pt x="4462329" y="276138"/>
                </a:cubicBezTo>
                <a:cubicBezTo>
                  <a:pt x="4455012" y="276559"/>
                  <a:pt x="4444822" y="277001"/>
                  <a:pt x="4431759" y="277467"/>
                </a:cubicBezTo>
                <a:cubicBezTo>
                  <a:pt x="4418696" y="277932"/>
                  <a:pt x="4405210" y="278330"/>
                  <a:pt x="4391300" y="278660"/>
                </a:cubicBezTo>
                <a:cubicBezTo>
                  <a:pt x="4377390" y="278991"/>
                  <a:pt x="4365506" y="279163"/>
                  <a:pt x="4355650" y="279178"/>
                </a:cubicBezTo>
                <a:cubicBezTo>
                  <a:pt x="4336612" y="279343"/>
                  <a:pt x="4320280" y="278177"/>
                  <a:pt x="4306652" y="275681"/>
                </a:cubicBezTo>
                <a:cubicBezTo>
                  <a:pt x="4293026" y="273185"/>
                  <a:pt x="4281113" y="268369"/>
                  <a:pt x="4270915" y="261233"/>
                </a:cubicBezTo>
                <a:cubicBezTo>
                  <a:pt x="4264934" y="256673"/>
                  <a:pt x="4259523" y="252303"/>
                  <a:pt x="4254684" y="248124"/>
                </a:cubicBezTo>
                <a:cubicBezTo>
                  <a:pt x="4249846" y="243946"/>
                  <a:pt x="4245807" y="241710"/>
                  <a:pt x="4242568" y="241418"/>
                </a:cubicBezTo>
                <a:cubicBezTo>
                  <a:pt x="4236593" y="241647"/>
                  <a:pt x="4229646" y="245532"/>
                  <a:pt x="4221728" y="253073"/>
                </a:cubicBezTo>
                <a:cubicBezTo>
                  <a:pt x="4213810" y="260614"/>
                  <a:pt x="4205110" y="270433"/>
                  <a:pt x="4195630" y="282531"/>
                </a:cubicBezTo>
                <a:lnTo>
                  <a:pt x="4184656" y="269450"/>
                </a:lnTo>
                <a:cubicBezTo>
                  <a:pt x="4194442" y="258489"/>
                  <a:pt x="4203751" y="249334"/>
                  <a:pt x="4212584" y="241988"/>
                </a:cubicBezTo>
                <a:cubicBezTo>
                  <a:pt x="4221416" y="234641"/>
                  <a:pt x="4229583" y="229980"/>
                  <a:pt x="4237082" y="228005"/>
                </a:cubicBezTo>
                <a:lnTo>
                  <a:pt x="4237082" y="125273"/>
                </a:lnTo>
                <a:lnTo>
                  <a:pt x="4189228" y="125273"/>
                </a:lnTo>
                <a:close/>
                <a:moveTo>
                  <a:pt x="81344" y="103309"/>
                </a:moveTo>
                <a:lnTo>
                  <a:pt x="81344" y="183204"/>
                </a:lnTo>
                <a:lnTo>
                  <a:pt x="167335" y="183204"/>
                </a:lnTo>
                <a:lnTo>
                  <a:pt x="167335" y="103309"/>
                </a:lnTo>
                <a:close/>
                <a:moveTo>
                  <a:pt x="4656563" y="100603"/>
                </a:moveTo>
                <a:lnTo>
                  <a:pt x="4815059" y="100603"/>
                </a:lnTo>
                <a:lnTo>
                  <a:pt x="4815059" y="113672"/>
                </a:lnTo>
                <a:lnTo>
                  <a:pt x="4794028" y="113672"/>
                </a:lnTo>
                <a:lnTo>
                  <a:pt x="4794028" y="231648"/>
                </a:lnTo>
                <a:lnTo>
                  <a:pt x="4816582" y="229819"/>
                </a:lnTo>
                <a:lnTo>
                  <a:pt x="4816278" y="242621"/>
                </a:lnTo>
                <a:lnTo>
                  <a:pt x="4794028" y="244450"/>
                </a:lnTo>
                <a:lnTo>
                  <a:pt x="4794028" y="283160"/>
                </a:lnTo>
                <a:lnTo>
                  <a:pt x="4780007" y="283160"/>
                </a:lnTo>
                <a:lnTo>
                  <a:pt x="4780007" y="245669"/>
                </a:lnTo>
                <a:cubicBezTo>
                  <a:pt x="4755515" y="247523"/>
                  <a:pt x="4732109" y="249301"/>
                  <a:pt x="4709788" y="251003"/>
                </a:cubicBezTo>
                <a:cubicBezTo>
                  <a:pt x="4687468" y="252705"/>
                  <a:pt x="4667796" y="254178"/>
                  <a:pt x="4650772" y="255423"/>
                </a:cubicBezTo>
                <a:lnTo>
                  <a:pt x="4648334" y="241707"/>
                </a:lnTo>
                <a:lnTo>
                  <a:pt x="4678814" y="239878"/>
                </a:lnTo>
                <a:lnTo>
                  <a:pt x="4678814" y="113672"/>
                </a:lnTo>
                <a:lnTo>
                  <a:pt x="4656563" y="113672"/>
                </a:lnTo>
                <a:close/>
                <a:moveTo>
                  <a:pt x="3111075" y="98756"/>
                </a:moveTo>
                <a:lnTo>
                  <a:pt x="3111075" y="149352"/>
                </a:lnTo>
                <a:lnTo>
                  <a:pt x="3172644" y="149352"/>
                </a:lnTo>
                <a:lnTo>
                  <a:pt x="3172644" y="98756"/>
                </a:lnTo>
                <a:close/>
                <a:moveTo>
                  <a:pt x="1411510" y="98146"/>
                </a:moveTo>
                <a:cubicBezTo>
                  <a:pt x="1409827" y="102889"/>
                  <a:pt x="1408087" y="107576"/>
                  <a:pt x="1406290" y="112205"/>
                </a:cubicBezTo>
                <a:cubicBezTo>
                  <a:pt x="1404493" y="116834"/>
                  <a:pt x="1402677" y="121292"/>
                  <a:pt x="1400842" y="125578"/>
                </a:cubicBezTo>
                <a:lnTo>
                  <a:pt x="1411510" y="125578"/>
                </a:lnTo>
                <a:close/>
                <a:moveTo>
                  <a:pt x="2191798" y="97822"/>
                </a:moveTo>
                <a:cubicBezTo>
                  <a:pt x="2190909" y="108795"/>
                  <a:pt x="2189791" y="119406"/>
                  <a:pt x="2188445" y="129655"/>
                </a:cubicBezTo>
                <a:cubicBezTo>
                  <a:pt x="2187099" y="139904"/>
                  <a:pt x="2185372" y="149829"/>
                  <a:pt x="2183264" y="159430"/>
                </a:cubicBezTo>
                <a:lnTo>
                  <a:pt x="2280190" y="159430"/>
                </a:lnTo>
                <a:lnTo>
                  <a:pt x="2280190" y="97822"/>
                </a:lnTo>
                <a:close/>
                <a:moveTo>
                  <a:pt x="2094567" y="97822"/>
                </a:moveTo>
                <a:lnTo>
                  <a:pt x="2094567" y="159430"/>
                </a:lnTo>
                <a:lnTo>
                  <a:pt x="2168328" y="159430"/>
                </a:lnTo>
                <a:cubicBezTo>
                  <a:pt x="2170424" y="149962"/>
                  <a:pt x="2172100" y="140076"/>
                  <a:pt x="2173358" y="129770"/>
                </a:cubicBezTo>
                <a:cubicBezTo>
                  <a:pt x="2174615" y="119464"/>
                  <a:pt x="2175682" y="108814"/>
                  <a:pt x="2176558" y="97822"/>
                </a:cubicBezTo>
                <a:close/>
                <a:moveTo>
                  <a:pt x="1754715" y="96317"/>
                </a:moveTo>
                <a:lnTo>
                  <a:pt x="1798301" y="96317"/>
                </a:lnTo>
                <a:lnTo>
                  <a:pt x="1798301" y="289865"/>
                </a:lnTo>
                <a:lnTo>
                  <a:pt x="1694669" y="289865"/>
                </a:lnTo>
                <a:lnTo>
                  <a:pt x="1694669" y="250241"/>
                </a:lnTo>
                <a:lnTo>
                  <a:pt x="1754715" y="250241"/>
                </a:lnTo>
                <a:close/>
                <a:moveTo>
                  <a:pt x="5036724" y="93555"/>
                </a:moveTo>
                <a:lnTo>
                  <a:pt x="5036724" y="140227"/>
                </a:lnTo>
                <a:lnTo>
                  <a:pt x="5119630" y="140227"/>
                </a:lnTo>
                <a:lnTo>
                  <a:pt x="5119630" y="93555"/>
                </a:lnTo>
                <a:close/>
                <a:moveTo>
                  <a:pt x="4938274" y="93555"/>
                </a:moveTo>
                <a:lnTo>
                  <a:pt x="4938274" y="140227"/>
                </a:lnTo>
                <a:lnTo>
                  <a:pt x="5022704" y="140227"/>
                </a:lnTo>
                <a:lnTo>
                  <a:pt x="5022704" y="93555"/>
                </a:lnTo>
                <a:close/>
                <a:moveTo>
                  <a:pt x="1468508" y="91459"/>
                </a:moveTo>
                <a:lnTo>
                  <a:pt x="1636148" y="91459"/>
                </a:lnTo>
                <a:lnTo>
                  <a:pt x="1636148" y="126778"/>
                </a:lnTo>
                <a:lnTo>
                  <a:pt x="1616336" y="126778"/>
                </a:lnTo>
                <a:lnTo>
                  <a:pt x="1616336" y="216412"/>
                </a:lnTo>
                <a:lnTo>
                  <a:pt x="1639500" y="214579"/>
                </a:lnTo>
                <a:lnTo>
                  <a:pt x="1639500" y="250694"/>
                </a:lnTo>
                <a:lnTo>
                  <a:pt x="1616336" y="252832"/>
                </a:lnTo>
                <a:lnTo>
                  <a:pt x="1616336" y="289560"/>
                </a:lnTo>
                <a:lnTo>
                  <a:pt x="1575492" y="289560"/>
                </a:lnTo>
                <a:lnTo>
                  <a:pt x="1575492" y="256642"/>
                </a:lnTo>
                <a:cubicBezTo>
                  <a:pt x="1556004" y="258337"/>
                  <a:pt x="1537297" y="259976"/>
                  <a:pt x="1519371" y="261557"/>
                </a:cubicBezTo>
                <a:cubicBezTo>
                  <a:pt x="1501445" y="263138"/>
                  <a:pt x="1485100" y="264548"/>
                  <a:pt x="1470336" y="265786"/>
                </a:cubicBezTo>
                <a:lnTo>
                  <a:pt x="1463936" y="227381"/>
                </a:lnTo>
                <a:lnTo>
                  <a:pt x="1483443" y="226162"/>
                </a:lnTo>
                <a:lnTo>
                  <a:pt x="1483443" y="126778"/>
                </a:lnTo>
                <a:lnTo>
                  <a:pt x="1468508" y="126778"/>
                </a:lnTo>
                <a:close/>
                <a:moveTo>
                  <a:pt x="3965734" y="91440"/>
                </a:moveTo>
                <a:lnTo>
                  <a:pt x="3980364" y="91440"/>
                </a:lnTo>
                <a:lnTo>
                  <a:pt x="3980364" y="283160"/>
                </a:lnTo>
                <a:lnTo>
                  <a:pt x="3965734" y="283160"/>
                </a:lnTo>
                <a:close/>
                <a:moveTo>
                  <a:pt x="67361" y="89631"/>
                </a:moveTo>
                <a:lnTo>
                  <a:pt x="181623" y="89631"/>
                </a:lnTo>
                <a:lnTo>
                  <a:pt x="181623" y="196577"/>
                </a:lnTo>
                <a:lnTo>
                  <a:pt x="67361" y="196577"/>
                </a:lnTo>
                <a:close/>
                <a:moveTo>
                  <a:pt x="398050" y="87764"/>
                </a:moveTo>
                <a:lnTo>
                  <a:pt x="398050" y="112491"/>
                </a:lnTo>
                <a:lnTo>
                  <a:pt x="549536" y="112491"/>
                </a:lnTo>
                <a:lnTo>
                  <a:pt x="549536" y="87764"/>
                </a:lnTo>
                <a:close/>
                <a:moveTo>
                  <a:pt x="2939777" y="84125"/>
                </a:moveTo>
                <a:cubicBezTo>
                  <a:pt x="2948896" y="89370"/>
                  <a:pt x="2957786" y="95492"/>
                  <a:pt x="2966447" y="102489"/>
                </a:cubicBezTo>
                <a:cubicBezTo>
                  <a:pt x="2975108" y="109487"/>
                  <a:pt x="2981865" y="116066"/>
                  <a:pt x="2986716" y="122225"/>
                </a:cubicBezTo>
                <a:lnTo>
                  <a:pt x="2976658" y="131369"/>
                </a:lnTo>
                <a:cubicBezTo>
                  <a:pt x="2971534" y="125216"/>
                  <a:pt x="2964714" y="118549"/>
                  <a:pt x="2956198" y="111367"/>
                </a:cubicBezTo>
                <a:cubicBezTo>
                  <a:pt x="2947683" y="104185"/>
                  <a:pt x="2938958" y="97746"/>
                  <a:pt x="2930024" y="92050"/>
                </a:cubicBezTo>
                <a:close/>
                <a:moveTo>
                  <a:pt x="2902896" y="79858"/>
                </a:moveTo>
                <a:lnTo>
                  <a:pt x="2916917" y="79858"/>
                </a:lnTo>
                <a:lnTo>
                  <a:pt x="2916917" y="123444"/>
                </a:lnTo>
                <a:cubicBezTo>
                  <a:pt x="2916924" y="126175"/>
                  <a:pt x="2916910" y="128867"/>
                  <a:pt x="2916879" y="131522"/>
                </a:cubicBezTo>
                <a:cubicBezTo>
                  <a:pt x="2916847" y="134176"/>
                  <a:pt x="2916758" y="136868"/>
                  <a:pt x="2916612" y="139599"/>
                </a:cubicBezTo>
                <a:lnTo>
                  <a:pt x="3001956" y="139599"/>
                </a:lnTo>
                <a:lnTo>
                  <a:pt x="3001956" y="153315"/>
                </a:lnTo>
                <a:lnTo>
                  <a:pt x="2918746" y="153315"/>
                </a:lnTo>
                <a:cubicBezTo>
                  <a:pt x="2925712" y="181274"/>
                  <a:pt x="2936240" y="205442"/>
                  <a:pt x="2950331" y="225819"/>
                </a:cubicBezTo>
                <a:cubicBezTo>
                  <a:pt x="2964422" y="246196"/>
                  <a:pt x="2982341" y="261449"/>
                  <a:pt x="3004090" y="271577"/>
                </a:cubicBezTo>
                <a:cubicBezTo>
                  <a:pt x="3002204" y="273012"/>
                  <a:pt x="3000337" y="274790"/>
                  <a:pt x="2998489" y="276911"/>
                </a:cubicBezTo>
                <a:cubicBezTo>
                  <a:pt x="2996641" y="279032"/>
                  <a:pt x="2995155" y="281115"/>
                  <a:pt x="2994032" y="283160"/>
                </a:cubicBezTo>
                <a:cubicBezTo>
                  <a:pt x="2974251" y="273127"/>
                  <a:pt x="2957576" y="258979"/>
                  <a:pt x="2944006" y="240716"/>
                </a:cubicBezTo>
                <a:cubicBezTo>
                  <a:pt x="2930436" y="222454"/>
                  <a:pt x="2919781" y="200838"/>
                  <a:pt x="2912040" y="175870"/>
                </a:cubicBezTo>
                <a:cubicBezTo>
                  <a:pt x="2908313" y="194666"/>
                  <a:pt x="2900223" y="213386"/>
                  <a:pt x="2887770" y="232029"/>
                </a:cubicBezTo>
                <a:cubicBezTo>
                  <a:pt x="2875318" y="250673"/>
                  <a:pt x="2856180" y="268021"/>
                  <a:pt x="2830354" y="284074"/>
                </a:cubicBezTo>
                <a:cubicBezTo>
                  <a:pt x="2829078" y="282480"/>
                  <a:pt x="2827439" y="280791"/>
                  <a:pt x="2825439" y="279007"/>
                </a:cubicBezTo>
                <a:cubicBezTo>
                  <a:pt x="2823439" y="277222"/>
                  <a:pt x="2821419" y="275762"/>
                  <a:pt x="2819381" y="274625"/>
                </a:cubicBezTo>
                <a:cubicBezTo>
                  <a:pt x="2839110" y="262640"/>
                  <a:pt x="2854685" y="249831"/>
                  <a:pt x="2866106" y="236198"/>
                </a:cubicBezTo>
                <a:cubicBezTo>
                  <a:pt x="2877526" y="222565"/>
                  <a:pt x="2885899" y="208694"/>
                  <a:pt x="2891224" y="194587"/>
                </a:cubicBezTo>
                <a:cubicBezTo>
                  <a:pt x="2896548" y="180480"/>
                  <a:pt x="2899931" y="166722"/>
                  <a:pt x="2901372" y="153315"/>
                </a:cubicBezTo>
                <a:lnTo>
                  <a:pt x="2826392" y="153315"/>
                </a:lnTo>
                <a:lnTo>
                  <a:pt x="2826392" y="139599"/>
                </a:lnTo>
                <a:lnTo>
                  <a:pt x="2902592" y="139599"/>
                </a:lnTo>
                <a:cubicBezTo>
                  <a:pt x="2902737" y="136716"/>
                  <a:pt x="2902826" y="133947"/>
                  <a:pt x="2902858" y="131293"/>
                </a:cubicBezTo>
                <a:cubicBezTo>
                  <a:pt x="2902890" y="128639"/>
                  <a:pt x="2902902" y="126023"/>
                  <a:pt x="2902896" y="123444"/>
                </a:cubicBezTo>
                <a:close/>
                <a:moveTo>
                  <a:pt x="2497817" y="79229"/>
                </a:moveTo>
                <a:cubicBezTo>
                  <a:pt x="2497392" y="84246"/>
                  <a:pt x="2496718" y="89091"/>
                  <a:pt x="2495798" y="93765"/>
                </a:cubicBezTo>
                <a:cubicBezTo>
                  <a:pt x="2494877" y="98439"/>
                  <a:pt x="2493518" y="103055"/>
                  <a:pt x="2491721" y="107614"/>
                </a:cubicBezTo>
                <a:lnTo>
                  <a:pt x="2555729" y="107614"/>
                </a:lnTo>
                <a:lnTo>
                  <a:pt x="2555729" y="79229"/>
                </a:lnTo>
                <a:close/>
                <a:moveTo>
                  <a:pt x="2432894" y="79229"/>
                </a:moveTo>
                <a:cubicBezTo>
                  <a:pt x="2432133" y="84132"/>
                  <a:pt x="2431370" y="88977"/>
                  <a:pt x="2430608" y="93765"/>
                </a:cubicBezTo>
                <a:cubicBezTo>
                  <a:pt x="2429847" y="98553"/>
                  <a:pt x="2429084" y="103169"/>
                  <a:pt x="2428323" y="107614"/>
                </a:cubicBezTo>
                <a:lnTo>
                  <a:pt x="2476176" y="107614"/>
                </a:lnTo>
                <a:cubicBezTo>
                  <a:pt x="2478437" y="103055"/>
                  <a:pt x="2480164" y="98439"/>
                  <a:pt x="2481358" y="93765"/>
                </a:cubicBezTo>
                <a:cubicBezTo>
                  <a:pt x="2482552" y="89091"/>
                  <a:pt x="2483364" y="84246"/>
                  <a:pt x="2483796" y="79229"/>
                </a:cubicBezTo>
                <a:close/>
                <a:moveTo>
                  <a:pt x="2757507" y="78639"/>
                </a:moveTo>
                <a:cubicBezTo>
                  <a:pt x="2764663" y="83528"/>
                  <a:pt x="2771000" y="88532"/>
                  <a:pt x="2776518" y="93650"/>
                </a:cubicBezTo>
                <a:cubicBezTo>
                  <a:pt x="2782036" y="98768"/>
                  <a:pt x="2786774" y="103925"/>
                  <a:pt x="2790730" y="109119"/>
                </a:cubicBezTo>
                <a:cubicBezTo>
                  <a:pt x="2796534" y="105004"/>
                  <a:pt x="2801842" y="100813"/>
                  <a:pt x="2806656" y="96546"/>
                </a:cubicBezTo>
                <a:cubicBezTo>
                  <a:pt x="2811469" y="92279"/>
                  <a:pt x="2815711" y="87935"/>
                  <a:pt x="2819381" y="83516"/>
                </a:cubicBezTo>
                <a:lnTo>
                  <a:pt x="2831268" y="90526"/>
                </a:lnTo>
                <a:cubicBezTo>
                  <a:pt x="2826817" y="95555"/>
                  <a:pt x="2821775" y="100508"/>
                  <a:pt x="2816143" y="105385"/>
                </a:cubicBezTo>
                <a:cubicBezTo>
                  <a:pt x="2810510" y="110262"/>
                  <a:pt x="2804478" y="115062"/>
                  <a:pt x="2798045" y="119787"/>
                </a:cubicBezTo>
                <a:cubicBezTo>
                  <a:pt x="2805449" y="132290"/>
                  <a:pt x="2810300" y="145079"/>
                  <a:pt x="2812599" y="158154"/>
                </a:cubicBezTo>
                <a:cubicBezTo>
                  <a:pt x="2814898" y="171228"/>
                  <a:pt x="2815939" y="184550"/>
                  <a:pt x="2815724" y="198120"/>
                </a:cubicBezTo>
                <a:cubicBezTo>
                  <a:pt x="2815831" y="215856"/>
                  <a:pt x="2814854" y="231058"/>
                  <a:pt x="2812790" y="243726"/>
                </a:cubicBezTo>
                <a:cubicBezTo>
                  <a:pt x="2810726" y="256394"/>
                  <a:pt x="2806929" y="266186"/>
                  <a:pt x="2801398" y="273101"/>
                </a:cubicBezTo>
                <a:cubicBezTo>
                  <a:pt x="2799722" y="275095"/>
                  <a:pt x="2797664" y="276746"/>
                  <a:pt x="2795226" y="278054"/>
                </a:cubicBezTo>
                <a:cubicBezTo>
                  <a:pt x="2792787" y="279362"/>
                  <a:pt x="2789968" y="280251"/>
                  <a:pt x="2786768" y="280721"/>
                </a:cubicBezTo>
                <a:cubicBezTo>
                  <a:pt x="2782164" y="281464"/>
                  <a:pt x="2777198" y="281883"/>
                  <a:pt x="2771870" y="281979"/>
                </a:cubicBezTo>
                <a:cubicBezTo>
                  <a:pt x="2766543" y="282074"/>
                  <a:pt x="2761044" y="281959"/>
                  <a:pt x="2755373" y="281636"/>
                </a:cubicBezTo>
                <a:cubicBezTo>
                  <a:pt x="2755202" y="279445"/>
                  <a:pt x="2754630" y="277121"/>
                  <a:pt x="2753659" y="274663"/>
                </a:cubicBezTo>
                <a:cubicBezTo>
                  <a:pt x="2752687" y="272206"/>
                  <a:pt x="2751430" y="269958"/>
                  <a:pt x="2749886" y="267920"/>
                </a:cubicBezTo>
                <a:cubicBezTo>
                  <a:pt x="2756808" y="268377"/>
                  <a:pt x="2763006" y="268605"/>
                  <a:pt x="2768480" y="268605"/>
                </a:cubicBezTo>
                <a:cubicBezTo>
                  <a:pt x="2773953" y="268605"/>
                  <a:pt x="2778322" y="268377"/>
                  <a:pt x="2781586" y="267920"/>
                </a:cubicBezTo>
                <a:cubicBezTo>
                  <a:pt x="2783840" y="267774"/>
                  <a:pt x="2785732" y="267304"/>
                  <a:pt x="2787263" y="266510"/>
                </a:cubicBezTo>
                <a:cubicBezTo>
                  <a:pt x="2788793" y="265716"/>
                  <a:pt x="2790152" y="264560"/>
                  <a:pt x="2791340" y="263043"/>
                </a:cubicBezTo>
                <a:cubicBezTo>
                  <a:pt x="2795251" y="258198"/>
                  <a:pt x="2798020" y="250133"/>
                  <a:pt x="2799645" y="238849"/>
                </a:cubicBezTo>
                <a:cubicBezTo>
                  <a:pt x="2801271" y="227565"/>
                  <a:pt x="2802058" y="213786"/>
                  <a:pt x="2802008" y="197511"/>
                </a:cubicBezTo>
                <a:cubicBezTo>
                  <a:pt x="2801956" y="191466"/>
                  <a:pt x="2801754" y="185268"/>
                  <a:pt x="2801398" y="178918"/>
                </a:cubicBezTo>
                <a:cubicBezTo>
                  <a:pt x="2792787" y="188862"/>
                  <a:pt x="2782958" y="198311"/>
                  <a:pt x="2771908" y="207264"/>
                </a:cubicBezTo>
                <a:cubicBezTo>
                  <a:pt x="2760860" y="216218"/>
                  <a:pt x="2749963" y="223533"/>
                  <a:pt x="2739218" y="229210"/>
                </a:cubicBezTo>
                <a:cubicBezTo>
                  <a:pt x="2738247" y="227451"/>
                  <a:pt x="2736914" y="225483"/>
                  <a:pt x="2735218" y="223305"/>
                </a:cubicBezTo>
                <a:cubicBezTo>
                  <a:pt x="2733523" y="221126"/>
                  <a:pt x="2731808" y="219234"/>
                  <a:pt x="2730075" y="217628"/>
                </a:cubicBezTo>
                <a:cubicBezTo>
                  <a:pt x="2742806" y="212154"/>
                  <a:pt x="2755519" y="204356"/>
                  <a:pt x="2768213" y="194234"/>
                </a:cubicBezTo>
                <a:cubicBezTo>
                  <a:pt x="2780906" y="184112"/>
                  <a:pt x="2791257" y="173419"/>
                  <a:pt x="2799264" y="162154"/>
                </a:cubicBezTo>
                <a:cubicBezTo>
                  <a:pt x="2798210" y="156223"/>
                  <a:pt x="2796661" y="150407"/>
                  <a:pt x="2794616" y="144704"/>
                </a:cubicBezTo>
                <a:cubicBezTo>
                  <a:pt x="2792572" y="139002"/>
                  <a:pt x="2789955" y="133338"/>
                  <a:pt x="2786768" y="127712"/>
                </a:cubicBezTo>
                <a:cubicBezTo>
                  <a:pt x="2779287" y="132455"/>
                  <a:pt x="2771616" y="136989"/>
                  <a:pt x="2763755" y="141313"/>
                </a:cubicBezTo>
                <a:cubicBezTo>
                  <a:pt x="2755894" y="145638"/>
                  <a:pt x="2747918" y="149638"/>
                  <a:pt x="2739828" y="153315"/>
                </a:cubicBezTo>
                <a:cubicBezTo>
                  <a:pt x="2738704" y="151886"/>
                  <a:pt x="2737294" y="150324"/>
                  <a:pt x="2735599" y="148629"/>
                </a:cubicBezTo>
                <a:cubicBezTo>
                  <a:pt x="2733904" y="146933"/>
                  <a:pt x="2732266" y="145447"/>
                  <a:pt x="2730684" y="144171"/>
                </a:cubicBezTo>
                <a:cubicBezTo>
                  <a:pt x="2739111" y="140348"/>
                  <a:pt x="2747480" y="136183"/>
                  <a:pt x="2755792" y="131674"/>
                </a:cubicBezTo>
                <a:cubicBezTo>
                  <a:pt x="2764104" y="127166"/>
                  <a:pt x="2772093" y="122390"/>
                  <a:pt x="2779757" y="117348"/>
                </a:cubicBezTo>
                <a:cubicBezTo>
                  <a:pt x="2775820" y="112008"/>
                  <a:pt x="2771197" y="106763"/>
                  <a:pt x="2765889" y="101613"/>
                </a:cubicBezTo>
                <a:cubicBezTo>
                  <a:pt x="2760580" y="96463"/>
                  <a:pt x="2754433" y="91447"/>
                  <a:pt x="2747448" y="86564"/>
                </a:cubicBezTo>
                <a:close/>
                <a:moveTo>
                  <a:pt x="383724" y="75915"/>
                </a:moveTo>
                <a:lnTo>
                  <a:pt x="564471" y="75915"/>
                </a:lnTo>
                <a:lnTo>
                  <a:pt x="564471" y="161525"/>
                </a:lnTo>
                <a:lnTo>
                  <a:pt x="434321" y="161525"/>
                </a:lnTo>
                <a:cubicBezTo>
                  <a:pt x="431864" y="165520"/>
                  <a:pt x="429159" y="169514"/>
                  <a:pt x="426206" y="173508"/>
                </a:cubicBezTo>
                <a:cubicBezTo>
                  <a:pt x="423253" y="177503"/>
                  <a:pt x="420167" y="181344"/>
                  <a:pt x="416948" y="185033"/>
                </a:cubicBezTo>
                <a:lnTo>
                  <a:pt x="547402" y="185033"/>
                </a:lnTo>
                <a:lnTo>
                  <a:pt x="550450" y="184117"/>
                </a:lnTo>
                <a:lnTo>
                  <a:pt x="559594" y="190807"/>
                </a:lnTo>
                <a:cubicBezTo>
                  <a:pt x="551136" y="202197"/>
                  <a:pt x="540773" y="212392"/>
                  <a:pt x="528504" y="221390"/>
                </a:cubicBezTo>
                <a:cubicBezTo>
                  <a:pt x="516236" y="230388"/>
                  <a:pt x="502520" y="238377"/>
                  <a:pt x="487356" y="245358"/>
                </a:cubicBezTo>
                <a:cubicBezTo>
                  <a:pt x="504978" y="251291"/>
                  <a:pt x="523837" y="256118"/>
                  <a:pt x="543935" y="259840"/>
                </a:cubicBezTo>
                <a:cubicBezTo>
                  <a:pt x="564033" y="263562"/>
                  <a:pt x="584797" y="266255"/>
                  <a:pt x="606228" y="267920"/>
                </a:cubicBezTo>
                <a:cubicBezTo>
                  <a:pt x="604539" y="269831"/>
                  <a:pt x="602965" y="272028"/>
                  <a:pt x="601504" y="274511"/>
                </a:cubicBezTo>
                <a:cubicBezTo>
                  <a:pt x="600043" y="276994"/>
                  <a:pt x="598774" y="279267"/>
                  <a:pt x="597694" y="281331"/>
                </a:cubicBezTo>
                <a:cubicBezTo>
                  <a:pt x="574561" y="279223"/>
                  <a:pt x="552171" y="275819"/>
                  <a:pt x="530524" y="271120"/>
                </a:cubicBezTo>
                <a:cubicBezTo>
                  <a:pt x="508877" y="266420"/>
                  <a:pt x="488696" y="260272"/>
                  <a:pt x="469983" y="252675"/>
                </a:cubicBezTo>
                <a:cubicBezTo>
                  <a:pt x="448736" y="260856"/>
                  <a:pt x="426460" y="267436"/>
                  <a:pt x="403155" y="272415"/>
                </a:cubicBezTo>
                <a:cubicBezTo>
                  <a:pt x="379851" y="277394"/>
                  <a:pt x="356813" y="281077"/>
                  <a:pt x="334042" y="283464"/>
                </a:cubicBezTo>
                <a:cubicBezTo>
                  <a:pt x="333540" y="281255"/>
                  <a:pt x="332715" y="278892"/>
                  <a:pt x="331566" y="276378"/>
                </a:cubicBezTo>
                <a:cubicBezTo>
                  <a:pt x="330416" y="273863"/>
                  <a:pt x="329210" y="271653"/>
                  <a:pt x="327946" y="269748"/>
                </a:cubicBezTo>
                <a:cubicBezTo>
                  <a:pt x="348857" y="267957"/>
                  <a:pt x="369977" y="265061"/>
                  <a:pt x="391306" y="261060"/>
                </a:cubicBezTo>
                <a:cubicBezTo>
                  <a:pt x="412636" y="257058"/>
                  <a:pt x="433070" y="251723"/>
                  <a:pt x="452609" y="245053"/>
                </a:cubicBezTo>
                <a:cubicBezTo>
                  <a:pt x="441592" y="239718"/>
                  <a:pt x="431394" y="233773"/>
                  <a:pt x="422015" y="227218"/>
                </a:cubicBezTo>
                <a:cubicBezTo>
                  <a:pt x="412636" y="220663"/>
                  <a:pt x="404343" y="213498"/>
                  <a:pt x="397136" y="205723"/>
                </a:cubicBezTo>
                <a:cubicBezTo>
                  <a:pt x="390709" y="211529"/>
                  <a:pt x="384131" y="216991"/>
                  <a:pt x="377400" y="222111"/>
                </a:cubicBezTo>
                <a:cubicBezTo>
                  <a:pt x="370669" y="227230"/>
                  <a:pt x="363938" y="231931"/>
                  <a:pt x="357207" y="236212"/>
                </a:cubicBezTo>
                <a:cubicBezTo>
                  <a:pt x="356045" y="234878"/>
                  <a:pt x="354406" y="233201"/>
                  <a:pt x="352292" y="231181"/>
                </a:cubicBezTo>
                <a:cubicBezTo>
                  <a:pt x="350177" y="229161"/>
                  <a:pt x="348158" y="227484"/>
                  <a:pt x="346234" y="226151"/>
                </a:cubicBezTo>
                <a:cubicBezTo>
                  <a:pt x="360166" y="218276"/>
                  <a:pt x="373450" y="208804"/>
                  <a:pt x="386087" y="197734"/>
                </a:cubicBezTo>
                <a:cubicBezTo>
                  <a:pt x="398723" y="186664"/>
                  <a:pt x="409417" y="174594"/>
                  <a:pt x="418167" y="161525"/>
                </a:cubicBezTo>
                <a:lnTo>
                  <a:pt x="383724" y="161525"/>
                </a:lnTo>
                <a:close/>
                <a:moveTo>
                  <a:pt x="5735174" y="71343"/>
                </a:moveTo>
                <a:lnTo>
                  <a:pt x="5861970" y="71343"/>
                </a:lnTo>
                <a:lnTo>
                  <a:pt x="5861970" y="84716"/>
                </a:lnTo>
                <a:lnTo>
                  <a:pt x="5802535" y="84716"/>
                </a:lnTo>
                <a:lnTo>
                  <a:pt x="5802535" y="135351"/>
                </a:lnTo>
                <a:lnTo>
                  <a:pt x="5854960" y="135351"/>
                </a:lnTo>
                <a:lnTo>
                  <a:pt x="5854960" y="148419"/>
                </a:lnTo>
                <a:lnTo>
                  <a:pt x="5802535" y="148419"/>
                </a:lnTo>
                <a:lnTo>
                  <a:pt x="5802535" y="204845"/>
                </a:lnTo>
                <a:lnTo>
                  <a:pt x="5865324" y="204845"/>
                </a:lnTo>
                <a:lnTo>
                  <a:pt x="5865324" y="217913"/>
                </a:lnTo>
                <a:lnTo>
                  <a:pt x="5732126" y="217913"/>
                </a:lnTo>
                <a:lnTo>
                  <a:pt x="5732126" y="204845"/>
                </a:lnTo>
                <a:lnTo>
                  <a:pt x="5788514" y="204845"/>
                </a:lnTo>
                <a:lnTo>
                  <a:pt x="5788514" y="148419"/>
                </a:lnTo>
                <a:lnTo>
                  <a:pt x="5740356" y="148419"/>
                </a:lnTo>
                <a:lnTo>
                  <a:pt x="5740356" y="135351"/>
                </a:lnTo>
                <a:lnTo>
                  <a:pt x="5788514" y="135351"/>
                </a:lnTo>
                <a:lnTo>
                  <a:pt x="5788514" y="84716"/>
                </a:lnTo>
                <a:lnTo>
                  <a:pt x="5735174" y="84716"/>
                </a:lnTo>
                <a:close/>
                <a:moveTo>
                  <a:pt x="3243358" y="56998"/>
                </a:moveTo>
                <a:cubicBezTo>
                  <a:pt x="3247117" y="81738"/>
                  <a:pt x="3251943" y="105029"/>
                  <a:pt x="3257836" y="126873"/>
                </a:cubicBezTo>
                <a:cubicBezTo>
                  <a:pt x="3263729" y="148717"/>
                  <a:pt x="3270993" y="168809"/>
                  <a:pt x="3279629" y="187148"/>
                </a:cubicBezTo>
                <a:cubicBezTo>
                  <a:pt x="3289433" y="169304"/>
                  <a:pt x="3298019" y="149518"/>
                  <a:pt x="3305384" y="127788"/>
                </a:cubicBezTo>
                <a:cubicBezTo>
                  <a:pt x="3312750" y="106058"/>
                  <a:pt x="3318592" y="82462"/>
                  <a:pt x="3322910" y="56998"/>
                </a:cubicBezTo>
                <a:close/>
                <a:moveTo>
                  <a:pt x="3684858" y="49359"/>
                </a:moveTo>
                <a:cubicBezTo>
                  <a:pt x="3672566" y="49689"/>
                  <a:pt x="3662542" y="55051"/>
                  <a:pt x="3654785" y="65443"/>
                </a:cubicBezTo>
                <a:cubicBezTo>
                  <a:pt x="3647029" y="75835"/>
                  <a:pt x="3643027" y="89276"/>
                  <a:pt x="3642779" y="105766"/>
                </a:cubicBezTo>
                <a:cubicBezTo>
                  <a:pt x="3642709" y="122085"/>
                  <a:pt x="3646280" y="135336"/>
                  <a:pt x="3653490" y="145518"/>
                </a:cubicBezTo>
                <a:cubicBezTo>
                  <a:pt x="3660700" y="155701"/>
                  <a:pt x="3671969" y="160947"/>
                  <a:pt x="3687298" y="161259"/>
                </a:cubicBezTo>
                <a:cubicBezTo>
                  <a:pt x="3695613" y="161348"/>
                  <a:pt x="3704214" y="158807"/>
                  <a:pt x="3713102" y="153636"/>
                </a:cubicBezTo>
                <a:cubicBezTo>
                  <a:pt x="3721989" y="148465"/>
                  <a:pt x="3730666" y="140131"/>
                  <a:pt x="3739134" y="128634"/>
                </a:cubicBezTo>
                <a:cubicBezTo>
                  <a:pt x="3738245" y="104121"/>
                  <a:pt x="3733315" y="84849"/>
                  <a:pt x="3724345" y="70817"/>
                </a:cubicBezTo>
                <a:cubicBezTo>
                  <a:pt x="3715376" y="56785"/>
                  <a:pt x="3702213" y="49632"/>
                  <a:pt x="3684858" y="49359"/>
                </a:cubicBezTo>
                <a:close/>
                <a:moveTo>
                  <a:pt x="6121737" y="46025"/>
                </a:moveTo>
                <a:lnTo>
                  <a:pt x="6121737" y="118263"/>
                </a:lnTo>
                <a:lnTo>
                  <a:pt x="6196412" y="118263"/>
                </a:lnTo>
                <a:lnTo>
                  <a:pt x="6196412" y="46025"/>
                </a:lnTo>
                <a:close/>
                <a:moveTo>
                  <a:pt x="2128704" y="45397"/>
                </a:moveTo>
                <a:cubicBezTo>
                  <a:pt x="2123529" y="51969"/>
                  <a:pt x="2118030" y="58503"/>
                  <a:pt x="2112207" y="64999"/>
                </a:cubicBezTo>
                <a:cubicBezTo>
                  <a:pt x="2106384" y="71495"/>
                  <a:pt x="2100199" y="77877"/>
                  <a:pt x="2093652" y="84144"/>
                </a:cubicBezTo>
                <a:lnTo>
                  <a:pt x="2184788" y="84144"/>
                </a:lnTo>
                <a:cubicBezTo>
                  <a:pt x="2190045" y="78678"/>
                  <a:pt x="2195227" y="72525"/>
                  <a:pt x="2200332" y="65686"/>
                </a:cubicBezTo>
                <a:cubicBezTo>
                  <a:pt x="2205438" y="58846"/>
                  <a:pt x="2210010" y="52083"/>
                  <a:pt x="2214048" y="45397"/>
                </a:cubicBezTo>
                <a:close/>
                <a:moveTo>
                  <a:pt x="3329311" y="42063"/>
                </a:moveTo>
                <a:lnTo>
                  <a:pt x="3338456" y="44806"/>
                </a:lnTo>
                <a:cubicBezTo>
                  <a:pt x="3333839" y="76956"/>
                  <a:pt x="3327222" y="106153"/>
                  <a:pt x="3318605" y="132398"/>
                </a:cubicBezTo>
                <a:cubicBezTo>
                  <a:pt x="3309988" y="158642"/>
                  <a:pt x="3299638" y="181972"/>
                  <a:pt x="3287554" y="202388"/>
                </a:cubicBezTo>
                <a:cubicBezTo>
                  <a:pt x="3295606" y="216764"/>
                  <a:pt x="3304877" y="229616"/>
                  <a:pt x="3315367" y="240945"/>
                </a:cubicBezTo>
                <a:cubicBezTo>
                  <a:pt x="3325857" y="252273"/>
                  <a:pt x="3337719" y="261773"/>
                  <a:pt x="3350952" y="269444"/>
                </a:cubicBezTo>
                <a:cubicBezTo>
                  <a:pt x="3349060" y="270866"/>
                  <a:pt x="3347130" y="272593"/>
                  <a:pt x="3345161" y="274625"/>
                </a:cubicBezTo>
                <a:cubicBezTo>
                  <a:pt x="3343192" y="276657"/>
                  <a:pt x="3341567" y="278689"/>
                  <a:pt x="3340284" y="280721"/>
                </a:cubicBezTo>
                <a:cubicBezTo>
                  <a:pt x="3327673" y="272949"/>
                  <a:pt x="3316320" y="263652"/>
                  <a:pt x="3306223" y="252832"/>
                </a:cubicBezTo>
                <a:cubicBezTo>
                  <a:pt x="3296126" y="242012"/>
                  <a:pt x="3287058" y="229667"/>
                  <a:pt x="3279019" y="215799"/>
                </a:cubicBezTo>
                <a:cubicBezTo>
                  <a:pt x="3269545" y="230131"/>
                  <a:pt x="3259461" y="242920"/>
                  <a:pt x="3248768" y="254166"/>
                </a:cubicBezTo>
                <a:cubicBezTo>
                  <a:pt x="3238075" y="265411"/>
                  <a:pt x="3226924" y="275076"/>
                  <a:pt x="3215316" y="283160"/>
                </a:cubicBezTo>
                <a:cubicBezTo>
                  <a:pt x="3214053" y="281242"/>
                  <a:pt x="3212541" y="279210"/>
                  <a:pt x="3210782" y="277064"/>
                </a:cubicBezTo>
                <a:cubicBezTo>
                  <a:pt x="3209023" y="274917"/>
                  <a:pt x="3207284" y="273190"/>
                  <a:pt x="3205563" y="271882"/>
                </a:cubicBezTo>
                <a:cubicBezTo>
                  <a:pt x="3217494" y="264072"/>
                  <a:pt x="3228988" y="254242"/>
                  <a:pt x="3240043" y="242393"/>
                </a:cubicBezTo>
                <a:cubicBezTo>
                  <a:pt x="3251098" y="230544"/>
                  <a:pt x="3261449" y="216904"/>
                  <a:pt x="3271094" y="201473"/>
                </a:cubicBezTo>
                <a:cubicBezTo>
                  <a:pt x="3261246" y="181604"/>
                  <a:pt x="3252978" y="159544"/>
                  <a:pt x="3246292" y="135294"/>
                </a:cubicBezTo>
                <a:cubicBezTo>
                  <a:pt x="3239605" y="111043"/>
                  <a:pt x="3234157" y="84944"/>
                  <a:pt x="3229947" y="56998"/>
                </a:cubicBezTo>
                <a:lnTo>
                  <a:pt x="3211964" y="56998"/>
                </a:lnTo>
                <a:lnTo>
                  <a:pt x="3211964" y="42977"/>
                </a:lnTo>
                <a:lnTo>
                  <a:pt x="3326873" y="42977"/>
                </a:lnTo>
                <a:close/>
                <a:moveTo>
                  <a:pt x="2569750" y="40825"/>
                </a:moveTo>
                <a:lnTo>
                  <a:pt x="2569750" y="67380"/>
                </a:lnTo>
                <a:lnTo>
                  <a:pt x="2623090" y="67380"/>
                </a:lnTo>
                <a:lnTo>
                  <a:pt x="2623090" y="40825"/>
                </a:lnTo>
                <a:close/>
                <a:moveTo>
                  <a:pt x="2498122" y="40825"/>
                </a:moveTo>
                <a:lnTo>
                  <a:pt x="2498122" y="65854"/>
                </a:lnTo>
                <a:lnTo>
                  <a:pt x="2498122" y="67380"/>
                </a:lnTo>
                <a:lnTo>
                  <a:pt x="2555729" y="67380"/>
                </a:lnTo>
                <a:lnTo>
                  <a:pt x="2555729" y="40825"/>
                </a:lnTo>
                <a:close/>
                <a:moveTo>
                  <a:pt x="1229525" y="40520"/>
                </a:moveTo>
                <a:lnTo>
                  <a:pt x="1229525" y="61894"/>
                </a:lnTo>
                <a:lnTo>
                  <a:pt x="1247547" y="61894"/>
                </a:lnTo>
                <a:lnTo>
                  <a:pt x="1247547" y="40520"/>
                </a:lnTo>
                <a:close/>
                <a:moveTo>
                  <a:pt x="1184720" y="40520"/>
                </a:moveTo>
                <a:lnTo>
                  <a:pt x="1184720" y="61894"/>
                </a:lnTo>
                <a:lnTo>
                  <a:pt x="1202131" y="61894"/>
                </a:lnTo>
                <a:lnTo>
                  <a:pt x="1202131" y="40520"/>
                </a:lnTo>
                <a:close/>
                <a:moveTo>
                  <a:pt x="1140219" y="40520"/>
                </a:moveTo>
                <a:lnTo>
                  <a:pt x="1140219" y="61894"/>
                </a:lnTo>
                <a:lnTo>
                  <a:pt x="1157326" y="61894"/>
                </a:lnTo>
                <a:lnTo>
                  <a:pt x="1157326" y="40520"/>
                </a:lnTo>
                <a:close/>
                <a:moveTo>
                  <a:pt x="1522762" y="39301"/>
                </a:moveTo>
                <a:lnTo>
                  <a:pt x="1522762" y="51531"/>
                </a:lnTo>
                <a:lnTo>
                  <a:pt x="1577016" y="51531"/>
                </a:lnTo>
                <a:lnTo>
                  <a:pt x="1577016" y="39301"/>
                </a:lnTo>
                <a:close/>
                <a:moveTo>
                  <a:pt x="3111075" y="36272"/>
                </a:moveTo>
                <a:lnTo>
                  <a:pt x="3111075" y="85649"/>
                </a:lnTo>
                <a:lnTo>
                  <a:pt x="3172644" y="85649"/>
                </a:lnTo>
                <a:lnTo>
                  <a:pt x="3172644" y="36272"/>
                </a:lnTo>
                <a:close/>
                <a:moveTo>
                  <a:pt x="14593" y="35338"/>
                </a:moveTo>
                <a:lnTo>
                  <a:pt x="14593" y="252394"/>
                </a:lnTo>
                <a:lnTo>
                  <a:pt x="235306" y="252394"/>
                </a:lnTo>
                <a:lnTo>
                  <a:pt x="235306" y="35338"/>
                </a:lnTo>
                <a:close/>
                <a:moveTo>
                  <a:pt x="3685163" y="34767"/>
                </a:moveTo>
                <a:cubicBezTo>
                  <a:pt x="3706957" y="34867"/>
                  <a:pt x="3724266" y="43651"/>
                  <a:pt x="3737091" y="61120"/>
                </a:cubicBezTo>
                <a:cubicBezTo>
                  <a:pt x="3749917" y="78588"/>
                  <a:pt x="3756478" y="104142"/>
                  <a:pt x="3756774" y="137781"/>
                </a:cubicBezTo>
                <a:cubicBezTo>
                  <a:pt x="3756562" y="168808"/>
                  <a:pt x="3752824" y="193652"/>
                  <a:pt x="3745560" y="212313"/>
                </a:cubicBezTo>
                <a:cubicBezTo>
                  <a:pt x="3738297" y="230975"/>
                  <a:pt x="3728780" y="244437"/>
                  <a:pt x="3717010" y="252702"/>
                </a:cubicBezTo>
                <a:cubicBezTo>
                  <a:pt x="3705240" y="260966"/>
                  <a:pt x="3692490" y="265017"/>
                  <a:pt x="3678760" y="264853"/>
                </a:cubicBezTo>
                <a:cubicBezTo>
                  <a:pt x="3667986" y="264745"/>
                  <a:pt x="3658586" y="262756"/>
                  <a:pt x="3650560" y="258884"/>
                </a:cubicBezTo>
                <a:cubicBezTo>
                  <a:pt x="3642534" y="255011"/>
                  <a:pt x="3635582" y="249901"/>
                  <a:pt x="3629701" y="243552"/>
                </a:cubicBezTo>
                <a:lnTo>
                  <a:pt x="3640346" y="231963"/>
                </a:lnTo>
                <a:cubicBezTo>
                  <a:pt x="3645406" y="237770"/>
                  <a:pt x="3651210" y="242167"/>
                  <a:pt x="3657759" y="245153"/>
                </a:cubicBezTo>
                <a:cubicBezTo>
                  <a:pt x="3664308" y="248139"/>
                  <a:pt x="3671410" y="249638"/>
                  <a:pt x="3679065" y="249651"/>
                </a:cubicBezTo>
                <a:cubicBezTo>
                  <a:pt x="3694940" y="250133"/>
                  <a:pt x="3708623" y="242460"/>
                  <a:pt x="3720115" y="226632"/>
                </a:cubicBezTo>
                <a:cubicBezTo>
                  <a:pt x="3731606" y="210805"/>
                  <a:pt x="3738048" y="183932"/>
                  <a:pt x="3739439" y="146014"/>
                </a:cubicBezTo>
                <a:cubicBezTo>
                  <a:pt x="3732070" y="154978"/>
                  <a:pt x="3723786" y="162109"/>
                  <a:pt x="3714588" y="167409"/>
                </a:cubicBezTo>
                <a:cubicBezTo>
                  <a:pt x="3705390" y="172708"/>
                  <a:pt x="3695582" y="175420"/>
                  <a:pt x="3685163" y="175546"/>
                </a:cubicBezTo>
                <a:cubicBezTo>
                  <a:pt x="3666387" y="175459"/>
                  <a:pt x="3651733" y="169470"/>
                  <a:pt x="3641201" y="157578"/>
                </a:cubicBezTo>
                <a:cubicBezTo>
                  <a:pt x="3630669" y="145687"/>
                  <a:pt x="3625315" y="128416"/>
                  <a:pt x="3625139" y="105766"/>
                </a:cubicBezTo>
                <a:cubicBezTo>
                  <a:pt x="3625620" y="84533"/>
                  <a:pt x="3631584" y="67478"/>
                  <a:pt x="3643030" y="54602"/>
                </a:cubicBezTo>
                <a:cubicBezTo>
                  <a:pt x="3654477" y="41726"/>
                  <a:pt x="3668522" y="35114"/>
                  <a:pt x="3685163" y="34767"/>
                </a:cubicBezTo>
                <a:close/>
                <a:moveTo>
                  <a:pt x="3499396" y="34767"/>
                </a:moveTo>
                <a:cubicBezTo>
                  <a:pt x="3509712" y="34855"/>
                  <a:pt x="3518731" y="36807"/>
                  <a:pt x="3526451" y="40622"/>
                </a:cubicBezTo>
                <a:cubicBezTo>
                  <a:pt x="3534172" y="44437"/>
                  <a:pt x="3540896" y="49585"/>
                  <a:pt x="3546624" y="56067"/>
                </a:cubicBezTo>
                <a:lnTo>
                  <a:pt x="3535979" y="67656"/>
                </a:lnTo>
                <a:cubicBezTo>
                  <a:pt x="3531192" y="61849"/>
                  <a:pt x="3525681" y="57453"/>
                  <a:pt x="3519443" y="54467"/>
                </a:cubicBezTo>
                <a:cubicBezTo>
                  <a:pt x="3513206" y="51481"/>
                  <a:pt x="3506625" y="49981"/>
                  <a:pt x="3499700" y="49969"/>
                </a:cubicBezTo>
                <a:cubicBezTo>
                  <a:pt x="3482466" y="49480"/>
                  <a:pt x="3467919" y="57090"/>
                  <a:pt x="3456058" y="72796"/>
                </a:cubicBezTo>
                <a:cubicBezTo>
                  <a:pt x="3444198" y="88503"/>
                  <a:pt x="3437808" y="115236"/>
                  <a:pt x="3436887" y="152997"/>
                </a:cubicBezTo>
                <a:cubicBezTo>
                  <a:pt x="3444306" y="143925"/>
                  <a:pt x="3452641" y="136857"/>
                  <a:pt x="3461890" y="131792"/>
                </a:cubicBezTo>
                <a:cubicBezTo>
                  <a:pt x="3471140" y="126728"/>
                  <a:pt x="3480694" y="124155"/>
                  <a:pt x="3490553" y="124073"/>
                </a:cubicBezTo>
                <a:cubicBezTo>
                  <a:pt x="3509608" y="124122"/>
                  <a:pt x="3524390" y="130035"/>
                  <a:pt x="3534896" y="141813"/>
                </a:cubicBezTo>
                <a:cubicBezTo>
                  <a:pt x="3545403" y="153590"/>
                  <a:pt x="3550731" y="170937"/>
                  <a:pt x="3550882" y="193853"/>
                </a:cubicBezTo>
                <a:cubicBezTo>
                  <a:pt x="3550401" y="215087"/>
                  <a:pt x="3544437" y="232141"/>
                  <a:pt x="3532990" y="245017"/>
                </a:cubicBezTo>
                <a:cubicBezTo>
                  <a:pt x="3521544" y="257893"/>
                  <a:pt x="3507500" y="264505"/>
                  <a:pt x="3490858" y="264853"/>
                </a:cubicBezTo>
                <a:cubicBezTo>
                  <a:pt x="3469077" y="264740"/>
                  <a:pt x="3451818" y="255448"/>
                  <a:pt x="3439082" y="236976"/>
                </a:cubicBezTo>
                <a:cubicBezTo>
                  <a:pt x="3426346" y="218503"/>
                  <a:pt x="3419835" y="191527"/>
                  <a:pt x="3419551" y="156046"/>
                </a:cubicBezTo>
                <a:cubicBezTo>
                  <a:pt x="3419763" y="126338"/>
                  <a:pt x="3423569" y="102581"/>
                  <a:pt x="3430968" y="84776"/>
                </a:cubicBezTo>
                <a:cubicBezTo>
                  <a:pt x="3438368" y="66971"/>
                  <a:pt x="3448088" y="54145"/>
                  <a:pt x="3460129" y="46296"/>
                </a:cubicBezTo>
                <a:cubicBezTo>
                  <a:pt x="3472170" y="38448"/>
                  <a:pt x="3485259" y="34605"/>
                  <a:pt x="3499396" y="34767"/>
                </a:cubicBezTo>
                <a:close/>
                <a:moveTo>
                  <a:pt x="5036724" y="34424"/>
                </a:moveTo>
                <a:lnTo>
                  <a:pt x="5036724" y="80487"/>
                </a:lnTo>
                <a:lnTo>
                  <a:pt x="5119630" y="80487"/>
                </a:lnTo>
                <a:lnTo>
                  <a:pt x="5119630" y="34424"/>
                </a:lnTo>
                <a:close/>
                <a:moveTo>
                  <a:pt x="4938274" y="34424"/>
                </a:moveTo>
                <a:lnTo>
                  <a:pt x="4938274" y="80487"/>
                </a:lnTo>
                <a:lnTo>
                  <a:pt x="5022704" y="80487"/>
                </a:lnTo>
                <a:lnTo>
                  <a:pt x="5022704" y="34424"/>
                </a:lnTo>
                <a:close/>
                <a:moveTo>
                  <a:pt x="6107716" y="32614"/>
                </a:moveTo>
                <a:lnTo>
                  <a:pt x="6210738" y="32614"/>
                </a:lnTo>
                <a:lnTo>
                  <a:pt x="6210738" y="131369"/>
                </a:lnTo>
                <a:lnTo>
                  <a:pt x="6107716" y="131369"/>
                </a:lnTo>
                <a:close/>
                <a:moveTo>
                  <a:pt x="4399522" y="30766"/>
                </a:moveTo>
                <a:lnTo>
                  <a:pt x="4399522" y="83230"/>
                </a:lnTo>
                <a:lnTo>
                  <a:pt x="4440708" y="83230"/>
                </a:lnTo>
                <a:lnTo>
                  <a:pt x="4440708" y="30766"/>
                </a:lnTo>
                <a:close/>
                <a:moveTo>
                  <a:pt x="4347400" y="30766"/>
                </a:moveTo>
                <a:lnTo>
                  <a:pt x="4347400" y="83230"/>
                </a:lnTo>
                <a:lnTo>
                  <a:pt x="4387977" y="83230"/>
                </a:lnTo>
                <a:lnTo>
                  <a:pt x="4387977" y="30766"/>
                </a:lnTo>
                <a:close/>
                <a:moveTo>
                  <a:pt x="4297108" y="30766"/>
                </a:moveTo>
                <a:lnTo>
                  <a:pt x="4297108" y="83230"/>
                </a:lnTo>
                <a:lnTo>
                  <a:pt x="4335856" y="83230"/>
                </a:lnTo>
                <a:lnTo>
                  <a:pt x="4335856" y="30766"/>
                </a:lnTo>
                <a:close/>
                <a:moveTo>
                  <a:pt x="4689482" y="29852"/>
                </a:moveTo>
                <a:lnTo>
                  <a:pt x="4689482" y="67075"/>
                </a:lnTo>
                <a:lnTo>
                  <a:pt x="4780922" y="67075"/>
                </a:lnTo>
                <a:lnTo>
                  <a:pt x="4780922" y="29852"/>
                </a:lnTo>
                <a:close/>
                <a:moveTo>
                  <a:pt x="5705608" y="25318"/>
                </a:moveTo>
                <a:lnTo>
                  <a:pt x="5868982" y="25318"/>
                </a:lnTo>
                <a:lnTo>
                  <a:pt x="5868982" y="39301"/>
                </a:lnTo>
                <a:lnTo>
                  <a:pt x="5719630" y="39301"/>
                </a:lnTo>
                <a:lnTo>
                  <a:pt x="5719630" y="254527"/>
                </a:lnTo>
                <a:lnTo>
                  <a:pt x="5873553" y="254527"/>
                </a:lnTo>
                <a:lnTo>
                  <a:pt x="5873553" y="268205"/>
                </a:lnTo>
                <a:lnTo>
                  <a:pt x="5705608" y="268205"/>
                </a:lnTo>
                <a:close/>
                <a:moveTo>
                  <a:pt x="3074194" y="22556"/>
                </a:moveTo>
                <a:lnTo>
                  <a:pt x="3211354" y="22556"/>
                </a:lnTo>
                <a:lnTo>
                  <a:pt x="3211354" y="36272"/>
                </a:lnTo>
                <a:lnTo>
                  <a:pt x="3186970" y="36272"/>
                </a:lnTo>
                <a:lnTo>
                  <a:pt x="3186970" y="205436"/>
                </a:lnTo>
                <a:lnTo>
                  <a:pt x="3213792" y="200559"/>
                </a:lnTo>
                <a:lnTo>
                  <a:pt x="3214707" y="213665"/>
                </a:lnTo>
                <a:lnTo>
                  <a:pt x="3186970" y="218847"/>
                </a:lnTo>
                <a:lnTo>
                  <a:pt x="3186970" y="282855"/>
                </a:lnTo>
                <a:lnTo>
                  <a:pt x="3172644" y="282855"/>
                </a:lnTo>
                <a:lnTo>
                  <a:pt x="3172644" y="221590"/>
                </a:lnTo>
                <a:cubicBezTo>
                  <a:pt x="3154686" y="224943"/>
                  <a:pt x="3137414" y="228067"/>
                  <a:pt x="3120828" y="230963"/>
                </a:cubicBezTo>
                <a:cubicBezTo>
                  <a:pt x="3104242" y="233858"/>
                  <a:pt x="3089104" y="236525"/>
                  <a:pt x="3075413" y="238964"/>
                </a:cubicBezTo>
                <a:lnTo>
                  <a:pt x="3072060" y="224638"/>
                </a:lnTo>
                <a:lnTo>
                  <a:pt x="3096749" y="220676"/>
                </a:lnTo>
                <a:lnTo>
                  <a:pt x="3096749" y="36272"/>
                </a:lnTo>
                <a:lnTo>
                  <a:pt x="3074194" y="36272"/>
                </a:lnTo>
                <a:close/>
                <a:moveTo>
                  <a:pt x="4923949" y="20746"/>
                </a:moveTo>
                <a:lnTo>
                  <a:pt x="5133956" y="20746"/>
                </a:lnTo>
                <a:lnTo>
                  <a:pt x="5133956" y="153601"/>
                </a:lnTo>
                <a:lnTo>
                  <a:pt x="4923949" y="153601"/>
                </a:lnTo>
                <a:close/>
                <a:moveTo>
                  <a:pt x="0" y="20746"/>
                </a:moveTo>
                <a:lnTo>
                  <a:pt x="250203" y="20746"/>
                </a:lnTo>
                <a:lnTo>
                  <a:pt x="250203" y="282836"/>
                </a:lnTo>
                <a:lnTo>
                  <a:pt x="235306" y="282836"/>
                </a:lnTo>
                <a:lnTo>
                  <a:pt x="235306" y="266377"/>
                </a:lnTo>
                <a:lnTo>
                  <a:pt x="14593" y="266377"/>
                </a:lnTo>
                <a:lnTo>
                  <a:pt x="14593" y="282836"/>
                </a:lnTo>
                <a:lnTo>
                  <a:pt x="0" y="282836"/>
                </a:lnTo>
                <a:close/>
                <a:moveTo>
                  <a:pt x="4283736" y="18003"/>
                </a:moveTo>
                <a:lnTo>
                  <a:pt x="4454386" y="18003"/>
                </a:lnTo>
                <a:lnTo>
                  <a:pt x="4454386" y="95993"/>
                </a:lnTo>
                <a:lnTo>
                  <a:pt x="4350756" y="95993"/>
                </a:lnTo>
                <a:lnTo>
                  <a:pt x="4357468" y="97825"/>
                </a:lnTo>
                <a:cubicBezTo>
                  <a:pt x="4355485" y="102397"/>
                  <a:pt x="4353274" y="106835"/>
                  <a:pt x="4350836" y="111140"/>
                </a:cubicBezTo>
                <a:cubicBezTo>
                  <a:pt x="4348396" y="115445"/>
                  <a:pt x="4345732" y="119654"/>
                  <a:pt x="4342844" y="123768"/>
                </a:cubicBezTo>
                <a:lnTo>
                  <a:pt x="4429724" y="123768"/>
                </a:lnTo>
                <a:lnTo>
                  <a:pt x="4432470" y="122853"/>
                </a:lnTo>
                <a:lnTo>
                  <a:pt x="4441315" y="128023"/>
                </a:lnTo>
                <a:cubicBezTo>
                  <a:pt x="4432554" y="151091"/>
                  <a:pt x="4420220" y="170651"/>
                  <a:pt x="4404316" y="186700"/>
                </a:cubicBezTo>
                <a:cubicBezTo>
                  <a:pt x="4388412" y="202750"/>
                  <a:pt x="4370258" y="215854"/>
                  <a:pt x="4349855" y="226013"/>
                </a:cubicBezTo>
                <a:cubicBezTo>
                  <a:pt x="4329452" y="236171"/>
                  <a:pt x="4308122" y="243947"/>
                  <a:pt x="4285863" y="249341"/>
                </a:cubicBezTo>
                <a:cubicBezTo>
                  <a:pt x="4284907" y="247449"/>
                  <a:pt x="4283702" y="245441"/>
                  <a:pt x="4282248" y="243320"/>
                </a:cubicBezTo>
                <a:cubicBezTo>
                  <a:pt x="4280794" y="241198"/>
                  <a:pt x="4279358" y="239344"/>
                  <a:pt x="4277941" y="237756"/>
                </a:cubicBezTo>
                <a:cubicBezTo>
                  <a:pt x="4293723" y="234275"/>
                  <a:pt x="4309148" y="229498"/>
                  <a:pt x="4324218" y="223426"/>
                </a:cubicBezTo>
                <a:cubicBezTo>
                  <a:pt x="4339286" y="217353"/>
                  <a:pt x="4353421" y="209833"/>
                  <a:pt x="4366622" y="200864"/>
                </a:cubicBezTo>
                <a:cubicBezTo>
                  <a:pt x="4360470" y="195363"/>
                  <a:pt x="4353410" y="189367"/>
                  <a:pt x="4345440" y="182876"/>
                </a:cubicBezTo>
                <a:cubicBezTo>
                  <a:pt x="4337471" y="176384"/>
                  <a:pt x="4329802" y="170388"/>
                  <a:pt x="4322432" y="164887"/>
                </a:cubicBezTo>
                <a:lnTo>
                  <a:pt x="4332196" y="156960"/>
                </a:lnTo>
                <a:cubicBezTo>
                  <a:pt x="4339876" y="162486"/>
                  <a:pt x="4347870" y="168508"/>
                  <a:pt x="4356178" y="175025"/>
                </a:cubicBezTo>
                <a:cubicBezTo>
                  <a:pt x="4364487" y="181542"/>
                  <a:pt x="4371730" y="187411"/>
                  <a:pt x="4377910" y="192632"/>
                </a:cubicBezTo>
                <a:cubicBezTo>
                  <a:pt x="4387393" y="185150"/>
                  <a:pt x="4395910" y="176714"/>
                  <a:pt x="4403460" y="167326"/>
                </a:cubicBezTo>
                <a:cubicBezTo>
                  <a:pt x="4411010" y="157938"/>
                  <a:pt x="4417324" y="147673"/>
                  <a:pt x="4422402" y="136532"/>
                </a:cubicBezTo>
                <a:lnTo>
                  <a:pt x="4333111" y="136532"/>
                </a:lnTo>
                <a:cubicBezTo>
                  <a:pt x="4326346" y="144624"/>
                  <a:pt x="4319051" y="151993"/>
                  <a:pt x="4311224" y="158637"/>
                </a:cubicBezTo>
                <a:cubicBezTo>
                  <a:pt x="4303398" y="165281"/>
                  <a:pt x="4295349" y="171125"/>
                  <a:pt x="4287078" y="176168"/>
                </a:cubicBezTo>
                <a:cubicBezTo>
                  <a:pt x="4285762" y="174853"/>
                  <a:pt x="4283986" y="173291"/>
                  <a:pt x="4281750" y="171480"/>
                </a:cubicBezTo>
                <a:cubicBezTo>
                  <a:pt x="4279516" y="169670"/>
                  <a:pt x="4277432" y="168184"/>
                  <a:pt x="4275501" y="167022"/>
                </a:cubicBezTo>
                <a:cubicBezTo>
                  <a:pt x="4289993" y="158880"/>
                  <a:pt x="4303121" y="148798"/>
                  <a:pt x="4314884" y="136775"/>
                </a:cubicBezTo>
                <a:cubicBezTo>
                  <a:pt x="4326647" y="124752"/>
                  <a:pt x="4335966" y="111158"/>
                  <a:pt x="4342844" y="95993"/>
                </a:cubicBezTo>
                <a:lnTo>
                  <a:pt x="4283736" y="95993"/>
                </a:lnTo>
                <a:close/>
                <a:moveTo>
                  <a:pt x="4675766" y="17393"/>
                </a:moveTo>
                <a:lnTo>
                  <a:pt x="4795247" y="17393"/>
                </a:lnTo>
                <a:lnTo>
                  <a:pt x="4795247" y="79229"/>
                </a:lnTo>
                <a:lnTo>
                  <a:pt x="4675766" y="79229"/>
                </a:lnTo>
                <a:close/>
                <a:moveTo>
                  <a:pt x="4211479" y="17088"/>
                </a:moveTo>
                <a:cubicBezTo>
                  <a:pt x="4220604" y="24837"/>
                  <a:pt x="4229710" y="33300"/>
                  <a:pt x="4238798" y="42477"/>
                </a:cubicBezTo>
                <a:cubicBezTo>
                  <a:pt x="4247884" y="51655"/>
                  <a:pt x="4255240" y="59748"/>
                  <a:pt x="4260862" y="66759"/>
                </a:cubicBezTo>
                <a:lnTo>
                  <a:pt x="4249579" y="75909"/>
                </a:lnTo>
                <a:cubicBezTo>
                  <a:pt x="4244251" y="68747"/>
                  <a:pt x="4237076" y="60424"/>
                  <a:pt x="4228052" y="50939"/>
                </a:cubicBezTo>
                <a:cubicBezTo>
                  <a:pt x="4219029" y="41454"/>
                  <a:pt x="4209948" y="32602"/>
                  <a:pt x="4200810" y="24384"/>
                </a:cubicBezTo>
                <a:close/>
                <a:moveTo>
                  <a:pt x="1482528" y="8859"/>
                </a:moveTo>
                <a:lnTo>
                  <a:pt x="1619993" y="8859"/>
                </a:lnTo>
                <a:lnTo>
                  <a:pt x="1619993" y="81973"/>
                </a:lnTo>
                <a:lnTo>
                  <a:pt x="1482528" y="81973"/>
                </a:lnTo>
                <a:close/>
                <a:moveTo>
                  <a:pt x="6005608" y="7620"/>
                </a:moveTo>
                <a:lnTo>
                  <a:pt x="6020238" y="7620"/>
                </a:lnTo>
                <a:cubicBezTo>
                  <a:pt x="6019628" y="19203"/>
                  <a:pt x="6018714" y="30176"/>
                  <a:pt x="6017495" y="40539"/>
                </a:cubicBezTo>
                <a:lnTo>
                  <a:pt x="6080588" y="40539"/>
                </a:lnTo>
                <a:cubicBezTo>
                  <a:pt x="6080582" y="40704"/>
                  <a:pt x="6080519" y="41593"/>
                  <a:pt x="6080398" y="43206"/>
                </a:cubicBezTo>
                <a:cubicBezTo>
                  <a:pt x="6080277" y="44819"/>
                  <a:pt x="6080138" y="46165"/>
                  <a:pt x="6079979" y="47244"/>
                </a:cubicBezTo>
                <a:cubicBezTo>
                  <a:pt x="6077947" y="74372"/>
                  <a:pt x="6075839" y="94184"/>
                  <a:pt x="6073654" y="106680"/>
                </a:cubicBezTo>
                <a:cubicBezTo>
                  <a:pt x="6071470" y="119177"/>
                  <a:pt x="6068600" y="127102"/>
                  <a:pt x="6065044" y="130455"/>
                </a:cubicBezTo>
                <a:cubicBezTo>
                  <a:pt x="6062840" y="132557"/>
                  <a:pt x="6060542" y="134068"/>
                  <a:pt x="6058148" y="134989"/>
                </a:cubicBezTo>
                <a:cubicBezTo>
                  <a:pt x="6055754" y="135909"/>
                  <a:pt x="6052769" y="136430"/>
                  <a:pt x="6049194" y="136551"/>
                </a:cubicBezTo>
                <a:cubicBezTo>
                  <a:pt x="6046165" y="136849"/>
                  <a:pt x="6042012" y="136938"/>
                  <a:pt x="6036736" y="136818"/>
                </a:cubicBezTo>
                <a:cubicBezTo>
                  <a:pt x="6031458" y="136697"/>
                  <a:pt x="6025858" y="136405"/>
                  <a:pt x="6019933" y="135941"/>
                </a:cubicBezTo>
                <a:cubicBezTo>
                  <a:pt x="6019768" y="133890"/>
                  <a:pt x="6019336" y="131668"/>
                  <a:pt x="6018638" y="129274"/>
                </a:cubicBezTo>
                <a:cubicBezTo>
                  <a:pt x="6017940" y="126880"/>
                  <a:pt x="6017050" y="124733"/>
                  <a:pt x="6015971" y="122835"/>
                </a:cubicBezTo>
                <a:cubicBezTo>
                  <a:pt x="6022353" y="123419"/>
                  <a:pt x="6028106" y="123775"/>
                  <a:pt x="6033230" y="123902"/>
                </a:cubicBezTo>
                <a:cubicBezTo>
                  <a:pt x="6038354" y="124029"/>
                  <a:pt x="6042050" y="124079"/>
                  <a:pt x="6044317" y="124054"/>
                </a:cubicBezTo>
                <a:cubicBezTo>
                  <a:pt x="6046413" y="124225"/>
                  <a:pt x="6048166" y="124111"/>
                  <a:pt x="6049575" y="123711"/>
                </a:cubicBezTo>
                <a:cubicBezTo>
                  <a:pt x="6050984" y="123311"/>
                  <a:pt x="6052280" y="122511"/>
                  <a:pt x="6053462" y="121311"/>
                </a:cubicBezTo>
                <a:cubicBezTo>
                  <a:pt x="6055735" y="119038"/>
                  <a:pt x="6057818" y="112764"/>
                  <a:pt x="6059710" y="102489"/>
                </a:cubicBezTo>
                <a:cubicBezTo>
                  <a:pt x="6061602" y="92215"/>
                  <a:pt x="6063380" y="76035"/>
                  <a:pt x="6065044" y="53950"/>
                </a:cubicBezTo>
                <a:lnTo>
                  <a:pt x="6015666" y="53950"/>
                </a:lnTo>
                <a:cubicBezTo>
                  <a:pt x="6012606" y="75013"/>
                  <a:pt x="6006688" y="93237"/>
                  <a:pt x="5997912" y="108624"/>
                </a:cubicBezTo>
                <a:cubicBezTo>
                  <a:pt x="5989136" y="124010"/>
                  <a:pt x="5975750" y="136367"/>
                  <a:pt x="5957754" y="145695"/>
                </a:cubicBezTo>
                <a:cubicBezTo>
                  <a:pt x="5956618" y="144082"/>
                  <a:pt x="5955157" y="142279"/>
                  <a:pt x="5953372" y="140285"/>
                </a:cubicBezTo>
                <a:cubicBezTo>
                  <a:pt x="5951588" y="138291"/>
                  <a:pt x="5949899" y="136640"/>
                  <a:pt x="5948306" y="135332"/>
                </a:cubicBezTo>
                <a:cubicBezTo>
                  <a:pt x="5964669" y="127064"/>
                  <a:pt x="5976900" y="116091"/>
                  <a:pt x="5984996" y="102413"/>
                </a:cubicBezTo>
                <a:cubicBezTo>
                  <a:pt x="5993092" y="88735"/>
                  <a:pt x="5998540" y="72581"/>
                  <a:pt x="6001340" y="53950"/>
                </a:cubicBezTo>
                <a:lnTo>
                  <a:pt x="5953182" y="53950"/>
                </a:lnTo>
                <a:lnTo>
                  <a:pt x="5953182" y="40539"/>
                </a:lnTo>
                <a:lnTo>
                  <a:pt x="6003170" y="40539"/>
                </a:lnTo>
                <a:cubicBezTo>
                  <a:pt x="6003766" y="35357"/>
                  <a:pt x="6004248" y="30023"/>
                  <a:pt x="6004617" y="24537"/>
                </a:cubicBezTo>
                <a:cubicBezTo>
                  <a:pt x="6004986" y="19050"/>
                  <a:pt x="6005316" y="13412"/>
                  <a:pt x="6005608" y="7620"/>
                </a:cubicBezTo>
                <a:close/>
                <a:moveTo>
                  <a:pt x="4588898" y="7620"/>
                </a:moveTo>
                <a:lnTo>
                  <a:pt x="4603528" y="10668"/>
                </a:lnTo>
                <a:cubicBezTo>
                  <a:pt x="4601445" y="22302"/>
                  <a:pt x="4598905" y="33782"/>
                  <a:pt x="4595908" y="45111"/>
                </a:cubicBezTo>
                <a:lnTo>
                  <a:pt x="4650772" y="45111"/>
                </a:lnTo>
                <a:lnTo>
                  <a:pt x="4650772" y="59132"/>
                </a:lnTo>
                <a:lnTo>
                  <a:pt x="4592860" y="59132"/>
                </a:lnTo>
                <a:cubicBezTo>
                  <a:pt x="4589030" y="73525"/>
                  <a:pt x="4584878" y="87419"/>
                  <a:pt x="4580401" y="100811"/>
                </a:cubicBezTo>
                <a:cubicBezTo>
                  <a:pt x="4575924" y="114204"/>
                  <a:pt x="4571238" y="126727"/>
                  <a:pt x="4566342" y="138380"/>
                </a:cubicBezTo>
                <a:lnTo>
                  <a:pt x="4602918" y="138380"/>
                </a:lnTo>
                <a:lnTo>
                  <a:pt x="4602918" y="89291"/>
                </a:lnTo>
                <a:lnTo>
                  <a:pt x="4616634" y="89291"/>
                </a:lnTo>
                <a:lnTo>
                  <a:pt x="4616634" y="138380"/>
                </a:lnTo>
                <a:lnTo>
                  <a:pt x="4649858" y="138380"/>
                </a:lnTo>
                <a:lnTo>
                  <a:pt x="4649858" y="152096"/>
                </a:lnTo>
                <a:lnTo>
                  <a:pt x="4616634" y="152096"/>
                </a:lnTo>
                <a:lnTo>
                  <a:pt x="4616634" y="198730"/>
                </a:lnTo>
                <a:lnTo>
                  <a:pt x="4655648" y="190805"/>
                </a:lnTo>
                <a:lnTo>
                  <a:pt x="4656868" y="204216"/>
                </a:lnTo>
                <a:lnTo>
                  <a:pt x="4616634" y="212433"/>
                </a:lnTo>
                <a:lnTo>
                  <a:pt x="4616634" y="281940"/>
                </a:lnTo>
                <a:lnTo>
                  <a:pt x="4602918" y="281940"/>
                </a:lnTo>
                <a:lnTo>
                  <a:pt x="4602918" y="215483"/>
                </a:lnTo>
                <a:cubicBezTo>
                  <a:pt x="4591914" y="217783"/>
                  <a:pt x="4581462" y="219969"/>
                  <a:pt x="4571562" y="222040"/>
                </a:cubicBezTo>
                <a:cubicBezTo>
                  <a:pt x="4561662" y="224112"/>
                  <a:pt x="4552506" y="225993"/>
                  <a:pt x="4544092" y="227683"/>
                </a:cubicBezTo>
                <a:lnTo>
                  <a:pt x="4540130" y="213043"/>
                </a:lnTo>
                <a:cubicBezTo>
                  <a:pt x="4548728" y="211651"/>
                  <a:pt x="4558354" y="209936"/>
                  <a:pt x="4569009" y="207897"/>
                </a:cubicBezTo>
                <a:cubicBezTo>
                  <a:pt x="4579664" y="205858"/>
                  <a:pt x="4590968" y="203610"/>
                  <a:pt x="4602918" y="201154"/>
                </a:cubicBezTo>
                <a:lnTo>
                  <a:pt x="4602918" y="152096"/>
                </a:lnTo>
                <a:lnTo>
                  <a:pt x="4573353" y="152096"/>
                </a:lnTo>
                <a:cubicBezTo>
                  <a:pt x="4567949" y="152121"/>
                  <a:pt x="4563364" y="152528"/>
                  <a:pt x="4559598" y="153315"/>
                </a:cubicBezTo>
                <a:cubicBezTo>
                  <a:pt x="4555833" y="154103"/>
                  <a:pt x="4553306" y="155120"/>
                  <a:pt x="4552016" y="156365"/>
                </a:cubicBezTo>
                <a:cubicBezTo>
                  <a:pt x="4551540" y="154523"/>
                  <a:pt x="4550893" y="152185"/>
                  <a:pt x="4550074" y="149353"/>
                </a:cubicBezTo>
                <a:cubicBezTo>
                  <a:pt x="4549254" y="146520"/>
                  <a:pt x="4548378" y="144184"/>
                  <a:pt x="4547444" y="142342"/>
                </a:cubicBezTo>
                <a:cubicBezTo>
                  <a:pt x="4549546" y="141739"/>
                  <a:pt x="4551668" y="139134"/>
                  <a:pt x="4553808" y="134527"/>
                </a:cubicBezTo>
                <a:cubicBezTo>
                  <a:pt x="4555947" y="129921"/>
                  <a:pt x="4558297" y="124189"/>
                  <a:pt x="4560856" y="117332"/>
                </a:cubicBezTo>
                <a:cubicBezTo>
                  <a:pt x="4562634" y="113007"/>
                  <a:pt x="4565174" y="105673"/>
                  <a:pt x="4568476" y="95327"/>
                </a:cubicBezTo>
                <a:cubicBezTo>
                  <a:pt x="4571778" y="84982"/>
                  <a:pt x="4575232" y="72917"/>
                  <a:pt x="4578839" y="59132"/>
                </a:cubicBezTo>
                <a:lnTo>
                  <a:pt x="4541958" y="59132"/>
                </a:lnTo>
                <a:lnTo>
                  <a:pt x="4541958" y="45111"/>
                </a:lnTo>
                <a:lnTo>
                  <a:pt x="4581887" y="45111"/>
                </a:lnTo>
                <a:cubicBezTo>
                  <a:pt x="4583265" y="38996"/>
                  <a:pt x="4584548" y="32785"/>
                  <a:pt x="4585735" y="26480"/>
                </a:cubicBezTo>
                <a:cubicBezTo>
                  <a:pt x="4586922" y="20174"/>
                  <a:pt x="4587976" y="13888"/>
                  <a:pt x="4588898" y="7620"/>
                </a:cubicBezTo>
                <a:close/>
                <a:moveTo>
                  <a:pt x="5361718" y="7335"/>
                </a:moveTo>
                <a:lnTo>
                  <a:pt x="5376348" y="7335"/>
                </a:lnTo>
                <a:lnTo>
                  <a:pt x="5376348" y="45739"/>
                </a:lnTo>
                <a:lnTo>
                  <a:pt x="5444928" y="45739"/>
                </a:lnTo>
                <a:lnTo>
                  <a:pt x="5444928" y="58808"/>
                </a:lnTo>
                <a:lnTo>
                  <a:pt x="5376348" y="58808"/>
                </a:lnTo>
                <a:lnTo>
                  <a:pt x="5376348" y="99994"/>
                </a:lnTo>
                <a:lnTo>
                  <a:pt x="5406524" y="99994"/>
                </a:lnTo>
                <a:cubicBezTo>
                  <a:pt x="5422252" y="88376"/>
                  <a:pt x="5436972" y="76078"/>
                  <a:pt x="5450681" y="63100"/>
                </a:cubicBezTo>
                <a:cubicBezTo>
                  <a:pt x="5464391" y="50122"/>
                  <a:pt x="5476900" y="36613"/>
                  <a:pt x="5488210" y="22575"/>
                </a:cubicBezTo>
                <a:lnTo>
                  <a:pt x="5500402" y="29585"/>
                </a:lnTo>
                <a:cubicBezTo>
                  <a:pt x="5489880" y="42240"/>
                  <a:pt x="5478615" y="54465"/>
                  <a:pt x="5466607" y="66258"/>
                </a:cubicBezTo>
                <a:cubicBezTo>
                  <a:pt x="5454599" y="78051"/>
                  <a:pt x="5441886" y="89296"/>
                  <a:pt x="5428469" y="99994"/>
                </a:cubicBezTo>
                <a:lnTo>
                  <a:pt x="5515032" y="99994"/>
                </a:lnTo>
                <a:lnTo>
                  <a:pt x="5515032" y="113367"/>
                </a:lnTo>
                <a:lnTo>
                  <a:pt x="5410790" y="113367"/>
                </a:lnTo>
                <a:cubicBezTo>
                  <a:pt x="5402237" y="119641"/>
                  <a:pt x="5393436" y="125782"/>
                  <a:pt x="5384387" y="131789"/>
                </a:cubicBezTo>
                <a:cubicBezTo>
                  <a:pt x="5375339" y="137796"/>
                  <a:pt x="5366156" y="143555"/>
                  <a:pt x="5356841" y="149067"/>
                </a:cubicBezTo>
                <a:lnTo>
                  <a:pt x="5487600" y="149067"/>
                </a:lnTo>
                <a:lnTo>
                  <a:pt x="5487600" y="161830"/>
                </a:lnTo>
                <a:lnTo>
                  <a:pt x="5351050" y="161830"/>
                </a:lnTo>
                <a:cubicBezTo>
                  <a:pt x="5348726" y="167831"/>
                  <a:pt x="5346287" y="173832"/>
                  <a:pt x="5343735" y="179833"/>
                </a:cubicBezTo>
                <a:cubicBezTo>
                  <a:pt x="5341182" y="185834"/>
                  <a:pt x="5338744" y="191530"/>
                  <a:pt x="5336420" y="196920"/>
                </a:cubicBezTo>
                <a:lnTo>
                  <a:pt x="5469616" y="196920"/>
                </a:lnTo>
                <a:lnTo>
                  <a:pt x="5468703" y="204214"/>
                </a:lnTo>
                <a:cubicBezTo>
                  <a:pt x="5465591" y="225441"/>
                  <a:pt x="5462366" y="241446"/>
                  <a:pt x="5459025" y="252231"/>
                </a:cubicBezTo>
                <a:cubicBezTo>
                  <a:pt x="5455685" y="263016"/>
                  <a:pt x="5451698" y="270176"/>
                  <a:pt x="5447062" y="273710"/>
                </a:cubicBezTo>
                <a:cubicBezTo>
                  <a:pt x="5444280" y="276085"/>
                  <a:pt x="5441232" y="277718"/>
                  <a:pt x="5437918" y="278611"/>
                </a:cubicBezTo>
                <a:cubicBezTo>
                  <a:pt x="5434603" y="279504"/>
                  <a:pt x="5430336" y="279998"/>
                  <a:pt x="5425116" y="280093"/>
                </a:cubicBezTo>
                <a:cubicBezTo>
                  <a:pt x="5419884" y="280131"/>
                  <a:pt x="5412366" y="280055"/>
                  <a:pt x="5402561" y="279865"/>
                </a:cubicBezTo>
                <a:cubicBezTo>
                  <a:pt x="5392757" y="279675"/>
                  <a:pt x="5381886" y="279143"/>
                  <a:pt x="5369947" y="278269"/>
                </a:cubicBezTo>
                <a:cubicBezTo>
                  <a:pt x="5369795" y="276085"/>
                  <a:pt x="5369338" y="273767"/>
                  <a:pt x="5368576" y="271316"/>
                </a:cubicBezTo>
                <a:cubicBezTo>
                  <a:pt x="5367814" y="268865"/>
                  <a:pt x="5366747" y="266621"/>
                  <a:pt x="5365376" y="264584"/>
                </a:cubicBezTo>
                <a:cubicBezTo>
                  <a:pt x="5377491" y="265620"/>
                  <a:pt x="5388768" y="266294"/>
                  <a:pt x="5399208" y="266605"/>
                </a:cubicBezTo>
                <a:cubicBezTo>
                  <a:pt x="5409648" y="266916"/>
                  <a:pt x="5416963" y="267056"/>
                  <a:pt x="5421154" y="267024"/>
                </a:cubicBezTo>
                <a:cubicBezTo>
                  <a:pt x="5424906" y="267056"/>
                  <a:pt x="5427916" y="266916"/>
                  <a:pt x="5430184" y="266605"/>
                </a:cubicBezTo>
                <a:cubicBezTo>
                  <a:pt x="5432450" y="266294"/>
                  <a:pt x="5434317" y="265620"/>
                  <a:pt x="5435784" y="264584"/>
                </a:cubicBezTo>
                <a:cubicBezTo>
                  <a:pt x="5439385" y="262176"/>
                  <a:pt x="5442547" y="256699"/>
                  <a:pt x="5445271" y="248152"/>
                </a:cubicBezTo>
                <a:cubicBezTo>
                  <a:pt x="5447996" y="239606"/>
                  <a:pt x="5450624" y="226884"/>
                  <a:pt x="5453158" y="209989"/>
                </a:cubicBezTo>
                <a:lnTo>
                  <a:pt x="5315083" y="209989"/>
                </a:lnTo>
                <a:cubicBezTo>
                  <a:pt x="5318620" y="203129"/>
                  <a:pt x="5322214" y="195326"/>
                  <a:pt x="5325866" y="186578"/>
                </a:cubicBezTo>
                <a:cubicBezTo>
                  <a:pt x="5329517" y="177831"/>
                  <a:pt x="5333035" y="169176"/>
                  <a:pt x="5336420" y="160615"/>
                </a:cubicBezTo>
                <a:cubicBezTo>
                  <a:pt x="5322824" y="168088"/>
                  <a:pt x="5308943" y="175104"/>
                  <a:pt x="5294776" y="181663"/>
                </a:cubicBezTo>
                <a:cubicBezTo>
                  <a:pt x="5280609" y="188221"/>
                  <a:pt x="5266347" y="194320"/>
                  <a:pt x="5251990" y="199959"/>
                </a:cubicBezTo>
                <a:cubicBezTo>
                  <a:pt x="5251171" y="198154"/>
                  <a:pt x="5249990" y="195983"/>
                  <a:pt x="5248446" y="193448"/>
                </a:cubicBezTo>
                <a:cubicBezTo>
                  <a:pt x="5246904" y="190913"/>
                  <a:pt x="5245342" y="188816"/>
                  <a:pt x="5243760" y="187156"/>
                </a:cubicBezTo>
                <a:cubicBezTo>
                  <a:pt x="5269274" y="177960"/>
                  <a:pt x="5294141" y="167149"/>
                  <a:pt x="5318360" y="154724"/>
                </a:cubicBezTo>
                <a:cubicBezTo>
                  <a:pt x="5342579" y="142299"/>
                  <a:pt x="5365769" y="128513"/>
                  <a:pt x="5387930" y="113367"/>
                </a:cubicBezTo>
                <a:lnTo>
                  <a:pt x="5252294" y="113367"/>
                </a:lnTo>
                <a:lnTo>
                  <a:pt x="5252294" y="99994"/>
                </a:lnTo>
                <a:lnTo>
                  <a:pt x="5361718" y="99994"/>
                </a:lnTo>
                <a:lnTo>
                  <a:pt x="5361718" y="58808"/>
                </a:lnTo>
                <a:lnTo>
                  <a:pt x="5280031" y="58808"/>
                </a:lnTo>
                <a:lnTo>
                  <a:pt x="5280031" y="45739"/>
                </a:lnTo>
                <a:lnTo>
                  <a:pt x="5361718" y="45739"/>
                </a:lnTo>
                <a:close/>
                <a:moveTo>
                  <a:pt x="2812066" y="7316"/>
                </a:moveTo>
                <a:lnTo>
                  <a:pt x="2826696" y="7316"/>
                </a:lnTo>
                <a:lnTo>
                  <a:pt x="2826696" y="33224"/>
                </a:lnTo>
                <a:lnTo>
                  <a:pt x="2911735" y="33224"/>
                </a:lnTo>
                <a:lnTo>
                  <a:pt x="2911735" y="7316"/>
                </a:lnTo>
                <a:lnTo>
                  <a:pt x="2926061" y="7316"/>
                </a:lnTo>
                <a:lnTo>
                  <a:pt x="2926061" y="33224"/>
                </a:lnTo>
                <a:lnTo>
                  <a:pt x="3001651" y="33224"/>
                </a:lnTo>
                <a:lnTo>
                  <a:pt x="3001651" y="46940"/>
                </a:lnTo>
                <a:lnTo>
                  <a:pt x="2926061" y="46940"/>
                </a:lnTo>
                <a:lnTo>
                  <a:pt x="2926061" y="73762"/>
                </a:lnTo>
                <a:lnTo>
                  <a:pt x="2911735" y="73762"/>
                </a:lnTo>
                <a:lnTo>
                  <a:pt x="2911735" y="46940"/>
                </a:lnTo>
                <a:lnTo>
                  <a:pt x="2826696" y="46940"/>
                </a:lnTo>
                <a:lnTo>
                  <a:pt x="2826696" y="74676"/>
                </a:lnTo>
                <a:lnTo>
                  <a:pt x="2812066" y="74676"/>
                </a:lnTo>
                <a:lnTo>
                  <a:pt x="2812066" y="46940"/>
                </a:lnTo>
                <a:lnTo>
                  <a:pt x="2736476" y="46940"/>
                </a:lnTo>
                <a:lnTo>
                  <a:pt x="2736476" y="33224"/>
                </a:lnTo>
                <a:lnTo>
                  <a:pt x="2812066" y="33224"/>
                </a:lnTo>
                <a:close/>
                <a:moveTo>
                  <a:pt x="2484406" y="7030"/>
                </a:moveTo>
                <a:lnTo>
                  <a:pt x="2498122" y="7030"/>
                </a:lnTo>
                <a:lnTo>
                  <a:pt x="2498122" y="28671"/>
                </a:lnTo>
                <a:lnTo>
                  <a:pt x="2555729" y="28671"/>
                </a:lnTo>
                <a:lnTo>
                  <a:pt x="2555729" y="7030"/>
                </a:lnTo>
                <a:lnTo>
                  <a:pt x="2569750" y="7030"/>
                </a:lnTo>
                <a:lnTo>
                  <a:pt x="2569750" y="28671"/>
                </a:lnTo>
                <a:lnTo>
                  <a:pt x="2636806" y="28671"/>
                </a:lnTo>
                <a:lnTo>
                  <a:pt x="2636806" y="79229"/>
                </a:lnTo>
                <a:lnTo>
                  <a:pt x="2569750" y="79229"/>
                </a:lnTo>
                <a:lnTo>
                  <a:pt x="2569750" y="107614"/>
                </a:lnTo>
                <a:lnTo>
                  <a:pt x="2654484" y="107614"/>
                </a:lnTo>
                <a:cubicBezTo>
                  <a:pt x="2654472" y="107734"/>
                  <a:pt x="2654421" y="108481"/>
                  <a:pt x="2654332" y="109855"/>
                </a:cubicBezTo>
                <a:cubicBezTo>
                  <a:pt x="2654243" y="111228"/>
                  <a:pt x="2654192" y="112507"/>
                  <a:pt x="2654180" y="113690"/>
                </a:cubicBezTo>
                <a:cubicBezTo>
                  <a:pt x="2652865" y="123321"/>
                  <a:pt x="2651532" y="130648"/>
                  <a:pt x="2650179" y="135672"/>
                </a:cubicBezTo>
                <a:cubicBezTo>
                  <a:pt x="2648826" y="140696"/>
                  <a:pt x="2647112" y="144139"/>
                  <a:pt x="2645035" y="146000"/>
                </a:cubicBezTo>
                <a:cubicBezTo>
                  <a:pt x="2643258" y="147511"/>
                  <a:pt x="2641327" y="148603"/>
                  <a:pt x="2639244" y="149276"/>
                </a:cubicBezTo>
                <a:cubicBezTo>
                  <a:pt x="2637162" y="149949"/>
                  <a:pt x="2634622" y="150280"/>
                  <a:pt x="2631624" y="150267"/>
                </a:cubicBezTo>
                <a:cubicBezTo>
                  <a:pt x="2629218" y="150559"/>
                  <a:pt x="2625725" y="150661"/>
                  <a:pt x="2621147" y="150572"/>
                </a:cubicBezTo>
                <a:cubicBezTo>
                  <a:pt x="2616568" y="150483"/>
                  <a:pt x="2611628" y="150280"/>
                  <a:pt x="2606326" y="149962"/>
                </a:cubicBezTo>
                <a:cubicBezTo>
                  <a:pt x="2606161" y="148235"/>
                  <a:pt x="2605805" y="146355"/>
                  <a:pt x="2605259" y="144323"/>
                </a:cubicBezTo>
                <a:cubicBezTo>
                  <a:pt x="2604713" y="142291"/>
                  <a:pt x="2604052" y="140411"/>
                  <a:pt x="2603278" y="138683"/>
                </a:cubicBezTo>
                <a:cubicBezTo>
                  <a:pt x="2608580" y="139268"/>
                  <a:pt x="2613368" y="139624"/>
                  <a:pt x="2617642" y="139751"/>
                </a:cubicBezTo>
                <a:cubicBezTo>
                  <a:pt x="2621915" y="139878"/>
                  <a:pt x="2624950" y="139929"/>
                  <a:pt x="2626748" y="139904"/>
                </a:cubicBezTo>
                <a:cubicBezTo>
                  <a:pt x="2628557" y="139923"/>
                  <a:pt x="2630043" y="139808"/>
                  <a:pt x="2631205" y="139560"/>
                </a:cubicBezTo>
                <a:cubicBezTo>
                  <a:pt x="2632367" y="139313"/>
                  <a:pt x="2633320" y="138817"/>
                  <a:pt x="2634063" y="138073"/>
                </a:cubicBezTo>
                <a:cubicBezTo>
                  <a:pt x="2635110" y="137069"/>
                  <a:pt x="2636063" y="135111"/>
                  <a:pt x="2636920" y="132200"/>
                </a:cubicBezTo>
                <a:cubicBezTo>
                  <a:pt x="2637777" y="129289"/>
                  <a:pt x="2638654" y="125044"/>
                  <a:pt x="2639549" y="119463"/>
                </a:cubicBezTo>
                <a:lnTo>
                  <a:pt x="2569750" y="119463"/>
                </a:lnTo>
                <a:lnTo>
                  <a:pt x="2569750" y="151467"/>
                </a:lnTo>
                <a:lnTo>
                  <a:pt x="2555729" y="151467"/>
                </a:lnTo>
                <a:lnTo>
                  <a:pt x="2555729" y="119463"/>
                </a:lnTo>
                <a:lnTo>
                  <a:pt x="2486234" y="119463"/>
                </a:lnTo>
                <a:cubicBezTo>
                  <a:pt x="2480221" y="129674"/>
                  <a:pt x="2470455" y="139046"/>
                  <a:pt x="2456936" y="147581"/>
                </a:cubicBezTo>
                <a:cubicBezTo>
                  <a:pt x="2443416" y="156115"/>
                  <a:pt x="2424735" y="163811"/>
                  <a:pt x="2400891" y="170669"/>
                </a:cubicBezTo>
                <a:cubicBezTo>
                  <a:pt x="2400090" y="168745"/>
                  <a:pt x="2399024" y="166650"/>
                  <a:pt x="2397690" y="164383"/>
                </a:cubicBezTo>
                <a:cubicBezTo>
                  <a:pt x="2396357" y="162116"/>
                  <a:pt x="2394985" y="160249"/>
                  <a:pt x="2393576" y="158782"/>
                </a:cubicBezTo>
                <a:cubicBezTo>
                  <a:pt x="2413235" y="153429"/>
                  <a:pt x="2429084" y="147447"/>
                  <a:pt x="2441124" y="140837"/>
                </a:cubicBezTo>
                <a:cubicBezTo>
                  <a:pt x="2453164" y="134227"/>
                  <a:pt x="2462308" y="127102"/>
                  <a:pt x="2468556" y="119463"/>
                </a:cubicBezTo>
                <a:lnTo>
                  <a:pt x="2412168" y="119463"/>
                </a:lnTo>
                <a:cubicBezTo>
                  <a:pt x="2413737" y="112220"/>
                  <a:pt x="2415324" y="103883"/>
                  <a:pt x="2416931" y="94452"/>
                </a:cubicBezTo>
                <a:cubicBezTo>
                  <a:pt x="2418537" y="85021"/>
                  <a:pt x="2419896" y="75997"/>
                  <a:pt x="2421008" y="67380"/>
                </a:cubicBezTo>
                <a:lnTo>
                  <a:pt x="2484406" y="67380"/>
                </a:lnTo>
                <a:lnTo>
                  <a:pt x="2484406" y="65854"/>
                </a:lnTo>
                <a:lnTo>
                  <a:pt x="2484406" y="40825"/>
                </a:lnTo>
                <a:lnTo>
                  <a:pt x="2406377" y="40825"/>
                </a:lnTo>
                <a:lnTo>
                  <a:pt x="2406377" y="28671"/>
                </a:lnTo>
                <a:lnTo>
                  <a:pt x="2484406" y="28671"/>
                </a:lnTo>
                <a:close/>
                <a:moveTo>
                  <a:pt x="2136324" y="7030"/>
                </a:moveTo>
                <a:lnTo>
                  <a:pt x="2152479" y="9773"/>
                </a:lnTo>
                <a:cubicBezTo>
                  <a:pt x="2150358" y="13437"/>
                  <a:pt x="2148123" y="17158"/>
                  <a:pt x="2145773" y="20936"/>
                </a:cubicBezTo>
                <a:cubicBezTo>
                  <a:pt x="2143424" y="24715"/>
                  <a:pt x="2140884" y="28512"/>
                  <a:pt x="2138153" y="32328"/>
                </a:cubicBezTo>
                <a:lnTo>
                  <a:pt x="2222278" y="32328"/>
                </a:lnTo>
                <a:lnTo>
                  <a:pt x="2225021" y="31414"/>
                </a:lnTo>
                <a:lnTo>
                  <a:pt x="2234470" y="38103"/>
                </a:lnTo>
                <a:cubicBezTo>
                  <a:pt x="2230107" y="45844"/>
                  <a:pt x="2225040" y="53742"/>
                  <a:pt x="2219268" y="61799"/>
                </a:cubicBezTo>
                <a:cubicBezTo>
                  <a:pt x="2213496" y="69856"/>
                  <a:pt x="2207590" y="77304"/>
                  <a:pt x="2201551" y="84144"/>
                </a:cubicBezTo>
                <a:lnTo>
                  <a:pt x="2295125" y="84144"/>
                </a:lnTo>
                <a:lnTo>
                  <a:pt x="2295125" y="173108"/>
                </a:lnTo>
                <a:lnTo>
                  <a:pt x="2213743" y="173108"/>
                </a:lnTo>
                <a:lnTo>
                  <a:pt x="2213743" y="252999"/>
                </a:lnTo>
                <a:cubicBezTo>
                  <a:pt x="2213534" y="257154"/>
                  <a:pt x="2214639" y="259898"/>
                  <a:pt x="2217058" y="261232"/>
                </a:cubicBezTo>
                <a:cubicBezTo>
                  <a:pt x="2219478" y="262566"/>
                  <a:pt x="2224469" y="263176"/>
                  <a:pt x="2232031" y="263062"/>
                </a:cubicBezTo>
                <a:lnTo>
                  <a:pt x="2287200" y="263062"/>
                </a:lnTo>
                <a:cubicBezTo>
                  <a:pt x="2291906" y="263229"/>
                  <a:pt x="2295466" y="262251"/>
                  <a:pt x="2297880" y="260126"/>
                </a:cubicBezTo>
                <a:cubicBezTo>
                  <a:pt x="2300294" y="258000"/>
                  <a:pt x="2301979" y="253724"/>
                  <a:pt x="2302937" y="247296"/>
                </a:cubicBezTo>
                <a:cubicBezTo>
                  <a:pt x="2303895" y="240868"/>
                  <a:pt x="2304542" y="231283"/>
                  <a:pt x="2304879" y="218542"/>
                </a:cubicBezTo>
                <a:cubicBezTo>
                  <a:pt x="2306911" y="219787"/>
                  <a:pt x="2309171" y="220956"/>
                  <a:pt x="2311660" y="222049"/>
                </a:cubicBezTo>
                <a:cubicBezTo>
                  <a:pt x="2314150" y="223141"/>
                  <a:pt x="2316563" y="224005"/>
                  <a:pt x="2318900" y="224641"/>
                </a:cubicBezTo>
                <a:cubicBezTo>
                  <a:pt x="2318042" y="245217"/>
                  <a:pt x="2315566" y="259158"/>
                  <a:pt x="2311470" y="266466"/>
                </a:cubicBezTo>
                <a:cubicBezTo>
                  <a:pt x="2307374" y="273774"/>
                  <a:pt x="2299488" y="277198"/>
                  <a:pt x="2287810" y="276740"/>
                </a:cubicBezTo>
                <a:lnTo>
                  <a:pt x="2231422" y="276740"/>
                </a:lnTo>
                <a:cubicBezTo>
                  <a:pt x="2219008" y="276949"/>
                  <a:pt x="2210461" y="275390"/>
                  <a:pt x="2205781" y="272062"/>
                </a:cubicBezTo>
                <a:cubicBezTo>
                  <a:pt x="2201101" y="268735"/>
                  <a:pt x="2198878" y="262380"/>
                  <a:pt x="2199113" y="252999"/>
                </a:cubicBezTo>
                <a:lnTo>
                  <a:pt x="2199113" y="173108"/>
                </a:lnTo>
                <a:lnTo>
                  <a:pt x="2179606" y="173108"/>
                </a:lnTo>
                <a:cubicBezTo>
                  <a:pt x="2174897" y="189610"/>
                  <a:pt x="2167788" y="204683"/>
                  <a:pt x="2158281" y="218326"/>
                </a:cubicBezTo>
                <a:cubicBezTo>
                  <a:pt x="2148774" y="231969"/>
                  <a:pt x="2135863" y="243967"/>
                  <a:pt x="2119549" y="254318"/>
                </a:cubicBezTo>
                <a:cubicBezTo>
                  <a:pt x="2103235" y="264670"/>
                  <a:pt x="2082512" y="273160"/>
                  <a:pt x="2057381" y="279788"/>
                </a:cubicBezTo>
                <a:cubicBezTo>
                  <a:pt x="2056549" y="277840"/>
                  <a:pt x="2055317" y="275646"/>
                  <a:pt x="2053685" y="273207"/>
                </a:cubicBezTo>
                <a:cubicBezTo>
                  <a:pt x="2052054" y="270769"/>
                  <a:pt x="2050441" y="268805"/>
                  <a:pt x="2048847" y="267317"/>
                </a:cubicBezTo>
                <a:cubicBezTo>
                  <a:pt x="2072467" y="261494"/>
                  <a:pt x="2091978" y="254010"/>
                  <a:pt x="2107380" y="244864"/>
                </a:cubicBezTo>
                <a:cubicBezTo>
                  <a:pt x="2122781" y="235718"/>
                  <a:pt x="2135000" y="225114"/>
                  <a:pt x="2144035" y="213053"/>
                </a:cubicBezTo>
                <a:cubicBezTo>
                  <a:pt x="2153070" y="200992"/>
                  <a:pt x="2159847" y="187677"/>
                  <a:pt x="2164366" y="173108"/>
                </a:cubicBezTo>
                <a:lnTo>
                  <a:pt x="2079936" y="173108"/>
                </a:lnTo>
                <a:lnTo>
                  <a:pt x="2079936" y="96302"/>
                </a:lnTo>
                <a:cubicBezTo>
                  <a:pt x="2076291" y="99477"/>
                  <a:pt x="2072608" y="102500"/>
                  <a:pt x="2068887" y="105371"/>
                </a:cubicBezTo>
                <a:cubicBezTo>
                  <a:pt x="2065166" y="108242"/>
                  <a:pt x="2061331" y="111114"/>
                  <a:pt x="2057381" y="113986"/>
                </a:cubicBezTo>
                <a:cubicBezTo>
                  <a:pt x="2056086" y="112233"/>
                  <a:pt x="2054409" y="110403"/>
                  <a:pt x="2052352" y="108496"/>
                </a:cubicBezTo>
                <a:cubicBezTo>
                  <a:pt x="2050295" y="106590"/>
                  <a:pt x="2048313" y="105065"/>
                  <a:pt x="2046408" y="103922"/>
                </a:cubicBezTo>
                <a:cubicBezTo>
                  <a:pt x="2067662" y="89513"/>
                  <a:pt x="2085886" y="73633"/>
                  <a:pt x="2101082" y="56281"/>
                </a:cubicBezTo>
                <a:cubicBezTo>
                  <a:pt x="2116277" y="38928"/>
                  <a:pt x="2128025" y="22512"/>
                  <a:pt x="2136324" y="7030"/>
                </a:cubicBezTo>
                <a:close/>
                <a:moveTo>
                  <a:pt x="401403" y="7030"/>
                </a:moveTo>
                <a:lnTo>
                  <a:pt x="414509" y="11297"/>
                </a:lnTo>
                <a:cubicBezTo>
                  <a:pt x="412223" y="15894"/>
                  <a:pt x="409709" y="20492"/>
                  <a:pt x="406965" y="25089"/>
                </a:cubicBezTo>
                <a:cubicBezTo>
                  <a:pt x="404222" y="29687"/>
                  <a:pt x="401250" y="34132"/>
                  <a:pt x="398050" y="38424"/>
                </a:cubicBezTo>
                <a:lnTo>
                  <a:pt x="587026" y="38424"/>
                </a:lnTo>
                <a:lnTo>
                  <a:pt x="587026" y="51493"/>
                </a:lnTo>
                <a:lnTo>
                  <a:pt x="388601" y="51493"/>
                </a:lnTo>
                <a:cubicBezTo>
                  <a:pt x="381388" y="60522"/>
                  <a:pt x="373793" y="68935"/>
                  <a:pt x="365817" y="76730"/>
                </a:cubicBezTo>
                <a:cubicBezTo>
                  <a:pt x="357842" y="84526"/>
                  <a:pt x="349790" y="91562"/>
                  <a:pt x="341662" y="97838"/>
                </a:cubicBezTo>
                <a:cubicBezTo>
                  <a:pt x="340786" y="96171"/>
                  <a:pt x="339414" y="94086"/>
                  <a:pt x="337547" y="91581"/>
                </a:cubicBezTo>
                <a:cubicBezTo>
                  <a:pt x="335680" y="89077"/>
                  <a:pt x="334004" y="86994"/>
                  <a:pt x="332518" y="85333"/>
                </a:cubicBezTo>
                <a:cubicBezTo>
                  <a:pt x="346037" y="75867"/>
                  <a:pt x="358928" y="64343"/>
                  <a:pt x="371190" y="50760"/>
                </a:cubicBezTo>
                <a:cubicBezTo>
                  <a:pt x="383451" y="37176"/>
                  <a:pt x="393522" y="22600"/>
                  <a:pt x="401403" y="7030"/>
                </a:cubicBezTo>
                <a:close/>
                <a:moveTo>
                  <a:pt x="3976402" y="7011"/>
                </a:moveTo>
                <a:lnTo>
                  <a:pt x="3989203" y="13107"/>
                </a:lnTo>
                <a:cubicBezTo>
                  <a:pt x="3987019" y="17120"/>
                  <a:pt x="3984378" y="21286"/>
                  <a:pt x="3981278" y="25604"/>
                </a:cubicBezTo>
                <a:cubicBezTo>
                  <a:pt x="3998322" y="48578"/>
                  <a:pt x="4017804" y="68695"/>
                  <a:pt x="4039724" y="85954"/>
                </a:cubicBezTo>
                <a:cubicBezTo>
                  <a:pt x="4061644" y="103213"/>
                  <a:pt x="4086155" y="118758"/>
                  <a:pt x="4113257" y="132588"/>
                </a:cubicBezTo>
                <a:cubicBezTo>
                  <a:pt x="4111232" y="134043"/>
                  <a:pt x="4109263" y="135935"/>
                  <a:pt x="4107352" y="138265"/>
                </a:cubicBezTo>
                <a:cubicBezTo>
                  <a:pt x="4105440" y="140596"/>
                  <a:pt x="4103852" y="142869"/>
                  <a:pt x="4102589" y="145085"/>
                </a:cubicBezTo>
                <a:cubicBezTo>
                  <a:pt x="4076465" y="130842"/>
                  <a:pt x="4052742" y="115056"/>
                  <a:pt x="4031418" y="97727"/>
                </a:cubicBezTo>
                <a:cubicBezTo>
                  <a:pt x="4010095" y="80398"/>
                  <a:pt x="3990639" y="60116"/>
                  <a:pt x="3973049" y="36881"/>
                </a:cubicBezTo>
                <a:cubicBezTo>
                  <a:pt x="3956609" y="59055"/>
                  <a:pt x="3937292" y="79477"/>
                  <a:pt x="3915099" y="98146"/>
                </a:cubicBezTo>
                <a:cubicBezTo>
                  <a:pt x="3892906" y="116815"/>
                  <a:pt x="3869550" y="132360"/>
                  <a:pt x="3845033" y="144780"/>
                </a:cubicBezTo>
                <a:cubicBezTo>
                  <a:pt x="3843642" y="142717"/>
                  <a:pt x="3842004" y="140520"/>
                  <a:pt x="3840118" y="138189"/>
                </a:cubicBezTo>
                <a:cubicBezTo>
                  <a:pt x="3838232" y="135859"/>
                  <a:pt x="3836213" y="133890"/>
                  <a:pt x="3834060" y="132284"/>
                </a:cubicBezTo>
                <a:cubicBezTo>
                  <a:pt x="3863156" y="118491"/>
                  <a:pt x="3890232" y="100584"/>
                  <a:pt x="3915290" y="78563"/>
                </a:cubicBezTo>
                <a:cubicBezTo>
                  <a:pt x="3940346" y="56541"/>
                  <a:pt x="3960717" y="32690"/>
                  <a:pt x="3976402" y="7011"/>
                </a:cubicBezTo>
                <a:close/>
                <a:moveTo>
                  <a:pt x="5645868" y="6420"/>
                </a:moveTo>
                <a:lnTo>
                  <a:pt x="5659888" y="6420"/>
                </a:lnTo>
                <a:lnTo>
                  <a:pt x="5659888" y="72543"/>
                </a:lnTo>
                <a:lnTo>
                  <a:pt x="5696769" y="72543"/>
                </a:lnTo>
                <a:lnTo>
                  <a:pt x="5696769" y="86564"/>
                </a:lnTo>
                <a:lnTo>
                  <a:pt x="5659888" y="86564"/>
                </a:lnTo>
                <a:lnTo>
                  <a:pt x="5659888" y="101200"/>
                </a:lnTo>
                <a:cubicBezTo>
                  <a:pt x="5663354" y="105013"/>
                  <a:pt x="5667870" y="110191"/>
                  <a:pt x="5673435" y="116733"/>
                </a:cubicBezTo>
                <a:cubicBezTo>
                  <a:pt x="5679000" y="123275"/>
                  <a:pt x="5684328" y="129647"/>
                  <a:pt x="5689420" y="135848"/>
                </a:cubicBezTo>
                <a:cubicBezTo>
                  <a:pt x="5694512" y="142049"/>
                  <a:pt x="5698079" y="146545"/>
                  <a:pt x="5700122" y="149334"/>
                </a:cubicBezTo>
                <a:lnTo>
                  <a:pt x="5691892" y="161534"/>
                </a:lnTo>
                <a:cubicBezTo>
                  <a:pt x="5688711" y="156567"/>
                  <a:pt x="5684024" y="149814"/>
                  <a:pt x="5677834" y="141276"/>
                </a:cubicBezTo>
                <a:cubicBezTo>
                  <a:pt x="5671642" y="132737"/>
                  <a:pt x="5665660" y="124766"/>
                  <a:pt x="5659888" y="117360"/>
                </a:cubicBezTo>
                <a:lnTo>
                  <a:pt x="5659888" y="282226"/>
                </a:lnTo>
                <a:lnTo>
                  <a:pt x="5645868" y="282226"/>
                </a:lnTo>
                <a:lnTo>
                  <a:pt x="5645868" y="121629"/>
                </a:lnTo>
                <a:cubicBezTo>
                  <a:pt x="5640114" y="141018"/>
                  <a:pt x="5633409" y="159518"/>
                  <a:pt x="5625751" y="177128"/>
                </a:cubicBezTo>
                <a:cubicBezTo>
                  <a:pt x="5618092" y="194739"/>
                  <a:pt x="5610168" y="209351"/>
                  <a:pt x="5601976" y="220965"/>
                </a:cubicBezTo>
                <a:cubicBezTo>
                  <a:pt x="5600992" y="218755"/>
                  <a:pt x="5599684" y="216473"/>
                  <a:pt x="5598052" y="214116"/>
                </a:cubicBezTo>
                <a:cubicBezTo>
                  <a:pt x="5596420" y="211759"/>
                  <a:pt x="5594884" y="209783"/>
                  <a:pt x="5593442" y="208188"/>
                </a:cubicBezTo>
                <a:cubicBezTo>
                  <a:pt x="5600028" y="199353"/>
                  <a:pt x="5606567" y="188301"/>
                  <a:pt x="5613062" y="175032"/>
                </a:cubicBezTo>
                <a:cubicBezTo>
                  <a:pt x="5619557" y="161762"/>
                  <a:pt x="5625510" y="147460"/>
                  <a:pt x="5630921" y="132123"/>
                </a:cubicBezTo>
                <a:cubicBezTo>
                  <a:pt x="5636332" y="116787"/>
                  <a:pt x="5640704" y="101600"/>
                  <a:pt x="5644038" y="86564"/>
                </a:cubicBezTo>
                <a:lnTo>
                  <a:pt x="5597709" y="86564"/>
                </a:lnTo>
                <a:lnTo>
                  <a:pt x="5597709" y="72543"/>
                </a:lnTo>
                <a:lnTo>
                  <a:pt x="5645868" y="72543"/>
                </a:lnTo>
                <a:close/>
                <a:moveTo>
                  <a:pt x="1103376" y="6420"/>
                </a:moveTo>
                <a:lnTo>
                  <a:pt x="1286523" y="6420"/>
                </a:lnTo>
                <a:lnTo>
                  <a:pt x="1286523" y="96298"/>
                </a:lnTo>
                <a:lnTo>
                  <a:pt x="1182894" y="96298"/>
                </a:lnTo>
                <a:lnTo>
                  <a:pt x="1196939" y="100574"/>
                </a:lnTo>
                <a:cubicBezTo>
                  <a:pt x="1195704" y="103024"/>
                  <a:pt x="1194355" y="105455"/>
                  <a:pt x="1192891" y="107866"/>
                </a:cubicBezTo>
                <a:cubicBezTo>
                  <a:pt x="1191427" y="110278"/>
                  <a:pt x="1189926" y="112632"/>
                  <a:pt x="1188385" y="114929"/>
                </a:cubicBezTo>
                <a:lnTo>
                  <a:pt x="1244492" y="114929"/>
                </a:lnTo>
                <a:lnTo>
                  <a:pt x="1252114" y="113402"/>
                </a:lnTo>
                <a:lnTo>
                  <a:pt x="1280128" y="126498"/>
                </a:lnTo>
                <a:cubicBezTo>
                  <a:pt x="1267454" y="157603"/>
                  <a:pt x="1248715" y="182406"/>
                  <a:pt x="1223913" y="200908"/>
                </a:cubicBezTo>
                <a:cubicBezTo>
                  <a:pt x="1199111" y="219409"/>
                  <a:pt x="1170300" y="233320"/>
                  <a:pt x="1137478" y="242640"/>
                </a:cubicBezTo>
                <a:cubicBezTo>
                  <a:pt x="1144519" y="243529"/>
                  <a:pt x="1151954" y="244113"/>
                  <a:pt x="1159783" y="244393"/>
                </a:cubicBezTo>
                <a:cubicBezTo>
                  <a:pt x="1167612" y="244672"/>
                  <a:pt x="1175722" y="244799"/>
                  <a:pt x="1184111" y="244774"/>
                </a:cubicBezTo>
                <a:cubicBezTo>
                  <a:pt x="1194844" y="244770"/>
                  <a:pt x="1207194" y="244439"/>
                  <a:pt x="1221162" y="243780"/>
                </a:cubicBezTo>
                <a:cubicBezTo>
                  <a:pt x="1235130" y="243122"/>
                  <a:pt x="1249147" y="242158"/>
                  <a:pt x="1263212" y="240890"/>
                </a:cubicBezTo>
                <a:cubicBezTo>
                  <a:pt x="1277278" y="239621"/>
                  <a:pt x="1289823" y="238071"/>
                  <a:pt x="1300849" y="236238"/>
                </a:cubicBezTo>
                <a:cubicBezTo>
                  <a:pt x="1298074" y="242764"/>
                  <a:pt x="1295318" y="250583"/>
                  <a:pt x="1292581" y="259694"/>
                </a:cubicBezTo>
                <a:cubicBezTo>
                  <a:pt x="1289844" y="268806"/>
                  <a:pt x="1288231" y="276622"/>
                  <a:pt x="1287742" y="283144"/>
                </a:cubicBezTo>
                <a:cubicBezTo>
                  <a:pt x="1279873" y="283668"/>
                  <a:pt x="1269857" y="284210"/>
                  <a:pt x="1257694" y="284768"/>
                </a:cubicBezTo>
                <a:cubicBezTo>
                  <a:pt x="1245530" y="285326"/>
                  <a:pt x="1232755" y="285800"/>
                  <a:pt x="1219368" y="286189"/>
                </a:cubicBezTo>
                <a:cubicBezTo>
                  <a:pt x="1205982" y="286578"/>
                  <a:pt x="1193519" y="286781"/>
                  <a:pt x="1181980" y="286798"/>
                </a:cubicBezTo>
                <a:cubicBezTo>
                  <a:pt x="1161947" y="286900"/>
                  <a:pt x="1144792" y="285783"/>
                  <a:pt x="1130518" y="283448"/>
                </a:cubicBezTo>
                <a:cubicBezTo>
                  <a:pt x="1116243" y="281114"/>
                  <a:pt x="1103433" y="276952"/>
                  <a:pt x="1092086" y="270963"/>
                </a:cubicBezTo>
                <a:cubicBezTo>
                  <a:pt x="1084742" y="266909"/>
                  <a:pt x="1078314" y="263064"/>
                  <a:pt x="1072802" y="259429"/>
                </a:cubicBezTo>
                <a:cubicBezTo>
                  <a:pt x="1067289" y="255794"/>
                  <a:pt x="1062844" y="253852"/>
                  <a:pt x="1059466" y="253605"/>
                </a:cubicBezTo>
                <a:cubicBezTo>
                  <a:pt x="1056787" y="253776"/>
                  <a:pt x="1053882" y="255904"/>
                  <a:pt x="1050751" y="259989"/>
                </a:cubicBezTo>
                <a:cubicBezTo>
                  <a:pt x="1047620" y="264074"/>
                  <a:pt x="1044489" y="269090"/>
                  <a:pt x="1041359" y="275036"/>
                </a:cubicBezTo>
                <a:cubicBezTo>
                  <a:pt x="1038228" y="280983"/>
                  <a:pt x="1035323" y="286834"/>
                  <a:pt x="1032644" y="292589"/>
                </a:cubicBezTo>
                <a:lnTo>
                  <a:pt x="1002164" y="248732"/>
                </a:lnTo>
                <a:cubicBezTo>
                  <a:pt x="1009104" y="240929"/>
                  <a:pt x="1016178" y="234287"/>
                  <a:pt x="1023385" y="228806"/>
                </a:cubicBezTo>
                <a:cubicBezTo>
                  <a:pt x="1030593" y="223326"/>
                  <a:pt x="1037438" y="219198"/>
                  <a:pt x="1043921" y="216422"/>
                </a:cubicBezTo>
                <a:lnTo>
                  <a:pt x="1043921" y="140818"/>
                </a:lnTo>
                <a:lnTo>
                  <a:pt x="1012222" y="140818"/>
                </a:lnTo>
                <a:lnTo>
                  <a:pt x="1012222" y="100280"/>
                </a:lnTo>
                <a:lnTo>
                  <a:pt x="1086288" y="100280"/>
                </a:lnTo>
                <a:lnTo>
                  <a:pt x="1086288" y="224039"/>
                </a:lnTo>
                <a:cubicBezTo>
                  <a:pt x="1087973" y="225100"/>
                  <a:pt x="1089791" y="226180"/>
                  <a:pt x="1091743" y="227279"/>
                </a:cubicBezTo>
                <a:cubicBezTo>
                  <a:pt x="1093694" y="228378"/>
                  <a:pt x="1095741" y="229534"/>
                  <a:pt x="1097884" y="230748"/>
                </a:cubicBezTo>
                <a:cubicBezTo>
                  <a:pt x="1101562" y="232876"/>
                  <a:pt x="1105562" y="234718"/>
                  <a:pt x="1109883" y="236274"/>
                </a:cubicBezTo>
                <a:cubicBezTo>
                  <a:pt x="1114204" y="237831"/>
                  <a:pt x="1118734" y="239139"/>
                  <a:pt x="1123472" y="240200"/>
                </a:cubicBezTo>
                <a:cubicBezTo>
                  <a:pt x="1120808" y="235175"/>
                  <a:pt x="1117763" y="230055"/>
                  <a:pt x="1114338" y="224840"/>
                </a:cubicBezTo>
                <a:cubicBezTo>
                  <a:pt x="1110912" y="219624"/>
                  <a:pt x="1107563" y="215190"/>
                  <a:pt x="1104290" y="211537"/>
                </a:cubicBezTo>
                <a:cubicBezTo>
                  <a:pt x="1113740" y="209562"/>
                  <a:pt x="1122928" y="207186"/>
                  <a:pt x="1131854" y="204410"/>
                </a:cubicBezTo>
                <a:cubicBezTo>
                  <a:pt x="1140779" y="201634"/>
                  <a:pt x="1149371" y="198420"/>
                  <a:pt x="1157630" y="194767"/>
                </a:cubicBezTo>
                <a:cubicBezTo>
                  <a:pt x="1154391" y="191699"/>
                  <a:pt x="1151095" y="188687"/>
                  <a:pt x="1147742" y="185734"/>
                </a:cubicBezTo>
                <a:cubicBezTo>
                  <a:pt x="1144389" y="182780"/>
                  <a:pt x="1141171" y="179997"/>
                  <a:pt x="1138087" y="177386"/>
                </a:cubicBezTo>
                <a:lnTo>
                  <a:pt x="1168283" y="152993"/>
                </a:lnTo>
                <a:cubicBezTo>
                  <a:pt x="1172189" y="155953"/>
                  <a:pt x="1176478" y="159256"/>
                  <a:pt x="1181150" y="162903"/>
                </a:cubicBezTo>
                <a:cubicBezTo>
                  <a:pt x="1185822" y="166549"/>
                  <a:pt x="1190270" y="170157"/>
                  <a:pt x="1194495" y="173727"/>
                </a:cubicBezTo>
                <a:cubicBezTo>
                  <a:pt x="1199390" y="170056"/>
                  <a:pt x="1204015" y="166117"/>
                  <a:pt x="1208368" y="161912"/>
                </a:cubicBezTo>
                <a:cubicBezTo>
                  <a:pt x="1212721" y="157706"/>
                  <a:pt x="1216729" y="153310"/>
                  <a:pt x="1220394" y="148724"/>
                </a:cubicBezTo>
                <a:lnTo>
                  <a:pt x="1161283" y="148724"/>
                </a:lnTo>
                <a:cubicBezTo>
                  <a:pt x="1154677" y="155750"/>
                  <a:pt x="1147750" y="162204"/>
                  <a:pt x="1140502" y="168086"/>
                </a:cubicBezTo>
                <a:cubicBezTo>
                  <a:pt x="1133253" y="173969"/>
                  <a:pt x="1125953" y="179203"/>
                  <a:pt x="1118601" y="183790"/>
                </a:cubicBezTo>
                <a:cubicBezTo>
                  <a:pt x="1115105" y="179502"/>
                  <a:pt x="1110446" y="174356"/>
                  <a:pt x="1104624" y="168353"/>
                </a:cubicBezTo>
                <a:cubicBezTo>
                  <a:pt x="1098801" y="162350"/>
                  <a:pt x="1093605" y="157433"/>
                  <a:pt x="1089035" y="153603"/>
                </a:cubicBezTo>
                <a:cubicBezTo>
                  <a:pt x="1101983" y="147086"/>
                  <a:pt x="1114033" y="138874"/>
                  <a:pt x="1125186" y="128966"/>
                </a:cubicBezTo>
                <a:cubicBezTo>
                  <a:pt x="1136340" y="119058"/>
                  <a:pt x="1145729" y="108168"/>
                  <a:pt x="1153354" y="96298"/>
                </a:cubicBezTo>
                <a:lnTo>
                  <a:pt x="1103376" y="96298"/>
                </a:lnTo>
                <a:close/>
                <a:moveTo>
                  <a:pt x="1050932" y="3372"/>
                </a:moveTo>
                <a:cubicBezTo>
                  <a:pt x="1058583" y="11264"/>
                  <a:pt x="1066597" y="19918"/>
                  <a:pt x="1074974" y="29336"/>
                </a:cubicBezTo>
                <a:cubicBezTo>
                  <a:pt x="1083351" y="38753"/>
                  <a:pt x="1090072" y="47265"/>
                  <a:pt x="1095137" y="54871"/>
                </a:cubicBezTo>
                <a:lnTo>
                  <a:pt x="1059771" y="81379"/>
                </a:lnTo>
                <a:cubicBezTo>
                  <a:pt x="1055478" y="73626"/>
                  <a:pt x="1049357" y="64762"/>
                  <a:pt x="1041407" y="54787"/>
                </a:cubicBezTo>
                <a:cubicBezTo>
                  <a:pt x="1033456" y="44813"/>
                  <a:pt x="1025659" y="35490"/>
                  <a:pt x="1018013" y="26819"/>
                </a:cubicBezTo>
                <a:close/>
                <a:moveTo>
                  <a:pt x="851897" y="305"/>
                </a:moveTo>
                <a:lnTo>
                  <a:pt x="955529" y="305"/>
                </a:lnTo>
                <a:lnTo>
                  <a:pt x="955529" y="39929"/>
                </a:lnTo>
                <a:lnTo>
                  <a:pt x="895484" y="39929"/>
                </a:lnTo>
                <a:lnTo>
                  <a:pt x="895484" y="193853"/>
                </a:lnTo>
                <a:lnTo>
                  <a:pt x="851897" y="193853"/>
                </a:lnTo>
                <a:close/>
                <a:moveTo>
                  <a:pt x="1394746" y="0"/>
                </a:moveTo>
                <a:lnTo>
                  <a:pt x="1437113" y="7620"/>
                </a:lnTo>
                <a:cubicBezTo>
                  <a:pt x="1436345" y="11596"/>
                  <a:pt x="1435519" y="15609"/>
                  <a:pt x="1434637" y="19660"/>
                </a:cubicBezTo>
                <a:cubicBezTo>
                  <a:pt x="1433754" y="23711"/>
                  <a:pt x="1432852" y="27725"/>
                  <a:pt x="1431932" y="31700"/>
                </a:cubicBezTo>
                <a:lnTo>
                  <a:pt x="1470946" y="31700"/>
                </a:lnTo>
                <a:lnTo>
                  <a:pt x="1470946" y="73457"/>
                </a:lnTo>
                <a:lnTo>
                  <a:pt x="1420044" y="73457"/>
                </a:lnTo>
                <a:lnTo>
                  <a:pt x="1416082" y="84735"/>
                </a:lnTo>
                <a:lnTo>
                  <a:pt x="1451744" y="84735"/>
                </a:lnTo>
                <a:lnTo>
                  <a:pt x="1451744" y="125578"/>
                </a:lnTo>
                <a:lnTo>
                  <a:pt x="1465460" y="125578"/>
                </a:lnTo>
                <a:lnTo>
                  <a:pt x="1465460" y="165202"/>
                </a:lnTo>
                <a:lnTo>
                  <a:pt x="1451744" y="165202"/>
                </a:lnTo>
                <a:lnTo>
                  <a:pt x="1451744" y="188679"/>
                </a:lnTo>
                <a:lnTo>
                  <a:pt x="1469422" y="186244"/>
                </a:lnTo>
                <a:lnTo>
                  <a:pt x="1471556" y="224028"/>
                </a:lnTo>
                <a:lnTo>
                  <a:pt x="1451744" y="227686"/>
                </a:lnTo>
                <a:lnTo>
                  <a:pt x="1451744" y="289256"/>
                </a:lnTo>
                <a:lnTo>
                  <a:pt x="1411510" y="289256"/>
                </a:lnTo>
                <a:lnTo>
                  <a:pt x="1411510" y="235001"/>
                </a:lnTo>
                <a:cubicBezTo>
                  <a:pt x="1402182" y="236532"/>
                  <a:pt x="1393101" y="238043"/>
                  <a:pt x="1384268" y="239535"/>
                </a:cubicBezTo>
                <a:cubicBezTo>
                  <a:pt x="1375436" y="241027"/>
                  <a:pt x="1367041" y="242462"/>
                  <a:pt x="1359084" y="243840"/>
                </a:cubicBezTo>
                <a:lnTo>
                  <a:pt x="1350550" y="201464"/>
                </a:lnTo>
                <a:cubicBezTo>
                  <a:pt x="1358976" y="200551"/>
                  <a:pt x="1368336" y="199486"/>
                  <a:pt x="1378630" y="198268"/>
                </a:cubicBezTo>
                <a:cubicBezTo>
                  <a:pt x="1388923" y="197050"/>
                  <a:pt x="1399883" y="195680"/>
                  <a:pt x="1411510" y="194158"/>
                </a:cubicBezTo>
                <a:lnTo>
                  <a:pt x="1411510" y="165202"/>
                </a:lnTo>
                <a:lnTo>
                  <a:pt x="1388955" y="165202"/>
                </a:lnTo>
                <a:cubicBezTo>
                  <a:pt x="1384122" y="165215"/>
                  <a:pt x="1379309" y="165647"/>
                  <a:pt x="1374515" y="166499"/>
                </a:cubicBezTo>
                <a:cubicBezTo>
                  <a:pt x="1369721" y="167351"/>
                  <a:pt x="1366508" y="168547"/>
                  <a:pt x="1364876" y="170085"/>
                </a:cubicBezTo>
                <a:cubicBezTo>
                  <a:pt x="1363682" y="165847"/>
                  <a:pt x="1361802" y="159990"/>
                  <a:pt x="1359237" y="152516"/>
                </a:cubicBezTo>
                <a:cubicBezTo>
                  <a:pt x="1356671" y="145041"/>
                  <a:pt x="1354182" y="138500"/>
                  <a:pt x="1351769" y="132893"/>
                </a:cubicBezTo>
                <a:cubicBezTo>
                  <a:pt x="1355192" y="131820"/>
                  <a:pt x="1358176" y="129318"/>
                  <a:pt x="1360723" y="125388"/>
                </a:cubicBezTo>
                <a:cubicBezTo>
                  <a:pt x="1363269" y="121457"/>
                  <a:pt x="1365872" y="116136"/>
                  <a:pt x="1368533" y="109424"/>
                </a:cubicBezTo>
                <a:cubicBezTo>
                  <a:pt x="1369784" y="106458"/>
                  <a:pt x="1371397" y="101873"/>
                  <a:pt x="1373372" y="95670"/>
                </a:cubicBezTo>
                <a:cubicBezTo>
                  <a:pt x="1375347" y="89466"/>
                  <a:pt x="1377493" y="82061"/>
                  <a:pt x="1379811" y="73457"/>
                </a:cubicBezTo>
                <a:lnTo>
                  <a:pt x="1354208" y="73457"/>
                </a:lnTo>
                <a:lnTo>
                  <a:pt x="1354208" y="31700"/>
                </a:lnTo>
                <a:lnTo>
                  <a:pt x="1389564" y="31700"/>
                </a:lnTo>
                <a:cubicBezTo>
                  <a:pt x="1390638" y="26493"/>
                  <a:pt x="1391616" y="21209"/>
                  <a:pt x="1392498" y="15850"/>
                </a:cubicBezTo>
                <a:cubicBezTo>
                  <a:pt x="1393381" y="10491"/>
                  <a:pt x="1394130" y="5207"/>
                  <a:pt x="139474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400" b="0" i="0" u="none" strike="noStrike" kern="1200" cap="none" spc="300" normalizeH="0" baseline="0" noProof="0" dirty="0">
              <a:ln>
                <a:noFill/>
              </a:ln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5A43C0AE-482D-A494-91B8-9C77CF6EE7B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000514" y="691585"/>
            <a:ext cx="1821910" cy="1821910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grpSp>
        <p:nvGrpSpPr>
          <p:cNvPr id="19" name="组合 18">
            <a:extLst>
              <a:ext uri="{FF2B5EF4-FFF2-40B4-BE49-F238E27FC236}">
                <a16:creationId xmlns:a16="http://schemas.microsoft.com/office/drawing/2014/main" id="{0CD16480-80B5-644D-EA3C-0D19F799FB65}"/>
              </a:ext>
            </a:extLst>
          </p:cNvPr>
          <p:cNvGrpSpPr/>
          <p:nvPr/>
        </p:nvGrpSpPr>
        <p:grpSpPr>
          <a:xfrm>
            <a:off x="-107358" y="5627230"/>
            <a:ext cx="5023430" cy="263942"/>
            <a:chOff x="-193197" y="5968476"/>
            <a:chExt cx="4166408" cy="218912"/>
          </a:xfrm>
        </p:grpSpPr>
        <p:sp>
          <p:nvSpPr>
            <p:cNvPr id="20" name="矩形 7">
              <a:extLst>
                <a:ext uri="{FF2B5EF4-FFF2-40B4-BE49-F238E27FC236}">
                  <a16:creationId xmlns:a16="http://schemas.microsoft.com/office/drawing/2014/main" id="{306ACEBD-9F9A-5C0D-B008-339061A366B3}"/>
                </a:ext>
              </a:extLst>
            </p:cNvPr>
            <p:cNvSpPr/>
            <p:nvPr/>
          </p:nvSpPr>
          <p:spPr>
            <a:xfrm flipH="1" flipV="1">
              <a:off x="-193197" y="5968476"/>
              <a:ext cx="4166408" cy="2189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ahnschrift SemiLight"/>
                <a:ea typeface="OPPOSans R"/>
                <a:cs typeface="+mn-cs"/>
              </a:endParaRP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90D28A1C-CFAF-DE5C-6B6E-ED289BEC7F7F}"/>
                </a:ext>
              </a:extLst>
            </p:cNvPr>
            <p:cNvSpPr txBox="1"/>
            <p:nvPr/>
          </p:nvSpPr>
          <p:spPr>
            <a:xfrm>
              <a:off x="2569299" y="6006434"/>
              <a:ext cx="1141393" cy="130301"/>
            </a:xfrm>
            <a:custGeom>
              <a:avLst/>
              <a:gdLst/>
              <a:ahLst/>
              <a:cxnLst/>
              <a:rect l="l" t="t" r="r" b="b"/>
              <a:pathLst>
                <a:path w="2052266" h="234286">
                  <a:moveTo>
                    <a:pt x="368641" y="144475"/>
                  </a:moveTo>
                  <a:cubicBezTo>
                    <a:pt x="374814" y="144618"/>
                    <a:pt x="379830" y="146730"/>
                    <a:pt x="383690" y="150813"/>
                  </a:cubicBezTo>
                  <a:cubicBezTo>
                    <a:pt x="387550" y="154895"/>
                    <a:pt x="389539" y="160088"/>
                    <a:pt x="389658" y="166392"/>
                  </a:cubicBezTo>
                  <a:cubicBezTo>
                    <a:pt x="389539" y="172707"/>
                    <a:pt x="387550" y="177907"/>
                    <a:pt x="383690" y="181994"/>
                  </a:cubicBezTo>
                  <a:cubicBezTo>
                    <a:pt x="379830" y="186080"/>
                    <a:pt x="374814" y="188194"/>
                    <a:pt x="368641" y="188337"/>
                  </a:cubicBezTo>
                  <a:cubicBezTo>
                    <a:pt x="362578" y="188194"/>
                    <a:pt x="357628" y="186080"/>
                    <a:pt x="353793" y="181996"/>
                  </a:cubicBezTo>
                  <a:cubicBezTo>
                    <a:pt x="349957" y="177911"/>
                    <a:pt x="347977" y="172714"/>
                    <a:pt x="347853" y="166406"/>
                  </a:cubicBezTo>
                  <a:cubicBezTo>
                    <a:pt x="347977" y="160095"/>
                    <a:pt x="349957" y="154898"/>
                    <a:pt x="353793" y="150814"/>
                  </a:cubicBezTo>
                  <a:cubicBezTo>
                    <a:pt x="357628" y="146731"/>
                    <a:pt x="362578" y="144618"/>
                    <a:pt x="368641" y="144475"/>
                  </a:cubicBezTo>
                  <a:close/>
                  <a:moveTo>
                    <a:pt x="693115" y="123659"/>
                  </a:moveTo>
                  <a:cubicBezTo>
                    <a:pt x="677769" y="125745"/>
                    <a:pt x="666942" y="128833"/>
                    <a:pt x="660632" y="132920"/>
                  </a:cubicBezTo>
                  <a:cubicBezTo>
                    <a:pt x="654322" y="137008"/>
                    <a:pt x="651272" y="141924"/>
                    <a:pt x="651481" y="147670"/>
                  </a:cubicBezTo>
                  <a:cubicBezTo>
                    <a:pt x="651572" y="152672"/>
                    <a:pt x="653164" y="156331"/>
                    <a:pt x="656257" y="158647"/>
                  </a:cubicBezTo>
                  <a:cubicBezTo>
                    <a:pt x="659350" y="160962"/>
                    <a:pt x="663401" y="162106"/>
                    <a:pt x="668409" y="162077"/>
                  </a:cubicBezTo>
                  <a:cubicBezTo>
                    <a:pt x="673142" y="162053"/>
                    <a:pt x="677460" y="160957"/>
                    <a:pt x="681363" y="158790"/>
                  </a:cubicBezTo>
                  <a:cubicBezTo>
                    <a:pt x="685266" y="156622"/>
                    <a:pt x="689183" y="153525"/>
                    <a:pt x="693115" y="149500"/>
                  </a:cubicBezTo>
                  <a:close/>
                  <a:moveTo>
                    <a:pt x="1837168" y="81581"/>
                  </a:moveTo>
                  <a:cubicBezTo>
                    <a:pt x="1832865" y="81576"/>
                    <a:pt x="1828662" y="82672"/>
                    <a:pt x="1824559" y="84868"/>
                  </a:cubicBezTo>
                  <a:cubicBezTo>
                    <a:pt x="1820456" y="87064"/>
                    <a:pt x="1816196" y="90390"/>
                    <a:pt x="1811779" y="94844"/>
                  </a:cubicBezTo>
                  <a:lnTo>
                    <a:pt x="1811779" y="151104"/>
                  </a:lnTo>
                  <a:cubicBezTo>
                    <a:pt x="1815925" y="154605"/>
                    <a:pt x="1819985" y="157091"/>
                    <a:pt x="1823959" y="158562"/>
                  </a:cubicBezTo>
                  <a:cubicBezTo>
                    <a:pt x="1827933" y="160034"/>
                    <a:pt x="1831650" y="160748"/>
                    <a:pt x="1835109" y="160705"/>
                  </a:cubicBezTo>
                  <a:cubicBezTo>
                    <a:pt x="1843058" y="160734"/>
                    <a:pt x="1849576" y="157362"/>
                    <a:pt x="1854666" y="150588"/>
                  </a:cubicBezTo>
                  <a:cubicBezTo>
                    <a:pt x="1859755" y="143814"/>
                    <a:pt x="1862385" y="133466"/>
                    <a:pt x="1862557" y="119542"/>
                  </a:cubicBezTo>
                  <a:cubicBezTo>
                    <a:pt x="1862600" y="107255"/>
                    <a:pt x="1860570" y="97870"/>
                    <a:pt x="1856467" y="91386"/>
                  </a:cubicBezTo>
                  <a:cubicBezTo>
                    <a:pt x="1852364" y="84902"/>
                    <a:pt x="1845931" y="81634"/>
                    <a:pt x="1837168" y="81581"/>
                  </a:cubicBezTo>
                  <a:close/>
                  <a:moveTo>
                    <a:pt x="1637143" y="81581"/>
                  </a:moveTo>
                  <a:cubicBezTo>
                    <a:pt x="1632840" y="81576"/>
                    <a:pt x="1628637" y="82672"/>
                    <a:pt x="1624534" y="84868"/>
                  </a:cubicBezTo>
                  <a:cubicBezTo>
                    <a:pt x="1620431" y="87064"/>
                    <a:pt x="1616171" y="90390"/>
                    <a:pt x="1611754" y="94844"/>
                  </a:cubicBezTo>
                  <a:lnTo>
                    <a:pt x="1611754" y="151104"/>
                  </a:lnTo>
                  <a:cubicBezTo>
                    <a:pt x="1615900" y="154605"/>
                    <a:pt x="1619960" y="157091"/>
                    <a:pt x="1623934" y="158562"/>
                  </a:cubicBezTo>
                  <a:cubicBezTo>
                    <a:pt x="1627908" y="160034"/>
                    <a:pt x="1631625" y="160748"/>
                    <a:pt x="1635084" y="160705"/>
                  </a:cubicBezTo>
                  <a:cubicBezTo>
                    <a:pt x="1643033" y="160734"/>
                    <a:pt x="1649551" y="157362"/>
                    <a:pt x="1654641" y="150588"/>
                  </a:cubicBezTo>
                  <a:cubicBezTo>
                    <a:pt x="1659730" y="143814"/>
                    <a:pt x="1662360" y="133466"/>
                    <a:pt x="1662532" y="119542"/>
                  </a:cubicBezTo>
                  <a:cubicBezTo>
                    <a:pt x="1662575" y="107255"/>
                    <a:pt x="1660545" y="97870"/>
                    <a:pt x="1656442" y="91386"/>
                  </a:cubicBezTo>
                  <a:cubicBezTo>
                    <a:pt x="1652339" y="84902"/>
                    <a:pt x="1645906" y="81634"/>
                    <a:pt x="1637143" y="81581"/>
                  </a:cubicBezTo>
                  <a:close/>
                  <a:moveTo>
                    <a:pt x="1079664" y="81581"/>
                  </a:moveTo>
                  <a:cubicBezTo>
                    <a:pt x="1072254" y="81619"/>
                    <a:pt x="1066031" y="84973"/>
                    <a:pt x="1060994" y="91643"/>
                  </a:cubicBezTo>
                  <a:cubicBezTo>
                    <a:pt x="1055957" y="98313"/>
                    <a:pt x="1053337" y="108070"/>
                    <a:pt x="1053132" y="120914"/>
                  </a:cubicBezTo>
                  <a:cubicBezTo>
                    <a:pt x="1053179" y="134178"/>
                    <a:pt x="1055486" y="144126"/>
                    <a:pt x="1060051" y="150758"/>
                  </a:cubicBezTo>
                  <a:cubicBezTo>
                    <a:pt x="1064616" y="157389"/>
                    <a:pt x="1071154" y="160705"/>
                    <a:pt x="1079664" y="160705"/>
                  </a:cubicBezTo>
                  <a:cubicBezTo>
                    <a:pt x="1084101" y="160753"/>
                    <a:pt x="1088265" y="159743"/>
                    <a:pt x="1092159" y="157675"/>
                  </a:cubicBezTo>
                  <a:cubicBezTo>
                    <a:pt x="1096052" y="155608"/>
                    <a:pt x="1099816" y="152196"/>
                    <a:pt x="1103452" y="147442"/>
                  </a:cubicBezTo>
                  <a:lnTo>
                    <a:pt x="1103452" y="91185"/>
                  </a:lnTo>
                  <a:cubicBezTo>
                    <a:pt x="1099559" y="87684"/>
                    <a:pt x="1095623" y="85197"/>
                    <a:pt x="1091644" y="83725"/>
                  </a:cubicBezTo>
                  <a:cubicBezTo>
                    <a:pt x="1087665" y="82253"/>
                    <a:pt x="1083672" y="81538"/>
                    <a:pt x="1079664" y="81581"/>
                  </a:cubicBezTo>
                  <a:close/>
                  <a:moveTo>
                    <a:pt x="879410" y="81353"/>
                  </a:moveTo>
                  <a:cubicBezTo>
                    <a:pt x="870671" y="81505"/>
                    <a:pt x="863962" y="85145"/>
                    <a:pt x="859283" y="92272"/>
                  </a:cubicBezTo>
                  <a:cubicBezTo>
                    <a:pt x="854603" y="99399"/>
                    <a:pt x="852240" y="109099"/>
                    <a:pt x="852192" y="121372"/>
                  </a:cubicBezTo>
                  <a:cubicBezTo>
                    <a:pt x="852240" y="133525"/>
                    <a:pt x="854603" y="143120"/>
                    <a:pt x="859283" y="150157"/>
                  </a:cubicBezTo>
                  <a:cubicBezTo>
                    <a:pt x="863962" y="157194"/>
                    <a:pt x="870671" y="160786"/>
                    <a:pt x="879410" y="160934"/>
                  </a:cubicBezTo>
                  <a:cubicBezTo>
                    <a:pt x="888149" y="160786"/>
                    <a:pt x="894858" y="157194"/>
                    <a:pt x="899537" y="150157"/>
                  </a:cubicBezTo>
                  <a:cubicBezTo>
                    <a:pt x="904217" y="143120"/>
                    <a:pt x="906580" y="133525"/>
                    <a:pt x="906628" y="121372"/>
                  </a:cubicBezTo>
                  <a:cubicBezTo>
                    <a:pt x="906580" y="109099"/>
                    <a:pt x="904217" y="99399"/>
                    <a:pt x="899537" y="92272"/>
                  </a:cubicBezTo>
                  <a:cubicBezTo>
                    <a:pt x="894858" y="85145"/>
                    <a:pt x="888149" y="81505"/>
                    <a:pt x="879410" y="81353"/>
                  </a:cubicBezTo>
                  <a:close/>
                  <a:moveTo>
                    <a:pt x="368641" y="57835"/>
                  </a:moveTo>
                  <a:cubicBezTo>
                    <a:pt x="374814" y="57964"/>
                    <a:pt x="379830" y="60048"/>
                    <a:pt x="383690" y="64089"/>
                  </a:cubicBezTo>
                  <a:cubicBezTo>
                    <a:pt x="387550" y="68130"/>
                    <a:pt x="389539" y="73356"/>
                    <a:pt x="389658" y="79767"/>
                  </a:cubicBezTo>
                  <a:cubicBezTo>
                    <a:pt x="389539" y="86068"/>
                    <a:pt x="387550" y="91227"/>
                    <a:pt x="383690" y="95244"/>
                  </a:cubicBezTo>
                  <a:cubicBezTo>
                    <a:pt x="379830" y="99261"/>
                    <a:pt x="374814" y="101336"/>
                    <a:pt x="368641" y="101469"/>
                  </a:cubicBezTo>
                  <a:cubicBezTo>
                    <a:pt x="362578" y="101336"/>
                    <a:pt x="357628" y="99261"/>
                    <a:pt x="353793" y="95244"/>
                  </a:cubicBezTo>
                  <a:cubicBezTo>
                    <a:pt x="349957" y="91227"/>
                    <a:pt x="347977" y="86068"/>
                    <a:pt x="347853" y="79767"/>
                  </a:cubicBezTo>
                  <a:cubicBezTo>
                    <a:pt x="347977" y="73356"/>
                    <a:pt x="349957" y="68130"/>
                    <a:pt x="353793" y="64089"/>
                  </a:cubicBezTo>
                  <a:cubicBezTo>
                    <a:pt x="357628" y="60048"/>
                    <a:pt x="362578" y="57964"/>
                    <a:pt x="368641" y="57835"/>
                  </a:cubicBezTo>
                  <a:close/>
                  <a:moveTo>
                    <a:pt x="1235507" y="57150"/>
                  </a:moveTo>
                  <a:lnTo>
                    <a:pt x="1268854" y="57150"/>
                  </a:lnTo>
                  <a:lnTo>
                    <a:pt x="1268854" y="185137"/>
                  </a:lnTo>
                  <a:lnTo>
                    <a:pt x="1235507" y="185137"/>
                  </a:lnTo>
                  <a:close/>
                  <a:moveTo>
                    <a:pt x="1846774" y="53949"/>
                  </a:moveTo>
                  <a:cubicBezTo>
                    <a:pt x="1862669" y="54205"/>
                    <a:pt x="1874991" y="60145"/>
                    <a:pt x="1883739" y="71768"/>
                  </a:cubicBezTo>
                  <a:cubicBezTo>
                    <a:pt x="1892488" y="83391"/>
                    <a:pt x="1896923" y="99164"/>
                    <a:pt x="1897047" y="119085"/>
                  </a:cubicBezTo>
                  <a:cubicBezTo>
                    <a:pt x="1896896" y="133762"/>
                    <a:pt x="1894279" y="146251"/>
                    <a:pt x="1889195" y="156552"/>
                  </a:cubicBezTo>
                  <a:cubicBezTo>
                    <a:pt x="1884111" y="166854"/>
                    <a:pt x="1877465" y="174716"/>
                    <a:pt x="1869257" y="180139"/>
                  </a:cubicBezTo>
                  <a:cubicBezTo>
                    <a:pt x="1861049" y="185563"/>
                    <a:pt x="1852182" y="188295"/>
                    <a:pt x="1842657" y="188337"/>
                  </a:cubicBezTo>
                  <a:cubicBezTo>
                    <a:pt x="1837044" y="188314"/>
                    <a:pt x="1831574" y="187105"/>
                    <a:pt x="1826246" y="184712"/>
                  </a:cubicBezTo>
                  <a:cubicBezTo>
                    <a:pt x="1820919" y="182319"/>
                    <a:pt x="1815792" y="178884"/>
                    <a:pt x="1810865" y="174407"/>
                  </a:cubicBezTo>
                  <a:lnTo>
                    <a:pt x="1811779" y="195424"/>
                  </a:lnTo>
                  <a:lnTo>
                    <a:pt x="1811779" y="234286"/>
                  </a:lnTo>
                  <a:lnTo>
                    <a:pt x="1778432" y="234286"/>
                  </a:lnTo>
                  <a:lnTo>
                    <a:pt x="1778432" y="57150"/>
                  </a:lnTo>
                  <a:lnTo>
                    <a:pt x="1805840" y="57150"/>
                  </a:lnTo>
                  <a:lnTo>
                    <a:pt x="1808125" y="70391"/>
                  </a:lnTo>
                  <a:lnTo>
                    <a:pt x="1809038" y="70391"/>
                  </a:lnTo>
                  <a:cubicBezTo>
                    <a:pt x="1814454" y="65710"/>
                    <a:pt x="1820371" y="61828"/>
                    <a:pt x="1826790" y="58745"/>
                  </a:cubicBezTo>
                  <a:cubicBezTo>
                    <a:pt x="1833208" y="55662"/>
                    <a:pt x="1839870" y="54063"/>
                    <a:pt x="1846774" y="53949"/>
                  </a:cubicBezTo>
                  <a:close/>
                  <a:moveTo>
                    <a:pt x="1646749" y="53949"/>
                  </a:moveTo>
                  <a:cubicBezTo>
                    <a:pt x="1662644" y="54205"/>
                    <a:pt x="1674966" y="60145"/>
                    <a:pt x="1683714" y="71768"/>
                  </a:cubicBezTo>
                  <a:cubicBezTo>
                    <a:pt x="1692463" y="83391"/>
                    <a:pt x="1696898" y="99164"/>
                    <a:pt x="1697022" y="119085"/>
                  </a:cubicBezTo>
                  <a:cubicBezTo>
                    <a:pt x="1696871" y="133762"/>
                    <a:pt x="1694254" y="146251"/>
                    <a:pt x="1689170" y="156552"/>
                  </a:cubicBezTo>
                  <a:cubicBezTo>
                    <a:pt x="1684086" y="166854"/>
                    <a:pt x="1677440" y="174716"/>
                    <a:pt x="1669232" y="180139"/>
                  </a:cubicBezTo>
                  <a:cubicBezTo>
                    <a:pt x="1661024" y="185563"/>
                    <a:pt x="1652157" y="188295"/>
                    <a:pt x="1642632" y="188337"/>
                  </a:cubicBezTo>
                  <a:cubicBezTo>
                    <a:pt x="1637019" y="188314"/>
                    <a:pt x="1631549" y="187105"/>
                    <a:pt x="1626221" y="184712"/>
                  </a:cubicBezTo>
                  <a:cubicBezTo>
                    <a:pt x="1620894" y="182319"/>
                    <a:pt x="1615767" y="178884"/>
                    <a:pt x="1610840" y="174407"/>
                  </a:cubicBezTo>
                  <a:lnTo>
                    <a:pt x="1611754" y="195424"/>
                  </a:lnTo>
                  <a:lnTo>
                    <a:pt x="1611754" y="234286"/>
                  </a:lnTo>
                  <a:lnTo>
                    <a:pt x="1578407" y="234286"/>
                  </a:lnTo>
                  <a:lnTo>
                    <a:pt x="1578407" y="57150"/>
                  </a:lnTo>
                  <a:lnTo>
                    <a:pt x="1605815" y="57150"/>
                  </a:lnTo>
                  <a:lnTo>
                    <a:pt x="1608100" y="70391"/>
                  </a:lnTo>
                  <a:lnTo>
                    <a:pt x="1609013" y="70391"/>
                  </a:lnTo>
                  <a:cubicBezTo>
                    <a:pt x="1614429" y="65710"/>
                    <a:pt x="1620346" y="61828"/>
                    <a:pt x="1626765" y="58745"/>
                  </a:cubicBezTo>
                  <a:cubicBezTo>
                    <a:pt x="1633183" y="55662"/>
                    <a:pt x="1639845" y="54063"/>
                    <a:pt x="1646749" y="53949"/>
                  </a:cubicBezTo>
                  <a:close/>
                  <a:moveTo>
                    <a:pt x="1441091" y="53949"/>
                  </a:moveTo>
                  <a:cubicBezTo>
                    <a:pt x="1454833" y="54077"/>
                    <a:pt x="1464876" y="58617"/>
                    <a:pt x="1471219" y="67569"/>
                  </a:cubicBezTo>
                  <a:cubicBezTo>
                    <a:pt x="1477563" y="76520"/>
                    <a:pt x="1480695" y="89116"/>
                    <a:pt x="1480614" y="105356"/>
                  </a:cubicBezTo>
                  <a:lnTo>
                    <a:pt x="1480614" y="185137"/>
                  </a:lnTo>
                  <a:lnTo>
                    <a:pt x="1447038" y="185137"/>
                  </a:lnTo>
                  <a:lnTo>
                    <a:pt x="1447038" y="109470"/>
                  </a:lnTo>
                  <a:cubicBezTo>
                    <a:pt x="1447071" y="99755"/>
                    <a:pt x="1445632" y="92840"/>
                    <a:pt x="1442721" y="88725"/>
                  </a:cubicBezTo>
                  <a:cubicBezTo>
                    <a:pt x="1439809" y="84610"/>
                    <a:pt x="1435224" y="82610"/>
                    <a:pt x="1428967" y="82724"/>
                  </a:cubicBezTo>
                  <a:cubicBezTo>
                    <a:pt x="1423849" y="82738"/>
                    <a:pt x="1419274" y="83967"/>
                    <a:pt x="1415243" y="86410"/>
                  </a:cubicBezTo>
                  <a:cubicBezTo>
                    <a:pt x="1411211" y="88853"/>
                    <a:pt x="1406865" y="92425"/>
                    <a:pt x="1402204" y="97126"/>
                  </a:cubicBezTo>
                  <a:lnTo>
                    <a:pt x="1402204" y="185137"/>
                  </a:lnTo>
                  <a:lnTo>
                    <a:pt x="1368857" y="185137"/>
                  </a:lnTo>
                  <a:lnTo>
                    <a:pt x="1368857" y="57150"/>
                  </a:lnTo>
                  <a:lnTo>
                    <a:pt x="1396265" y="57150"/>
                  </a:lnTo>
                  <a:lnTo>
                    <a:pt x="1398550" y="74046"/>
                  </a:lnTo>
                  <a:lnTo>
                    <a:pt x="1399463" y="74046"/>
                  </a:lnTo>
                  <a:cubicBezTo>
                    <a:pt x="1405013" y="68413"/>
                    <a:pt x="1411178" y="63693"/>
                    <a:pt x="1417959" y="59887"/>
                  </a:cubicBezTo>
                  <a:cubicBezTo>
                    <a:pt x="1424740" y="56081"/>
                    <a:pt x="1432451" y="54101"/>
                    <a:pt x="1441091" y="53949"/>
                  </a:cubicBezTo>
                  <a:close/>
                  <a:moveTo>
                    <a:pt x="1072345" y="53949"/>
                  </a:moveTo>
                  <a:cubicBezTo>
                    <a:pt x="1079355" y="53935"/>
                    <a:pt x="1085635" y="55219"/>
                    <a:pt x="1091186" y="57803"/>
                  </a:cubicBezTo>
                  <a:cubicBezTo>
                    <a:pt x="1096737" y="60386"/>
                    <a:pt x="1102044" y="64354"/>
                    <a:pt x="1107107" y="69706"/>
                  </a:cubicBezTo>
                  <a:lnTo>
                    <a:pt x="1108020" y="69706"/>
                  </a:lnTo>
                  <a:lnTo>
                    <a:pt x="1110761" y="57150"/>
                  </a:lnTo>
                  <a:lnTo>
                    <a:pt x="1137028" y="57150"/>
                  </a:lnTo>
                  <a:lnTo>
                    <a:pt x="1137028" y="234286"/>
                  </a:lnTo>
                  <a:lnTo>
                    <a:pt x="1103452" y="234286"/>
                  </a:lnTo>
                  <a:lnTo>
                    <a:pt x="1103452" y="193595"/>
                  </a:lnTo>
                  <a:lnTo>
                    <a:pt x="1104823" y="173037"/>
                  </a:lnTo>
                  <a:cubicBezTo>
                    <a:pt x="1100397" y="177571"/>
                    <a:pt x="1095241" y="181234"/>
                    <a:pt x="1089356" y="184027"/>
                  </a:cubicBezTo>
                  <a:cubicBezTo>
                    <a:pt x="1083472" y="186820"/>
                    <a:pt x="1077344" y="188256"/>
                    <a:pt x="1070973" y="188337"/>
                  </a:cubicBezTo>
                  <a:cubicBezTo>
                    <a:pt x="1054891" y="188162"/>
                    <a:pt x="1042198" y="182232"/>
                    <a:pt x="1032892" y="170547"/>
                  </a:cubicBezTo>
                  <a:cubicBezTo>
                    <a:pt x="1023586" y="158861"/>
                    <a:pt x="1018836" y="142469"/>
                    <a:pt x="1018642" y="121372"/>
                  </a:cubicBezTo>
                  <a:cubicBezTo>
                    <a:pt x="1018792" y="107366"/>
                    <a:pt x="1021384" y="95340"/>
                    <a:pt x="1026417" y="85294"/>
                  </a:cubicBezTo>
                  <a:cubicBezTo>
                    <a:pt x="1031450" y="75248"/>
                    <a:pt x="1038020" y="67526"/>
                    <a:pt x="1046127" y="62130"/>
                  </a:cubicBezTo>
                  <a:cubicBezTo>
                    <a:pt x="1054233" y="56734"/>
                    <a:pt x="1062973" y="54007"/>
                    <a:pt x="1072345" y="53949"/>
                  </a:cubicBezTo>
                  <a:close/>
                  <a:moveTo>
                    <a:pt x="879410" y="53949"/>
                  </a:moveTo>
                  <a:cubicBezTo>
                    <a:pt x="890247" y="53990"/>
                    <a:pt x="900303" y="56649"/>
                    <a:pt x="909578" y="61927"/>
                  </a:cubicBezTo>
                  <a:cubicBezTo>
                    <a:pt x="918852" y="67205"/>
                    <a:pt x="926347" y="74858"/>
                    <a:pt x="932064" y="84888"/>
                  </a:cubicBezTo>
                  <a:cubicBezTo>
                    <a:pt x="937781" y="94917"/>
                    <a:pt x="940723" y="107078"/>
                    <a:pt x="940889" y="121372"/>
                  </a:cubicBezTo>
                  <a:cubicBezTo>
                    <a:pt x="940723" y="135516"/>
                    <a:pt x="937781" y="147570"/>
                    <a:pt x="932064" y="157534"/>
                  </a:cubicBezTo>
                  <a:cubicBezTo>
                    <a:pt x="926347" y="167498"/>
                    <a:pt x="918852" y="175113"/>
                    <a:pt x="909578" y="180376"/>
                  </a:cubicBezTo>
                  <a:cubicBezTo>
                    <a:pt x="900303" y="185640"/>
                    <a:pt x="890247" y="188294"/>
                    <a:pt x="879410" y="188337"/>
                  </a:cubicBezTo>
                  <a:cubicBezTo>
                    <a:pt x="868572" y="188294"/>
                    <a:pt x="858516" y="185640"/>
                    <a:pt x="849242" y="180376"/>
                  </a:cubicBezTo>
                  <a:cubicBezTo>
                    <a:pt x="839968" y="175113"/>
                    <a:pt x="832473" y="167498"/>
                    <a:pt x="826756" y="157534"/>
                  </a:cubicBezTo>
                  <a:cubicBezTo>
                    <a:pt x="821039" y="147570"/>
                    <a:pt x="818097" y="135516"/>
                    <a:pt x="817931" y="121372"/>
                  </a:cubicBezTo>
                  <a:cubicBezTo>
                    <a:pt x="818097" y="107078"/>
                    <a:pt x="821039" y="94917"/>
                    <a:pt x="826756" y="84888"/>
                  </a:cubicBezTo>
                  <a:cubicBezTo>
                    <a:pt x="832473" y="74858"/>
                    <a:pt x="839968" y="67205"/>
                    <a:pt x="849242" y="61927"/>
                  </a:cubicBezTo>
                  <a:cubicBezTo>
                    <a:pt x="858516" y="56649"/>
                    <a:pt x="868572" y="53990"/>
                    <a:pt x="879410" y="53949"/>
                  </a:cubicBezTo>
                  <a:close/>
                  <a:moveTo>
                    <a:pt x="677560" y="53949"/>
                  </a:moveTo>
                  <a:cubicBezTo>
                    <a:pt x="693807" y="53987"/>
                    <a:pt x="706053" y="58764"/>
                    <a:pt x="714297" y="68282"/>
                  </a:cubicBezTo>
                  <a:cubicBezTo>
                    <a:pt x="722541" y="77801"/>
                    <a:pt x="726672" y="91835"/>
                    <a:pt x="726691" y="110385"/>
                  </a:cubicBezTo>
                  <a:lnTo>
                    <a:pt x="726691" y="185137"/>
                  </a:lnTo>
                  <a:lnTo>
                    <a:pt x="699282" y="185137"/>
                  </a:lnTo>
                  <a:lnTo>
                    <a:pt x="696770" y="171439"/>
                  </a:lnTo>
                  <a:lnTo>
                    <a:pt x="696085" y="171439"/>
                  </a:lnTo>
                  <a:cubicBezTo>
                    <a:pt x="690487" y="176339"/>
                    <a:pt x="684474" y="180355"/>
                    <a:pt x="678045" y="183485"/>
                  </a:cubicBezTo>
                  <a:cubicBezTo>
                    <a:pt x="671617" y="186615"/>
                    <a:pt x="664745" y="188233"/>
                    <a:pt x="657429" y="188337"/>
                  </a:cubicBezTo>
                  <a:cubicBezTo>
                    <a:pt x="645853" y="188115"/>
                    <a:pt x="636676" y="184507"/>
                    <a:pt x="629899" y="177514"/>
                  </a:cubicBezTo>
                  <a:cubicBezTo>
                    <a:pt x="623123" y="170521"/>
                    <a:pt x="619658" y="161480"/>
                    <a:pt x="619506" y="150390"/>
                  </a:cubicBezTo>
                  <a:cubicBezTo>
                    <a:pt x="619357" y="136759"/>
                    <a:pt x="625193" y="126130"/>
                    <a:pt x="637015" y="118500"/>
                  </a:cubicBezTo>
                  <a:cubicBezTo>
                    <a:pt x="648837" y="110871"/>
                    <a:pt x="667537" y="105727"/>
                    <a:pt x="693115" y="103070"/>
                  </a:cubicBezTo>
                  <a:cubicBezTo>
                    <a:pt x="692996" y="96645"/>
                    <a:pt x="691290" y="91378"/>
                    <a:pt x="687997" y="87268"/>
                  </a:cubicBezTo>
                  <a:cubicBezTo>
                    <a:pt x="684704" y="83158"/>
                    <a:pt x="679166" y="81033"/>
                    <a:pt x="671383" y="80895"/>
                  </a:cubicBezTo>
                  <a:cubicBezTo>
                    <a:pt x="665455" y="80972"/>
                    <a:pt x="659585" y="82134"/>
                    <a:pt x="653774" y="84381"/>
                  </a:cubicBezTo>
                  <a:cubicBezTo>
                    <a:pt x="647963" y="86629"/>
                    <a:pt x="642098" y="89506"/>
                    <a:pt x="636179" y="93011"/>
                  </a:cubicBezTo>
                  <a:lnTo>
                    <a:pt x="624074" y="70848"/>
                  </a:lnTo>
                  <a:cubicBezTo>
                    <a:pt x="631639" y="66047"/>
                    <a:pt x="639921" y="62061"/>
                    <a:pt x="648921" y="58887"/>
                  </a:cubicBezTo>
                  <a:cubicBezTo>
                    <a:pt x="657920" y="55714"/>
                    <a:pt x="667466" y="54068"/>
                    <a:pt x="677560" y="53949"/>
                  </a:cubicBezTo>
                  <a:close/>
                  <a:moveTo>
                    <a:pt x="167154" y="42948"/>
                  </a:moveTo>
                  <a:lnTo>
                    <a:pt x="167154" y="157962"/>
                  </a:lnTo>
                  <a:lnTo>
                    <a:pt x="177675" y="157962"/>
                  </a:lnTo>
                  <a:cubicBezTo>
                    <a:pt x="193617" y="158115"/>
                    <a:pt x="206101" y="153580"/>
                    <a:pt x="215125" y="144357"/>
                  </a:cubicBezTo>
                  <a:cubicBezTo>
                    <a:pt x="224150" y="135135"/>
                    <a:pt x="228743" y="120310"/>
                    <a:pt x="228905" y="99884"/>
                  </a:cubicBezTo>
                  <a:cubicBezTo>
                    <a:pt x="228743" y="79405"/>
                    <a:pt x="224150" y="64742"/>
                    <a:pt x="215125" y="55896"/>
                  </a:cubicBezTo>
                  <a:cubicBezTo>
                    <a:pt x="206101" y="47049"/>
                    <a:pt x="193617" y="42733"/>
                    <a:pt x="177675" y="42948"/>
                  </a:cubicBezTo>
                  <a:close/>
                  <a:moveTo>
                    <a:pt x="1988739" y="22860"/>
                  </a:moveTo>
                  <a:lnTo>
                    <a:pt x="2016833" y="22860"/>
                  </a:lnTo>
                  <a:lnTo>
                    <a:pt x="2016833" y="57150"/>
                  </a:lnTo>
                  <a:lnTo>
                    <a:pt x="2048380" y="57150"/>
                  </a:lnTo>
                  <a:lnTo>
                    <a:pt x="2048380" y="83639"/>
                  </a:lnTo>
                  <a:lnTo>
                    <a:pt x="2016833" y="83639"/>
                  </a:lnTo>
                  <a:lnTo>
                    <a:pt x="2016833" y="140352"/>
                  </a:lnTo>
                  <a:cubicBezTo>
                    <a:pt x="2016843" y="147651"/>
                    <a:pt x="2018309" y="153063"/>
                    <a:pt x="2021234" y="156589"/>
                  </a:cubicBezTo>
                  <a:cubicBezTo>
                    <a:pt x="2024158" y="160114"/>
                    <a:pt x="2028482" y="161867"/>
                    <a:pt x="2034207" y="161848"/>
                  </a:cubicBezTo>
                  <a:cubicBezTo>
                    <a:pt x="2036316" y="161820"/>
                    <a:pt x="2038498" y="161534"/>
                    <a:pt x="2040750" y="160991"/>
                  </a:cubicBezTo>
                  <a:cubicBezTo>
                    <a:pt x="2043003" y="160448"/>
                    <a:pt x="2045013" y="159819"/>
                    <a:pt x="2046780" y="159104"/>
                  </a:cubicBezTo>
                  <a:lnTo>
                    <a:pt x="2052266" y="183542"/>
                  </a:lnTo>
                  <a:cubicBezTo>
                    <a:pt x="2048842" y="184741"/>
                    <a:pt x="2044889" y="185825"/>
                    <a:pt x="2040407" y="186796"/>
                  </a:cubicBezTo>
                  <a:cubicBezTo>
                    <a:pt x="2035926" y="187766"/>
                    <a:pt x="2030887" y="188280"/>
                    <a:pt x="2025291" y="188337"/>
                  </a:cubicBezTo>
                  <a:cubicBezTo>
                    <a:pt x="2010246" y="188138"/>
                    <a:pt x="1999443" y="183741"/>
                    <a:pt x="1992880" y="175146"/>
                  </a:cubicBezTo>
                  <a:cubicBezTo>
                    <a:pt x="1986317" y="166551"/>
                    <a:pt x="1983110" y="154953"/>
                    <a:pt x="1983257" y="140352"/>
                  </a:cubicBezTo>
                  <a:lnTo>
                    <a:pt x="1983257" y="83639"/>
                  </a:lnTo>
                  <a:lnTo>
                    <a:pt x="1965198" y="83639"/>
                  </a:lnTo>
                  <a:lnTo>
                    <a:pt x="1965198" y="58748"/>
                  </a:lnTo>
                  <a:lnTo>
                    <a:pt x="1984856" y="57150"/>
                  </a:lnTo>
                  <a:close/>
                  <a:moveTo>
                    <a:pt x="133350" y="16002"/>
                  </a:moveTo>
                  <a:lnTo>
                    <a:pt x="179733" y="16002"/>
                  </a:lnTo>
                  <a:cubicBezTo>
                    <a:pt x="205831" y="15924"/>
                    <a:pt x="226235" y="22759"/>
                    <a:pt x="240946" y="36506"/>
                  </a:cubicBezTo>
                  <a:cubicBezTo>
                    <a:pt x="255656" y="50253"/>
                    <a:pt x="263139" y="71379"/>
                    <a:pt x="263395" y="99884"/>
                  </a:cubicBezTo>
                  <a:cubicBezTo>
                    <a:pt x="263101" y="128345"/>
                    <a:pt x="255694" y="149671"/>
                    <a:pt x="241174" y="163861"/>
                  </a:cubicBezTo>
                  <a:cubicBezTo>
                    <a:pt x="226654" y="178051"/>
                    <a:pt x="206784" y="185143"/>
                    <a:pt x="181563" y="185137"/>
                  </a:cubicBezTo>
                  <a:lnTo>
                    <a:pt x="133350" y="185137"/>
                  </a:lnTo>
                  <a:close/>
                  <a:moveTo>
                    <a:pt x="0" y="16002"/>
                  </a:moveTo>
                  <a:lnTo>
                    <a:pt x="33804" y="16002"/>
                  </a:lnTo>
                  <a:lnTo>
                    <a:pt x="33804" y="185137"/>
                  </a:lnTo>
                  <a:lnTo>
                    <a:pt x="0" y="185137"/>
                  </a:lnTo>
                  <a:close/>
                  <a:moveTo>
                    <a:pt x="483032" y="2743"/>
                  </a:moveTo>
                  <a:lnTo>
                    <a:pt x="516379" y="2743"/>
                  </a:lnTo>
                  <a:lnTo>
                    <a:pt x="516379" y="150876"/>
                  </a:lnTo>
                  <a:cubicBezTo>
                    <a:pt x="516465" y="154595"/>
                    <a:pt x="517208" y="157214"/>
                    <a:pt x="518608" y="158734"/>
                  </a:cubicBezTo>
                  <a:cubicBezTo>
                    <a:pt x="520008" y="160253"/>
                    <a:pt x="521551" y="160986"/>
                    <a:pt x="523237" y="160934"/>
                  </a:cubicBezTo>
                  <a:cubicBezTo>
                    <a:pt x="523885" y="160943"/>
                    <a:pt x="524532" y="160924"/>
                    <a:pt x="525180" y="160877"/>
                  </a:cubicBezTo>
                  <a:cubicBezTo>
                    <a:pt x="525828" y="160829"/>
                    <a:pt x="526704" y="160696"/>
                    <a:pt x="527809" y="160477"/>
                  </a:cubicBezTo>
                  <a:lnTo>
                    <a:pt x="531924" y="185366"/>
                  </a:lnTo>
                  <a:cubicBezTo>
                    <a:pt x="529985" y="186189"/>
                    <a:pt x="527576" y="186885"/>
                    <a:pt x="524694" y="187452"/>
                  </a:cubicBezTo>
                  <a:cubicBezTo>
                    <a:pt x="521813" y="188018"/>
                    <a:pt x="518432" y="188314"/>
                    <a:pt x="514552" y="188337"/>
                  </a:cubicBezTo>
                  <a:cubicBezTo>
                    <a:pt x="503046" y="188194"/>
                    <a:pt x="494880" y="184652"/>
                    <a:pt x="490055" y="177711"/>
                  </a:cubicBezTo>
                  <a:cubicBezTo>
                    <a:pt x="485230" y="170770"/>
                    <a:pt x="482889" y="161292"/>
                    <a:pt x="483032" y="149275"/>
                  </a:cubicBezTo>
                  <a:close/>
                  <a:moveTo>
                    <a:pt x="1252409" y="0"/>
                  </a:moveTo>
                  <a:cubicBezTo>
                    <a:pt x="1258234" y="76"/>
                    <a:pt x="1262974" y="1751"/>
                    <a:pt x="1266629" y="5025"/>
                  </a:cubicBezTo>
                  <a:cubicBezTo>
                    <a:pt x="1270284" y="8299"/>
                    <a:pt x="1272169" y="12715"/>
                    <a:pt x="1272283" y="18273"/>
                  </a:cubicBezTo>
                  <a:cubicBezTo>
                    <a:pt x="1272169" y="23632"/>
                    <a:pt x="1270284" y="27991"/>
                    <a:pt x="1266629" y="31350"/>
                  </a:cubicBezTo>
                  <a:cubicBezTo>
                    <a:pt x="1262974" y="34710"/>
                    <a:pt x="1258234" y="36442"/>
                    <a:pt x="1252409" y="36547"/>
                  </a:cubicBezTo>
                  <a:cubicBezTo>
                    <a:pt x="1246474" y="36442"/>
                    <a:pt x="1241668" y="34710"/>
                    <a:pt x="1237989" y="31350"/>
                  </a:cubicBezTo>
                  <a:cubicBezTo>
                    <a:pt x="1234310" y="27991"/>
                    <a:pt x="1232416" y="23632"/>
                    <a:pt x="1232306" y="18273"/>
                  </a:cubicBezTo>
                  <a:cubicBezTo>
                    <a:pt x="1232416" y="12715"/>
                    <a:pt x="1234310" y="8299"/>
                    <a:pt x="1237989" y="5025"/>
                  </a:cubicBezTo>
                  <a:cubicBezTo>
                    <a:pt x="1241668" y="1751"/>
                    <a:pt x="1246474" y="76"/>
                    <a:pt x="1252409" y="0"/>
                  </a:cubicBez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Arial" panose="020B0604020202020204" pitchFamily="34" charset="0"/>
              </a:endParaRPr>
            </a:p>
          </p:txBody>
        </p:sp>
      </p:grpSp>
      <p:pic>
        <p:nvPicPr>
          <p:cNvPr id="23" name="图片 22">
            <a:extLst>
              <a:ext uri="{FF2B5EF4-FFF2-40B4-BE49-F238E27FC236}">
                <a16:creationId xmlns:a16="http://schemas.microsoft.com/office/drawing/2014/main" id="{2079FA9D-2DD3-FE65-F4AD-208DDFEDC7F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96265" y="3580734"/>
            <a:ext cx="1830405" cy="1830403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grpSp>
        <p:nvGrpSpPr>
          <p:cNvPr id="165" name="组合 164">
            <a:extLst>
              <a:ext uri="{FF2B5EF4-FFF2-40B4-BE49-F238E27FC236}">
                <a16:creationId xmlns:a16="http://schemas.microsoft.com/office/drawing/2014/main" id="{D88E229C-4EA7-C3C8-C9CB-6BDDB86AD79C}"/>
              </a:ext>
            </a:extLst>
          </p:cNvPr>
          <p:cNvGrpSpPr/>
          <p:nvPr/>
        </p:nvGrpSpPr>
        <p:grpSpPr>
          <a:xfrm>
            <a:off x="2906867" y="3508800"/>
            <a:ext cx="2009205" cy="1986058"/>
            <a:chOff x="2906867" y="3508800"/>
            <a:chExt cx="2009205" cy="1986058"/>
          </a:xfrm>
        </p:grpSpPr>
        <p:cxnSp>
          <p:nvCxnSpPr>
            <p:cNvPr id="35" name="直接连接符 34">
              <a:extLst>
                <a:ext uri="{FF2B5EF4-FFF2-40B4-BE49-F238E27FC236}">
                  <a16:creationId xmlns:a16="http://schemas.microsoft.com/office/drawing/2014/main" id="{D8EFFE7D-35E1-B6FD-F308-FDA9910CDE1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>
              <a:extLst>
                <a:ext uri="{FF2B5EF4-FFF2-40B4-BE49-F238E27FC236}">
                  <a16:creationId xmlns:a16="http://schemas.microsoft.com/office/drawing/2014/main" id="{0A44515E-6229-5EA1-494A-305745E059F0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id="{7929581D-0A1C-5730-5E93-DCA57CE5A549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33" name="直接连接符 32">
                <a:extLst>
                  <a:ext uri="{FF2B5EF4-FFF2-40B4-BE49-F238E27FC236}">
                    <a16:creationId xmlns:a16="http://schemas.microsoft.com/office/drawing/2014/main" id="{2B7BEAF4-AFD9-58F5-E104-D814C94C009D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直接连接符 33">
                <a:extLst>
                  <a:ext uri="{FF2B5EF4-FFF2-40B4-BE49-F238E27FC236}">
                    <a16:creationId xmlns:a16="http://schemas.microsoft.com/office/drawing/2014/main" id="{AB288D28-C994-2102-24E2-42512382B81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7" name="组合 26">
              <a:extLst>
                <a:ext uri="{FF2B5EF4-FFF2-40B4-BE49-F238E27FC236}">
                  <a16:creationId xmlns:a16="http://schemas.microsoft.com/office/drawing/2014/main" id="{C0698AD6-08C0-2019-CA6C-CE71AAAA4A66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31" name="直接连接符 30">
                <a:extLst>
                  <a:ext uri="{FF2B5EF4-FFF2-40B4-BE49-F238E27FC236}">
                    <a16:creationId xmlns:a16="http://schemas.microsoft.com/office/drawing/2014/main" id="{F804B119-474E-6A99-8C52-19ADEF7EB913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直接连接符 31">
                <a:extLst>
                  <a:ext uri="{FF2B5EF4-FFF2-40B4-BE49-F238E27FC236}">
                    <a16:creationId xmlns:a16="http://schemas.microsoft.com/office/drawing/2014/main" id="{023C898D-0F4D-6BDB-156A-2677124698EE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id="{0A548BBB-B18B-F259-075C-E8256934F712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29" name="直接连接符 28">
                <a:extLst>
                  <a:ext uri="{FF2B5EF4-FFF2-40B4-BE49-F238E27FC236}">
                    <a16:creationId xmlns:a16="http://schemas.microsoft.com/office/drawing/2014/main" id="{00B864DB-071F-A34E-BAC4-57B5A19F9ED8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直接连接符 29">
                <a:extLst>
                  <a:ext uri="{FF2B5EF4-FFF2-40B4-BE49-F238E27FC236}">
                    <a16:creationId xmlns:a16="http://schemas.microsoft.com/office/drawing/2014/main" id="{2D8CE829-B00C-946D-A418-BB45C602261F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8308B145-E159-3EDA-CCA5-FC17748BFEBA}"/>
              </a:ext>
            </a:extLst>
          </p:cNvPr>
          <p:cNvGrpSpPr/>
          <p:nvPr/>
        </p:nvGrpSpPr>
        <p:grpSpPr>
          <a:xfrm>
            <a:off x="5687024" y="3513604"/>
            <a:ext cx="2986750" cy="533098"/>
            <a:chOff x="4966041" y="1707044"/>
            <a:chExt cx="3859333" cy="688843"/>
          </a:xfrm>
          <a:solidFill>
            <a:srgbClr val="00FFFF"/>
          </a:solidFill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8568D9EB-6127-7509-03EE-0D8361AB85D4}"/>
                </a:ext>
              </a:extLst>
            </p:cNvPr>
            <p:cNvSpPr txBox="1"/>
            <p:nvPr/>
          </p:nvSpPr>
          <p:spPr>
            <a:xfrm>
              <a:off x="4966041" y="1707044"/>
              <a:ext cx="3859333" cy="460282"/>
            </a:xfrm>
            <a:custGeom>
              <a:avLst/>
              <a:gdLst/>
              <a:ahLst/>
              <a:cxnLst/>
              <a:rect l="l" t="t" r="r" b="b"/>
              <a:pathLst>
                <a:path w="4100636" h="489061">
                  <a:moveTo>
                    <a:pt x="3611746" y="453228"/>
                  </a:moveTo>
                  <a:cubicBezTo>
                    <a:pt x="3618120" y="455632"/>
                    <a:pt x="3624758" y="458385"/>
                    <a:pt x="3631660" y="461486"/>
                  </a:cubicBezTo>
                  <a:cubicBezTo>
                    <a:pt x="3638563" y="464587"/>
                    <a:pt x="3645134" y="467728"/>
                    <a:pt x="3651373" y="470910"/>
                  </a:cubicBezTo>
                  <a:cubicBezTo>
                    <a:pt x="3657612" y="474092"/>
                    <a:pt x="3662923" y="477005"/>
                    <a:pt x="3667306" y="479650"/>
                  </a:cubicBezTo>
                  <a:lnTo>
                    <a:pt x="3660791" y="485623"/>
                  </a:lnTo>
                  <a:cubicBezTo>
                    <a:pt x="3656530" y="482915"/>
                    <a:pt x="3651318" y="479925"/>
                    <a:pt x="3645153" y="476654"/>
                  </a:cubicBezTo>
                  <a:cubicBezTo>
                    <a:pt x="3638989" y="473383"/>
                    <a:pt x="3632462" y="470153"/>
                    <a:pt x="3625574" y="466962"/>
                  </a:cubicBezTo>
                  <a:cubicBezTo>
                    <a:pt x="3618686" y="463772"/>
                    <a:pt x="3612026" y="460943"/>
                    <a:pt x="3605593" y="458476"/>
                  </a:cubicBezTo>
                  <a:close/>
                  <a:moveTo>
                    <a:pt x="3807361" y="451237"/>
                  </a:moveTo>
                  <a:cubicBezTo>
                    <a:pt x="3815273" y="453763"/>
                    <a:pt x="3823540" y="456654"/>
                    <a:pt x="3832162" y="459911"/>
                  </a:cubicBezTo>
                  <a:cubicBezTo>
                    <a:pt x="3840784" y="463167"/>
                    <a:pt x="3848984" y="466474"/>
                    <a:pt x="3856761" y="469831"/>
                  </a:cubicBezTo>
                  <a:cubicBezTo>
                    <a:pt x="3864538" y="473188"/>
                    <a:pt x="3871116" y="476280"/>
                    <a:pt x="3876494" y="479108"/>
                  </a:cubicBezTo>
                  <a:lnTo>
                    <a:pt x="3871608" y="486889"/>
                  </a:lnTo>
                  <a:cubicBezTo>
                    <a:pt x="3866348" y="483996"/>
                    <a:pt x="3859855" y="480794"/>
                    <a:pt x="3852129" y="477284"/>
                  </a:cubicBezTo>
                  <a:cubicBezTo>
                    <a:pt x="3844403" y="473774"/>
                    <a:pt x="3836235" y="470304"/>
                    <a:pt x="3827624" y="466875"/>
                  </a:cubicBezTo>
                  <a:cubicBezTo>
                    <a:pt x="3819013" y="463445"/>
                    <a:pt x="3810751" y="460405"/>
                    <a:pt x="3802837" y="457752"/>
                  </a:cubicBezTo>
                  <a:close/>
                  <a:moveTo>
                    <a:pt x="286169" y="438399"/>
                  </a:moveTo>
                  <a:lnTo>
                    <a:pt x="357654" y="438399"/>
                  </a:lnTo>
                  <a:lnTo>
                    <a:pt x="357654" y="446521"/>
                  </a:lnTo>
                  <a:lnTo>
                    <a:pt x="286169" y="446521"/>
                  </a:lnTo>
                  <a:close/>
                  <a:moveTo>
                    <a:pt x="4019559" y="436753"/>
                  </a:moveTo>
                  <a:lnTo>
                    <a:pt x="4027703" y="438744"/>
                  </a:lnTo>
                  <a:cubicBezTo>
                    <a:pt x="4024464" y="445643"/>
                    <a:pt x="4020717" y="452349"/>
                    <a:pt x="4016460" y="458864"/>
                  </a:cubicBezTo>
                  <a:cubicBezTo>
                    <a:pt x="4012204" y="465378"/>
                    <a:pt x="4007868" y="471043"/>
                    <a:pt x="4003452" y="475860"/>
                  </a:cubicBezTo>
                  <a:cubicBezTo>
                    <a:pt x="4002642" y="475267"/>
                    <a:pt x="4001503" y="474505"/>
                    <a:pt x="4000036" y="473574"/>
                  </a:cubicBezTo>
                  <a:cubicBezTo>
                    <a:pt x="3998570" y="472642"/>
                    <a:pt x="3997296" y="471835"/>
                    <a:pt x="3996214" y="471152"/>
                  </a:cubicBezTo>
                  <a:cubicBezTo>
                    <a:pt x="4000794" y="466539"/>
                    <a:pt x="4005115" y="461236"/>
                    <a:pt x="4009176" y="455243"/>
                  </a:cubicBezTo>
                  <a:cubicBezTo>
                    <a:pt x="4013236" y="449249"/>
                    <a:pt x="4016698" y="443086"/>
                    <a:pt x="4019559" y="436753"/>
                  </a:cubicBezTo>
                  <a:close/>
                  <a:moveTo>
                    <a:pt x="2038455" y="436567"/>
                  </a:moveTo>
                  <a:cubicBezTo>
                    <a:pt x="2043096" y="441541"/>
                    <a:pt x="2048608" y="446074"/>
                    <a:pt x="2054991" y="450166"/>
                  </a:cubicBezTo>
                  <a:cubicBezTo>
                    <a:pt x="2061374" y="454258"/>
                    <a:pt x="2068470" y="457932"/>
                    <a:pt x="2076278" y="461186"/>
                  </a:cubicBezTo>
                  <a:cubicBezTo>
                    <a:pt x="2084196" y="457932"/>
                    <a:pt x="2091480" y="454258"/>
                    <a:pt x="2098131" y="450166"/>
                  </a:cubicBezTo>
                  <a:cubicBezTo>
                    <a:pt x="2104782" y="446074"/>
                    <a:pt x="2110528" y="441541"/>
                    <a:pt x="2115369" y="436567"/>
                  </a:cubicBezTo>
                  <a:close/>
                  <a:moveTo>
                    <a:pt x="4078014" y="435667"/>
                  </a:moveTo>
                  <a:cubicBezTo>
                    <a:pt x="4082214" y="441483"/>
                    <a:pt x="4086392" y="447593"/>
                    <a:pt x="4090547" y="453998"/>
                  </a:cubicBezTo>
                  <a:cubicBezTo>
                    <a:pt x="4094702" y="460402"/>
                    <a:pt x="4098065" y="465879"/>
                    <a:pt x="4100636" y="470428"/>
                  </a:cubicBezTo>
                  <a:lnTo>
                    <a:pt x="4092673" y="474230"/>
                  </a:lnTo>
                  <a:cubicBezTo>
                    <a:pt x="4090192" y="469576"/>
                    <a:pt x="4086920" y="463948"/>
                    <a:pt x="4082855" y="457347"/>
                  </a:cubicBezTo>
                  <a:cubicBezTo>
                    <a:pt x="4078791" y="450746"/>
                    <a:pt x="4074704" y="444485"/>
                    <a:pt x="4070594" y="438563"/>
                  </a:cubicBezTo>
                  <a:close/>
                  <a:moveTo>
                    <a:pt x="3797046" y="421195"/>
                  </a:moveTo>
                  <a:lnTo>
                    <a:pt x="3805914" y="421195"/>
                  </a:lnTo>
                  <a:cubicBezTo>
                    <a:pt x="3804117" y="434059"/>
                    <a:pt x="3800511" y="444949"/>
                    <a:pt x="3795095" y="453865"/>
                  </a:cubicBezTo>
                  <a:cubicBezTo>
                    <a:pt x="3789680" y="462781"/>
                    <a:pt x="3781287" y="469997"/>
                    <a:pt x="3769920" y="475515"/>
                  </a:cubicBezTo>
                  <a:cubicBezTo>
                    <a:pt x="3758552" y="481032"/>
                    <a:pt x="3743042" y="485125"/>
                    <a:pt x="3723389" y="487794"/>
                  </a:cubicBezTo>
                  <a:cubicBezTo>
                    <a:pt x="3723004" y="486739"/>
                    <a:pt x="3722461" y="485547"/>
                    <a:pt x="3721760" y="484220"/>
                  </a:cubicBezTo>
                  <a:cubicBezTo>
                    <a:pt x="3721059" y="482893"/>
                    <a:pt x="3720335" y="481792"/>
                    <a:pt x="3719588" y="480917"/>
                  </a:cubicBezTo>
                  <a:cubicBezTo>
                    <a:pt x="3738454" y="478367"/>
                    <a:pt x="3753246" y="474600"/>
                    <a:pt x="3763961" y="469616"/>
                  </a:cubicBezTo>
                  <a:cubicBezTo>
                    <a:pt x="3774676" y="464633"/>
                    <a:pt x="3782496" y="458171"/>
                    <a:pt x="3787421" y="450232"/>
                  </a:cubicBezTo>
                  <a:cubicBezTo>
                    <a:pt x="3792345" y="442292"/>
                    <a:pt x="3795553" y="432614"/>
                    <a:pt x="3797046" y="421195"/>
                  </a:cubicBezTo>
                  <a:close/>
                  <a:moveTo>
                    <a:pt x="3969067" y="421195"/>
                  </a:moveTo>
                  <a:lnTo>
                    <a:pt x="3976125" y="426252"/>
                  </a:lnTo>
                  <a:cubicBezTo>
                    <a:pt x="3971959" y="435987"/>
                    <a:pt x="3967397" y="446073"/>
                    <a:pt x="3962439" y="456508"/>
                  </a:cubicBezTo>
                  <a:cubicBezTo>
                    <a:pt x="3957481" y="466943"/>
                    <a:pt x="3952693" y="476345"/>
                    <a:pt x="3948074" y="484715"/>
                  </a:cubicBezTo>
                  <a:lnTo>
                    <a:pt x="3940473" y="479662"/>
                  </a:lnTo>
                  <a:cubicBezTo>
                    <a:pt x="3943293" y="474923"/>
                    <a:pt x="3946381" y="469293"/>
                    <a:pt x="3949736" y="462771"/>
                  </a:cubicBezTo>
                  <a:cubicBezTo>
                    <a:pt x="3953092" y="456249"/>
                    <a:pt x="3956448" y="449386"/>
                    <a:pt x="3959804" y="442181"/>
                  </a:cubicBezTo>
                  <a:cubicBezTo>
                    <a:pt x="3963160" y="434977"/>
                    <a:pt x="3966248" y="427982"/>
                    <a:pt x="3969067" y="421195"/>
                  </a:cubicBezTo>
                  <a:close/>
                  <a:moveTo>
                    <a:pt x="699706" y="420110"/>
                  </a:moveTo>
                  <a:lnTo>
                    <a:pt x="705860" y="425901"/>
                  </a:lnTo>
                  <a:cubicBezTo>
                    <a:pt x="700932" y="435651"/>
                    <a:pt x="695495" y="445831"/>
                    <a:pt x="689549" y="456440"/>
                  </a:cubicBezTo>
                  <a:cubicBezTo>
                    <a:pt x="683603" y="467050"/>
                    <a:pt x="677940" y="476596"/>
                    <a:pt x="672560" y="485080"/>
                  </a:cubicBezTo>
                  <a:lnTo>
                    <a:pt x="665140" y="479108"/>
                  </a:lnTo>
                  <a:cubicBezTo>
                    <a:pt x="670291" y="471752"/>
                    <a:pt x="676006" y="462710"/>
                    <a:pt x="682288" y="451984"/>
                  </a:cubicBezTo>
                  <a:cubicBezTo>
                    <a:pt x="688569" y="441257"/>
                    <a:pt x="694375" y="430633"/>
                    <a:pt x="699706" y="420110"/>
                  </a:cubicBezTo>
                  <a:close/>
                  <a:moveTo>
                    <a:pt x="3091976" y="415947"/>
                  </a:moveTo>
                  <a:lnTo>
                    <a:pt x="3091976" y="448885"/>
                  </a:lnTo>
                  <a:cubicBezTo>
                    <a:pt x="3097606" y="447984"/>
                    <a:pt x="3103495" y="447026"/>
                    <a:pt x="3109644" y="446012"/>
                  </a:cubicBezTo>
                  <a:cubicBezTo>
                    <a:pt x="3115794" y="444997"/>
                    <a:pt x="3122090" y="443904"/>
                    <a:pt x="3128534" y="442732"/>
                  </a:cubicBezTo>
                  <a:lnTo>
                    <a:pt x="3128534" y="415947"/>
                  </a:lnTo>
                  <a:close/>
                  <a:moveTo>
                    <a:pt x="3597811" y="408165"/>
                  </a:moveTo>
                  <a:lnTo>
                    <a:pt x="3606679" y="408165"/>
                  </a:lnTo>
                  <a:lnTo>
                    <a:pt x="3606679" y="425901"/>
                  </a:lnTo>
                  <a:cubicBezTo>
                    <a:pt x="3606973" y="432261"/>
                    <a:pt x="3605802" y="439066"/>
                    <a:pt x="3603167" y="446317"/>
                  </a:cubicBezTo>
                  <a:cubicBezTo>
                    <a:pt x="3600532" y="453569"/>
                    <a:pt x="3594669" y="460750"/>
                    <a:pt x="3585579" y="467860"/>
                  </a:cubicBezTo>
                  <a:cubicBezTo>
                    <a:pt x="3576488" y="474971"/>
                    <a:pt x="3562408" y="481495"/>
                    <a:pt x="3543338" y="487432"/>
                  </a:cubicBezTo>
                  <a:cubicBezTo>
                    <a:pt x="3542659" y="486380"/>
                    <a:pt x="3541800" y="485181"/>
                    <a:pt x="3540759" y="483835"/>
                  </a:cubicBezTo>
                  <a:cubicBezTo>
                    <a:pt x="3539718" y="482489"/>
                    <a:pt x="3538768" y="481336"/>
                    <a:pt x="3537908" y="480374"/>
                  </a:cubicBezTo>
                  <a:cubicBezTo>
                    <a:pt x="3556253" y="475101"/>
                    <a:pt x="3569714" y="469279"/>
                    <a:pt x="3578293" y="462907"/>
                  </a:cubicBezTo>
                  <a:cubicBezTo>
                    <a:pt x="3586871" y="456535"/>
                    <a:pt x="3592343" y="450122"/>
                    <a:pt x="3594708" y="443670"/>
                  </a:cubicBezTo>
                  <a:cubicBezTo>
                    <a:pt x="3597073" y="437217"/>
                    <a:pt x="3598107" y="431234"/>
                    <a:pt x="3597811" y="425720"/>
                  </a:cubicBezTo>
                  <a:close/>
                  <a:moveTo>
                    <a:pt x="3743658" y="407441"/>
                  </a:moveTo>
                  <a:lnTo>
                    <a:pt x="3856406" y="407441"/>
                  </a:lnTo>
                  <a:lnTo>
                    <a:pt x="3856406" y="457029"/>
                  </a:lnTo>
                  <a:lnTo>
                    <a:pt x="3847538" y="457029"/>
                  </a:lnTo>
                  <a:lnTo>
                    <a:pt x="3847538" y="415585"/>
                  </a:lnTo>
                  <a:lnTo>
                    <a:pt x="3752164" y="415585"/>
                  </a:lnTo>
                  <a:lnTo>
                    <a:pt x="3752164" y="457933"/>
                  </a:lnTo>
                  <a:lnTo>
                    <a:pt x="3743658" y="457933"/>
                  </a:lnTo>
                  <a:close/>
                  <a:moveTo>
                    <a:pt x="1445476" y="405264"/>
                  </a:moveTo>
                  <a:lnTo>
                    <a:pt x="1451810" y="411601"/>
                  </a:lnTo>
                  <a:cubicBezTo>
                    <a:pt x="1447625" y="412775"/>
                    <a:pt x="1443010" y="413869"/>
                    <a:pt x="1437965" y="414883"/>
                  </a:cubicBezTo>
                  <a:cubicBezTo>
                    <a:pt x="1432921" y="415898"/>
                    <a:pt x="1427582" y="416856"/>
                    <a:pt x="1421949" y="417757"/>
                  </a:cubicBezTo>
                  <a:lnTo>
                    <a:pt x="1421949" y="436228"/>
                  </a:lnTo>
                  <a:lnTo>
                    <a:pt x="1476061" y="436228"/>
                  </a:lnTo>
                  <a:lnTo>
                    <a:pt x="1476061" y="443806"/>
                  </a:lnTo>
                  <a:lnTo>
                    <a:pt x="1431903" y="443806"/>
                  </a:lnTo>
                  <a:cubicBezTo>
                    <a:pt x="1441279" y="449477"/>
                    <a:pt x="1450532" y="455373"/>
                    <a:pt x="1459660" y="461496"/>
                  </a:cubicBezTo>
                  <a:cubicBezTo>
                    <a:pt x="1468788" y="467619"/>
                    <a:pt x="1476366" y="473064"/>
                    <a:pt x="1482395" y="477829"/>
                  </a:cubicBezTo>
                  <a:lnTo>
                    <a:pt x="1476604" y="483983"/>
                  </a:lnTo>
                  <a:cubicBezTo>
                    <a:pt x="1470334" y="478712"/>
                    <a:pt x="1462197" y="472649"/>
                    <a:pt x="1452195" y="465795"/>
                  </a:cubicBezTo>
                  <a:cubicBezTo>
                    <a:pt x="1442192" y="458940"/>
                    <a:pt x="1432110" y="452515"/>
                    <a:pt x="1421949" y="446521"/>
                  </a:cubicBezTo>
                  <a:lnTo>
                    <a:pt x="1421949" y="487602"/>
                  </a:lnTo>
                  <a:lnTo>
                    <a:pt x="1413443" y="487602"/>
                  </a:lnTo>
                  <a:lnTo>
                    <a:pt x="1413443" y="447245"/>
                  </a:lnTo>
                  <a:cubicBezTo>
                    <a:pt x="1405307" y="455592"/>
                    <a:pt x="1395700" y="463148"/>
                    <a:pt x="1384623" y="469912"/>
                  </a:cubicBezTo>
                  <a:cubicBezTo>
                    <a:pt x="1373546" y="476676"/>
                    <a:pt x="1362582" y="481969"/>
                    <a:pt x="1351731" y="485792"/>
                  </a:cubicBezTo>
                  <a:cubicBezTo>
                    <a:pt x="1350969" y="484672"/>
                    <a:pt x="1350049" y="483474"/>
                    <a:pt x="1348971" y="482195"/>
                  </a:cubicBezTo>
                  <a:cubicBezTo>
                    <a:pt x="1347893" y="480917"/>
                    <a:pt x="1346882" y="479764"/>
                    <a:pt x="1345940" y="478734"/>
                  </a:cubicBezTo>
                  <a:cubicBezTo>
                    <a:pt x="1356704" y="475447"/>
                    <a:pt x="1367525" y="470711"/>
                    <a:pt x="1378402" y="464528"/>
                  </a:cubicBezTo>
                  <a:cubicBezTo>
                    <a:pt x="1389279" y="458344"/>
                    <a:pt x="1398607" y="451437"/>
                    <a:pt x="1406385" y="443806"/>
                  </a:cubicBezTo>
                  <a:lnTo>
                    <a:pt x="1360599" y="443806"/>
                  </a:lnTo>
                  <a:lnTo>
                    <a:pt x="1360599" y="436228"/>
                  </a:lnTo>
                  <a:lnTo>
                    <a:pt x="1413443" y="436228"/>
                  </a:lnTo>
                  <a:lnTo>
                    <a:pt x="1413443" y="419024"/>
                  </a:lnTo>
                  <a:cubicBezTo>
                    <a:pt x="1407724" y="419665"/>
                    <a:pt x="1402015" y="420283"/>
                    <a:pt x="1396319" y="420879"/>
                  </a:cubicBezTo>
                  <a:cubicBezTo>
                    <a:pt x="1390622" y="421474"/>
                    <a:pt x="1385049" y="422002"/>
                    <a:pt x="1379601" y="422462"/>
                  </a:cubicBezTo>
                  <a:cubicBezTo>
                    <a:pt x="1379416" y="421512"/>
                    <a:pt x="1379107" y="420426"/>
                    <a:pt x="1378673" y="419205"/>
                  </a:cubicBezTo>
                  <a:cubicBezTo>
                    <a:pt x="1378240" y="417983"/>
                    <a:pt x="1377704" y="416897"/>
                    <a:pt x="1377067" y="415947"/>
                  </a:cubicBezTo>
                  <a:cubicBezTo>
                    <a:pt x="1385258" y="415158"/>
                    <a:pt x="1393610" y="414221"/>
                    <a:pt x="1402122" y="413137"/>
                  </a:cubicBezTo>
                  <a:cubicBezTo>
                    <a:pt x="1410635" y="412053"/>
                    <a:pt x="1418665" y="410848"/>
                    <a:pt x="1426212" y="409522"/>
                  </a:cubicBezTo>
                  <a:cubicBezTo>
                    <a:pt x="1433759" y="408197"/>
                    <a:pt x="1440181" y="406777"/>
                    <a:pt x="1445476" y="405264"/>
                  </a:cubicBezTo>
                  <a:close/>
                  <a:moveTo>
                    <a:pt x="2720348" y="399829"/>
                  </a:moveTo>
                  <a:lnTo>
                    <a:pt x="2720348" y="440571"/>
                  </a:lnTo>
                  <a:lnTo>
                    <a:pt x="2755660" y="440571"/>
                  </a:lnTo>
                  <a:lnTo>
                    <a:pt x="2755660" y="399829"/>
                  </a:lnTo>
                  <a:close/>
                  <a:moveTo>
                    <a:pt x="4019378" y="397838"/>
                  </a:moveTo>
                  <a:lnTo>
                    <a:pt x="4019378" y="417406"/>
                  </a:lnTo>
                  <a:lnTo>
                    <a:pt x="4082358" y="417406"/>
                  </a:lnTo>
                  <a:lnTo>
                    <a:pt x="4082358" y="397838"/>
                  </a:lnTo>
                  <a:close/>
                  <a:moveTo>
                    <a:pt x="243278" y="397307"/>
                  </a:moveTo>
                  <a:lnTo>
                    <a:pt x="243278" y="456124"/>
                  </a:lnTo>
                  <a:lnTo>
                    <a:pt x="269338" y="456124"/>
                  </a:lnTo>
                  <a:lnTo>
                    <a:pt x="269338" y="397307"/>
                  </a:lnTo>
                  <a:close/>
                  <a:moveTo>
                    <a:pt x="2033568" y="392952"/>
                  </a:moveTo>
                  <a:lnTo>
                    <a:pt x="2033568" y="408177"/>
                  </a:lnTo>
                  <a:lnTo>
                    <a:pt x="2123513" y="408177"/>
                  </a:lnTo>
                  <a:lnTo>
                    <a:pt x="2123513" y="392952"/>
                  </a:lnTo>
                  <a:close/>
                  <a:moveTo>
                    <a:pt x="2712407" y="392070"/>
                  </a:moveTo>
                  <a:lnTo>
                    <a:pt x="2763782" y="392070"/>
                  </a:lnTo>
                  <a:lnTo>
                    <a:pt x="2763782" y="448511"/>
                  </a:lnTo>
                  <a:lnTo>
                    <a:pt x="2720348" y="448511"/>
                  </a:lnTo>
                  <a:lnTo>
                    <a:pt x="2720348" y="461546"/>
                  </a:lnTo>
                  <a:lnTo>
                    <a:pt x="2712407" y="461546"/>
                  </a:lnTo>
                  <a:close/>
                  <a:moveTo>
                    <a:pt x="3396472" y="391697"/>
                  </a:moveTo>
                  <a:lnTo>
                    <a:pt x="3404978" y="391697"/>
                  </a:lnTo>
                  <a:lnTo>
                    <a:pt x="3404978" y="467706"/>
                  </a:lnTo>
                  <a:cubicBezTo>
                    <a:pt x="3404902" y="470187"/>
                    <a:pt x="3405370" y="471876"/>
                    <a:pt x="3406380" y="472773"/>
                  </a:cubicBezTo>
                  <a:cubicBezTo>
                    <a:pt x="3407391" y="473671"/>
                    <a:pt x="3409397" y="474093"/>
                    <a:pt x="3412398" y="474040"/>
                  </a:cubicBezTo>
                  <a:lnTo>
                    <a:pt x="3434658" y="474040"/>
                  </a:lnTo>
                  <a:cubicBezTo>
                    <a:pt x="3436618" y="474135"/>
                    <a:pt x="3438106" y="473483"/>
                    <a:pt x="3439122" y="472083"/>
                  </a:cubicBezTo>
                  <a:cubicBezTo>
                    <a:pt x="3440137" y="470683"/>
                    <a:pt x="3440861" y="467966"/>
                    <a:pt x="3441293" y="463932"/>
                  </a:cubicBezTo>
                  <a:cubicBezTo>
                    <a:pt x="3441726" y="459898"/>
                    <a:pt x="3442047" y="453978"/>
                    <a:pt x="3442259" y="446170"/>
                  </a:cubicBezTo>
                  <a:cubicBezTo>
                    <a:pt x="3443307" y="446996"/>
                    <a:pt x="3444558" y="447742"/>
                    <a:pt x="3446014" y="448410"/>
                  </a:cubicBezTo>
                  <a:cubicBezTo>
                    <a:pt x="3447469" y="449077"/>
                    <a:pt x="3448811" y="449597"/>
                    <a:pt x="3450040" y="449971"/>
                  </a:cubicBezTo>
                  <a:cubicBezTo>
                    <a:pt x="3449750" y="462397"/>
                    <a:pt x="3448612" y="470933"/>
                    <a:pt x="3446625" y="475578"/>
                  </a:cubicBezTo>
                  <a:cubicBezTo>
                    <a:pt x="3444638" y="480224"/>
                    <a:pt x="3440830" y="482425"/>
                    <a:pt x="3435201" y="482184"/>
                  </a:cubicBezTo>
                  <a:lnTo>
                    <a:pt x="3411674" y="482184"/>
                  </a:lnTo>
                  <a:cubicBezTo>
                    <a:pt x="3405894" y="482305"/>
                    <a:pt x="3401890" y="481340"/>
                    <a:pt x="3399662" y="479288"/>
                  </a:cubicBezTo>
                  <a:cubicBezTo>
                    <a:pt x="3397433" y="477237"/>
                    <a:pt x="3396370" y="473377"/>
                    <a:pt x="3396472" y="467706"/>
                  </a:cubicBezTo>
                  <a:close/>
                  <a:moveTo>
                    <a:pt x="2641646" y="380838"/>
                  </a:moveTo>
                  <a:lnTo>
                    <a:pt x="2679809" y="380838"/>
                  </a:lnTo>
                  <a:lnTo>
                    <a:pt x="2679809" y="461184"/>
                  </a:lnTo>
                  <a:lnTo>
                    <a:pt x="2700621" y="447075"/>
                  </a:lnTo>
                  <a:cubicBezTo>
                    <a:pt x="2700915" y="448304"/>
                    <a:pt x="2701323" y="449601"/>
                    <a:pt x="2701843" y="450966"/>
                  </a:cubicBezTo>
                  <a:cubicBezTo>
                    <a:pt x="2702363" y="452331"/>
                    <a:pt x="2702861" y="453447"/>
                    <a:pt x="2703336" y="454314"/>
                  </a:cubicBezTo>
                  <a:cubicBezTo>
                    <a:pt x="2693716" y="461201"/>
                    <a:pt x="2686468" y="466429"/>
                    <a:pt x="2681592" y="469998"/>
                  </a:cubicBezTo>
                  <a:cubicBezTo>
                    <a:pt x="2676715" y="473568"/>
                    <a:pt x="2673326" y="476141"/>
                    <a:pt x="2671424" y="477720"/>
                  </a:cubicBezTo>
                  <a:cubicBezTo>
                    <a:pt x="2669522" y="479298"/>
                    <a:pt x="2668223" y="480545"/>
                    <a:pt x="2667526" y="481460"/>
                  </a:cubicBezTo>
                  <a:cubicBezTo>
                    <a:pt x="2667013" y="480487"/>
                    <a:pt x="2666228" y="479356"/>
                    <a:pt x="2665173" y="478067"/>
                  </a:cubicBezTo>
                  <a:cubicBezTo>
                    <a:pt x="2664117" y="476777"/>
                    <a:pt x="2663152" y="475737"/>
                    <a:pt x="2662277" y="474945"/>
                  </a:cubicBezTo>
                  <a:cubicBezTo>
                    <a:pt x="2664008" y="473833"/>
                    <a:pt x="2665931" y="471850"/>
                    <a:pt x="2668046" y="468995"/>
                  </a:cubicBezTo>
                  <a:cubicBezTo>
                    <a:pt x="2670161" y="466141"/>
                    <a:pt x="2671315" y="462575"/>
                    <a:pt x="2671507" y="458295"/>
                  </a:cubicBezTo>
                  <a:lnTo>
                    <a:pt x="2671507" y="389344"/>
                  </a:lnTo>
                  <a:lnTo>
                    <a:pt x="2641646" y="389344"/>
                  </a:lnTo>
                  <a:close/>
                  <a:moveTo>
                    <a:pt x="1830046" y="380646"/>
                  </a:moveTo>
                  <a:lnTo>
                    <a:pt x="1830046" y="428084"/>
                  </a:lnTo>
                  <a:lnTo>
                    <a:pt x="1881104" y="428084"/>
                  </a:lnTo>
                  <a:lnTo>
                    <a:pt x="1881104" y="380646"/>
                  </a:lnTo>
                  <a:close/>
                  <a:moveTo>
                    <a:pt x="3091976" y="377942"/>
                  </a:moveTo>
                  <a:lnTo>
                    <a:pt x="3091976" y="407984"/>
                  </a:lnTo>
                  <a:lnTo>
                    <a:pt x="3128534" y="407984"/>
                  </a:lnTo>
                  <a:lnTo>
                    <a:pt x="3128534" y="377942"/>
                  </a:lnTo>
                  <a:close/>
                  <a:moveTo>
                    <a:pt x="2430523" y="377219"/>
                  </a:moveTo>
                  <a:lnTo>
                    <a:pt x="2469070" y="377219"/>
                  </a:lnTo>
                  <a:lnTo>
                    <a:pt x="2469070" y="385181"/>
                  </a:lnTo>
                  <a:lnTo>
                    <a:pt x="2453144" y="385181"/>
                  </a:lnTo>
                  <a:lnTo>
                    <a:pt x="2453144" y="413956"/>
                  </a:lnTo>
                  <a:lnTo>
                    <a:pt x="2474318" y="413956"/>
                  </a:lnTo>
                  <a:lnTo>
                    <a:pt x="2474318" y="421919"/>
                  </a:lnTo>
                  <a:lnTo>
                    <a:pt x="2453144" y="421919"/>
                  </a:lnTo>
                  <a:lnTo>
                    <a:pt x="2453144" y="466448"/>
                  </a:lnTo>
                  <a:lnTo>
                    <a:pt x="2472871" y="454140"/>
                  </a:lnTo>
                  <a:cubicBezTo>
                    <a:pt x="2473244" y="455199"/>
                    <a:pt x="2473674" y="456383"/>
                    <a:pt x="2474160" y="457692"/>
                  </a:cubicBezTo>
                  <a:cubicBezTo>
                    <a:pt x="2474647" y="459000"/>
                    <a:pt x="2475122" y="460049"/>
                    <a:pt x="2475585" y="460837"/>
                  </a:cubicBezTo>
                  <a:cubicBezTo>
                    <a:pt x="2466550" y="466832"/>
                    <a:pt x="2459727" y="471389"/>
                    <a:pt x="2455115" y="474508"/>
                  </a:cubicBezTo>
                  <a:cubicBezTo>
                    <a:pt x="2450504" y="477627"/>
                    <a:pt x="2447300" y="479890"/>
                    <a:pt x="2445503" y="481299"/>
                  </a:cubicBezTo>
                  <a:cubicBezTo>
                    <a:pt x="2443707" y="482707"/>
                    <a:pt x="2442514" y="483844"/>
                    <a:pt x="2441924" y="484709"/>
                  </a:cubicBezTo>
                  <a:lnTo>
                    <a:pt x="2441924" y="483987"/>
                  </a:lnTo>
                  <a:cubicBezTo>
                    <a:pt x="2441773" y="484318"/>
                    <a:pt x="2441713" y="484559"/>
                    <a:pt x="2441743" y="484709"/>
                  </a:cubicBezTo>
                  <a:cubicBezTo>
                    <a:pt x="2441245" y="483754"/>
                    <a:pt x="2440522" y="482687"/>
                    <a:pt x="2439571" y="481506"/>
                  </a:cubicBezTo>
                  <a:cubicBezTo>
                    <a:pt x="2438621" y="480326"/>
                    <a:pt x="2437716" y="479348"/>
                    <a:pt x="2436857" y="478574"/>
                  </a:cubicBezTo>
                  <a:cubicBezTo>
                    <a:pt x="2438399" y="477481"/>
                    <a:pt x="2440156" y="475596"/>
                    <a:pt x="2442128" y="472919"/>
                  </a:cubicBezTo>
                  <a:cubicBezTo>
                    <a:pt x="2444100" y="470242"/>
                    <a:pt x="2445178" y="466818"/>
                    <a:pt x="2445362" y="462647"/>
                  </a:cubicBezTo>
                  <a:lnTo>
                    <a:pt x="2445362" y="421919"/>
                  </a:lnTo>
                  <a:lnTo>
                    <a:pt x="2423103" y="421919"/>
                  </a:lnTo>
                  <a:lnTo>
                    <a:pt x="2423103" y="413956"/>
                  </a:lnTo>
                  <a:lnTo>
                    <a:pt x="2445362" y="413956"/>
                  </a:lnTo>
                  <a:lnTo>
                    <a:pt x="2445362" y="385181"/>
                  </a:lnTo>
                  <a:lnTo>
                    <a:pt x="2430523" y="385181"/>
                  </a:lnTo>
                  <a:close/>
                  <a:moveTo>
                    <a:pt x="664597" y="375047"/>
                  </a:moveTo>
                  <a:cubicBezTo>
                    <a:pt x="670347" y="377777"/>
                    <a:pt x="676312" y="380868"/>
                    <a:pt x="682491" y="384322"/>
                  </a:cubicBezTo>
                  <a:cubicBezTo>
                    <a:pt x="688671" y="387775"/>
                    <a:pt x="693685" y="390958"/>
                    <a:pt x="697535" y="393868"/>
                  </a:cubicBezTo>
                  <a:lnTo>
                    <a:pt x="692829" y="401107"/>
                  </a:lnTo>
                  <a:cubicBezTo>
                    <a:pt x="688916" y="398091"/>
                    <a:pt x="683894" y="394758"/>
                    <a:pt x="677763" y="391108"/>
                  </a:cubicBezTo>
                  <a:cubicBezTo>
                    <a:pt x="671633" y="387459"/>
                    <a:pt x="665615" y="384216"/>
                    <a:pt x="659711" y="381381"/>
                  </a:cubicBezTo>
                  <a:close/>
                  <a:moveTo>
                    <a:pt x="3941016" y="374496"/>
                  </a:moveTo>
                  <a:cubicBezTo>
                    <a:pt x="3946298" y="377335"/>
                    <a:pt x="3951840" y="380490"/>
                    <a:pt x="3957643" y="383962"/>
                  </a:cubicBezTo>
                  <a:cubicBezTo>
                    <a:pt x="3963446" y="387434"/>
                    <a:pt x="3968219" y="390496"/>
                    <a:pt x="3971963" y="393148"/>
                  </a:cubicBezTo>
                  <a:lnTo>
                    <a:pt x="3966896" y="400194"/>
                  </a:lnTo>
                  <a:cubicBezTo>
                    <a:pt x="3963178" y="397355"/>
                    <a:pt x="3958442" y="394085"/>
                    <a:pt x="3952689" y="390385"/>
                  </a:cubicBezTo>
                  <a:cubicBezTo>
                    <a:pt x="3946936" y="386685"/>
                    <a:pt x="3941295" y="383321"/>
                    <a:pt x="3935768" y="380294"/>
                  </a:cubicBezTo>
                  <a:close/>
                  <a:moveTo>
                    <a:pt x="1821744" y="372525"/>
                  </a:moveTo>
                  <a:lnTo>
                    <a:pt x="1889587" y="372525"/>
                  </a:lnTo>
                  <a:lnTo>
                    <a:pt x="1889587" y="436024"/>
                  </a:lnTo>
                  <a:lnTo>
                    <a:pt x="1821744" y="436024"/>
                  </a:lnTo>
                  <a:close/>
                  <a:moveTo>
                    <a:pt x="4019378" y="371597"/>
                  </a:moveTo>
                  <a:lnTo>
                    <a:pt x="4019378" y="390803"/>
                  </a:lnTo>
                  <a:lnTo>
                    <a:pt x="4082358" y="390803"/>
                  </a:lnTo>
                  <a:lnTo>
                    <a:pt x="4082358" y="371597"/>
                  </a:lnTo>
                  <a:close/>
                  <a:moveTo>
                    <a:pt x="2551233" y="371597"/>
                  </a:moveTo>
                  <a:lnTo>
                    <a:pt x="2551233" y="388631"/>
                  </a:lnTo>
                  <a:lnTo>
                    <a:pt x="2569150" y="388631"/>
                  </a:lnTo>
                  <a:lnTo>
                    <a:pt x="2569150" y="371597"/>
                  </a:lnTo>
                  <a:close/>
                  <a:moveTo>
                    <a:pt x="2033568" y="371416"/>
                  </a:moveTo>
                  <a:lnTo>
                    <a:pt x="2033568" y="386098"/>
                  </a:lnTo>
                  <a:lnTo>
                    <a:pt x="2123513" y="386098"/>
                  </a:lnTo>
                  <a:lnTo>
                    <a:pt x="2123513" y="371416"/>
                  </a:lnTo>
                  <a:close/>
                  <a:moveTo>
                    <a:pt x="3770261" y="371065"/>
                  </a:moveTo>
                  <a:lnTo>
                    <a:pt x="3771347" y="378847"/>
                  </a:lnTo>
                  <a:cubicBezTo>
                    <a:pt x="3762366" y="381781"/>
                    <a:pt x="3753499" y="384646"/>
                    <a:pt x="3744744" y="387444"/>
                  </a:cubicBezTo>
                  <a:cubicBezTo>
                    <a:pt x="3735989" y="390241"/>
                    <a:pt x="3728026" y="392745"/>
                    <a:pt x="3720855" y="394954"/>
                  </a:cubicBezTo>
                  <a:lnTo>
                    <a:pt x="3718322" y="386810"/>
                  </a:lnTo>
                  <a:cubicBezTo>
                    <a:pt x="3724954" y="384865"/>
                    <a:pt x="3732773" y="382512"/>
                    <a:pt x="3741780" y="379752"/>
                  </a:cubicBezTo>
                  <a:cubicBezTo>
                    <a:pt x="3750788" y="376992"/>
                    <a:pt x="3760281" y="374097"/>
                    <a:pt x="3770261" y="371065"/>
                  </a:cubicBezTo>
                  <a:close/>
                  <a:moveTo>
                    <a:pt x="2984316" y="369256"/>
                  </a:moveTo>
                  <a:cubicBezTo>
                    <a:pt x="2989730" y="372370"/>
                    <a:pt x="2995008" y="376004"/>
                    <a:pt x="3000151" y="380159"/>
                  </a:cubicBezTo>
                  <a:cubicBezTo>
                    <a:pt x="3005294" y="384314"/>
                    <a:pt x="3009306" y="388220"/>
                    <a:pt x="3012186" y="391878"/>
                  </a:cubicBezTo>
                  <a:lnTo>
                    <a:pt x="3006214" y="397307"/>
                  </a:lnTo>
                  <a:cubicBezTo>
                    <a:pt x="3003171" y="393653"/>
                    <a:pt x="2999122" y="389694"/>
                    <a:pt x="2994066" y="385430"/>
                  </a:cubicBezTo>
                  <a:cubicBezTo>
                    <a:pt x="2989010" y="381166"/>
                    <a:pt x="2983829" y="377343"/>
                    <a:pt x="2978524" y="373961"/>
                  </a:cubicBezTo>
                  <a:close/>
                  <a:moveTo>
                    <a:pt x="2962418" y="366722"/>
                  </a:moveTo>
                  <a:lnTo>
                    <a:pt x="2970743" y="366722"/>
                  </a:lnTo>
                  <a:lnTo>
                    <a:pt x="2970743" y="392601"/>
                  </a:lnTo>
                  <a:cubicBezTo>
                    <a:pt x="2970746" y="394223"/>
                    <a:pt x="2970739" y="395821"/>
                    <a:pt x="2970720" y="397397"/>
                  </a:cubicBezTo>
                  <a:cubicBezTo>
                    <a:pt x="2970701" y="398973"/>
                    <a:pt x="2970648" y="400572"/>
                    <a:pt x="2970562" y="402193"/>
                  </a:cubicBezTo>
                  <a:lnTo>
                    <a:pt x="3021234" y="402193"/>
                  </a:lnTo>
                  <a:lnTo>
                    <a:pt x="3021234" y="410337"/>
                  </a:lnTo>
                  <a:lnTo>
                    <a:pt x="2971828" y="410337"/>
                  </a:lnTo>
                  <a:cubicBezTo>
                    <a:pt x="2975964" y="426938"/>
                    <a:pt x="2982216" y="441287"/>
                    <a:pt x="2990582" y="453386"/>
                  </a:cubicBezTo>
                  <a:cubicBezTo>
                    <a:pt x="2998948" y="465485"/>
                    <a:pt x="3009588" y="474542"/>
                    <a:pt x="3022502" y="480555"/>
                  </a:cubicBezTo>
                  <a:cubicBezTo>
                    <a:pt x="3021382" y="481407"/>
                    <a:pt x="3020273" y="482463"/>
                    <a:pt x="3019176" y="483722"/>
                  </a:cubicBezTo>
                  <a:cubicBezTo>
                    <a:pt x="3018079" y="484982"/>
                    <a:pt x="3017196" y="486218"/>
                    <a:pt x="3016529" y="487432"/>
                  </a:cubicBezTo>
                  <a:cubicBezTo>
                    <a:pt x="3004785" y="481475"/>
                    <a:pt x="2994884" y="473075"/>
                    <a:pt x="2986826" y="462232"/>
                  </a:cubicBezTo>
                  <a:cubicBezTo>
                    <a:pt x="2978770" y="451388"/>
                    <a:pt x="2972443" y="438554"/>
                    <a:pt x="2967847" y="423729"/>
                  </a:cubicBezTo>
                  <a:cubicBezTo>
                    <a:pt x="2965634" y="434889"/>
                    <a:pt x="2960830" y="446004"/>
                    <a:pt x="2953437" y="457074"/>
                  </a:cubicBezTo>
                  <a:cubicBezTo>
                    <a:pt x="2946043" y="468143"/>
                    <a:pt x="2934680" y="478444"/>
                    <a:pt x="2919346" y="487975"/>
                  </a:cubicBezTo>
                  <a:cubicBezTo>
                    <a:pt x="2918588" y="487029"/>
                    <a:pt x="2917615" y="486026"/>
                    <a:pt x="2916427" y="484967"/>
                  </a:cubicBezTo>
                  <a:cubicBezTo>
                    <a:pt x="2915240" y="483907"/>
                    <a:pt x="2914041" y="483040"/>
                    <a:pt x="2912830" y="482365"/>
                  </a:cubicBezTo>
                  <a:cubicBezTo>
                    <a:pt x="2924545" y="475249"/>
                    <a:pt x="2933792" y="467643"/>
                    <a:pt x="2940573" y="459549"/>
                  </a:cubicBezTo>
                  <a:cubicBezTo>
                    <a:pt x="2947354" y="451454"/>
                    <a:pt x="2952326" y="443219"/>
                    <a:pt x="2955487" y="434842"/>
                  </a:cubicBezTo>
                  <a:cubicBezTo>
                    <a:pt x="2958648" y="426466"/>
                    <a:pt x="2960657" y="418298"/>
                    <a:pt x="2961513" y="410337"/>
                  </a:cubicBezTo>
                  <a:lnTo>
                    <a:pt x="2916993" y="410337"/>
                  </a:lnTo>
                  <a:lnTo>
                    <a:pt x="2916993" y="402193"/>
                  </a:lnTo>
                  <a:lnTo>
                    <a:pt x="2962237" y="402193"/>
                  </a:lnTo>
                  <a:cubicBezTo>
                    <a:pt x="2962324" y="400481"/>
                    <a:pt x="2962376" y="398838"/>
                    <a:pt x="2962395" y="397262"/>
                  </a:cubicBezTo>
                  <a:cubicBezTo>
                    <a:pt x="2962414" y="395686"/>
                    <a:pt x="2962421" y="394132"/>
                    <a:pt x="2962418" y="392601"/>
                  </a:cubicBezTo>
                  <a:close/>
                  <a:moveTo>
                    <a:pt x="2876092" y="365998"/>
                  </a:moveTo>
                  <a:cubicBezTo>
                    <a:pt x="2880342" y="368901"/>
                    <a:pt x="2884104" y="371872"/>
                    <a:pt x="2887381" y="374911"/>
                  </a:cubicBezTo>
                  <a:cubicBezTo>
                    <a:pt x="2890658" y="377950"/>
                    <a:pt x="2893470" y="381011"/>
                    <a:pt x="2895819" y="384096"/>
                  </a:cubicBezTo>
                  <a:cubicBezTo>
                    <a:pt x="2899265" y="381652"/>
                    <a:pt x="2902417" y="379164"/>
                    <a:pt x="2905275" y="376630"/>
                  </a:cubicBezTo>
                  <a:cubicBezTo>
                    <a:pt x="2908133" y="374097"/>
                    <a:pt x="2910651" y="371518"/>
                    <a:pt x="2912830" y="368894"/>
                  </a:cubicBezTo>
                  <a:lnTo>
                    <a:pt x="2919888" y="373056"/>
                  </a:lnTo>
                  <a:cubicBezTo>
                    <a:pt x="2917246" y="376042"/>
                    <a:pt x="2914252" y="378983"/>
                    <a:pt x="2910908" y="381879"/>
                  </a:cubicBezTo>
                  <a:cubicBezTo>
                    <a:pt x="2907563" y="384774"/>
                    <a:pt x="2903982" y="387625"/>
                    <a:pt x="2900162" y="390430"/>
                  </a:cubicBezTo>
                  <a:cubicBezTo>
                    <a:pt x="2904558" y="397853"/>
                    <a:pt x="2907439" y="405447"/>
                    <a:pt x="2908804" y="413210"/>
                  </a:cubicBezTo>
                  <a:cubicBezTo>
                    <a:pt x="2910169" y="420973"/>
                    <a:pt x="2910787" y="428883"/>
                    <a:pt x="2910659" y="436940"/>
                  </a:cubicBezTo>
                  <a:cubicBezTo>
                    <a:pt x="2910723" y="447471"/>
                    <a:pt x="2910142" y="456497"/>
                    <a:pt x="2908917" y="464019"/>
                  </a:cubicBezTo>
                  <a:cubicBezTo>
                    <a:pt x="2907692" y="471540"/>
                    <a:pt x="2905437" y="477354"/>
                    <a:pt x="2902153" y="481460"/>
                  </a:cubicBezTo>
                  <a:cubicBezTo>
                    <a:pt x="2901158" y="482644"/>
                    <a:pt x="2899936" y="483624"/>
                    <a:pt x="2898488" y="484401"/>
                  </a:cubicBezTo>
                  <a:cubicBezTo>
                    <a:pt x="2897040" y="485178"/>
                    <a:pt x="2895366" y="485706"/>
                    <a:pt x="2893466" y="485985"/>
                  </a:cubicBezTo>
                  <a:cubicBezTo>
                    <a:pt x="2890733" y="486426"/>
                    <a:pt x="2887784" y="486674"/>
                    <a:pt x="2884621" y="486731"/>
                  </a:cubicBezTo>
                  <a:cubicBezTo>
                    <a:pt x="2881458" y="486788"/>
                    <a:pt x="2878193" y="486720"/>
                    <a:pt x="2874826" y="486527"/>
                  </a:cubicBezTo>
                  <a:cubicBezTo>
                    <a:pt x="2874724" y="485227"/>
                    <a:pt x="2874384" y="483847"/>
                    <a:pt x="2873808" y="482388"/>
                  </a:cubicBezTo>
                  <a:cubicBezTo>
                    <a:pt x="2873231" y="480929"/>
                    <a:pt x="2872484" y="479594"/>
                    <a:pt x="2871568" y="478384"/>
                  </a:cubicBezTo>
                  <a:cubicBezTo>
                    <a:pt x="2875678" y="478655"/>
                    <a:pt x="2879358" y="478791"/>
                    <a:pt x="2882608" y="478791"/>
                  </a:cubicBezTo>
                  <a:cubicBezTo>
                    <a:pt x="2885858" y="478791"/>
                    <a:pt x="2888452" y="478655"/>
                    <a:pt x="2890390" y="478384"/>
                  </a:cubicBezTo>
                  <a:cubicBezTo>
                    <a:pt x="2891728" y="478297"/>
                    <a:pt x="2892852" y="478018"/>
                    <a:pt x="2893760" y="477547"/>
                  </a:cubicBezTo>
                  <a:cubicBezTo>
                    <a:pt x="2894669" y="477075"/>
                    <a:pt x="2895476" y="476389"/>
                    <a:pt x="2896181" y="475488"/>
                  </a:cubicBezTo>
                  <a:cubicBezTo>
                    <a:pt x="2898504" y="472611"/>
                    <a:pt x="2900147" y="467823"/>
                    <a:pt x="2901112" y="461123"/>
                  </a:cubicBezTo>
                  <a:cubicBezTo>
                    <a:pt x="2902078" y="454423"/>
                    <a:pt x="2902545" y="446242"/>
                    <a:pt x="2902515" y="436578"/>
                  </a:cubicBezTo>
                  <a:cubicBezTo>
                    <a:pt x="2902485" y="432989"/>
                    <a:pt x="2902364" y="429309"/>
                    <a:pt x="2902153" y="425539"/>
                  </a:cubicBezTo>
                  <a:cubicBezTo>
                    <a:pt x="2897040" y="431443"/>
                    <a:pt x="2891204" y="437053"/>
                    <a:pt x="2884644" y="442370"/>
                  </a:cubicBezTo>
                  <a:cubicBezTo>
                    <a:pt x="2878084" y="447686"/>
                    <a:pt x="2871614" y="452029"/>
                    <a:pt x="2865234" y="455400"/>
                  </a:cubicBezTo>
                  <a:cubicBezTo>
                    <a:pt x="2864657" y="454355"/>
                    <a:pt x="2863866" y="453187"/>
                    <a:pt x="2862859" y="451893"/>
                  </a:cubicBezTo>
                  <a:cubicBezTo>
                    <a:pt x="2861852" y="450600"/>
                    <a:pt x="2860834" y="449477"/>
                    <a:pt x="2859805" y="448523"/>
                  </a:cubicBezTo>
                  <a:cubicBezTo>
                    <a:pt x="2867364" y="445273"/>
                    <a:pt x="2874912" y="440643"/>
                    <a:pt x="2882450" y="434633"/>
                  </a:cubicBezTo>
                  <a:cubicBezTo>
                    <a:pt x="2889986" y="428623"/>
                    <a:pt x="2896132" y="422274"/>
                    <a:pt x="2900886" y="415585"/>
                  </a:cubicBezTo>
                  <a:cubicBezTo>
                    <a:pt x="2900260" y="412064"/>
                    <a:pt x="2899340" y="408610"/>
                    <a:pt x="2898126" y="405224"/>
                  </a:cubicBezTo>
                  <a:cubicBezTo>
                    <a:pt x="2896912" y="401839"/>
                    <a:pt x="2895359" y="398476"/>
                    <a:pt x="2893466" y="395135"/>
                  </a:cubicBezTo>
                  <a:cubicBezTo>
                    <a:pt x="2889025" y="397951"/>
                    <a:pt x="2884470" y="400644"/>
                    <a:pt x="2879802" y="403211"/>
                  </a:cubicBezTo>
                  <a:cubicBezTo>
                    <a:pt x="2875135" y="405779"/>
                    <a:pt x="2870399" y="408154"/>
                    <a:pt x="2865596" y="410337"/>
                  </a:cubicBezTo>
                  <a:cubicBezTo>
                    <a:pt x="2864929" y="409489"/>
                    <a:pt x="2864092" y="408561"/>
                    <a:pt x="2863085" y="407555"/>
                  </a:cubicBezTo>
                  <a:cubicBezTo>
                    <a:pt x="2862078" y="406548"/>
                    <a:pt x="2861106" y="405666"/>
                    <a:pt x="2860167" y="404908"/>
                  </a:cubicBezTo>
                  <a:cubicBezTo>
                    <a:pt x="2865170" y="402638"/>
                    <a:pt x="2870139" y="400165"/>
                    <a:pt x="2875075" y="397488"/>
                  </a:cubicBezTo>
                  <a:cubicBezTo>
                    <a:pt x="2880010" y="394811"/>
                    <a:pt x="2884753" y="391976"/>
                    <a:pt x="2889304" y="388982"/>
                  </a:cubicBezTo>
                  <a:cubicBezTo>
                    <a:pt x="2886966" y="385811"/>
                    <a:pt x="2884222" y="382697"/>
                    <a:pt x="2881069" y="379639"/>
                  </a:cubicBezTo>
                  <a:cubicBezTo>
                    <a:pt x="2877918" y="376581"/>
                    <a:pt x="2874268" y="373603"/>
                    <a:pt x="2870120" y="370703"/>
                  </a:cubicBezTo>
                  <a:close/>
                  <a:moveTo>
                    <a:pt x="2025063" y="364381"/>
                  </a:moveTo>
                  <a:lnTo>
                    <a:pt x="2132381" y="364381"/>
                  </a:lnTo>
                  <a:lnTo>
                    <a:pt x="2132381" y="415212"/>
                  </a:lnTo>
                  <a:lnTo>
                    <a:pt x="2055104" y="415212"/>
                  </a:lnTo>
                  <a:cubicBezTo>
                    <a:pt x="2053645" y="417584"/>
                    <a:pt x="2052039" y="419955"/>
                    <a:pt x="2050286" y="422327"/>
                  </a:cubicBezTo>
                  <a:cubicBezTo>
                    <a:pt x="2048533" y="424698"/>
                    <a:pt x="2046700" y="426979"/>
                    <a:pt x="2044789" y="429170"/>
                  </a:cubicBezTo>
                  <a:lnTo>
                    <a:pt x="2122246" y="429170"/>
                  </a:lnTo>
                  <a:lnTo>
                    <a:pt x="2124056" y="428626"/>
                  </a:lnTo>
                  <a:lnTo>
                    <a:pt x="2129485" y="432598"/>
                  </a:lnTo>
                  <a:cubicBezTo>
                    <a:pt x="2124463" y="439361"/>
                    <a:pt x="2118310" y="445414"/>
                    <a:pt x="2111026" y="450756"/>
                  </a:cubicBezTo>
                  <a:cubicBezTo>
                    <a:pt x="2103741" y="456099"/>
                    <a:pt x="2095598" y="460843"/>
                    <a:pt x="2086594" y="464988"/>
                  </a:cubicBezTo>
                  <a:cubicBezTo>
                    <a:pt x="2097057" y="468510"/>
                    <a:pt x="2108255" y="471376"/>
                    <a:pt x="2120188" y="473586"/>
                  </a:cubicBezTo>
                  <a:cubicBezTo>
                    <a:pt x="2132121" y="475796"/>
                    <a:pt x="2144449" y="477395"/>
                    <a:pt x="2157174" y="478384"/>
                  </a:cubicBezTo>
                  <a:cubicBezTo>
                    <a:pt x="2156171" y="479518"/>
                    <a:pt x="2155236" y="480823"/>
                    <a:pt x="2154369" y="482297"/>
                  </a:cubicBezTo>
                  <a:cubicBezTo>
                    <a:pt x="2153502" y="483771"/>
                    <a:pt x="2152748" y="485121"/>
                    <a:pt x="2152107" y="486346"/>
                  </a:cubicBezTo>
                  <a:cubicBezTo>
                    <a:pt x="2138372" y="485095"/>
                    <a:pt x="2125078" y="483074"/>
                    <a:pt x="2112225" y="480284"/>
                  </a:cubicBezTo>
                  <a:cubicBezTo>
                    <a:pt x="2099372" y="477493"/>
                    <a:pt x="2087390" y="473843"/>
                    <a:pt x="2076278" y="469332"/>
                  </a:cubicBezTo>
                  <a:cubicBezTo>
                    <a:pt x="2063663" y="474190"/>
                    <a:pt x="2050437" y="478096"/>
                    <a:pt x="2036600" y="481053"/>
                  </a:cubicBezTo>
                  <a:cubicBezTo>
                    <a:pt x="2022763" y="484009"/>
                    <a:pt x="2009084" y="486196"/>
                    <a:pt x="1995564" y="487613"/>
                  </a:cubicBezTo>
                  <a:cubicBezTo>
                    <a:pt x="1995266" y="486301"/>
                    <a:pt x="1994776" y="484899"/>
                    <a:pt x="1994093" y="483406"/>
                  </a:cubicBezTo>
                  <a:cubicBezTo>
                    <a:pt x="1993411" y="481913"/>
                    <a:pt x="1992695" y="480601"/>
                    <a:pt x="1991944" y="479469"/>
                  </a:cubicBezTo>
                  <a:cubicBezTo>
                    <a:pt x="2004360" y="478406"/>
                    <a:pt x="2016900" y="476686"/>
                    <a:pt x="2029564" y="474310"/>
                  </a:cubicBezTo>
                  <a:cubicBezTo>
                    <a:pt x="2042229" y="471935"/>
                    <a:pt x="2054362" y="468767"/>
                    <a:pt x="2065963" y="464807"/>
                  </a:cubicBezTo>
                  <a:cubicBezTo>
                    <a:pt x="2059421" y="461639"/>
                    <a:pt x="2053366" y="458109"/>
                    <a:pt x="2047798" y="454217"/>
                  </a:cubicBezTo>
                  <a:cubicBezTo>
                    <a:pt x="2042229" y="450325"/>
                    <a:pt x="2037305" y="446071"/>
                    <a:pt x="2033025" y="441455"/>
                  </a:cubicBezTo>
                  <a:cubicBezTo>
                    <a:pt x="2029210" y="444902"/>
                    <a:pt x="2025304" y="448145"/>
                    <a:pt x="2021307" y="451185"/>
                  </a:cubicBezTo>
                  <a:cubicBezTo>
                    <a:pt x="2017311" y="454224"/>
                    <a:pt x="2013314" y="457015"/>
                    <a:pt x="2009318" y="459557"/>
                  </a:cubicBezTo>
                  <a:cubicBezTo>
                    <a:pt x="2008628" y="458765"/>
                    <a:pt x="2007655" y="457769"/>
                    <a:pt x="2006400" y="456570"/>
                  </a:cubicBezTo>
                  <a:cubicBezTo>
                    <a:pt x="2005144" y="455371"/>
                    <a:pt x="2003945" y="454375"/>
                    <a:pt x="2002803" y="453583"/>
                  </a:cubicBezTo>
                  <a:cubicBezTo>
                    <a:pt x="2011075" y="448908"/>
                    <a:pt x="2018962" y="443284"/>
                    <a:pt x="2026465" y="436711"/>
                  </a:cubicBezTo>
                  <a:cubicBezTo>
                    <a:pt x="2033968" y="430138"/>
                    <a:pt x="2040317" y="422972"/>
                    <a:pt x="2045513" y="415212"/>
                  </a:cubicBezTo>
                  <a:lnTo>
                    <a:pt x="2025063" y="415212"/>
                  </a:lnTo>
                  <a:close/>
                  <a:moveTo>
                    <a:pt x="2704263" y="362752"/>
                  </a:moveTo>
                  <a:lnTo>
                    <a:pt x="2774106" y="362752"/>
                  </a:lnTo>
                  <a:lnTo>
                    <a:pt x="2774106" y="370692"/>
                  </a:lnTo>
                  <a:lnTo>
                    <a:pt x="2704263" y="370692"/>
                  </a:lnTo>
                  <a:close/>
                  <a:moveTo>
                    <a:pt x="709841" y="358397"/>
                  </a:moveTo>
                  <a:lnTo>
                    <a:pt x="819693" y="358397"/>
                  </a:lnTo>
                  <a:lnTo>
                    <a:pt x="819693" y="366722"/>
                  </a:lnTo>
                  <a:lnTo>
                    <a:pt x="768658" y="366722"/>
                  </a:lnTo>
                  <a:lnTo>
                    <a:pt x="768658" y="412509"/>
                  </a:lnTo>
                  <a:lnTo>
                    <a:pt x="813178" y="412509"/>
                  </a:lnTo>
                  <a:lnTo>
                    <a:pt x="813178" y="420834"/>
                  </a:lnTo>
                  <a:lnTo>
                    <a:pt x="768658" y="420834"/>
                  </a:lnTo>
                  <a:lnTo>
                    <a:pt x="768658" y="473135"/>
                  </a:lnTo>
                  <a:lnTo>
                    <a:pt x="823855" y="473135"/>
                  </a:lnTo>
                  <a:lnTo>
                    <a:pt x="823855" y="481460"/>
                  </a:lnTo>
                  <a:lnTo>
                    <a:pt x="704050" y="481460"/>
                  </a:lnTo>
                  <a:lnTo>
                    <a:pt x="704050" y="473135"/>
                  </a:lnTo>
                  <a:lnTo>
                    <a:pt x="759609" y="473135"/>
                  </a:lnTo>
                  <a:lnTo>
                    <a:pt x="759609" y="420834"/>
                  </a:lnTo>
                  <a:lnTo>
                    <a:pt x="716718" y="420834"/>
                  </a:lnTo>
                  <a:lnTo>
                    <a:pt x="716718" y="412509"/>
                  </a:lnTo>
                  <a:lnTo>
                    <a:pt x="759609" y="412509"/>
                  </a:lnTo>
                  <a:lnTo>
                    <a:pt x="759609" y="366722"/>
                  </a:lnTo>
                  <a:lnTo>
                    <a:pt x="709841" y="366722"/>
                  </a:lnTo>
                  <a:close/>
                  <a:moveTo>
                    <a:pt x="1182129" y="357854"/>
                  </a:moveTo>
                  <a:lnTo>
                    <a:pt x="1182129" y="386629"/>
                  </a:lnTo>
                  <a:lnTo>
                    <a:pt x="1197150" y="386629"/>
                  </a:lnTo>
                  <a:cubicBezTo>
                    <a:pt x="1208762" y="377761"/>
                    <a:pt x="1219560" y="368170"/>
                    <a:pt x="1229544" y="357854"/>
                  </a:cubicBezTo>
                  <a:close/>
                  <a:moveTo>
                    <a:pt x="3170520" y="353149"/>
                  </a:moveTo>
                  <a:cubicBezTo>
                    <a:pt x="3172752" y="367838"/>
                    <a:pt x="3175617" y="381668"/>
                    <a:pt x="3179116" y="394637"/>
                  </a:cubicBezTo>
                  <a:cubicBezTo>
                    <a:pt x="3182615" y="407607"/>
                    <a:pt x="3186928" y="419537"/>
                    <a:pt x="3192056" y="430425"/>
                  </a:cubicBezTo>
                  <a:cubicBezTo>
                    <a:pt x="3197877" y="419831"/>
                    <a:pt x="3202975" y="408082"/>
                    <a:pt x="3207348" y="395180"/>
                  </a:cubicBezTo>
                  <a:cubicBezTo>
                    <a:pt x="3211722" y="382278"/>
                    <a:pt x="3215190" y="368268"/>
                    <a:pt x="3217754" y="353149"/>
                  </a:cubicBezTo>
                  <a:close/>
                  <a:moveTo>
                    <a:pt x="2551233" y="346622"/>
                  </a:moveTo>
                  <a:lnTo>
                    <a:pt x="2551233" y="364200"/>
                  </a:lnTo>
                  <a:lnTo>
                    <a:pt x="2569150" y="364200"/>
                  </a:lnTo>
                  <a:lnTo>
                    <a:pt x="2569150" y="346622"/>
                  </a:lnTo>
                  <a:close/>
                  <a:moveTo>
                    <a:pt x="4046162" y="344455"/>
                  </a:moveTo>
                  <a:lnTo>
                    <a:pt x="4055392" y="346810"/>
                  </a:lnTo>
                  <a:cubicBezTo>
                    <a:pt x="4054299" y="349742"/>
                    <a:pt x="4053183" y="352708"/>
                    <a:pt x="4052044" y="355708"/>
                  </a:cubicBezTo>
                  <a:cubicBezTo>
                    <a:pt x="4050906" y="358709"/>
                    <a:pt x="4049790" y="361539"/>
                    <a:pt x="4048696" y="364200"/>
                  </a:cubicBezTo>
                  <a:lnTo>
                    <a:pt x="4090682" y="364200"/>
                  </a:lnTo>
                  <a:lnTo>
                    <a:pt x="4090682" y="424804"/>
                  </a:lnTo>
                  <a:lnTo>
                    <a:pt x="4054306" y="424804"/>
                  </a:lnTo>
                  <a:lnTo>
                    <a:pt x="4054306" y="477127"/>
                  </a:lnTo>
                  <a:cubicBezTo>
                    <a:pt x="4054344" y="479706"/>
                    <a:pt x="4053998" y="481687"/>
                    <a:pt x="4053266" y="483067"/>
                  </a:cubicBezTo>
                  <a:cubicBezTo>
                    <a:pt x="4052534" y="484448"/>
                    <a:pt x="4051192" y="485478"/>
                    <a:pt x="4049239" y="486158"/>
                  </a:cubicBezTo>
                  <a:cubicBezTo>
                    <a:pt x="4047196" y="486854"/>
                    <a:pt x="4044225" y="487267"/>
                    <a:pt x="4040326" y="487399"/>
                  </a:cubicBezTo>
                  <a:cubicBezTo>
                    <a:pt x="4036428" y="487530"/>
                    <a:pt x="4031376" y="487538"/>
                    <a:pt x="4025170" y="487421"/>
                  </a:cubicBezTo>
                  <a:cubicBezTo>
                    <a:pt x="4024887" y="486305"/>
                    <a:pt x="4024502" y="485064"/>
                    <a:pt x="4024016" y="483700"/>
                  </a:cubicBezTo>
                  <a:cubicBezTo>
                    <a:pt x="4023529" y="482335"/>
                    <a:pt x="4023009" y="481049"/>
                    <a:pt x="4022455" y="479843"/>
                  </a:cubicBezTo>
                  <a:cubicBezTo>
                    <a:pt x="4027518" y="480008"/>
                    <a:pt x="4031870" y="480084"/>
                    <a:pt x="4035508" y="480069"/>
                  </a:cubicBezTo>
                  <a:cubicBezTo>
                    <a:pt x="4039146" y="480054"/>
                    <a:pt x="4041552" y="480039"/>
                    <a:pt x="4042724" y="480024"/>
                  </a:cubicBezTo>
                  <a:cubicBezTo>
                    <a:pt x="4043968" y="479948"/>
                    <a:pt x="4044828" y="479692"/>
                    <a:pt x="4045303" y="479254"/>
                  </a:cubicBezTo>
                  <a:cubicBezTo>
                    <a:pt x="4045778" y="478817"/>
                    <a:pt x="4046004" y="478108"/>
                    <a:pt x="4045982" y="477127"/>
                  </a:cubicBezTo>
                  <a:lnTo>
                    <a:pt x="4045982" y="424804"/>
                  </a:lnTo>
                  <a:lnTo>
                    <a:pt x="4011234" y="424804"/>
                  </a:lnTo>
                  <a:lnTo>
                    <a:pt x="4011234" y="364200"/>
                  </a:lnTo>
                  <a:lnTo>
                    <a:pt x="4040552" y="364200"/>
                  </a:lnTo>
                  <a:cubicBezTo>
                    <a:pt x="4041578" y="361113"/>
                    <a:pt x="4042604" y="357776"/>
                    <a:pt x="4043629" y="354191"/>
                  </a:cubicBezTo>
                  <a:cubicBezTo>
                    <a:pt x="4044654" y="350606"/>
                    <a:pt x="4045499" y="347361"/>
                    <a:pt x="4046162" y="344455"/>
                  </a:cubicBezTo>
                  <a:close/>
                  <a:moveTo>
                    <a:pt x="3221555" y="344281"/>
                  </a:moveTo>
                  <a:lnTo>
                    <a:pt x="3226984" y="345910"/>
                  </a:lnTo>
                  <a:cubicBezTo>
                    <a:pt x="3224243" y="364999"/>
                    <a:pt x="3220314" y="382335"/>
                    <a:pt x="3215198" y="397918"/>
                  </a:cubicBezTo>
                  <a:cubicBezTo>
                    <a:pt x="3210082" y="413500"/>
                    <a:pt x="3203936" y="427352"/>
                    <a:pt x="3196761" y="439474"/>
                  </a:cubicBezTo>
                  <a:cubicBezTo>
                    <a:pt x="3201542" y="448010"/>
                    <a:pt x="3207046" y="455641"/>
                    <a:pt x="3213275" y="462367"/>
                  </a:cubicBezTo>
                  <a:cubicBezTo>
                    <a:pt x="3219504" y="469094"/>
                    <a:pt x="3226547" y="474734"/>
                    <a:pt x="3234404" y="479288"/>
                  </a:cubicBezTo>
                  <a:cubicBezTo>
                    <a:pt x="3233280" y="480133"/>
                    <a:pt x="3232134" y="481159"/>
                    <a:pt x="3230966" y="482365"/>
                  </a:cubicBezTo>
                  <a:cubicBezTo>
                    <a:pt x="3229796" y="483572"/>
                    <a:pt x="3228832" y="484778"/>
                    <a:pt x="3228070" y="485985"/>
                  </a:cubicBezTo>
                  <a:cubicBezTo>
                    <a:pt x="3220582" y="481370"/>
                    <a:pt x="3213840" y="475850"/>
                    <a:pt x="3207846" y="469425"/>
                  </a:cubicBezTo>
                  <a:cubicBezTo>
                    <a:pt x="3201851" y="463001"/>
                    <a:pt x="3196467" y="455671"/>
                    <a:pt x="3191694" y="447437"/>
                  </a:cubicBezTo>
                  <a:cubicBezTo>
                    <a:pt x="3186069" y="455946"/>
                    <a:pt x="3180081" y="463540"/>
                    <a:pt x="3173732" y="470217"/>
                  </a:cubicBezTo>
                  <a:cubicBezTo>
                    <a:pt x="3167383" y="476894"/>
                    <a:pt x="3160762" y="482633"/>
                    <a:pt x="3153870" y="487432"/>
                  </a:cubicBezTo>
                  <a:cubicBezTo>
                    <a:pt x="3153120" y="486294"/>
                    <a:pt x="3152222" y="485087"/>
                    <a:pt x="3151178" y="483813"/>
                  </a:cubicBezTo>
                  <a:cubicBezTo>
                    <a:pt x="3150134" y="482538"/>
                    <a:pt x="3149101" y="481513"/>
                    <a:pt x="3148079" y="480736"/>
                  </a:cubicBezTo>
                  <a:cubicBezTo>
                    <a:pt x="3155163" y="476099"/>
                    <a:pt x="3161988" y="470262"/>
                    <a:pt x="3168552" y="463227"/>
                  </a:cubicBezTo>
                  <a:cubicBezTo>
                    <a:pt x="3175116" y="456192"/>
                    <a:pt x="3181262" y="448093"/>
                    <a:pt x="3186988" y="438931"/>
                  </a:cubicBezTo>
                  <a:cubicBezTo>
                    <a:pt x="3181141" y="427134"/>
                    <a:pt x="3176232" y="414036"/>
                    <a:pt x="3172262" y="399637"/>
                  </a:cubicBezTo>
                  <a:cubicBezTo>
                    <a:pt x="3168292" y="385238"/>
                    <a:pt x="3165057" y="369742"/>
                    <a:pt x="3162557" y="353149"/>
                  </a:cubicBezTo>
                  <a:lnTo>
                    <a:pt x="3151879" y="353149"/>
                  </a:lnTo>
                  <a:lnTo>
                    <a:pt x="3151879" y="344824"/>
                  </a:lnTo>
                  <a:lnTo>
                    <a:pt x="3220107" y="344824"/>
                  </a:lnTo>
                  <a:close/>
                  <a:moveTo>
                    <a:pt x="3091976" y="340843"/>
                  </a:moveTo>
                  <a:lnTo>
                    <a:pt x="3091976" y="370161"/>
                  </a:lnTo>
                  <a:lnTo>
                    <a:pt x="3128534" y="370161"/>
                  </a:lnTo>
                  <a:lnTo>
                    <a:pt x="3128534" y="340843"/>
                  </a:lnTo>
                  <a:close/>
                  <a:moveTo>
                    <a:pt x="69628" y="340843"/>
                  </a:moveTo>
                  <a:lnTo>
                    <a:pt x="155410" y="340843"/>
                  </a:lnTo>
                  <a:lnTo>
                    <a:pt x="155410" y="487613"/>
                  </a:lnTo>
                  <a:lnTo>
                    <a:pt x="146904" y="487613"/>
                  </a:lnTo>
                  <a:lnTo>
                    <a:pt x="146904" y="472411"/>
                  </a:lnTo>
                  <a:lnTo>
                    <a:pt x="68361" y="472411"/>
                  </a:lnTo>
                  <a:lnTo>
                    <a:pt x="68361" y="464087"/>
                  </a:lnTo>
                  <a:lnTo>
                    <a:pt x="146904" y="464087"/>
                  </a:lnTo>
                  <a:lnTo>
                    <a:pt x="146904" y="407441"/>
                  </a:lnTo>
                  <a:lnTo>
                    <a:pt x="73971" y="407441"/>
                  </a:lnTo>
                  <a:lnTo>
                    <a:pt x="73971" y="398936"/>
                  </a:lnTo>
                  <a:lnTo>
                    <a:pt x="146904" y="398936"/>
                  </a:lnTo>
                  <a:lnTo>
                    <a:pt x="146904" y="348986"/>
                  </a:lnTo>
                  <a:lnTo>
                    <a:pt x="69628" y="348986"/>
                  </a:lnTo>
                  <a:close/>
                  <a:moveTo>
                    <a:pt x="1790412" y="340288"/>
                  </a:moveTo>
                  <a:lnTo>
                    <a:pt x="1790412" y="469165"/>
                  </a:lnTo>
                  <a:lnTo>
                    <a:pt x="1921461" y="469165"/>
                  </a:lnTo>
                  <a:lnTo>
                    <a:pt x="1921461" y="340288"/>
                  </a:lnTo>
                  <a:close/>
                  <a:moveTo>
                    <a:pt x="2477576" y="337585"/>
                  </a:moveTo>
                  <a:lnTo>
                    <a:pt x="2512323" y="337585"/>
                  </a:lnTo>
                  <a:cubicBezTo>
                    <a:pt x="2508979" y="346132"/>
                    <a:pt x="2505307" y="355143"/>
                    <a:pt x="2501306" y="364618"/>
                  </a:cubicBezTo>
                  <a:cubicBezTo>
                    <a:pt x="2497306" y="374093"/>
                    <a:pt x="2493498" y="382697"/>
                    <a:pt x="2489882" y="390430"/>
                  </a:cubicBezTo>
                  <a:lnTo>
                    <a:pt x="2507075" y="390430"/>
                  </a:lnTo>
                  <a:lnTo>
                    <a:pt x="2508704" y="390249"/>
                  </a:lnTo>
                  <a:lnTo>
                    <a:pt x="2513409" y="391697"/>
                  </a:lnTo>
                  <a:cubicBezTo>
                    <a:pt x="2512225" y="403984"/>
                    <a:pt x="2510521" y="415107"/>
                    <a:pt x="2508297" y="425066"/>
                  </a:cubicBezTo>
                  <a:cubicBezTo>
                    <a:pt x="2506072" y="435024"/>
                    <a:pt x="2503372" y="443931"/>
                    <a:pt x="2500198" y="451786"/>
                  </a:cubicBezTo>
                  <a:cubicBezTo>
                    <a:pt x="2508289" y="462376"/>
                    <a:pt x="2517760" y="469435"/>
                    <a:pt x="2528611" y="472965"/>
                  </a:cubicBezTo>
                  <a:cubicBezTo>
                    <a:pt x="2539462" y="476494"/>
                    <a:pt x="2550924" y="478123"/>
                    <a:pt x="2562996" y="477852"/>
                  </a:cubicBezTo>
                  <a:lnTo>
                    <a:pt x="2586704" y="477852"/>
                  </a:lnTo>
                  <a:cubicBezTo>
                    <a:pt x="2585969" y="478908"/>
                    <a:pt x="2585313" y="480179"/>
                    <a:pt x="2584736" y="481664"/>
                  </a:cubicBezTo>
                  <a:cubicBezTo>
                    <a:pt x="2584159" y="483149"/>
                    <a:pt x="2583729" y="484465"/>
                    <a:pt x="2583446" y="485611"/>
                  </a:cubicBezTo>
                  <a:lnTo>
                    <a:pt x="2562453" y="485611"/>
                  </a:lnTo>
                  <a:cubicBezTo>
                    <a:pt x="2549521" y="485883"/>
                    <a:pt x="2537426" y="484257"/>
                    <a:pt x="2526168" y="480732"/>
                  </a:cubicBezTo>
                  <a:cubicBezTo>
                    <a:pt x="2514910" y="477207"/>
                    <a:pt x="2504986" y="470153"/>
                    <a:pt x="2496398" y="459570"/>
                  </a:cubicBezTo>
                  <a:cubicBezTo>
                    <a:pt x="2493404" y="465622"/>
                    <a:pt x="2490026" y="470937"/>
                    <a:pt x="2486263" y="475515"/>
                  </a:cubicBezTo>
                  <a:cubicBezTo>
                    <a:pt x="2482500" y="480093"/>
                    <a:pt x="2478398" y="484001"/>
                    <a:pt x="2473957" y="487240"/>
                  </a:cubicBezTo>
                  <a:cubicBezTo>
                    <a:pt x="2473266" y="486272"/>
                    <a:pt x="2472339" y="485225"/>
                    <a:pt x="2471174" y="484101"/>
                  </a:cubicBezTo>
                  <a:cubicBezTo>
                    <a:pt x="2470009" y="482976"/>
                    <a:pt x="2468946" y="482156"/>
                    <a:pt x="2467984" y="481641"/>
                  </a:cubicBezTo>
                  <a:cubicBezTo>
                    <a:pt x="2472690" y="478219"/>
                    <a:pt x="2476988" y="474082"/>
                    <a:pt x="2480879" y="469230"/>
                  </a:cubicBezTo>
                  <a:cubicBezTo>
                    <a:pt x="2484770" y="464378"/>
                    <a:pt x="2488254" y="458744"/>
                    <a:pt x="2491330" y="452329"/>
                  </a:cubicBezTo>
                  <a:cubicBezTo>
                    <a:pt x="2488616" y="447993"/>
                    <a:pt x="2486127" y="443090"/>
                    <a:pt x="2483865" y="437622"/>
                  </a:cubicBezTo>
                  <a:cubicBezTo>
                    <a:pt x="2481603" y="432154"/>
                    <a:pt x="2479567" y="426075"/>
                    <a:pt x="2477757" y="419386"/>
                  </a:cubicBezTo>
                  <a:lnTo>
                    <a:pt x="2484453" y="416490"/>
                  </a:lnTo>
                  <a:cubicBezTo>
                    <a:pt x="2485901" y="421818"/>
                    <a:pt x="2487484" y="426728"/>
                    <a:pt x="2489204" y="431219"/>
                  </a:cubicBezTo>
                  <a:cubicBezTo>
                    <a:pt x="2490923" y="435710"/>
                    <a:pt x="2492778" y="439851"/>
                    <a:pt x="2494769" y="443641"/>
                  </a:cubicBezTo>
                  <a:cubicBezTo>
                    <a:pt x="2497204" y="437396"/>
                    <a:pt x="2499256" y="430473"/>
                    <a:pt x="2500922" y="422871"/>
                  </a:cubicBezTo>
                  <a:cubicBezTo>
                    <a:pt x="2502588" y="415269"/>
                    <a:pt x="2503916" y="406989"/>
                    <a:pt x="2504903" y="398031"/>
                  </a:cubicBezTo>
                  <a:lnTo>
                    <a:pt x="2478119" y="398031"/>
                  </a:lnTo>
                  <a:cubicBezTo>
                    <a:pt x="2481562" y="391086"/>
                    <a:pt x="2485309" y="382851"/>
                    <a:pt x="2489362" y="373328"/>
                  </a:cubicBezTo>
                  <a:cubicBezTo>
                    <a:pt x="2493416" y="363804"/>
                    <a:pt x="2497208" y="354484"/>
                    <a:pt x="2500741" y="345367"/>
                  </a:cubicBezTo>
                  <a:lnTo>
                    <a:pt x="2477576" y="345367"/>
                  </a:lnTo>
                  <a:close/>
                  <a:moveTo>
                    <a:pt x="359283" y="334520"/>
                  </a:moveTo>
                  <a:lnTo>
                    <a:pt x="365255" y="335424"/>
                  </a:lnTo>
                  <a:cubicBezTo>
                    <a:pt x="364761" y="341434"/>
                    <a:pt x="364120" y="348299"/>
                    <a:pt x="363331" y="356017"/>
                  </a:cubicBezTo>
                  <a:cubicBezTo>
                    <a:pt x="362543" y="363735"/>
                    <a:pt x="361674" y="371676"/>
                    <a:pt x="360724" y="379840"/>
                  </a:cubicBezTo>
                  <a:cubicBezTo>
                    <a:pt x="359775" y="388004"/>
                    <a:pt x="358812" y="395761"/>
                    <a:pt x="357835" y="403109"/>
                  </a:cubicBezTo>
                  <a:lnTo>
                    <a:pt x="381724" y="403109"/>
                  </a:lnTo>
                  <a:cubicBezTo>
                    <a:pt x="381720" y="403215"/>
                    <a:pt x="381682" y="403816"/>
                    <a:pt x="381611" y="404914"/>
                  </a:cubicBezTo>
                  <a:cubicBezTo>
                    <a:pt x="381539" y="406012"/>
                    <a:pt x="381456" y="406974"/>
                    <a:pt x="381362" y="407801"/>
                  </a:cubicBezTo>
                  <a:cubicBezTo>
                    <a:pt x="379930" y="424093"/>
                    <a:pt x="378471" y="437319"/>
                    <a:pt x="376985" y="447478"/>
                  </a:cubicBezTo>
                  <a:cubicBezTo>
                    <a:pt x="375499" y="457638"/>
                    <a:pt x="373893" y="465434"/>
                    <a:pt x="372166" y="470867"/>
                  </a:cubicBezTo>
                  <a:cubicBezTo>
                    <a:pt x="370439" y="476300"/>
                    <a:pt x="368497" y="480072"/>
                    <a:pt x="366341" y="482185"/>
                  </a:cubicBezTo>
                  <a:cubicBezTo>
                    <a:pt x="364856" y="483609"/>
                    <a:pt x="363257" y="484639"/>
                    <a:pt x="361545" y="485275"/>
                  </a:cubicBezTo>
                  <a:cubicBezTo>
                    <a:pt x="359833" y="485910"/>
                    <a:pt x="357692" y="486263"/>
                    <a:pt x="355121" y="486335"/>
                  </a:cubicBezTo>
                  <a:cubicBezTo>
                    <a:pt x="352881" y="486512"/>
                    <a:pt x="349850" y="486565"/>
                    <a:pt x="346027" y="486494"/>
                  </a:cubicBezTo>
                  <a:cubicBezTo>
                    <a:pt x="342203" y="486422"/>
                    <a:pt x="337996" y="486248"/>
                    <a:pt x="333404" y="485973"/>
                  </a:cubicBezTo>
                  <a:cubicBezTo>
                    <a:pt x="333317" y="484669"/>
                    <a:pt x="333083" y="483263"/>
                    <a:pt x="332702" y="481756"/>
                  </a:cubicBezTo>
                  <a:cubicBezTo>
                    <a:pt x="332321" y="480248"/>
                    <a:pt x="331771" y="478886"/>
                    <a:pt x="331051" y="477670"/>
                  </a:cubicBezTo>
                  <a:cubicBezTo>
                    <a:pt x="335775" y="478191"/>
                    <a:pt x="340081" y="478508"/>
                    <a:pt x="343968" y="478621"/>
                  </a:cubicBezTo>
                  <a:cubicBezTo>
                    <a:pt x="347855" y="478734"/>
                    <a:pt x="350668" y="478779"/>
                    <a:pt x="352406" y="478757"/>
                  </a:cubicBezTo>
                  <a:cubicBezTo>
                    <a:pt x="354016" y="478776"/>
                    <a:pt x="355366" y="478647"/>
                    <a:pt x="356455" y="478372"/>
                  </a:cubicBezTo>
                  <a:cubicBezTo>
                    <a:pt x="357545" y="478097"/>
                    <a:pt x="358487" y="477561"/>
                    <a:pt x="359283" y="476765"/>
                  </a:cubicBezTo>
                  <a:cubicBezTo>
                    <a:pt x="361088" y="475104"/>
                    <a:pt x="362766" y="471865"/>
                    <a:pt x="364317" y="467047"/>
                  </a:cubicBezTo>
                  <a:cubicBezTo>
                    <a:pt x="365867" y="462229"/>
                    <a:pt x="367317" y="455289"/>
                    <a:pt x="368667" y="446228"/>
                  </a:cubicBezTo>
                  <a:cubicBezTo>
                    <a:pt x="370016" y="437166"/>
                    <a:pt x="371292" y="425440"/>
                    <a:pt x="372494" y="411050"/>
                  </a:cubicBezTo>
                  <a:lnTo>
                    <a:pt x="298837" y="411050"/>
                  </a:lnTo>
                  <a:lnTo>
                    <a:pt x="298837" y="410869"/>
                  </a:lnTo>
                  <a:lnTo>
                    <a:pt x="296485" y="410869"/>
                  </a:lnTo>
                  <a:cubicBezTo>
                    <a:pt x="297216" y="406192"/>
                    <a:pt x="297945" y="400756"/>
                    <a:pt x="298670" y="394561"/>
                  </a:cubicBezTo>
                  <a:cubicBezTo>
                    <a:pt x="299395" y="388366"/>
                    <a:pt x="300070" y="381990"/>
                    <a:pt x="300694" y="375431"/>
                  </a:cubicBezTo>
                  <a:cubicBezTo>
                    <a:pt x="301318" y="368873"/>
                    <a:pt x="301846" y="362710"/>
                    <a:pt x="302276" y="356941"/>
                  </a:cubicBezTo>
                  <a:lnTo>
                    <a:pt x="310239" y="357665"/>
                  </a:lnTo>
                  <a:cubicBezTo>
                    <a:pt x="309677" y="364910"/>
                    <a:pt x="308991" y="372596"/>
                    <a:pt x="308180" y="380724"/>
                  </a:cubicBezTo>
                  <a:cubicBezTo>
                    <a:pt x="307370" y="388852"/>
                    <a:pt x="306548" y="396313"/>
                    <a:pt x="305714" y="403109"/>
                  </a:cubicBezTo>
                  <a:lnTo>
                    <a:pt x="349510" y="403109"/>
                  </a:lnTo>
                  <a:cubicBezTo>
                    <a:pt x="350364" y="396678"/>
                    <a:pt x="351211" y="389862"/>
                    <a:pt x="352051" y="382662"/>
                  </a:cubicBezTo>
                  <a:cubicBezTo>
                    <a:pt x="352891" y="375461"/>
                    <a:pt x="353671" y="368432"/>
                    <a:pt x="354390" y="361574"/>
                  </a:cubicBezTo>
                  <a:cubicBezTo>
                    <a:pt x="355109" y="354717"/>
                    <a:pt x="355715" y="348587"/>
                    <a:pt x="356206" y="343184"/>
                  </a:cubicBezTo>
                  <a:lnTo>
                    <a:pt x="293589" y="343184"/>
                  </a:lnTo>
                  <a:lnTo>
                    <a:pt x="293589" y="335063"/>
                  </a:lnTo>
                  <a:lnTo>
                    <a:pt x="357835" y="335063"/>
                  </a:lnTo>
                  <a:close/>
                  <a:moveTo>
                    <a:pt x="223009" y="334146"/>
                  </a:moveTo>
                  <a:lnTo>
                    <a:pt x="283274" y="334146"/>
                  </a:lnTo>
                  <a:lnTo>
                    <a:pt x="283274" y="342290"/>
                  </a:lnTo>
                  <a:lnTo>
                    <a:pt x="255584" y="342290"/>
                  </a:lnTo>
                  <a:cubicBezTo>
                    <a:pt x="253967" y="350642"/>
                    <a:pt x="252135" y="358778"/>
                    <a:pt x="250087" y="366699"/>
                  </a:cubicBezTo>
                  <a:cubicBezTo>
                    <a:pt x="248040" y="374621"/>
                    <a:pt x="245710" y="382169"/>
                    <a:pt x="243097" y="389344"/>
                  </a:cubicBezTo>
                  <a:lnTo>
                    <a:pt x="277301" y="389344"/>
                  </a:lnTo>
                  <a:lnTo>
                    <a:pt x="277301" y="464087"/>
                  </a:lnTo>
                  <a:lnTo>
                    <a:pt x="243278" y="464087"/>
                  </a:lnTo>
                  <a:lnTo>
                    <a:pt x="243278" y="479478"/>
                  </a:lnTo>
                  <a:lnTo>
                    <a:pt x="235315" y="479478"/>
                  </a:lnTo>
                  <a:lnTo>
                    <a:pt x="235315" y="407801"/>
                  </a:lnTo>
                  <a:cubicBezTo>
                    <a:pt x="232058" y="414463"/>
                    <a:pt x="228438" y="420496"/>
                    <a:pt x="224457" y="425902"/>
                  </a:cubicBezTo>
                  <a:cubicBezTo>
                    <a:pt x="224042" y="424902"/>
                    <a:pt x="223333" y="423596"/>
                    <a:pt x="222330" y="421985"/>
                  </a:cubicBezTo>
                  <a:cubicBezTo>
                    <a:pt x="221327" y="420374"/>
                    <a:pt x="220347" y="419023"/>
                    <a:pt x="219389" y="417932"/>
                  </a:cubicBezTo>
                  <a:cubicBezTo>
                    <a:pt x="226142" y="408734"/>
                    <a:pt x="231775" y="397599"/>
                    <a:pt x="236288" y="384527"/>
                  </a:cubicBezTo>
                  <a:cubicBezTo>
                    <a:pt x="240801" y="371455"/>
                    <a:pt x="244398" y="357376"/>
                    <a:pt x="247079" y="342290"/>
                  </a:cubicBezTo>
                  <a:lnTo>
                    <a:pt x="223009" y="342290"/>
                  </a:lnTo>
                  <a:close/>
                  <a:moveTo>
                    <a:pt x="2699196" y="333253"/>
                  </a:moveTo>
                  <a:lnTo>
                    <a:pt x="2797986" y="333253"/>
                  </a:lnTo>
                  <a:lnTo>
                    <a:pt x="2797986" y="474401"/>
                  </a:lnTo>
                  <a:cubicBezTo>
                    <a:pt x="2798008" y="477783"/>
                    <a:pt x="2797512" y="480340"/>
                    <a:pt x="2796497" y="482071"/>
                  </a:cubicBezTo>
                  <a:cubicBezTo>
                    <a:pt x="2795482" y="483801"/>
                    <a:pt x="2793812" y="485046"/>
                    <a:pt x="2791488" y="485804"/>
                  </a:cubicBezTo>
                  <a:cubicBezTo>
                    <a:pt x="2789061" y="486584"/>
                    <a:pt x="2785501" y="487059"/>
                    <a:pt x="2780808" y="487229"/>
                  </a:cubicBezTo>
                  <a:cubicBezTo>
                    <a:pt x="2776114" y="487398"/>
                    <a:pt x="2770198" y="487466"/>
                    <a:pt x="2763060" y="487432"/>
                  </a:cubicBezTo>
                  <a:cubicBezTo>
                    <a:pt x="2762687" y="486192"/>
                    <a:pt x="2762214" y="484737"/>
                    <a:pt x="2761638" y="483066"/>
                  </a:cubicBezTo>
                  <a:cubicBezTo>
                    <a:pt x="2761063" y="481396"/>
                    <a:pt x="2760454" y="479895"/>
                    <a:pt x="2759811" y="478565"/>
                  </a:cubicBezTo>
                  <a:cubicBezTo>
                    <a:pt x="2765827" y="478734"/>
                    <a:pt x="2771166" y="478802"/>
                    <a:pt x="2775829" y="478768"/>
                  </a:cubicBezTo>
                  <a:cubicBezTo>
                    <a:pt x="2780492" y="478734"/>
                    <a:pt x="2783660" y="478666"/>
                    <a:pt x="2785336" y="478565"/>
                  </a:cubicBezTo>
                  <a:cubicBezTo>
                    <a:pt x="2786944" y="478508"/>
                    <a:pt x="2788076" y="478169"/>
                    <a:pt x="2788732" y="477546"/>
                  </a:cubicBezTo>
                  <a:cubicBezTo>
                    <a:pt x="2789389" y="476924"/>
                    <a:pt x="2789706" y="475815"/>
                    <a:pt x="2789684" y="474220"/>
                  </a:cubicBezTo>
                  <a:lnTo>
                    <a:pt x="2789684" y="341374"/>
                  </a:lnTo>
                  <a:lnTo>
                    <a:pt x="2699196" y="341374"/>
                  </a:lnTo>
                  <a:close/>
                  <a:moveTo>
                    <a:pt x="3070079" y="332699"/>
                  </a:moveTo>
                  <a:lnTo>
                    <a:pt x="3151517" y="332699"/>
                  </a:lnTo>
                  <a:lnTo>
                    <a:pt x="3151517" y="340843"/>
                  </a:lnTo>
                  <a:lnTo>
                    <a:pt x="3137040" y="340843"/>
                  </a:lnTo>
                  <a:lnTo>
                    <a:pt x="3137040" y="441284"/>
                  </a:lnTo>
                  <a:lnTo>
                    <a:pt x="3152965" y="438388"/>
                  </a:lnTo>
                  <a:lnTo>
                    <a:pt x="3153508" y="446170"/>
                  </a:lnTo>
                  <a:lnTo>
                    <a:pt x="3137040" y="449247"/>
                  </a:lnTo>
                  <a:lnTo>
                    <a:pt x="3137040" y="487251"/>
                  </a:lnTo>
                  <a:lnTo>
                    <a:pt x="3128534" y="487251"/>
                  </a:lnTo>
                  <a:lnTo>
                    <a:pt x="3128534" y="450875"/>
                  </a:lnTo>
                  <a:cubicBezTo>
                    <a:pt x="3117871" y="452866"/>
                    <a:pt x="3107616" y="454721"/>
                    <a:pt x="3097768" y="456440"/>
                  </a:cubicBezTo>
                  <a:cubicBezTo>
                    <a:pt x="3087920" y="458160"/>
                    <a:pt x="3078932" y="459743"/>
                    <a:pt x="3070802" y="461191"/>
                  </a:cubicBezTo>
                  <a:lnTo>
                    <a:pt x="3068812" y="452685"/>
                  </a:lnTo>
                  <a:lnTo>
                    <a:pt x="3083471" y="450332"/>
                  </a:lnTo>
                  <a:lnTo>
                    <a:pt x="3083471" y="340843"/>
                  </a:lnTo>
                  <a:lnTo>
                    <a:pt x="3070079" y="340843"/>
                  </a:lnTo>
                  <a:close/>
                  <a:moveTo>
                    <a:pt x="3989698" y="331986"/>
                  </a:moveTo>
                  <a:lnTo>
                    <a:pt x="4098646" y="331986"/>
                  </a:lnTo>
                  <a:lnTo>
                    <a:pt x="4098646" y="340107"/>
                  </a:lnTo>
                  <a:lnTo>
                    <a:pt x="3998204" y="340107"/>
                  </a:lnTo>
                  <a:lnTo>
                    <a:pt x="3998204" y="381381"/>
                  </a:lnTo>
                  <a:cubicBezTo>
                    <a:pt x="3998300" y="391916"/>
                    <a:pt x="3997788" y="403345"/>
                    <a:pt x="3996669" y="415668"/>
                  </a:cubicBezTo>
                  <a:cubicBezTo>
                    <a:pt x="3995551" y="427991"/>
                    <a:pt x="3993257" y="440263"/>
                    <a:pt x="3989786" y="452484"/>
                  </a:cubicBezTo>
                  <a:cubicBezTo>
                    <a:pt x="3986315" y="464704"/>
                    <a:pt x="3981098" y="475929"/>
                    <a:pt x="3974134" y="486158"/>
                  </a:cubicBezTo>
                  <a:cubicBezTo>
                    <a:pt x="3973320" y="485391"/>
                    <a:pt x="3972189" y="484579"/>
                    <a:pt x="3970741" y="483722"/>
                  </a:cubicBezTo>
                  <a:cubicBezTo>
                    <a:pt x="3969293" y="482865"/>
                    <a:pt x="3968072" y="482234"/>
                    <a:pt x="3967076" y="481828"/>
                  </a:cubicBezTo>
                  <a:cubicBezTo>
                    <a:pt x="3973851" y="471795"/>
                    <a:pt x="3978862" y="460929"/>
                    <a:pt x="3982111" y="449229"/>
                  </a:cubicBezTo>
                  <a:cubicBezTo>
                    <a:pt x="3985360" y="437529"/>
                    <a:pt x="3987462" y="425819"/>
                    <a:pt x="3988418" y="414099"/>
                  </a:cubicBezTo>
                  <a:cubicBezTo>
                    <a:pt x="3989374" y="402379"/>
                    <a:pt x="3989801" y="391473"/>
                    <a:pt x="3989698" y="381381"/>
                  </a:cubicBezTo>
                  <a:close/>
                  <a:moveTo>
                    <a:pt x="1781748" y="331624"/>
                  </a:moveTo>
                  <a:lnTo>
                    <a:pt x="1930306" y="331624"/>
                  </a:lnTo>
                  <a:lnTo>
                    <a:pt x="1930306" y="487240"/>
                  </a:lnTo>
                  <a:lnTo>
                    <a:pt x="1921461" y="487240"/>
                  </a:lnTo>
                  <a:lnTo>
                    <a:pt x="1921461" y="477467"/>
                  </a:lnTo>
                  <a:lnTo>
                    <a:pt x="1790412" y="477467"/>
                  </a:lnTo>
                  <a:lnTo>
                    <a:pt x="1790412" y="487240"/>
                  </a:lnTo>
                  <a:lnTo>
                    <a:pt x="1781748" y="487240"/>
                  </a:lnTo>
                  <a:close/>
                  <a:moveTo>
                    <a:pt x="3730266" y="331251"/>
                  </a:moveTo>
                  <a:cubicBezTo>
                    <a:pt x="3737200" y="333615"/>
                    <a:pt x="3744235" y="336488"/>
                    <a:pt x="3751372" y="339870"/>
                  </a:cubicBezTo>
                  <a:cubicBezTo>
                    <a:pt x="3758510" y="343252"/>
                    <a:pt x="3764323" y="346532"/>
                    <a:pt x="3768814" y="349710"/>
                  </a:cubicBezTo>
                  <a:lnTo>
                    <a:pt x="3764108" y="356949"/>
                  </a:lnTo>
                  <a:cubicBezTo>
                    <a:pt x="3759708" y="353590"/>
                    <a:pt x="3753940" y="350129"/>
                    <a:pt x="3746802" y="346566"/>
                  </a:cubicBezTo>
                  <a:cubicBezTo>
                    <a:pt x="3739665" y="343003"/>
                    <a:pt x="3732585" y="339949"/>
                    <a:pt x="3725560" y="337404"/>
                  </a:cubicBezTo>
                  <a:close/>
                  <a:moveTo>
                    <a:pt x="2659562" y="330357"/>
                  </a:moveTo>
                  <a:cubicBezTo>
                    <a:pt x="2664712" y="334573"/>
                    <a:pt x="2669836" y="339154"/>
                    <a:pt x="2674935" y="344100"/>
                  </a:cubicBezTo>
                  <a:cubicBezTo>
                    <a:pt x="2680034" y="349046"/>
                    <a:pt x="2684074" y="353452"/>
                    <a:pt x="2687053" y="357317"/>
                  </a:cubicBezTo>
                  <a:lnTo>
                    <a:pt x="2681258" y="363654"/>
                  </a:lnTo>
                  <a:cubicBezTo>
                    <a:pt x="2678292" y="359772"/>
                    <a:pt x="2674286" y="355267"/>
                    <a:pt x="2669238" y="350140"/>
                  </a:cubicBezTo>
                  <a:cubicBezTo>
                    <a:pt x="2664190" y="345014"/>
                    <a:pt x="2659095" y="340287"/>
                    <a:pt x="2653952" y="335960"/>
                  </a:cubicBezTo>
                  <a:close/>
                  <a:moveTo>
                    <a:pt x="3412579" y="328717"/>
                  </a:moveTo>
                  <a:cubicBezTo>
                    <a:pt x="3417265" y="332944"/>
                    <a:pt x="3421963" y="337521"/>
                    <a:pt x="3426672" y="342449"/>
                  </a:cubicBezTo>
                  <a:cubicBezTo>
                    <a:pt x="3431381" y="347377"/>
                    <a:pt x="3435129" y="351727"/>
                    <a:pt x="3437915" y="355502"/>
                  </a:cubicBezTo>
                  <a:lnTo>
                    <a:pt x="3431762" y="360569"/>
                  </a:lnTo>
                  <a:cubicBezTo>
                    <a:pt x="3428987" y="356689"/>
                    <a:pt x="3425262" y="352187"/>
                    <a:pt x="3420587" y="347064"/>
                  </a:cubicBezTo>
                  <a:cubicBezTo>
                    <a:pt x="3415912" y="341940"/>
                    <a:pt x="3411191" y="337212"/>
                    <a:pt x="3406425" y="332880"/>
                  </a:cubicBezTo>
                  <a:close/>
                  <a:moveTo>
                    <a:pt x="3949884" y="326014"/>
                  </a:moveTo>
                  <a:cubicBezTo>
                    <a:pt x="3955162" y="329135"/>
                    <a:pt x="3960667" y="332570"/>
                    <a:pt x="3966398" y="336319"/>
                  </a:cubicBezTo>
                  <a:cubicBezTo>
                    <a:pt x="3972129" y="340068"/>
                    <a:pt x="3976819" y="343324"/>
                    <a:pt x="3980468" y="346085"/>
                  </a:cubicBezTo>
                  <a:lnTo>
                    <a:pt x="3975220" y="353150"/>
                  </a:lnTo>
                  <a:cubicBezTo>
                    <a:pt x="3971578" y="350119"/>
                    <a:pt x="3966918" y="346627"/>
                    <a:pt x="3961240" y="342673"/>
                  </a:cubicBezTo>
                  <a:cubicBezTo>
                    <a:pt x="3955562" y="338718"/>
                    <a:pt x="3950088" y="335096"/>
                    <a:pt x="3944816" y="331805"/>
                  </a:cubicBezTo>
                  <a:close/>
                  <a:moveTo>
                    <a:pt x="2253548" y="326003"/>
                  </a:moveTo>
                  <a:cubicBezTo>
                    <a:pt x="2257447" y="330787"/>
                    <a:pt x="2261096" y="335968"/>
                    <a:pt x="2264497" y="341544"/>
                  </a:cubicBezTo>
                  <a:cubicBezTo>
                    <a:pt x="2267898" y="347120"/>
                    <a:pt x="2270462" y="352074"/>
                    <a:pt x="2272189" y="356406"/>
                  </a:cubicBezTo>
                  <a:lnTo>
                    <a:pt x="2264588" y="360750"/>
                  </a:lnTo>
                  <a:cubicBezTo>
                    <a:pt x="2262861" y="356248"/>
                    <a:pt x="2260342" y="351181"/>
                    <a:pt x="2257032" y="345548"/>
                  </a:cubicBezTo>
                  <a:cubicBezTo>
                    <a:pt x="2253722" y="339915"/>
                    <a:pt x="2250208" y="334667"/>
                    <a:pt x="2246490" y="329803"/>
                  </a:cubicBezTo>
                  <a:close/>
                  <a:moveTo>
                    <a:pt x="481898" y="326003"/>
                  </a:moveTo>
                  <a:cubicBezTo>
                    <a:pt x="485797" y="330787"/>
                    <a:pt x="489446" y="335968"/>
                    <a:pt x="492847" y="341544"/>
                  </a:cubicBezTo>
                  <a:cubicBezTo>
                    <a:pt x="496248" y="347120"/>
                    <a:pt x="498812" y="352074"/>
                    <a:pt x="500539" y="356406"/>
                  </a:cubicBezTo>
                  <a:lnTo>
                    <a:pt x="492938" y="360750"/>
                  </a:lnTo>
                  <a:cubicBezTo>
                    <a:pt x="491211" y="356248"/>
                    <a:pt x="488692" y="351181"/>
                    <a:pt x="485382" y="345548"/>
                  </a:cubicBezTo>
                  <a:cubicBezTo>
                    <a:pt x="482072" y="339915"/>
                    <a:pt x="478558" y="334667"/>
                    <a:pt x="474840" y="329803"/>
                  </a:cubicBezTo>
                  <a:close/>
                  <a:moveTo>
                    <a:pt x="3651742" y="325641"/>
                  </a:moveTo>
                  <a:lnTo>
                    <a:pt x="3658800" y="332699"/>
                  </a:lnTo>
                  <a:cubicBezTo>
                    <a:pt x="3651870" y="334146"/>
                    <a:pt x="3644058" y="335504"/>
                    <a:pt x="3635364" y="336771"/>
                  </a:cubicBezTo>
                  <a:cubicBezTo>
                    <a:pt x="3626669" y="338037"/>
                    <a:pt x="3617410" y="339214"/>
                    <a:pt x="3607584" y="340300"/>
                  </a:cubicBezTo>
                  <a:cubicBezTo>
                    <a:pt x="3607218" y="343757"/>
                    <a:pt x="3606819" y="347384"/>
                    <a:pt x="3606385" y="351181"/>
                  </a:cubicBezTo>
                  <a:cubicBezTo>
                    <a:pt x="3605952" y="354977"/>
                    <a:pt x="3605506" y="358831"/>
                    <a:pt x="3605050" y="362741"/>
                  </a:cubicBezTo>
                  <a:lnTo>
                    <a:pt x="3670020" y="362741"/>
                  </a:lnTo>
                  <a:lnTo>
                    <a:pt x="3670020" y="370884"/>
                  </a:lnTo>
                  <a:lnTo>
                    <a:pt x="3603964" y="370884"/>
                  </a:lnTo>
                  <a:cubicBezTo>
                    <a:pt x="3603504" y="374704"/>
                    <a:pt x="3603022" y="378376"/>
                    <a:pt x="3602516" y="381901"/>
                  </a:cubicBezTo>
                  <a:cubicBezTo>
                    <a:pt x="3602012" y="385427"/>
                    <a:pt x="3601529" y="388692"/>
                    <a:pt x="3601069" y="391697"/>
                  </a:cubicBezTo>
                  <a:lnTo>
                    <a:pt x="3654276" y="391697"/>
                  </a:lnTo>
                  <a:lnTo>
                    <a:pt x="3654276" y="453590"/>
                  </a:lnTo>
                  <a:lnTo>
                    <a:pt x="3645408" y="453590"/>
                  </a:lnTo>
                  <a:lnTo>
                    <a:pt x="3645408" y="399840"/>
                  </a:lnTo>
                  <a:lnTo>
                    <a:pt x="3559988" y="399840"/>
                  </a:lnTo>
                  <a:lnTo>
                    <a:pt x="3559988" y="453228"/>
                  </a:lnTo>
                  <a:lnTo>
                    <a:pt x="3551301" y="453228"/>
                  </a:lnTo>
                  <a:lnTo>
                    <a:pt x="3551301" y="391697"/>
                  </a:lnTo>
                  <a:lnTo>
                    <a:pt x="3592563" y="391697"/>
                  </a:lnTo>
                  <a:cubicBezTo>
                    <a:pt x="3593027" y="388692"/>
                    <a:pt x="3593502" y="385427"/>
                    <a:pt x="3593988" y="381901"/>
                  </a:cubicBezTo>
                  <a:cubicBezTo>
                    <a:pt x="3594475" y="378376"/>
                    <a:pt x="3594904" y="374704"/>
                    <a:pt x="3595278" y="370884"/>
                  </a:cubicBezTo>
                  <a:lnTo>
                    <a:pt x="3535375" y="370884"/>
                  </a:lnTo>
                  <a:lnTo>
                    <a:pt x="3535375" y="362741"/>
                  </a:lnTo>
                  <a:lnTo>
                    <a:pt x="3596183" y="362741"/>
                  </a:lnTo>
                  <a:cubicBezTo>
                    <a:pt x="3596635" y="359008"/>
                    <a:pt x="3597042" y="355298"/>
                    <a:pt x="3597404" y="351611"/>
                  </a:cubicBezTo>
                  <a:cubicBezTo>
                    <a:pt x="3597766" y="347923"/>
                    <a:pt x="3598083" y="344394"/>
                    <a:pt x="3598354" y="341024"/>
                  </a:cubicBezTo>
                  <a:cubicBezTo>
                    <a:pt x="3587805" y="341932"/>
                    <a:pt x="3577142" y="342739"/>
                    <a:pt x="3566367" y="343444"/>
                  </a:cubicBezTo>
                  <a:cubicBezTo>
                    <a:pt x="3555591" y="344149"/>
                    <a:pt x="3545020" y="344730"/>
                    <a:pt x="3534651" y="345186"/>
                  </a:cubicBezTo>
                  <a:lnTo>
                    <a:pt x="3534651" y="387896"/>
                  </a:lnTo>
                  <a:cubicBezTo>
                    <a:pt x="3534732" y="397580"/>
                    <a:pt x="3534309" y="408153"/>
                    <a:pt x="3533384" y="419614"/>
                  </a:cubicBezTo>
                  <a:cubicBezTo>
                    <a:pt x="3532459" y="431074"/>
                    <a:pt x="3530549" y="442505"/>
                    <a:pt x="3527654" y="453905"/>
                  </a:cubicBezTo>
                  <a:cubicBezTo>
                    <a:pt x="3524758" y="465305"/>
                    <a:pt x="3520394" y="475757"/>
                    <a:pt x="3514563" y="485261"/>
                  </a:cubicBezTo>
                  <a:cubicBezTo>
                    <a:pt x="3513752" y="484571"/>
                    <a:pt x="3512614" y="483779"/>
                    <a:pt x="3511147" y="482885"/>
                  </a:cubicBezTo>
                  <a:cubicBezTo>
                    <a:pt x="3509680" y="481992"/>
                    <a:pt x="3508406" y="481336"/>
                    <a:pt x="3507324" y="480917"/>
                  </a:cubicBezTo>
                  <a:cubicBezTo>
                    <a:pt x="3512968" y="471618"/>
                    <a:pt x="3517142" y="461542"/>
                    <a:pt x="3519844" y="450688"/>
                  </a:cubicBezTo>
                  <a:cubicBezTo>
                    <a:pt x="3522547" y="439834"/>
                    <a:pt x="3524294" y="428980"/>
                    <a:pt x="3525086" y="418126"/>
                  </a:cubicBezTo>
                  <a:cubicBezTo>
                    <a:pt x="3525878" y="407272"/>
                    <a:pt x="3526232" y="397195"/>
                    <a:pt x="3526145" y="387896"/>
                  </a:cubicBezTo>
                  <a:lnTo>
                    <a:pt x="3526145" y="337947"/>
                  </a:lnTo>
                  <a:cubicBezTo>
                    <a:pt x="3540853" y="337343"/>
                    <a:pt x="3556078" y="336480"/>
                    <a:pt x="3571818" y="335360"/>
                  </a:cubicBezTo>
                  <a:cubicBezTo>
                    <a:pt x="3587558" y="334239"/>
                    <a:pt x="3602434" y="332867"/>
                    <a:pt x="3616445" y="331244"/>
                  </a:cubicBezTo>
                  <a:cubicBezTo>
                    <a:pt x="3630456" y="329621"/>
                    <a:pt x="3642222" y="327753"/>
                    <a:pt x="3651742" y="325641"/>
                  </a:cubicBezTo>
                  <a:close/>
                  <a:moveTo>
                    <a:pt x="673646" y="325641"/>
                  </a:moveTo>
                  <a:cubicBezTo>
                    <a:pt x="679679" y="328370"/>
                    <a:pt x="685937" y="331507"/>
                    <a:pt x="692422" y="335051"/>
                  </a:cubicBezTo>
                  <a:cubicBezTo>
                    <a:pt x="698907" y="338595"/>
                    <a:pt x="704171" y="341913"/>
                    <a:pt x="708212" y="345005"/>
                  </a:cubicBezTo>
                  <a:lnTo>
                    <a:pt x="703145" y="352244"/>
                  </a:lnTo>
                  <a:cubicBezTo>
                    <a:pt x="699133" y="349051"/>
                    <a:pt x="693945" y="345574"/>
                    <a:pt x="687581" y="341815"/>
                  </a:cubicBezTo>
                  <a:cubicBezTo>
                    <a:pt x="681217" y="338056"/>
                    <a:pt x="674943" y="334716"/>
                    <a:pt x="668760" y="331794"/>
                  </a:cubicBezTo>
                  <a:close/>
                  <a:moveTo>
                    <a:pt x="3376746" y="325460"/>
                  </a:moveTo>
                  <a:lnTo>
                    <a:pt x="3385251" y="325460"/>
                  </a:lnTo>
                  <a:cubicBezTo>
                    <a:pt x="3385259" y="332261"/>
                    <a:pt x="3385198" y="339153"/>
                    <a:pt x="3385070" y="346136"/>
                  </a:cubicBezTo>
                  <a:cubicBezTo>
                    <a:pt x="3384942" y="353119"/>
                    <a:pt x="3384701" y="360101"/>
                    <a:pt x="3384346" y="367084"/>
                  </a:cubicBezTo>
                  <a:lnTo>
                    <a:pt x="3450945" y="367084"/>
                  </a:lnTo>
                  <a:lnTo>
                    <a:pt x="3450945" y="375590"/>
                  </a:lnTo>
                  <a:lnTo>
                    <a:pt x="3383804" y="375590"/>
                  </a:lnTo>
                  <a:cubicBezTo>
                    <a:pt x="3382822" y="390474"/>
                    <a:pt x="3380824" y="404843"/>
                    <a:pt x="3377812" y="418695"/>
                  </a:cubicBezTo>
                  <a:cubicBezTo>
                    <a:pt x="3374798" y="432548"/>
                    <a:pt x="3370147" y="445254"/>
                    <a:pt x="3363856" y="456814"/>
                  </a:cubicBezTo>
                  <a:cubicBezTo>
                    <a:pt x="3357566" y="468374"/>
                    <a:pt x="3349013" y="478158"/>
                    <a:pt x="3338198" y="486166"/>
                  </a:cubicBezTo>
                  <a:cubicBezTo>
                    <a:pt x="3337425" y="485144"/>
                    <a:pt x="3336437" y="484111"/>
                    <a:pt x="3335234" y="483066"/>
                  </a:cubicBezTo>
                  <a:cubicBezTo>
                    <a:pt x="3334032" y="482022"/>
                    <a:pt x="3332908" y="481125"/>
                    <a:pt x="3331864" y="480374"/>
                  </a:cubicBezTo>
                  <a:cubicBezTo>
                    <a:pt x="3342206" y="472907"/>
                    <a:pt x="3350397" y="463691"/>
                    <a:pt x="3356436" y="452725"/>
                  </a:cubicBezTo>
                  <a:cubicBezTo>
                    <a:pt x="3362476" y="441760"/>
                    <a:pt x="3366926" y="429688"/>
                    <a:pt x="3369788" y="416510"/>
                  </a:cubicBezTo>
                  <a:cubicBezTo>
                    <a:pt x="3372650" y="403333"/>
                    <a:pt x="3374487" y="389692"/>
                    <a:pt x="3375298" y="375590"/>
                  </a:cubicBezTo>
                  <a:lnTo>
                    <a:pt x="3332406" y="375590"/>
                  </a:lnTo>
                  <a:lnTo>
                    <a:pt x="3332406" y="367084"/>
                  </a:lnTo>
                  <a:lnTo>
                    <a:pt x="3375840" y="367084"/>
                  </a:lnTo>
                  <a:cubicBezTo>
                    <a:pt x="3376195" y="360090"/>
                    <a:pt x="3376436" y="353085"/>
                    <a:pt x="3376565" y="346068"/>
                  </a:cubicBezTo>
                  <a:cubicBezTo>
                    <a:pt x="3376693" y="339052"/>
                    <a:pt x="3376753" y="332182"/>
                    <a:pt x="3376746" y="325460"/>
                  </a:cubicBezTo>
                  <a:close/>
                  <a:moveTo>
                    <a:pt x="2334444" y="324374"/>
                  </a:moveTo>
                  <a:lnTo>
                    <a:pt x="2343493" y="327993"/>
                  </a:lnTo>
                  <a:cubicBezTo>
                    <a:pt x="2340378" y="333811"/>
                    <a:pt x="2337015" y="339821"/>
                    <a:pt x="2333403" y="346023"/>
                  </a:cubicBezTo>
                  <a:cubicBezTo>
                    <a:pt x="2329791" y="352225"/>
                    <a:pt x="2326157" y="357918"/>
                    <a:pt x="2322500" y="363102"/>
                  </a:cubicBezTo>
                  <a:lnTo>
                    <a:pt x="2361952" y="363102"/>
                  </a:lnTo>
                  <a:lnTo>
                    <a:pt x="2361952" y="371789"/>
                  </a:lnTo>
                  <a:lnTo>
                    <a:pt x="2298792" y="371789"/>
                  </a:lnTo>
                  <a:lnTo>
                    <a:pt x="2298792" y="393506"/>
                  </a:lnTo>
                  <a:cubicBezTo>
                    <a:pt x="2298796" y="395870"/>
                    <a:pt x="2298743" y="398336"/>
                    <a:pt x="2298634" y="400904"/>
                  </a:cubicBezTo>
                  <a:cubicBezTo>
                    <a:pt x="2298524" y="403471"/>
                    <a:pt x="2298336" y="406073"/>
                    <a:pt x="2298068" y="408708"/>
                  </a:cubicBezTo>
                  <a:lnTo>
                    <a:pt x="2371906" y="408708"/>
                  </a:lnTo>
                  <a:lnTo>
                    <a:pt x="2371906" y="417214"/>
                  </a:lnTo>
                  <a:lnTo>
                    <a:pt x="2302050" y="417214"/>
                  </a:lnTo>
                  <a:cubicBezTo>
                    <a:pt x="2308764" y="432175"/>
                    <a:pt x="2318364" y="444918"/>
                    <a:pt x="2330847" y="455445"/>
                  </a:cubicBezTo>
                  <a:cubicBezTo>
                    <a:pt x="2343331" y="465972"/>
                    <a:pt x="2358042" y="473558"/>
                    <a:pt x="2374982" y="478203"/>
                  </a:cubicBezTo>
                  <a:cubicBezTo>
                    <a:pt x="2374032" y="479168"/>
                    <a:pt x="2372992" y="480404"/>
                    <a:pt x="2371860" y="481913"/>
                  </a:cubicBezTo>
                  <a:cubicBezTo>
                    <a:pt x="2370730" y="483421"/>
                    <a:pt x="2369779" y="484838"/>
                    <a:pt x="2369010" y="486166"/>
                  </a:cubicBezTo>
                  <a:cubicBezTo>
                    <a:pt x="2352278" y="480929"/>
                    <a:pt x="2337649" y="472853"/>
                    <a:pt x="2325124" y="461937"/>
                  </a:cubicBezTo>
                  <a:cubicBezTo>
                    <a:pt x="2312599" y="451022"/>
                    <a:pt x="2302675" y="437743"/>
                    <a:pt x="2295353" y="422100"/>
                  </a:cubicBezTo>
                  <a:cubicBezTo>
                    <a:pt x="2293368" y="429677"/>
                    <a:pt x="2289697" y="437267"/>
                    <a:pt x="2284341" y="444870"/>
                  </a:cubicBezTo>
                  <a:cubicBezTo>
                    <a:pt x="2278984" y="452473"/>
                    <a:pt x="2271184" y="459875"/>
                    <a:pt x="2260941" y="467076"/>
                  </a:cubicBezTo>
                  <a:cubicBezTo>
                    <a:pt x="2250698" y="474277"/>
                    <a:pt x="2237255" y="481062"/>
                    <a:pt x="2220611" y="487432"/>
                  </a:cubicBezTo>
                  <a:cubicBezTo>
                    <a:pt x="2219936" y="486290"/>
                    <a:pt x="2219024" y="485000"/>
                    <a:pt x="2217874" y="483564"/>
                  </a:cubicBezTo>
                  <a:cubicBezTo>
                    <a:pt x="2216724" y="482128"/>
                    <a:pt x="2215585" y="480883"/>
                    <a:pt x="2214458" y="479831"/>
                  </a:cubicBezTo>
                  <a:cubicBezTo>
                    <a:pt x="2231326" y="473639"/>
                    <a:pt x="2244783" y="467061"/>
                    <a:pt x="2254828" y="460098"/>
                  </a:cubicBezTo>
                  <a:cubicBezTo>
                    <a:pt x="2264874" y="453135"/>
                    <a:pt x="2272365" y="446021"/>
                    <a:pt x="2277303" y="438757"/>
                  </a:cubicBezTo>
                  <a:cubicBezTo>
                    <a:pt x="2282241" y="431492"/>
                    <a:pt x="2285483" y="424311"/>
                    <a:pt x="2287029" y="417214"/>
                  </a:cubicBezTo>
                  <a:lnTo>
                    <a:pt x="2216991" y="417214"/>
                  </a:lnTo>
                  <a:lnTo>
                    <a:pt x="2216991" y="408708"/>
                  </a:lnTo>
                  <a:lnTo>
                    <a:pt x="2288657" y="408708"/>
                  </a:lnTo>
                  <a:cubicBezTo>
                    <a:pt x="2289012" y="406065"/>
                    <a:pt x="2289253" y="403434"/>
                    <a:pt x="2289381" y="400813"/>
                  </a:cubicBezTo>
                  <a:cubicBezTo>
                    <a:pt x="2289509" y="398193"/>
                    <a:pt x="2289570" y="395697"/>
                    <a:pt x="2289562" y="393325"/>
                  </a:cubicBezTo>
                  <a:lnTo>
                    <a:pt x="2289562" y="371789"/>
                  </a:lnTo>
                  <a:lnTo>
                    <a:pt x="2227126" y="371789"/>
                  </a:lnTo>
                  <a:lnTo>
                    <a:pt x="2227126" y="363102"/>
                  </a:lnTo>
                  <a:lnTo>
                    <a:pt x="2313089" y="363102"/>
                  </a:lnTo>
                  <a:cubicBezTo>
                    <a:pt x="2316999" y="357462"/>
                    <a:pt x="2320897" y="351098"/>
                    <a:pt x="2324785" y="344010"/>
                  </a:cubicBezTo>
                  <a:cubicBezTo>
                    <a:pt x="2328672" y="336921"/>
                    <a:pt x="2331892" y="330376"/>
                    <a:pt x="2334444" y="324374"/>
                  </a:cubicBezTo>
                  <a:close/>
                  <a:moveTo>
                    <a:pt x="562794" y="324374"/>
                  </a:moveTo>
                  <a:lnTo>
                    <a:pt x="571843" y="327993"/>
                  </a:lnTo>
                  <a:cubicBezTo>
                    <a:pt x="568729" y="333811"/>
                    <a:pt x="565365" y="339821"/>
                    <a:pt x="561754" y="346023"/>
                  </a:cubicBezTo>
                  <a:cubicBezTo>
                    <a:pt x="558142" y="352225"/>
                    <a:pt x="554507" y="357918"/>
                    <a:pt x="550850" y="363102"/>
                  </a:cubicBezTo>
                  <a:lnTo>
                    <a:pt x="590302" y="363102"/>
                  </a:lnTo>
                  <a:lnTo>
                    <a:pt x="590302" y="371789"/>
                  </a:lnTo>
                  <a:lnTo>
                    <a:pt x="527142" y="371789"/>
                  </a:lnTo>
                  <a:lnTo>
                    <a:pt x="527142" y="393506"/>
                  </a:lnTo>
                  <a:cubicBezTo>
                    <a:pt x="527146" y="395870"/>
                    <a:pt x="527093" y="398336"/>
                    <a:pt x="526984" y="400904"/>
                  </a:cubicBezTo>
                  <a:cubicBezTo>
                    <a:pt x="526874" y="403471"/>
                    <a:pt x="526686" y="406073"/>
                    <a:pt x="526418" y="408708"/>
                  </a:cubicBezTo>
                  <a:lnTo>
                    <a:pt x="600256" y="408708"/>
                  </a:lnTo>
                  <a:lnTo>
                    <a:pt x="600256" y="417214"/>
                  </a:lnTo>
                  <a:lnTo>
                    <a:pt x="530400" y="417214"/>
                  </a:lnTo>
                  <a:cubicBezTo>
                    <a:pt x="537115" y="432175"/>
                    <a:pt x="546714" y="444918"/>
                    <a:pt x="559197" y="455445"/>
                  </a:cubicBezTo>
                  <a:cubicBezTo>
                    <a:pt x="571681" y="465972"/>
                    <a:pt x="586393" y="473558"/>
                    <a:pt x="603333" y="478203"/>
                  </a:cubicBezTo>
                  <a:cubicBezTo>
                    <a:pt x="602382" y="479168"/>
                    <a:pt x="601342" y="480404"/>
                    <a:pt x="600211" y="481913"/>
                  </a:cubicBezTo>
                  <a:cubicBezTo>
                    <a:pt x="599080" y="483421"/>
                    <a:pt x="598130" y="484838"/>
                    <a:pt x="597360" y="486166"/>
                  </a:cubicBezTo>
                  <a:cubicBezTo>
                    <a:pt x="580628" y="480929"/>
                    <a:pt x="565999" y="472853"/>
                    <a:pt x="553474" y="461937"/>
                  </a:cubicBezTo>
                  <a:cubicBezTo>
                    <a:pt x="540949" y="451022"/>
                    <a:pt x="531025" y="437743"/>
                    <a:pt x="523704" y="422100"/>
                  </a:cubicBezTo>
                  <a:cubicBezTo>
                    <a:pt x="521718" y="429677"/>
                    <a:pt x="518048" y="437267"/>
                    <a:pt x="512691" y="444870"/>
                  </a:cubicBezTo>
                  <a:cubicBezTo>
                    <a:pt x="507334" y="452473"/>
                    <a:pt x="499534" y="459875"/>
                    <a:pt x="489291" y="467076"/>
                  </a:cubicBezTo>
                  <a:cubicBezTo>
                    <a:pt x="479049" y="474277"/>
                    <a:pt x="465605" y="481062"/>
                    <a:pt x="448961" y="487432"/>
                  </a:cubicBezTo>
                  <a:cubicBezTo>
                    <a:pt x="448286" y="486290"/>
                    <a:pt x="447374" y="485000"/>
                    <a:pt x="446224" y="483564"/>
                  </a:cubicBezTo>
                  <a:cubicBezTo>
                    <a:pt x="445074" y="482128"/>
                    <a:pt x="443935" y="480883"/>
                    <a:pt x="442808" y="479831"/>
                  </a:cubicBezTo>
                  <a:cubicBezTo>
                    <a:pt x="459676" y="473639"/>
                    <a:pt x="473133" y="467061"/>
                    <a:pt x="483179" y="460098"/>
                  </a:cubicBezTo>
                  <a:cubicBezTo>
                    <a:pt x="493224" y="453135"/>
                    <a:pt x="500715" y="446021"/>
                    <a:pt x="505653" y="438757"/>
                  </a:cubicBezTo>
                  <a:cubicBezTo>
                    <a:pt x="510591" y="431492"/>
                    <a:pt x="513833" y="424311"/>
                    <a:pt x="515379" y="417214"/>
                  </a:cubicBezTo>
                  <a:lnTo>
                    <a:pt x="445341" y="417214"/>
                  </a:lnTo>
                  <a:lnTo>
                    <a:pt x="445341" y="408708"/>
                  </a:lnTo>
                  <a:lnTo>
                    <a:pt x="517007" y="408708"/>
                  </a:lnTo>
                  <a:cubicBezTo>
                    <a:pt x="517362" y="406065"/>
                    <a:pt x="517603" y="403434"/>
                    <a:pt x="517731" y="400813"/>
                  </a:cubicBezTo>
                  <a:cubicBezTo>
                    <a:pt x="517860" y="398193"/>
                    <a:pt x="517920" y="395697"/>
                    <a:pt x="517912" y="393325"/>
                  </a:cubicBezTo>
                  <a:lnTo>
                    <a:pt x="517912" y="371789"/>
                  </a:lnTo>
                  <a:lnTo>
                    <a:pt x="455476" y="371789"/>
                  </a:lnTo>
                  <a:lnTo>
                    <a:pt x="455476" y="363102"/>
                  </a:lnTo>
                  <a:lnTo>
                    <a:pt x="541439" y="363102"/>
                  </a:lnTo>
                  <a:cubicBezTo>
                    <a:pt x="545349" y="357462"/>
                    <a:pt x="549247" y="351098"/>
                    <a:pt x="553135" y="344010"/>
                  </a:cubicBezTo>
                  <a:cubicBezTo>
                    <a:pt x="557022" y="336921"/>
                    <a:pt x="560242" y="330376"/>
                    <a:pt x="562794" y="324374"/>
                  </a:cubicBezTo>
                  <a:close/>
                  <a:moveTo>
                    <a:pt x="2439934" y="324012"/>
                  </a:moveTo>
                  <a:lnTo>
                    <a:pt x="2447534" y="325822"/>
                  </a:lnTo>
                  <a:cubicBezTo>
                    <a:pt x="2446716" y="329268"/>
                    <a:pt x="2445774" y="332691"/>
                    <a:pt x="2444706" y="336092"/>
                  </a:cubicBezTo>
                  <a:cubicBezTo>
                    <a:pt x="2443640" y="339493"/>
                    <a:pt x="2442471" y="342826"/>
                    <a:pt x="2441200" y="346091"/>
                  </a:cubicBezTo>
                  <a:lnTo>
                    <a:pt x="2473414" y="346091"/>
                  </a:lnTo>
                  <a:lnTo>
                    <a:pt x="2473414" y="354054"/>
                  </a:lnTo>
                  <a:lnTo>
                    <a:pt x="2438124" y="354054"/>
                  </a:lnTo>
                  <a:cubicBezTo>
                    <a:pt x="2436318" y="358231"/>
                    <a:pt x="2434410" y="362183"/>
                    <a:pt x="2432400" y="365908"/>
                  </a:cubicBezTo>
                  <a:cubicBezTo>
                    <a:pt x="2430391" y="369633"/>
                    <a:pt x="2428256" y="373041"/>
                    <a:pt x="2425998" y="376133"/>
                  </a:cubicBezTo>
                  <a:cubicBezTo>
                    <a:pt x="2425580" y="375235"/>
                    <a:pt x="2424878" y="374089"/>
                    <a:pt x="2423894" y="372694"/>
                  </a:cubicBezTo>
                  <a:cubicBezTo>
                    <a:pt x="2422910" y="371299"/>
                    <a:pt x="2421983" y="370153"/>
                    <a:pt x="2421112" y="369256"/>
                  </a:cubicBezTo>
                  <a:cubicBezTo>
                    <a:pt x="2425369" y="363457"/>
                    <a:pt x="2429071" y="356640"/>
                    <a:pt x="2432220" y="348805"/>
                  </a:cubicBezTo>
                  <a:cubicBezTo>
                    <a:pt x="2435368" y="340971"/>
                    <a:pt x="2437939" y="332706"/>
                    <a:pt x="2439934" y="324012"/>
                  </a:cubicBezTo>
                  <a:close/>
                  <a:moveTo>
                    <a:pt x="3332226" y="323831"/>
                  </a:moveTo>
                  <a:lnTo>
                    <a:pt x="3340550" y="326365"/>
                  </a:lnTo>
                  <a:cubicBezTo>
                    <a:pt x="3337829" y="333619"/>
                    <a:pt x="3334812" y="340782"/>
                    <a:pt x="3331502" y="347855"/>
                  </a:cubicBezTo>
                  <a:cubicBezTo>
                    <a:pt x="3328192" y="354928"/>
                    <a:pt x="3324632" y="361821"/>
                    <a:pt x="3320824" y="368532"/>
                  </a:cubicBezTo>
                  <a:lnTo>
                    <a:pt x="3320824" y="487432"/>
                  </a:lnTo>
                  <a:lnTo>
                    <a:pt x="3312500" y="487432"/>
                  </a:lnTo>
                  <a:lnTo>
                    <a:pt x="3312500" y="381924"/>
                  </a:lnTo>
                  <a:cubicBezTo>
                    <a:pt x="3309585" y="386448"/>
                    <a:pt x="3306546" y="390746"/>
                    <a:pt x="3303383" y="394818"/>
                  </a:cubicBezTo>
                  <a:cubicBezTo>
                    <a:pt x="3300220" y="398890"/>
                    <a:pt x="3297045" y="402736"/>
                    <a:pt x="3293859" y="406356"/>
                  </a:cubicBezTo>
                  <a:cubicBezTo>
                    <a:pt x="3293346" y="405270"/>
                    <a:pt x="3292562" y="403912"/>
                    <a:pt x="3291506" y="402284"/>
                  </a:cubicBezTo>
                  <a:cubicBezTo>
                    <a:pt x="3290451" y="400655"/>
                    <a:pt x="3289486" y="399297"/>
                    <a:pt x="3288611" y="398212"/>
                  </a:cubicBezTo>
                  <a:cubicBezTo>
                    <a:pt x="3297407" y="388891"/>
                    <a:pt x="3305604" y="377761"/>
                    <a:pt x="3313201" y="364822"/>
                  </a:cubicBezTo>
                  <a:cubicBezTo>
                    <a:pt x="3320798" y="351882"/>
                    <a:pt x="3327140" y="338218"/>
                    <a:pt x="3332226" y="323831"/>
                  </a:cubicBezTo>
                  <a:close/>
                  <a:moveTo>
                    <a:pt x="32528" y="323831"/>
                  </a:moveTo>
                  <a:lnTo>
                    <a:pt x="41034" y="323831"/>
                  </a:lnTo>
                  <a:lnTo>
                    <a:pt x="41034" y="360388"/>
                  </a:lnTo>
                  <a:lnTo>
                    <a:pt x="66551" y="360388"/>
                  </a:lnTo>
                  <a:lnTo>
                    <a:pt x="66551" y="368532"/>
                  </a:lnTo>
                  <a:lnTo>
                    <a:pt x="41034" y="368532"/>
                  </a:lnTo>
                  <a:lnTo>
                    <a:pt x="41034" y="411242"/>
                  </a:lnTo>
                  <a:cubicBezTo>
                    <a:pt x="45125" y="410160"/>
                    <a:pt x="49294" y="409066"/>
                    <a:pt x="53544" y="407962"/>
                  </a:cubicBezTo>
                  <a:cubicBezTo>
                    <a:pt x="57793" y="406857"/>
                    <a:pt x="62008" y="405718"/>
                    <a:pt x="66189" y="404546"/>
                  </a:cubicBezTo>
                  <a:lnTo>
                    <a:pt x="67456" y="412509"/>
                  </a:lnTo>
                  <a:cubicBezTo>
                    <a:pt x="58558" y="415042"/>
                    <a:pt x="49751" y="417395"/>
                    <a:pt x="41034" y="419567"/>
                  </a:cubicBezTo>
                  <a:lnTo>
                    <a:pt x="41034" y="474583"/>
                  </a:lnTo>
                  <a:cubicBezTo>
                    <a:pt x="41037" y="477611"/>
                    <a:pt x="40578" y="479880"/>
                    <a:pt x="39654" y="481392"/>
                  </a:cubicBezTo>
                  <a:cubicBezTo>
                    <a:pt x="38730" y="482904"/>
                    <a:pt x="37320" y="483952"/>
                    <a:pt x="35424" y="484537"/>
                  </a:cubicBezTo>
                  <a:cubicBezTo>
                    <a:pt x="33486" y="485325"/>
                    <a:pt x="30665" y="485830"/>
                    <a:pt x="26963" y="486052"/>
                  </a:cubicBezTo>
                  <a:cubicBezTo>
                    <a:pt x="23260" y="486275"/>
                    <a:pt x="18359" y="486373"/>
                    <a:pt x="12259" y="486346"/>
                  </a:cubicBezTo>
                  <a:cubicBezTo>
                    <a:pt x="12048" y="485129"/>
                    <a:pt x="11655" y="483764"/>
                    <a:pt x="11082" y="482252"/>
                  </a:cubicBezTo>
                  <a:cubicBezTo>
                    <a:pt x="10509" y="480740"/>
                    <a:pt x="9936" y="479330"/>
                    <a:pt x="9363" y="478022"/>
                  </a:cubicBezTo>
                  <a:cubicBezTo>
                    <a:pt x="14159" y="478188"/>
                    <a:pt x="18321" y="478263"/>
                    <a:pt x="21850" y="478248"/>
                  </a:cubicBezTo>
                  <a:cubicBezTo>
                    <a:pt x="25379" y="478233"/>
                    <a:pt x="27732" y="478218"/>
                    <a:pt x="28908" y="478203"/>
                  </a:cubicBezTo>
                  <a:cubicBezTo>
                    <a:pt x="30168" y="478218"/>
                    <a:pt x="31088" y="477961"/>
                    <a:pt x="31668" y="477433"/>
                  </a:cubicBezTo>
                  <a:cubicBezTo>
                    <a:pt x="32249" y="476906"/>
                    <a:pt x="32535" y="476016"/>
                    <a:pt x="32528" y="474764"/>
                  </a:cubicBezTo>
                  <a:lnTo>
                    <a:pt x="32528" y="421919"/>
                  </a:lnTo>
                  <a:cubicBezTo>
                    <a:pt x="27536" y="423277"/>
                    <a:pt x="22725" y="424544"/>
                    <a:pt x="18095" y="425720"/>
                  </a:cubicBezTo>
                  <a:cubicBezTo>
                    <a:pt x="13465" y="426896"/>
                    <a:pt x="9107" y="427982"/>
                    <a:pt x="5020" y="428977"/>
                  </a:cubicBezTo>
                  <a:lnTo>
                    <a:pt x="2124" y="420291"/>
                  </a:lnTo>
                  <a:cubicBezTo>
                    <a:pt x="6320" y="419465"/>
                    <a:pt x="11003" y="418447"/>
                    <a:pt x="16172" y="417237"/>
                  </a:cubicBezTo>
                  <a:cubicBezTo>
                    <a:pt x="21341" y="416026"/>
                    <a:pt x="26793" y="414692"/>
                    <a:pt x="32528" y="413233"/>
                  </a:cubicBezTo>
                  <a:lnTo>
                    <a:pt x="32528" y="368532"/>
                  </a:lnTo>
                  <a:lnTo>
                    <a:pt x="4296" y="368532"/>
                  </a:lnTo>
                  <a:lnTo>
                    <a:pt x="4296" y="360388"/>
                  </a:lnTo>
                  <a:lnTo>
                    <a:pt x="32528" y="360388"/>
                  </a:lnTo>
                  <a:close/>
                  <a:moveTo>
                    <a:pt x="3798494" y="323650"/>
                  </a:moveTo>
                  <a:lnTo>
                    <a:pt x="3806818" y="324917"/>
                  </a:lnTo>
                  <a:cubicBezTo>
                    <a:pt x="3805744" y="327469"/>
                    <a:pt x="3804545" y="330101"/>
                    <a:pt x="3803222" y="332812"/>
                  </a:cubicBezTo>
                  <a:cubicBezTo>
                    <a:pt x="3801898" y="335523"/>
                    <a:pt x="3800382" y="338200"/>
                    <a:pt x="3798674" y="340843"/>
                  </a:cubicBezTo>
                  <a:lnTo>
                    <a:pt x="3866540" y="340843"/>
                  </a:lnTo>
                  <a:lnTo>
                    <a:pt x="3867988" y="340481"/>
                  </a:lnTo>
                  <a:lnTo>
                    <a:pt x="3873960" y="342471"/>
                  </a:lnTo>
                  <a:cubicBezTo>
                    <a:pt x="3871400" y="347275"/>
                    <a:pt x="3868784" y="352010"/>
                    <a:pt x="3866110" y="356678"/>
                  </a:cubicBezTo>
                  <a:cubicBezTo>
                    <a:pt x="3863437" y="361346"/>
                    <a:pt x="3860866" y="365357"/>
                    <a:pt x="3858396" y="368713"/>
                  </a:cubicBezTo>
                  <a:lnTo>
                    <a:pt x="3850976" y="366179"/>
                  </a:lnTo>
                  <a:cubicBezTo>
                    <a:pt x="3852552" y="363781"/>
                    <a:pt x="3854287" y="361021"/>
                    <a:pt x="3856179" y="357899"/>
                  </a:cubicBezTo>
                  <a:cubicBezTo>
                    <a:pt x="3858072" y="354778"/>
                    <a:pt x="3859897" y="351565"/>
                    <a:pt x="3861654" y="348263"/>
                  </a:cubicBezTo>
                  <a:lnTo>
                    <a:pt x="3828535" y="348263"/>
                  </a:lnTo>
                  <a:cubicBezTo>
                    <a:pt x="3827989" y="350336"/>
                    <a:pt x="3827363" y="352342"/>
                    <a:pt x="3826658" y="354280"/>
                  </a:cubicBezTo>
                  <a:cubicBezTo>
                    <a:pt x="3825953" y="356218"/>
                    <a:pt x="3825191" y="358133"/>
                    <a:pt x="3824373" y="360026"/>
                  </a:cubicBezTo>
                  <a:cubicBezTo>
                    <a:pt x="3829896" y="368260"/>
                    <a:pt x="3837490" y="375364"/>
                    <a:pt x="3847153" y="381336"/>
                  </a:cubicBezTo>
                  <a:cubicBezTo>
                    <a:pt x="3856816" y="387308"/>
                    <a:pt x="3867442" y="391606"/>
                    <a:pt x="3879027" y="394230"/>
                  </a:cubicBezTo>
                  <a:cubicBezTo>
                    <a:pt x="3878100" y="395090"/>
                    <a:pt x="3877150" y="396176"/>
                    <a:pt x="3876177" y="397488"/>
                  </a:cubicBezTo>
                  <a:cubicBezTo>
                    <a:pt x="3875204" y="398800"/>
                    <a:pt x="3874345" y="400067"/>
                    <a:pt x="3873598" y="401288"/>
                  </a:cubicBezTo>
                  <a:cubicBezTo>
                    <a:pt x="3862876" y="398246"/>
                    <a:pt x="3852922" y="393789"/>
                    <a:pt x="3843737" y="387919"/>
                  </a:cubicBezTo>
                  <a:cubicBezTo>
                    <a:pt x="3834553" y="382048"/>
                    <a:pt x="3826952" y="375103"/>
                    <a:pt x="3820934" y="367084"/>
                  </a:cubicBezTo>
                  <a:cubicBezTo>
                    <a:pt x="3816674" y="374892"/>
                    <a:pt x="3810581" y="381762"/>
                    <a:pt x="3802656" y="387692"/>
                  </a:cubicBezTo>
                  <a:cubicBezTo>
                    <a:pt x="3794731" y="393623"/>
                    <a:pt x="3784476" y="398457"/>
                    <a:pt x="3771890" y="402193"/>
                  </a:cubicBezTo>
                  <a:cubicBezTo>
                    <a:pt x="3771396" y="401141"/>
                    <a:pt x="3770665" y="399987"/>
                    <a:pt x="3769696" y="398732"/>
                  </a:cubicBezTo>
                  <a:cubicBezTo>
                    <a:pt x="3768727" y="397476"/>
                    <a:pt x="3767769" y="396458"/>
                    <a:pt x="3766823" y="395678"/>
                  </a:cubicBezTo>
                  <a:cubicBezTo>
                    <a:pt x="3783307" y="391191"/>
                    <a:pt x="3795583" y="384782"/>
                    <a:pt x="3803652" y="376449"/>
                  </a:cubicBezTo>
                  <a:cubicBezTo>
                    <a:pt x="3811720" y="368117"/>
                    <a:pt x="3817119" y="358721"/>
                    <a:pt x="3819849" y="348263"/>
                  </a:cubicBezTo>
                  <a:lnTo>
                    <a:pt x="3793969" y="348263"/>
                  </a:lnTo>
                  <a:cubicBezTo>
                    <a:pt x="3791349" y="351897"/>
                    <a:pt x="3788446" y="355441"/>
                    <a:pt x="3785260" y="358895"/>
                  </a:cubicBezTo>
                  <a:cubicBezTo>
                    <a:pt x="3782074" y="362348"/>
                    <a:pt x="3778582" y="365621"/>
                    <a:pt x="3774786" y="368713"/>
                  </a:cubicBezTo>
                  <a:cubicBezTo>
                    <a:pt x="3774013" y="367683"/>
                    <a:pt x="3773025" y="366665"/>
                    <a:pt x="3771822" y="365659"/>
                  </a:cubicBezTo>
                  <a:cubicBezTo>
                    <a:pt x="3770620" y="364652"/>
                    <a:pt x="3769496" y="363860"/>
                    <a:pt x="3768452" y="363283"/>
                  </a:cubicBezTo>
                  <a:cubicBezTo>
                    <a:pt x="3775970" y="357436"/>
                    <a:pt x="3782244" y="350988"/>
                    <a:pt x="3787273" y="343942"/>
                  </a:cubicBezTo>
                  <a:cubicBezTo>
                    <a:pt x="3792303" y="336895"/>
                    <a:pt x="3796043" y="330131"/>
                    <a:pt x="3798494" y="323650"/>
                  </a:cubicBezTo>
                  <a:close/>
                  <a:moveTo>
                    <a:pt x="2908487" y="323650"/>
                  </a:moveTo>
                  <a:lnTo>
                    <a:pt x="2917174" y="323650"/>
                  </a:lnTo>
                  <a:lnTo>
                    <a:pt x="2917174" y="339033"/>
                  </a:lnTo>
                  <a:lnTo>
                    <a:pt x="2967666" y="339033"/>
                  </a:lnTo>
                  <a:lnTo>
                    <a:pt x="2967666" y="323650"/>
                  </a:lnTo>
                  <a:lnTo>
                    <a:pt x="2976172" y="323650"/>
                  </a:lnTo>
                  <a:lnTo>
                    <a:pt x="2976172" y="339033"/>
                  </a:lnTo>
                  <a:lnTo>
                    <a:pt x="3021054" y="339033"/>
                  </a:lnTo>
                  <a:lnTo>
                    <a:pt x="3021054" y="347177"/>
                  </a:lnTo>
                  <a:lnTo>
                    <a:pt x="2976172" y="347177"/>
                  </a:lnTo>
                  <a:lnTo>
                    <a:pt x="2976172" y="363102"/>
                  </a:lnTo>
                  <a:lnTo>
                    <a:pt x="2967666" y="363102"/>
                  </a:lnTo>
                  <a:lnTo>
                    <a:pt x="2967666" y="347177"/>
                  </a:lnTo>
                  <a:lnTo>
                    <a:pt x="2917174" y="347177"/>
                  </a:lnTo>
                  <a:lnTo>
                    <a:pt x="2917174" y="363645"/>
                  </a:lnTo>
                  <a:lnTo>
                    <a:pt x="2908487" y="363645"/>
                  </a:lnTo>
                  <a:lnTo>
                    <a:pt x="2908487" y="347177"/>
                  </a:lnTo>
                  <a:lnTo>
                    <a:pt x="2863605" y="347177"/>
                  </a:lnTo>
                  <a:lnTo>
                    <a:pt x="2863605" y="339033"/>
                  </a:lnTo>
                  <a:lnTo>
                    <a:pt x="2908487" y="339033"/>
                  </a:lnTo>
                  <a:close/>
                  <a:moveTo>
                    <a:pt x="2543632" y="323480"/>
                  </a:moveTo>
                  <a:lnTo>
                    <a:pt x="2551233" y="323480"/>
                  </a:lnTo>
                  <a:lnTo>
                    <a:pt x="2551233" y="339225"/>
                  </a:lnTo>
                  <a:lnTo>
                    <a:pt x="2576570" y="339225"/>
                  </a:lnTo>
                  <a:lnTo>
                    <a:pt x="2576570" y="364200"/>
                  </a:lnTo>
                  <a:lnTo>
                    <a:pt x="2586342" y="364200"/>
                  </a:lnTo>
                  <a:lnTo>
                    <a:pt x="2586342" y="371597"/>
                  </a:lnTo>
                  <a:lnTo>
                    <a:pt x="2576570" y="371597"/>
                  </a:lnTo>
                  <a:lnTo>
                    <a:pt x="2576570" y="396029"/>
                  </a:lnTo>
                  <a:lnTo>
                    <a:pt x="2551233" y="396029"/>
                  </a:lnTo>
                  <a:lnTo>
                    <a:pt x="2551233" y="412701"/>
                  </a:lnTo>
                  <a:lnTo>
                    <a:pt x="2577655" y="412701"/>
                  </a:lnTo>
                  <a:lnTo>
                    <a:pt x="2577655" y="420279"/>
                  </a:lnTo>
                  <a:lnTo>
                    <a:pt x="2551233" y="420279"/>
                  </a:lnTo>
                  <a:lnTo>
                    <a:pt x="2551233" y="438037"/>
                  </a:lnTo>
                  <a:lnTo>
                    <a:pt x="2581094" y="438037"/>
                  </a:lnTo>
                  <a:lnTo>
                    <a:pt x="2581094" y="445616"/>
                  </a:lnTo>
                  <a:lnTo>
                    <a:pt x="2551233" y="445616"/>
                  </a:lnTo>
                  <a:lnTo>
                    <a:pt x="2551233" y="470608"/>
                  </a:lnTo>
                  <a:lnTo>
                    <a:pt x="2543632" y="470608"/>
                  </a:lnTo>
                  <a:lnTo>
                    <a:pt x="2543632" y="445616"/>
                  </a:lnTo>
                  <a:lnTo>
                    <a:pt x="2513047" y="445616"/>
                  </a:lnTo>
                  <a:lnTo>
                    <a:pt x="2513047" y="438037"/>
                  </a:lnTo>
                  <a:lnTo>
                    <a:pt x="2543632" y="438037"/>
                  </a:lnTo>
                  <a:lnTo>
                    <a:pt x="2543632" y="420279"/>
                  </a:lnTo>
                  <a:lnTo>
                    <a:pt x="2518476" y="420279"/>
                  </a:lnTo>
                  <a:lnTo>
                    <a:pt x="2518476" y="412701"/>
                  </a:lnTo>
                  <a:lnTo>
                    <a:pt x="2543632" y="412701"/>
                  </a:lnTo>
                  <a:lnTo>
                    <a:pt x="2543632" y="396029"/>
                  </a:lnTo>
                  <a:lnTo>
                    <a:pt x="2520829" y="396029"/>
                  </a:lnTo>
                  <a:lnTo>
                    <a:pt x="2520829" y="388631"/>
                  </a:lnTo>
                  <a:lnTo>
                    <a:pt x="2543632" y="388631"/>
                  </a:lnTo>
                  <a:lnTo>
                    <a:pt x="2543632" y="371597"/>
                  </a:lnTo>
                  <a:lnTo>
                    <a:pt x="2513771" y="371597"/>
                  </a:lnTo>
                  <a:lnTo>
                    <a:pt x="2513771" y="364200"/>
                  </a:lnTo>
                  <a:lnTo>
                    <a:pt x="2543632" y="364200"/>
                  </a:lnTo>
                  <a:lnTo>
                    <a:pt x="2543632" y="346622"/>
                  </a:lnTo>
                  <a:lnTo>
                    <a:pt x="2520829" y="346622"/>
                  </a:lnTo>
                  <a:lnTo>
                    <a:pt x="2520829" y="339225"/>
                  </a:lnTo>
                  <a:lnTo>
                    <a:pt x="2543632" y="339225"/>
                  </a:lnTo>
                  <a:close/>
                  <a:moveTo>
                    <a:pt x="2035559" y="323480"/>
                  </a:moveTo>
                  <a:lnTo>
                    <a:pt x="2043341" y="326014"/>
                  </a:lnTo>
                  <a:cubicBezTo>
                    <a:pt x="2041984" y="328744"/>
                    <a:pt x="2040491" y="331473"/>
                    <a:pt x="2038862" y="334203"/>
                  </a:cubicBezTo>
                  <a:cubicBezTo>
                    <a:pt x="2037233" y="336933"/>
                    <a:pt x="2035469" y="339572"/>
                    <a:pt x="2033568" y="342121"/>
                  </a:cubicBezTo>
                  <a:lnTo>
                    <a:pt x="2145773" y="342121"/>
                  </a:lnTo>
                  <a:lnTo>
                    <a:pt x="2145773" y="349880"/>
                  </a:lnTo>
                  <a:lnTo>
                    <a:pt x="2027958" y="349880"/>
                  </a:lnTo>
                  <a:cubicBezTo>
                    <a:pt x="2023675" y="355241"/>
                    <a:pt x="2019166" y="360236"/>
                    <a:pt x="2014430" y="364865"/>
                  </a:cubicBezTo>
                  <a:cubicBezTo>
                    <a:pt x="2009695" y="369493"/>
                    <a:pt x="2004914" y="373671"/>
                    <a:pt x="2000088" y="377397"/>
                  </a:cubicBezTo>
                  <a:cubicBezTo>
                    <a:pt x="1999568" y="376408"/>
                    <a:pt x="1998753" y="375170"/>
                    <a:pt x="1997645" y="373683"/>
                  </a:cubicBezTo>
                  <a:cubicBezTo>
                    <a:pt x="1996536" y="372195"/>
                    <a:pt x="1995541" y="370959"/>
                    <a:pt x="1994659" y="369973"/>
                  </a:cubicBezTo>
                  <a:cubicBezTo>
                    <a:pt x="2002686" y="364352"/>
                    <a:pt x="2010339" y="357510"/>
                    <a:pt x="2017620" y="349445"/>
                  </a:cubicBezTo>
                  <a:cubicBezTo>
                    <a:pt x="2024900" y="341380"/>
                    <a:pt x="2030880" y="332725"/>
                    <a:pt x="2035559" y="323480"/>
                  </a:cubicBezTo>
                  <a:close/>
                  <a:moveTo>
                    <a:pt x="1415253" y="323480"/>
                  </a:moveTo>
                  <a:lnTo>
                    <a:pt x="1424121" y="324385"/>
                  </a:lnTo>
                  <a:cubicBezTo>
                    <a:pt x="1423578" y="327119"/>
                    <a:pt x="1422944" y="329931"/>
                    <a:pt x="1422221" y="332823"/>
                  </a:cubicBezTo>
                  <a:cubicBezTo>
                    <a:pt x="1421497" y="335715"/>
                    <a:pt x="1420682" y="338573"/>
                    <a:pt x="1419777" y="341397"/>
                  </a:cubicBezTo>
                  <a:lnTo>
                    <a:pt x="1489996" y="341397"/>
                  </a:lnTo>
                  <a:lnTo>
                    <a:pt x="1489996" y="348975"/>
                  </a:lnTo>
                  <a:lnTo>
                    <a:pt x="1417244" y="348975"/>
                  </a:lnTo>
                  <a:cubicBezTo>
                    <a:pt x="1416339" y="351596"/>
                    <a:pt x="1415344" y="354193"/>
                    <a:pt x="1414258" y="356768"/>
                  </a:cubicBezTo>
                  <a:cubicBezTo>
                    <a:pt x="1413172" y="359343"/>
                    <a:pt x="1411996" y="361941"/>
                    <a:pt x="1410729" y="364562"/>
                  </a:cubicBezTo>
                  <a:lnTo>
                    <a:pt x="1480766" y="364562"/>
                  </a:lnTo>
                  <a:lnTo>
                    <a:pt x="1480766" y="371959"/>
                  </a:lnTo>
                  <a:lnTo>
                    <a:pt x="1407109" y="371959"/>
                  </a:lnTo>
                  <a:cubicBezTo>
                    <a:pt x="1405650" y="374681"/>
                    <a:pt x="1404089" y="377392"/>
                    <a:pt x="1402426" y="380092"/>
                  </a:cubicBezTo>
                  <a:cubicBezTo>
                    <a:pt x="1400764" y="382791"/>
                    <a:pt x="1399067" y="385457"/>
                    <a:pt x="1397337" y="388088"/>
                  </a:cubicBezTo>
                  <a:lnTo>
                    <a:pt x="1497959" y="388088"/>
                  </a:lnTo>
                  <a:lnTo>
                    <a:pt x="1497959" y="395667"/>
                  </a:lnTo>
                  <a:lnTo>
                    <a:pt x="1454706" y="395667"/>
                  </a:lnTo>
                  <a:cubicBezTo>
                    <a:pt x="1460685" y="403110"/>
                    <a:pt x="1467864" y="410043"/>
                    <a:pt x="1476242" y="416466"/>
                  </a:cubicBezTo>
                  <a:cubicBezTo>
                    <a:pt x="1484619" y="422890"/>
                    <a:pt x="1493065" y="428149"/>
                    <a:pt x="1501578" y="432243"/>
                  </a:cubicBezTo>
                  <a:cubicBezTo>
                    <a:pt x="1500289" y="433186"/>
                    <a:pt x="1499067" y="434287"/>
                    <a:pt x="1497913" y="435546"/>
                  </a:cubicBezTo>
                  <a:cubicBezTo>
                    <a:pt x="1496760" y="436805"/>
                    <a:pt x="1495810" y="437994"/>
                    <a:pt x="1495063" y="439115"/>
                  </a:cubicBezTo>
                  <a:cubicBezTo>
                    <a:pt x="1485867" y="433981"/>
                    <a:pt x="1476751" y="427555"/>
                    <a:pt x="1467713" y="419838"/>
                  </a:cubicBezTo>
                  <a:cubicBezTo>
                    <a:pt x="1458676" y="412121"/>
                    <a:pt x="1451143" y="404064"/>
                    <a:pt x="1445114" y="395667"/>
                  </a:cubicBezTo>
                  <a:lnTo>
                    <a:pt x="1391545" y="395667"/>
                  </a:lnTo>
                  <a:cubicBezTo>
                    <a:pt x="1384947" y="404317"/>
                    <a:pt x="1377286" y="412412"/>
                    <a:pt x="1368561" y="419951"/>
                  </a:cubicBezTo>
                  <a:cubicBezTo>
                    <a:pt x="1359837" y="427490"/>
                    <a:pt x="1350004" y="434179"/>
                    <a:pt x="1339062" y="440017"/>
                  </a:cubicBezTo>
                  <a:cubicBezTo>
                    <a:pt x="1338557" y="438889"/>
                    <a:pt x="1337758" y="437715"/>
                    <a:pt x="1336665" y="436495"/>
                  </a:cubicBezTo>
                  <a:cubicBezTo>
                    <a:pt x="1335571" y="435275"/>
                    <a:pt x="1334501" y="434281"/>
                    <a:pt x="1333452" y="433511"/>
                  </a:cubicBezTo>
                  <a:cubicBezTo>
                    <a:pt x="1343127" y="428504"/>
                    <a:pt x="1351919" y="422807"/>
                    <a:pt x="1359829" y="416421"/>
                  </a:cubicBezTo>
                  <a:cubicBezTo>
                    <a:pt x="1367740" y="410035"/>
                    <a:pt x="1374813" y="403117"/>
                    <a:pt x="1381049" y="395667"/>
                  </a:cubicBezTo>
                  <a:lnTo>
                    <a:pt x="1337977" y="395667"/>
                  </a:lnTo>
                  <a:lnTo>
                    <a:pt x="1337977" y="388088"/>
                  </a:lnTo>
                  <a:lnTo>
                    <a:pt x="1387021" y="388088"/>
                  </a:lnTo>
                  <a:cubicBezTo>
                    <a:pt x="1389008" y="385457"/>
                    <a:pt x="1390870" y="382791"/>
                    <a:pt x="1392608" y="380092"/>
                  </a:cubicBezTo>
                  <a:cubicBezTo>
                    <a:pt x="1394347" y="377392"/>
                    <a:pt x="1395983" y="374681"/>
                    <a:pt x="1397517" y="371959"/>
                  </a:cubicBezTo>
                  <a:lnTo>
                    <a:pt x="1356798" y="371959"/>
                  </a:lnTo>
                  <a:lnTo>
                    <a:pt x="1356798" y="364562"/>
                  </a:lnTo>
                  <a:lnTo>
                    <a:pt x="1401499" y="364562"/>
                  </a:lnTo>
                  <a:cubicBezTo>
                    <a:pt x="1402773" y="361941"/>
                    <a:pt x="1403980" y="359343"/>
                    <a:pt x="1405118" y="356768"/>
                  </a:cubicBezTo>
                  <a:cubicBezTo>
                    <a:pt x="1406257" y="354193"/>
                    <a:pt x="1407283" y="351596"/>
                    <a:pt x="1408195" y="348975"/>
                  </a:cubicBezTo>
                  <a:lnTo>
                    <a:pt x="1347026" y="348975"/>
                  </a:lnTo>
                  <a:lnTo>
                    <a:pt x="1347026" y="341397"/>
                  </a:lnTo>
                  <a:lnTo>
                    <a:pt x="1410729" y="341397"/>
                  </a:lnTo>
                  <a:cubicBezTo>
                    <a:pt x="1411720" y="338399"/>
                    <a:pt x="1412587" y="335391"/>
                    <a:pt x="1413330" y="332371"/>
                  </a:cubicBezTo>
                  <a:cubicBezTo>
                    <a:pt x="1414073" y="329351"/>
                    <a:pt x="1414714" y="326387"/>
                    <a:pt x="1415253" y="323480"/>
                  </a:cubicBezTo>
                  <a:close/>
                  <a:moveTo>
                    <a:pt x="1173442" y="323469"/>
                  </a:moveTo>
                  <a:lnTo>
                    <a:pt x="1182129" y="323469"/>
                  </a:lnTo>
                  <a:lnTo>
                    <a:pt x="1182129" y="349710"/>
                  </a:lnTo>
                  <a:lnTo>
                    <a:pt x="1230449" y="349710"/>
                  </a:lnTo>
                  <a:lnTo>
                    <a:pt x="1230449" y="356949"/>
                  </a:lnTo>
                  <a:cubicBezTo>
                    <a:pt x="1234528" y="352696"/>
                    <a:pt x="1238450" y="348353"/>
                    <a:pt x="1242212" y="343919"/>
                  </a:cubicBezTo>
                  <a:cubicBezTo>
                    <a:pt x="1245975" y="339485"/>
                    <a:pt x="1249534" y="334961"/>
                    <a:pt x="1252890" y="330346"/>
                  </a:cubicBezTo>
                  <a:lnTo>
                    <a:pt x="1260491" y="334689"/>
                  </a:lnTo>
                  <a:cubicBezTo>
                    <a:pt x="1253331" y="344206"/>
                    <a:pt x="1245572" y="353315"/>
                    <a:pt x="1237213" y="362017"/>
                  </a:cubicBezTo>
                  <a:cubicBezTo>
                    <a:pt x="1228854" y="370719"/>
                    <a:pt x="1219964" y="378923"/>
                    <a:pt x="1210542" y="386629"/>
                  </a:cubicBezTo>
                  <a:lnTo>
                    <a:pt x="1269359" y="386629"/>
                  </a:lnTo>
                  <a:lnTo>
                    <a:pt x="1269359" y="394954"/>
                  </a:lnTo>
                  <a:lnTo>
                    <a:pt x="1199864" y="394954"/>
                  </a:lnTo>
                  <a:cubicBezTo>
                    <a:pt x="1194786" y="398834"/>
                    <a:pt x="1189560" y="402566"/>
                    <a:pt x="1184187" y="406152"/>
                  </a:cubicBezTo>
                  <a:cubicBezTo>
                    <a:pt x="1178815" y="409738"/>
                    <a:pt x="1173363" y="413244"/>
                    <a:pt x="1167832" y="416671"/>
                  </a:cubicBezTo>
                  <a:lnTo>
                    <a:pt x="1167832" y="441103"/>
                  </a:lnTo>
                  <a:cubicBezTo>
                    <a:pt x="1176609" y="438790"/>
                    <a:pt x="1185336" y="436257"/>
                    <a:pt x="1194013" y="433502"/>
                  </a:cubicBezTo>
                  <a:cubicBezTo>
                    <a:pt x="1202689" y="430747"/>
                    <a:pt x="1210773" y="427892"/>
                    <a:pt x="1218263" y="424936"/>
                  </a:cubicBezTo>
                  <a:cubicBezTo>
                    <a:pt x="1225754" y="421980"/>
                    <a:pt x="1232108" y="419044"/>
                    <a:pt x="1237326" y="416128"/>
                  </a:cubicBezTo>
                  <a:lnTo>
                    <a:pt x="1245289" y="422462"/>
                  </a:lnTo>
                  <a:cubicBezTo>
                    <a:pt x="1235151" y="427311"/>
                    <a:pt x="1223214" y="432001"/>
                    <a:pt x="1209479" y="436533"/>
                  </a:cubicBezTo>
                  <a:cubicBezTo>
                    <a:pt x="1195743" y="441065"/>
                    <a:pt x="1181861" y="445122"/>
                    <a:pt x="1167832" y="448704"/>
                  </a:cubicBezTo>
                  <a:lnTo>
                    <a:pt x="1167832" y="468430"/>
                  </a:lnTo>
                  <a:cubicBezTo>
                    <a:pt x="1167651" y="471627"/>
                    <a:pt x="1168737" y="473829"/>
                    <a:pt x="1171089" y="475036"/>
                  </a:cubicBezTo>
                  <a:cubicBezTo>
                    <a:pt x="1173442" y="476242"/>
                    <a:pt x="1178147" y="476815"/>
                    <a:pt x="1185205" y="476755"/>
                  </a:cubicBezTo>
                  <a:lnTo>
                    <a:pt x="1239136" y="476755"/>
                  </a:lnTo>
                  <a:cubicBezTo>
                    <a:pt x="1245176" y="477049"/>
                    <a:pt x="1249203" y="475420"/>
                    <a:pt x="1251216" y="471868"/>
                  </a:cubicBezTo>
                  <a:cubicBezTo>
                    <a:pt x="1253229" y="468317"/>
                    <a:pt x="1254451" y="461078"/>
                    <a:pt x="1254881" y="450151"/>
                  </a:cubicBezTo>
                  <a:cubicBezTo>
                    <a:pt x="1256098" y="450981"/>
                    <a:pt x="1257463" y="451720"/>
                    <a:pt x="1258975" y="452368"/>
                  </a:cubicBezTo>
                  <a:cubicBezTo>
                    <a:pt x="1260487" y="453017"/>
                    <a:pt x="1261897" y="453484"/>
                    <a:pt x="1263205" y="453771"/>
                  </a:cubicBezTo>
                  <a:cubicBezTo>
                    <a:pt x="1262662" y="465908"/>
                    <a:pt x="1260808" y="474165"/>
                    <a:pt x="1257640" y="478542"/>
                  </a:cubicBezTo>
                  <a:cubicBezTo>
                    <a:pt x="1254473" y="482919"/>
                    <a:pt x="1248366" y="484978"/>
                    <a:pt x="1239317" y="484718"/>
                  </a:cubicBezTo>
                  <a:lnTo>
                    <a:pt x="1185567" y="484718"/>
                  </a:lnTo>
                  <a:cubicBezTo>
                    <a:pt x="1175433" y="484876"/>
                    <a:pt x="1168420" y="483835"/>
                    <a:pt x="1164529" y="481596"/>
                  </a:cubicBezTo>
                  <a:cubicBezTo>
                    <a:pt x="1160638" y="479356"/>
                    <a:pt x="1158783" y="474968"/>
                    <a:pt x="1158964" y="468430"/>
                  </a:cubicBezTo>
                  <a:lnTo>
                    <a:pt x="1158964" y="421919"/>
                  </a:lnTo>
                  <a:cubicBezTo>
                    <a:pt x="1151533" y="426086"/>
                    <a:pt x="1143954" y="430059"/>
                    <a:pt x="1136229" y="433841"/>
                  </a:cubicBezTo>
                  <a:cubicBezTo>
                    <a:pt x="1128504" y="437623"/>
                    <a:pt x="1120699" y="441189"/>
                    <a:pt x="1112815" y="444541"/>
                  </a:cubicBezTo>
                  <a:cubicBezTo>
                    <a:pt x="1112042" y="443474"/>
                    <a:pt x="1111055" y="442215"/>
                    <a:pt x="1109852" y="440763"/>
                  </a:cubicBezTo>
                  <a:cubicBezTo>
                    <a:pt x="1108649" y="439312"/>
                    <a:pt x="1107526" y="438098"/>
                    <a:pt x="1106481" y="437121"/>
                  </a:cubicBezTo>
                  <a:cubicBezTo>
                    <a:pt x="1120537" y="431756"/>
                    <a:pt x="1134231" y="425520"/>
                    <a:pt x="1147562" y="418413"/>
                  </a:cubicBezTo>
                  <a:cubicBezTo>
                    <a:pt x="1160894" y="411306"/>
                    <a:pt x="1173683" y="403486"/>
                    <a:pt x="1185929" y="394954"/>
                  </a:cubicBezTo>
                  <a:lnTo>
                    <a:pt x="1109196" y="394954"/>
                  </a:lnTo>
                  <a:lnTo>
                    <a:pt x="1109196" y="386629"/>
                  </a:lnTo>
                  <a:lnTo>
                    <a:pt x="1173442" y="386629"/>
                  </a:lnTo>
                  <a:lnTo>
                    <a:pt x="1173442" y="357854"/>
                  </a:lnTo>
                  <a:lnTo>
                    <a:pt x="1124579" y="357854"/>
                  </a:lnTo>
                  <a:lnTo>
                    <a:pt x="1124579" y="349710"/>
                  </a:lnTo>
                  <a:lnTo>
                    <a:pt x="1173442" y="349710"/>
                  </a:lnTo>
                  <a:close/>
                  <a:moveTo>
                    <a:pt x="758161" y="322745"/>
                  </a:moveTo>
                  <a:cubicBezTo>
                    <a:pt x="761532" y="327628"/>
                    <a:pt x="764790" y="332838"/>
                    <a:pt x="767934" y="338377"/>
                  </a:cubicBezTo>
                  <a:cubicBezTo>
                    <a:pt x="771079" y="343915"/>
                    <a:pt x="773431" y="348719"/>
                    <a:pt x="774992" y="352787"/>
                  </a:cubicBezTo>
                  <a:lnTo>
                    <a:pt x="766667" y="356587"/>
                  </a:lnTo>
                  <a:cubicBezTo>
                    <a:pt x="765208" y="352350"/>
                    <a:pt x="762969" y="347433"/>
                    <a:pt x="759949" y="341838"/>
                  </a:cubicBezTo>
                  <a:cubicBezTo>
                    <a:pt x="756929" y="336243"/>
                    <a:pt x="753739" y="330964"/>
                    <a:pt x="750379" y="326003"/>
                  </a:cubicBezTo>
                  <a:close/>
                  <a:moveTo>
                    <a:pt x="1553251" y="321840"/>
                  </a:moveTo>
                  <a:lnTo>
                    <a:pt x="1606096" y="321840"/>
                  </a:lnTo>
                  <a:lnTo>
                    <a:pt x="1606096" y="489061"/>
                  </a:lnTo>
                  <a:lnTo>
                    <a:pt x="1553251" y="489061"/>
                  </a:lnTo>
                  <a:lnTo>
                    <a:pt x="1553251" y="488156"/>
                  </a:lnTo>
                  <a:cubicBezTo>
                    <a:pt x="1563375" y="479779"/>
                    <a:pt x="1571813" y="468483"/>
                    <a:pt x="1578565" y="454269"/>
                  </a:cubicBezTo>
                  <a:cubicBezTo>
                    <a:pt x="1585318" y="440055"/>
                    <a:pt x="1588824" y="423782"/>
                    <a:pt x="1589084" y="405451"/>
                  </a:cubicBezTo>
                  <a:cubicBezTo>
                    <a:pt x="1588824" y="387119"/>
                    <a:pt x="1585318" y="370847"/>
                    <a:pt x="1578565" y="356633"/>
                  </a:cubicBezTo>
                  <a:cubicBezTo>
                    <a:pt x="1571813" y="342419"/>
                    <a:pt x="1563375" y="331123"/>
                    <a:pt x="1553251" y="322745"/>
                  </a:cubicBezTo>
                  <a:close/>
                  <a:moveTo>
                    <a:pt x="991352" y="321840"/>
                  </a:moveTo>
                  <a:lnTo>
                    <a:pt x="1044197" y="321840"/>
                  </a:lnTo>
                  <a:lnTo>
                    <a:pt x="1044197" y="322745"/>
                  </a:lnTo>
                  <a:cubicBezTo>
                    <a:pt x="1034074" y="331123"/>
                    <a:pt x="1025636" y="342419"/>
                    <a:pt x="1018883" y="356633"/>
                  </a:cubicBezTo>
                  <a:cubicBezTo>
                    <a:pt x="1012131" y="370847"/>
                    <a:pt x="1008624" y="387119"/>
                    <a:pt x="1008364" y="405451"/>
                  </a:cubicBezTo>
                  <a:cubicBezTo>
                    <a:pt x="1008624" y="423782"/>
                    <a:pt x="1012131" y="440055"/>
                    <a:pt x="1018883" y="454269"/>
                  </a:cubicBezTo>
                  <a:cubicBezTo>
                    <a:pt x="1025636" y="468483"/>
                    <a:pt x="1034074" y="479779"/>
                    <a:pt x="1044197" y="488156"/>
                  </a:cubicBezTo>
                  <a:lnTo>
                    <a:pt x="1044197" y="489061"/>
                  </a:lnTo>
                  <a:lnTo>
                    <a:pt x="991352" y="489061"/>
                  </a:lnTo>
                  <a:close/>
                  <a:moveTo>
                    <a:pt x="93612" y="128808"/>
                  </a:moveTo>
                  <a:lnTo>
                    <a:pt x="114614" y="135012"/>
                  </a:lnTo>
                  <a:cubicBezTo>
                    <a:pt x="111406" y="142296"/>
                    <a:pt x="107722" y="149642"/>
                    <a:pt x="103563" y="157050"/>
                  </a:cubicBezTo>
                  <a:cubicBezTo>
                    <a:pt x="99404" y="164457"/>
                    <a:pt x="95420" y="170848"/>
                    <a:pt x="91611" y="176222"/>
                  </a:cubicBezTo>
                  <a:cubicBezTo>
                    <a:pt x="89236" y="174329"/>
                    <a:pt x="86236" y="172273"/>
                    <a:pt x="82610" y="170054"/>
                  </a:cubicBezTo>
                  <a:cubicBezTo>
                    <a:pt x="78985" y="167835"/>
                    <a:pt x="75785" y="166028"/>
                    <a:pt x="73009" y="164632"/>
                  </a:cubicBezTo>
                  <a:cubicBezTo>
                    <a:pt x="76968" y="159812"/>
                    <a:pt x="80752" y="154242"/>
                    <a:pt x="84361" y="147921"/>
                  </a:cubicBezTo>
                  <a:cubicBezTo>
                    <a:pt x="87969" y="141600"/>
                    <a:pt x="91053" y="135229"/>
                    <a:pt x="93612" y="128808"/>
                  </a:cubicBezTo>
                  <a:close/>
                  <a:moveTo>
                    <a:pt x="170821" y="126806"/>
                  </a:moveTo>
                  <a:cubicBezTo>
                    <a:pt x="174168" y="133032"/>
                    <a:pt x="177676" y="139644"/>
                    <a:pt x="181348" y="146645"/>
                  </a:cubicBezTo>
                  <a:cubicBezTo>
                    <a:pt x="185019" y="153645"/>
                    <a:pt x="187978" y="159708"/>
                    <a:pt x="190224" y="164832"/>
                  </a:cubicBezTo>
                  <a:lnTo>
                    <a:pt x="168221" y="174424"/>
                  </a:lnTo>
                  <a:cubicBezTo>
                    <a:pt x="166296" y="169007"/>
                    <a:pt x="163645" y="162648"/>
                    <a:pt x="160270" y="155349"/>
                  </a:cubicBezTo>
                  <a:cubicBezTo>
                    <a:pt x="156895" y="148050"/>
                    <a:pt x="153544" y="141137"/>
                    <a:pt x="150219" y="134612"/>
                  </a:cubicBezTo>
                  <a:close/>
                  <a:moveTo>
                    <a:pt x="1031481" y="121015"/>
                  </a:moveTo>
                  <a:cubicBezTo>
                    <a:pt x="1038595" y="121107"/>
                    <a:pt x="1043970" y="123574"/>
                    <a:pt x="1047608" y="128416"/>
                  </a:cubicBezTo>
                  <a:cubicBezTo>
                    <a:pt x="1051246" y="133258"/>
                    <a:pt x="1053071" y="139926"/>
                    <a:pt x="1053084" y="148418"/>
                  </a:cubicBezTo>
                  <a:cubicBezTo>
                    <a:pt x="1052992" y="159957"/>
                    <a:pt x="1049525" y="169984"/>
                    <a:pt x="1042683" y="178497"/>
                  </a:cubicBezTo>
                  <a:cubicBezTo>
                    <a:pt x="1035840" y="187011"/>
                    <a:pt x="1026172" y="193187"/>
                    <a:pt x="1013679" y="197025"/>
                  </a:cubicBezTo>
                  <a:lnTo>
                    <a:pt x="1007278" y="180823"/>
                  </a:lnTo>
                  <a:cubicBezTo>
                    <a:pt x="1015104" y="178289"/>
                    <a:pt x="1021205" y="174955"/>
                    <a:pt x="1025581" y="170821"/>
                  </a:cubicBezTo>
                  <a:cubicBezTo>
                    <a:pt x="1029956" y="166687"/>
                    <a:pt x="1032456" y="161954"/>
                    <a:pt x="1033081" y="156619"/>
                  </a:cubicBezTo>
                  <a:cubicBezTo>
                    <a:pt x="1032448" y="156786"/>
                    <a:pt x="1031715" y="156853"/>
                    <a:pt x="1030881" y="156819"/>
                  </a:cubicBezTo>
                  <a:cubicBezTo>
                    <a:pt x="1025714" y="156790"/>
                    <a:pt x="1021297" y="155248"/>
                    <a:pt x="1017630" y="152194"/>
                  </a:cubicBezTo>
                  <a:cubicBezTo>
                    <a:pt x="1013962" y="149139"/>
                    <a:pt x="1012046" y="144747"/>
                    <a:pt x="1011879" y="139017"/>
                  </a:cubicBezTo>
                  <a:cubicBezTo>
                    <a:pt x="1012033" y="133367"/>
                    <a:pt x="1013975" y="128966"/>
                    <a:pt x="1017705" y="125816"/>
                  </a:cubicBezTo>
                  <a:cubicBezTo>
                    <a:pt x="1021434" y="122665"/>
                    <a:pt x="1026026" y="121065"/>
                    <a:pt x="1031481" y="121015"/>
                  </a:cubicBezTo>
                  <a:close/>
                  <a:moveTo>
                    <a:pt x="30404" y="107221"/>
                  </a:moveTo>
                  <a:lnTo>
                    <a:pt x="50006" y="120204"/>
                  </a:lnTo>
                  <a:cubicBezTo>
                    <a:pt x="46156" y="131002"/>
                    <a:pt x="42005" y="141875"/>
                    <a:pt x="37555" y="152820"/>
                  </a:cubicBezTo>
                  <a:cubicBezTo>
                    <a:pt x="33104" y="163766"/>
                    <a:pt x="28654" y="174230"/>
                    <a:pt x="24203" y="184213"/>
                  </a:cubicBezTo>
                  <a:lnTo>
                    <a:pt x="2400" y="171428"/>
                  </a:lnTo>
                  <a:cubicBezTo>
                    <a:pt x="6630" y="163376"/>
                    <a:pt x="11272" y="153623"/>
                    <a:pt x="16327" y="142169"/>
                  </a:cubicBezTo>
                  <a:cubicBezTo>
                    <a:pt x="21382" y="130715"/>
                    <a:pt x="26074" y="119066"/>
                    <a:pt x="30404" y="107221"/>
                  </a:cubicBezTo>
                  <a:close/>
                  <a:moveTo>
                    <a:pt x="111214" y="92799"/>
                  </a:moveTo>
                  <a:lnTo>
                    <a:pt x="111214" y="104025"/>
                  </a:lnTo>
                  <a:lnTo>
                    <a:pt x="157420" y="104025"/>
                  </a:lnTo>
                  <a:lnTo>
                    <a:pt x="157420" y="92799"/>
                  </a:lnTo>
                  <a:close/>
                  <a:moveTo>
                    <a:pt x="111214" y="65796"/>
                  </a:moveTo>
                  <a:lnTo>
                    <a:pt x="111214" y="76822"/>
                  </a:lnTo>
                  <a:lnTo>
                    <a:pt x="157420" y="76822"/>
                  </a:lnTo>
                  <a:lnTo>
                    <a:pt x="157420" y="65796"/>
                  </a:lnTo>
                  <a:close/>
                  <a:moveTo>
                    <a:pt x="13402" y="55210"/>
                  </a:moveTo>
                  <a:cubicBezTo>
                    <a:pt x="18757" y="57835"/>
                    <a:pt x="24599" y="60875"/>
                    <a:pt x="30929" y="64330"/>
                  </a:cubicBezTo>
                  <a:cubicBezTo>
                    <a:pt x="37259" y="67784"/>
                    <a:pt x="42551" y="70879"/>
                    <a:pt x="46806" y="73614"/>
                  </a:cubicBezTo>
                  <a:lnTo>
                    <a:pt x="32404" y="92799"/>
                  </a:lnTo>
                  <a:cubicBezTo>
                    <a:pt x="28641" y="89883"/>
                    <a:pt x="23665" y="86528"/>
                    <a:pt x="17477" y="82736"/>
                  </a:cubicBezTo>
                  <a:cubicBezTo>
                    <a:pt x="11289" y="78944"/>
                    <a:pt x="5463" y="75436"/>
                    <a:pt x="0" y="72211"/>
                  </a:cubicBezTo>
                  <a:close/>
                  <a:moveTo>
                    <a:pt x="1908493" y="44793"/>
                  </a:moveTo>
                  <a:lnTo>
                    <a:pt x="1908493" y="93424"/>
                  </a:lnTo>
                  <a:lnTo>
                    <a:pt x="1926304" y="93424"/>
                  </a:lnTo>
                  <a:cubicBezTo>
                    <a:pt x="1936494" y="93420"/>
                    <a:pt x="1944082" y="91277"/>
                    <a:pt x="1949069" y="86995"/>
                  </a:cubicBezTo>
                  <a:cubicBezTo>
                    <a:pt x="1954055" y="82713"/>
                    <a:pt x="1956540" y="76317"/>
                    <a:pt x="1956524" y="67808"/>
                  </a:cubicBezTo>
                  <a:cubicBezTo>
                    <a:pt x="1956499" y="59319"/>
                    <a:pt x="1953847" y="53332"/>
                    <a:pt x="1948568" y="49846"/>
                  </a:cubicBezTo>
                  <a:cubicBezTo>
                    <a:pt x="1943290" y="46361"/>
                    <a:pt x="1935535" y="44676"/>
                    <a:pt x="1925303" y="44793"/>
                  </a:cubicBezTo>
                  <a:close/>
                  <a:moveTo>
                    <a:pt x="1737043" y="44793"/>
                  </a:moveTo>
                  <a:lnTo>
                    <a:pt x="1737043" y="93424"/>
                  </a:lnTo>
                  <a:lnTo>
                    <a:pt x="1754854" y="93424"/>
                  </a:lnTo>
                  <a:cubicBezTo>
                    <a:pt x="1765044" y="93420"/>
                    <a:pt x="1772632" y="91277"/>
                    <a:pt x="1777619" y="86995"/>
                  </a:cubicBezTo>
                  <a:cubicBezTo>
                    <a:pt x="1782605" y="82713"/>
                    <a:pt x="1785090" y="76317"/>
                    <a:pt x="1785074" y="67808"/>
                  </a:cubicBezTo>
                  <a:cubicBezTo>
                    <a:pt x="1785049" y="59319"/>
                    <a:pt x="1782397" y="53332"/>
                    <a:pt x="1777118" y="49846"/>
                  </a:cubicBezTo>
                  <a:cubicBezTo>
                    <a:pt x="1771840" y="46361"/>
                    <a:pt x="1764085" y="44676"/>
                    <a:pt x="1753853" y="44793"/>
                  </a:cubicBezTo>
                  <a:close/>
                  <a:moveTo>
                    <a:pt x="689293" y="44793"/>
                  </a:moveTo>
                  <a:lnTo>
                    <a:pt x="689293" y="93424"/>
                  </a:lnTo>
                  <a:lnTo>
                    <a:pt x="707104" y="93424"/>
                  </a:lnTo>
                  <a:cubicBezTo>
                    <a:pt x="717294" y="93420"/>
                    <a:pt x="724882" y="91277"/>
                    <a:pt x="729869" y="86995"/>
                  </a:cubicBezTo>
                  <a:cubicBezTo>
                    <a:pt x="734855" y="82713"/>
                    <a:pt x="737340" y="76317"/>
                    <a:pt x="737324" y="67808"/>
                  </a:cubicBezTo>
                  <a:cubicBezTo>
                    <a:pt x="737299" y="59319"/>
                    <a:pt x="734647" y="53332"/>
                    <a:pt x="729369" y="49846"/>
                  </a:cubicBezTo>
                  <a:cubicBezTo>
                    <a:pt x="724090" y="46361"/>
                    <a:pt x="716335" y="44676"/>
                    <a:pt x="706103" y="44793"/>
                  </a:cubicBezTo>
                  <a:close/>
                  <a:moveTo>
                    <a:pt x="517843" y="44793"/>
                  </a:moveTo>
                  <a:lnTo>
                    <a:pt x="517843" y="93424"/>
                  </a:lnTo>
                  <a:lnTo>
                    <a:pt x="535654" y="93424"/>
                  </a:lnTo>
                  <a:cubicBezTo>
                    <a:pt x="545844" y="93420"/>
                    <a:pt x="553432" y="91277"/>
                    <a:pt x="558419" y="86995"/>
                  </a:cubicBezTo>
                  <a:cubicBezTo>
                    <a:pt x="563405" y="82713"/>
                    <a:pt x="565890" y="76317"/>
                    <a:pt x="565874" y="67808"/>
                  </a:cubicBezTo>
                  <a:cubicBezTo>
                    <a:pt x="565849" y="59319"/>
                    <a:pt x="563197" y="53332"/>
                    <a:pt x="557919" y="49846"/>
                  </a:cubicBezTo>
                  <a:cubicBezTo>
                    <a:pt x="552640" y="46361"/>
                    <a:pt x="544885" y="44676"/>
                    <a:pt x="534654" y="44793"/>
                  </a:cubicBezTo>
                  <a:close/>
                  <a:moveTo>
                    <a:pt x="2038162" y="21415"/>
                  </a:moveTo>
                  <a:lnTo>
                    <a:pt x="2151352" y="21415"/>
                  </a:lnTo>
                  <a:lnTo>
                    <a:pt x="2151352" y="45993"/>
                  </a:lnTo>
                  <a:lnTo>
                    <a:pt x="2109346" y="45993"/>
                  </a:lnTo>
                  <a:lnTo>
                    <a:pt x="2109346" y="169409"/>
                  </a:lnTo>
                  <a:lnTo>
                    <a:pt x="2079768" y="169409"/>
                  </a:lnTo>
                  <a:lnTo>
                    <a:pt x="2079768" y="45993"/>
                  </a:lnTo>
                  <a:lnTo>
                    <a:pt x="2038162" y="45993"/>
                  </a:lnTo>
                  <a:close/>
                  <a:moveTo>
                    <a:pt x="1878914" y="21415"/>
                  </a:moveTo>
                  <a:lnTo>
                    <a:pt x="1927505" y="21415"/>
                  </a:lnTo>
                  <a:cubicBezTo>
                    <a:pt x="1938552" y="21340"/>
                    <a:pt x="1948426" y="22756"/>
                    <a:pt x="1957126" y="25664"/>
                  </a:cubicBezTo>
                  <a:cubicBezTo>
                    <a:pt x="1965827" y="28573"/>
                    <a:pt x="1972704" y="33425"/>
                    <a:pt x="1977758" y="40223"/>
                  </a:cubicBezTo>
                  <a:cubicBezTo>
                    <a:pt x="1982813" y="47020"/>
                    <a:pt x="1985394" y="56215"/>
                    <a:pt x="1985502" y="67808"/>
                  </a:cubicBezTo>
                  <a:cubicBezTo>
                    <a:pt x="1985385" y="79056"/>
                    <a:pt x="1982799" y="88299"/>
                    <a:pt x="1977744" y="95536"/>
                  </a:cubicBezTo>
                  <a:cubicBezTo>
                    <a:pt x="1972688" y="102773"/>
                    <a:pt x="1965865" y="108132"/>
                    <a:pt x="1957274" y="111613"/>
                  </a:cubicBezTo>
                  <a:cubicBezTo>
                    <a:pt x="1948684" y="115093"/>
                    <a:pt x="1939028" y="116823"/>
                    <a:pt x="1928305" y="116802"/>
                  </a:cubicBezTo>
                  <a:lnTo>
                    <a:pt x="1908493" y="116802"/>
                  </a:lnTo>
                  <a:lnTo>
                    <a:pt x="1908493" y="169409"/>
                  </a:lnTo>
                  <a:lnTo>
                    <a:pt x="1878914" y="169409"/>
                  </a:lnTo>
                  <a:close/>
                  <a:moveTo>
                    <a:pt x="1707464" y="21415"/>
                  </a:moveTo>
                  <a:lnTo>
                    <a:pt x="1756055" y="21415"/>
                  </a:lnTo>
                  <a:cubicBezTo>
                    <a:pt x="1767102" y="21340"/>
                    <a:pt x="1776976" y="22756"/>
                    <a:pt x="1785676" y="25664"/>
                  </a:cubicBezTo>
                  <a:cubicBezTo>
                    <a:pt x="1794377" y="28573"/>
                    <a:pt x="1801254" y="33425"/>
                    <a:pt x="1806308" y="40223"/>
                  </a:cubicBezTo>
                  <a:cubicBezTo>
                    <a:pt x="1811363" y="47020"/>
                    <a:pt x="1813944" y="56215"/>
                    <a:pt x="1814052" y="67808"/>
                  </a:cubicBezTo>
                  <a:cubicBezTo>
                    <a:pt x="1813935" y="79056"/>
                    <a:pt x="1811349" y="88299"/>
                    <a:pt x="1806294" y="95536"/>
                  </a:cubicBezTo>
                  <a:cubicBezTo>
                    <a:pt x="1801238" y="102773"/>
                    <a:pt x="1794415" y="108132"/>
                    <a:pt x="1785824" y="111613"/>
                  </a:cubicBezTo>
                  <a:cubicBezTo>
                    <a:pt x="1777234" y="115093"/>
                    <a:pt x="1767578" y="116823"/>
                    <a:pt x="1756855" y="116802"/>
                  </a:cubicBezTo>
                  <a:lnTo>
                    <a:pt x="1737043" y="116802"/>
                  </a:lnTo>
                  <a:lnTo>
                    <a:pt x="1737043" y="169409"/>
                  </a:lnTo>
                  <a:lnTo>
                    <a:pt x="1707464" y="169409"/>
                  </a:lnTo>
                  <a:close/>
                  <a:moveTo>
                    <a:pt x="818962" y="21415"/>
                  </a:moveTo>
                  <a:lnTo>
                    <a:pt x="932152" y="21415"/>
                  </a:lnTo>
                  <a:lnTo>
                    <a:pt x="932152" y="45993"/>
                  </a:lnTo>
                  <a:lnTo>
                    <a:pt x="890146" y="45993"/>
                  </a:lnTo>
                  <a:lnTo>
                    <a:pt x="890146" y="169409"/>
                  </a:lnTo>
                  <a:lnTo>
                    <a:pt x="860568" y="169409"/>
                  </a:lnTo>
                  <a:lnTo>
                    <a:pt x="860568" y="45993"/>
                  </a:lnTo>
                  <a:lnTo>
                    <a:pt x="818962" y="45993"/>
                  </a:lnTo>
                  <a:close/>
                  <a:moveTo>
                    <a:pt x="659714" y="21415"/>
                  </a:moveTo>
                  <a:lnTo>
                    <a:pt x="708305" y="21415"/>
                  </a:lnTo>
                  <a:cubicBezTo>
                    <a:pt x="719352" y="21340"/>
                    <a:pt x="729226" y="22756"/>
                    <a:pt x="737926" y="25664"/>
                  </a:cubicBezTo>
                  <a:cubicBezTo>
                    <a:pt x="746627" y="28573"/>
                    <a:pt x="753504" y="33425"/>
                    <a:pt x="758558" y="40223"/>
                  </a:cubicBezTo>
                  <a:cubicBezTo>
                    <a:pt x="763613" y="47020"/>
                    <a:pt x="766194" y="56215"/>
                    <a:pt x="766302" y="67808"/>
                  </a:cubicBezTo>
                  <a:cubicBezTo>
                    <a:pt x="766185" y="79056"/>
                    <a:pt x="763599" y="88299"/>
                    <a:pt x="758544" y="95536"/>
                  </a:cubicBezTo>
                  <a:cubicBezTo>
                    <a:pt x="753488" y="102773"/>
                    <a:pt x="746665" y="108132"/>
                    <a:pt x="738075" y="111613"/>
                  </a:cubicBezTo>
                  <a:cubicBezTo>
                    <a:pt x="729484" y="115093"/>
                    <a:pt x="719828" y="116823"/>
                    <a:pt x="709105" y="116802"/>
                  </a:cubicBezTo>
                  <a:lnTo>
                    <a:pt x="689293" y="116802"/>
                  </a:lnTo>
                  <a:lnTo>
                    <a:pt x="689293" y="169409"/>
                  </a:lnTo>
                  <a:lnTo>
                    <a:pt x="659714" y="169409"/>
                  </a:lnTo>
                  <a:close/>
                  <a:moveTo>
                    <a:pt x="488264" y="21415"/>
                  </a:moveTo>
                  <a:lnTo>
                    <a:pt x="536855" y="21415"/>
                  </a:lnTo>
                  <a:cubicBezTo>
                    <a:pt x="547902" y="21340"/>
                    <a:pt x="557776" y="22756"/>
                    <a:pt x="566476" y="25664"/>
                  </a:cubicBezTo>
                  <a:cubicBezTo>
                    <a:pt x="575177" y="28573"/>
                    <a:pt x="582054" y="33425"/>
                    <a:pt x="587108" y="40223"/>
                  </a:cubicBezTo>
                  <a:cubicBezTo>
                    <a:pt x="592163" y="47020"/>
                    <a:pt x="594744" y="56215"/>
                    <a:pt x="594852" y="67808"/>
                  </a:cubicBezTo>
                  <a:cubicBezTo>
                    <a:pt x="594735" y="79056"/>
                    <a:pt x="592149" y="88299"/>
                    <a:pt x="587094" y="95536"/>
                  </a:cubicBezTo>
                  <a:cubicBezTo>
                    <a:pt x="582038" y="102773"/>
                    <a:pt x="575215" y="108132"/>
                    <a:pt x="566625" y="111613"/>
                  </a:cubicBezTo>
                  <a:cubicBezTo>
                    <a:pt x="558034" y="115093"/>
                    <a:pt x="548378" y="116823"/>
                    <a:pt x="537655" y="116802"/>
                  </a:cubicBezTo>
                  <a:lnTo>
                    <a:pt x="517843" y="116802"/>
                  </a:lnTo>
                  <a:lnTo>
                    <a:pt x="517843" y="169409"/>
                  </a:lnTo>
                  <a:lnTo>
                    <a:pt x="488264" y="169409"/>
                  </a:lnTo>
                  <a:close/>
                  <a:moveTo>
                    <a:pt x="1226401" y="13402"/>
                  </a:moveTo>
                  <a:lnTo>
                    <a:pt x="1399823" y="13402"/>
                  </a:lnTo>
                  <a:lnTo>
                    <a:pt x="1399823" y="37805"/>
                  </a:lnTo>
                  <a:lnTo>
                    <a:pt x="1337615" y="37805"/>
                  </a:lnTo>
                  <a:cubicBezTo>
                    <a:pt x="1335906" y="40909"/>
                    <a:pt x="1334073" y="44001"/>
                    <a:pt x="1332114" y="47081"/>
                  </a:cubicBezTo>
                  <a:cubicBezTo>
                    <a:pt x="1330155" y="50160"/>
                    <a:pt x="1328122" y="53202"/>
                    <a:pt x="1326013" y="56207"/>
                  </a:cubicBezTo>
                  <a:lnTo>
                    <a:pt x="1326013" y="77010"/>
                  </a:lnTo>
                  <a:lnTo>
                    <a:pt x="1340815" y="64608"/>
                  </a:lnTo>
                  <a:cubicBezTo>
                    <a:pt x="1348109" y="69833"/>
                    <a:pt x="1355969" y="75629"/>
                    <a:pt x="1364396" y="81995"/>
                  </a:cubicBezTo>
                  <a:cubicBezTo>
                    <a:pt x="1372823" y="88362"/>
                    <a:pt x="1380861" y="94750"/>
                    <a:pt x="1388510" y="101161"/>
                  </a:cubicBezTo>
                  <a:cubicBezTo>
                    <a:pt x="1396159" y="107571"/>
                    <a:pt x="1402464" y="113456"/>
                    <a:pt x="1407423" y="118815"/>
                  </a:cubicBezTo>
                  <a:lnTo>
                    <a:pt x="1387221" y="137017"/>
                  </a:lnTo>
                  <a:cubicBezTo>
                    <a:pt x="1382961" y="131995"/>
                    <a:pt x="1377435" y="126348"/>
                    <a:pt x="1370641" y="120074"/>
                  </a:cubicBezTo>
                  <a:cubicBezTo>
                    <a:pt x="1363848" y="113801"/>
                    <a:pt x="1356543" y="107427"/>
                    <a:pt x="1348727" y="100953"/>
                  </a:cubicBezTo>
                  <a:cubicBezTo>
                    <a:pt x="1340911" y="94480"/>
                    <a:pt x="1333340" y="88432"/>
                    <a:pt x="1326013" y="82810"/>
                  </a:cubicBezTo>
                  <a:lnTo>
                    <a:pt x="1326013" y="186423"/>
                  </a:lnTo>
                  <a:lnTo>
                    <a:pt x="1300010" y="186423"/>
                  </a:lnTo>
                  <a:lnTo>
                    <a:pt x="1300010" y="88811"/>
                  </a:lnTo>
                  <a:cubicBezTo>
                    <a:pt x="1290896" y="98575"/>
                    <a:pt x="1281020" y="107651"/>
                    <a:pt x="1270381" y="116039"/>
                  </a:cubicBezTo>
                  <a:cubicBezTo>
                    <a:pt x="1259743" y="124428"/>
                    <a:pt x="1248416" y="131754"/>
                    <a:pt x="1236402" y="138017"/>
                  </a:cubicBezTo>
                  <a:cubicBezTo>
                    <a:pt x="1234381" y="134654"/>
                    <a:pt x="1231822" y="130929"/>
                    <a:pt x="1228726" y="126841"/>
                  </a:cubicBezTo>
                  <a:cubicBezTo>
                    <a:pt x="1225630" y="122753"/>
                    <a:pt x="1222721" y="119277"/>
                    <a:pt x="1220000" y="116414"/>
                  </a:cubicBezTo>
                  <a:cubicBezTo>
                    <a:pt x="1238357" y="107613"/>
                    <a:pt x="1254950" y="96212"/>
                    <a:pt x="1269781" y="82210"/>
                  </a:cubicBezTo>
                  <a:cubicBezTo>
                    <a:pt x="1284612" y="68208"/>
                    <a:pt x="1296755" y="53407"/>
                    <a:pt x="1306211" y="37805"/>
                  </a:cubicBezTo>
                  <a:lnTo>
                    <a:pt x="1226401" y="37805"/>
                  </a:lnTo>
                  <a:close/>
                  <a:moveTo>
                    <a:pt x="255927" y="12801"/>
                  </a:moveTo>
                  <a:lnTo>
                    <a:pt x="407946" y="12801"/>
                  </a:lnTo>
                  <a:lnTo>
                    <a:pt x="407946" y="36404"/>
                  </a:lnTo>
                  <a:lnTo>
                    <a:pt x="346539" y="36404"/>
                  </a:lnTo>
                  <a:lnTo>
                    <a:pt x="346539" y="77410"/>
                  </a:lnTo>
                  <a:lnTo>
                    <a:pt x="421548" y="77410"/>
                  </a:lnTo>
                  <a:lnTo>
                    <a:pt x="421548" y="101013"/>
                  </a:lnTo>
                  <a:lnTo>
                    <a:pt x="346539" y="101013"/>
                  </a:lnTo>
                  <a:lnTo>
                    <a:pt x="346539" y="156019"/>
                  </a:lnTo>
                  <a:cubicBezTo>
                    <a:pt x="346605" y="163308"/>
                    <a:pt x="345672" y="168884"/>
                    <a:pt x="343738" y="172747"/>
                  </a:cubicBezTo>
                  <a:cubicBezTo>
                    <a:pt x="341805" y="176610"/>
                    <a:pt x="338471" y="179435"/>
                    <a:pt x="333737" y="181223"/>
                  </a:cubicBezTo>
                  <a:cubicBezTo>
                    <a:pt x="329036" y="183165"/>
                    <a:pt x="323036" y="184431"/>
                    <a:pt x="315735" y="185023"/>
                  </a:cubicBezTo>
                  <a:cubicBezTo>
                    <a:pt x="308434" y="185615"/>
                    <a:pt x="299833" y="185882"/>
                    <a:pt x="289931" y="185823"/>
                  </a:cubicBezTo>
                  <a:cubicBezTo>
                    <a:pt x="289152" y="182060"/>
                    <a:pt x="287810" y="177835"/>
                    <a:pt x="285906" y="173147"/>
                  </a:cubicBezTo>
                  <a:cubicBezTo>
                    <a:pt x="284002" y="168459"/>
                    <a:pt x="282010" y="164283"/>
                    <a:pt x="279930" y="160620"/>
                  </a:cubicBezTo>
                  <a:cubicBezTo>
                    <a:pt x="287585" y="161008"/>
                    <a:pt x="294728" y="161233"/>
                    <a:pt x="301358" y="161295"/>
                  </a:cubicBezTo>
                  <a:cubicBezTo>
                    <a:pt x="307988" y="161358"/>
                    <a:pt x="312580" y="161333"/>
                    <a:pt x="315135" y="161220"/>
                  </a:cubicBezTo>
                  <a:cubicBezTo>
                    <a:pt x="317318" y="161158"/>
                    <a:pt x="318902" y="160733"/>
                    <a:pt x="319885" y="159945"/>
                  </a:cubicBezTo>
                  <a:cubicBezTo>
                    <a:pt x="320869" y="159157"/>
                    <a:pt x="321352" y="157782"/>
                    <a:pt x="321335" y="155819"/>
                  </a:cubicBezTo>
                  <a:lnTo>
                    <a:pt x="321335" y="101013"/>
                  </a:lnTo>
                  <a:lnTo>
                    <a:pt x="242326" y="101013"/>
                  </a:lnTo>
                  <a:lnTo>
                    <a:pt x="242326" y="77410"/>
                  </a:lnTo>
                  <a:lnTo>
                    <a:pt x="321335" y="77410"/>
                  </a:lnTo>
                  <a:lnTo>
                    <a:pt x="321335" y="36404"/>
                  </a:lnTo>
                  <a:lnTo>
                    <a:pt x="255927" y="36404"/>
                  </a:lnTo>
                  <a:close/>
                  <a:moveTo>
                    <a:pt x="60208" y="10414"/>
                  </a:moveTo>
                  <a:lnTo>
                    <a:pt x="185223" y="10414"/>
                  </a:lnTo>
                  <a:lnTo>
                    <a:pt x="185223" y="31791"/>
                  </a:lnTo>
                  <a:lnTo>
                    <a:pt x="126616" y="31791"/>
                  </a:lnTo>
                  <a:lnTo>
                    <a:pt x="149019" y="35798"/>
                  </a:lnTo>
                  <a:cubicBezTo>
                    <a:pt x="147718" y="38006"/>
                    <a:pt x="146418" y="40201"/>
                    <a:pt x="145118" y="42383"/>
                  </a:cubicBezTo>
                  <a:cubicBezTo>
                    <a:pt x="143818" y="44566"/>
                    <a:pt x="142518" y="46711"/>
                    <a:pt x="141218" y="48818"/>
                  </a:cubicBezTo>
                  <a:lnTo>
                    <a:pt x="179422" y="48818"/>
                  </a:lnTo>
                  <a:lnTo>
                    <a:pt x="179422" y="121003"/>
                  </a:lnTo>
                  <a:lnTo>
                    <a:pt x="144618" y="121003"/>
                  </a:lnTo>
                  <a:lnTo>
                    <a:pt x="144618" y="164232"/>
                  </a:lnTo>
                  <a:cubicBezTo>
                    <a:pt x="144697" y="169282"/>
                    <a:pt x="144139" y="173320"/>
                    <a:pt x="142943" y="176347"/>
                  </a:cubicBezTo>
                  <a:cubicBezTo>
                    <a:pt x="141747" y="179373"/>
                    <a:pt x="139438" y="181662"/>
                    <a:pt x="136017" y="183215"/>
                  </a:cubicBezTo>
                  <a:cubicBezTo>
                    <a:pt x="132621" y="184767"/>
                    <a:pt x="128562" y="185758"/>
                    <a:pt x="123841" y="186186"/>
                  </a:cubicBezTo>
                  <a:cubicBezTo>
                    <a:pt x="119119" y="186615"/>
                    <a:pt x="113710" y="186757"/>
                    <a:pt x="107613" y="186611"/>
                  </a:cubicBezTo>
                  <a:cubicBezTo>
                    <a:pt x="107080" y="183414"/>
                    <a:pt x="106247" y="179968"/>
                    <a:pt x="105113" y="176272"/>
                  </a:cubicBezTo>
                  <a:cubicBezTo>
                    <a:pt x="103980" y="172576"/>
                    <a:pt x="102746" y="169230"/>
                    <a:pt x="101413" y="166233"/>
                  </a:cubicBezTo>
                  <a:cubicBezTo>
                    <a:pt x="105051" y="166329"/>
                    <a:pt x="108526" y="166387"/>
                    <a:pt x="111839" y="166408"/>
                  </a:cubicBezTo>
                  <a:cubicBezTo>
                    <a:pt x="115152" y="166429"/>
                    <a:pt x="117477" y="166437"/>
                    <a:pt x="118815" y="166433"/>
                  </a:cubicBezTo>
                  <a:cubicBezTo>
                    <a:pt x="119903" y="166454"/>
                    <a:pt x="120678" y="166262"/>
                    <a:pt x="121140" y="165858"/>
                  </a:cubicBezTo>
                  <a:cubicBezTo>
                    <a:pt x="121603" y="165453"/>
                    <a:pt x="121828" y="164711"/>
                    <a:pt x="121815" y="163631"/>
                  </a:cubicBezTo>
                  <a:lnTo>
                    <a:pt x="121815" y="121003"/>
                  </a:lnTo>
                  <a:lnTo>
                    <a:pt x="90211" y="121003"/>
                  </a:lnTo>
                  <a:lnTo>
                    <a:pt x="90211" y="48818"/>
                  </a:lnTo>
                  <a:lnTo>
                    <a:pt x="117015" y="48818"/>
                  </a:lnTo>
                  <a:cubicBezTo>
                    <a:pt x="118027" y="45893"/>
                    <a:pt x="118952" y="42980"/>
                    <a:pt x="119790" y="40080"/>
                  </a:cubicBezTo>
                  <a:cubicBezTo>
                    <a:pt x="120628" y="37179"/>
                    <a:pt x="121303" y="34416"/>
                    <a:pt x="121815" y="31791"/>
                  </a:cubicBezTo>
                  <a:lnTo>
                    <a:pt x="83210" y="31791"/>
                  </a:lnTo>
                  <a:lnTo>
                    <a:pt x="83210" y="65596"/>
                  </a:lnTo>
                  <a:cubicBezTo>
                    <a:pt x="83313" y="77633"/>
                    <a:pt x="82708" y="90914"/>
                    <a:pt x="81395" y="105441"/>
                  </a:cubicBezTo>
                  <a:cubicBezTo>
                    <a:pt x="80083" y="119967"/>
                    <a:pt x="77448" y="134369"/>
                    <a:pt x="73491" y="148648"/>
                  </a:cubicBezTo>
                  <a:cubicBezTo>
                    <a:pt x="69533" y="162927"/>
                    <a:pt x="63639" y="175715"/>
                    <a:pt x="55807" y="187011"/>
                  </a:cubicBezTo>
                  <a:cubicBezTo>
                    <a:pt x="53498" y="184977"/>
                    <a:pt x="50365" y="182694"/>
                    <a:pt x="46406" y="180160"/>
                  </a:cubicBezTo>
                  <a:cubicBezTo>
                    <a:pt x="42447" y="177626"/>
                    <a:pt x="38913" y="175643"/>
                    <a:pt x="35804" y="174209"/>
                  </a:cubicBezTo>
                  <a:cubicBezTo>
                    <a:pt x="43159" y="163771"/>
                    <a:pt x="48586" y="152223"/>
                    <a:pt x="52088" y="139565"/>
                  </a:cubicBezTo>
                  <a:cubicBezTo>
                    <a:pt x="55590" y="126907"/>
                    <a:pt x="57847" y="114159"/>
                    <a:pt x="58859" y="101321"/>
                  </a:cubicBezTo>
                  <a:cubicBezTo>
                    <a:pt x="59872" y="88482"/>
                    <a:pt x="60321" y="76574"/>
                    <a:pt x="60208" y="65596"/>
                  </a:cubicBezTo>
                  <a:close/>
                  <a:moveTo>
                    <a:pt x="23203" y="1413"/>
                  </a:moveTo>
                  <a:cubicBezTo>
                    <a:pt x="28487" y="4342"/>
                    <a:pt x="34321" y="7633"/>
                    <a:pt x="40705" y="11285"/>
                  </a:cubicBezTo>
                  <a:cubicBezTo>
                    <a:pt x="47089" y="14937"/>
                    <a:pt x="52323" y="18176"/>
                    <a:pt x="56407" y="21003"/>
                  </a:cubicBezTo>
                  <a:lnTo>
                    <a:pt x="42005" y="40005"/>
                  </a:lnTo>
                  <a:cubicBezTo>
                    <a:pt x="38142" y="36958"/>
                    <a:pt x="33117" y="33440"/>
                    <a:pt x="26928" y="29449"/>
                  </a:cubicBezTo>
                  <a:cubicBezTo>
                    <a:pt x="20740" y="25458"/>
                    <a:pt x="14964" y="21843"/>
                    <a:pt x="9601" y="18605"/>
                  </a:cubicBezTo>
                  <a:close/>
                  <a:moveTo>
                    <a:pt x="1546536" y="0"/>
                  </a:moveTo>
                  <a:lnTo>
                    <a:pt x="1571939" y="0"/>
                  </a:lnTo>
                  <a:lnTo>
                    <a:pt x="1571939" y="62408"/>
                  </a:lnTo>
                  <a:lnTo>
                    <a:pt x="1631547" y="62408"/>
                  </a:lnTo>
                  <a:lnTo>
                    <a:pt x="1631547" y="86411"/>
                  </a:lnTo>
                  <a:lnTo>
                    <a:pt x="1571939" y="86411"/>
                  </a:lnTo>
                  <a:lnTo>
                    <a:pt x="1571939" y="153019"/>
                  </a:lnTo>
                  <a:lnTo>
                    <a:pt x="1642348" y="153019"/>
                  </a:lnTo>
                  <a:lnTo>
                    <a:pt x="1642348" y="176822"/>
                  </a:lnTo>
                  <a:lnTo>
                    <a:pt x="1459725" y="176822"/>
                  </a:lnTo>
                  <a:lnTo>
                    <a:pt x="1459725" y="153019"/>
                  </a:lnTo>
                  <a:lnTo>
                    <a:pt x="1485128" y="153019"/>
                  </a:lnTo>
                  <a:lnTo>
                    <a:pt x="1485128" y="41005"/>
                  </a:lnTo>
                  <a:lnTo>
                    <a:pt x="1510132" y="41005"/>
                  </a:lnTo>
                  <a:lnTo>
                    <a:pt x="1510132" y="153019"/>
                  </a:lnTo>
                  <a:lnTo>
                    <a:pt x="1546536" y="153019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1200" cap="none" spc="300" normalizeH="0" baseline="0" noProof="0" dirty="0">
                <a:ln>
                  <a:noFill/>
                </a:ln>
                <a:solidFill>
                  <a:srgbClr val="ECBD81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endParaRPr>
            </a:p>
          </p:txBody>
        </p:sp>
        <p:grpSp>
          <p:nvGrpSpPr>
            <p:cNvPr id="39" name="组合 38">
              <a:extLst>
                <a:ext uri="{FF2B5EF4-FFF2-40B4-BE49-F238E27FC236}">
                  <a16:creationId xmlns:a16="http://schemas.microsoft.com/office/drawing/2014/main" id="{05118019-F1C9-60B9-20F2-4C6E68AE8AF5}"/>
                </a:ext>
              </a:extLst>
            </p:cNvPr>
            <p:cNvGrpSpPr/>
            <p:nvPr/>
          </p:nvGrpSpPr>
          <p:grpSpPr>
            <a:xfrm>
              <a:off x="4980705" y="2314286"/>
              <a:ext cx="3813754" cy="81601"/>
              <a:chOff x="3955432" y="5643520"/>
              <a:chExt cx="3026445" cy="86703"/>
            </a:xfrm>
            <a:grpFill/>
          </p:grpSpPr>
          <p:sp>
            <p:nvSpPr>
              <p:cNvPr id="41" name="Rectangle 151">
                <a:extLst>
                  <a:ext uri="{FF2B5EF4-FFF2-40B4-BE49-F238E27FC236}">
                    <a16:creationId xmlns:a16="http://schemas.microsoft.com/office/drawing/2014/main" id="{FF40F1C1-DF6A-0AF2-A563-9A07E06DA75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2" name="Rectangle 152">
                <a:extLst>
                  <a:ext uri="{FF2B5EF4-FFF2-40B4-BE49-F238E27FC236}">
                    <a16:creationId xmlns:a16="http://schemas.microsoft.com/office/drawing/2014/main" id="{EF845137-9AAF-232E-0165-DC3E4BAB38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3" name="Rectangle 153">
                <a:extLst>
                  <a:ext uri="{FF2B5EF4-FFF2-40B4-BE49-F238E27FC236}">
                    <a16:creationId xmlns:a16="http://schemas.microsoft.com/office/drawing/2014/main" id="{E0699BE0-F172-5D1D-DEF6-A0B22EE8C77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4" name="Rectangle 154">
                <a:extLst>
                  <a:ext uri="{FF2B5EF4-FFF2-40B4-BE49-F238E27FC236}">
                    <a16:creationId xmlns:a16="http://schemas.microsoft.com/office/drawing/2014/main" id="{2399AFA4-8ED8-97E9-4620-965C35922D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5" name="Rectangle 155">
                <a:extLst>
                  <a:ext uri="{FF2B5EF4-FFF2-40B4-BE49-F238E27FC236}">
                    <a16:creationId xmlns:a16="http://schemas.microsoft.com/office/drawing/2014/main" id="{936DF2EE-7F60-C8AC-38E5-A5899533B87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6" name="Rectangle 156">
                <a:extLst>
                  <a:ext uri="{FF2B5EF4-FFF2-40B4-BE49-F238E27FC236}">
                    <a16:creationId xmlns:a16="http://schemas.microsoft.com/office/drawing/2014/main" id="{1BF53AE2-050E-AA9C-B3DC-85149380218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7" name="Rectangle 157">
                <a:extLst>
                  <a:ext uri="{FF2B5EF4-FFF2-40B4-BE49-F238E27FC236}">
                    <a16:creationId xmlns:a16="http://schemas.microsoft.com/office/drawing/2014/main" id="{1D3571E4-464E-AD2E-5F70-981E6C155D5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8" name="Rectangle 158">
                <a:extLst>
                  <a:ext uri="{FF2B5EF4-FFF2-40B4-BE49-F238E27FC236}">
                    <a16:creationId xmlns:a16="http://schemas.microsoft.com/office/drawing/2014/main" id="{7D7FB36C-8D52-1CE5-88A8-7B1CFA7C152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9" name="Rectangle 159">
                <a:extLst>
                  <a:ext uri="{FF2B5EF4-FFF2-40B4-BE49-F238E27FC236}">
                    <a16:creationId xmlns:a16="http://schemas.microsoft.com/office/drawing/2014/main" id="{EE3DC712-96DE-96E6-1DE5-D28BDE68713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0" name="Rectangle 160">
                <a:extLst>
                  <a:ext uri="{FF2B5EF4-FFF2-40B4-BE49-F238E27FC236}">
                    <a16:creationId xmlns:a16="http://schemas.microsoft.com/office/drawing/2014/main" id="{420035A4-756A-9C5D-9189-3338239F358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1" name="Rectangle 161">
                <a:extLst>
                  <a:ext uri="{FF2B5EF4-FFF2-40B4-BE49-F238E27FC236}">
                    <a16:creationId xmlns:a16="http://schemas.microsoft.com/office/drawing/2014/main" id="{E6763A84-7AF3-BCBF-1CAF-1DEE83EC584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2" name="Rectangle 162">
                <a:extLst>
                  <a:ext uri="{FF2B5EF4-FFF2-40B4-BE49-F238E27FC236}">
                    <a16:creationId xmlns:a16="http://schemas.microsoft.com/office/drawing/2014/main" id="{9C496276-4793-FC1F-2B61-5F78694E480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3" name="Rectangle 163">
                <a:extLst>
                  <a:ext uri="{FF2B5EF4-FFF2-40B4-BE49-F238E27FC236}">
                    <a16:creationId xmlns:a16="http://schemas.microsoft.com/office/drawing/2014/main" id="{290412E1-F7DB-1325-910F-6C50AB54A58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4" name="Rectangle 164">
                <a:extLst>
                  <a:ext uri="{FF2B5EF4-FFF2-40B4-BE49-F238E27FC236}">
                    <a16:creationId xmlns:a16="http://schemas.microsoft.com/office/drawing/2014/main" id="{171B8AF0-6518-D2BD-CBB1-A3205C99590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5" name="Rectangle 165">
                <a:extLst>
                  <a:ext uri="{FF2B5EF4-FFF2-40B4-BE49-F238E27FC236}">
                    <a16:creationId xmlns:a16="http://schemas.microsoft.com/office/drawing/2014/main" id="{4E7626D6-17B9-AB95-C813-2C32A20AE41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6" name="Rectangle 166">
                <a:extLst>
                  <a:ext uri="{FF2B5EF4-FFF2-40B4-BE49-F238E27FC236}">
                    <a16:creationId xmlns:a16="http://schemas.microsoft.com/office/drawing/2014/main" id="{B16D06C9-2488-E23A-D2BA-C2D5F552108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7" name="Rectangle 167">
                <a:extLst>
                  <a:ext uri="{FF2B5EF4-FFF2-40B4-BE49-F238E27FC236}">
                    <a16:creationId xmlns:a16="http://schemas.microsoft.com/office/drawing/2014/main" id="{F1B88CB0-5B74-28C6-8153-B4CE2988E52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8" name="Rectangle 168">
                <a:extLst>
                  <a:ext uri="{FF2B5EF4-FFF2-40B4-BE49-F238E27FC236}">
                    <a16:creationId xmlns:a16="http://schemas.microsoft.com/office/drawing/2014/main" id="{089F9F67-1C71-B736-9CC7-7A0B39D24B6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9" name="Rectangle 169">
                <a:extLst>
                  <a:ext uri="{FF2B5EF4-FFF2-40B4-BE49-F238E27FC236}">
                    <a16:creationId xmlns:a16="http://schemas.microsoft.com/office/drawing/2014/main" id="{DED67E1E-A5BC-FF61-C4EE-503EC8E191D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0" name="Rectangle 170">
                <a:extLst>
                  <a:ext uri="{FF2B5EF4-FFF2-40B4-BE49-F238E27FC236}">
                    <a16:creationId xmlns:a16="http://schemas.microsoft.com/office/drawing/2014/main" id="{B981F161-5F8C-3807-CC00-EAC4D4D419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1" name="Rectangle 171">
                <a:extLst>
                  <a:ext uri="{FF2B5EF4-FFF2-40B4-BE49-F238E27FC236}">
                    <a16:creationId xmlns:a16="http://schemas.microsoft.com/office/drawing/2014/main" id="{42233919-AF34-4C4C-CC73-00F59A5307B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2" name="Rectangle 172">
                <a:extLst>
                  <a:ext uri="{FF2B5EF4-FFF2-40B4-BE49-F238E27FC236}">
                    <a16:creationId xmlns:a16="http://schemas.microsoft.com/office/drawing/2014/main" id="{A57B800D-3152-D0D9-2BE4-D51E0C5D4C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3" name="Rectangle 173">
                <a:extLst>
                  <a:ext uri="{FF2B5EF4-FFF2-40B4-BE49-F238E27FC236}">
                    <a16:creationId xmlns:a16="http://schemas.microsoft.com/office/drawing/2014/main" id="{0D3D5903-DF83-F6CE-0626-966495D9CC7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4" name="Rectangle 174">
                <a:extLst>
                  <a:ext uri="{FF2B5EF4-FFF2-40B4-BE49-F238E27FC236}">
                    <a16:creationId xmlns:a16="http://schemas.microsoft.com/office/drawing/2014/main" id="{D0DE0C5A-7B0A-B8D3-ED5F-1447738AD62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5" name="Rectangle 175">
                <a:extLst>
                  <a:ext uri="{FF2B5EF4-FFF2-40B4-BE49-F238E27FC236}">
                    <a16:creationId xmlns:a16="http://schemas.microsoft.com/office/drawing/2014/main" id="{281855D6-0743-DD2F-A813-84FA9FCCD9E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6" name="Rectangle 176">
                <a:extLst>
                  <a:ext uri="{FF2B5EF4-FFF2-40B4-BE49-F238E27FC236}">
                    <a16:creationId xmlns:a16="http://schemas.microsoft.com/office/drawing/2014/main" id="{883B2B23-1840-FCFA-EEC1-399F9D2580C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7" name="Rectangle 177">
                <a:extLst>
                  <a:ext uri="{FF2B5EF4-FFF2-40B4-BE49-F238E27FC236}">
                    <a16:creationId xmlns:a16="http://schemas.microsoft.com/office/drawing/2014/main" id="{643F0F95-CCAB-D8D5-DCF0-D0304016561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8" name="Rectangle 178">
                <a:extLst>
                  <a:ext uri="{FF2B5EF4-FFF2-40B4-BE49-F238E27FC236}">
                    <a16:creationId xmlns:a16="http://schemas.microsoft.com/office/drawing/2014/main" id="{79B7CBEF-0B1F-D1DD-DD4A-81598097AB9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9" name="Rectangle 179">
                <a:extLst>
                  <a:ext uri="{FF2B5EF4-FFF2-40B4-BE49-F238E27FC236}">
                    <a16:creationId xmlns:a16="http://schemas.microsoft.com/office/drawing/2014/main" id="{D8CD27EB-2363-92B8-FB14-5B357F94BEE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0" name="Rectangle 180">
                <a:extLst>
                  <a:ext uri="{FF2B5EF4-FFF2-40B4-BE49-F238E27FC236}">
                    <a16:creationId xmlns:a16="http://schemas.microsoft.com/office/drawing/2014/main" id="{A1F7992E-2682-F534-0CCB-04D6F5ADD0A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1" name="Rectangle 181">
                <a:extLst>
                  <a:ext uri="{FF2B5EF4-FFF2-40B4-BE49-F238E27FC236}">
                    <a16:creationId xmlns:a16="http://schemas.microsoft.com/office/drawing/2014/main" id="{CD900F35-EB8B-ACFC-BDAD-F6FFFADC4CE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2" name="Rectangle 182">
                <a:extLst>
                  <a:ext uri="{FF2B5EF4-FFF2-40B4-BE49-F238E27FC236}">
                    <a16:creationId xmlns:a16="http://schemas.microsoft.com/office/drawing/2014/main" id="{75426EE9-1915-858E-B367-9B7BC575EE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3" name="Rectangle 183">
                <a:extLst>
                  <a:ext uri="{FF2B5EF4-FFF2-40B4-BE49-F238E27FC236}">
                    <a16:creationId xmlns:a16="http://schemas.microsoft.com/office/drawing/2014/main" id="{D85A2CF8-8823-1161-5DA4-038082404E6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4" name="Rectangle 184">
                <a:extLst>
                  <a:ext uri="{FF2B5EF4-FFF2-40B4-BE49-F238E27FC236}">
                    <a16:creationId xmlns:a16="http://schemas.microsoft.com/office/drawing/2014/main" id="{C1B7020B-8BA5-5EE9-E479-E630B2FC36C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5" name="Rectangle 185">
                <a:extLst>
                  <a:ext uri="{FF2B5EF4-FFF2-40B4-BE49-F238E27FC236}">
                    <a16:creationId xmlns:a16="http://schemas.microsoft.com/office/drawing/2014/main" id="{53E844FC-51B6-0C2E-6F17-53194A91439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6" name="Rectangle 186">
                <a:extLst>
                  <a:ext uri="{FF2B5EF4-FFF2-40B4-BE49-F238E27FC236}">
                    <a16:creationId xmlns:a16="http://schemas.microsoft.com/office/drawing/2014/main" id="{A405CAD8-2102-E518-6DE5-E1A13D917A9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7" name="Rectangle 187">
                <a:extLst>
                  <a:ext uri="{FF2B5EF4-FFF2-40B4-BE49-F238E27FC236}">
                    <a16:creationId xmlns:a16="http://schemas.microsoft.com/office/drawing/2014/main" id="{CAAF60C5-A79E-859C-0865-C3B104D8530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8" name="Rectangle 188">
                <a:extLst>
                  <a:ext uri="{FF2B5EF4-FFF2-40B4-BE49-F238E27FC236}">
                    <a16:creationId xmlns:a16="http://schemas.microsoft.com/office/drawing/2014/main" id="{43DCFDB5-7B46-8FA2-00FD-C63AD755A3B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9" name="Rectangle 189">
                <a:extLst>
                  <a:ext uri="{FF2B5EF4-FFF2-40B4-BE49-F238E27FC236}">
                    <a16:creationId xmlns:a16="http://schemas.microsoft.com/office/drawing/2014/main" id="{D79497E2-3AAC-EF99-F040-1B8234F84D1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0" name="Rectangle 190">
                <a:extLst>
                  <a:ext uri="{FF2B5EF4-FFF2-40B4-BE49-F238E27FC236}">
                    <a16:creationId xmlns:a16="http://schemas.microsoft.com/office/drawing/2014/main" id="{E1317293-C6F1-F3D5-483B-8C484A14DDB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1" name="Rectangle 191">
                <a:extLst>
                  <a:ext uri="{FF2B5EF4-FFF2-40B4-BE49-F238E27FC236}">
                    <a16:creationId xmlns:a16="http://schemas.microsoft.com/office/drawing/2014/main" id="{1FE81F16-9AC6-C4B9-123C-4CA3375491A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2" name="Rectangle 192">
                <a:extLst>
                  <a:ext uri="{FF2B5EF4-FFF2-40B4-BE49-F238E27FC236}">
                    <a16:creationId xmlns:a16="http://schemas.microsoft.com/office/drawing/2014/main" id="{DB247403-BD3F-9C9E-8F23-E6A52930918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3" name="Rectangle 193">
                <a:extLst>
                  <a:ext uri="{FF2B5EF4-FFF2-40B4-BE49-F238E27FC236}">
                    <a16:creationId xmlns:a16="http://schemas.microsoft.com/office/drawing/2014/main" id="{0F26F672-3315-6F6E-79D7-D4897099D2F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4" name="Rectangle 194">
                <a:extLst>
                  <a:ext uri="{FF2B5EF4-FFF2-40B4-BE49-F238E27FC236}">
                    <a16:creationId xmlns:a16="http://schemas.microsoft.com/office/drawing/2014/main" id="{507B6D59-723A-754D-6784-3F9F99252AD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5" name="Rectangle 195">
                <a:extLst>
                  <a:ext uri="{FF2B5EF4-FFF2-40B4-BE49-F238E27FC236}">
                    <a16:creationId xmlns:a16="http://schemas.microsoft.com/office/drawing/2014/main" id="{75CB3422-8F69-7E46-6776-007E02B300A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6" name="Rectangle 196">
                <a:extLst>
                  <a:ext uri="{FF2B5EF4-FFF2-40B4-BE49-F238E27FC236}">
                    <a16:creationId xmlns:a16="http://schemas.microsoft.com/office/drawing/2014/main" id="{312C8951-8AE8-05A7-BE48-251215473EA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7" name="Rectangle 197">
                <a:extLst>
                  <a:ext uri="{FF2B5EF4-FFF2-40B4-BE49-F238E27FC236}">
                    <a16:creationId xmlns:a16="http://schemas.microsoft.com/office/drawing/2014/main" id="{0E5D1A75-D23D-CAF4-74E7-24E554AD6FE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8" name="Rectangle 198">
                <a:extLst>
                  <a:ext uri="{FF2B5EF4-FFF2-40B4-BE49-F238E27FC236}">
                    <a16:creationId xmlns:a16="http://schemas.microsoft.com/office/drawing/2014/main" id="{9CBAD03F-3685-F50D-DE82-24EFD5A1D4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9" name="Rectangle 199">
                <a:extLst>
                  <a:ext uri="{FF2B5EF4-FFF2-40B4-BE49-F238E27FC236}">
                    <a16:creationId xmlns:a16="http://schemas.microsoft.com/office/drawing/2014/main" id="{C34D2BE3-4D75-4B0E-A810-BDE13A652E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0" name="Rectangle 200">
                <a:extLst>
                  <a:ext uri="{FF2B5EF4-FFF2-40B4-BE49-F238E27FC236}">
                    <a16:creationId xmlns:a16="http://schemas.microsoft.com/office/drawing/2014/main" id="{BD1F8688-D7CF-F6CC-AAB8-081E41BA287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1" name="Rectangle 201">
                <a:extLst>
                  <a:ext uri="{FF2B5EF4-FFF2-40B4-BE49-F238E27FC236}">
                    <a16:creationId xmlns:a16="http://schemas.microsoft.com/office/drawing/2014/main" id="{4CE9EF5F-78E2-5FB8-7730-42966B3190E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2" name="Rectangle 202">
                <a:extLst>
                  <a:ext uri="{FF2B5EF4-FFF2-40B4-BE49-F238E27FC236}">
                    <a16:creationId xmlns:a16="http://schemas.microsoft.com/office/drawing/2014/main" id="{4AC3BACB-C341-CB6E-73E5-E07BADCAFAD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3" name="Rectangle 203">
                <a:extLst>
                  <a:ext uri="{FF2B5EF4-FFF2-40B4-BE49-F238E27FC236}">
                    <a16:creationId xmlns:a16="http://schemas.microsoft.com/office/drawing/2014/main" id="{DDBC8A48-9E78-486C-8683-C7AE8B52D7D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4" name="Rectangle 204">
                <a:extLst>
                  <a:ext uri="{FF2B5EF4-FFF2-40B4-BE49-F238E27FC236}">
                    <a16:creationId xmlns:a16="http://schemas.microsoft.com/office/drawing/2014/main" id="{308265C6-FA1D-7C2E-C4A9-0B54279C371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5" name="Rectangle 205">
                <a:extLst>
                  <a:ext uri="{FF2B5EF4-FFF2-40B4-BE49-F238E27FC236}">
                    <a16:creationId xmlns:a16="http://schemas.microsoft.com/office/drawing/2014/main" id="{9A8F802F-04EC-A848-F537-A349E43140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6" name="Rectangle 206">
                <a:extLst>
                  <a:ext uri="{FF2B5EF4-FFF2-40B4-BE49-F238E27FC236}">
                    <a16:creationId xmlns:a16="http://schemas.microsoft.com/office/drawing/2014/main" id="{31CCA222-E862-F83C-DB7F-B416E1B6D58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7" name="Rectangle 207">
                <a:extLst>
                  <a:ext uri="{FF2B5EF4-FFF2-40B4-BE49-F238E27FC236}">
                    <a16:creationId xmlns:a16="http://schemas.microsoft.com/office/drawing/2014/main" id="{27EA6E84-90A0-A3D5-6AD6-68AFEB5EA60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8" name="Rectangle 208">
                <a:extLst>
                  <a:ext uri="{FF2B5EF4-FFF2-40B4-BE49-F238E27FC236}">
                    <a16:creationId xmlns:a16="http://schemas.microsoft.com/office/drawing/2014/main" id="{FA5751E0-BE7D-870F-6B32-A4288DB9FB0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9" name="Rectangle 209">
                <a:extLst>
                  <a:ext uri="{FF2B5EF4-FFF2-40B4-BE49-F238E27FC236}">
                    <a16:creationId xmlns:a16="http://schemas.microsoft.com/office/drawing/2014/main" id="{27B43D2C-BA92-C443-19D3-A89B79412E3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0" name="Rectangle 210">
                <a:extLst>
                  <a:ext uri="{FF2B5EF4-FFF2-40B4-BE49-F238E27FC236}">
                    <a16:creationId xmlns:a16="http://schemas.microsoft.com/office/drawing/2014/main" id="{798203AB-D88D-9DAA-710E-18D7EBCA20D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1" name="Rectangle 211">
                <a:extLst>
                  <a:ext uri="{FF2B5EF4-FFF2-40B4-BE49-F238E27FC236}">
                    <a16:creationId xmlns:a16="http://schemas.microsoft.com/office/drawing/2014/main" id="{3D6BDD60-9DAE-3B04-5054-89A7CFC4BC8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2" name="Rectangle 212">
                <a:extLst>
                  <a:ext uri="{FF2B5EF4-FFF2-40B4-BE49-F238E27FC236}">
                    <a16:creationId xmlns:a16="http://schemas.microsoft.com/office/drawing/2014/main" id="{489D39F7-B5E9-6C6E-7CBC-077F3C35068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3" name="Rectangle 213">
                <a:extLst>
                  <a:ext uri="{FF2B5EF4-FFF2-40B4-BE49-F238E27FC236}">
                    <a16:creationId xmlns:a16="http://schemas.microsoft.com/office/drawing/2014/main" id="{346B5222-B3E8-854E-47C9-F82EBD93ED9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4" name="Rectangle 214">
                <a:extLst>
                  <a:ext uri="{FF2B5EF4-FFF2-40B4-BE49-F238E27FC236}">
                    <a16:creationId xmlns:a16="http://schemas.microsoft.com/office/drawing/2014/main" id="{0E2A2DF7-672E-FDA4-0764-9693CDC0924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5" name="Rectangle 215">
                <a:extLst>
                  <a:ext uri="{FF2B5EF4-FFF2-40B4-BE49-F238E27FC236}">
                    <a16:creationId xmlns:a16="http://schemas.microsoft.com/office/drawing/2014/main" id="{F4E66721-0A04-E42A-50E4-1C63B3AED07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6" name="Rectangle 216">
                <a:extLst>
                  <a:ext uri="{FF2B5EF4-FFF2-40B4-BE49-F238E27FC236}">
                    <a16:creationId xmlns:a16="http://schemas.microsoft.com/office/drawing/2014/main" id="{EC66C7AD-DDE2-6F62-C9AD-2B8FEC9FF65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7" name="Rectangle 217">
                <a:extLst>
                  <a:ext uri="{FF2B5EF4-FFF2-40B4-BE49-F238E27FC236}">
                    <a16:creationId xmlns:a16="http://schemas.microsoft.com/office/drawing/2014/main" id="{D58A4322-71E8-ACB5-B4EE-3A79E6E0F87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8" name="Rectangle 218">
                <a:extLst>
                  <a:ext uri="{FF2B5EF4-FFF2-40B4-BE49-F238E27FC236}">
                    <a16:creationId xmlns:a16="http://schemas.microsoft.com/office/drawing/2014/main" id="{BF87A28F-3566-965C-3C3C-8488D41B7E1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9" name="Rectangle 219">
                <a:extLst>
                  <a:ext uri="{FF2B5EF4-FFF2-40B4-BE49-F238E27FC236}">
                    <a16:creationId xmlns:a16="http://schemas.microsoft.com/office/drawing/2014/main" id="{81FDCCEB-9193-3ABF-911A-B8A35957FC1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0" name="Rectangle 220">
                <a:extLst>
                  <a:ext uri="{FF2B5EF4-FFF2-40B4-BE49-F238E27FC236}">
                    <a16:creationId xmlns:a16="http://schemas.microsoft.com/office/drawing/2014/main" id="{4EF2BE1F-A256-07CE-D61B-4D7BF0887ED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1" name="Rectangle 221">
                <a:extLst>
                  <a:ext uri="{FF2B5EF4-FFF2-40B4-BE49-F238E27FC236}">
                    <a16:creationId xmlns:a16="http://schemas.microsoft.com/office/drawing/2014/main" id="{F1BB272F-41DA-6111-E676-589898DC947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2" name="Rectangle 222">
                <a:extLst>
                  <a:ext uri="{FF2B5EF4-FFF2-40B4-BE49-F238E27FC236}">
                    <a16:creationId xmlns:a16="http://schemas.microsoft.com/office/drawing/2014/main" id="{C9CFA88C-8B2C-D475-F986-E76A6C4ECDB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3" name="Rectangle 223">
                <a:extLst>
                  <a:ext uri="{FF2B5EF4-FFF2-40B4-BE49-F238E27FC236}">
                    <a16:creationId xmlns:a16="http://schemas.microsoft.com/office/drawing/2014/main" id="{BA72BE11-BCB1-E034-AAE1-B42CEE6D953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4" name="Rectangle 224">
                <a:extLst>
                  <a:ext uri="{FF2B5EF4-FFF2-40B4-BE49-F238E27FC236}">
                    <a16:creationId xmlns:a16="http://schemas.microsoft.com/office/drawing/2014/main" id="{06B55F5F-7943-A5BC-83D6-2967FFB8EC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5" name="Rectangle 225">
                <a:extLst>
                  <a:ext uri="{FF2B5EF4-FFF2-40B4-BE49-F238E27FC236}">
                    <a16:creationId xmlns:a16="http://schemas.microsoft.com/office/drawing/2014/main" id="{61BEC387-10A9-5722-0F99-F60261D9A82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6" name="Rectangle 226">
                <a:extLst>
                  <a:ext uri="{FF2B5EF4-FFF2-40B4-BE49-F238E27FC236}">
                    <a16:creationId xmlns:a16="http://schemas.microsoft.com/office/drawing/2014/main" id="{7EBFAEC2-208B-BD11-FCD7-C314C822FA9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7" name="Rectangle 227">
                <a:extLst>
                  <a:ext uri="{FF2B5EF4-FFF2-40B4-BE49-F238E27FC236}">
                    <a16:creationId xmlns:a16="http://schemas.microsoft.com/office/drawing/2014/main" id="{8BEBE0B7-78A9-534E-02A4-889BEE0A99D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8" name="Rectangle 228">
                <a:extLst>
                  <a:ext uri="{FF2B5EF4-FFF2-40B4-BE49-F238E27FC236}">
                    <a16:creationId xmlns:a16="http://schemas.microsoft.com/office/drawing/2014/main" id="{EBDFC293-C353-0C75-81F7-60556117CBC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</p:grpSp>
        <p:cxnSp>
          <p:nvCxnSpPr>
            <p:cNvPr id="40" name="直接连接符 39">
              <a:extLst>
                <a:ext uri="{FF2B5EF4-FFF2-40B4-BE49-F238E27FC236}">
                  <a16:creationId xmlns:a16="http://schemas.microsoft.com/office/drawing/2014/main" id="{58946749-C5DB-769B-937A-22B2BCBAE13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991236" y="1803529"/>
              <a:ext cx="1803222" cy="0"/>
            </a:xfrm>
            <a:prstGeom prst="line">
              <a:avLst/>
            </a:prstGeom>
            <a:grpFill/>
            <a:ln>
              <a:gradFill flip="none" rotWithShape="1">
                <a:gsLst>
                  <a:gs pos="0">
                    <a:srgbClr val="ECBD81">
                      <a:alpha val="25000"/>
                    </a:srgbClr>
                  </a:gs>
                  <a:gs pos="100000">
                    <a:srgbClr val="ECBD81">
                      <a:alpha val="0"/>
                    </a:srgb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0" name="矩形 7">
            <a:extLst>
              <a:ext uri="{FF2B5EF4-FFF2-40B4-BE49-F238E27FC236}">
                <a16:creationId xmlns:a16="http://schemas.microsoft.com/office/drawing/2014/main" id="{EF5F7005-E6C9-16BE-AF18-CB98C34A861D}"/>
              </a:ext>
            </a:extLst>
          </p:cNvPr>
          <p:cNvSpPr/>
          <p:nvPr/>
        </p:nvSpPr>
        <p:spPr>
          <a:xfrm flipH="1" flipV="1">
            <a:off x="3911466" y="4339044"/>
            <a:ext cx="7103415" cy="28621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ahnschrift SemiLight"/>
              <a:ea typeface="OPPOSans R"/>
              <a:cs typeface="+mn-cs"/>
            </a:endParaRPr>
          </a:p>
        </p:txBody>
      </p:sp>
      <p:sp>
        <p:nvSpPr>
          <p:cNvPr id="121" name="任意多边形: 形状 120">
            <a:extLst>
              <a:ext uri="{FF2B5EF4-FFF2-40B4-BE49-F238E27FC236}">
                <a16:creationId xmlns:a16="http://schemas.microsoft.com/office/drawing/2014/main" id="{46F37BEC-D24F-0728-56B8-E9996F1A3497}"/>
              </a:ext>
            </a:extLst>
          </p:cNvPr>
          <p:cNvSpPr/>
          <p:nvPr/>
        </p:nvSpPr>
        <p:spPr>
          <a:xfrm>
            <a:off x="5687024" y="4276591"/>
            <a:ext cx="4783319" cy="212546"/>
          </a:xfrm>
          <a:custGeom>
            <a:avLst/>
            <a:gdLst/>
            <a:ahLst/>
            <a:cxnLst/>
            <a:rect l="l" t="t" r="r" b="b"/>
            <a:pathLst>
              <a:path w="6618942" h="294113">
                <a:moveTo>
                  <a:pt x="2540184" y="230086"/>
                </a:moveTo>
                <a:cubicBezTo>
                  <a:pt x="2553400" y="233817"/>
                  <a:pt x="2567236" y="238107"/>
                  <a:pt x="2581694" y="242956"/>
                </a:cubicBezTo>
                <a:cubicBezTo>
                  <a:pt x="2596151" y="247804"/>
                  <a:pt x="2609964" y="252771"/>
                  <a:pt x="2623135" y="257857"/>
                </a:cubicBezTo>
                <a:cubicBezTo>
                  <a:pt x="2636305" y="262943"/>
                  <a:pt x="2647568" y="267707"/>
                  <a:pt x="2656923" y="272149"/>
                </a:cubicBezTo>
                <a:lnTo>
                  <a:pt x="2648388" y="284645"/>
                </a:lnTo>
                <a:cubicBezTo>
                  <a:pt x="2639532" y="280096"/>
                  <a:pt x="2628593" y="275174"/>
                  <a:pt x="2615572" y="269880"/>
                </a:cubicBezTo>
                <a:cubicBezTo>
                  <a:pt x="2602550" y="264585"/>
                  <a:pt x="2588766" y="259392"/>
                  <a:pt x="2574220" y="254301"/>
                </a:cubicBezTo>
                <a:cubicBezTo>
                  <a:pt x="2559674" y="249210"/>
                  <a:pt x="2545688" y="244694"/>
                  <a:pt x="2532260" y="240754"/>
                </a:cubicBezTo>
                <a:close/>
                <a:moveTo>
                  <a:pt x="4416228" y="216085"/>
                </a:moveTo>
                <a:cubicBezTo>
                  <a:pt x="4428208" y="221467"/>
                  <a:pt x="4440656" y="227533"/>
                  <a:pt x="4453572" y="234282"/>
                </a:cubicBezTo>
                <a:cubicBezTo>
                  <a:pt x="4466488" y="241031"/>
                  <a:pt x="4478710" y="247865"/>
                  <a:pt x="4490238" y="254783"/>
                </a:cubicBezTo>
                <a:cubicBezTo>
                  <a:pt x="4501766" y="261701"/>
                  <a:pt x="4511437" y="268106"/>
                  <a:pt x="4519250" y="273997"/>
                </a:cubicBezTo>
                <a:lnTo>
                  <a:pt x="4510106" y="285579"/>
                </a:lnTo>
                <a:cubicBezTo>
                  <a:pt x="4502396" y="279784"/>
                  <a:pt x="4492824" y="273357"/>
                  <a:pt x="4481388" y="266298"/>
                </a:cubicBezTo>
                <a:cubicBezTo>
                  <a:pt x="4469952" y="259238"/>
                  <a:pt x="4457805" y="252179"/>
                  <a:pt x="4444947" y="245120"/>
                </a:cubicBezTo>
                <a:cubicBezTo>
                  <a:pt x="4432089" y="238060"/>
                  <a:pt x="4419671" y="231633"/>
                  <a:pt x="4407694" y="225838"/>
                </a:cubicBezTo>
                <a:close/>
                <a:moveTo>
                  <a:pt x="5670252" y="215480"/>
                </a:moveTo>
                <a:lnTo>
                  <a:pt x="5682748" y="220968"/>
                </a:lnTo>
                <a:cubicBezTo>
                  <a:pt x="5678418" y="229384"/>
                  <a:pt x="5673516" y="238619"/>
                  <a:pt x="5668042" y="248671"/>
                </a:cubicBezTo>
                <a:cubicBezTo>
                  <a:pt x="5662568" y="258724"/>
                  <a:pt x="5656904" y="267573"/>
                  <a:pt x="5651050" y="275219"/>
                </a:cubicBezTo>
                <a:lnTo>
                  <a:pt x="5637638" y="269443"/>
                </a:lnTo>
                <a:cubicBezTo>
                  <a:pt x="5644140" y="261917"/>
                  <a:pt x="5650262" y="253113"/>
                  <a:pt x="5656002" y="243033"/>
                </a:cubicBezTo>
                <a:cubicBezTo>
                  <a:pt x="5661743" y="232953"/>
                  <a:pt x="5666492" y="223769"/>
                  <a:pt x="5670252" y="215480"/>
                </a:cubicBezTo>
                <a:close/>
                <a:moveTo>
                  <a:pt x="5868372" y="208788"/>
                </a:moveTo>
                <a:cubicBezTo>
                  <a:pt x="5875426" y="217628"/>
                  <a:pt x="5882120" y="227153"/>
                  <a:pt x="5888450" y="237363"/>
                </a:cubicBezTo>
                <a:cubicBezTo>
                  <a:pt x="5894782" y="247574"/>
                  <a:pt x="5899569" y="256642"/>
                  <a:pt x="5902814" y="264567"/>
                </a:cubicBezTo>
                <a:lnTo>
                  <a:pt x="5889402" y="270053"/>
                </a:lnTo>
                <a:cubicBezTo>
                  <a:pt x="5886164" y="262122"/>
                  <a:pt x="5881440" y="252991"/>
                  <a:pt x="5875230" y="242659"/>
                </a:cubicBezTo>
                <a:cubicBezTo>
                  <a:pt x="5869019" y="232328"/>
                  <a:pt x="5862466" y="222663"/>
                  <a:pt x="5855570" y="213665"/>
                </a:cubicBezTo>
                <a:close/>
                <a:moveTo>
                  <a:pt x="5702866" y="205740"/>
                </a:moveTo>
                <a:lnTo>
                  <a:pt x="5717496" y="205740"/>
                </a:lnTo>
                <a:lnTo>
                  <a:pt x="5717496" y="260300"/>
                </a:lnTo>
                <a:cubicBezTo>
                  <a:pt x="5717222" y="264040"/>
                  <a:pt x="5718683" y="266618"/>
                  <a:pt x="5721877" y="268034"/>
                </a:cubicBezTo>
                <a:cubicBezTo>
                  <a:pt x="5725071" y="269450"/>
                  <a:pt x="5731638" y="270123"/>
                  <a:pt x="5741575" y="270053"/>
                </a:cubicBezTo>
                <a:lnTo>
                  <a:pt x="5818080" y="270053"/>
                </a:lnTo>
                <a:cubicBezTo>
                  <a:pt x="5826493" y="270523"/>
                  <a:pt x="5832068" y="268364"/>
                  <a:pt x="5834806" y="263576"/>
                </a:cubicBezTo>
                <a:cubicBezTo>
                  <a:pt x="5837542" y="258788"/>
                  <a:pt x="5839079" y="248552"/>
                  <a:pt x="5839416" y="232868"/>
                </a:cubicBezTo>
                <a:cubicBezTo>
                  <a:pt x="5841466" y="234112"/>
                  <a:pt x="5843766" y="235204"/>
                  <a:pt x="5846312" y="236144"/>
                </a:cubicBezTo>
                <a:cubicBezTo>
                  <a:pt x="5848858" y="237084"/>
                  <a:pt x="5851233" y="237719"/>
                  <a:pt x="5853436" y="238049"/>
                </a:cubicBezTo>
                <a:cubicBezTo>
                  <a:pt x="5852744" y="255898"/>
                  <a:pt x="5850090" y="267878"/>
                  <a:pt x="5845474" y="273991"/>
                </a:cubicBezTo>
                <a:cubicBezTo>
                  <a:pt x="5840857" y="280104"/>
                  <a:pt x="5832030" y="282944"/>
                  <a:pt x="5818994" y="282512"/>
                </a:cubicBezTo>
                <a:lnTo>
                  <a:pt x="5741880" y="282512"/>
                </a:lnTo>
                <a:cubicBezTo>
                  <a:pt x="5726786" y="282728"/>
                  <a:pt x="5716436" y="281308"/>
                  <a:pt x="5710828" y="278254"/>
                </a:cubicBezTo>
                <a:cubicBezTo>
                  <a:pt x="5705221" y="275200"/>
                  <a:pt x="5702567" y="269215"/>
                  <a:pt x="5702866" y="260300"/>
                </a:cubicBezTo>
                <a:close/>
                <a:moveTo>
                  <a:pt x="1609630" y="200248"/>
                </a:moveTo>
                <a:cubicBezTo>
                  <a:pt x="1615205" y="209868"/>
                  <a:pt x="1621047" y="220163"/>
                  <a:pt x="1627156" y="231134"/>
                </a:cubicBezTo>
                <a:cubicBezTo>
                  <a:pt x="1633265" y="242105"/>
                  <a:pt x="1638192" y="251723"/>
                  <a:pt x="1641939" y="259986"/>
                </a:cubicBezTo>
                <a:lnTo>
                  <a:pt x="1599572" y="274600"/>
                </a:lnTo>
                <a:cubicBezTo>
                  <a:pt x="1597997" y="269971"/>
                  <a:pt x="1595889" y="264692"/>
                  <a:pt x="1593247" y="258765"/>
                </a:cubicBezTo>
                <a:cubicBezTo>
                  <a:pt x="1590605" y="252838"/>
                  <a:pt x="1587735" y="246639"/>
                  <a:pt x="1584636" y="240168"/>
                </a:cubicBezTo>
                <a:cubicBezTo>
                  <a:pt x="1582090" y="258081"/>
                  <a:pt x="1576743" y="270319"/>
                  <a:pt x="1568596" y="276880"/>
                </a:cubicBezTo>
                <a:cubicBezTo>
                  <a:pt x="1560449" y="283441"/>
                  <a:pt x="1547406" y="286538"/>
                  <a:pt x="1529468" y="286169"/>
                </a:cubicBezTo>
                <a:lnTo>
                  <a:pt x="1478566" y="286169"/>
                </a:lnTo>
                <a:cubicBezTo>
                  <a:pt x="1455566" y="286411"/>
                  <a:pt x="1439844" y="283340"/>
                  <a:pt x="1431398" y="276957"/>
                </a:cubicBezTo>
                <a:cubicBezTo>
                  <a:pt x="1422953" y="270574"/>
                  <a:pt x="1418965" y="259430"/>
                  <a:pt x="1419435" y="243525"/>
                </a:cubicBezTo>
                <a:lnTo>
                  <a:pt x="1419435" y="219723"/>
                </a:lnTo>
                <a:cubicBezTo>
                  <a:pt x="1415720" y="229329"/>
                  <a:pt x="1411643" y="239482"/>
                  <a:pt x="1407205" y="250184"/>
                </a:cubicBezTo>
                <a:cubicBezTo>
                  <a:pt x="1402766" y="260886"/>
                  <a:pt x="1398308" y="270344"/>
                  <a:pt x="1393832" y="278558"/>
                </a:cubicBezTo>
                <a:lnTo>
                  <a:pt x="1352074" y="262117"/>
                </a:lnTo>
                <a:cubicBezTo>
                  <a:pt x="1357376" y="254142"/>
                  <a:pt x="1362545" y="245098"/>
                  <a:pt x="1367581" y="234984"/>
                </a:cubicBezTo>
                <a:cubicBezTo>
                  <a:pt x="1372616" y="224871"/>
                  <a:pt x="1376795" y="214918"/>
                  <a:pt x="1380116" y="205125"/>
                </a:cubicBezTo>
                <a:lnTo>
                  <a:pt x="1419435" y="218811"/>
                </a:lnTo>
                <a:lnTo>
                  <a:pt x="1419435" y="202692"/>
                </a:lnTo>
                <a:lnTo>
                  <a:pt x="1464240" y="202692"/>
                </a:lnTo>
                <a:lnTo>
                  <a:pt x="1464240" y="242915"/>
                </a:lnTo>
                <a:cubicBezTo>
                  <a:pt x="1464012" y="247193"/>
                  <a:pt x="1465155" y="249927"/>
                  <a:pt x="1467669" y="251116"/>
                </a:cubicBezTo>
                <a:cubicBezTo>
                  <a:pt x="1470184" y="252305"/>
                  <a:pt x="1475442" y="252826"/>
                  <a:pt x="1483443" y="252680"/>
                </a:cubicBezTo>
                <a:lnTo>
                  <a:pt x="1526420" y="252680"/>
                </a:lnTo>
                <a:cubicBezTo>
                  <a:pt x="1533474" y="253118"/>
                  <a:pt x="1538186" y="251174"/>
                  <a:pt x="1540555" y="246847"/>
                </a:cubicBezTo>
                <a:cubicBezTo>
                  <a:pt x="1542923" y="242520"/>
                  <a:pt x="1544511" y="233180"/>
                  <a:pt x="1545317" y="218827"/>
                </a:cubicBezTo>
                <a:cubicBezTo>
                  <a:pt x="1549508" y="221331"/>
                  <a:pt x="1554842" y="223720"/>
                  <a:pt x="1561319" y="225994"/>
                </a:cubicBezTo>
                <a:cubicBezTo>
                  <a:pt x="1567796" y="228269"/>
                  <a:pt x="1574045" y="230048"/>
                  <a:pt x="1580064" y="231331"/>
                </a:cubicBezTo>
                <a:cubicBezTo>
                  <a:pt x="1578382" y="228104"/>
                  <a:pt x="1576718" y="224876"/>
                  <a:pt x="1575073" y="221648"/>
                </a:cubicBezTo>
                <a:cubicBezTo>
                  <a:pt x="1573429" y="218421"/>
                  <a:pt x="1571841" y="215345"/>
                  <a:pt x="1570311" y="212423"/>
                </a:cubicBezTo>
                <a:close/>
                <a:moveTo>
                  <a:pt x="406280" y="198997"/>
                </a:moveTo>
                <a:cubicBezTo>
                  <a:pt x="414096" y="207375"/>
                  <a:pt x="423380" y="215009"/>
                  <a:pt x="434131" y="221901"/>
                </a:cubicBezTo>
                <a:cubicBezTo>
                  <a:pt x="444881" y="228792"/>
                  <a:pt x="456832" y="234979"/>
                  <a:pt x="469983" y="240461"/>
                </a:cubicBezTo>
                <a:cubicBezTo>
                  <a:pt x="483318" y="234979"/>
                  <a:pt x="495586" y="228792"/>
                  <a:pt x="506787" y="221901"/>
                </a:cubicBezTo>
                <a:cubicBezTo>
                  <a:pt x="517989" y="215009"/>
                  <a:pt x="527666" y="207375"/>
                  <a:pt x="535820" y="198997"/>
                </a:cubicBezTo>
                <a:close/>
                <a:moveTo>
                  <a:pt x="5759558" y="193834"/>
                </a:moveTo>
                <a:cubicBezTo>
                  <a:pt x="5767312" y="200986"/>
                  <a:pt x="5775122" y="208938"/>
                  <a:pt x="5782990" y="217690"/>
                </a:cubicBezTo>
                <a:cubicBezTo>
                  <a:pt x="5790857" y="226443"/>
                  <a:pt x="5797068" y="234243"/>
                  <a:pt x="5801620" y="241090"/>
                </a:cubicBezTo>
                <a:lnTo>
                  <a:pt x="5788818" y="248102"/>
                </a:lnTo>
                <a:cubicBezTo>
                  <a:pt x="5784602" y="241280"/>
                  <a:pt x="5778710" y="233430"/>
                  <a:pt x="5771140" y="224550"/>
                </a:cubicBezTo>
                <a:cubicBezTo>
                  <a:pt x="5763572" y="215670"/>
                  <a:pt x="5755850" y="207362"/>
                  <a:pt x="5747976" y="199626"/>
                </a:cubicBezTo>
                <a:close/>
                <a:moveTo>
                  <a:pt x="2520372" y="188329"/>
                </a:moveTo>
                <a:lnTo>
                  <a:pt x="2535308" y="188329"/>
                </a:lnTo>
                <a:cubicBezTo>
                  <a:pt x="2532034" y="208118"/>
                  <a:pt x="2525610" y="224487"/>
                  <a:pt x="2516038" y="237435"/>
                </a:cubicBezTo>
                <a:cubicBezTo>
                  <a:pt x="2506464" y="250384"/>
                  <a:pt x="2492048" y="260657"/>
                  <a:pt x="2472790" y="268254"/>
                </a:cubicBezTo>
                <a:cubicBezTo>
                  <a:pt x="2453531" y="275851"/>
                  <a:pt x="2427736" y="281518"/>
                  <a:pt x="2395404" y="285255"/>
                </a:cubicBezTo>
                <a:cubicBezTo>
                  <a:pt x="2394890" y="283325"/>
                  <a:pt x="2394014" y="281166"/>
                  <a:pt x="2392776" y="278778"/>
                </a:cubicBezTo>
                <a:cubicBezTo>
                  <a:pt x="2391537" y="276390"/>
                  <a:pt x="2390280" y="274384"/>
                  <a:pt x="2389003" y="272758"/>
                </a:cubicBezTo>
                <a:cubicBezTo>
                  <a:pt x="2420208" y="269611"/>
                  <a:pt x="2444904" y="264730"/>
                  <a:pt x="2463092" y="258117"/>
                </a:cubicBezTo>
                <a:cubicBezTo>
                  <a:pt x="2481281" y="251503"/>
                  <a:pt x="2494711" y="242536"/>
                  <a:pt x="2503382" y="231215"/>
                </a:cubicBezTo>
                <a:cubicBezTo>
                  <a:pt x="2512054" y="219894"/>
                  <a:pt x="2517718" y="205599"/>
                  <a:pt x="2520372" y="188329"/>
                </a:cubicBezTo>
                <a:close/>
                <a:moveTo>
                  <a:pt x="6050108" y="178594"/>
                </a:moveTo>
                <a:lnTo>
                  <a:pt x="6050108" y="250832"/>
                </a:lnTo>
                <a:lnTo>
                  <a:pt x="6204338" y="250832"/>
                </a:lnTo>
                <a:lnTo>
                  <a:pt x="6204338" y="178594"/>
                </a:lnTo>
                <a:close/>
                <a:moveTo>
                  <a:pt x="6470504" y="171265"/>
                </a:moveTo>
                <a:lnTo>
                  <a:pt x="6484830" y="171265"/>
                </a:lnTo>
                <a:lnTo>
                  <a:pt x="6484830" y="194463"/>
                </a:lnTo>
                <a:lnTo>
                  <a:pt x="6613150" y="194463"/>
                </a:lnTo>
                <a:lnTo>
                  <a:pt x="6613150" y="207531"/>
                </a:lnTo>
                <a:lnTo>
                  <a:pt x="6500984" y="207531"/>
                </a:lnTo>
                <a:cubicBezTo>
                  <a:pt x="6510992" y="215919"/>
                  <a:pt x="6522540" y="223832"/>
                  <a:pt x="6535630" y="231272"/>
                </a:cubicBezTo>
                <a:cubicBezTo>
                  <a:pt x="6548719" y="238711"/>
                  <a:pt x="6562435" y="245338"/>
                  <a:pt x="6576778" y="251151"/>
                </a:cubicBezTo>
                <a:cubicBezTo>
                  <a:pt x="6591120" y="256965"/>
                  <a:pt x="6605174" y="261627"/>
                  <a:pt x="6618942" y="265138"/>
                </a:cubicBezTo>
                <a:cubicBezTo>
                  <a:pt x="6617214" y="266897"/>
                  <a:pt x="6615487" y="268942"/>
                  <a:pt x="6613760" y="271272"/>
                </a:cubicBezTo>
                <a:cubicBezTo>
                  <a:pt x="6612033" y="273603"/>
                  <a:pt x="6610610" y="275724"/>
                  <a:pt x="6609493" y="277635"/>
                </a:cubicBezTo>
                <a:cubicBezTo>
                  <a:pt x="6595084" y="273400"/>
                  <a:pt x="6580247" y="267849"/>
                  <a:pt x="6564980" y="260984"/>
                </a:cubicBezTo>
                <a:cubicBezTo>
                  <a:pt x="6549714" y="254118"/>
                  <a:pt x="6535126" y="246355"/>
                  <a:pt x="6521214" y="237695"/>
                </a:cubicBezTo>
                <a:cubicBezTo>
                  <a:pt x="6507302" y="229035"/>
                  <a:pt x="6495174" y="219894"/>
                  <a:pt x="6484830" y="210274"/>
                </a:cubicBezTo>
                <a:lnTo>
                  <a:pt x="6484830" y="284645"/>
                </a:lnTo>
                <a:lnTo>
                  <a:pt x="6470504" y="284645"/>
                </a:lnTo>
                <a:lnTo>
                  <a:pt x="6470504" y="209969"/>
                </a:lnTo>
                <a:cubicBezTo>
                  <a:pt x="6460152" y="219994"/>
                  <a:pt x="6448074" y="229511"/>
                  <a:pt x="6434266" y="238519"/>
                </a:cubicBezTo>
                <a:cubicBezTo>
                  <a:pt x="6420460" y="247528"/>
                  <a:pt x="6406078" y="255622"/>
                  <a:pt x="6391120" y="262802"/>
                </a:cubicBezTo>
                <a:cubicBezTo>
                  <a:pt x="6376162" y="269981"/>
                  <a:pt x="6361781" y="275840"/>
                  <a:pt x="6347974" y="280378"/>
                </a:cubicBezTo>
                <a:cubicBezTo>
                  <a:pt x="6346565" y="278308"/>
                  <a:pt x="6344964" y="276124"/>
                  <a:pt x="6343174" y="273825"/>
                </a:cubicBezTo>
                <a:cubicBezTo>
                  <a:pt x="6341384" y="271526"/>
                  <a:pt x="6339630" y="269647"/>
                  <a:pt x="6337916" y="268186"/>
                </a:cubicBezTo>
                <a:cubicBezTo>
                  <a:pt x="6351282" y="264361"/>
                  <a:pt x="6365021" y="259345"/>
                  <a:pt x="6379132" y="253138"/>
                </a:cubicBezTo>
                <a:cubicBezTo>
                  <a:pt x="6393243" y="246931"/>
                  <a:pt x="6406778" y="239928"/>
                  <a:pt x="6419738" y="232130"/>
                </a:cubicBezTo>
                <a:cubicBezTo>
                  <a:pt x="6432698" y="224331"/>
                  <a:pt x="6444134" y="216131"/>
                  <a:pt x="6454045" y="207531"/>
                </a:cubicBezTo>
                <a:lnTo>
                  <a:pt x="6343707" y="207531"/>
                </a:lnTo>
                <a:lnTo>
                  <a:pt x="6343707" y="194463"/>
                </a:lnTo>
                <a:lnTo>
                  <a:pt x="6470504" y="194463"/>
                </a:lnTo>
                <a:close/>
                <a:moveTo>
                  <a:pt x="6035174" y="165183"/>
                </a:moveTo>
                <a:lnTo>
                  <a:pt x="6219272" y="165183"/>
                </a:lnTo>
                <a:lnTo>
                  <a:pt x="6219272" y="282836"/>
                </a:lnTo>
                <a:lnTo>
                  <a:pt x="6204338" y="282836"/>
                </a:lnTo>
                <a:lnTo>
                  <a:pt x="6204338" y="264853"/>
                </a:lnTo>
                <a:lnTo>
                  <a:pt x="6050108" y="264853"/>
                </a:lnTo>
                <a:lnTo>
                  <a:pt x="6050108" y="284055"/>
                </a:lnTo>
                <a:lnTo>
                  <a:pt x="6035174" y="284055"/>
                </a:lnTo>
                <a:close/>
                <a:moveTo>
                  <a:pt x="3111075" y="164269"/>
                </a:moveTo>
                <a:lnTo>
                  <a:pt x="3111075" y="219742"/>
                </a:lnTo>
                <a:cubicBezTo>
                  <a:pt x="3120555" y="218224"/>
                  <a:pt x="3130474" y="216612"/>
                  <a:pt x="3140831" y="214903"/>
                </a:cubicBezTo>
                <a:cubicBezTo>
                  <a:pt x="3151188" y="213195"/>
                  <a:pt x="3161792" y="211354"/>
                  <a:pt x="3172644" y="209379"/>
                </a:cubicBezTo>
                <a:lnTo>
                  <a:pt x="3172644" y="164269"/>
                </a:lnTo>
                <a:close/>
                <a:moveTo>
                  <a:pt x="2432590" y="161240"/>
                </a:moveTo>
                <a:lnTo>
                  <a:pt x="2620651" y="161240"/>
                </a:lnTo>
                <a:lnTo>
                  <a:pt x="2620651" y="244717"/>
                </a:lnTo>
                <a:lnTo>
                  <a:pt x="2606021" y="244717"/>
                </a:lnTo>
                <a:lnTo>
                  <a:pt x="2606021" y="174308"/>
                </a:lnTo>
                <a:lnTo>
                  <a:pt x="2446610" y="174308"/>
                </a:lnTo>
                <a:lnTo>
                  <a:pt x="2446610" y="246241"/>
                </a:lnTo>
                <a:lnTo>
                  <a:pt x="2432590" y="246241"/>
                </a:lnTo>
                <a:close/>
                <a:moveTo>
                  <a:pt x="5511984" y="156039"/>
                </a:moveTo>
                <a:lnTo>
                  <a:pt x="5524481" y="163659"/>
                </a:lnTo>
                <a:cubicBezTo>
                  <a:pt x="5519655" y="172879"/>
                  <a:pt x="5514524" y="182328"/>
                  <a:pt x="5509088" y="192005"/>
                </a:cubicBezTo>
                <a:cubicBezTo>
                  <a:pt x="5503653" y="201683"/>
                  <a:pt x="5498522" y="210217"/>
                  <a:pt x="5493696" y="217609"/>
                </a:cubicBezTo>
                <a:lnTo>
                  <a:pt x="5482724" y="210903"/>
                </a:lnTo>
                <a:cubicBezTo>
                  <a:pt x="5487638" y="203264"/>
                  <a:pt x="5492820" y="194387"/>
                  <a:pt x="5498268" y="184271"/>
                </a:cubicBezTo>
                <a:cubicBezTo>
                  <a:pt x="5503716" y="174155"/>
                  <a:pt x="5508289" y="164745"/>
                  <a:pt x="5511984" y="156039"/>
                </a:cubicBezTo>
                <a:close/>
                <a:moveTo>
                  <a:pt x="5334590" y="156039"/>
                </a:moveTo>
                <a:lnTo>
                  <a:pt x="5347392" y="161525"/>
                </a:lnTo>
                <a:cubicBezTo>
                  <a:pt x="5343894" y="170650"/>
                  <a:pt x="5339614" y="180137"/>
                  <a:pt x="5334552" y="189986"/>
                </a:cubicBezTo>
                <a:cubicBezTo>
                  <a:pt x="5329492" y="199835"/>
                  <a:pt x="5323612" y="208331"/>
                  <a:pt x="5316912" y="215475"/>
                </a:cubicBezTo>
                <a:lnTo>
                  <a:pt x="5304110" y="208160"/>
                </a:lnTo>
                <a:cubicBezTo>
                  <a:pt x="5310867" y="201454"/>
                  <a:pt x="5316862" y="193301"/>
                  <a:pt x="5322094" y="183700"/>
                </a:cubicBezTo>
                <a:cubicBezTo>
                  <a:pt x="5327326" y="174098"/>
                  <a:pt x="5331492" y="164878"/>
                  <a:pt x="5334590" y="156039"/>
                </a:cubicBezTo>
                <a:close/>
                <a:moveTo>
                  <a:pt x="1058552" y="146895"/>
                </a:moveTo>
                <a:lnTo>
                  <a:pt x="1096652" y="160916"/>
                </a:lnTo>
                <a:cubicBezTo>
                  <a:pt x="1093051" y="173171"/>
                  <a:pt x="1088441" y="185160"/>
                  <a:pt x="1082821" y="196882"/>
                </a:cubicBezTo>
                <a:cubicBezTo>
                  <a:pt x="1077202" y="208604"/>
                  <a:pt x="1070229" y="218764"/>
                  <a:pt x="1061904" y="227362"/>
                </a:cubicBezTo>
                <a:lnTo>
                  <a:pt x="1025024" y="205112"/>
                </a:lnTo>
                <a:cubicBezTo>
                  <a:pt x="1032688" y="197790"/>
                  <a:pt x="1039381" y="189040"/>
                  <a:pt x="1045102" y="178861"/>
                </a:cubicBezTo>
                <a:cubicBezTo>
                  <a:pt x="1050824" y="168682"/>
                  <a:pt x="1055307" y="158026"/>
                  <a:pt x="1058552" y="146895"/>
                </a:cubicBezTo>
                <a:close/>
                <a:moveTo>
                  <a:pt x="1239298" y="145066"/>
                </a:moveTo>
                <a:lnTo>
                  <a:pt x="1277703" y="167012"/>
                </a:lnTo>
                <a:cubicBezTo>
                  <a:pt x="1271365" y="177559"/>
                  <a:pt x="1264914" y="187935"/>
                  <a:pt x="1258348" y="198139"/>
                </a:cubicBezTo>
                <a:cubicBezTo>
                  <a:pt x="1251782" y="208344"/>
                  <a:pt x="1245635" y="217272"/>
                  <a:pt x="1239908" y="224924"/>
                </a:cubicBezTo>
                <a:lnTo>
                  <a:pt x="1206989" y="204807"/>
                </a:lnTo>
                <a:cubicBezTo>
                  <a:pt x="1212526" y="196869"/>
                  <a:pt x="1218292" y="187446"/>
                  <a:pt x="1224287" y="176537"/>
                </a:cubicBezTo>
                <a:cubicBezTo>
                  <a:pt x="1230281" y="165627"/>
                  <a:pt x="1235285" y="155137"/>
                  <a:pt x="1239298" y="145066"/>
                </a:cubicBezTo>
                <a:close/>
                <a:moveTo>
                  <a:pt x="1454487" y="140780"/>
                </a:moveTo>
                <a:lnTo>
                  <a:pt x="1454487" y="157887"/>
                </a:lnTo>
                <a:lnTo>
                  <a:pt x="1479176" y="157887"/>
                </a:lnTo>
                <a:lnTo>
                  <a:pt x="1479176" y="140780"/>
                </a:lnTo>
                <a:close/>
                <a:moveTo>
                  <a:pt x="1130789" y="137751"/>
                </a:moveTo>
                <a:lnTo>
                  <a:pt x="1177728" y="137751"/>
                </a:lnTo>
                <a:cubicBezTo>
                  <a:pt x="1176865" y="147149"/>
                  <a:pt x="1175849" y="156090"/>
                  <a:pt x="1174680" y="164573"/>
                </a:cubicBezTo>
                <a:cubicBezTo>
                  <a:pt x="1182300" y="190246"/>
                  <a:pt x="1195864" y="210071"/>
                  <a:pt x="1215371" y="224047"/>
                </a:cubicBezTo>
                <a:cubicBezTo>
                  <a:pt x="1234878" y="238024"/>
                  <a:pt x="1263072" y="246647"/>
                  <a:pt x="1299953" y="249917"/>
                </a:cubicBezTo>
                <a:cubicBezTo>
                  <a:pt x="1295356" y="254959"/>
                  <a:pt x="1290682" y="261335"/>
                  <a:pt x="1285932" y="269044"/>
                </a:cubicBezTo>
                <a:cubicBezTo>
                  <a:pt x="1281183" y="276752"/>
                  <a:pt x="1277423" y="283890"/>
                  <a:pt x="1274655" y="290456"/>
                </a:cubicBezTo>
                <a:cubicBezTo>
                  <a:pt x="1244772" y="285681"/>
                  <a:pt x="1220566" y="277553"/>
                  <a:pt x="1202036" y="266072"/>
                </a:cubicBezTo>
                <a:cubicBezTo>
                  <a:pt x="1183507" y="254591"/>
                  <a:pt x="1168902" y="239148"/>
                  <a:pt x="1158221" y="219742"/>
                </a:cubicBezTo>
                <a:cubicBezTo>
                  <a:pt x="1149687" y="236824"/>
                  <a:pt x="1135437" y="251581"/>
                  <a:pt x="1115473" y="264014"/>
                </a:cubicBezTo>
                <a:cubicBezTo>
                  <a:pt x="1095509" y="276448"/>
                  <a:pt x="1067086" y="286481"/>
                  <a:pt x="1030205" y="294113"/>
                </a:cubicBezTo>
                <a:cubicBezTo>
                  <a:pt x="1028205" y="288036"/>
                  <a:pt x="1025043" y="281369"/>
                  <a:pt x="1020718" y="274111"/>
                </a:cubicBezTo>
                <a:cubicBezTo>
                  <a:pt x="1016394" y="266853"/>
                  <a:pt x="1011936" y="260719"/>
                  <a:pt x="1007345" y="255709"/>
                </a:cubicBezTo>
                <a:cubicBezTo>
                  <a:pt x="1035113" y="250910"/>
                  <a:pt x="1057073" y="244867"/>
                  <a:pt x="1073225" y="237578"/>
                </a:cubicBezTo>
                <a:cubicBezTo>
                  <a:pt x="1089377" y="230289"/>
                  <a:pt x="1101364" y="221740"/>
                  <a:pt x="1109187" y="211932"/>
                </a:cubicBezTo>
                <a:cubicBezTo>
                  <a:pt x="1117009" y="202123"/>
                  <a:pt x="1122310" y="191041"/>
                  <a:pt x="1125088" y="178685"/>
                </a:cubicBezTo>
                <a:cubicBezTo>
                  <a:pt x="1127867" y="166328"/>
                  <a:pt x="1129768" y="152684"/>
                  <a:pt x="1130789" y="137751"/>
                </a:cubicBezTo>
                <a:close/>
                <a:moveTo>
                  <a:pt x="5415362" y="136532"/>
                </a:moveTo>
                <a:lnTo>
                  <a:pt x="5430908" y="136532"/>
                </a:lnTo>
                <a:cubicBezTo>
                  <a:pt x="5429078" y="153956"/>
                  <a:pt x="5426336" y="170009"/>
                  <a:pt x="5422678" y="184690"/>
                </a:cubicBezTo>
                <a:cubicBezTo>
                  <a:pt x="5433340" y="208776"/>
                  <a:pt x="5450344" y="227965"/>
                  <a:pt x="5473694" y="242259"/>
                </a:cubicBezTo>
                <a:cubicBezTo>
                  <a:pt x="5497043" y="256553"/>
                  <a:pt x="5525859" y="265913"/>
                  <a:pt x="5560142" y="270339"/>
                </a:cubicBezTo>
                <a:cubicBezTo>
                  <a:pt x="5558555" y="271945"/>
                  <a:pt x="5556930" y="273990"/>
                  <a:pt x="5555266" y="276473"/>
                </a:cubicBezTo>
                <a:cubicBezTo>
                  <a:pt x="5553602" y="278956"/>
                  <a:pt x="5552282" y="281382"/>
                  <a:pt x="5551304" y="283750"/>
                </a:cubicBezTo>
                <a:cubicBezTo>
                  <a:pt x="5519394" y="278499"/>
                  <a:pt x="5492153" y="269190"/>
                  <a:pt x="5469579" y="255823"/>
                </a:cubicBezTo>
                <a:cubicBezTo>
                  <a:pt x="5447004" y="242456"/>
                  <a:pt x="5429440" y="224536"/>
                  <a:pt x="5416887" y="202064"/>
                </a:cubicBezTo>
                <a:cubicBezTo>
                  <a:pt x="5409165" y="223076"/>
                  <a:pt x="5395576" y="240564"/>
                  <a:pt x="5376120" y="254527"/>
                </a:cubicBezTo>
                <a:cubicBezTo>
                  <a:pt x="5356663" y="268491"/>
                  <a:pt x="5328292" y="279045"/>
                  <a:pt x="5291004" y="286189"/>
                </a:cubicBezTo>
                <a:cubicBezTo>
                  <a:pt x="5290356" y="284391"/>
                  <a:pt x="5289366" y="282271"/>
                  <a:pt x="5288032" y="279826"/>
                </a:cubicBezTo>
                <a:cubicBezTo>
                  <a:pt x="5286699" y="277381"/>
                  <a:pt x="5285251" y="275336"/>
                  <a:pt x="5283689" y="273692"/>
                </a:cubicBezTo>
                <a:cubicBezTo>
                  <a:pt x="5318577" y="267500"/>
                  <a:pt x="5345152" y="258311"/>
                  <a:pt x="5363411" y="246124"/>
                </a:cubicBezTo>
                <a:cubicBezTo>
                  <a:pt x="5381671" y="233938"/>
                  <a:pt x="5394427" y="218721"/>
                  <a:pt x="5401681" y="200472"/>
                </a:cubicBezTo>
                <a:cubicBezTo>
                  <a:pt x="5408934" y="182224"/>
                  <a:pt x="5413494" y="160910"/>
                  <a:pt x="5415362" y="136532"/>
                </a:cubicBezTo>
                <a:close/>
                <a:moveTo>
                  <a:pt x="6395523" y="129198"/>
                </a:moveTo>
                <a:lnTo>
                  <a:pt x="6395523" y="155144"/>
                </a:lnTo>
                <a:lnTo>
                  <a:pt x="6476600" y="155144"/>
                </a:lnTo>
                <a:lnTo>
                  <a:pt x="6476600" y="129198"/>
                </a:lnTo>
                <a:close/>
                <a:moveTo>
                  <a:pt x="398050" y="125540"/>
                </a:moveTo>
                <a:lnTo>
                  <a:pt x="398050" y="151181"/>
                </a:lnTo>
                <a:lnTo>
                  <a:pt x="549536" y="151181"/>
                </a:lnTo>
                <a:lnTo>
                  <a:pt x="549536" y="125540"/>
                </a:lnTo>
                <a:close/>
                <a:moveTo>
                  <a:pt x="5709876" y="123101"/>
                </a:moveTo>
                <a:lnTo>
                  <a:pt x="5709876" y="160935"/>
                </a:lnTo>
                <a:lnTo>
                  <a:pt x="5768092" y="160935"/>
                </a:lnTo>
                <a:lnTo>
                  <a:pt x="5768092" y="123101"/>
                </a:lnTo>
                <a:close/>
                <a:moveTo>
                  <a:pt x="4385444" y="119158"/>
                </a:moveTo>
                <a:lnTo>
                  <a:pt x="4400074" y="119158"/>
                </a:lnTo>
                <a:lnTo>
                  <a:pt x="4400074" y="174937"/>
                </a:lnTo>
                <a:cubicBezTo>
                  <a:pt x="4400324" y="185043"/>
                  <a:pt x="4399024" y="195158"/>
                  <a:pt x="4396173" y="205283"/>
                </a:cubicBezTo>
                <a:cubicBezTo>
                  <a:pt x="4393323" y="215408"/>
                  <a:pt x="4387422" y="225257"/>
                  <a:pt x="4378471" y="234830"/>
                </a:cubicBezTo>
                <a:cubicBezTo>
                  <a:pt x="4369520" y="244402"/>
                  <a:pt x="4356018" y="253413"/>
                  <a:pt x="4337966" y="261862"/>
                </a:cubicBezTo>
                <a:cubicBezTo>
                  <a:pt x="4319914" y="270310"/>
                  <a:pt x="4295811" y="277911"/>
                  <a:pt x="4265657" y="284665"/>
                </a:cubicBezTo>
                <a:cubicBezTo>
                  <a:pt x="4264818" y="282887"/>
                  <a:pt x="4263600" y="280804"/>
                  <a:pt x="4262000" y="278416"/>
                </a:cubicBezTo>
                <a:cubicBezTo>
                  <a:pt x="4260400" y="276029"/>
                  <a:pt x="4258875" y="273946"/>
                  <a:pt x="4257428" y="272168"/>
                </a:cubicBezTo>
                <a:cubicBezTo>
                  <a:pt x="4286514" y="266095"/>
                  <a:pt x="4309684" y="259229"/>
                  <a:pt x="4326936" y="251570"/>
                </a:cubicBezTo>
                <a:cubicBezTo>
                  <a:pt x="4344188" y="243911"/>
                  <a:pt x="4357024" y="235778"/>
                  <a:pt x="4365441" y="227172"/>
                </a:cubicBezTo>
                <a:cubicBezTo>
                  <a:pt x="4373858" y="218565"/>
                  <a:pt x="4379360" y="209804"/>
                  <a:pt x="4381943" y="200887"/>
                </a:cubicBezTo>
                <a:cubicBezTo>
                  <a:pt x="4384526" y="191971"/>
                  <a:pt x="4385694" y="183219"/>
                  <a:pt x="4385444" y="174632"/>
                </a:cubicBezTo>
                <a:close/>
                <a:moveTo>
                  <a:pt x="5697074" y="111252"/>
                </a:moveTo>
                <a:lnTo>
                  <a:pt x="5780894" y="111252"/>
                </a:lnTo>
                <a:lnTo>
                  <a:pt x="5780894" y="172784"/>
                </a:lnTo>
                <a:lnTo>
                  <a:pt x="5697074" y="172784"/>
                </a:lnTo>
                <a:close/>
                <a:moveTo>
                  <a:pt x="6048890" y="108795"/>
                </a:moveTo>
                <a:lnTo>
                  <a:pt x="6202813" y="108795"/>
                </a:lnTo>
                <a:lnTo>
                  <a:pt x="6202813" y="122511"/>
                </a:lnTo>
                <a:lnTo>
                  <a:pt x="6048890" y="122511"/>
                </a:lnTo>
                <a:close/>
                <a:moveTo>
                  <a:pt x="81344" y="104813"/>
                </a:moveTo>
                <a:lnTo>
                  <a:pt x="81344" y="184709"/>
                </a:lnTo>
                <a:lnTo>
                  <a:pt x="167335" y="184709"/>
                </a:lnTo>
                <a:lnTo>
                  <a:pt x="167335" y="104813"/>
                </a:lnTo>
                <a:close/>
                <a:moveTo>
                  <a:pt x="3111075" y="100261"/>
                </a:moveTo>
                <a:lnTo>
                  <a:pt x="3111075" y="150857"/>
                </a:lnTo>
                <a:lnTo>
                  <a:pt x="3172644" y="150857"/>
                </a:lnTo>
                <a:lnTo>
                  <a:pt x="3172644" y="100261"/>
                </a:lnTo>
                <a:close/>
                <a:moveTo>
                  <a:pt x="2191798" y="99327"/>
                </a:moveTo>
                <a:cubicBezTo>
                  <a:pt x="2190909" y="110300"/>
                  <a:pt x="2189791" y="120911"/>
                  <a:pt x="2188445" y="131160"/>
                </a:cubicBezTo>
                <a:cubicBezTo>
                  <a:pt x="2187099" y="141409"/>
                  <a:pt x="2185372" y="151334"/>
                  <a:pt x="2183264" y="160935"/>
                </a:cubicBezTo>
                <a:lnTo>
                  <a:pt x="2280190" y="160935"/>
                </a:lnTo>
                <a:lnTo>
                  <a:pt x="2280190" y="99327"/>
                </a:lnTo>
                <a:close/>
                <a:moveTo>
                  <a:pt x="2094567" y="99327"/>
                </a:moveTo>
                <a:lnTo>
                  <a:pt x="2094567" y="160935"/>
                </a:lnTo>
                <a:lnTo>
                  <a:pt x="2168328" y="160935"/>
                </a:lnTo>
                <a:cubicBezTo>
                  <a:pt x="2170424" y="151467"/>
                  <a:pt x="2172100" y="141581"/>
                  <a:pt x="2173358" y="131274"/>
                </a:cubicBezTo>
                <a:cubicBezTo>
                  <a:pt x="2174615" y="120968"/>
                  <a:pt x="2175682" y="110319"/>
                  <a:pt x="2176558" y="99327"/>
                </a:cubicBezTo>
                <a:close/>
                <a:moveTo>
                  <a:pt x="1754715" y="97822"/>
                </a:moveTo>
                <a:lnTo>
                  <a:pt x="1798301" y="97822"/>
                </a:lnTo>
                <a:lnTo>
                  <a:pt x="1798301" y="291370"/>
                </a:lnTo>
                <a:lnTo>
                  <a:pt x="1694669" y="291370"/>
                </a:lnTo>
                <a:lnTo>
                  <a:pt x="1694669" y="251746"/>
                </a:lnTo>
                <a:lnTo>
                  <a:pt x="1754715" y="251746"/>
                </a:lnTo>
                <a:close/>
                <a:moveTo>
                  <a:pt x="6395523" y="92621"/>
                </a:moveTo>
                <a:lnTo>
                  <a:pt x="6395523" y="117348"/>
                </a:lnTo>
                <a:lnTo>
                  <a:pt x="6476600" y="117348"/>
                </a:lnTo>
                <a:lnTo>
                  <a:pt x="6476600" y="92621"/>
                </a:lnTo>
                <a:close/>
                <a:moveTo>
                  <a:pt x="67361" y="91136"/>
                </a:moveTo>
                <a:lnTo>
                  <a:pt x="181623" y="91136"/>
                </a:lnTo>
                <a:lnTo>
                  <a:pt x="181623" y="198082"/>
                </a:lnTo>
                <a:lnTo>
                  <a:pt x="67361" y="198082"/>
                </a:lnTo>
                <a:close/>
                <a:moveTo>
                  <a:pt x="398050" y="89269"/>
                </a:moveTo>
                <a:lnTo>
                  <a:pt x="398050" y="113996"/>
                </a:lnTo>
                <a:lnTo>
                  <a:pt x="549536" y="113996"/>
                </a:lnTo>
                <a:lnTo>
                  <a:pt x="549536" y="89269"/>
                </a:lnTo>
                <a:close/>
                <a:moveTo>
                  <a:pt x="2939777" y="85630"/>
                </a:moveTo>
                <a:cubicBezTo>
                  <a:pt x="2948896" y="90875"/>
                  <a:pt x="2957786" y="96997"/>
                  <a:pt x="2966447" y="103994"/>
                </a:cubicBezTo>
                <a:cubicBezTo>
                  <a:pt x="2975108" y="110992"/>
                  <a:pt x="2981865" y="117571"/>
                  <a:pt x="2986716" y="123730"/>
                </a:cubicBezTo>
                <a:lnTo>
                  <a:pt x="2976658" y="132874"/>
                </a:lnTo>
                <a:cubicBezTo>
                  <a:pt x="2971534" y="126721"/>
                  <a:pt x="2964714" y="120053"/>
                  <a:pt x="2956198" y="112872"/>
                </a:cubicBezTo>
                <a:cubicBezTo>
                  <a:pt x="2947683" y="105690"/>
                  <a:pt x="2938958" y="99251"/>
                  <a:pt x="2930024" y="93555"/>
                </a:cubicBezTo>
                <a:close/>
                <a:moveTo>
                  <a:pt x="2902896" y="81363"/>
                </a:moveTo>
                <a:lnTo>
                  <a:pt x="2916917" y="81363"/>
                </a:lnTo>
                <a:lnTo>
                  <a:pt x="2916917" y="124949"/>
                </a:lnTo>
                <a:cubicBezTo>
                  <a:pt x="2916924" y="127680"/>
                  <a:pt x="2916910" y="130372"/>
                  <a:pt x="2916879" y="133027"/>
                </a:cubicBezTo>
                <a:cubicBezTo>
                  <a:pt x="2916847" y="135681"/>
                  <a:pt x="2916758" y="138373"/>
                  <a:pt x="2916612" y="141104"/>
                </a:cubicBezTo>
                <a:lnTo>
                  <a:pt x="3001956" y="141104"/>
                </a:lnTo>
                <a:lnTo>
                  <a:pt x="3001956" y="154820"/>
                </a:lnTo>
                <a:lnTo>
                  <a:pt x="2918746" y="154820"/>
                </a:lnTo>
                <a:cubicBezTo>
                  <a:pt x="2925712" y="182779"/>
                  <a:pt x="2936240" y="206947"/>
                  <a:pt x="2950331" y="227324"/>
                </a:cubicBezTo>
                <a:cubicBezTo>
                  <a:pt x="2964422" y="247701"/>
                  <a:pt x="2982341" y="262954"/>
                  <a:pt x="3004090" y="273082"/>
                </a:cubicBezTo>
                <a:cubicBezTo>
                  <a:pt x="3002204" y="274517"/>
                  <a:pt x="3000337" y="276295"/>
                  <a:pt x="2998489" y="278416"/>
                </a:cubicBezTo>
                <a:cubicBezTo>
                  <a:pt x="2996641" y="280537"/>
                  <a:pt x="2995155" y="282620"/>
                  <a:pt x="2994032" y="284665"/>
                </a:cubicBezTo>
                <a:cubicBezTo>
                  <a:pt x="2974251" y="274632"/>
                  <a:pt x="2957576" y="260484"/>
                  <a:pt x="2944006" y="242221"/>
                </a:cubicBezTo>
                <a:cubicBezTo>
                  <a:pt x="2930436" y="223959"/>
                  <a:pt x="2919781" y="202343"/>
                  <a:pt x="2912040" y="177375"/>
                </a:cubicBezTo>
                <a:cubicBezTo>
                  <a:pt x="2908313" y="196171"/>
                  <a:pt x="2900223" y="214891"/>
                  <a:pt x="2887770" y="233534"/>
                </a:cubicBezTo>
                <a:cubicBezTo>
                  <a:pt x="2875318" y="252178"/>
                  <a:pt x="2856180" y="269526"/>
                  <a:pt x="2830354" y="285579"/>
                </a:cubicBezTo>
                <a:cubicBezTo>
                  <a:pt x="2829078" y="283985"/>
                  <a:pt x="2827439" y="282296"/>
                  <a:pt x="2825439" y="280512"/>
                </a:cubicBezTo>
                <a:cubicBezTo>
                  <a:pt x="2823439" y="278727"/>
                  <a:pt x="2821419" y="277267"/>
                  <a:pt x="2819381" y="276130"/>
                </a:cubicBezTo>
                <a:cubicBezTo>
                  <a:pt x="2839110" y="264145"/>
                  <a:pt x="2854685" y="251336"/>
                  <a:pt x="2866106" y="237703"/>
                </a:cubicBezTo>
                <a:cubicBezTo>
                  <a:pt x="2877526" y="224070"/>
                  <a:pt x="2885899" y="210199"/>
                  <a:pt x="2891224" y="196092"/>
                </a:cubicBezTo>
                <a:cubicBezTo>
                  <a:pt x="2896548" y="181985"/>
                  <a:pt x="2899931" y="168227"/>
                  <a:pt x="2901372" y="154820"/>
                </a:cubicBezTo>
                <a:lnTo>
                  <a:pt x="2826392" y="154820"/>
                </a:lnTo>
                <a:lnTo>
                  <a:pt x="2826392" y="141104"/>
                </a:lnTo>
                <a:lnTo>
                  <a:pt x="2902592" y="141104"/>
                </a:lnTo>
                <a:cubicBezTo>
                  <a:pt x="2902737" y="138221"/>
                  <a:pt x="2902826" y="135452"/>
                  <a:pt x="2902858" y="132798"/>
                </a:cubicBezTo>
                <a:cubicBezTo>
                  <a:pt x="2902890" y="130144"/>
                  <a:pt x="2902902" y="127527"/>
                  <a:pt x="2902896" y="124949"/>
                </a:cubicBezTo>
                <a:close/>
                <a:moveTo>
                  <a:pt x="2497817" y="80734"/>
                </a:moveTo>
                <a:cubicBezTo>
                  <a:pt x="2497392" y="85751"/>
                  <a:pt x="2496718" y="90596"/>
                  <a:pt x="2495798" y="95270"/>
                </a:cubicBezTo>
                <a:cubicBezTo>
                  <a:pt x="2494877" y="99943"/>
                  <a:pt x="2493518" y="104560"/>
                  <a:pt x="2491721" y="109119"/>
                </a:cubicBezTo>
                <a:lnTo>
                  <a:pt x="2555729" y="109119"/>
                </a:lnTo>
                <a:lnTo>
                  <a:pt x="2555729" y="80734"/>
                </a:lnTo>
                <a:close/>
                <a:moveTo>
                  <a:pt x="2432894" y="80734"/>
                </a:moveTo>
                <a:cubicBezTo>
                  <a:pt x="2432133" y="85637"/>
                  <a:pt x="2431370" y="90482"/>
                  <a:pt x="2430608" y="95270"/>
                </a:cubicBezTo>
                <a:cubicBezTo>
                  <a:pt x="2429847" y="100058"/>
                  <a:pt x="2429084" y="104674"/>
                  <a:pt x="2428323" y="109119"/>
                </a:cubicBezTo>
                <a:lnTo>
                  <a:pt x="2476176" y="109119"/>
                </a:lnTo>
                <a:cubicBezTo>
                  <a:pt x="2478437" y="104560"/>
                  <a:pt x="2480164" y="99943"/>
                  <a:pt x="2481358" y="95270"/>
                </a:cubicBezTo>
                <a:cubicBezTo>
                  <a:pt x="2482552" y="90596"/>
                  <a:pt x="2483364" y="85751"/>
                  <a:pt x="2483796" y="80734"/>
                </a:cubicBezTo>
                <a:close/>
                <a:moveTo>
                  <a:pt x="2757507" y="80144"/>
                </a:moveTo>
                <a:cubicBezTo>
                  <a:pt x="2764663" y="85033"/>
                  <a:pt x="2771000" y="90037"/>
                  <a:pt x="2776518" y="95155"/>
                </a:cubicBezTo>
                <a:cubicBezTo>
                  <a:pt x="2782036" y="100273"/>
                  <a:pt x="2786774" y="105429"/>
                  <a:pt x="2790730" y="110624"/>
                </a:cubicBezTo>
                <a:cubicBezTo>
                  <a:pt x="2796534" y="106509"/>
                  <a:pt x="2801842" y="102318"/>
                  <a:pt x="2806656" y="98051"/>
                </a:cubicBezTo>
                <a:cubicBezTo>
                  <a:pt x="2811469" y="93784"/>
                  <a:pt x="2815711" y="89440"/>
                  <a:pt x="2819381" y="85021"/>
                </a:cubicBezTo>
                <a:lnTo>
                  <a:pt x="2831268" y="92031"/>
                </a:lnTo>
                <a:cubicBezTo>
                  <a:pt x="2826817" y="97060"/>
                  <a:pt x="2821775" y="102013"/>
                  <a:pt x="2816143" y="106890"/>
                </a:cubicBezTo>
                <a:cubicBezTo>
                  <a:pt x="2810510" y="111767"/>
                  <a:pt x="2804478" y="116567"/>
                  <a:pt x="2798045" y="121292"/>
                </a:cubicBezTo>
                <a:cubicBezTo>
                  <a:pt x="2805449" y="133795"/>
                  <a:pt x="2810300" y="146584"/>
                  <a:pt x="2812599" y="159658"/>
                </a:cubicBezTo>
                <a:cubicBezTo>
                  <a:pt x="2814898" y="172733"/>
                  <a:pt x="2815939" y="186055"/>
                  <a:pt x="2815724" y="199625"/>
                </a:cubicBezTo>
                <a:cubicBezTo>
                  <a:pt x="2815831" y="217361"/>
                  <a:pt x="2814854" y="232563"/>
                  <a:pt x="2812790" y="245231"/>
                </a:cubicBezTo>
                <a:cubicBezTo>
                  <a:pt x="2810726" y="257899"/>
                  <a:pt x="2806929" y="267691"/>
                  <a:pt x="2801398" y="274606"/>
                </a:cubicBezTo>
                <a:cubicBezTo>
                  <a:pt x="2799722" y="276600"/>
                  <a:pt x="2797664" y="278251"/>
                  <a:pt x="2795226" y="279559"/>
                </a:cubicBezTo>
                <a:cubicBezTo>
                  <a:pt x="2792787" y="280867"/>
                  <a:pt x="2789968" y="281756"/>
                  <a:pt x="2786768" y="282226"/>
                </a:cubicBezTo>
                <a:cubicBezTo>
                  <a:pt x="2782164" y="282969"/>
                  <a:pt x="2777198" y="283388"/>
                  <a:pt x="2771870" y="283483"/>
                </a:cubicBezTo>
                <a:cubicBezTo>
                  <a:pt x="2766543" y="283579"/>
                  <a:pt x="2761044" y="283464"/>
                  <a:pt x="2755373" y="283141"/>
                </a:cubicBezTo>
                <a:cubicBezTo>
                  <a:pt x="2755202" y="280950"/>
                  <a:pt x="2754630" y="278626"/>
                  <a:pt x="2753659" y="276168"/>
                </a:cubicBezTo>
                <a:cubicBezTo>
                  <a:pt x="2752687" y="273711"/>
                  <a:pt x="2751430" y="271463"/>
                  <a:pt x="2749886" y="269425"/>
                </a:cubicBezTo>
                <a:cubicBezTo>
                  <a:pt x="2756808" y="269882"/>
                  <a:pt x="2763006" y="270110"/>
                  <a:pt x="2768480" y="270110"/>
                </a:cubicBezTo>
                <a:cubicBezTo>
                  <a:pt x="2773953" y="270110"/>
                  <a:pt x="2778322" y="269882"/>
                  <a:pt x="2781586" y="269425"/>
                </a:cubicBezTo>
                <a:cubicBezTo>
                  <a:pt x="2783840" y="269279"/>
                  <a:pt x="2785732" y="268809"/>
                  <a:pt x="2787263" y="268015"/>
                </a:cubicBezTo>
                <a:cubicBezTo>
                  <a:pt x="2788793" y="267221"/>
                  <a:pt x="2790152" y="266065"/>
                  <a:pt x="2791340" y="264548"/>
                </a:cubicBezTo>
                <a:cubicBezTo>
                  <a:pt x="2795251" y="259703"/>
                  <a:pt x="2798020" y="251638"/>
                  <a:pt x="2799645" y="240354"/>
                </a:cubicBezTo>
                <a:cubicBezTo>
                  <a:pt x="2801271" y="229070"/>
                  <a:pt x="2802058" y="215291"/>
                  <a:pt x="2802008" y="199016"/>
                </a:cubicBezTo>
                <a:cubicBezTo>
                  <a:pt x="2801956" y="192971"/>
                  <a:pt x="2801754" y="186773"/>
                  <a:pt x="2801398" y="180423"/>
                </a:cubicBezTo>
                <a:cubicBezTo>
                  <a:pt x="2792787" y="190367"/>
                  <a:pt x="2782958" y="199816"/>
                  <a:pt x="2771908" y="208769"/>
                </a:cubicBezTo>
                <a:cubicBezTo>
                  <a:pt x="2760860" y="217723"/>
                  <a:pt x="2749963" y="225038"/>
                  <a:pt x="2739218" y="230715"/>
                </a:cubicBezTo>
                <a:cubicBezTo>
                  <a:pt x="2738247" y="228956"/>
                  <a:pt x="2736914" y="226987"/>
                  <a:pt x="2735218" y="224809"/>
                </a:cubicBezTo>
                <a:cubicBezTo>
                  <a:pt x="2733523" y="222631"/>
                  <a:pt x="2731808" y="220739"/>
                  <a:pt x="2730075" y="219133"/>
                </a:cubicBezTo>
                <a:cubicBezTo>
                  <a:pt x="2742806" y="213659"/>
                  <a:pt x="2755519" y="205861"/>
                  <a:pt x="2768213" y="195739"/>
                </a:cubicBezTo>
                <a:cubicBezTo>
                  <a:pt x="2780906" y="185617"/>
                  <a:pt x="2791257" y="174924"/>
                  <a:pt x="2799264" y="163659"/>
                </a:cubicBezTo>
                <a:cubicBezTo>
                  <a:pt x="2798210" y="157728"/>
                  <a:pt x="2796661" y="151911"/>
                  <a:pt x="2794616" y="146209"/>
                </a:cubicBezTo>
                <a:cubicBezTo>
                  <a:pt x="2792572" y="140507"/>
                  <a:pt x="2789955" y="134843"/>
                  <a:pt x="2786768" y="129217"/>
                </a:cubicBezTo>
                <a:cubicBezTo>
                  <a:pt x="2779287" y="133960"/>
                  <a:pt x="2771616" y="138494"/>
                  <a:pt x="2763755" y="142818"/>
                </a:cubicBezTo>
                <a:cubicBezTo>
                  <a:pt x="2755894" y="147143"/>
                  <a:pt x="2747918" y="151143"/>
                  <a:pt x="2739828" y="154820"/>
                </a:cubicBezTo>
                <a:cubicBezTo>
                  <a:pt x="2738704" y="153391"/>
                  <a:pt x="2737294" y="151829"/>
                  <a:pt x="2735599" y="150133"/>
                </a:cubicBezTo>
                <a:cubicBezTo>
                  <a:pt x="2733904" y="148438"/>
                  <a:pt x="2732266" y="146952"/>
                  <a:pt x="2730684" y="145676"/>
                </a:cubicBezTo>
                <a:cubicBezTo>
                  <a:pt x="2739111" y="141853"/>
                  <a:pt x="2747480" y="137687"/>
                  <a:pt x="2755792" y="133179"/>
                </a:cubicBezTo>
                <a:cubicBezTo>
                  <a:pt x="2764104" y="128670"/>
                  <a:pt x="2772093" y="123895"/>
                  <a:pt x="2779757" y="118853"/>
                </a:cubicBezTo>
                <a:cubicBezTo>
                  <a:pt x="2775820" y="113513"/>
                  <a:pt x="2771197" y="108268"/>
                  <a:pt x="2765889" y="103118"/>
                </a:cubicBezTo>
                <a:cubicBezTo>
                  <a:pt x="2760580" y="97968"/>
                  <a:pt x="2754433" y="92952"/>
                  <a:pt x="2747448" y="88069"/>
                </a:cubicBezTo>
                <a:close/>
                <a:moveTo>
                  <a:pt x="5691588" y="77724"/>
                </a:moveTo>
                <a:lnTo>
                  <a:pt x="5787904" y="77724"/>
                </a:lnTo>
                <a:lnTo>
                  <a:pt x="5787904" y="89878"/>
                </a:lnTo>
                <a:lnTo>
                  <a:pt x="5691588" y="89878"/>
                </a:lnTo>
                <a:close/>
                <a:moveTo>
                  <a:pt x="383724" y="77420"/>
                </a:moveTo>
                <a:lnTo>
                  <a:pt x="564471" y="77420"/>
                </a:lnTo>
                <a:lnTo>
                  <a:pt x="564471" y="163030"/>
                </a:lnTo>
                <a:lnTo>
                  <a:pt x="434321" y="163030"/>
                </a:lnTo>
                <a:cubicBezTo>
                  <a:pt x="431864" y="167025"/>
                  <a:pt x="429159" y="171019"/>
                  <a:pt x="426206" y="175013"/>
                </a:cubicBezTo>
                <a:cubicBezTo>
                  <a:pt x="423253" y="179007"/>
                  <a:pt x="420167" y="182849"/>
                  <a:pt x="416948" y="186538"/>
                </a:cubicBezTo>
                <a:lnTo>
                  <a:pt x="547402" y="186538"/>
                </a:lnTo>
                <a:lnTo>
                  <a:pt x="550450" y="185622"/>
                </a:lnTo>
                <a:lnTo>
                  <a:pt x="559594" y="192312"/>
                </a:lnTo>
                <a:cubicBezTo>
                  <a:pt x="551136" y="203702"/>
                  <a:pt x="540773" y="213896"/>
                  <a:pt x="528504" y="222894"/>
                </a:cubicBezTo>
                <a:cubicBezTo>
                  <a:pt x="516236" y="231893"/>
                  <a:pt x="502520" y="239882"/>
                  <a:pt x="487356" y="246863"/>
                </a:cubicBezTo>
                <a:cubicBezTo>
                  <a:pt x="504978" y="252796"/>
                  <a:pt x="523837" y="257623"/>
                  <a:pt x="543935" y="261345"/>
                </a:cubicBezTo>
                <a:cubicBezTo>
                  <a:pt x="564033" y="265067"/>
                  <a:pt x="584797" y="267760"/>
                  <a:pt x="606228" y="269425"/>
                </a:cubicBezTo>
                <a:cubicBezTo>
                  <a:pt x="604539" y="271336"/>
                  <a:pt x="602965" y="273533"/>
                  <a:pt x="601504" y="276016"/>
                </a:cubicBezTo>
                <a:cubicBezTo>
                  <a:pt x="600043" y="278499"/>
                  <a:pt x="598774" y="280772"/>
                  <a:pt x="597694" y="282836"/>
                </a:cubicBezTo>
                <a:cubicBezTo>
                  <a:pt x="574561" y="280728"/>
                  <a:pt x="552171" y="277324"/>
                  <a:pt x="530524" y="272624"/>
                </a:cubicBezTo>
                <a:cubicBezTo>
                  <a:pt x="508877" y="267925"/>
                  <a:pt x="488696" y="261777"/>
                  <a:pt x="469983" y="254180"/>
                </a:cubicBezTo>
                <a:cubicBezTo>
                  <a:pt x="448736" y="262361"/>
                  <a:pt x="426460" y="268941"/>
                  <a:pt x="403155" y="273920"/>
                </a:cubicBezTo>
                <a:cubicBezTo>
                  <a:pt x="379851" y="278899"/>
                  <a:pt x="356813" y="282582"/>
                  <a:pt x="334042" y="284969"/>
                </a:cubicBezTo>
                <a:cubicBezTo>
                  <a:pt x="333540" y="282760"/>
                  <a:pt x="332715" y="280397"/>
                  <a:pt x="331566" y="277883"/>
                </a:cubicBezTo>
                <a:cubicBezTo>
                  <a:pt x="330416" y="275368"/>
                  <a:pt x="329210" y="273158"/>
                  <a:pt x="327946" y="271253"/>
                </a:cubicBezTo>
                <a:cubicBezTo>
                  <a:pt x="348857" y="269462"/>
                  <a:pt x="369977" y="266566"/>
                  <a:pt x="391306" y="262565"/>
                </a:cubicBezTo>
                <a:cubicBezTo>
                  <a:pt x="412636" y="258563"/>
                  <a:pt x="433070" y="253228"/>
                  <a:pt x="452609" y="246558"/>
                </a:cubicBezTo>
                <a:cubicBezTo>
                  <a:pt x="441592" y="241223"/>
                  <a:pt x="431394" y="235278"/>
                  <a:pt x="422015" y="228723"/>
                </a:cubicBezTo>
                <a:cubicBezTo>
                  <a:pt x="412636" y="222168"/>
                  <a:pt x="404343" y="215003"/>
                  <a:pt x="397136" y="207228"/>
                </a:cubicBezTo>
                <a:cubicBezTo>
                  <a:pt x="390709" y="213034"/>
                  <a:pt x="384131" y="218496"/>
                  <a:pt x="377400" y="223616"/>
                </a:cubicBezTo>
                <a:cubicBezTo>
                  <a:pt x="370669" y="228735"/>
                  <a:pt x="363938" y="233436"/>
                  <a:pt x="357207" y="237717"/>
                </a:cubicBezTo>
                <a:cubicBezTo>
                  <a:pt x="356045" y="236383"/>
                  <a:pt x="354406" y="234706"/>
                  <a:pt x="352292" y="232686"/>
                </a:cubicBezTo>
                <a:cubicBezTo>
                  <a:pt x="350177" y="230666"/>
                  <a:pt x="348158" y="228989"/>
                  <a:pt x="346234" y="227655"/>
                </a:cubicBezTo>
                <a:cubicBezTo>
                  <a:pt x="360166" y="219781"/>
                  <a:pt x="373450" y="210309"/>
                  <a:pt x="386087" y="199239"/>
                </a:cubicBezTo>
                <a:cubicBezTo>
                  <a:pt x="398723" y="188169"/>
                  <a:pt x="409417" y="176099"/>
                  <a:pt x="418167" y="163030"/>
                </a:cubicBezTo>
                <a:lnTo>
                  <a:pt x="383724" y="163030"/>
                </a:lnTo>
                <a:close/>
                <a:moveTo>
                  <a:pt x="1420959" y="73762"/>
                </a:moveTo>
                <a:lnTo>
                  <a:pt x="1514532" y="73762"/>
                </a:lnTo>
                <a:lnTo>
                  <a:pt x="1514532" y="102375"/>
                </a:lnTo>
                <a:lnTo>
                  <a:pt x="1420959" y="102375"/>
                </a:lnTo>
                <a:close/>
                <a:moveTo>
                  <a:pt x="3243358" y="58503"/>
                </a:moveTo>
                <a:cubicBezTo>
                  <a:pt x="3247117" y="83243"/>
                  <a:pt x="3251943" y="106534"/>
                  <a:pt x="3257836" y="128378"/>
                </a:cubicBezTo>
                <a:cubicBezTo>
                  <a:pt x="3263729" y="150222"/>
                  <a:pt x="3270993" y="170314"/>
                  <a:pt x="3279629" y="188653"/>
                </a:cubicBezTo>
                <a:cubicBezTo>
                  <a:pt x="3289433" y="170809"/>
                  <a:pt x="3298019" y="151022"/>
                  <a:pt x="3305384" y="129293"/>
                </a:cubicBezTo>
                <a:cubicBezTo>
                  <a:pt x="3312750" y="107563"/>
                  <a:pt x="3318592" y="83966"/>
                  <a:pt x="3322910" y="58503"/>
                </a:cubicBezTo>
                <a:close/>
                <a:moveTo>
                  <a:pt x="6395523" y="55741"/>
                </a:moveTo>
                <a:lnTo>
                  <a:pt x="6395523" y="80772"/>
                </a:lnTo>
                <a:lnTo>
                  <a:pt x="6476600" y="80772"/>
                </a:lnTo>
                <a:lnTo>
                  <a:pt x="6476600" y="55741"/>
                </a:lnTo>
                <a:close/>
                <a:moveTo>
                  <a:pt x="4871352" y="55436"/>
                </a:moveTo>
                <a:lnTo>
                  <a:pt x="4871352" y="153315"/>
                </a:lnTo>
                <a:lnTo>
                  <a:pt x="4908246" y="153315"/>
                </a:lnTo>
                <a:cubicBezTo>
                  <a:pt x="4930162" y="153435"/>
                  <a:pt x="4946476" y="149459"/>
                  <a:pt x="4957185" y="141385"/>
                </a:cubicBezTo>
                <a:cubicBezTo>
                  <a:pt x="4967895" y="133311"/>
                  <a:pt x="4973232" y="120415"/>
                  <a:pt x="4973193" y="102698"/>
                </a:cubicBezTo>
                <a:cubicBezTo>
                  <a:pt x="4973200" y="84987"/>
                  <a:pt x="4967698" y="72613"/>
                  <a:pt x="4956690" y="65574"/>
                </a:cubicBezTo>
                <a:cubicBezTo>
                  <a:pt x="4945682" y="58536"/>
                  <a:pt x="4929127" y="55156"/>
                  <a:pt x="4907027" y="55436"/>
                </a:cubicBezTo>
                <a:close/>
                <a:moveTo>
                  <a:pt x="4642752" y="55436"/>
                </a:moveTo>
                <a:lnTo>
                  <a:pt x="4642752" y="153315"/>
                </a:lnTo>
                <a:lnTo>
                  <a:pt x="4679646" y="153315"/>
                </a:lnTo>
                <a:cubicBezTo>
                  <a:pt x="4701562" y="153435"/>
                  <a:pt x="4717876" y="149459"/>
                  <a:pt x="4728585" y="141385"/>
                </a:cubicBezTo>
                <a:cubicBezTo>
                  <a:pt x="4739296" y="133311"/>
                  <a:pt x="4744632" y="120415"/>
                  <a:pt x="4744593" y="102698"/>
                </a:cubicBezTo>
                <a:cubicBezTo>
                  <a:pt x="4744600" y="84987"/>
                  <a:pt x="4739098" y="72613"/>
                  <a:pt x="4728090" y="65574"/>
                </a:cubicBezTo>
                <a:cubicBezTo>
                  <a:pt x="4717082" y="58536"/>
                  <a:pt x="4700527" y="55156"/>
                  <a:pt x="4678427" y="55436"/>
                </a:cubicBezTo>
                <a:close/>
                <a:moveTo>
                  <a:pt x="4111886" y="51169"/>
                </a:moveTo>
                <a:cubicBezTo>
                  <a:pt x="4097218" y="51175"/>
                  <a:pt x="4085618" y="59470"/>
                  <a:pt x="4077086" y="76053"/>
                </a:cubicBezTo>
                <a:cubicBezTo>
                  <a:pt x="4068555" y="92637"/>
                  <a:pt x="4064197" y="117470"/>
                  <a:pt x="4064013" y="150553"/>
                </a:cubicBezTo>
                <a:cubicBezTo>
                  <a:pt x="4064197" y="184233"/>
                  <a:pt x="4068555" y="209473"/>
                  <a:pt x="4077086" y="226272"/>
                </a:cubicBezTo>
                <a:cubicBezTo>
                  <a:pt x="4085618" y="243071"/>
                  <a:pt x="4097218" y="251467"/>
                  <a:pt x="4111886" y="251460"/>
                </a:cubicBezTo>
                <a:cubicBezTo>
                  <a:pt x="4126407" y="251467"/>
                  <a:pt x="4137918" y="243071"/>
                  <a:pt x="4146418" y="226272"/>
                </a:cubicBezTo>
                <a:cubicBezTo>
                  <a:pt x="4154918" y="209473"/>
                  <a:pt x="4159262" y="184233"/>
                  <a:pt x="4159454" y="150553"/>
                </a:cubicBezTo>
                <a:cubicBezTo>
                  <a:pt x="4159262" y="117470"/>
                  <a:pt x="4154918" y="92637"/>
                  <a:pt x="4146418" y="76053"/>
                </a:cubicBezTo>
                <a:cubicBezTo>
                  <a:pt x="4137918" y="59470"/>
                  <a:pt x="4126407" y="51175"/>
                  <a:pt x="4111886" y="51169"/>
                </a:cubicBezTo>
                <a:close/>
                <a:moveTo>
                  <a:pt x="3902335" y="51169"/>
                </a:moveTo>
                <a:cubicBezTo>
                  <a:pt x="3887667" y="51175"/>
                  <a:pt x="3876068" y="59470"/>
                  <a:pt x="3867536" y="76053"/>
                </a:cubicBezTo>
                <a:cubicBezTo>
                  <a:pt x="3859005" y="92637"/>
                  <a:pt x="3854647" y="117470"/>
                  <a:pt x="3854463" y="150553"/>
                </a:cubicBezTo>
                <a:cubicBezTo>
                  <a:pt x="3854647" y="184233"/>
                  <a:pt x="3859005" y="209473"/>
                  <a:pt x="3867536" y="226272"/>
                </a:cubicBezTo>
                <a:cubicBezTo>
                  <a:pt x="3876068" y="243071"/>
                  <a:pt x="3887667" y="251467"/>
                  <a:pt x="3902335" y="251460"/>
                </a:cubicBezTo>
                <a:cubicBezTo>
                  <a:pt x="3916857" y="251467"/>
                  <a:pt x="3928368" y="243071"/>
                  <a:pt x="3936868" y="226272"/>
                </a:cubicBezTo>
                <a:cubicBezTo>
                  <a:pt x="3945368" y="209473"/>
                  <a:pt x="3949713" y="184233"/>
                  <a:pt x="3949904" y="150553"/>
                </a:cubicBezTo>
                <a:cubicBezTo>
                  <a:pt x="3949713" y="117470"/>
                  <a:pt x="3945368" y="92637"/>
                  <a:pt x="3936868" y="76053"/>
                </a:cubicBezTo>
                <a:cubicBezTo>
                  <a:pt x="3928368" y="59470"/>
                  <a:pt x="3916857" y="51175"/>
                  <a:pt x="3902335" y="51169"/>
                </a:cubicBezTo>
                <a:close/>
                <a:moveTo>
                  <a:pt x="3692785" y="51169"/>
                </a:moveTo>
                <a:cubicBezTo>
                  <a:pt x="3678117" y="51175"/>
                  <a:pt x="3666518" y="59470"/>
                  <a:pt x="3657986" y="76053"/>
                </a:cubicBezTo>
                <a:cubicBezTo>
                  <a:pt x="3649455" y="92637"/>
                  <a:pt x="3645097" y="117470"/>
                  <a:pt x="3644913" y="150553"/>
                </a:cubicBezTo>
                <a:cubicBezTo>
                  <a:pt x="3645097" y="184233"/>
                  <a:pt x="3649455" y="209473"/>
                  <a:pt x="3657986" y="226272"/>
                </a:cubicBezTo>
                <a:cubicBezTo>
                  <a:pt x="3666518" y="243071"/>
                  <a:pt x="3678117" y="251467"/>
                  <a:pt x="3692785" y="251460"/>
                </a:cubicBezTo>
                <a:cubicBezTo>
                  <a:pt x="3707307" y="251467"/>
                  <a:pt x="3718818" y="243071"/>
                  <a:pt x="3727318" y="226272"/>
                </a:cubicBezTo>
                <a:cubicBezTo>
                  <a:pt x="3735818" y="209473"/>
                  <a:pt x="3740163" y="184233"/>
                  <a:pt x="3740354" y="150553"/>
                </a:cubicBezTo>
                <a:cubicBezTo>
                  <a:pt x="3740163" y="117470"/>
                  <a:pt x="3735818" y="92637"/>
                  <a:pt x="3727318" y="76053"/>
                </a:cubicBezTo>
                <a:cubicBezTo>
                  <a:pt x="3718818" y="59470"/>
                  <a:pt x="3707307" y="51175"/>
                  <a:pt x="3692785" y="51169"/>
                </a:cubicBezTo>
                <a:close/>
                <a:moveTo>
                  <a:pt x="2128704" y="46901"/>
                </a:moveTo>
                <a:cubicBezTo>
                  <a:pt x="2123529" y="53474"/>
                  <a:pt x="2118030" y="60008"/>
                  <a:pt x="2112207" y="66504"/>
                </a:cubicBezTo>
                <a:cubicBezTo>
                  <a:pt x="2106384" y="73000"/>
                  <a:pt x="2100199" y="79382"/>
                  <a:pt x="2093652" y="85649"/>
                </a:cubicBezTo>
                <a:lnTo>
                  <a:pt x="2184788" y="85649"/>
                </a:lnTo>
                <a:cubicBezTo>
                  <a:pt x="2190045" y="80183"/>
                  <a:pt x="2195227" y="74030"/>
                  <a:pt x="2200332" y="67191"/>
                </a:cubicBezTo>
                <a:cubicBezTo>
                  <a:pt x="2205438" y="60351"/>
                  <a:pt x="2210010" y="53588"/>
                  <a:pt x="2214048" y="46901"/>
                </a:cubicBezTo>
                <a:close/>
                <a:moveTo>
                  <a:pt x="3329311" y="43568"/>
                </a:moveTo>
                <a:lnTo>
                  <a:pt x="3338456" y="46311"/>
                </a:lnTo>
                <a:cubicBezTo>
                  <a:pt x="3333839" y="78461"/>
                  <a:pt x="3327222" y="107658"/>
                  <a:pt x="3318605" y="133903"/>
                </a:cubicBezTo>
                <a:cubicBezTo>
                  <a:pt x="3309988" y="160147"/>
                  <a:pt x="3299638" y="183477"/>
                  <a:pt x="3287554" y="203893"/>
                </a:cubicBezTo>
                <a:cubicBezTo>
                  <a:pt x="3295606" y="218269"/>
                  <a:pt x="3304877" y="231121"/>
                  <a:pt x="3315367" y="242450"/>
                </a:cubicBezTo>
                <a:cubicBezTo>
                  <a:pt x="3325857" y="253778"/>
                  <a:pt x="3337719" y="263278"/>
                  <a:pt x="3350952" y="270949"/>
                </a:cubicBezTo>
                <a:cubicBezTo>
                  <a:pt x="3349060" y="272371"/>
                  <a:pt x="3347130" y="274098"/>
                  <a:pt x="3345161" y="276130"/>
                </a:cubicBezTo>
                <a:cubicBezTo>
                  <a:pt x="3343192" y="278162"/>
                  <a:pt x="3341567" y="280194"/>
                  <a:pt x="3340284" y="282226"/>
                </a:cubicBezTo>
                <a:cubicBezTo>
                  <a:pt x="3327673" y="274454"/>
                  <a:pt x="3316320" y="265157"/>
                  <a:pt x="3306223" y="254337"/>
                </a:cubicBezTo>
                <a:cubicBezTo>
                  <a:pt x="3296126" y="243517"/>
                  <a:pt x="3287058" y="231172"/>
                  <a:pt x="3279019" y="217304"/>
                </a:cubicBezTo>
                <a:cubicBezTo>
                  <a:pt x="3269545" y="231636"/>
                  <a:pt x="3259461" y="244425"/>
                  <a:pt x="3248768" y="255670"/>
                </a:cubicBezTo>
                <a:cubicBezTo>
                  <a:pt x="3238075" y="266916"/>
                  <a:pt x="3226924" y="276581"/>
                  <a:pt x="3215316" y="284665"/>
                </a:cubicBezTo>
                <a:cubicBezTo>
                  <a:pt x="3214053" y="282747"/>
                  <a:pt x="3212541" y="280715"/>
                  <a:pt x="3210782" y="278569"/>
                </a:cubicBezTo>
                <a:cubicBezTo>
                  <a:pt x="3209023" y="276422"/>
                  <a:pt x="3207284" y="274695"/>
                  <a:pt x="3205563" y="273387"/>
                </a:cubicBezTo>
                <a:cubicBezTo>
                  <a:pt x="3217494" y="265576"/>
                  <a:pt x="3228988" y="255747"/>
                  <a:pt x="3240043" y="243898"/>
                </a:cubicBezTo>
                <a:cubicBezTo>
                  <a:pt x="3251098" y="232048"/>
                  <a:pt x="3261449" y="218409"/>
                  <a:pt x="3271094" y="202978"/>
                </a:cubicBezTo>
                <a:cubicBezTo>
                  <a:pt x="3261246" y="183109"/>
                  <a:pt x="3252978" y="161049"/>
                  <a:pt x="3246292" y="136798"/>
                </a:cubicBezTo>
                <a:cubicBezTo>
                  <a:pt x="3239605" y="112548"/>
                  <a:pt x="3234157" y="86449"/>
                  <a:pt x="3229947" y="58503"/>
                </a:cubicBezTo>
                <a:lnTo>
                  <a:pt x="3211964" y="58503"/>
                </a:lnTo>
                <a:lnTo>
                  <a:pt x="3211964" y="44482"/>
                </a:lnTo>
                <a:lnTo>
                  <a:pt x="3326873" y="44482"/>
                </a:lnTo>
                <a:close/>
                <a:moveTo>
                  <a:pt x="2569750" y="42329"/>
                </a:moveTo>
                <a:lnTo>
                  <a:pt x="2569750" y="68885"/>
                </a:lnTo>
                <a:lnTo>
                  <a:pt x="2623090" y="68885"/>
                </a:lnTo>
                <a:lnTo>
                  <a:pt x="2623090" y="42329"/>
                </a:lnTo>
                <a:close/>
                <a:moveTo>
                  <a:pt x="2498122" y="42329"/>
                </a:moveTo>
                <a:lnTo>
                  <a:pt x="2498122" y="67359"/>
                </a:lnTo>
                <a:lnTo>
                  <a:pt x="2498122" y="68885"/>
                </a:lnTo>
                <a:lnTo>
                  <a:pt x="2555729" y="68885"/>
                </a:lnTo>
                <a:lnTo>
                  <a:pt x="2555729" y="42329"/>
                </a:lnTo>
                <a:close/>
                <a:moveTo>
                  <a:pt x="5049622" y="40234"/>
                </a:moveTo>
                <a:lnTo>
                  <a:pt x="5208080" y="40234"/>
                </a:lnTo>
                <a:lnTo>
                  <a:pt x="5208080" y="55741"/>
                </a:lnTo>
                <a:lnTo>
                  <a:pt x="5137976" y="55741"/>
                </a:lnTo>
                <a:lnTo>
                  <a:pt x="5137976" y="262395"/>
                </a:lnTo>
                <a:lnTo>
                  <a:pt x="5119420" y="262395"/>
                </a:lnTo>
                <a:lnTo>
                  <a:pt x="5119420" y="55741"/>
                </a:lnTo>
                <a:lnTo>
                  <a:pt x="5049622" y="55741"/>
                </a:lnTo>
                <a:close/>
                <a:moveTo>
                  <a:pt x="4853102" y="40234"/>
                </a:moveTo>
                <a:lnTo>
                  <a:pt x="4910686" y="40234"/>
                </a:lnTo>
                <a:cubicBezTo>
                  <a:pt x="4936075" y="39959"/>
                  <a:pt x="4955874" y="44614"/>
                  <a:pt x="4970084" y="54200"/>
                </a:cubicBezTo>
                <a:cubicBezTo>
                  <a:pt x="4984294" y="63785"/>
                  <a:pt x="4991514" y="79951"/>
                  <a:pt x="4991748" y="102698"/>
                </a:cubicBezTo>
                <a:cubicBezTo>
                  <a:pt x="4991508" y="124917"/>
                  <a:pt x="4984376" y="141452"/>
                  <a:pt x="4970350" y="152302"/>
                </a:cubicBezTo>
                <a:cubicBezTo>
                  <a:pt x="4956325" y="163152"/>
                  <a:pt x="4936844" y="168557"/>
                  <a:pt x="4911906" y="168517"/>
                </a:cubicBezTo>
                <a:lnTo>
                  <a:pt x="4871352" y="168517"/>
                </a:lnTo>
                <a:lnTo>
                  <a:pt x="4871352" y="262395"/>
                </a:lnTo>
                <a:lnTo>
                  <a:pt x="4853102" y="262395"/>
                </a:lnTo>
                <a:close/>
                <a:moveTo>
                  <a:pt x="4624502" y="40234"/>
                </a:moveTo>
                <a:lnTo>
                  <a:pt x="4682086" y="40234"/>
                </a:lnTo>
                <a:cubicBezTo>
                  <a:pt x="4707474" y="39959"/>
                  <a:pt x="4727274" y="44614"/>
                  <a:pt x="4741484" y="54200"/>
                </a:cubicBezTo>
                <a:cubicBezTo>
                  <a:pt x="4755693" y="63785"/>
                  <a:pt x="4762914" y="79951"/>
                  <a:pt x="4763148" y="102698"/>
                </a:cubicBezTo>
                <a:cubicBezTo>
                  <a:pt x="4762908" y="124917"/>
                  <a:pt x="4755776" y="141452"/>
                  <a:pt x="4741750" y="152302"/>
                </a:cubicBezTo>
                <a:cubicBezTo>
                  <a:pt x="4727725" y="163152"/>
                  <a:pt x="4708244" y="168557"/>
                  <a:pt x="4683306" y="168517"/>
                </a:cubicBezTo>
                <a:lnTo>
                  <a:pt x="4642752" y="168517"/>
                </a:lnTo>
                <a:lnTo>
                  <a:pt x="4642752" y="262395"/>
                </a:lnTo>
                <a:lnTo>
                  <a:pt x="4624502" y="262395"/>
                </a:lnTo>
                <a:close/>
                <a:moveTo>
                  <a:pt x="3435706" y="40234"/>
                </a:moveTo>
                <a:lnTo>
                  <a:pt x="3537189" y="40234"/>
                </a:lnTo>
                <a:lnTo>
                  <a:pt x="3537189" y="55741"/>
                </a:lnTo>
                <a:lnTo>
                  <a:pt x="3451555" y="55741"/>
                </a:lnTo>
                <a:lnTo>
                  <a:pt x="3445154" y="130428"/>
                </a:lnTo>
                <a:cubicBezTo>
                  <a:pt x="3450419" y="127191"/>
                  <a:pt x="3456044" y="124619"/>
                  <a:pt x="3462033" y="122713"/>
                </a:cubicBezTo>
                <a:cubicBezTo>
                  <a:pt x="3468021" y="120807"/>
                  <a:pt x="3474790" y="119831"/>
                  <a:pt x="3482340" y="119787"/>
                </a:cubicBezTo>
                <a:cubicBezTo>
                  <a:pt x="3501084" y="119671"/>
                  <a:pt x="3516622" y="125381"/>
                  <a:pt x="3528956" y="136916"/>
                </a:cubicBezTo>
                <a:cubicBezTo>
                  <a:pt x="3541289" y="148452"/>
                  <a:pt x="3547683" y="166510"/>
                  <a:pt x="3548139" y="191091"/>
                </a:cubicBezTo>
                <a:cubicBezTo>
                  <a:pt x="3547936" y="207186"/>
                  <a:pt x="3544552" y="220827"/>
                  <a:pt x="3537989" y="232015"/>
                </a:cubicBezTo>
                <a:cubicBezTo>
                  <a:pt x="3531424" y="243203"/>
                  <a:pt x="3522896" y="251714"/>
                  <a:pt x="3512404" y="257549"/>
                </a:cubicBezTo>
                <a:cubicBezTo>
                  <a:pt x="3501911" y="263384"/>
                  <a:pt x="3490671" y="266320"/>
                  <a:pt x="3478682" y="266357"/>
                </a:cubicBezTo>
                <a:cubicBezTo>
                  <a:pt x="3461652" y="266029"/>
                  <a:pt x="3447707" y="262962"/>
                  <a:pt x="3436849" y="257156"/>
                </a:cubicBezTo>
                <a:cubicBezTo>
                  <a:pt x="3425990" y="251349"/>
                  <a:pt x="3417075" y="244776"/>
                  <a:pt x="3410102" y="237435"/>
                </a:cubicBezTo>
                <a:lnTo>
                  <a:pt x="3419856" y="224934"/>
                </a:lnTo>
                <a:cubicBezTo>
                  <a:pt x="3426073" y="231896"/>
                  <a:pt x="3433756" y="237943"/>
                  <a:pt x="3442907" y="243076"/>
                </a:cubicBezTo>
                <a:cubicBezTo>
                  <a:pt x="3452057" y="248208"/>
                  <a:pt x="3463779" y="250902"/>
                  <a:pt x="3478073" y="251156"/>
                </a:cubicBezTo>
                <a:cubicBezTo>
                  <a:pt x="3492500" y="250927"/>
                  <a:pt x="3504641" y="245515"/>
                  <a:pt x="3514496" y="234920"/>
                </a:cubicBezTo>
                <a:cubicBezTo>
                  <a:pt x="3524352" y="224325"/>
                  <a:pt x="3529482" y="209918"/>
                  <a:pt x="3529889" y="191701"/>
                </a:cubicBezTo>
                <a:cubicBezTo>
                  <a:pt x="3529711" y="173851"/>
                  <a:pt x="3525114" y="159927"/>
                  <a:pt x="3516097" y="149929"/>
                </a:cubicBezTo>
                <a:cubicBezTo>
                  <a:pt x="3507080" y="139931"/>
                  <a:pt x="3494710" y="134849"/>
                  <a:pt x="3478987" y="134684"/>
                </a:cubicBezTo>
                <a:cubicBezTo>
                  <a:pt x="3471062" y="134735"/>
                  <a:pt x="3464052" y="136005"/>
                  <a:pt x="3457956" y="138495"/>
                </a:cubicBezTo>
                <a:cubicBezTo>
                  <a:pt x="3451860" y="140986"/>
                  <a:pt x="3445764" y="144391"/>
                  <a:pt x="3439668" y="148710"/>
                </a:cubicBezTo>
                <a:lnTo>
                  <a:pt x="3428086" y="141697"/>
                </a:lnTo>
                <a:close/>
                <a:moveTo>
                  <a:pt x="3111075" y="37777"/>
                </a:moveTo>
                <a:lnTo>
                  <a:pt x="3111075" y="87154"/>
                </a:lnTo>
                <a:lnTo>
                  <a:pt x="3172644" y="87154"/>
                </a:lnTo>
                <a:lnTo>
                  <a:pt x="3172644" y="37777"/>
                </a:lnTo>
                <a:close/>
                <a:moveTo>
                  <a:pt x="14593" y="36843"/>
                </a:moveTo>
                <a:lnTo>
                  <a:pt x="14593" y="253899"/>
                </a:lnTo>
                <a:lnTo>
                  <a:pt x="235306" y="253899"/>
                </a:lnTo>
                <a:lnTo>
                  <a:pt x="235306" y="36843"/>
                </a:lnTo>
                <a:close/>
                <a:moveTo>
                  <a:pt x="4111886" y="36272"/>
                </a:moveTo>
                <a:cubicBezTo>
                  <a:pt x="4132212" y="36213"/>
                  <a:pt x="4148111" y="45619"/>
                  <a:pt x="4159583" y="64489"/>
                </a:cubicBezTo>
                <a:cubicBezTo>
                  <a:pt x="4171056" y="83360"/>
                  <a:pt x="4176892" y="112048"/>
                  <a:pt x="4177094" y="150553"/>
                </a:cubicBezTo>
                <a:cubicBezTo>
                  <a:pt x="4176892" y="189522"/>
                  <a:pt x="4171056" y="218578"/>
                  <a:pt x="4159583" y="237721"/>
                </a:cubicBezTo>
                <a:cubicBezTo>
                  <a:pt x="4148111" y="256865"/>
                  <a:pt x="4132212" y="266410"/>
                  <a:pt x="4111886" y="266357"/>
                </a:cubicBezTo>
                <a:cubicBezTo>
                  <a:pt x="4091413" y="266410"/>
                  <a:pt x="4075425" y="256865"/>
                  <a:pt x="4063921" y="237721"/>
                </a:cubicBezTo>
                <a:cubicBezTo>
                  <a:pt x="4052417" y="218578"/>
                  <a:pt x="4046568" y="189522"/>
                  <a:pt x="4046372" y="150553"/>
                </a:cubicBezTo>
                <a:cubicBezTo>
                  <a:pt x="4046568" y="112048"/>
                  <a:pt x="4052417" y="83360"/>
                  <a:pt x="4063921" y="64489"/>
                </a:cubicBezTo>
                <a:cubicBezTo>
                  <a:pt x="4075425" y="45619"/>
                  <a:pt x="4091413" y="36213"/>
                  <a:pt x="4111886" y="36272"/>
                </a:cubicBezTo>
                <a:close/>
                <a:moveTo>
                  <a:pt x="3902335" y="36272"/>
                </a:moveTo>
                <a:cubicBezTo>
                  <a:pt x="3922662" y="36213"/>
                  <a:pt x="3938561" y="45619"/>
                  <a:pt x="3950033" y="64489"/>
                </a:cubicBezTo>
                <a:cubicBezTo>
                  <a:pt x="3961505" y="83360"/>
                  <a:pt x="3967342" y="112048"/>
                  <a:pt x="3967544" y="150553"/>
                </a:cubicBezTo>
                <a:cubicBezTo>
                  <a:pt x="3967342" y="189522"/>
                  <a:pt x="3961505" y="218578"/>
                  <a:pt x="3950033" y="237721"/>
                </a:cubicBezTo>
                <a:cubicBezTo>
                  <a:pt x="3938561" y="256865"/>
                  <a:pt x="3922662" y="266410"/>
                  <a:pt x="3902335" y="266357"/>
                </a:cubicBezTo>
                <a:cubicBezTo>
                  <a:pt x="3881863" y="266410"/>
                  <a:pt x="3865875" y="256865"/>
                  <a:pt x="3854371" y="237721"/>
                </a:cubicBezTo>
                <a:cubicBezTo>
                  <a:pt x="3842867" y="218578"/>
                  <a:pt x="3837018" y="189522"/>
                  <a:pt x="3836822" y="150553"/>
                </a:cubicBezTo>
                <a:cubicBezTo>
                  <a:pt x="3837018" y="112048"/>
                  <a:pt x="3842867" y="83360"/>
                  <a:pt x="3854371" y="64489"/>
                </a:cubicBezTo>
                <a:cubicBezTo>
                  <a:pt x="3865875" y="45619"/>
                  <a:pt x="3881863" y="36213"/>
                  <a:pt x="3902335" y="36272"/>
                </a:cubicBezTo>
                <a:close/>
                <a:moveTo>
                  <a:pt x="3692785" y="36272"/>
                </a:moveTo>
                <a:cubicBezTo>
                  <a:pt x="3713112" y="36213"/>
                  <a:pt x="3729011" y="45619"/>
                  <a:pt x="3740483" y="64489"/>
                </a:cubicBezTo>
                <a:cubicBezTo>
                  <a:pt x="3751955" y="83360"/>
                  <a:pt x="3757792" y="112048"/>
                  <a:pt x="3757994" y="150553"/>
                </a:cubicBezTo>
                <a:cubicBezTo>
                  <a:pt x="3757792" y="189522"/>
                  <a:pt x="3751955" y="218578"/>
                  <a:pt x="3740483" y="237721"/>
                </a:cubicBezTo>
                <a:cubicBezTo>
                  <a:pt x="3729011" y="256865"/>
                  <a:pt x="3713112" y="266410"/>
                  <a:pt x="3692785" y="266357"/>
                </a:cubicBezTo>
                <a:cubicBezTo>
                  <a:pt x="3672313" y="266410"/>
                  <a:pt x="3656325" y="256865"/>
                  <a:pt x="3644821" y="237721"/>
                </a:cubicBezTo>
                <a:cubicBezTo>
                  <a:pt x="3633317" y="218578"/>
                  <a:pt x="3627468" y="189522"/>
                  <a:pt x="3627272" y="150553"/>
                </a:cubicBezTo>
                <a:cubicBezTo>
                  <a:pt x="3627468" y="112048"/>
                  <a:pt x="3633317" y="83360"/>
                  <a:pt x="3644821" y="64489"/>
                </a:cubicBezTo>
                <a:cubicBezTo>
                  <a:pt x="3656325" y="45619"/>
                  <a:pt x="3672313" y="36213"/>
                  <a:pt x="3692785" y="36272"/>
                </a:cubicBezTo>
                <a:close/>
                <a:moveTo>
                  <a:pt x="4263828" y="26499"/>
                </a:moveTo>
                <a:lnTo>
                  <a:pt x="4522908" y="26499"/>
                </a:lnTo>
                <a:lnTo>
                  <a:pt x="4522908" y="40520"/>
                </a:lnTo>
                <a:lnTo>
                  <a:pt x="4400684" y="40520"/>
                </a:lnTo>
                <a:cubicBezTo>
                  <a:pt x="4397604" y="47632"/>
                  <a:pt x="4394390" y="54820"/>
                  <a:pt x="4391044" y="62084"/>
                </a:cubicBezTo>
                <a:cubicBezTo>
                  <a:pt x="4387698" y="69349"/>
                  <a:pt x="4384408" y="76080"/>
                  <a:pt x="4381176" y="82277"/>
                </a:cubicBezTo>
                <a:lnTo>
                  <a:pt x="4489990" y="82277"/>
                </a:lnTo>
                <a:lnTo>
                  <a:pt x="4489990" y="224314"/>
                </a:lnTo>
                <a:lnTo>
                  <a:pt x="4474750" y="224314"/>
                </a:lnTo>
                <a:lnTo>
                  <a:pt x="4474750" y="96298"/>
                </a:lnTo>
                <a:lnTo>
                  <a:pt x="4311072" y="96298"/>
                </a:lnTo>
                <a:lnTo>
                  <a:pt x="4311072" y="224314"/>
                </a:lnTo>
                <a:lnTo>
                  <a:pt x="4296442" y="224314"/>
                </a:lnTo>
                <a:lnTo>
                  <a:pt x="4296442" y="82277"/>
                </a:lnTo>
                <a:lnTo>
                  <a:pt x="4365632" y="82277"/>
                </a:lnTo>
                <a:cubicBezTo>
                  <a:pt x="4368895" y="76156"/>
                  <a:pt x="4372121" y="69349"/>
                  <a:pt x="4375309" y="61856"/>
                </a:cubicBezTo>
                <a:cubicBezTo>
                  <a:pt x="4378496" y="54363"/>
                  <a:pt x="4381265" y="47251"/>
                  <a:pt x="4383614" y="40520"/>
                </a:cubicBezTo>
                <a:lnTo>
                  <a:pt x="4263828" y="40520"/>
                </a:lnTo>
                <a:close/>
                <a:moveTo>
                  <a:pt x="3074194" y="24061"/>
                </a:moveTo>
                <a:lnTo>
                  <a:pt x="3211354" y="24061"/>
                </a:lnTo>
                <a:lnTo>
                  <a:pt x="3211354" y="37777"/>
                </a:lnTo>
                <a:lnTo>
                  <a:pt x="3186970" y="37777"/>
                </a:lnTo>
                <a:lnTo>
                  <a:pt x="3186970" y="206941"/>
                </a:lnTo>
                <a:lnTo>
                  <a:pt x="3213792" y="202064"/>
                </a:lnTo>
                <a:lnTo>
                  <a:pt x="3214707" y="215170"/>
                </a:lnTo>
                <a:lnTo>
                  <a:pt x="3186970" y="220352"/>
                </a:lnTo>
                <a:lnTo>
                  <a:pt x="3186970" y="284360"/>
                </a:lnTo>
                <a:lnTo>
                  <a:pt x="3172644" y="284360"/>
                </a:lnTo>
                <a:lnTo>
                  <a:pt x="3172644" y="223095"/>
                </a:lnTo>
                <a:cubicBezTo>
                  <a:pt x="3154686" y="226448"/>
                  <a:pt x="3137414" y="229572"/>
                  <a:pt x="3120828" y="232468"/>
                </a:cubicBezTo>
                <a:cubicBezTo>
                  <a:pt x="3104242" y="235363"/>
                  <a:pt x="3089104" y="238030"/>
                  <a:pt x="3075413" y="240469"/>
                </a:cubicBezTo>
                <a:lnTo>
                  <a:pt x="3072060" y="226143"/>
                </a:lnTo>
                <a:lnTo>
                  <a:pt x="3096749" y="222181"/>
                </a:lnTo>
                <a:lnTo>
                  <a:pt x="3096749" y="37777"/>
                </a:lnTo>
                <a:lnTo>
                  <a:pt x="3074194" y="37777"/>
                </a:lnTo>
                <a:close/>
                <a:moveTo>
                  <a:pt x="5314169" y="22841"/>
                </a:moveTo>
                <a:lnTo>
                  <a:pt x="5519604" y="22841"/>
                </a:lnTo>
                <a:lnTo>
                  <a:pt x="5519604" y="129217"/>
                </a:lnTo>
                <a:lnTo>
                  <a:pt x="5314169" y="129217"/>
                </a:lnTo>
                <a:lnTo>
                  <a:pt x="5314169" y="115501"/>
                </a:lnTo>
                <a:lnTo>
                  <a:pt x="5505583" y="115501"/>
                </a:lnTo>
                <a:lnTo>
                  <a:pt x="5505583" y="81973"/>
                </a:lnTo>
                <a:lnTo>
                  <a:pt x="5327580" y="81973"/>
                </a:lnTo>
                <a:lnTo>
                  <a:pt x="5327580" y="69781"/>
                </a:lnTo>
                <a:lnTo>
                  <a:pt x="5505583" y="69781"/>
                </a:lnTo>
                <a:lnTo>
                  <a:pt x="5505583" y="36557"/>
                </a:lnTo>
                <a:lnTo>
                  <a:pt x="5314169" y="36557"/>
                </a:lnTo>
                <a:close/>
                <a:moveTo>
                  <a:pt x="0" y="22251"/>
                </a:moveTo>
                <a:lnTo>
                  <a:pt x="250203" y="22251"/>
                </a:lnTo>
                <a:lnTo>
                  <a:pt x="250203" y="284341"/>
                </a:lnTo>
                <a:lnTo>
                  <a:pt x="235306" y="284341"/>
                </a:lnTo>
                <a:lnTo>
                  <a:pt x="235306" y="267881"/>
                </a:lnTo>
                <a:lnTo>
                  <a:pt x="14593" y="267881"/>
                </a:lnTo>
                <a:lnTo>
                  <a:pt x="14593" y="284341"/>
                </a:lnTo>
                <a:lnTo>
                  <a:pt x="0" y="284341"/>
                </a:lnTo>
                <a:close/>
                <a:moveTo>
                  <a:pt x="1032948" y="9430"/>
                </a:moveTo>
                <a:lnTo>
                  <a:pt x="1267644" y="9430"/>
                </a:lnTo>
                <a:lnTo>
                  <a:pt x="1267644" y="132265"/>
                </a:lnTo>
                <a:lnTo>
                  <a:pt x="1032948" y="132265"/>
                </a:lnTo>
                <a:lnTo>
                  <a:pt x="1032948" y="93250"/>
                </a:lnTo>
                <a:lnTo>
                  <a:pt x="1225277" y="93250"/>
                </a:lnTo>
                <a:lnTo>
                  <a:pt x="1225277" y="86240"/>
                </a:lnTo>
                <a:lnTo>
                  <a:pt x="1046360" y="86240"/>
                </a:lnTo>
                <a:lnTo>
                  <a:pt x="1046360" y="56369"/>
                </a:lnTo>
                <a:lnTo>
                  <a:pt x="1225277" y="56369"/>
                </a:lnTo>
                <a:lnTo>
                  <a:pt x="1225277" y="48445"/>
                </a:lnTo>
                <a:lnTo>
                  <a:pt x="1032948" y="48445"/>
                </a:lnTo>
                <a:close/>
                <a:moveTo>
                  <a:pt x="2812066" y="8821"/>
                </a:moveTo>
                <a:lnTo>
                  <a:pt x="2826696" y="8821"/>
                </a:lnTo>
                <a:lnTo>
                  <a:pt x="2826696" y="34729"/>
                </a:lnTo>
                <a:lnTo>
                  <a:pt x="2911735" y="34729"/>
                </a:lnTo>
                <a:lnTo>
                  <a:pt x="2911735" y="8821"/>
                </a:lnTo>
                <a:lnTo>
                  <a:pt x="2926061" y="8821"/>
                </a:lnTo>
                <a:lnTo>
                  <a:pt x="2926061" y="34729"/>
                </a:lnTo>
                <a:lnTo>
                  <a:pt x="3001651" y="34729"/>
                </a:lnTo>
                <a:lnTo>
                  <a:pt x="3001651" y="48445"/>
                </a:lnTo>
                <a:lnTo>
                  <a:pt x="2926061" y="48445"/>
                </a:lnTo>
                <a:lnTo>
                  <a:pt x="2926061" y="75267"/>
                </a:lnTo>
                <a:lnTo>
                  <a:pt x="2911735" y="75267"/>
                </a:lnTo>
                <a:lnTo>
                  <a:pt x="2911735" y="48445"/>
                </a:lnTo>
                <a:lnTo>
                  <a:pt x="2826696" y="48445"/>
                </a:lnTo>
                <a:lnTo>
                  <a:pt x="2826696" y="76181"/>
                </a:lnTo>
                <a:lnTo>
                  <a:pt x="2812066" y="76181"/>
                </a:lnTo>
                <a:lnTo>
                  <a:pt x="2812066" y="48445"/>
                </a:lnTo>
                <a:lnTo>
                  <a:pt x="2736476" y="48445"/>
                </a:lnTo>
                <a:lnTo>
                  <a:pt x="2736476" y="34729"/>
                </a:lnTo>
                <a:lnTo>
                  <a:pt x="2812066" y="34729"/>
                </a:lnTo>
                <a:close/>
                <a:moveTo>
                  <a:pt x="5795830" y="8535"/>
                </a:moveTo>
                <a:lnTo>
                  <a:pt x="5810154" y="8535"/>
                </a:lnTo>
                <a:cubicBezTo>
                  <a:pt x="5810510" y="19863"/>
                  <a:pt x="5811323" y="30734"/>
                  <a:pt x="5812594" y="41148"/>
                </a:cubicBezTo>
                <a:lnTo>
                  <a:pt x="5908605" y="41148"/>
                </a:lnTo>
                <a:lnTo>
                  <a:pt x="5908605" y="53912"/>
                </a:lnTo>
                <a:lnTo>
                  <a:pt x="5814117" y="53912"/>
                </a:lnTo>
                <a:cubicBezTo>
                  <a:pt x="5816588" y="70124"/>
                  <a:pt x="5819800" y="85115"/>
                  <a:pt x="5823756" y="98886"/>
                </a:cubicBezTo>
                <a:cubicBezTo>
                  <a:pt x="5827713" y="112658"/>
                  <a:pt x="5832222" y="124899"/>
                  <a:pt x="5837282" y="135611"/>
                </a:cubicBezTo>
                <a:cubicBezTo>
                  <a:pt x="5844762" y="126311"/>
                  <a:pt x="5851519" y="116419"/>
                  <a:pt x="5857551" y="105935"/>
                </a:cubicBezTo>
                <a:cubicBezTo>
                  <a:pt x="5863584" y="95452"/>
                  <a:pt x="5868816" y="84420"/>
                  <a:pt x="5873248" y="72840"/>
                </a:cubicBezTo>
                <a:lnTo>
                  <a:pt x="5886660" y="76198"/>
                </a:lnTo>
                <a:cubicBezTo>
                  <a:pt x="5881313" y="90066"/>
                  <a:pt x="5875090" y="103078"/>
                  <a:pt x="5867990" y="115234"/>
                </a:cubicBezTo>
                <a:cubicBezTo>
                  <a:pt x="5860891" y="127389"/>
                  <a:pt x="5852992" y="138657"/>
                  <a:pt x="5844292" y="149036"/>
                </a:cubicBezTo>
                <a:cubicBezTo>
                  <a:pt x="5850757" y="160367"/>
                  <a:pt x="5857488" y="169075"/>
                  <a:pt x="5864486" y="175160"/>
                </a:cubicBezTo>
                <a:cubicBezTo>
                  <a:pt x="5871483" y="181246"/>
                  <a:pt x="5878367" y="184321"/>
                  <a:pt x="5885136" y="184385"/>
                </a:cubicBezTo>
                <a:cubicBezTo>
                  <a:pt x="5888755" y="184371"/>
                  <a:pt x="5891498" y="181270"/>
                  <a:pt x="5893366" y="175082"/>
                </a:cubicBezTo>
                <a:cubicBezTo>
                  <a:pt x="5895232" y="168894"/>
                  <a:pt x="5896451" y="158788"/>
                  <a:pt x="5897022" y="144764"/>
                </a:cubicBezTo>
                <a:cubicBezTo>
                  <a:pt x="5898769" y="146309"/>
                  <a:pt x="5900763" y="147644"/>
                  <a:pt x="5903005" y="148769"/>
                </a:cubicBezTo>
                <a:cubicBezTo>
                  <a:pt x="5905246" y="149894"/>
                  <a:pt x="5907316" y="150695"/>
                  <a:pt x="5909215" y="151171"/>
                </a:cubicBezTo>
                <a:cubicBezTo>
                  <a:pt x="5908148" y="168725"/>
                  <a:pt x="5905786" y="181003"/>
                  <a:pt x="5902128" y="188006"/>
                </a:cubicBezTo>
                <a:cubicBezTo>
                  <a:pt x="5898471" y="195009"/>
                  <a:pt x="5892603" y="198374"/>
                  <a:pt x="5884526" y="198101"/>
                </a:cubicBezTo>
                <a:cubicBezTo>
                  <a:pt x="5875471" y="197999"/>
                  <a:pt x="5866682" y="194622"/>
                  <a:pt x="5858161" y="187969"/>
                </a:cubicBezTo>
                <a:cubicBezTo>
                  <a:pt x="5849640" y="181316"/>
                  <a:pt x="5841765" y="171999"/>
                  <a:pt x="5834538" y="160019"/>
                </a:cubicBezTo>
                <a:cubicBezTo>
                  <a:pt x="5827966" y="166848"/>
                  <a:pt x="5821070" y="173191"/>
                  <a:pt x="5813850" y="179047"/>
                </a:cubicBezTo>
                <a:cubicBezTo>
                  <a:pt x="5806630" y="184903"/>
                  <a:pt x="5799202" y="190340"/>
                  <a:pt x="5791562" y="195358"/>
                </a:cubicBezTo>
                <a:cubicBezTo>
                  <a:pt x="5790381" y="193891"/>
                  <a:pt x="5788705" y="192177"/>
                  <a:pt x="5786533" y="190215"/>
                </a:cubicBezTo>
                <a:cubicBezTo>
                  <a:pt x="5784361" y="188252"/>
                  <a:pt x="5782380" y="186614"/>
                  <a:pt x="5780589" y="185300"/>
                </a:cubicBezTo>
                <a:cubicBezTo>
                  <a:pt x="5789142" y="180125"/>
                  <a:pt x="5797334" y="174384"/>
                  <a:pt x="5805164" y="168079"/>
                </a:cubicBezTo>
                <a:cubicBezTo>
                  <a:pt x="5812994" y="161773"/>
                  <a:pt x="5820346" y="154815"/>
                  <a:pt x="5827224" y="147205"/>
                </a:cubicBezTo>
                <a:cubicBezTo>
                  <a:pt x="5821083" y="134793"/>
                  <a:pt x="5815686" y="120727"/>
                  <a:pt x="5811032" y="105008"/>
                </a:cubicBezTo>
                <a:cubicBezTo>
                  <a:pt x="5806376" y="89289"/>
                  <a:pt x="5802732" y="72257"/>
                  <a:pt x="5800096" y="53912"/>
                </a:cubicBezTo>
                <a:lnTo>
                  <a:pt x="5676652" y="53912"/>
                </a:lnTo>
                <a:lnTo>
                  <a:pt x="5676652" y="86232"/>
                </a:lnTo>
                <a:cubicBezTo>
                  <a:pt x="5676739" y="97579"/>
                  <a:pt x="5676024" y="110005"/>
                  <a:pt x="5674508" y="123509"/>
                </a:cubicBezTo>
                <a:cubicBezTo>
                  <a:pt x="5672991" y="137014"/>
                  <a:pt x="5670154" y="150569"/>
                  <a:pt x="5665996" y="164175"/>
                </a:cubicBezTo>
                <a:cubicBezTo>
                  <a:pt x="5661838" y="177782"/>
                  <a:pt x="5655840" y="190412"/>
                  <a:pt x="5648001" y="202065"/>
                </a:cubicBezTo>
                <a:cubicBezTo>
                  <a:pt x="5646661" y="200433"/>
                  <a:pt x="5644922" y="198667"/>
                  <a:pt x="5642782" y="196768"/>
                </a:cubicBezTo>
                <a:cubicBezTo>
                  <a:pt x="5640642" y="194869"/>
                  <a:pt x="5638826" y="193485"/>
                  <a:pt x="5637333" y="192615"/>
                </a:cubicBezTo>
                <a:cubicBezTo>
                  <a:pt x="5644554" y="181802"/>
                  <a:pt x="5649992" y="170151"/>
                  <a:pt x="5653646" y="157661"/>
                </a:cubicBezTo>
                <a:cubicBezTo>
                  <a:pt x="5657300" y="145172"/>
                  <a:pt x="5659734" y="132748"/>
                  <a:pt x="5660950" y="120391"/>
                </a:cubicBezTo>
                <a:cubicBezTo>
                  <a:pt x="5662165" y="108033"/>
                  <a:pt x="5662726" y="96647"/>
                  <a:pt x="5662632" y="86232"/>
                </a:cubicBezTo>
                <a:lnTo>
                  <a:pt x="5662632" y="41148"/>
                </a:lnTo>
                <a:lnTo>
                  <a:pt x="5798268" y="41148"/>
                </a:lnTo>
                <a:cubicBezTo>
                  <a:pt x="5797652" y="35941"/>
                  <a:pt x="5797131" y="30582"/>
                  <a:pt x="5796706" y="25070"/>
                </a:cubicBezTo>
                <a:cubicBezTo>
                  <a:pt x="5796280" y="19558"/>
                  <a:pt x="5795988" y="14047"/>
                  <a:pt x="5795830" y="8535"/>
                </a:cubicBezTo>
                <a:close/>
                <a:moveTo>
                  <a:pt x="2484406" y="8535"/>
                </a:moveTo>
                <a:lnTo>
                  <a:pt x="2498122" y="8535"/>
                </a:lnTo>
                <a:lnTo>
                  <a:pt x="2498122" y="30176"/>
                </a:lnTo>
                <a:lnTo>
                  <a:pt x="2555729" y="30176"/>
                </a:lnTo>
                <a:lnTo>
                  <a:pt x="2555729" y="8535"/>
                </a:lnTo>
                <a:lnTo>
                  <a:pt x="2569750" y="8535"/>
                </a:lnTo>
                <a:lnTo>
                  <a:pt x="2569750" y="30176"/>
                </a:lnTo>
                <a:lnTo>
                  <a:pt x="2636806" y="30176"/>
                </a:lnTo>
                <a:lnTo>
                  <a:pt x="2636806" y="80734"/>
                </a:lnTo>
                <a:lnTo>
                  <a:pt x="2569750" y="80734"/>
                </a:lnTo>
                <a:lnTo>
                  <a:pt x="2569750" y="109119"/>
                </a:lnTo>
                <a:lnTo>
                  <a:pt x="2654484" y="109119"/>
                </a:lnTo>
                <a:cubicBezTo>
                  <a:pt x="2654472" y="109239"/>
                  <a:pt x="2654421" y="109986"/>
                  <a:pt x="2654332" y="111359"/>
                </a:cubicBezTo>
                <a:cubicBezTo>
                  <a:pt x="2654243" y="112733"/>
                  <a:pt x="2654192" y="114012"/>
                  <a:pt x="2654180" y="115195"/>
                </a:cubicBezTo>
                <a:cubicBezTo>
                  <a:pt x="2652865" y="124826"/>
                  <a:pt x="2651532" y="132153"/>
                  <a:pt x="2650179" y="137177"/>
                </a:cubicBezTo>
                <a:cubicBezTo>
                  <a:pt x="2648826" y="142201"/>
                  <a:pt x="2647112" y="145644"/>
                  <a:pt x="2645035" y="147505"/>
                </a:cubicBezTo>
                <a:cubicBezTo>
                  <a:pt x="2643258" y="149016"/>
                  <a:pt x="2641327" y="150108"/>
                  <a:pt x="2639244" y="150781"/>
                </a:cubicBezTo>
                <a:cubicBezTo>
                  <a:pt x="2637162" y="151454"/>
                  <a:pt x="2634622" y="151784"/>
                  <a:pt x="2631624" y="151772"/>
                </a:cubicBezTo>
                <a:cubicBezTo>
                  <a:pt x="2629218" y="152064"/>
                  <a:pt x="2625725" y="152165"/>
                  <a:pt x="2621147" y="152077"/>
                </a:cubicBezTo>
                <a:cubicBezTo>
                  <a:pt x="2616568" y="151988"/>
                  <a:pt x="2611628" y="151784"/>
                  <a:pt x="2606326" y="151467"/>
                </a:cubicBezTo>
                <a:cubicBezTo>
                  <a:pt x="2606161" y="149740"/>
                  <a:pt x="2605805" y="147860"/>
                  <a:pt x="2605259" y="145828"/>
                </a:cubicBezTo>
                <a:cubicBezTo>
                  <a:pt x="2604713" y="143796"/>
                  <a:pt x="2604052" y="141916"/>
                  <a:pt x="2603278" y="140188"/>
                </a:cubicBezTo>
                <a:cubicBezTo>
                  <a:pt x="2608580" y="140773"/>
                  <a:pt x="2613368" y="141129"/>
                  <a:pt x="2617642" y="141256"/>
                </a:cubicBezTo>
                <a:cubicBezTo>
                  <a:pt x="2621915" y="141383"/>
                  <a:pt x="2624950" y="141434"/>
                  <a:pt x="2626748" y="141409"/>
                </a:cubicBezTo>
                <a:cubicBezTo>
                  <a:pt x="2628557" y="141428"/>
                  <a:pt x="2630043" y="141313"/>
                  <a:pt x="2631205" y="141065"/>
                </a:cubicBezTo>
                <a:cubicBezTo>
                  <a:pt x="2632367" y="140817"/>
                  <a:pt x="2633320" y="140322"/>
                  <a:pt x="2634063" y="139578"/>
                </a:cubicBezTo>
                <a:cubicBezTo>
                  <a:pt x="2635110" y="138574"/>
                  <a:pt x="2636063" y="136616"/>
                  <a:pt x="2636920" y="133705"/>
                </a:cubicBezTo>
                <a:cubicBezTo>
                  <a:pt x="2637777" y="130794"/>
                  <a:pt x="2638654" y="126548"/>
                  <a:pt x="2639549" y="120968"/>
                </a:cubicBezTo>
                <a:lnTo>
                  <a:pt x="2569750" y="120968"/>
                </a:lnTo>
                <a:lnTo>
                  <a:pt x="2569750" y="152972"/>
                </a:lnTo>
                <a:lnTo>
                  <a:pt x="2555729" y="152972"/>
                </a:lnTo>
                <a:lnTo>
                  <a:pt x="2555729" y="120968"/>
                </a:lnTo>
                <a:lnTo>
                  <a:pt x="2486234" y="120968"/>
                </a:lnTo>
                <a:cubicBezTo>
                  <a:pt x="2480221" y="131179"/>
                  <a:pt x="2470455" y="140551"/>
                  <a:pt x="2456936" y="149086"/>
                </a:cubicBezTo>
                <a:cubicBezTo>
                  <a:pt x="2443416" y="157620"/>
                  <a:pt x="2424735" y="165316"/>
                  <a:pt x="2400891" y="172174"/>
                </a:cubicBezTo>
                <a:cubicBezTo>
                  <a:pt x="2400090" y="170250"/>
                  <a:pt x="2399024" y="168155"/>
                  <a:pt x="2397690" y="165888"/>
                </a:cubicBezTo>
                <a:cubicBezTo>
                  <a:pt x="2396357" y="163621"/>
                  <a:pt x="2394985" y="161754"/>
                  <a:pt x="2393576" y="160287"/>
                </a:cubicBezTo>
                <a:cubicBezTo>
                  <a:pt x="2413235" y="154934"/>
                  <a:pt x="2429084" y="148952"/>
                  <a:pt x="2441124" y="142342"/>
                </a:cubicBezTo>
                <a:cubicBezTo>
                  <a:pt x="2453164" y="135732"/>
                  <a:pt x="2462308" y="128607"/>
                  <a:pt x="2468556" y="120968"/>
                </a:cubicBezTo>
                <a:lnTo>
                  <a:pt x="2412168" y="120968"/>
                </a:lnTo>
                <a:cubicBezTo>
                  <a:pt x="2413737" y="113725"/>
                  <a:pt x="2415324" y="105388"/>
                  <a:pt x="2416931" y="95957"/>
                </a:cubicBezTo>
                <a:cubicBezTo>
                  <a:pt x="2418537" y="86525"/>
                  <a:pt x="2419896" y="77502"/>
                  <a:pt x="2421008" y="68885"/>
                </a:cubicBezTo>
                <a:lnTo>
                  <a:pt x="2484406" y="68885"/>
                </a:lnTo>
                <a:lnTo>
                  <a:pt x="2484406" y="67359"/>
                </a:lnTo>
                <a:lnTo>
                  <a:pt x="2484406" y="42329"/>
                </a:lnTo>
                <a:lnTo>
                  <a:pt x="2406377" y="42329"/>
                </a:lnTo>
                <a:lnTo>
                  <a:pt x="2406377" y="30176"/>
                </a:lnTo>
                <a:lnTo>
                  <a:pt x="2484406" y="30176"/>
                </a:lnTo>
                <a:close/>
                <a:moveTo>
                  <a:pt x="2136324" y="8535"/>
                </a:moveTo>
                <a:lnTo>
                  <a:pt x="2152479" y="11278"/>
                </a:lnTo>
                <a:cubicBezTo>
                  <a:pt x="2150358" y="14942"/>
                  <a:pt x="2148123" y="18663"/>
                  <a:pt x="2145773" y="22441"/>
                </a:cubicBezTo>
                <a:cubicBezTo>
                  <a:pt x="2143424" y="26220"/>
                  <a:pt x="2140884" y="30017"/>
                  <a:pt x="2138153" y="33833"/>
                </a:cubicBezTo>
                <a:lnTo>
                  <a:pt x="2222278" y="33833"/>
                </a:lnTo>
                <a:lnTo>
                  <a:pt x="2225021" y="32919"/>
                </a:lnTo>
                <a:lnTo>
                  <a:pt x="2234470" y="39608"/>
                </a:lnTo>
                <a:cubicBezTo>
                  <a:pt x="2230107" y="47348"/>
                  <a:pt x="2225040" y="55247"/>
                  <a:pt x="2219268" y="63304"/>
                </a:cubicBezTo>
                <a:cubicBezTo>
                  <a:pt x="2213496" y="71361"/>
                  <a:pt x="2207590" y="78809"/>
                  <a:pt x="2201551" y="85649"/>
                </a:cubicBezTo>
                <a:lnTo>
                  <a:pt x="2295125" y="85649"/>
                </a:lnTo>
                <a:lnTo>
                  <a:pt x="2295125" y="174613"/>
                </a:lnTo>
                <a:lnTo>
                  <a:pt x="2213743" y="174613"/>
                </a:lnTo>
                <a:lnTo>
                  <a:pt x="2213743" y="254504"/>
                </a:lnTo>
                <a:cubicBezTo>
                  <a:pt x="2213534" y="258659"/>
                  <a:pt x="2214639" y="261403"/>
                  <a:pt x="2217058" y="262737"/>
                </a:cubicBezTo>
                <a:cubicBezTo>
                  <a:pt x="2219478" y="264071"/>
                  <a:pt x="2224469" y="264681"/>
                  <a:pt x="2232031" y="264567"/>
                </a:cubicBezTo>
                <a:lnTo>
                  <a:pt x="2287200" y="264567"/>
                </a:lnTo>
                <a:cubicBezTo>
                  <a:pt x="2291906" y="264734"/>
                  <a:pt x="2295466" y="263756"/>
                  <a:pt x="2297880" y="261630"/>
                </a:cubicBezTo>
                <a:cubicBezTo>
                  <a:pt x="2300294" y="259505"/>
                  <a:pt x="2301979" y="255229"/>
                  <a:pt x="2302937" y="248801"/>
                </a:cubicBezTo>
                <a:cubicBezTo>
                  <a:pt x="2303895" y="242373"/>
                  <a:pt x="2304542" y="232788"/>
                  <a:pt x="2304879" y="220047"/>
                </a:cubicBezTo>
                <a:cubicBezTo>
                  <a:pt x="2306911" y="221292"/>
                  <a:pt x="2309171" y="222461"/>
                  <a:pt x="2311660" y="223554"/>
                </a:cubicBezTo>
                <a:cubicBezTo>
                  <a:pt x="2314150" y="224646"/>
                  <a:pt x="2316563" y="225510"/>
                  <a:pt x="2318900" y="226146"/>
                </a:cubicBezTo>
                <a:cubicBezTo>
                  <a:pt x="2318042" y="246721"/>
                  <a:pt x="2315566" y="260663"/>
                  <a:pt x="2311470" y="267971"/>
                </a:cubicBezTo>
                <a:cubicBezTo>
                  <a:pt x="2307374" y="275279"/>
                  <a:pt x="2299488" y="278703"/>
                  <a:pt x="2287810" y="278245"/>
                </a:cubicBezTo>
                <a:lnTo>
                  <a:pt x="2231422" y="278245"/>
                </a:lnTo>
                <a:cubicBezTo>
                  <a:pt x="2219008" y="278454"/>
                  <a:pt x="2210461" y="276895"/>
                  <a:pt x="2205781" y="273567"/>
                </a:cubicBezTo>
                <a:cubicBezTo>
                  <a:pt x="2201101" y="270240"/>
                  <a:pt x="2198878" y="263885"/>
                  <a:pt x="2199113" y="254504"/>
                </a:cubicBezTo>
                <a:lnTo>
                  <a:pt x="2199113" y="174613"/>
                </a:lnTo>
                <a:lnTo>
                  <a:pt x="2179606" y="174613"/>
                </a:lnTo>
                <a:cubicBezTo>
                  <a:pt x="2174897" y="191115"/>
                  <a:pt x="2167788" y="206188"/>
                  <a:pt x="2158281" y="219831"/>
                </a:cubicBezTo>
                <a:cubicBezTo>
                  <a:pt x="2148774" y="233474"/>
                  <a:pt x="2135863" y="245472"/>
                  <a:pt x="2119549" y="255823"/>
                </a:cubicBezTo>
                <a:cubicBezTo>
                  <a:pt x="2103235" y="266175"/>
                  <a:pt x="2082512" y="274665"/>
                  <a:pt x="2057381" y="281293"/>
                </a:cubicBezTo>
                <a:cubicBezTo>
                  <a:pt x="2056549" y="279345"/>
                  <a:pt x="2055317" y="277151"/>
                  <a:pt x="2053685" y="274712"/>
                </a:cubicBezTo>
                <a:cubicBezTo>
                  <a:pt x="2052054" y="272273"/>
                  <a:pt x="2050441" y="270310"/>
                  <a:pt x="2048847" y="268822"/>
                </a:cubicBezTo>
                <a:cubicBezTo>
                  <a:pt x="2072467" y="262999"/>
                  <a:pt x="2091978" y="255515"/>
                  <a:pt x="2107380" y="246369"/>
                </a:cubicBezTo>
                <a:cubicBezTo>
                  <a:pt x="2122781" y="237223"/>
                  <a:pt x="2135000" y="226619"/>
                  <a:pt x="2144035" y="214558"/>
                </a:cubicBezTo>
                <a:cubicBezTo>
                  <a:pt x="2153070" y="202497"/>
                  <a:pt x="2159847" y="189182"/>
                  <a:pt x="2164366" y="174613"/>
                </a:cubicBezTo>
                <a:lnTo>
                  <a:pt x="2079936" y="174613"/>
                </a:lnTo>
                <a:lnTo>
                  <a:pt x="2079936" y="97807"/>
                </a:lnTo>
                <a:cubicBezTo>
                  <a:pt x="2076291" y="100982"/>
                  <a:pt x="2072608" y="104004"/>
                  <a:pt x="2068887" y="106876"/>
                </a:cubicBezTo>
                <a:cubicBezTo>
                  <a:pt x="2065166" y="109747"/>
                  <a:pt x="2061331" y="112619"/>
                  <a:pt x="2057381" y="115491"/>
                </a:cubicBezTo>
                <a:cubicBezTo>
                  <a:pt x="2056086" y="113737"/>
                  <a:pt x="2054409" y="111908"/>
                  <a:pt x="2052352" y="110001"/>
                </a:cubicBezTo>
                <a:cubicBezTo>
                  <a:pt x="2050295" y="108095"/>
                  <a:pt x="2048313" y="106570"/>
                  <a:pt x="2046408" y="105426"/>
                </a:cubicBezTo>
                <a:cubicBezTo>
                  <a:pt x="2067662" y="91018"/>
                  <a:pt x="2085886" y="75137"/>
                  <a:pt x="2101082" y="57785"/>
                </a:cubicBezTo>
                <a:cubicBezTo>
                  <a:pt x="2116277" y="40433"/>
                  <a:pt x="2128025" y="24016"/>
                  <a:pt x="2136324" y="8535"/>
                </a:cubicBezTo>
                <a:close/>
                <a:moveTo>
                  <a:pt x="401403" y="8535"/>
                </a:moveTo>
                <a:lnTo>
                  <a:pt x="414509" y="12802"/>
                </a:lnTo>
                <a:cubicBezTo>
                  <a:pt x="412223" y="17399"/>
                  <a:pt x="409709" y="21997"/>
                  <a:pt x="406965" y="26594"/>
                </a:cubicBezTo>
                <a:cubicBezTo>
                  <a:pt x="404222" y="31192"/>
                  <a:pt x="401250" y="35637"/>
                  <a:pt x="398050" y="39929"/>
                </a:cubicBezTo>
                <a:lnTo>
                  <a:pt x="587026" y="39929"/>
                </a:lnTo>
                <a:lnTo>
                  <a:pt x="587026" y="52997"/>
                </a:lnTo>
                <a:lnTo>
                  <a:pt x="388601" y="52997"/>
                </a:lnTo>
                <a:cubicBezTo>
                  <a:pt x="381388" y="62027"/>
                  <a:pt x="373793" y="70440"/>
                  <a:pt x="365817" y="78235"/>
                </a:cubicBezTo>
                <a:cubicBezTo>
                  <a:pt x="357842" y="86031"/>
                  <a:pt x="349790" y="93067"/>
                  <a:pt x="341662" y="99343"/>
                </a:cubicBezTo>
                <a:cubicBezTo>
                  <a:pt x="340786" y="97676"/>
                  <a:pt x="339414" y="95591"/>
                  <a:pt x="337547" y="93086"/>
                </a:cubicBezTo>
                <a:cubicBezTo>
                  <a:pt x="335680" y="90581"/>
                  <a:pt x="334004" y="88499"/>
                  <a:pt x="332518" y="86838"/>
                </a:cubicBezTo>
                <a:cubicBezTo>
                  <a:pt x="346037" y="77372"/>
                  <a:pt x="358928" y="65848"/>
                  <a:pt x="371190" y="52264"/>
                </a:cubicBezTo>
                <a:cubicBezTo>
                  <a:pt x="383451" y="38681"/>
                  <a:pt x="393522" y="24105"/>
                  <a:pt x="401403" y="8535"/>
                </a:cubicBezTo>
                <a:close/>
                <a:moveTo>
                  <a:pt x="6132405" y="8516"/>
                </a:moveTo>
                <a:lnTo>
                  <a:pt x="6144902" y="14307"/>
                </a:lnTo>
                <a:cubicBezTo>
                  <a:pt x="6143371" y="16612"/>
                  <a:pt x="6141784" y="18936"/>
                  <a:pt x="6140139" y="21279"/>
                </a:cubicBezTo>
                <a:cubicBezTo>
                  <a:pt x="6138494" y="23622"/>
                  <a:pt x="6136830" y="25870"/>
                  <a:pt x="6135148" y="28023"/>
                </a:cubicBezTo>
                <a:cubicBezTo>
                  <a:pt x="6151944" y="47098"/>
                  <a:pt x="6171311" y="63964"/>
                  <a:pt x="6193250" y="78620"/>
                </a:cubicBezTo>
                <a:cubicBezTo>
                  <a:pt x="6215190" y="93276"/>
                  <a:pt x="6239510" y="106484"/>
                  <a:pt x="6266212" y="118244"/>
                </a:cubicBezTo>
                <a:cubicBezTo>
                  <a:pt x="6264160" y="119844"/>
                  <a:pt x="6262167" y="121825"/>
                  <a:pt x="6260230" y="124187"/>
                </a:cubicBezTo>
                <a:cubicBezTo>
                  <a:pt x="6258294" y="126550"/>
                  <a:pt x="6256832" y="128836"/>
                  <a:pt x="6255848" y="131045"/>
                </a:cubicBezTo>
                <a:cubicBezTo>
                  <a:pt x="6229978" y="118701"/>
                  <a:pt x="6206356" y="105061"/>
                  <a:pt x="6184982" y="90126"/>
                </a:cubicBezTo>
                <a:cubicBezTo>
                  <a:pt x="6163608" y="75191"/>
                  <a:pt x="6144254" y="58046"/>
                  <a:pt x="6126918" y="38691"/>
                </a:cubicBezTo>
                <a:cubicBezTo>
                  <a:pt x="6110376" y="58541"/>
                  <a:pt x="6091034" y="76600"/>
                  <a:pt x="6068892" y="92869"/>
                </a:cubicBezTo>
                <a:cubicBezTo>
                  <a:pt x="6046750" y="109138"/>
                  <a:pt x="6023216" y="122473"/>
                  <a:pt x="5998292" y="132874"/>
                </a:cubicBezTo>
                <a:cubicBezTo>
                  <a:pt x="5997175" y="131102"/>
                  <a:pt x="5995676" y="129083"/>
                  <a:pt x="5993797" y="126816"/>
                </a:cubicBezTo>
                <a:cubicBezTo>
                  <a:pt x="5991918" y="124549"/>
                  <a:pt x="5989962" y="122606"/>
                  <a:pt x="5987930" y="120987"/>
                </a:cubicBezTo>
                <a:cubicBezTo>
                  <a:pt x="6017800" y="109100"/>
                  <a:pt x="6045460" y="93326"/>
                  <a:pt x="6070912" y="73667"/>
                </a:cubicBezTo>
                <a:cubicBezTo>
                  <a:pt x="6096362" y="54007"/>
                  <a:pt x="6116860" y="32290"/>
                  <a:pt x="6132405" y="8516"/>
                </a:cubicBezTo>
                <a:close/>
                <a:moveTo>
                  <a:pt x="5839111" y="8230"/>
                </a:moveTo>
                <a:cubicBezTo>
                  <a:pt x="5846826" y="11062"/>
                  <a:pt x="5854560" y="14466"/>
                  <a:pt x="5862314" y="18441"/>
                </a:cubicBezTo>
                <a:cubicBezTo>
                  <a:pt x="5870068" y="22416"/>
                  <a:pt x="5876354" y="26429"/>
                  <a:pt x="5881173" y="30480"/>
                </a:cubicBezTo>
                <a:lnTo>
                  <a:pt x="5872638" y="39929"/>
                </a:lnTo>
                <a:cubicBezTo>
                  <a:pt x="5867692" y="35840"/>
                  <a:pt x="5861355" y="31674"/>
                  <a:pt x="5853627" y="27432"/>
                </a:cubicBezTo>
                <a:cubicBezTo>
                  <a:pt x="5845899" y="23191"/>
                  <a:pt x="5838114" y="19635"/>
                  <a:pt x="5830272" y="16764"/>
                </a:cubicBezTo>
                <a:close/>
                <a:moveTo>
                  <a:pt x="6407716" y="7925"/>
                </a:moveTo>
                <a:lnTo>
                  <a:pt x="6423260" y="10668"/>
                </a:lnTo>
                <a:cubicBezTo>
                  <a:pt x="6420536" y="15729"/>
                  <a:pt x="6417602" y="21000"/>
                  <a:pt x="6414459" y="26480"/>
                </a:cubicBezTo>
                <a:cubicBezTo>
                  <a:pt x="6411316" y="31960"/>
                  <a:pt x="6407848" y="37459"/>
                  <a:pt x="6404058" y="42977"/>
                </a:cubicBezTo>
                <a:lnTo>
                  <a:pt x="6485134" y="42977"/>
                </a:lnTo>
                <a:cubicBezTo>
                  <a:pt x="6483096" y="38138"/>
                  <a:pt x="6480620" y="32957"/>
                  <a:pt x="6477705" y="27432"/>
                </a:cubicBezTo>
                <a:cubicBezTo>
                  <a:pt x="6474790" y="21908"/>
                  <a:pt x="6471780" y="16726"/>
                  <a:pt x="6468676" y="11888"/>
                </a:cubicBezTo>
                <a:lnTo>
                  <a:pt x="6481782" y="7925"/>
                </a:lnTo>
                <a:cubicBezTo>
                  <a:pt x="6485401" y="13577"/>
                  <a:pt x="6488982" y="19571"/>
                  <a:pt x="6492526" y="25908"/>
                </a:cubicBezTo>
                <a:cubicBezTo>
                  <a:pt x="6496069" y="32246"/>
                  <a:pt x="6498888" y="37935"/>
                  <a:pt x="6500984" y="42977"/>
                </a:cubicBezTo>
                <a:lnTo>
                  <a:pt x="6592729" y="42977"/>
                </a:lnTo>
                <a:lnTo>
                  <a:pt x="6592729" y="55741"/>
                </a:lnTo>
                <a:lnTo>
                  <a:pt x="6490926" y="55741"/>
                </a:lnTo>
                <a:lnTo>
                  <a:pt x="6490926" y="80772"/>
                </a:lnTo>
                <a:lnTo>
                  <a:pt x="6581146" y="80772"/>
                </a:lnTo>
                <a:lnTo>
                  <a:pt x="6581146" y="92621"/>
                </a:lnTo>
                <a:lnTo>
                  <a:pt x="6490926" y="92621"/>
                </a:lnTo>
                <a:lnTo>
                  <a:pt x="6490926" y="117348"/>
                </a:lnTo>
                <a:lnTo>
                  <a:pt x="6582366" y="117348"/>
                </a:lnTo>
                <a:lnTo>
                  <a:pt x="6582366" y="129198"/>
                </a:lnTo>
                <a:lnTo>
                  <a:pt x="6490926" y="129198"/>
                </a:lnTo>
                <a:lnTo>
                  <a:pt x="6490926" y="155144"/>
                </a:lnTo>
                <a:lnTo>
                  <a:pt x="6604006" y="155144"/>
                </a:lnTo>
                <a:lnTo>
                  <a:pt x="6604006" y="167907"/>
                </a:lnTo>
                <a:lnTo>
                  <a:pt x="6395523" y="167907"/>
                </a:lnTo>
                <a:lnTo>
                  <a:pt x="6395523" y="177980"/>
                </a:lnTo>
                <a:lnTo>
                  <a:pt x="6381198" y="177980"/>
                </a:lnTo>
                <a:lnTo>
                  <a:pt x="6381198" y="73446"/>
                </a:lnTo>
                <a:cubicBezTo>
                  <a:pt x="6371444" y="85068"/>
                  <a:pt x="6360471" y="95937"/>
                  <a:pt x="6348280" y="106053"/>
                </a:cubicBezTo>
                <a:cubicBezTo>
                  <a:pt x="6346850" y="104444"/>
                  <a:pt x="6345136" y="102778"/>
                  <a:pt x="6343136" y="101055"/>
                </a:cubicBezTo>
                <a:cubicBezTo>
                  <a:pt x="6341136" y="99331"/>
                  <a:pt x="6339192" y="98046"/>
                  <a:pt x="6337306" y="97201"/>
                </a:cubicBezTo>
                <a:cubicBezTo>
                  <a:pt x="6353975" y="83467"/>
                  <a:pt x="6368262" y="68666"/>
                  <a:pt x="6380168" y="52797"/>
                </a:cubicBezTo>
                <a:cubicBezTo>
                  <a:pt x="6392075" y="36928"/>
                  <a:pt x="6401258" y="21971"/>
                  <a:pt x="6407716" y="7925"/>
                </a:cubicBezTo>
                <a:close/>
                <a:moveTo>
                  <a:pt x="851897" y="1810"/>
                </a:moveTo>
                <a:lnTo>
                  <a:pt x="955529" y="1810"/>
                </a:lnTo>
                <a:lnTo>
                  <a:pt x="955529" y="41434"/>
                </a:lnTo>
                <a:lnTo>
                  <a:pt x="895484" y="41434"/>
                </a:lnTo>
                <a:lnTo>
                  <a:pt x="895484" y="195358"/>
                </a:lnTo>
                <a:lnTo>
                  <a:pt x="851897" y="195358"/>
                </a:lnTo>
                <a:close/>
                <a:moveTo>
                  <a:pt x="1590732" y="0"/>
                </a:moveTo>
                <a:cubicBezTo>
                  <a:pt x="1595342" y="3790"/>
                  <a:pt x="1600219" y="7923"/>
                  <a:pt x="1605363" y="12400"/>
                </a:cubicBezTo>
                <a:cubicBezTo>
                  <a:pt x="1610506" y="16877"/>
                  <a:pt x="1614774" y="20867"/>
                  <a:pt x="1618164" y="24370"/>
                </a:cubicBezTo>
                <a:lnTo>
                  <a:pt x="1612373" y="28652"/>
                </a:lnTo>
                <a:lnTo>
                  <a:pt x="1635538" y="28652"/>
                </a:lnTo>
                <a:lnTo>
                  <a:pt x="1635538" y="63361"/>
                </a:lnTo>
                <a:lnTo>
                  <a:pt x="1560557" y="63361"/>
                </a:lnTo>
                <a:cubicBezTo>
                  <a:pt x="1561021" y="72846"/>
                  <a:pt x="1561770" y="81792"/>
                  <a:pt x="1562805" y="90199"/>
                </a:cubicBezTo>
                <a:cubicBezTo>
                  <a:pt x="1563840" y="98606"/>
                  <a:pt x="1565123" y="106334"/>
                  <a:pt x="1566653" y="113384"/>
                </a:cubicBezTo>
                <a:cubicBezTo>
                  <a:pt x="1571682" y="106493"/>
                  <a:pt x="1576178" y="99209"/>
                  <a:pt x="1580141" y="91534"/>
                </a:cubicBezTo>
                <a:cubicBezTo>
                  <a:pt x="1584103" y="83858"/>
                  <a:pt x="1587532" y="75895"/>
                  <a:pt x="1590428" y="67644"/>
                </a:cubicBezTo>
                <a:lnTo>
                  <a:pt x="1630052" y="77110"/>
                </a:lnTo>
                <a:cubicBezTo>
                  <a:pt x="1624680" y="91611"/>
                  <a:pt x="1618203" y="105257"/>
                  <a:pt x="1610621" y="118050"/>
                </a:cubicBezTo>
                <a:cubicBezTo>
                  <a:pt x="1603039" y="130842"/>
                  <a:pt x="1594580" y="142589"/>
                  <a:pt x="1585246" y="153290"/>
                </a:cubicBezTo>
                <a:cubicBezTo>
                  <a:pt x="1587227" y="154975"/>
                  <a:pt x="1589361" y="156259"/>
                  <a:pt x="1591647" y="157142"/>
                </a:cubicBezTo>
                <a:cubicBezTo>
                  <a:pt x="1593933" y="158026"/>
                  <a:pt x="1596371" y="158471"/>
                  <a:pt x="1598962" y="158477"/>
                </a:cubicBezTo>
                <a:cubicBezTo>
                  <a:pt x="1602391" y="158578"/>
                  <a:pt x="1604906" y="155783"/>
                  <a:pt x="1606506" y="150092"/>
                </a:cubicBezTo>
                <a:cubicBezTo>
                  <a:pt x="1608106" y="144401"/>
                  <a:pt x="1609249" y="135209"/>
                  <a:pt x="1609935" y="122516"/>
                </a:cubicBezTo>
                <a:cubicBezTo>
                  <a:pt x="1614418" y="126549"/>
                  <a:pt x="1619777" y="130202"/>
                  <a:pt x="1626013" y="133474"/>
                </a:cubicBezTo>
                <a:cubicBezTo>
                  <a:pt x="1632249" y="136747"/>
                  <a:pt x="1638065" y="139182"/>
                  <a:pt x="1643463" y="140780"/>
                </a:cubicBezTo>
                <a:cubicBezTo>
                  <a:pt x="1641075" y="163300"/>
                  <a:pt x="1636325" y="178558"/>
                  <a:pt x="1629213" y="186555"/>
                </a:cubicBezTo>
                <a:cubicBezTo>
                  <a:pt x="1622101" y="194551"/>
                  <a:pt x="1611408" y="198299"/>
                  <a:pt x="1597133" y="197797"/>
                </a:cubicBezTo>
                <a:cubicBezTo>
                  <a:pt x="1588472" y="197765"/>
                  <a:pt x="1580725" y="196380"/>
                  <a:pt x="1573892" y="193644"/>
                </a:cubicBezTo>
                <a:cubicBezTo>
                  <a:pt x="1567060" y="190907"/>
                  <a:pt x="1560989" y="187008"/>
                  <a:pt x="1555680" y="181947"/>
                </a:cubicBezTo>
                <a:cubicBezTo>
                  <a:pt x="1552785" y="184093"/>
                  <a:pt x="1549889" y="186201"/>
                  <a:pt x="1546994" y="188272"/>
                </a:cubicBezTo>
                <a:cubicBezTo>
                  <a:pt x="1544098" y="190342"/>
                  <a:pt x="1541202" y="192297"/>
                  <a:pt x="1538307" y="194139"/>
                </a:cubicBezTo>
                <a:cubicBezTo>
                  <a:pt x="1535506" y="190710"/>
                  <a:pt x="1531658" y="186443"/>
                  <a:pt x="1526763" y="181337"/>
                </a:cubicBezTo>
                <a:cubicBezTo>
                  <a:pt x="1521867" y="176232"/>
                  <a:pt x="1517180" y="171660"/>
                  <a:pt x="1512704" y="167621"/>
                </a:cubicBezTo>
                <a:lnTo>
                  <a:pt x="1512704" y="186500"/>
                </a:lnTo>
                <a:lnTo>
                  <a:pt x="1504474" y="186500"/>
                </a:lnTo>
                <a:cubicBezTo>
                  <a:pt x="1510716" y="192974"/>
                  <a:pt x="1517434" y="199925"/>
                  <a:pt x="1524629" y="207352"/>
                </a:cubicBezTo>
                <a:cubicBezTo>
                  <a:pt x="1531824" y="214780"/>
                  <a:pt x="1537704" y="221350"/>
                  <a:pt x="1542269" y="227062"/>
                </a:cubicBezTo>
                <a:lnTo>
                  <a:pt x="1505388" y="245055"/>
                </a:lnTo>
                <a:cubicBezTo>
                  <a:pt x="1501432" y="239153"/>
                  <a:pt x="1496009" y="232202"/>
                  <a:pt x="1489120" y="224202"/>
                </a:cubicBezTo>
                <a:cubicBezTo>
                  <a:pt x="1482230" y="216203"/>
                  <a:pt x="1475664" y="208718"/>
                  <a:pt x="1469422" y="201748"/>
                </a:cubicBezTo>
                <a:lnTo>
                  <a:pt x="1503560" y="186500"/>
                </a:lnTo>
                <a:lnTo>
                  <a:pt x="1420044" y="186500"/>
                </a:lnTo>
                <a:lnTo>
                  <a:pt x="1420044" y="112167"/>
                </a:lnTo>
                <a:lnTo>
                  <a:pt x="1512704" y="112167"/>
                </a:lnTo>
                <a:lnTo>
                  <a:pt x="1512704" y="162148"/>
                </a:lnTo>
                <a:cubicBezTo>
                  <a:pt x="1520324" y="157630"/>
                  <a:pt x="1527639" y="152645"/>
                  <a:pt x="1534649" y="147195"/>
                </a:cubicBezTo>
                <a:cubicBezTo>
                  <a:pt x="1530572" y="136028"/>
                  <a:pt x="1527372" y="123391"/>
                  <a:pt x="1525048" y="109284"/>
                </a:cubicBezTo>
                <a:cubicBezTo>
                  <a:pt x="1522724" y="95177"/>
                  <a:pt x="1521047" y="79869"/>
                  <a:pt x="1520019" y="63361"/>
                </a:cubicBezTo>
                <a:lnTo>
                  <a:pt x="1416387" y="63361"/>
                </a:lnTo>
                <a:lnTo>
                  <a:pt x="1416387" y="75893"/>
                </a:lnTo>
                <a:cubicBezTo>
                  <a:pt x="1416490" y="88929"/>
                  <a:pt x="1415674" y="103190"/>
                  <a:pt x="1413937" y="118674"/>
                </a:cubicBezTo>
                <a:cubicBezTo>
                  <a:pt x="1412200" y="134158"/>
                  <a:pt x="1408923" y="149455"/>
                  <a:pt x="1404104" y="164565"/>
                </a:cubicBezTo>
                <a:cubicBezTo>
                  <a:pt x="1399286" y="179675"/>
                  <a:pt x="1392306" y="193188"/>
                  <a:pt x="1383164" y="205103"/>
                </a:cubicBezTo>
                <a:cubicBezTo>
                  <a:pt x="1379557" y="200935"/>
                  <a:pt x="1374426" y="196083"/>
                  <a:pt x="1367771" y="190545"/>
                </a:cubicBezTo>
                <a:cubicBezTo>
                  <a:pt x="1361116" y="185008"/>
                  <a:pt x="1355376" y="180920"/>
                  <a:pt x="1350550" y="178281"/>
                </a:cubicBezTo>
                <a:cubicBezTo>
                  <a:pt x="1361739" y="162694"/>
                  <a:pt x="1368851" y="145564"/>
                  <a:pt x="1371886" y="126890"/>
                </a:cubicBezTo>
                <a:cubicBezTo>
                  <a:pt x="1374921" y="108217"/>
                  <a:pt x="1376242" y="91015"/>
                  <a:pt x="1375848" y="75284"/>
                </a:cubicBezTo>
                <a:lnTo>
                  <a:pt x="1375848" y="28652"/>
                </a:lnTo>
                <a:lnTo>
                  <a:pt x="1518495" y="28652"/>
                </a:lnTo>
                <a:cubicBezTo>
                  <a:pt x="1518349" y="24224"/>
                  <a:pt x="1518260" y="19785"/>
                  <a:pt x="1518228" y="15335"/>
                </a:cubicBezTo>
                <a:cubicBezTo>
                  <a:pt x="1518196" y="10885"/>
                  <a:pt x="1518184" y="6383"/>
                  <a:pt x="1518190" y="1829"/>
                </a:cubicBezTo>
                <a:lnTo>
                  <a:pt x="1559643" y="1829"/>
                </a:lnTo>
                <a:cubicBezTo>
                  <a:pt x="1559497" y="6402"/>
                  <a:pt x="1559408" y="10943"/>
                  <a:pt x="1559376" y="15450"/>
                </a:cubicBezTo>
                <a:cubicBezTo>
                  <a:pt x="1559344" y="19957"/>
                  <a:pt x="1559332" y="24358"/>
                  <a:pt x="1559338" y="28652"/>
                </a:cubicBezTo>
                <a:lnTo>
                  <a:pt x="1576712" y="28652"/>
                </a:lnTo>
                <a:cubicBezTo>
                  <a:pt x="1574578" y="26651"/>
                  <a:pt x="1572521" y="24689"/>
                  <a:pt x="1570539" y="22764"/>
                </a:cubicBezTo>
                <a:cubicBezTo>
                  <a:pt x="1568558" y="20840"/>
                  <a:pt x="1566653" y="19031"/>
                  <a:pt x="1564824" y="17336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400" b="0" i="0" u="none" strike="noStrike" kern="1200" cap="none" spc="300" normalizeH="0" baseline="0" noProof="0" dirty="0">
              <a:ln>
                <a:noFill/>
              </a:ln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126" name="矩形 7">
            <a:extLst>
              <a:ext uri="{FF2B5EF4-FFF2-40B4-BE49-F238E27FC236}">
                <a16:creationId xmlns:a16="http://schemas.microsoft.com/office/drawing/2014/main" id="{0D10192B-78B2-3E17-E94E-87C9B53727FF}"/>
              </a:ext>
            </a:extLst>
          </p:cNvPr>
          <p:cNvSpPr/>
          <p:nvPr/>
        </p:nvSpPr>
        <p:spPr>
          <a:xfrm flipH="1" flipV="1">
            <a:off x="3911467" y="4809682"/>
            <a:ext cx="6994339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ahnschrift SemiLight"/>
              <a:ea typeface="OPPOSans R"/>
              <a:cs typeface="+mn-cs"/>
            </a:endParaRPr>
          </a:p>
        </p:txBody>
      </p:sp>
      <p:sp>
        <p:nvSpPr>
          <p:cNvPr id="127" name="任意多边形: 形状 126">
            <a:extLst>
              <a:ext uri="{FF2B5EF4-FFF2-40B4-BE49-F238E27FC236}">
                <a16:creationId xmlns:a16="http://schemas.microsoft.com/office/drawing/2014/main" id="{96A0A6A7-0E24-33B4-07BF-19E6552A6136}"/>
              </a:ext>
            </a:extLst>
          </p:cNvPr>
          <p:cNvSpPr/>
          <p:nvPr/>
        </p:nvSpPr>
        <p:spPr>
          <a:xfrm>
            <a:off x="5687024" y="4779764"/>
            <a:ext cx="4981177" cy="201313"/>
          </a:xfrm>
          <a:custGeom>
            <a:avLst/>
            <a:gdLst>
              <a:gd name="connsiteX0" fmla="*/ 3434461 w 6487123"/>
              <a:gd name="connsiteY0" fmla="*/ 212852 h 262175"/>
              <a:gd name="connsiteX1" fmla="*/ 3444667 w 6487123"/>
              <a:gd name="connsiteY1" fmla="*/ 217077 h 262175"/>
              <a:gd name="connsiteX2" fmla="*/ 3449073 w 6487123"/>
              <a:gd name="connsiteY2" fmla="*/ 228594 h 262175"/>
              <a:gd name="connsiteX3" fmla="*/ 3444667 w 6487123"/>
              <a:gd name="connsiteY3" fmla="*/ 239890 h 262175"/>
              <a:gd name="connsiteX4" fmla="*/ 3434461 w 6487123"/>
              <a:gd name="connsiteY4" fmla="*/ 244086 h 262175"/>
              <a:gd name="connsiteX5" fmla="*/ 3424254 w 6487123"/>
              <a:gd name="connsiteY5" fmla="*/ 239892 h 262175"/>
              <a:gd name="connsiteX6" fmla="*/ 3419848 w 6487123"/>
              <a:gd name="connsiteY6" fmla="*/ 228612 h 262175"/>
              <a:gd name="connsiteX7" fmla="*/ 3424254 w 6487123"/>
              <a:gd name="connsiteY7" fmla="*/ 217079 h 262175"/>
              <a:gd name="connsiteX8" fmla="*/ 3434461 w 6487123"/>
              <a:gd name="connsiteY8" fmla="*/ 212852 h 262175"/>
              <a:gd name="connsiteX9" fmla="*/ 2390706 w 6487123"/>
              <a:gd name="connsiteY9" fmla="*/ 209948 h 262175"/>
              <a:gd name="connsiteX10" fmla="*/ 2429773 w 6487123"/>
              <a:gd name="connsiteY10" fmla="*/ 222061 h 262175"/>
              <a:gd name="connsiteX11" fmla="*/ 2468776 w 6487123"/>
              <a:gd name="connsiteY11" fmla="*/ 236085 h 262175"/>
              <a:gd name="connsiteX12" fmla="*/ 2500576 w 6487123"/>
              <a:gd name="connsiteY12" fmla="*/ 249536 h 262175"/>
              <a:gd name="connsiteX13" fmla="*/ 2492543 w 6487123"/>
              <a:gd name="connsiteY13" fmla="*/ 261297 h 262175"/>
              <a:gd name="connsiteX14" fmla="*/ 2461658 w 6487123"/>
              <a:gd name="connsiteY14" fmla="*/ 247400 h 262175"/>
              <a:gd name="connsiteX15" fmla="*/ 2422739 w 6487123"/>
              <a:gd name="connsiteY15" fmla="*/ 232738 h 262175"/>
              <a:gd name="connsiteX16" fmla="*/ 2383248 w 6487123"/>
              <a:gd name="connsiteY16" fmla="*/ 219988 h 262175"/>
              <a:gd name="connsiteX17" fmla="*/ 5724639 w 6487123"/>
              <a:gd name="connsiteY17" fmla="*/ 203943 h 262175"/>
              <a:gd name="connsiteX18" fmla="*/ 5763950 w 6487123"/>
              <a:gd name="connsiteY18" fmla="*/ 217690 h 262175"/>
              <a:gd name="connsiteX19" fmla="*/ 5802942 w 6487123"/>
              <a:gd name="connsiteY19" fmla="*/ 233415 h 262175"/>
              <a:gd name="connsiteX20" fmla="*/ 5834221 w 6487123"/>
              <a:gd name="connsiteY20" fmla="*/ 248119 h 262175"/>
              <a:gd name="connsiteX21" fmla="*/ 5826475 w 6487123"/>
              <a:gd name="connsiteY21" fmla="*/ 260454 h 262175"/>
              <a:gd name="connsiteX22" fmla="*/ 5795600 w 6487123"/>
              <a:gd name="connsiteY22" fmla="*/ 245229 h 262175"/>
              <a:gd name="connsiteX23" fmla="*/ 5756757 w 6487123"/>
              <a:gd name="connsiteY23" fmla="*/ 228730 h 262175"/>
              <a:gd name="connsiteX24" fmla="*/ 5717467 w 6487123"/>
              <a:gd name="connsiteY24" fmla="*/ 214269 h 262175"/>
              <a:gd name="connsiteX25" fmla="*/ 382373 w 6487123"/>
              <a:gd name="connsiteY25" fmla="*/ 180688 h 262175"/>
              <a:gd name="connsiteX26" fmla="*/ 408585 w 6487123"/>
              <a:gd name="connsiteY26" fmla="*/ 202245 h 262175"/>
              <a:gd name="connsiteX27" fmla="*/ 442327 w 6487123"/>
              <a:gd name="connsiteY27" fmla="*/ 219712 h 262175"/>
              <a:gd name="connsiteX28" fmla="*/ 476965 w 6487123"/>
              <a:gd name="connsiteY28" fmla="*/ 202245 h 262175"/>
              <a:gd name="connsiteX29" fmla="*/ 504290 w 6487123"/>
              <a:gd name="connsiteY29" fmla="*/ 180688 h 262175"/>
              <a:gd name="connsiteX30" fmla="*/ 2372060 w 6487123"/>
              <a:gd name="connsiteY30" fmla="*/ 170648 h 262175"/>
              <a:gd name="connsiteX31" fmla="*/ 2386117 w 6487123"/>
              <a:gd name="connsiteY31" fmla="*/ 170648 h 262175"/>
              <a:gd name="connsiteX32" fmla="*/ 2367981 w 6487123"/>
              <a:gd name="connsiteY32" fmla="*/ 216865 h 262175"/>
              <a:gd name="connsiteX33" fmla="*/ 2327278 w 6487123"/>
              <a:gd name="connsiteY33" fmla="*/ 245870 h 262175"/>
              <a:gd name="connsiteX34" fmla="*/ 2254446 w 6487123"/>
              <a:gd name="connsiteY34" fmla="*/ 261871 h 262175"/>
              <a:gd name="connsiteX35" fmla="*/ 2251972 w 6487123"/>
              <a:gd name="connsiteY35" fmla="*/ 255775 h 262175"/>
              <a:gd name="connsiteX36" fmla="*/ 2248421 w 6487123"/>
              <a:gd name="connsiteY36" fmla="*/ 250109 h 262175"/>
              <a:gd name="connsiteX37" fmla="*/ 2318151 w 6487123"/>
              <a:gd name="connsiteY37" fmla="*/ 236330 h 262175"/>
              <a:gd name="connsiteX38" fmla="*/ 2356070 w 6487123"/>
              <a:gd name="connsiteY38" fmla="*/ 211011 h 262175"/>
              <a:gd name="connsiteX39" fmla="*/ 2372060 w 6487123"/>
              <a:gd name="connsiteY39" fmla="*/ 170648 h 262175"/>
              <a:gd name="connsiteX40" fmla="*/ 5708287 w 6487123"/>
              <a:gd name="connsiteY40" fmla="*/ 156323 h 262175"/>
              <a:gd name="connsiteX41" fmla="*/ 5722343 w 6487123"/>
              <a:gd name="connsiteY41" fmla="*/ 156323 h 262175"/>
              <a:gd name="connsiteX42" fmla="*/ 5705197 w 6487123"/>
              <a:gd name="connsiteY42" fmla="*/ 208107 h 262175"/>
              <a:gd name="connsiteX43" fmla="*/ 5665290 w 6487123"/>
              <a:gd name="connsiteY43" fmla="*/ 242424 h 262175"/>
              <a:gd name="connsiteX44" fmla="*/ 5591533 w 6487123"/>
              <a:gd name="connsiteY44" fmla="*/ 261888 h 262175"/>
              <a:gd name="connsiteX45" fmla="*/ 5588952 w 6487123"/>
              <a:gd name="connsiteY45" fmla="*/ 256223 h 262175"/>
              <a:gd name="connsiteX46" fmla="*/ 5585510 w 6487123"/>
              <a:gd name="connsiteY46" fmla="*/ 250988 h 262175"/>
              <a:gd name="connsiteX47" fmla="*/ 5655845 w 6487123"/>
              <a:gd name="connsiteY47" fmla="*/ 233075 h 262175"/>
              <a:gd name="connsiteX48" fmla="*/ 5693031 w 6487123"/>
              <a:gd name="connsiteY48" fmla="*/ 202348 h 262175"/>
              <a:gd name="connsiteX49" fmla="*/ 5708287 w 6487123"/>
              <a:gd name="connsiteY49" fmla="*/ 156323 h 262175"/>
              <a:gd name="connsiteX50" fmla="*/ 2928003 w 6487123"/>
              <a:gd name="connsiteY50" fmla="*/ 148004 h 262175"/>
              <a:gd name="connsiteX51" fmla="*/ 2928003 w 6487123"/>
              <a:gd name="connsiteY51" fmla="*/ 200213 h 262175"/>
              <a:gd name="connsiteX52" fmla="*/ 2956008 w 6487123"/>
              <a:gd name="connsiteY52" fmla="*/ 195658 h 262175"/>
              <a:gd name="connsiteX53" fmla="*/ 2985949 w 6487123"/>
              <a:gd name="connsiteY53" fmla="*/ 190460 h 262175"/>
              <a:gd name="connsiteX54" fmla="*/ 2985949 w 6487123"/>
              <a:gd name="connsiteY54" fmla="*/ 148004 h 262175"/>
              <a:gd name="connsiteX55" fmla="*/ 2289444 w 6487123"/>
              <a:gd name="connsiteY55" fmla="*/ 145153 h 262175"/>
              <a:gd name="connsiteX56" fmla="*/ 2466438 w 6487123"/>
              <a:gd name="connsiteY56" fmla="*/ 145153 h 262175"/>
              <a:gd name="connsiteX57" fmla="*/ 2466438 w 6487123"/>
              <a:gd name="connsiteY57" fmla="*/ 223718 h 262175"/>
              <a:gd name="connsiteX58" fmla="*/ 2452669 w 6487123"/>
              <a:gd name="connsiteY58" fmla="*/ 223718 h 262175"/>
              <a:gd name="connsiteX59" fmla="*/ 2452669 w 6487123"/>
              <a:gd name="connsiteY59" fmla="*/ 157452 h 262175"/>
              <a:gd name="connsiteX60" fmla="*/ 2302639 w 6487123"/>
              <a:gd name="connsiteY60" fmla="*/ 157452 h 262175"/>
              <a:gd name="connsiteX61" fmla="*/ 2302639 w 6487123"/>
              <a:gd name="connsiteY61" fmla="*/ 225152 h 262175"/>
              <a:gd name="connsiteX62" fmla="*/ 2289444 w 6487123"/>
              <a:gd name="connsiteY62" fmla="*/ 225152 h 262175"/>
              <a:gd name="connsiteX63" fmla="*/ 4109219 w 6487123"/>
              <a:gd name="connsiteY63" fmla="*/ 137659 h 262175"/>
              <a:gd name="connsiteX64" fmla="*/ 4109219 w 6487123"/>
              <a:gd name="connsiteY64" fmla="*/ 200805 h 262175"/>
              <a:gd name="connsiteX65" fmla="*/ 4190723 w 6487123"/>
              <a:gd name="connsiteY65" fmla="*/ 200805 h 262175"/>
              <a:gd name="connsiteX66" fmla="*/ 4190723 w 6487123"/>
              <a:gd name="connsiteY66" fmla="*/ 137659 h 262175"/>
              <a:gd name="connsiteX67" fmla="*/ 5623663 w 6487123"/>
              <a:gd name="connsiteY67" fmla="*/ 134521 h 262175"/>
              <a:gd name="connsiteX68" fmla="*/ 5802379 w 6487123"/>
              <a:gd name="connsiteY68" fmla="*/ 134521 h 262175"/>
              <a:gd name="connsiteX69" fmla="*/ 5802379 w 6487123"/>
              <a:gd name="connsiteY69" fmla="*/ 213122 h 262175"/>
              <a:gd name="connsiteX70" fmla="*/ 5788323 w 6487123"/>
              <a:gd name="connsiteY70" fmla="*/ 213122 h 262175"/>
              <a:gd name="connsiteX71" fmla="*/ 5788323 w 6487123"/>
              <a:gd name="connsiteY71" fmla="*/ 147430 h 262175"/>
              <a:gd name="connsiteX72" fmla="*/ 5637145 w 6487123"/>
              <a:gd name="connsiteY72" fmla="*/ 147430 h 262175"/>
              <a:gd name="connsiteX73" fmla="*/ 5637145 w 6487123"/>
              <a:gd name="connsiteY73" fmla="*/ 214556 h 262175"/>
              <a:gd name="connsiteX74" fmla="*/ 5623663 w 6487123"/>
              <a:gd name="connsiteY74" fmla="*/ 214556 h 262175"/>
              <a:gd name="connsiteX75" fmla="*/ 4096059 w 6487123"/>
              <a:gd name="connsiteY75" fmla="*/ 125359 h 262175"/>
              <a:gd name="connsiteX76" fmla="*/ 4204170 w 6487123"/>
              <a:gd name="connsiteY76" fmla="*/ 125359 h 262175"/>
              <a:gd name="connsiteX77" fmla="*/ 4204170 w 6487123"/>
              <a:gd name="connsiteY77" fmla="*/ 213104 h 262175"/>
              <a:gd name="connsiteX78" fmla="*/ 4096059 w 6487123"/>
              <a:gd name="connsiteY78" fmla="*/ 213104 h 262175"/>
              <a:gd name="connsiteX79" fmla="*/ 374627 w 6487123"/>
              <a:gd name="connsiteY79" fmla="*/ 111554 h 262175"/>
              <a:gd name="connsiteX80" fmla="*/ 374627 w 6487123"/>
              <a:gd name="connsiteY80" fmla="*/ 135686 h 262175"/>
              <a:gd name="connsiteX81" fmla="*/ 517199 w 6487123"/>
              <a:gd name="connsiteY81" fmla="*/ 135686 h 262175"/>
              <a:gd name="connsiteX82" fmla="*/ 517199 w 6487123"/>
              <a:gd name="connsiteY82" fmla="*/ 111554 h 262175"/>
              <a:gd name="connsiteX83" fmla="*/ 6284311 w 6487123"/>
              <a:gd name="connsiteY83" fmla="*/ 101801 h 262175"/>
              <a:gd name="connsiteX84" fmla="*/ 6284311 w 6487123"/>
              <a:gd name="connsiteY84" fmla="*/ 157201 h 262175"/>
              <a:gd name="connsiteX85" fmla="*/ 6371803 w 6487123"/>
              <a:gd name="connsiteY85" fmla="*/ 157201 h 262175"/>
              <a:gd name="connsiteX86" fmla="*/ 6371803 w 6487123"/>
              <a:gd name="connsiteY86" fmla="*/ 101801 h 262175"/>
              <a:gd name="connsiteX87" fmla="*/ 5463235 w 6487123"/>
              <a:gd name="connsiteY87" fmla="*/ 97784 h 262175"/>
              <a:gd name="connsiteX88" fmla="*/ 5429803 w 6487123"/>
              <a:gd name="connsiteY88" fmla="*/ 112496 h 262175"/>
              <a:gd name="connsiteX89" fmla="*/ 5412728 w 6487123"/>
              <a:gd name="connsiteY89" fmla="*/ 153472 h 262175"/>
              <a:gd name="connsiteX90" fmla="*/ 5506856 w 6487123"/>
              <a:gd name="connsiteY90" fmla="*/ 153472 h 262175"/>
              <a:gd name="connsiteX91" fmla="*/ 5495054 w 6487123"/>
              <a:gd name="connsiteY91" fmla="*/ 111742 h 262175"/>
              <a:gd name="connsiteX92" fmla="*/ 5463235 w 6487123"/>
              <a:gd name="connsiteY92" fmla="*/ 97784 h 262175"/>
              <a:gd name="connsiteX93" fmla="*/ 6031869 w 6487123"/>
              <a:gd name="connsiteY93" fmla="*/ 96655 h 262175"/>
              <a:gd name="connsiteX94" fmla="*/ 6058800 w 6487123"/>
              <a:gd name="connsiteY94" fmla="*/ 112182 h 262175"/>
              <a:gd name="connsiteX95" fmla="*/ 6080351 w 6487123"/>
              <a:gd name="connsiteY95" fmla="*/ 128784 h 262175"/>
              <a:gd name="connsiteX96" fmla="*/ 6073465 w 6487123"/>
              <a:gd name="connsiteY96" fmla="*/ 139971 h 262175"/>
              <a:gd name="connsiteX97" fmla="*/ 6051950 w 6487123"/>
              <a:gd name="connsiteY97" fmla="*/ 122652 h 262175"/>
              <a:gd name="connsiteX98" fmla="*/ 6025272 w 6487123"/>
              <a:gd name="connsiteY98" fmla="*/ 106409 h 262175"/>
              <a:gd name="connsiteX99" fmla="*/ 76558 w 6487123"/>
              <a:gd name="connsiteY99" fmla="*/ 92047 h 262175"/>
              <a:gd name="connsiteX100" fmla="*/ 76558 w 6487123"/>
              <a:gd name="connsiteY100" fmla="*/ 167241 h 262175"/>
              <a:gd name="connsiteX101" fmla="*/ 157488 w 6487123"/>
              <a:gd name="connsiteY101" fmla="*/ 167241 h 262175"/>
              <a:gd name="connsiteX102" fmla="*/ 157488 w 6487123"/>
              <a:gd name="connsiteY102" fmla="*/ 92047 h 262175"/>
              <a:gd name="connsiteX103" fmla="*/ 6270828 w 6487123"/>
              <a:gd name="connsiteY103" fmla="*/ 89215 h 262175"/>
              <a:gd name="connsiteX104" fmla="*/ 6385287 w 6487123"/>
              <a:gd name="connsiteY104" fmla="*/ 89215 h 262175"/>
              <a:gd name="connsiteX105" fmla="*/ 6385287 w 6487123"/>
              <a:gd name="connsiteY105" fmla="*/ 169787 h 262175"/>
              <a:gd name="connsiteX106" fmla="*/ 6284311 w 6487123"/>
              <a:gd name="connsiteY106" fmla="*/ 169787 h 262175"/>
              <a:gd name="connsiteX107" fmla="*/ 6284311 w 6487123"/>
              <a:gd name="connsiteY107" fmla="*/ 221451 h 262175"/>
              <a:gd name="connsiteX108" fmla="*/ 6291195 w 6487123"/>
              <a:gd name="connsiteY108" fmla="*/ 237557 h 262175"/>
              <a:gd name="connsiteX109" fmla="*/ 6321316 w 6487123"/>
              <a:gd name="connsiteY109" fmla="*/ 241826 h 262175"/>
              <a:gd name="connsiteX110" fmla="*/ 6441512 w 6487123"/>
              <a:gd name="connsiteY110" fmla="*/ 241826 h 262175"/>
              <a:gd name="connsiteX111" fmla="*/ 6465931 w 6487123"/>
              <a:gd name="connsiteY111" fmla="*/ 234293 h 262175"/>
              <a:gd name="connsiteX112" fmla="*/ 6473354 w 6487123"/>
              <a:gd name="connsiteY112" fmla="*/ 203084 h 262175"/>
              <a:gd name="connsiteX113" fmla="*/ 6480131 w 6487123"/>
              <a:gd name="connsiteY113" fmla="*/ 206456 h 262175"/>
              <a:gd name="connsiteX114" fmla="*/ 6487123 w 6487123"/>
              <a:gd name="connsiteY114" fmla="*/ 208536 h 262175"/>
              <a:gd name="connsiteX115" fmla="*/ 6481524 w 6487123"/>
              <a:gd name="connsiteY115" fmla="*/ 236646 h 262175"/>
              <a:gd name="connsiteX116" fmla="*/ 6468147 w 6487123"/>
              <a:gd name="connsiteY116" fmla="*/ 250977 h 262175"/>
              <a:gd name="connsiteX117" fmla="*/ 6440939 w 6487123"/>
              <a:gd name="connsiteY117" fmla="*/ 254986 h 262175"/>
              <a:gd name="connsiteX118" fmla="*/ 6323325 w 6487123"/>
              <a:gd name="connsiteY118" fmla="*/ 254986 h 262175"/>
              <a:gd name="connsiteX119" fmla="*/ 6282015 w 6487123"/>
              <a:gd name="connsiteY119" fmla="*/ 248434 h 262175"/>
              <a:gd name="connsiteX120" fmla="*/ 6270828 w 6487123"/>
              <a:gd name="connsiteY120" fmla="*/ 221451 h 262175"/>
              <a:gd name="connsiteX121" fmla="*/ 2928003 w 6487123"/>
              <a:gd name="connsiteY121" fmla="*/ 87763 h 262175"/>
              <a:gd name="connsiteX122" fmla="*/ 2928003 w 6487123"/>
              <a:gd name="connsiteY122" fmla="*/ 135381 h 262175"/>
              <a:gd name="connsiteX123" fmla="*/ 2985949 w 6487123"/>
              <a:gd name="connsiteY123" fmla="*/ 135381 h 262175"/>
              <a:gd name="connsiteX124" fmla="*/ 2985949 w 6487123"/>
              <a:gd name="connsiteY124" fmla="*/ 87763 h 262175"/>
              <a:gd name="connsiteX125" fmla="*/ 5130561 w 6487123"/>
              <a:gd name="connsiteY125" fmla="*/ 87494 h 262175"/>
              <a:gd name="connsiteX126" fmla="*/ 5147163 w 6487123"/>
              <a:gd name="connsiteY126" fmla="*/ 87494 h 262175"/>
              <a:gd name="connsiteX127" fmla="*/ 5147163 w 6487123"/>
              <a:gd name="connsiteY127" fmla="*/ 240356 h 262175"/>
              <a:gd name="connsiteX128" fmla="*/ 5130561 w 6487123"/>
              <a:gd name="connsiteY128" fmla="*/ 240356 h 262175"/>
              <a:gd name="connsiteX129" fmla="*/ 2062821 w 6487123"/>
              <a:gd name="connsiteY129" fmla="*/ 86884 h 262175"/>
              <a:gd name="connsiteX130" fmla="*/ 2059665 w 6487123"/>
              <a:gd name="connsiteY130" fmla="*/ 116843 h 262175"/>
              <a:gd name="connsiteX131" fmla="*/ 2054789 w 6487123"/>
              <a:gd name="connsiteY131" fmla="*/ 144866 h 262175"/>
              <a:gd name="connsiteX132" fmla="*/ 2146012 w 6487123"/>
              <a:gd name="connsiteY132" fmla="*/ 144866 h 262175"/>
              <a:gd name="connsiteX133" fmla="*/ 2146012 w 6487123"/>
              <a:gd name="connsiteY133" fmla="*/ 86884 h 262175"/>
              <a:gd name="connsiteX134" fmla="*/ 1971312 w 6487123"/>
              <a:gd name="connsiteY134" fmla="*/ 86884 h 262175"/>
              <a:gd name="connsiteX135" fmla="*/ 1971312 w 6487123"/>
              <a:gd name="connsiteY135" fmla="*/ 144866 h 262175"/>
              <a:gd name="connsiteX136" fmla="*/ 2040732 w 6487123"/>
              <a:gd name="connsiteY136" fmla="*/ 144866 h 262175"/>
              <a:gd name="connsiteX137" fmla="*/ 2045466 w 6487123"/>
              <a:gd name="connsiteY137" fmla="*/ 116951 h 262175"/>
              <a:gd name="connsiteX138" fmla="*/ 2048478 w 6487123"/>
              <a:gd name="connsiteY138" fmla="*/ 86884 h 262175"/>
              <a:gd name="connsiteX139" fmla="*/ 5462948 w 6487123"/>
              <a:gd name="connsiteY139" fmla="*/ 83478 h 262175"/>
              <a:gd name="connsiteX140" fmla="*/ 5506369 w 6487123"/>
              <a:gd name="connsiteY140" fmla="*/ 102256 h 262175"/>
              <a:gd name="connsiteX141" fmla="*/ 5522023 w 6487123"/>
              <a:gd name="connsiteY141" fmla="*/ 154617 h 262175"/>
              <a:gd name="connsiteX142" fmla="*/ 5521165 w 6487123"/>
              <a:gd name="connsiteY142" fmla="*/ 166632 h 262175"/>
              <a:gd name="connsiteX143" fmla="*/ 5412728 w 6487123"/>
              <a:gd name="connsiteY143" fmla="*/ 166632 h 262175"/>
              <a:gd name="connsiteX144" fmla="*/ 5428655 w 6487123"/>
              <a:gd name="connsiteY144" fmla="*/ 212340 h 262175"/>
              <a:gd name="connsiteX145" fmla="*/ 5468689 w 6487123"/>
              <a:gd name="connsiteY145" fmla="*/ 230064 h 262175"/>
              <a:gd name="connsiteX146" fmla="*/ 5490892 w 6487123"/>
              <a:gd name="connsiteY146" fmla="*/ 226477 h 262175"/>
              <a:gd name="connsiteX147" fmla="*/ 5509431 w 6487123"/>
              <a:gd name="connsiteY147" fmla="*/ 216862 h 262175"/>
              <a:gd name="connsiteX148" fmla="*/ 5515727 w 6487123"/>
              <a:gd name="connsiteY148" fmla="*/ 229203 h 262175"/>
              <a:gd name="connsiteX149" fmla="*/ 5495014 w 6487123"/>
              <a:gd name="connsiteY149" fmla="*/ 239543 h 262175"/>
              <a:gd name="connsiteX150" fmla="*/ 5466966 w 6487123"/>
              <a:gd name="connsiteY150" fmla="*/ 244086 h 262175"/>
              <a:gd name="connsiteX151" fmla="*/ 5431053 w 6487123"/>
              <a:gd name="connsiteY151" fmla="*/ 234497 h 262175"/>
              <a:gd name="connsiteX152" fmla="*/ 5405543 w 6487123"/>
              <a:gd name="connsiteY152" fmla="*/ 207126 h 262175"/>
              <a:gd name="connsiteX153" fmla="*/ 5395839 w 6487123"/>
              <a:gd name="connsiteY153" fmla="*/ 164057 h 262175"/>
              <a:gd name="connsiteX154" fmla="*/ 5405521 w 6487123"/>
              <a:gd name="connsiteY154" fmla="*/ 121112 h 262175"/>
              <a:gd name="connsiteX155" fmla="*/ 5430118 w 6487123"/>
              <a:gd name="connsiteY155" fmla="*/ 93341 h 262175"/>
              <a:gd name="connsiteX156" fmla="*/ 5462948 w 6487123"/>
              <a:gd name="connsiteY156" fmla="*/ 83478 h 262175"/>
              <a:gd name="connsiteX157" fmla="*/ 5296333 w 6487123"/>
              <a:gd name="connsiteY157" fmla="*/ 83478 h 262175"/>
              <a:gd name="connsiteX158" fmla="*/ 5322366 w 6487123"/>
              <a:gd name="connsiteY158" fmla="*/ 89237 h 262175"/>
              <a:gd name="connsiteX159" fmla="*/ 5341085 w 6487123"/>
              <a:gd name="connsiteY159" fmla="*/ 102088 h 262175"/>
              <a:gd name="connsiteX160" fmla="*/ 5331617 w 6487123"/>
              <a:gd name="connsiteY160" fmla="*/ 113566 h 262175"/>
              <a:gd name="connsiteX161" fmla="*/ 5315947 w 6487123"/>
              <a:gd name="connsiteY161" fmla="*/ 102483 h 262175"/>
              <a:gd name="connsiteX162" fmla="*/ 5296620 w 6487123"/>
              <a:gd name="connsiteY162" fmla="*/ 98071 h 262175"/>
              <a:gd name="connsiteX163" fmla="*/ 5258395 w 6487123"/>
              <a:gd name="connsiteY163" fmla="*/ 116436 h 262175"/>
              <a:gd name="connsiteX164" fmla="*/ 5242977 w 6487123"/>
              <a:gd name="connsiteY164" fmla="*/ 164068 h 262175"/>
              <a:gd name="connsiteX165" fmla="*/ 5257606 w 6487123"/>
              <a:gd name="connsiteY165" fmla="*/ 211556 h 262175"/>
              <a:gd name="connsiteX166" fmla="*/ 5296333 w 6487123"/>
              <a:gd name="connsiteY166" fmla="*/ 229778 h 262175"/>
              <a:gd name="connsiteX167" fmla="*/ 5318315 w 6487123"/>
              <a:gd name="connsiteY167" fmla="*/ 224756 h 262175"/>
              <a:gd name="connsiteX168" fmla="*/ 5336207 w 6487123"/>
              <a:gd name="connsiteY168" fmla="*/ 212848 h 262175"/>
              <a:gd name="connsiteX169" fmla="*/ 5344239 w 6487123"/>
              <a:gd name="connsiteY169" fmla="*/ 224326 h 262175"/>
              <a:gd name="connsiteX170" fmla="*/ 5322115 w 6487123"/>
              <a:gd name="connsiteY170" fmla="*/ 238504 h 262175"/>
              <a:gd name="connsiteX171" fmla="*/ 5295473 w 6487123"/>
              <a:gd name="connsiteY171" fmla="*/ 244086 h 262175"/>
              <a:gd name="connsiteX172" fmla="*/ 5245541 w 6487123"/>
              <a:gd name="connsiteY172" fmla="*/ 223122 h 262175"/>
              <a:gd name="connsiteX173" fmla="*/ 5225513 w 6487123"/>
              <a:gd name="connsiteY173" fmla="*/ 164068 h 262175"/>
              <a:gd name="connsiteX174" fmla="*/ 5235459 w 6487123"/>
              <a:gd name="connsiteY174" fmla="*/ 120473 h 262175"/>
              <a:gd name="connsiteX175" fmla="*/ 5261143 w 6487123"/>
              <a:gd name="connsiteY175" fmla="*/ 93021 h 262175"/>
              <a:gd name="connsiteX176" fmla="*/ 5296333 w 6487123"/>
              <a:gd name="connsiteY176" fmla="*/ 83478 h 262175"/>
              <a:gd name="connsiteX177" fmla="*/ 63397 w 6487123"/>
              <a:gd name="connsiteY177" fmla="*/ 79175 h 262175"/>
              <a:gd name="connsiteX178" fmla="*/ 170936 w 6487123"/>
              <a:gd name="connsiteY178" fmla="*/ 79175 h 262175"/>
              <a:gd name="connsiteX179" fmla="*/ 170936 w 6487123"/>
              <a:gd name="connsiteY179" fmla="*/ 179827 h 262175"/>
              <a:gd name="connsiteX180" fmla="*/ 63397 w 6487123"/>
              <a:gd name="connsiteY180" fmla="*/ 179827 h 262175"/>
              <a:gd name="connsiteX181" fmla="*/ 374627 w 6487123"/>
              <a:gd name="connsiteY181" fmla="*/ 77418 h 262175"/>
              <a:gd name="connsiteX182" fmla="*/ 374627 w 6487123"/>
              <a:gd name="connsiteY182" fmla="*/ 100689 h 262175"/>
              <a:gd name="connsiteX183" fmla="*/ 517199 w 6487123"/>
              <a:gd name="connsiteY183" fmla="*/ 100689 h 262175"/>
              <a:gd name="connsiteX184" fmla="*/ 517199 w 6487123"/>
              <a:gd name="connsiteY184" fmla="*/ 77418 h 262175"/>
              <a:gd name="connsiteX185" fmla="*/ 5665832 w 6487123"/>
              <a:gd name="connsiteY185" fmla="*/ 76861 h 262175"/>
              <a:gd name="connsiteX186" fmla="*/ 5667553 w 6487123"/>
              <a:gd name="connsiteY186" fmla="*/ 89197 h 262175"/>
              <a:gd name="connsiteX187" fmla="*/ 5625384 w 6487123"/>
              <a:gd name="connsiteY187" fmla="*/ 102823 h 262175"/>
              <a:gd name="connsiteX188" fmla="*/ 5587519 w 6487123"/>
              <a:gd name="connsiteY188" fmla="*/ 114728 h 262175"/>
              <a:gd name="connsiteX189" fmla="*/ 5583501 w 6487123"/>
              <a:gd name="connsiteY189" fmla="*/ 101819 h 262175"/>
              <a:gd name="connsiteX190" fmla="*/ 5620687 w 6487123"/>
              <a:gd name="connsiteY190" fmla="*/ 90631 h 262175"/>
              <a:gd name="connsiteX191" fmla="*/ 5665832 w 6487123"/>
              <a:gd name="connsiteY191" fmla="*/ 76861 h 262175"/>
              <a:gd name="connsiteX192" fmla="*/ 2766785 w 6487123"/>
              <a:gd name="connsiteY192" fmla="*/ 73993 h 262175"/>
              <a:gd name="connsiteX193" fmla="*/ 2791886 w 6487123"/>
              <a:gd name="connsiteY193" fmla="*/ 91276 h 262175"/>
              <a:gd name="connsiteX194" fmla="*/ 2810962 w 6487123"/>
              <a:gd name="connsiteY194" fmla="*/ 109851 h 262175"/>
              <a:gd name="connsiteX195" fmla="*/ 2801496 w 6487123"/>
              <a:gd name="connsiteY195" fmla="*/ 118457 h 262175"/>
              <a:gd name="connsiteX196" fmla="*/ 2782240 w 6487123"/>
              <a:gd name="connsiteY196" fmla="*/ 99632 h 262175"/>
              <a:gd name="connsiteX197" fmla="*/ 2757606 w 6487123"/>
              <a:gd name="connsiteY197" fmla="*/ 81451 h 262175"/>
              <a:gd name="connsiteX198" fmla="*/ 2732074 w 6487123"/>
              <a:gd name="connsiteY198" fmla="*/ 69977 h 262175"/>
              <a:gd name="connsiteX199" fmla="*/ 2745270 w 6487123"/>
              <a:gd name="connsiteY199" fmla="*/ 69977 h 262175"/>
              <a:gd name="connsiteX200" fmla="*/ 2745270 w 6487123"/>
              <a:gd name="connsiteY200" fmla="*/ 110998 h 262175"/>
              <a:gd name="connsiteX201" fmla="*/ 2745234 w 6487123"/>
              <a:gd name="connsiteY201" fmla="*/ 118601 h 262175"/>
              <a:gd name="connsiteX202" fmla="*/ 2744983 w 6487123"/>
              <a:gd name="connsiteY202" fmla="*/ 126202 h 262175"/>
              <a:gd name="connsiteX203" fmla="*/ 2825305 w 6487123"/>
              <a:gd name="connsiteY203" fmla="*/ 126202 h 262175"/>
              <a:gd name="connsiteX204" fmla="*/ 2825305 w 6487123"/>
              <a:gd name="connsiteY204" fmla="*/ 139111 h 262175"/>
              <a:gd name="connsiteX205" fmla="*/ 2746991 w 6487123"/>
              <a:gd name="connsiteY205" fmla="*/ 139111 h 262175"/>
              <a:gd name="connsiteX206" fmla="*/ 2776718 w 6487123"/>
              <a:gd name="connsiteY206" fmla="*/ 207349 h 262175"/>
              <a:gd name="connsiteX207" fmla="*/ 2827313 w 6487123"/>
              <a:gd name="connsiteY207" fmla="*/ 250414 h 262175"/>
              <a:gd name="connsiteX208" fmla="*/ 2822042 w 6487123"/>
              <a:gd name="connsiteY208" fmla="*/ 255434 h 262175"/>
              <a:gd name="connsiteX209" fmla="*/ 2817847 w 6487123"/>
              <a:gd name="connsiteY209" fmla="*/ 261315 h 262175"/>
              <a:gd name="connsiteX210" fmla="*/ 2770765 w 6487123"/>
              <a:gd name="connsiteY210" fmla="*/ 221369 h 262175"/>
              <a:gd name="connsiteX211" fmla="*/ 2740680 w 6487123"/>
              <a:gd name="connsiteY211" fmla="*/ 160339 h 262175"/>
              <a:gd name="connsiteX212" fmla="*/ 2717838 w 6487123"/>
              <a:gd name="connsiteY212" fmla="*/ 213193 h 262175"/>
              <a:gd name="connsiteX213" fmla="*/ 2663801 w 6487123"/>
              <a:gd name="connsiteY213" fmla="*/ 262175 h 262175"/>
              <a:gd name="connsiteX214" fmla="*/ 2659175 w 6487123"/>
              <a:gd name="connsiteY214" fmla="*/ 257407 h 262175"/>
              <a:gd name="connsiteX215" fmla="*/ 2653474 w 6487123"/>
              <a:gd name="connsiteY215" fmla="*/ 253283 h 262175"/>
              <a:gd name="connsiteX216" fmla="*/ 2697449 w 6487123"/>
              <a:gd name="connsiteY216" fmla="*/ 217117 h 262175"/>
              <a:gd name="connsiteX217" fmla="*/ 2721089 w 6487123"/>
              <a:gd name="connsiteY217" fmla="*/ 177954 h 262175"/>
              <a:gd name="connsiteX218" fmla="*/ 2730640 w 6487123"/>
              <a:gd name="connsiteY218" fmla="*/ 139111 h 262175"/>
              <a:gd name="connsiteX219" fmla="*/ 2660072 w 6487123"/>
              <a:gd name="connsiteY219" fmla="*/ 139111 h 262175"/>
              <a:gd name="connsiteX220" fmla="*/ 2660072 w 6487123"/>
              <a:gd name="connsiteY220" fmla="*/ 126202 h 262175"/>
              <a:gd name="connsiteX221" fmla="*/ 2731788 w 6487123"/>
              <a:gd name="connsiteY221" fmla="*/ 126202 h 262175"/>
              <a:gd name="connsiteX222" fmla="*/ 2732038 w 6487123"/>
              <a:gd name="connsiteY222" fmla="*/ 118385 h 262175"/>
              <a:gd name="connsiteX223" fmla="*/ 2732074 w 6487123"/>
              <a:gd name="connsiteY223" fmla="*/ 110998 h 262175"/>
              <a:gd name="connsiteX224" fmla="*/ 2350832 w 6487123"/>
              <a:gd name="connsiteY224" fmla="*/ 69385 h 262175"/>
              <a:gd name="connsiteX225" fmla="*/ 2348932 w 6487123"/>
              <a:gd name="connsiteY225" fmla="*/ 83065 h 262175"/>
              <a:gd name="connsiteX226" fmla="*/ 2345095 w 6487123"/>
              <a:gd name="connsiteY226" fmla="*/ 96099 h 262175"/>
              <a:gd name="connsiteX227" fmla="*/ 2405336 w 6487123"/>
              <a:gd name="connsiteY227" fmla="*/ 96099 h 262175"/>
              <a:gd name="connsiteX228" fmla="*/ 2405336 w 6487123"/>
              <a:gd name="connsiteY228" fmla="*/ 69385 h 262175"/>
              <a:gd name="connsiteX229" fmla="*/ 2289730 w 6487123"/>
              <a:gd name="connsiteY229" fmla="*/ 69385 h 262175"/>
              <a:gd name="connsiteX230" fmla="*/ 2287578 w 6487123"/>
              <a:gd name="connsiteY230" fmla="*/ 83065 h 262175"/>
              <a:gd name="connsiteX231" fmla="*/ 2285428 w 6487123"/>
              <a:gd name="connsiteY231" fmla="*/ 96099 h 262175"/>
              <a:gd name="connsiteX232" fmla="*/ 2330465 w 6487123"/>
              <a:gd name="connsiteY232" fmla="*/ 96099 h 262175"/>
              <a:gd name="connsiteX233" fmla="*/ 2335342 w 6487123"/>
              <a:gd name="connsiteY233" fmla="*/ 83065 h 262175"/>
              <a:gd name="connsiteX234" fmla="*/ 2337636 w 6487123"/>
              <a:gd name="connsiteY234" fmla="*/ 69385 h 262175"/>
              <a:gd name="connsiteX235" fmla="*/ 2595241 w 6487123"/>
              <a:gd name="connsiteY235" fmla="*/ 68829 h 262175"/>
              <a:gd name="connsiteX236" fmla="*/ 2613133 w 6487123"/>
              <a:gd name="connsiteY236" fmla="*/ 82957 h 262175"/>
              <a:gd name="connsiteX237" fmla="*/ 2626509 w 6487123"/>
              <a:gd name="connsiteY237" fmla="*/ 97516 h 262175"/>
              <a:gd name="connsiteX238" fmla="*/ 2641497 w 6487123"/>
              <a:gd name="connsiteY238" fmla="*/ 85683 h 262175"/>
              <a:gd name="connsiteX239" fmla="*/ 2653474 w 6487123"/>
              <a:gd name="connsiteY239" fmla="*/ 73420 h 262175"/>
              <a:gd name="connsiteX240" fmla="*/ 2664661 w 6487123"/>
              <a:gd name="connsiteY240" fmla="*/ 80017 h 262175"/>
              <a:gd name="connsiteX241" fmla="*/ 2650426 w 6487123"/>
              <a:gd name="connsiteY241" fmla="*/ 94002 h 262175"/>
              <a:gd name="connsiteX242" fmla="*/ 2633393 w 6487123"/>
              <a:gd name="connsiteY242" fmla="*/ 107556 h 262175"/>
              <a:gd name="connsiteX243" fmla="*/ 2647091 w 6487123"/>
              <a:gd name="connsiteY243" fmla="*/ 143664 h 262175"/>
              <a:gd name="connsiteX244" fmla="*/ 2650032 w 6487123"/>
              <a:gd name="connsiteY244" fmla="*/ 181280 h 262175"/>
              <a:gd name="connsiteX245" fmla="*/ 2647271 w 6487123"/>
              <a:gd name="connsiteY245" fmla="*/ 224202 h 262175"/>
              <a:gd name="connsiteX246" fmla="*/ 2636549 w 6487123"/>
              <a:gd name="connsiteY246" fmla="*/ 251848 h 262175"/>
              <a:gd name="connsiteX247" fmla="*/ 2630740 w 6487123"/>
              <a:gd name="connsiteY247" fmla="*/ 256510 h 262175"/>
              <a:gd name="connsiteX248" fmla="*/ 2622780 w 6487123"/>
              <a:gd name="connsiteY248" fmla="*/ 259020 h 262175"/>
              <a:gd name="connsiteX249" fmla="*/ 2608758 w 6487123"/>
              <a:gd name="connsiteY249" fmla="*/ 260204 h 262175"/>
              <a:gd name="connsiteX250" fmla="*/ 2593232 w 6487123"/>
              <a:gd name="connsiteY250" fmla="*/ 259881 h 262175"/>
              <a:gd name="connsiteX251" fmla="*/ 2591619 w 6487123"/>
              <a:gd name="connsiteY251" fmla="*/ 253318 h 262175"/>
              <a:gd name="connsiteX252" fmla="*/ 2588068 w 6487123"/>
              <a:gd name="connsiteY252" fmla="*/ 246972 h 262175"/>
              <a:gd name="connsiteX253" fmla="*/ 2605568 w 6487123"/>
              <a:gd name="connsiteY253" fmla="*/ 247617 h 262175"/>
              <a:gd name="connsiteX254" fmla="*/ 2617903 w 6487123"/>
              <a:gd name="connsiteY254" fmla="*/ 246972 h 262175"/>
              <a:gd name="connsiteX255" fmla="*/ 2623246 w 6487123"/>
              <a:gd name="connsiteY255" fmla="*/ 245645 h 262175"/>
              <a:gd name="connsiteX256" fmla="*/ 2627083 w 6487123"/>
              <a:gd name="connsiteY256" fmla="*/ 242382 h 262175"/>
              <a:gd name="connsiteX257" fmla="*/ 2634899 w 6487123"/>
              <a:gd name="connsiteY257" fmla="*/ 219612 h 262175"/>
              <a:gd name="connsiteX258" fmla="*/ 2637123 w 6487123"/>
              <a:gd name="connsiteY258" fmla="*/ 180706 h 262175"/>
              <a:gd name="connsiteX259" fmla="*/ 2636549 w 6487123"/>
              <a:gd name="connsiteY259" fmla="*/ 163207 h 262175"/>
              <a:gd name="connsiteX260" fmla="*/ 2608794 w 6487123"/>
              <a:gd name="connsiteY260" fmla="*/ 189885 h 262175"/>
              <a:gd name="connsiteX261" fmla="*/ 2578028 w 6487123"/>
              <a:gd name="connsiteY261" fmla="*/ 210540 h 262175"/>
              <a:gd name="connsiteX262" fmla="*/ 2574263 w 6487123"/>
              <a:gd name="connsiteY262" fmla="*/ 204982 h 262175"/>
              <a:gd name="connsiteX263" fmla="*/ 2569423 w 6487123"/>
              <a:gd name="connsiteY263" fmla="*/ 199640 h 262175"/>
              <a:gd name="connsiteX264" fmla="*/ 2605317 w 6487123"/>
              <a:gd name="connsiteY264" fmla="*/ 177622 h 262175"/>
              <a:gd name="connsiteX265" fmla="*/ 2634540 w 6487123"/>
              <a:gd name="connsiteY265" fmla="*/ 147430 h 262175"/>
              <a:gd name="connsiteX266" fmla="*/ 2630166 w 6487123"/>
              <a:gd name="connsiteY266" fmla="*/ 131007 h 262175"/>
              <a:gd name="connsiteX267" fmla="*/ 2622780 w 6487123"/>
              <a:gd name="connsiteY267" fmla="*/ 115015 h 262175"/>
              <a:gd name="connsiteX268" fmla="*/ 2601121 w 6487123"/>
              <a:gd name="connsiteY268" fmla="*/ 127815 h 262175"/>
              <a:gd name="connsiteX269" fmla="*/ 2578602 w 6487123"/>
              <a:gd name="connsiteY269" fmla="*/ 139111 h 262175"/>
              <a:gd name="connsiteX270" fmla="*/ 2574622 w 6487123"/>
              <a:gd name="connsiteY270" fmla="*/ 134700 h 262175"/>
              <a:gd name="connsiteX271" fmla="*/ 2569996 w 6487123"/>
              <a:gd name="connsiteY271" fmla="*/ 130505 h 262175"/>
              <a:gd name="connsiteX272" fmla="*/ 2593627 w 6487123"/>
              <a:gd name="connsiteY272" fmla="*/ 118744 h 262175"/>
              <a:gd name="connsiteX273" fmla="*/ 2616181 w 6487123"/>
              <a:gd name="connsiteY273" fmla="*/ 105261 h 262175"/>
              <a:gd name="connsiteX274" fmla="*/ 2603129 w 6487123"/>
              <a:gd name="connsiteY274" fmla="*/ 90452 h 262175"/>
              <a:gd name="connsiteX275" fmla="*/ 2585774 w 6487123"/>
              <a:gd name="connsiteY275" fmla="*/ 76288 h 262175"/>
              <a:gd name="connsiteX276" fmla="*/ 361144 w 6487123"/>
              <a:gd name="connsiteY276" fmla="*/ 66266 h 262175"/>
              <a:gd name="connsiteX277" fmla="*/ 531255 w 6487123"/>
              <a:gd name="connsiteY277" fmla="*/ 66266 h 262175"/>
              <a:gd name="connsiteX278" fmla="*/ 531255 w 6487123"/>
              <a:gd name="connsiteY278" fmla="*/ 146838 h 262175"/>
              <a:gd name="connsiteX279" fmla="*/ 408763 w 6487123"/>
              <a:gd name="connsiteY279" fmla="*/ 146838 h 262175"/>
              <a:gd name="connsiteX280" fmla="*/ 401126 w 6487123"/>
              <a:gd name="connsiteY280" fmla="*/ 158116 h 262175"/>
              <a:gd name="connsiteX281" fmla="*/ 392413 w 6487123"/>
              <a:gd name="connsiteY281" fmla="*/ 168963 h 262175"/>
              <a:gd name="connsiteX282" fmla="*/ 515190 w 6487123"/>
              <a:gd name="connsiteY282" fmla="*/ 168963 h 262175"/>
              <a:gd name="connsiteX283" fmla="*/ 518059 w 6487123"/>
              <a:gd name="connsiteY283" fmla="*/ 168101 h 262175"/>
              <a:gd name="connsiteX284" fmla="*/ 526665 w 6487123"/>
              <a:gd name="connsiteY284" fmla="*/ 174397 h 262175"/>
              <a:gd name="connsiteX285" fmla="*/ 497404 w 6487123"/>
              <a:gd name="connsiteY285" fmla="*/ 203179 h 262175"/>
              <a:gd name="connsiteX286" fmla="*/ 458678 w 6487123"/>
              <a:gd name="connsiteY286" fmla="*/ 225738 h 262175"/>
              <a:gd name="connsiteX287" fmla="*/ 511927 w 6487123"/>
              <a:gd name="connsiteY287" fmla="*/ 239368 h 262175"/>
              <a:gd name="connsiteX288" fmla="*/ 570555 w 6487123"/>
              <a:gd name="connsiteY288" fmla="*/ 246972 h 262175"/>
              <a:gd name="connsiteX289" fmla="*/ 566109 w 6487123"/>
              <a:gd name="connsiteY289" fmla="*/ 253175 h 262175"/>
              <a:gd name="connsiteX290" fmla="*/ 562523 w 6487123"/>
              <a:gd name="connsiteY290" fmla="*/ 259594 h 262175"/>
              <a:gd name="connsiteX291" fmla="*/ 499305 w 6487123"/>
              <a:gd name="connsiteY291" fmla="*/ 249984 h 262175"/>
              <a:gd name="connsiteX292" fmla="*/ 442327 w 6487123"/>
              <a:gd name="connsiteY292" fmla="*/ 232624 h 262175"/>
              <a:gd name="connsiteX293" fmla="*/ 379431 w 6487123"/>
              <a:gd name="connsiteY293" fmla="*/ 251203 h 262175"/>
              <a:gd name="connsiteX294" fmla="*/ 314385 w 6487123"/>
              <a:gd name="connsiteY294" fmla="*/ 261601 h 262175"/>
              <a:gd name="connsiteX295" fmla="*/ 312055 w 6487123"/>
              <a:gd name="connsiteY295" fmla="*/ 254932 h 262175"/>
              <a:gd name="connsiteX296" fmla="*/ 308648 w 6487123"/>
              <a:gd name="connsiteY296" fmla="*/ 248693 h 262175"/>
              <a:gd name="connsiteX297" fmla="*/ 368280 w 6487123"/>
              <a:gd name="connsiteY297" fmla="*/ 240516 h 262175"/>
              <a:gd name="connsiteX298" fmla="*/ 425975 w 6487123"/>
              <a:gd name="connsiteY298" fmla="*/ 225451 h 262175"/>
              <a:gd name="connsiteX299" fmla="*/ 397182 w 6487123"/>
              <a:gd name="connsiteY299" fmla="*/ 208665 h 262175"/>
              <a:gd name="connsiteX300" fmla="*/ 373767 w 6487123"/>
              <a:gd name="connsiteY300" fmla="*/ 188435 h 262175"/>
              <a:gd name="connsiteX301" fmla="*/ 355192 w 6487123"/>
              <a:gd name="connsiteY301" fmla="*/ 203859 h 262175"/>
              <a:gd name="connsiteX302" fmla="*/ 336187 w 6487123"/>
              <a:gd name="connsiteY302" fmla="*/ 217130 h 262175"/>
              <a:gd name="connsiteX303" fmla="*/ 331561 w 6487123"/>
              <a:gd name="connsiteY303" fmla="*/ 212395 h 262175"/>
              <a:gd name="connsiteX304" fmla="*/ 325860 w 6487123"/>
              <a:gd name="connsiteY304" fmla="*/ 207660 h 262175"/>
              <a:gd name="connsiteX305" fmla="*/ 363368 w 6487123"/>
              <a:gd name="connsiteY305" fmla="*/ 180916 h 262175"/>
              <a:gd name="connsiteX306" fmla="*/ 393560 w 6487123"/>
              <a:gd name="connsiteY306" fmla="*/ 146838 h 262175"/>
              <a:gd name="connsiteX307" fmla="*/ 361144 w 6487123"/>
              <a:gd name="connsiteY307" fmla="*/ 146838 h 262175"/>
              <a:gd name="connsiteX308" fmla="*/ 3299509 w 6487123"/>
              <a:gd name="connsiteY308" fmla="*/ 54755 h 262175"/>
              <a:gd name="connsiteX309" fmla="*/ 3291621 w 6487123"/>
              <a:gd name="connsiteY309" fmla="*/ 69246 h 262175"/>
              <a:gd name="connsiteX310" fmla="*/ 3282871 w 6487123"/>
              <a:gd name="connsiteY310" fmla="*/ 83737 h 262175"/>
              <a:gd name="connsiteX311" fmla="*/ 3226072 w 6487123"/>
              <a:gd name="connsiteY311" fmla="*/ 166668 h 262175"/>
              <a:gd name="connsiteX312" fmla="*/ 3299222 w 6487123"/>
              <a:gd name="connsiteY312" fmla="*/ 166668 h 262175"/>
              <a:gd name="connsiteX313" fmla="*/ 3299222 w 6487123"/>
              <a:gd name="connsiteY313" fmla="*/ 89477 h 262175"/>
              <a:gd name="connsiteX314" fmla="*/ 3299759 w 6487123"/>
              <a:gd name="connsiteY314" fmla="*/ 72223 h 262175"/>
              <a:gd name="connsiteX315" fmla="*/ 3300940 w 6487123"/>
              <a:gd name="connsiteY315" fmla="*/ 54755 h 262175"/>
              <a:gd name="connsiteX316" fmla="*/ 3052502 w 6487123"/>
              <a:gd name="connsiteY316" fmla="*/ 48462 h 262175"/>
              <a:gd name="connsiteX317" fmla="*/ 3066128 w 6487123"/>
              <a:gd name="connsiteY317" fmla="*/ 114225 h 262175"/>
              <a:gd name="connsiteX318" fmla="*/ 3086638 w 6487123"/>
              <a:gd name="connsiteY318" fmla="*/ 170953 h 262175"/>
              <a:gd name="connsiteX319" fmla="*/ 3110878 w 6487123"/>
              <a:gd name="connsiteY319" fmla="*/ 115086 h 262175"/>
              <a:gd name="connsiteX320" fmla="*/ 3127372 w 6487123"/>
              <a:gd name="connsiteY320" fmla="*/ 48462 h 262175"/>
              <a:gd name="connsiteX321" fmla="*/ 4712654 w 6487123"/>
              <a:gd name="connsiteY321" fmla="*/ 42994 h 262175"/>
              <a:gd name="connsiteX322" fmla="*/ 4662871 w 6487123"/>
              <a:gd name="connsiteY322" fmla="*/ 67740 h 262175"/>
              <a:gd name="connsiteX323" fmla="*/ 4644077 w 6487123"/>
              <a:gd name="connsiteY323" fmla="*/ 135094 h 262175"/>
              <a:gd name="connsiteX324" fmla="*/ 4662871 w 6487123"/>
              <a:gd name="connsiteY324" fmla="*/ 203166 h 262175"/>
              <a:gd name="connsiteX325" fmla="*/ 4712654 w 6487123"/>
              <a:gd name="connsiteY325" fmla="*/ 228630 h 262175"/>
              <a:gd name="connsiteX326" fmla="*/ 4762833 w 6487123"/>
              <a:gd name="connsiteY326" fmla="*/ 203166 h 262175"/>
              <a:gd name="connsiteX327" fmla="*/ 4781807 w 6487123"/>
              <a:gd name="connsiteY327" fmla="*/ 135094 h 262175"/>
              <a:gd name="connsiteX328" fmla="*/ 4762833 w 6487123"/>
              <a:gd name="connsiteY328" fmla="*/ 67740 h 262175"/>
              <a:gd name="connsiteX329" fmla="*/ 4712654 w 6487123"/>
              <a:gd name="connsiteY329" fmla="*/ 42994 h 262175"/>
              <a:gd name="connsiteX330" fmla="*/ 3584560 w 6487123"/>
              <a:gd name="connsiteY330" fmla="*/ 41272 h 262175"/>
              <a:gd name="connsiteX331" fmla="*/ 3556256 w 6487123"/>
              <a:gd name="connsiteY331" fmla="*/ 56410 h 262175"/>
              <a:gd name="connsiteX332" fmla="*/ 3544957 w 6487123"/>
              <a:gd name="connsiteY332" fmla="*/ 94360 h 262175"/>
              <a:gd name="connsiteX333" fmla="*/ 3555037 w 6487123"/>
              <a:gd name="connsiteY333" fmla="*/ 131773 h 262175"/>
              <a:gd name="connsiteX334" fmla="*/ 3586855 w 6487123"/>
              <a:gd name="connsiteY334" fmla="*/ 146588 h 262175"/>
              <a:gd name="connsiteX335" fmla="*/ 3611141 w 6487123"/>
              <a:gd name="connsiteY335" fmla="*/ 139413 h 262175"/>
              <a:gd name="connsiteX336" fmla="*/ 3635642 w 6487123"/>
              <a:gd name="connsiteY336" fmla="*/ 115882 h 262175"/>
              <a:gd name="connsiteX337" fmla="*/ 3621723 w 6487123"/>
              <a:gd name="connsiteY337" fmla="*/ 61468 h 262175"/>
              <a:gd name="connsiteX338" fmla="*/ 3584560 w 6487123"/>
              <a:gd name="connsiteY338" fmla="*/ 41272 h 262175"/>
              <a:gd name="connsiteX339" fmla="*/ 2003440 w 6487123"/>
              <a:gd name="connsiteY339" fmla="*/ 37543 h 262175"/>
              <a:gd name="connsiteX340" fmla="*/ 1987914 w 6487123"/>
              <a:gd name="connsiteY340" fmla="*/ 55992 h 262175"/>
              <a:gd name="connsiteX341" fmla="*/ 1970451 w 6487123"/>
              <a:gd name="connsiteY341" fmla="*/ 74011 h 262175"/>
              <a:gd name="connsiteX342" fmla="*/ 2056224 w 6487123"/>
              <a:gd name="connsiteY342" fmla="*/ 74011 h 262175"/>
              <a:gd name="connsiteX343" fmla="*/ 2070853 w 6487123"/>
              <a:gd name="connsiteY343" fmla="*/ 56639 h 262175"/>
              <a:gd name="connsiteX344" fmla="*/ 2083762 w 6487123"/>
              <a:gd name="connsiteY344" fmla="*/ 37543 h 262175"/>
              <a:gd name="connsiteX345" fmla="*/ 3133397 w 6487123"/>
              <a:gd name="connsiteY345" fmla="*/ 34406 h 262175"/>
              <a:gd name="connsiteX346" fmla="*/ 3142004 w 6487123"/>
              <a:gd name="connsiteY346" fmla="*/ 36987 h 262175"/>
              <a:gd name="connsiteX347" fmla="*/ 3123321 w 6487123"/>
              <a:gd name="connsiteY347" fmla="*/ 119425 h 262175"/>
              <a:gd name="connsiteX348" fmla="*/ 3094097 w 6487123"/>
              <a:gd name="connsiteY348" fmla="*/ 185296 h 262175"/>
              <a:gd name="connsiteX349" fmla="*/ 3120273 w 6487123"/>
              <a:gd name="connsiteY349" fmla="*/ 221584 h 262175"/>
              <a:gd name="connsiteX350" fmla="*/ 3153764 w 6487123"/>
              <a:gd name="connsiteY350" fmla="*/ 248406 h 262175"/>
              <a:gd name="connsiteX351" fmla="*/ 3148314 w 6487123"/>
              <a:gd name="connsiteY351" fmla="*/ 253283 h 262175"/>
              <a:gd name="connsiteX352" fmla="*/ 3143724 w 6487123"/>
              <a:gd name="connsiteY352" fmla="*/ 259020 h 262175"/>
              <a:gd name="connsiteX353" fmla="*/ 3111667 w 6487123"/>
              <a:gd name="connsiteY353" fmla="*/ 232772 h 262175"/>
              <a:gd name="connsiteX354" fmla="*/ 3086064 w 6487123"/>
              <a:gd name="connsiteY354" fmla="*/ 197918 h 262175"/>
              <a:gd name="connsiteX355" fmla="*/ 3057593 w 6487123"/>
              <a:gd name="connsiteY355" fmla="*/ 234027 h 262175"/>
              <a:gd name="connsiteX356" fmla="*/ 3026110 w 6487123"/>
              <a:gd name="connsiteY356" fmla="*/ 261315 h 262175"/>
              <a:gd name="connsiteX357" fmla="*/ 3021843 w 6487123"/>
              <a:gd name="connsiteY357" fmla="*/ 255578 h 262175"/>
              <a:gd name="connsiteX358" fmla="*/ 3016931 w 6487123"/>
              <a:gd name="connsiteY358" fmla="*/ 250701 h 262175"/>
              <a:gd name="connsiteX359" fmla="*/ 3049382 w 6487123"/>
              <a:gd name="connsiteY359" fmla="*/ 222947 h 262175"/>
              <a:gd name="connsiteX360" fmla="*/ 3078605 w 6487123"/>
              <a:gd name="connsiteY360" fmla="*/ 184435 h 262175"/>
              <a:gd name="connsiteX361" fmla="*/ 3055263 w 6487123"/>
              <a:gd name="connsiteY361" fmla="*/ 122150 h 262175"/>
              <a:gd name="connsiteX362" fmla="*/ 3039880 w 6487123"/>
              <a:gd name="connsiteY362" fmla="*/ 48462 h 262175"/>
              <a:gd name="connsiteX363" fmla="*/ 3022955 w 6487123"/>
              <a:gd name="connsiteY363" fmla="*/ 48462 h 262175"/>
              <a:gd name="connsiteX364" fmla="*/ 3022955 w 6487123"/>
              <a:gd name="connsiteY364" fmla="*/ 35266 h 262175"/>
              <a:gd name="connsiteX365" fmla="*/ 3131102 w 6487123"/>
              <a:gd name="connsiteY365" fmla="*/ 35266 h 262175"/>
              <a:gd name="connsiteX366" fmla="*/ 2418532 w 6487123"/>
              <a:gd name="connsiteY366" fmla="*/ 33240 h 262175"/>
              <a:gd name="connsiteX367" fmla="*/ 2418532 w 6487123"/>
              <a:gd name="connsiteY367" fmla="*/ 58233 h 262175"/>
              <a:gd name="connsiteX368" fmla="*/ 2468733 w 6487123"/>
              <a:gd name="connsiteY368" fmla="*/ 58233 h 262175"/>
              <a:gd name="connsiteX369" fmla="*/ 2468733 w 6487123"/>
              <a:gd name="connsiteY369" fmla="*/ 33240 h 262175"/>
              <a:gd name="connsiteX370" fmla="*/ 2351119 w 6487123"/>
              <a:gd name="connsiteY370" fmla="*/ 33240 h 262175"/>
              <a:gd name="connsiteX371" fmla="*/ 2351119 w 6487123"/>
              <a:gd name="connsiteY371" fmla="*/ 56797 h 262175"/>
              <a:gd name="connsiteX372" fmla="*/ 2351119 w 6487123"/>
              <a:gd name="connsiteY372" fmla="*/ 58233 h 262175"/>
              <a:gd name="connsiteX373" fmla="*/ 2405336 w 6487123"/>
              <a:gd name="connsiteY373" fmla="*/ 58233 h 262175"/>
              <a:gd name="connsiteX374" fmla="*/ 2405336 w 6487123"/>
              <a:gd name="connsiteY374" fmla="*/ 33240 h 262175"/>
              <a:gd name="connsiteX375" fmla="*/ 3299222 w 6487123"/>
              <a:gd name="connsiteY375" fmla="*/ 31268 h 262175"/>
              <a:gd name="connsiteX376" fmla="*/ 3315537 w 6487123"/>
              <a:gd name="connsiteY376" fmla="*/ 31268 h 262175"/>
              <a:gd name="connsiteX377" fmla="*/ 3315537 w 6487123"/>
              <a:gd name="connsiteY377" fmla="*/ 166668 h 262175"/>
              <a:gd name="connsiteX378" fmla="*/ 3345085 w 6487123"/>
              <a:gd name="connsiteY378" fmla="*/ 166668 h 262175"/>
              <a:gd name="connsiteX379" fmla="*/ 3345085 w 6487123"/>
              <a:gd name="connsiteY379" fmla="*/ 180688 h 262175"/>
              <a:gd name="connsiteX380" fmla="*/ 3315537 w 6487123"/>
              <a:gd name="connsiteY380" fmla="*/ 180688 h 262175"/>
              <a:gd name="connsiteX381" fmla="*/ 3315537 w 6487123"/>
              <a:gd name="connsiteY381" fmla="*/ 240356 h 262175"/>
              <a:gd name="connsiteX382" fmla="*/ 3299222 w 6487123"/>
              <a:gd name="connsiteY382" fmla="*/ 240356 h 262175"/>
              <a:gd name="connsiteX383" fmla="*/ 3299222 w 6487123"/>
              <a:gd name="connsiteY383" fmla="*/ 180688 h 262175"/>
              <a:gd name="connsiteX384" fmla="*/ 3206852 w 6487123"/>
              <a:gd name="connsiteY384" fmla="*/ 180688 h 262175"/>
              <a:gd name="connsiteX385" fmla="*/ 3206852 w 6487123"/>
              <a:gd name="connsiteY385" fmla="*/ 170101 h 262175"/>
              <a:gd name="connsiteX386" fmla="*/ 2928003 w 6487123"/>
              <a:gd name="connsiteY386" fmla="*/ 28956 h 262175"/>
              <a:gd name="connsiteX387" fmla="*/ 2928003 w 6487123"/>
              <a:gd name="connsiteY387" fmla="*/ 75427 h 262175"/>
              <a:gd name="connsiteX388" fmla="*/ 2985949 w 6487123"/>
              <a:gd name="connsiteY388" fmla="*/ 75427 h 262175"/>
              <a:gd name="connsiteX389" fmla="*/ 2985949 w 6487123"/>
              <a:gd name="connsiteY389" fmla="*/ 28956 h 262175"/>
              <a:gd name="connsiteX390" fmla="*/ 13735 w 6487123"/>
              <a:gd name="connsiteY390" fmla="*/ 28077 h 262175"/>
              <a:gd name="connsiteX391" fmla="*/ 13735 w 6487123"/>
              <a:gd name="connsiteY391" fmla="*/ 232360 h 262175"/>
              <a:gd name="connsiteX392" fmla="*/ 221460 w 6487123"/>
              <a:gd name="connsiteY392" fmla="*/ 232360 h 262175"/>
              <a:gd name="connsiteX393" fmla="*/ 221460 w 6487123"/>
              <a:gd name="connsiteY393" fmla="*/ 28077 h 262175"/>
              <a:gd name="connsiteX394" fmla="*/ 4712654 w 6487123"/>
              <a:gd name="connsiteY394" fmla="*/ 27539 h 262175"/>
              <a:gd name="connsiteX395" fmla="*/ 4775259 w 6487123"/>
              <a:gd name="connsiteY395" fmla="*/ 56462 h 262175"/>
              <a:gd name="connsiteX396" fmla="*/ 4799557 w 6487123"/>
              <a:gd name="connsiteY396" fmla="*/ 135094 h 262175"/>
              <a:gd name="connsiteX397" fmla="*/ 4775259 w 6487123"/>
              <a:gd name="connsiteY397" fmla="*/ 214552 h 262175"/>
              <a:gd name="connsiteX398" fmla="*/ 4712654 w 6487123"/>
              <a:gd name="connsiteY398" fmla="*/ 244086 h 262175"/>
              <a:gd name="connsiteX399" fmla="*/ 4650409 w 6487123"/>
              <a:gd name="connsiteY399" fmla="*/ 214552 h 262175"/>
              <a:gd name="connsiteX400" fmla="*/ 4626039 w 6487123"/>
              <a:gd name="connsiteY400" fmla="*/ 135094 h 262175"/>
              <a:gd name="connsiteX401" fmla="*/ 4650409 w 6487123"/>
              <a:gd name="connsiteY401" fmla="*/ 56462 h 262175"/>
              <a:gd name="connsiteX402" fmla="*/ 4712654 w 6487123"/>
              <a:gd name="connsiteY402" fmla="*/ 27539 h 262175"/>
              <a:gd name="connsiteX403" fmla="*/ 3822807 w 6487123"/>
              <a:gd name="connsiteY403" fmla="*/ 27539 h 262175"/>
              <a:gd name="connsiteX404" fmla="*/ 3858132 w 6487123"/>
              <a:gd name="connsiteY404" fmla="*/ 35627 h 262175"/>
              <a:gd name="connsiteX405" fmla="*/ 3880736 w 6487123"/>
              <a:gd name="connsiteY405" fmla="*/ 52751 h 262175"/>
              <a:gd name="connsiteX406" fmla="*/ 3870718 w 6487123"/>
              <a:gd name="connsiteY406" fmla="*/ 63943 h 262175"/>
              <a:gd name="connsiteX407" fmla="*/ 3851430 w 6487123"/>
              <a:gd name="connsiteY407" fmla="*/ 49164 h 262175"/>
              <a:gd name="connsiteX408" fmla="*/ 3823095 w 6487123"/>
              <a:gd name="connsiteY408" fmla="*/ 42994 h 262175"/>
              <a:gd name="connsiteX409" fmla="*/ 3767929 w 6487123"/>
              <a:gd name="connsiteY409" fmla="*/ 67853 h 262175"/>
              <a:gd name="connsiteX410" fmla="*/ 3747626 w 6487123"/>
              <a:gd name="connsiteY410" fmla="*/ 135112 h 262175"/>
              <a:gd name="connsiteX411" fmla="*/ 3767139 w 6487123"/>
              <a:gd name="connsiteY411" fmla="*/ 203272 h 262175"/>
              <a:gd name="connsiteX412" fmla="*/ 3821946 w 6487123"/>
              <a:gd name="connsiteY412" fmla="*/ 228630 h 262175"/>
              <a:gd name="connsiteX413" fmla="*/ 3847307 w 6487123"/>
              <a:gd name="connsiteY413" fmla="*/ 224720 h 262175"/>
              <a:gd name="connsiteX414" fmla="*/ 3866424 w 6487123"/>
              <a:gd name="connsiteY414" fmla="*/ 213707 h 262175"/>
              <a:gd name="connsiteX415" fmla="*/ 3866424 w 6487123"/>
              <a:gd name="connsiteY415" fmla="*/ 150854 h 262175"/>
              <a:gd name="connsiteX416" fmla="*/ 3817929 w 6487123"/>
              <a:gd name="connsiteY416" fmla="*/ 150854 h 262175"/>
              <a:gd name="connsiteX417" fmla="*/ 3817929 w 6487123"/>
              <a:gd name="connsiteY417" fmla="*/ 136260 h 262175"/>
              <a:gd name="connsiteX418" fmla="*/ 3883026 w 6487123"/>
              <a:gd name="connsiteY418" fmla="*/ 136260 h 262175"/>
              <a:gd name="connsiteX419" fmla="*/ 3883026 w 6487123"/>
              <a:gd name="connsiteY419" fmla="*/ 220307 h 262175"/>
              <a:gd name="connsiteX420" fmla="*/ 3857126 w 6487123"/>
              <a:gd name="connsiteY420" fmla="*/ 237464 h 262175"/>
              <a:gd name="connsiteX421" fmla="*/ 3820225 w 6487123"/>
              <a:gd name="connsiteY421" fmla="*/ 244086 h 262175"/>
              <a:gd name="connsiteX422" fmla="*/ 3754677 w 6487123"/>
              <a:gd name="connsiteY422" fmla="*/ 214946 h 262175"/>
              <a:gd name="connsiteX423" fmla="*/ 3729590 w 6487123"/>
              <a:gd name="connsiteY423" fmla="*/ 135686 h 262175"/>
              <a:gd name="connsiteX424" fmla="*/ 3755538 w 6487123"/>
              <a:gd name="connsiteY424" fmla="*/ 56538 h 262175"/>
              <a:gd name="connsiteX425" fmla="*/ 3822807 w 6487123"/>
              <a:gd name="connsiteY425" fmla="*/ 27539 h 262175"/>
              <a:gd name="connsiteX426" fmla="*/ 3584847 w 6487123"/>
              <a:gd name="connsiteY426" fmla="*/ 27539 h 262175"/>
              <a:gd name="connsiteX427" fmla="*/ 3633719 w 6487123"/>
              <a:gd name="connsiteY427" fmla="*/ 52340 h 262175"/>
              <a:gd name="connsiteX428" fmla="*/ 3652245 w 6487123"/>
              <a:gd name="connsiteY428" fmla="*/ 124491 h 262175"/>
              <a:gd name="connsiteX429" fmla="*/ 3641690 w 6487123"/>
              <a:gd name="connsiteY429" fmla="*/ 194637 h 262175"/>
              <a:gd name="connsiteX430" fmla="*/ 3614820 w 6487123"/>
              <a:gd name="connsiteY430" fmla="*/ 232650 h 262175"/>
              <a:gd name="connsiteX431" fmla="*/ 3578821 w 6487123"/>
              <a:gd name="connsiteY431" fmla="*/ 244086 h 262175"/>
              <a:gd name="connsiteX432" fmla="*/ 3552280 w 6487123"/>
              <a:gd name="connsiteY432" fmla="*/ 238467 h 262175"/>
              <a:gd name="connsiteX433" fmla="*/ 3532649 w 6487123"/>
              <a:gd name="connsiteY433" fmla="*/ 224037 h 262175"/>
              <a:gd name="connsiteX434" fmla="*/ 3542667 w 6487123"/>
              <a:gd name="connsiteY434" fmla="*/ 213131 h 262175"/>
              <a:gd name="connsiteX435" fmla="*/ 3559055 w 6487123"/>
              <a:gd name="connsiteY435" fmla="*/ 225544 h 262175"/>
              <a:gd name="connsiteX436" fmla="*/ 3579107 w 6487123"/>
              <a:gd name="connsiteY436" fmla="*/ 229778 h 262175"/>
              <a:gd name="connsiteX437" fmla="*/ 3617742 w 6487123"/>
              <a:gd name="connsiteY437" fmla="*/ 208114 h 262175"/>
              <a:gd name="connsiteX438" fmla="*/ 3635929 w 6487123"/>
              <a:gd name="connsiteY438" fmla="*/ 132239 h 262175"/>
              <a:gd name="connsiteX439" fmla="*/ 3612540 w 6487123"/>
              <a:gd name="connsiteY439" fmla="*/ 152376 h 262175"/>
              <a:gd name="connsiteX440" fmla="*/ 3584847 w 6487123"/>
              <a:gd name="connsiteY440" fmla="*/ 160034 h 262175"/>
              <a:gd name="connsiteX441" fmla="*/ 3543472 w 6487123"/>
              <a:gd name="connsiteY441" fmla="*/ 143123 h 262175"/>
              <a:gd name="connsiteX442" fmla="*/ 3528355 w 6487123"/>
              <a:gd name="connsiteY442" fmla="*/ 94360 h 262175"/>
              <a:gd name="connsiteX443" fmla="*/ 3545194 w 6487123"/>
              <a:gd name="connsiteY443" fmla="*/ 46207 h 262175"/>
              <a:gd name="connsiteX444" fmla="*/ 3584847 w 6487123"/>
              <a:gd name="connsiteY444" fmla="*/ 27539 h 262175"/>
              <a:gd name="connsiteX445" fmla="*/ 5139149 w 6487123"/>
              <a:gd name="connsiteY445" fmla="*/ 24671 h 262175"/>
              <a:gd name="connsiteX446" fmla="*/ 5148962 w 6487123"/>
              <a:gd name="connsiteY446" fmla="*/ 28323 h 262175"/>
              <a:gd name="connsiteX447" fmla="*/ 5153188 w 6487123"/>
              <a:gd name="connsiteY447" fmla="*/ 38421 h 262175"/>
              <a:gd name="connsiteX448" fmla="*/ 5148962 w 6487123"/>
              <a:gd name="connsiteY448" fmla="*/ 47911 h 262175"/>
              <a:gd name="connsiteX449" fmla="*/ 5139149 w 6487123"/>
              <a:gd name="connsiteY449" fmla="*/ 51600 h 262175"/>
              <a:gd name="connsiteX450" fmla="*/ 5129229 w 6487123"/>
              <a:gd name="connsiteY450" fmla="*/ 47911 h 262175"/>
              <a:gd name="connsiteX451" fmla="*/ 5125111 w 6487123"/>
              <a:gd name="connsiteY451" fmla="*/ 38421 h 262175"/>
              <a:gd name="connsiteX452" fmla="*/ 5129229 w 6487123"/>
              <a:gd name="connsiteY452" fmla="*/ 28323 h 262175"/>
              <a:gd name="connsiteX453" fmla="*/ 5139149 w 6487123"/>
              <a:gd name="connsiteY453" fmla="*/ 24671 h 262175"/>
              <a:gd name="connsiteX454" fmla="*/ 6048508 w 6487123"/>
              <a:gd name="connsiteY454" fmla="*/ 24653 h 262175"/>
              <a:gd name="connsiteX455" fmla="*/ 6074075 w 6487123"/>
              <a:gd name="connsiteY455" fmla="*/ 42008 h 262175"/>
              <a:gd name="connsiteX456" fmla="*/ 6093833 w 6487123"/>
              <a:gd name="connsiteY456" fmla="*/ 60224 h 262175"/>
              <a:gd name="connsiteX457" fmla="*/ 6086661 w 6487123"/>
              <a:gd name="connsiteY457" fmla="*/ 70837 h 262175"/>
              <a:gd name="connsiteX458" fmla="*/ 6066616 w 6487123"/>
              <a:gd name="connsiteY458" fmla="*/ 52299 h 262175"/>
              <a:gd name="connsiteX459" fmla="*/ 6040763 w 6487123"/>
              <a:gd name="connsiteY459" fmla="*/ 34406 h 262175"/>
              <a:gd name="connsiteX460" fmla="*/ 5920567 w 6487123"/>
              <a:gd name="connsiteY460" fmla="*/ 20350 h 262175"/>
              <a:gd name="connsiteX461" fmla="*/ 5931970 w 6487123"/>
              <a:gd name="connsiteY461" fmla="*/ 52012 h 262175"/>
              <a:gd name="connsiteX462" fmla="*/ 5938639 w 6487123"/>
              <a:gd name="connsiteY462" fmla="*/ 81738 h 262175"/>
              <a:gd name="connsiteX463" fmla="*/ 5926878 w 6487123"/>
              <a:gd name="connsiteY463" fmla="*/ 84894 h 262175"/>
              <a:gd name="connsiteX464" fmla="*/ 5920531 w 6487123"/>
              <a:gd name="connsiteY464" fmla="*/ 54988 h 262175"/>
              <a:gd name="connsiteX465" fmla="*/ 5909667 w 6487123"/>
              <a:gd name="connsiteY465" fmla="*/ 22931 h 262175"/>
              <a:gd name="connsiteX466" fmla="*/ 6000889 w 6487123"/>
              <a:gd name="connsiteY466" fmla="*/ 19489 h 262175"/>
              <a:gd name="connsiteX467" fmla="*/ 6013797 w 6487123"/>
              <a:gd name="connsiteY467" fmla="*/ 23218 h 262175"/>
              <a:gd name="connsiteX468" fmla="*/ 6001965 w 6487123"/>
              <a:gd name="connsiteY468" fmla="*/ 56709 h 262175"/>
              <a:gd name="connsiteX469" fmla="*/ 5989701 w 6487123"/>
              <a:gd name="connsiteY469" fmla="*/ 86328 h 262175"/>
              <a:gd name="connsiteX470" fmla="*/ 5980234 w 6487123"/>
              <a:gd name="connsiteY470" fmla="*/ 82886 h 262175"/>
              <a:gd name="connsiteX471" fmla="*/ 5991423 w 6487123"/>
              <a:gd name="connsiteY471" fmla="*/ 52048 h 262175"/>
              <a:gd name="connsiteX472" fmla="*/ 6000889 w 6487123"/>
              <a:gd name="connsiteY472" fmla="*/ 19489 h 262175"/>
              <a:gd name="connsiteX473" fmla="*/ 2893292 w 6487123"/>
              <a:gd name="connsiteY473" fmla="*/ 16047 h 262175"/>
              <a:gd name="connsiteX474" fmla="*/ 3022381 w 6487123"/>
              <a:gd name="connsiteY474" fmla="*/ 16047 h 262175"/>
              <a:gd name="connsiteX475" fmla="*/ 3022381 w 6487123"/>
              <a:gd name="connsiteY475" fmla="*/ 28956 h 262175"/>
              <a:gd name="connsiteX476" fmla="*/ 2999432 w 6487123"/>
              <a:gd name="connsiteY476" fmla="*/ 28956 h 262175"/>
              <a:gd name="connsiteX477" fmla="*/ 2999432 w 6487123"/>
              <a:gd name="connsiteY477" fmla="*/ 188165 h 262175"/>
              <a:gd name="connsiteX478" fmla="*/ 3024675 w 6487123"/>
              <a:gd name="connsiteY478" fmla="*/ 183575 h 262175"/>
              <a:gd name="connsiteX479" fmla="*/ 3025537 w 6487123"/>
              <a:gd name="connsiteY479" fmla="*/ 195910 h 262175"/>
              <a:gd name="connsiteX480" fmla="*/ 2999432 w 6487123"/>
              <a:gd name="connsiteY480" fmla="*/ 200787 h 262175"/>
              <a:gd name="connsiteX481" fmla="*/ 2999432 w 6487123"/>
              <a:gd name="connsiteY481" fmla="*/ 261028 h 262175"/>
              <a:gd name="connsiteX482" fmla="*/ 2985949 w 6487123"/>
              <a:gd name="connsiteY482" fmla="*/ 261028 h 262175"/>
              <a:gd name="connsiteX483" fmla="*/ 2985949 w 6487123"/>
              <a:gd name="connsiteY483" fmla="*/ 203368 h 262175"/>
              <a:gd name="connsiteX484" fmla="*/ 2937182 w 6487123"/>
              <a:gd name="connsiteY484" fmla="*/ 212190 h 262175"/>
              <a:gd name="connsiteX485" fmla="*/ 2894439 w 6487123"/>
              <a:gd name="connsiteY485" fmla="*/ 219720 h 262175"/>
              <a:gd name="connsiteX486" fmla="*/ 2891284 w 6487123"/>
              <a:gd name="connsiteY486" fmla="*/ 206237 h 262175"/>
              <a:gd name="connsiteX487" fmla="*/ 2914520 w 6487123"/>
              <a:gd name="connsiteY487" fmla="*/ 202508 h 262175"/>
              <a:gd name="connsiteX488" fmla="*/ 2914520 w 6487123"/>
              <a:gd name="connsiteY488" fmla="*/ 28956 h 262175"/>
              <a:gd name="connsiteX489" fmla="*/ 2893292 w 6487123"/>
              <a:gd name="connsiteY489" fmla="*/ 28956 h 262175"/>
              <a:gd name="connsiteX490" fmla="*/ 4085430 w 6487123"/>
              <a:gd name="connsiteY490" fmla="*/ 14343 h 262175"/>
              <a:gd name="connsiteX491" fmla="*/ 4210212 w 6487123"/>
              <a:gd name="connsiteY491" fmla="*/ 14343 h 262175"/>
              <a:gd name="connsiteX492" fmla="*/ 4210177 w 6487123"/>
              <a:gd name="connsiteY492" fmla="*/ 16917 h 262175"/>
              <a:gd name="connsiteX493" fmla="*/ 4209926 w 6487123"/>
              <a:gd name="connsiteY493" fmla="*/ 21208 h 262175"/>
              <a:gd name="connsiteX494" fmla="*/ 4205227 w 6487123"/>
              <a:gd name="connsiteY494" fmla="*/ 78876 h 262175"/>
              <a:gd name="connsiteX495" fmla="*/ 4198163 w 6487123"/>
              <a:gd name="connsiteY495" fmla="*/ 101245 h 262175"/>
              <a:gd name="connsiteX496" fmla="*/ 4191745 w 6487123"/>
              <a:gd name="connsiteY496" fmla="*/ 105606 h 262175"/>
              <a:gd name="connsiteX497" fmla="*/ 4182957 w 6487123"/>
              <a:gd name="connsiteY497" fmla="*/ 106964 h 262175"/>
              <a:gd name="connsiteX498" fmla="*/ 4169938 w 6487123"/>
              <a:gd name="connsiteY498" fmla="*/ 107216 h 262175"/>
              <a:gd name="connsiteX499" fmla="*/ 4151969 w 6487123"/>
              <a:gd name="connsiteY499" fmla="*/ 106392 h 262175"/>
              <a:gd name="connsiteX500" fmla="*/ 4150750 w 6487123"/>
              <a:gd name="connsiteY500" fmla="*/ 100243 h 262175"/>
              <a:gd name="connsiteX501" fmla="*/ 4148240 w 6487123"/>
              <a:gd name="connsiteY501" fmla="*/ 94090 h 262175"/>
              <a:gd name="connsiteX502" fmla="*/ 4166460 w 6487123"/>
              <a:gd name="connsiteY502" fmla="*/ 95347 h 262175"/>
              <a:gd name="connsiteX503" fmla="*/ 4177793 w 6487123"/>
              <a:gd name="connsiteY503" fmla="*/ 95525 h 262175"/>
              <a:gd name="connsiteX504" fmla="*/ 4183459 w 6487123"/>
              <a:gd name="connsiteY504" fmla="*/ 95095 h 262175"/>
              <a:gd name="connsiteX505" fmla="*/ 4186974 w 6487123"/>
              <a:gd name="connsiteY505" fmla="*/ 92942 h 262175"/>
              <a:gd name="connsiteX506" fmla="*/ 4192462 w 6487123"/>
              <a:gd name="connsiteY506" fmla="*/ 75001 h 262175"/>
              <a:gd name="connsiteX507" fmla="*/ 4196443 w 6487123"/>
              <a:gd name="connsiteY507" fmla="*/ 26929 h 262175"/>
              <a:gd name="connsiteX508" fmla="*/ 4144223 w 6487123"/>
              <a:gd name="connsiteY508" fmla="*/ 26929 h 262175"/>
              <a:gd name="connsiteX509" fmla="*/ 4126688 w 6487123"/>
              <a:gd name="connsiteY509" fmla="*/ 84247 h 262175"/>
              <a:gd name="connsiteX510" fmla="*/ 4087441 w 6487123"/>
              <a:gd name="connsiteY510" fmla="*/ 120473 h 262175"/>
              <a:gd name="connsiteX511" fmla="*/ 4082452 w 6487123"/>
              <a:gd name="connsiteY511" fmla="*/ 115767 h 262175"/>
              <a:gd name="connsiteX512" fmla="*/ 4076820 w 6487123"/>
              <a:gd name="connsiteY512" fmla="*/ 111276 h 262175"/>
              <a:gd name="connsiteX513" fmla="*/ 4114385 w 6487123"/>
              <a:gd name="connsiteY513" fmla="*/ 79122 h 262175"/>
              <a:gd name="connsiteX514" fmla="*/ 4130451 w 6487123"/>
              <a:gd name="connsiteY514" fmla="*/ 26929 h 262175"/>
              <a:gd name="connsiteX515" fmla="*/ 4085430 w 6487123"/>
              <a:gd name="connsiteY515" fmla="*/ 26929 h 262175"/>
              <a:gd name="connsiteX516" fmla="*/ 0 w 6487123"/>
              <a:gd name="connsiteY516" fmla="*/ 14343 h 262175"/>
              <a:gd name="connsiteX517" fmla="*/ 235480 w 6487123"/>
              <a:gd name="connsiteY517" fmla="*/ 14343 h 262175"/>
              <a:gd name="connsiteX518" fmla="*/ 235480 w 6487123"/>
              <a:gd name="connsiteY518" fmla="*/ 261010 h 262175"/>
              <a:gd name="connsiteX519" fmla="*/ 221460 w 6487123"/>
              <a:gd name="connsiteY519" fmla="*/ 261010 h 262175"/>
              <a:gd name="connsiteX520" fmla="*/ 221460 w 6487123"/>
              <a:gd name="connsiteY520" fmla="*/ 245520 h 262175"/>
              <a:gd name="connsiteX521" fmla="*/ 13735 w 6487123"/>
              <a:gd name="connsiteY521" fmla="*/ 245520 h 262175"/>
              <a:gd name="connsiteX522" fmla="*/ 13735 w 6487123"/>
              <a:gd name="connsiteY522" fmla="*/ 261010 h 262175"/>
              <a:gd name="connsiteX523" fmla="*/ 0 w 6487123"/>
              <a:gd name="connsiteY523" fmla="*/ 261010 h 262175"/>
              <a:gd name="connsiteX524" fmla="*/ 5602435 w 6487123"/>
              <a:gd name="connsiteY524" fmla="*/ 13751 h 262175"/>
              <a:gd name="connsiteX525" fmla="*/ 5635890 w 6487123"/>
              <a:gd name="connsiteY525" fmla="*/ 27413 h 262175"/>
              <a:gd name="connsiteX526" fmla="*/ 5663537 w 6487123"/>
              <a:gd name="connsiteY526" fmla="*/ 43012 h 262175"/>
              <a:gd name="connsiteX527" fmla="*/ 5656078 w 6487123"/>
              <a:gd name="connsiteY527" fmla="*/ 54486 h 262175"/>
              <a:gd name="connsiteX528" fmla="*/ 5628647 w 6487123"/>
              <a:gd name="connsiteY528" fmla="*/ 38027 h 262175"/>
              <a:gd name="connsiteX529" fmla="*/ 5594976 w 6487123"/>
              <a:gd name="connsiteY529" fmla="*/ 23504 h 262175"/>
              <a:gd name="connsiteX530" fmla="*/ 5046904 w 6487123"/>
              <a:gd name="connsiteY530" fmla="*/ 8606 h 262175"/>
              <a:gd name="connsiteX531" fmla="*/ 5058594 w 6487123"/>
              <a:gd name="connsiteY531" fmla="*/ 10001 h 262175"/>
              <a:gd name="connsiteX532" fmla="*/ 5069854 w 6487123"/>
              <a:gd name="connsiteY532" fmla="*/ 13756 h 262175"/>
              <a:gd name="connsiteX533" fmla="*/ 5065839 w 6487123"/>
              <a:gd name="connsiteY533" fmla="*/ 26932 h 262175"/>
              <a:gd name="connsiteX534" fmla="*/ 5047765 w 6487123"/>
              <a:gd name="connsiteY534" fmla="*/ 22626 h 262175"/>
              <a:gd name="connsiteX535" fmla="*/ 5029873 w 6487123"/>
              <a:gd name="connsiteY535" fmla="*/ 31344 h 262175"/>
              <a:gd name="connsiteX536" fmla="*/ 5024243 w 6487123"/>
              <a:gd name="connsiteY536" fmla="*/ 56208 h 262175"/>
              <a:gd name="connsiteX537" fmla="*/ 5024243 w 6487123"/>
              <a:gd name="connsiteY537" fmla="*/ 87494 h 262175"/>
              <a:gd name="connsiteX538" fmla="*/ 5058953 w 6487123"/>
              <a:gd name="connsiteY538" fmla="*/ 87494 h 262175"/>
              <a:gd name="connsiteX539" fmla="*/ 5058953 w 6487123"/>
              <a:gd name="connsiteY539" fmla="*/ 101514 h 262175"/>
              <a:gd name="connsiteX540" fmla="*/ 5024243 w 6487123"/>
              <a:gd name="connsiteY540" fmla="*/ 101514 h 262175"/>
              <a:gd name="connsiteX541" fmla="*/ 5024243 w 6487123"/>
              <a:gd name="connsiteY541" fmla="*/ 240356 h 262175"/>
              <a:gd name="connsiteX542" fmla="*/ 5007641 w 6487123"/>
              <a:gd name="connsiteY542" fmla="*/ 240356 h 262175"/>
              <a:gd name="connsiteX543" fmla="*/ 5007641 w 6487123"/>
              <a:gd name="connsiteY543" fmla="*/ 101514 h 262175"/>
              <a:gd name="connsiteX544" fmla="*/ 4986413 w 6487123"/>
              <a:gd name="connsiteY544" fmla="*/ 101514 h 262175"/>
              <a:gd name="connsiteX545" fmla="*/ 4986413 w 6487123"/>
              <a:gd name="connsiteY545" fmla="*/ 88924 h 262175"/>
              <a:gd name="connsiteX546" fmla="*/ 5007641 w 6487123"/>
              <a:gd name="connsiteY546" fmla="*/ 87494 h 262175"/>
              <a:gd name="connsiteX547" fmla="*/ 5007641 w 6487123"/>
              <a:gd name="connsiteY547" fmla="*/ 55347 h 262175"/>
              <a:gd name="connsiteX548" fmla="*/ 5017593 w 6487123"/>
              <a:gd name="connsiteY548" fmla="*/ 20567 h 262175"/>
              <a:gd name="connsiteX549" fmla="*/ 5046904 w 6487123"/>
              <a:gd name="connsiteY549" fmla="*/ 8606 h 262175"/>
              <a:gd name="connsiteX550" fmla="*/ 4921401 w 6487123"/>
              <a:gd name="connsiteY550" fmla="*/ 8606 h 262175"/>
              <a:gd name="connsiteX551" fmla="*/ 4933091 w 6487123"/>
              <a:gd name="connsiteY551" fmla="*/ 10001 h 262175"/>
              <a:gd name="connsiteX552" fmla="*/ 4944351 w 6487123"/>
              <a:gd name="connsiteY552" fmla="*/ 13756 h 262175"/>
              <a:gd name="connsiteX553" fmla="*/ 4940335 w 6487123"/>
              <a:gd name="connsiteY553" fmla="*/ 26932 h 262175"/>
              <a:gd name="connsiteX554" fmla="*/ 4922263 w 6487123"/>
              <a:gd name="connsiteY554" fmla="*/ 22626 h 262175"/>
              <a:gd name="connsiteX555" fmla="*/ 4904370 w 6487123"/>
              <a:gd name="connsiteY555" fmla="*/ 31344 h 262175"/>
              <a:gd name="connsiteX556" fmla="*/ 4898740 w 6487123"/>
              <a:gd name="connsiteY556" fmla="*/ 56208 h 262175"/>
              <a:gd name="connsiteX557" fmla="*/ 4898740 w 6487123"/>
              <a:gd name="connsiteY557" fmla="*/ 87494 h 262175"/>
              <a:gd name="connsiteX558" fmla="*/ 4933450 w 6487123"/>
              <a:gd name="connsiteY558" fmla="*/ 87494 h 262175"/>
              <a:gd name="connsiteX559" fmla="*/ 4933450 w 6487123"/>
              <a:gd name="connsiteY559" fmla="*/ 101514 h 262175"/>
              <a:gd name="connsiteX560" fmla="*/ 4898740 w 6487123"/>
              <a:gd name="connsiteY560" fmla="*/ 101514 h 262175"/>
              <a:gd name="connsiteX561" fmla="*/ 4898740 w 6487123"/>
              <a:gd name="connsiteY561" fmla="*/ 240356 h 262175"/>
              <a:gd name="connsiteX562" fmla="*/ 4882138 w 6487123"/>
              <a:gd name="connsiteY562" fmla="*/ 240356 h 262175"/>
              <a:gd name="connsiteX563" fmla="*/ 4882138 w 6487123"/>
              <a:gd name="connsiteY563" fmla="*/ 101514 h 262175"/>
              <a:gd name="connsiteX564" fmla="*/ 4860909 w 6487123"/>
              <a:gd name="connsiteY564" fmla="*/ 101514 h 262175"/>
              <a:gd name="connsiteX565" fmla="*/ 4860909 w 6487123"/>
              <a:gd name="connsiteY565" fmla="*/ 88924 h 262175"/>
              <a:gd name="connsiteX566" fmla="*/ 4882138 w 6487123"/>
              <a:gd name="connsiteY566" fmla="*/ 87494 h 262175"/>
              <a:gd name="connsiteX567" fmla="*/ 4882138 w 6487123"/>
              <a:gd name="connsiteY567" fmla="*/ 55347 h 262175"/>
              <a:gd name="connsiteX568" fmla="*/ 4892090 w 6487123"/>
              <a:gd name="connsiteY568" fmla="*/ 20567 h 262175"/>
              <a:gd name="connsiteX569" fmla="*/ 4921401 w 6487123"/>
              <a:gd name="connsiteY569" fmla="*/ 8606 h 262175"/>
              <a:gd name="connsiteX570" fmla="*/ 5953843 w 6487123"/>
              <a:gd name="connsiteY570" fmla="*/ 1990 h 262175"/>
              <a:gd name="connsiteX571" fmla="*/ 5967039 w 6487123"/>
              <a:gd name="connsiteY571" fmla="*/ 1990 h 262175"/>
              <a:gd name="connsiteX572" fmla="*/ 5967039 w 6487123"/>
              <a:gd name="connsiteY572" fmla="*/ 97803 h 262175"/>
              <a:gd name="connsiteX573" fmla="*/ 6016666 w 6487123"/>
              <a:gd name="connsiteY573" fmla="*/ 97803 h 262175"/>
              <a:gd name="connsiteX574" fmla="*/ 6016666 w 6487123"/>
              <a:gd name="connsiteY574" fmla="*/ 110998 h 262175"/>
              <a:gd name="connsiteX575" fmla="*/ 5967039 w 6487123"/>
              <a:gd name="connsiteY575" fmla="*/ 110998 h 262175"/>
              <a:gd name="connsiteX576" fmla="*/ 5967039 w 6487123"/>
              <a:gd name="connsiteY576" fmla="*/ 116162 h 262175"/>
              <a:gd name="connsiteX577" fmla="*/ 5980585 w 6487123"/>
              <a:gd name="connsiteY577" fmla="*/ 134383 h 262175"/>
              <a:gd name="connsiteX578" fmla="*/ 5998530 w 6487123"/>
              <a:gd name="connsiteY578" fmla="*/ 159616 h 262175"/>
              <a:gd name="connsiteX579" fmla="*/ 6010929 w 6487123"/>
              <a:gd name="connsiteY579" fmla="*/ 177838 h 262175"/>
              <a:gd name="connsiteX580" fmla="*/ 6000889 w 6487123"/>
              <a:gd name="connsiteY580" fmla="*/ 189025 h 262175"/>
              <a:gd name="connsiteX581" fmla="*/ 5992177 w 6487123"/>
              <a:gd name="connsiteY581" fmla="*/ 173184 h 262175"/>
              <a:gd name="connsiteX582" fmla="*/ 5979575 w 6487123"/>
              <a:gd name="connsiteY582" fmla="*/ 152561 h 262175"/>
              <a:gd name="connsiteX583" fmla="*/ 5967039 w 6487123"/>
              <a:gd name="connsiteY583" fmla="*/ 133087 h 262175"/>
              <a:gd name="connsiteX584" fmla="*/ 5967039 w 6487123"/>
              <a:gd name="connsiteY584" fmla="*/ 261028 h 262175"/>
              <a:gd name="connsiteX585" fmla="*/ 5953843 w 6487123"/>
              <a:gd name="connsiteY585" fmla="*/ 261028 h 262175"/>
              <a:gd name="connsiteX586" fmla="*/ 5953843 w 6487123"/>
              <a:gd name="connsiteY586" fmla="*/ 134521 h 262175"/>
              <a:gd name="connsiteX587" fmla="*/ 5933547 w 6487123"/>
              <a:gd name="connsiteY587" fmla="*/ 182965 h 262175"/>
              <a:gd name="connsiteX588" fmla="*/ 5910241 w 6487123"/>
              <a:gd name="connsiteY588" fmla="*/ 221728 h 262175"/>
              <a:gd name="connsiteX589" fmla="*/ 5906691 w 6487123"/>
              <a:gd name="connsiteY589" fmla="*/ 215237 h 262175"/>
              <a:gd name="connsiteX590" fmla="*/ 5902495 w 6487123"/>
              <a:gd name="connsiteY590" fmla="*/ 209393 h 262175"/>
              <a:gd name="connsiteX591" fmla="*/ 5920471 w 6487123"/>
              <a:gd name="connsiteY591" fmla="*/ 182289 h 262175"/>
              <a:gd name="connsiteX592" fmla="*/ 5937491 w 6487123"/>
              <a:gd name="connsiteY592" fmla="*/ 147472 h 262175"/>
              <a:gd name="connsiteX593" fmla="*/ 5950687 w 6487123"/>
              <a:gd name="connsiteY593" fmla="*/ 110998 h 262175"/>
              <a:gd name="connsiteX594" fmla="*/ 5906223 w 6487123"/>
              <a:gd name="connsiteY594" fmla="*/ 110998 h 262175"/>
              <a:gd name="connsiteX595" fmla="*/ 5906223 w 6487123"/>
              <a:gd name="connsiteY595" fmla="*/ 97803 h 262175"/>
              <a:gd name="connsiteX596" fmla="*/ 5953843 w 6487123"/>
              <a:gd name="connsiteY596" fmla="*/ 97803 h 262175"/>
              <a:gd name="connsiteX597" fmla="*/ 6113626 w 6487123"/>
              <a:gd name="connsiteY597" fmla="*/ 1704 h 262175"/>
              <a:gd name="connsiteX598" fmla="*/ 6126821 w 6487123"/>
              <a:gd name="connsiteY598" fmla="*/ 1704 h 262175"/>
              <a:gd name="connsiteX599" fmla="*/ 6126821 w 6487123"/>
              <a:gd name="connsiteY599" fmla="*/ 165502 h 262175"/>
              <a:gd name="connsiteX600" fmla="*/ 6162967 w 6487123"/>
              <a:gd name="connsiteY600" fmla="*/ 159192 h 262175"/>
              <a:gd name="connsiteX601" fmla="*/ 6165261 w 6487123"/>
              <a:gd name="connsiteY601" fmla="*/ 171526 h 262175"/>
              <a:gd name="connsiteX602" fmla="*/ 6126821 w 6487123"/>
              <a:gd name="connsiteY602" fmla="*/ 178411 h 262175"/>
              <a:gd name="connsiteX603" fmla="*/ 6126821 w 6487123"/>
              <a:gd name="connsiteY603" fmla="*/ 261028 h 262175"/>
              <a:gd name="connsiteX604" fmla="*/ 6113626 w 6487123"/>
              <a:gd name="connsiteY604" fmla="*/ 261028 h 262175"/>
              <a:gd name="connsiteX605" fmla="*/ 6113626 w 6487123"/>
              <a:gd name="connsiteY605" fmla="*/ 180706 h 262175"/>
              <a:gd name="connsiteX606" fmla="*/ 6018675 w 6487123"/>
              <a:gd name="connsiteY606" fmla="*/ 198205 h 262175"/>
              <a:gd name="connsiteX607" fmla="*/ 6016092 w 6487123"/>
              <a:gd name="connsiteY607" fmla="*/ 185582 h 262175"/>
              <a:gd name="connsiteX608" fmla="*/ 6113626 w 6487123"/>
              <a:gd name="connsiteY608" fmla="*/ 168085 h 262175"/>
              <a:gd name="connsiteX609" fmla="*/ 5710583 w 6487123"/>
              <a:gd name="connsiteY609" fmla="*/ 1704 h 262175"/>
              <a:gd name="connsiteX610" fmla="*/ 5723779 w 6487123"/>
              <a:gd name="connsiteY610" fmla="*/ 3711 h 262175"/>
              <a:gd name="connsiteX611" fmla="*/ 5718077 w 6487123"/>
              <a:gd name="connsiteY611" fmla="*/ 16226 h 262175"/>
              <a:gd name="connsiteX612" fmla="*/ 5710870 w 6487123"/>
              <a:gd name="connsiteY612" fmla="*/ 28956 h 262175"/>
              <a:gd name="connsiteX613" fmla="*/ 5818444 w 6487123"/>
              <a:gd name="connsiteY613" fmla="*/ 28956 h 262175"/>
              <a:gd name="connsiteX614" fmla="*/ 5820739 w 6487123"/>
              <a:gd name="connsiteY614" fmla="*/ 28382 h 262175"/>
              <a:gd name="connsiteX615" fmla="*/ 5830205 w 6487123"/>
              <a:gd name="connsiteY615" fmla="*/ 31537 h 262175"/>
              <a:gd name="connsiteX616" fmla="*/ 5817763 w 6487123"/>
              <a:gd name="connsiteY616" fmla="*/ 54056 h 262175"/>
              <a:gd name="connsiteX617" fmla="*/ 5805535 w 6487123"/>
              <a:gd name="connsiteY617" fmla="*/ 73132 h 262175"/>
              <a:gd name="connsiteX618" fmla="*/ 5793773 w 6487123"/>
              <a:gd name="connsiteY618" fmla="*/ 69117 h 262175"/>
              <a:gd name="connsiteX619" fmla="*/ 5802021 w 6487123"/>
              <a:gd name="connsiteY619" fmla="*/ 55992 h 262175"/>
              <a:gd name="connsiteX620" fmla="*/ 5810698 w 6487123"/>
              <a:gd name="connsiteY620" fmla="*/ 40716 h 262175"/>
              <a:gd name="connsiteX621" fmla="*/ 5758201 w 6487123"/>
              <a:gd name="connsiteY621" fmla="*/ 40716 h 262175"/>
              <a:gd name="connsiteX622" fmla="*/ 5755225 w 6487123"/>
              <a:gd name="connsiteY622" fmla="*/ 50255 h 262175"/>
              <a:gd name="connsiteX623" fmla="*/ 5751604 w 6487123"/>
              <a:gd name="connsiteY623" fmla="*/ 59362 h 262175"/>
              <a:gd name="connsiteX624" fmla="*/ 5787713 w 6487123"/>
              <a:gd name="connsiteY624" fmla="*/ 93141 h 262175"/>
              <a:gd name="connsiteX625" fmla="*/ 5838237 w 6487123"/>
              <a:gd name="connsiteY625" fmla="*/ 113580 h 262175"/>
              <a:gd name="connsiteX626" fmla="*/ 5833719 w 6487123"/>
              <a:gd name="connsiteY626" fmla="*/ 118744 h 262175"/>
              <a:gd name="connsiteX627" fmla="*/ 5829631 w 6487123"/>
              <a:gd name="connsiteY627" fmla="*/ 124768 h 262175"/>
              <a:gd name="connsiteX628" fmla="*/ 5782299 w 6487123"/>
              <a:gd name="connsiteY628" fmla="*/ 103576 h 262175"/>
              <a:gd name="connsiteX629" fmla="*/ 5746154 w 6487123"/>
              <a:gd name="connsiteY629" fmla="*/ 70551 h 262175"/>
              <a:gd name="connsiteX630" fmla="*/ 5717181 w 6487123"/>
              <a:gd name="connsiteY630" fmla="*/ 103217 h 262175"/>
              <a:gd name="connsiteX631" fmla="*/ 5668413 w 6487123"/>
              <a:gd name="connsiteY631" fmla="*/ 126202 h 262175"/>
              <a:gd name="connsiteX632" fmla="*/ 5664935 w 6487123"/>
              <a:gd name="connsiteY632" fmla="*/ 120715 h 262175"/>
              <a:gd name="connsiteX633" fmla="*/ 5660381 w 6487123"/>
              <a:gd name="connsiteY633" fmla="*/ 115875 h 262175"/>
              <a:gd name="connsiteX634" fmla="*/ 5718759 w 6487123"/>
              <a:gd name="connsiteY634" fmla="*/ 85396 h 262175"/>
              <a:gd name="connsiteX635" fmla="*/ 5744433 w 6487123"/>
              <a:gd name="connsiteY635" fmla="*/ 40716 h 262175"/>
              <a:gd name="connsiteX636" fmla="*/ 5703411 w 6487123"/>
              <a:gd name="connsiteY636" fmla="*/ 40716 h 262175"/>
              <a:gd name="connsiteX637" fmla="*/ 5689605 w 6487123"/>
              <a:gd name="connsiteY637" fmla="*/ 57570 h 262175"/>
              <a:gd name="connsiteX638" fmla="*/ 5673003 w 6487123"/>
              <a:gd name="connsiteY638" fmla="*/ 73132 h 262175"/>
              <a:gd name="connsiteX639" fmla="*/ 5668306 w 6487123"/>
              <a:gd name="connsiteY639" fmla="*/ 68291 h 262175"/>
              <a:gd name="connsiteX640" fmla="*/ 5662963 w 6487123"/>
              <a:gd name="connsiteY640" fmla="*/ 64527 h 262175"/>
              <a:gd name="connsiteX641" fmla="*/ 5692797 w 6487123"/>
              <a:gd name="connsiteY641" fmla="*/ 33867 h 262175"/>
              <a:gd name="connsiteX642" fmla="*/ 5710583 w 6487123"/>
              <a:gd name="connsiteY642" fmla="*/ 1704 h 262175"/>
              <a:gd name="connsiteX643" fmla="*/ 4414818 w 6487123"/>
              <a:gd name="connsiteY643" fmla="*/ 1704 h 262175"/>
              <a:gd name="connsiteX644" fmla="*/ 4429161 w 6487123"/>
              <a:gd name="connsiteY644" fmla="*/ 1704 h 262175"/>
              <a:gd name="connsiteX645" fmla="*/ 4428157 w 6487123"/>
              <a:gd name="connsiteY645" fmla="*/ 40393 h 262175"/>
              <a:gd name="connsiteX646" fmla="*/ 4423711 w 6487123"/>
              <a:gd name="connsiteY646" fmla="*/ 86614 h 262175"/>
              <a:gd name="connsiteX647" fmla="*/ 4545915 w 6487123"/>
              <a:gd name="connsiteY647" fmla="*/ 86614 h 262175"/>
              <a:gd name="connsiteX648" fmla="*/ 4545915 w 6487123"/>
              <a:gd name="connsiteY648" fmla="*/ 100385 h 262175"/>
              <a:gd name="connsiteX649" fmla="*/ 4433465 w 6487123"/>
              <a:gd name="connsiteY649" fmla="*/ 100385 h 262175"/>
              <a:gd name="connsiteX650" fmla="*/ 4478359 w 6487123"/>
              <a:gd name="connsiteY650" fmla="*/ 190495 h 262175"/>
              <a:gd name="connsiteX651" fmla="*/ 4549931 w 6487123"/>
              <a:gd name="connsiteY651" fmla="*/ 248119 h 262175"/>
              <a:gd name="connsiteX652" fmla="*/ 4544337 w 6487123"/>
              <a:gd name="connsiteY652" fmla="*/ 254251 h 262175"/>
              <a:gd name="connsiteX653" fmla="*/ 4539604 w 6487123"/>
              <a:gd name="connsiteY653" fmla="*/ 261028 h 262175"/>
              <a:gd name="connsiteX654" fmla="*/ 4466597 w 6487123"/>
              <a:gd name="connsiteY654" fmla="*/ 199388 h 262175"/>
              <a:gd name="connsiteX655" fmla="*/ 4420269 w 6487123"/>
              <a:gd name="connsiteY655" fmla="*/ 104400 h 262175"/>
              <a:gd name="connsiteX656" fmla="*/ 4401080 w 6487123"/>
              <a:gd name="connsiteY656" fmla="*/ 164015 h 262175"/>
              <a:gd name="connsiteX657" fmla="*/ 4363533 w 6487123"/>
              <a:gd name="connsiteY657" fmla="*/ 218721 h 262175"/>
              <a:gd name="connsiteX658" fmla="*/ 4301507 w 6487123"/>
              <a:gd name="connsiteY658" fmla="*/ 261315 h 262175"/>
              <a:gd name="connsiteX659" fmla="*/ 4296881 w 6487123"/>
              <a:gd name="connsiteY659" fmla="*/ 255291 h 262175"/>
              <a:gd name="connsiteX660" fmla="*/ 4291179 w 6487123"/>
              <a:gd name="connsiteY660" fmla="*/ 250127 h 262175"/>
              <a:gd name="connsiteX661" fmla="*/ 4351697 w 6487123"/>
              <a:gd name="connsiteY661" fmla="*/ 209839 h 262175"/>
              <a:gd name="connsiteX662" fmla="*/ 4388247 w 6487123"/>
              <a:gd name="connsiteY662" fmla="*/ 157502 h 262175"/>
              <a:gd name="connsiteX663" fmla="*/ 4407073 w 6487123"/>
              <a:gd name="connsiteY663" fmla="*/ 100385 h 262175"/>
              <a:gd name="connsiteX664" fmla="*/ 4296343 w 6487123"/>
              <a:gd name="connsiteY664" fmla="*/ 100385 h 262175"/>
              <a:gd name="connsiteX665" fmla="*/ 4296343 w 6487123"/>
              <a:gd name="connsiteY665" fmla="*/ 86614 h 262175"/>
              <a:gd name="connsiteX666" fmla="*/ 4409368 w 6487123"/>
              <a:gd name="connsiteY666" fmla="*/ 86614 h 262175"/>
              <a:gd name="connsiteX667" fmla="*/ 4413921 w 6487123"/>
              <a:gd name="connsiteY667" fmla="*/ 40072 h 262175"/>
              <a:gd name="connsiteX668" fmla="*/ 4414818 w 6487123"/>
              <a:gd name="connsiteY668" fmla="*/ 1704 h 262175"/>
              <a:gd name="connsiteX669" fmla="*/ 2646589 w 6487123"/>
              <a:gd name="connsiteY669" fmla="*/ 1704 h 262175"/>
              <a:gd name="connsiteX670" fmla="*/ 2660358 w 6487123"/>
              <a:gd name="connsiteY670" fmla="*/ 1704 h 262175"/>
              <a:gd name="connsiteX671" fmla="*/ 2660358 w 6487123"/>
              <a:gd name="connsiteY671" fmla="*/ 26087 h 262175"/>
              <a:gd name="connsiteX672" fmla="*/ 2740393 w 6487123"/>
              <a:gd name="connsiteY672" fmla="*/ 26087 h 262175"/>
              <a:gd name="connsiteX673" fmla="*/ 2740393 w 6487123"/>
              <a:gd name="connsiteY673" fmla="*/ 1704 h 262175"/>
              <a:gd name="connsiteX674" fmla="*/ 2753876 w 6487123"/>
              <a:gd name="connsiteY674" fmla="*/ 1704 h 262175"/>
              <a:gd name="connsiteX675" fmla="*/ 2753876 w 6487123"/>
              <a:gd name="connsiteY675" fmla="*/ 26087 h 262175"/>
              <a:gd name="connsiteX676" fmla="*/ 2825018 w 6487123"/>
              <a:gd name="connsiteY676" fmla="*/ 26087 h 262175"/>
              <a:gd name="connsiteX677" fmla="*/ 2825018 w 6487123"/>
              <a:gd name="connsiteY677" fmla="*/ 38996 h 262175"/>
              <a:gd name="connsiteX678" fmla="*/ 2753876 w 6487123"/>
              <a:gd name="connsiteY678" fmla="*/ 38996 h 262175"/>
              <a:gd name="connsiteX679" fmla="*/ 2753876 w 6487123"/>
              <a:gd name="connsiteY679" fmla="*/ 64239 h 262175"/>
              <a:gd name="connsiteX680" fmla="*/ 2740393 w 6487123"/>
              <a:gd name="connsiteY680" fmla="*/ 64239 h 262175"/>
              <a:gd name="connsiteX681" fmla="*/ 2740393 w 6487123"/>
              <a:gd name="connsiteY681" fmla="*/ 38996 h 262175"/>
              <a:gd name="connsiteX682" fmla="*/ 2660358 w 6487123"/>
              <a:gd name="connsiteY682" fmla="*/ 38996 h 262175"/>
              <a:gd name="connsiteX683" fmla="*/ 2660358 w 6487123"/>
              <a:gd name="connsiteY683" fmla="*/ 65100 h 262175"/>
              <a:gd name="connsiteX684" fmla="*/ 2646589 w 6487123"/>
              <a:gd name="connsiteY684" fmla="*/ 65100 h 262175"/>
              <a:gd name="connsiteX685" fmla="*/ 2646589 w 6487123"/>
              <a:gd name="connsiteY685" fmla="*/ 38996 h 262175"/>
              <a:gd name="connsiteX686" fmla="*/ 2575447 w 6487123"/>
              <a:gd name="connsiteY686" fmla="*/ 38996 h 262175"/>
              <a:gd name="connsiteX687" fmla="*/ 2575447 w 6487123"/>
              <a:gd name="connsiteY687" fmla="*/ 26087 h 262175"/>
              <a:gd name="connsiteX688" fmla="*/ 2646589 w 6487123"/>
              <a:gd name="connsiteY688" fmla="*/ 26087 h 262175"/>
              <a:gd name="connsiteX689" fmla="*/ 4015431 w 6487123"/>
              <a:gd name="connsiteY689" fmla="*/ 1434 h 262175"/>
              <a:gd name="connsiteX690" fmla="*/ 4028627 w 6487123"/>
              <a:gd name="connsiteY690" fmla="*/ 1434 h 262175"/>
              <a:gd name="connsiteX691" fmla="*/ 4028627 w 6487123"/>
              <a:gd name="connsiteY691" fmla="*/ 39300 h 262175"/>
              <a:gd name="connsiteX692" fmla="*/ 4076259 w 6487123"/>
              <a:gd name="connsiteY692" fmla="*/ 39300 h 262175"/>
              <a:gd name="connsiteX693" fmla="*/ 4076259 w 6487123"/>
              <a:gd name="connsiteY693" fmla="*/ 51886 h 262175"/>
              <a:gd name="connsiteX694" fmla="*/ 4028627 w 6487123"/>
              <a:gd name="connsiteY694" fmla="*/ 51886 h 262175"/>
              <a:gd name="connsiteX695" fmla="*/ 4028627 w 6487123"/>
              <a:gd name="connsiteY695" fmla="*/ 92657 h 262175"/>
              <a:gd name="connsiteX696" fmla="*/ 4082557 w 6487123"/>
              <a:gd name="connsiteY696" fmla="*/ 92657 h 262175"/>
              <a:gd name="connsiteX697" fmla="*/ 4082557 w 6487123"/>
              <a:gd name="connsiteY697" fmla="*/ 105530 h 262175"/>
              <a:gd name="connsiteX698" fmla="*/ 4031191 w 6487123"/>
              <a:gd name="connsiteY698" fmla="*/ 105530 h 262175"/>
              <a:gd name="connsiteX699" fmla="*/ 4031191 w 6487123"/>
              <a:gd name="connsiteY699" fmla="*/ 152038 h 262175"/>
              <a:gd name="connsiteX700" fmla="*/ 4080263 w 6487123"/>
              <a:gd name="connsiteY700" fmla="*/ 152038 h 262175"/>
              <a:gd name="connsiteX701" fmla="*/ 4080263 w 6487123"/>
              <a:gd name="connsiteY701" fmla="*/ 164911 h 262175"/>
              <a:gd name="connsiteX702" fmla="*/ 4031191 w 6487123"/>
              <a:gd name="connsiteY702" fmla="*/ 164911 h 262175"/>
              <a:gd name="connsiteX703" fmla="*/ 4031191 w 6487123"/>
              <a:gd name="connsiteY703" fmla="*/ 229189 h 262175"/>
              <a:gd name="connsiteX704" fmla="*/ 4062905 w 6487123"/>
              <a:gd name="connsiteY704" fmla="*/ 237914 h 262175"/>
              <a:gd name="connsiteX705" fmla="*/ 4104927 w 6487123"/>
              <a:gd name="connsiteY705" fmla="*/ 240392 h 262175"/>
              <a:gd name="connsiteX706" fmla="*/ 4125463 w 6487123"/>
              <a:gd name="connsiteY706" fmla="*/ 240387 h 262175"/>
              <a:gd name="connsiteX707" fmla="*/ 4162111 w 6487123"/>
              <a:gd name="connsiteY707" fmla="*/ 240356 h 262175"/>
              <a:gd name="connsiteX708" fmla="*/ 4199353 w 6487123"/>
              <a:gd name="connsiteY708" fmla="*/ 240270 h 262175"/>
              <a:gd name="connsiteX709" fmla="*/ 4221669 w 6487123"/>
              <a:gd name="connsiteY709" fmla="*/ 240104 h 262175"/>
              <a:gd name="connsiteX710" fmla="*/ 4217867 w 6487123"/>
              <a:gd name="connsiteY710" fmla="*/ 246758 h 262175"/>
              <a:gd name="connsiteX711" fmla="*/ 4215359 w 6487123"/>
              <a:gd name="connsiteY711" fmla="*/ 253839 h 262175"/>
              <a:gd name="connsiteX712" fmla="*/ 4105499 w 6487123"/>
              <a:gd name="connsiteY712" fmla="*/ 253839 h 262175"/>
              <a:gd name="connsiteX713" fmla="*/ 4028119 w 6487123"/>
              <a:gd name="connsiteY713" fmla="*/ 242595 h 262175"/>
              <a:gd name="connsiteX714" fmla="*/ 3985593 w 6487123"/>
              <a:gd name="connsiteY714" fmla="*/ 198220 h 262175"/>
              <a:gd name="connsiteX715" fmla="*/ 3978759 w 6487123"/>
              <a:gd name="connsiteY715" fmla="*/ 233059 h 262175"/>
              <a:gd name="connsiteX716" fmla="*/ 3966970 w 6487123"/>
              <a:gd name="connsiteY716" fmla="*/ 261871 h 262175"/>
              <a:gd name="connsiteX717" fmla="*/ 3961734 w 6487123"/>
              <a:gd name="connsiteY717" fmla="*/ 258249 h 262175"/>
              <a:gd name="connsiteX718" fmla="*/ 3956069 w 6487123"/>
              <a:gd name="connsiteY718" fmla="*/ 254412 h 262175"/>
              <a:gd name="connsiteX719" fmla="*/ 3972707 w 6487123"/>
              <a:gd name="connsiteY719" fmla="*/ 200641 h 262175"/>
              <a:gd name="connsiteX720" fmla="*/ 3977297 w 6487123"/>
              <a:gd name="connsiteY720" fmla="*/ 129650 h 262175"/>
              <a:gd name="connsiteX721" fmla="*/ 3990456 w 6487123"/>
              <a:gd name="connsiteY721" fmla="*/ 130508 h 262175"/>
              <a:gd name="connsiteX722" fmla="*/ 3988454 w 6487123"/>
              <a:gd name="connsiteY722" fmla="*/ 171802 h 262175"/>
              <a:gd name="connsiteX723" fmla="*/ 4000797 w 6487123"/>
              <a:gd name="connsiteY723" fmla="*/ 201108 h 262175"/>
              <a:gd name="connsiteX724" fmla="*/ 4018318 w 6487123"/>
              <a:gd name="connsiteY724" fmla="*/ 221147 h 262175"/>
              <a:gd name="connsiteX725" fmla="*/ 4018318 w 6487123"/>
              <a:gd name="connsiteY725" fmla="*/ 105530 h 262175"/>
              <a:gd name="connsiteX726" fmla="*/ 3962093 w 6487123"/>
              <a:gd name="connsiteY726" fmla="*/ 105530 h 262175"/>
              <a:gd name="connsiteX727" fmla="*/ 3962093 w 6487123"/>
              <a:gd name="connsiteY727" fmla="*/ 92657 h 262175"/>
              <a:gd name="connsiteX728" fmla="*/ 4015431 w 6487123"/>
              <a:gd name="connsiteY728" fmla="*/ 92657 h 262175"/>
              <a:gd name="connsiteX729" fmla="*/ 4015431 w 6487123"/>
              <a:gd name="connsiteY729" fmla="*/ 51886 h 262175"/>
              <a:gd name="connsiteX730" fmla="*/ 3967543 w 6487123"/>
              <a:gd name="connsiteY730" fmla="*/ 51886 h 262175"/>
              <a:gd name="connsiteX731" fmla="*/ 3967543 w 6487123"/>
              <a:gd name="connsiteY731" fmla="*/ 39300 h 262175"/>
              <a:gd name="connsiteX732" fmla="*/ 4015431 w 6487123"/>
              <a:gd name="connsiteY732" fmla="*/ 39300 h 262175"/>
              <a:gd name="connsiteX733" fmla="*/ 2338210 w 6487123"/>
              <a:gd name="connsiteY733" fmla="*/ 1434 h 262175"/>
              <a:gd name="connsiteX734" fmla="*/ 2351119 w 6487123"/>
              <a:gd name="connsiteY734" fmla="*/ 1434 h 262175"/>
              <a:gd name="connsiteX735" fmla="*/ 2351119 w 6487123"/>
              <a:gd name="connsiteY735" fmla="*/ 21802 h 262175"/>
              <a:gd name="connsiteX736" fmla="*/ 2405336 w 6487123"/>
              <a:gd name="connsiteY736" fmla="*/ 21802 h 262175"/>
              <a:gd name="connsiteX737" fmla="*/ 2405336 w 6487123"/>
              <a:gd name="connsiteY737" fmla="*/ 1434 h 262175"/>
              <a:gd name="connsiteX738" fmla="*/ 2418532 w 6487123"/>
              <a:gd name="connsiteY738" fmla="*/ 1434 h 262175"/>
              <a:gd name="connsiteX739" fmla="*/ 2418532 w 6487123"/>
              <a:gd name="connsiteY739" fmla="*/ 21802 h 262175"/>
              <a:gd name="connsiteX740" fmla="*/ 2481642 w 6487123"/>
              <a:gd name="connsiteY740" fmla="*/ 21802 h 262175"/>
              <a:gd name="connsiteX741" fmla="*/ 2481642 w 6487123"/>
              <a:gd name="connsiteY741" fmla="*/ 69385 h 262175"/>
              <a:gd name="connsiteX742" fmla="*/ 2418532 w 6487123"/>
              <a:gd name="connsiteY742" fmla="*/ 69385 h 262175"/>
              <a:gd name="connsiteX743" fmla="*/ 2418532 w 6487123"/>
              <a:gd name="connsiteY743" fmla="*/ 96099 h 262175"/>
              <a:gd name="connsiteX744" fmla="*/ 2498280 w 6487123"/>
              <a:gd name="connsiteY744" fmla="*/ 96099 h 262175"/>
              <a:gd name="connsiteX745" fmla="*/ 2498137 w 6487123"/>
              <a:gd name="connsiteY745" fmla="*/ 98208 h 262175"/>
              <a:gd name="connsiteX746" fmla="*/ 2497994 w 6487123"/>
              <a:gd name="connsiteY746" fmla="*/ 101818 h 262175"/>
              <a:gd name="connsiteX747" fmla="*/ 2494228 w 6487123"/>
              <a:gd name="connsiteY747" fmla="*/ 122506 h 262175"/>
              <a:gd name="connsiteX748" fmla="*/ 2489387 w 6487123"/>
              <a:gd name="connsiteY748" fmla="*/ 132227 h 262175"/>
              <a:gd name="connsiteX749" fmla="*/ 2483937 w 6487123"/>
              <a:gd name="connsiteY749" fmla="*/ 135310 h 262175"/>
              <a:gd name="connsiteX750" fmla="*/ 2476765 w 6487123"/>
              <a:gd name="connsiteY750" fmla="*/ 136242 h 262175"/>
              <a:gd name="connsiteX751" fmla="*/ 2466905 w 6487123"/>
              <a:gd name="connsiteY751" fmla="*/ 136530 h 262175"/>
              <a:gd name="connsiteX752" fmla="*/ 2452956 w 6487123"/>
              <a:gd name="connsiteY752" fmla="*/ 135955 h 262175"/>
              <a:gd name="connsiteX753" fmla="*/ 2451952 w 6487123"/>
              <a:gd name="connsiteY753" fmla="*/ 130648 h 262175"/>
              <a:gd name="connsiteX754" fmla="*/ 2450087 w 6487123"/>
              <a:gd name="connsiteY754" fmla="*/ 125340 h 262175"/>
              <a:gd name="connsiteX755" fmla="*/ 2463606 w 6487123"/>
              <a:gd name="connsiteY755" fmla="*/ 126345 h 262175"/>
              <a:gd name="connsiteX756" fmla="*/ 2472176 w 6487123"/>
              <a:gd name="connsiteY756" fmla="*/ 126489 h 262175"/>
              <a:gd name="connsiteX757" fmla="*/ 2476371 w 6487123"/>
              <a:gd name="connsiteY757" fmla="*/ 126166 h 262175"/>
              <a:gd name="connsiteX758" fmla="*/ 2479061 w 6487123"/>
              <a:gd name="connsiteY758" fmla="*/ 124766 h 262175"/>
              <a:gd name="connsiteX759" fmla="*/ 2481750 w 6487123"/>
              <a:gd name="connsiteY759" fmla="*/ 119239 h 262175"/>
              <a:gd name="connsiteX760" fmla="*/ 2484224 w 6487123"/>
              <a:gd name="connsiteY760" fmla="*/ 107251 h 262175"/>
              <a:gd name="connsiteX761" fmla="*/ 2418532 w 6487123"/>
              <a:gd name="connsiteY761" fmla="*/ 107251 h 262175"/>
              <a:gd name="connsiteX762" fmla="*/ 2418532 w 6487123"/>
              <a:gd name="connsiteY762" fmla="*/ 137372 h 262175"/>
              <a:gd name="connsiteX763" fmla="*/ 2405336 w 6487123"/>
              <a:gd name="connsiteY763" fmla="*/ 137372 h 262175"/>
              <a:gd name="connsiteX764" fmla="*/ 2405336 w 6487123"/>
              <a:gd name="connsiteY764" fmla="*/ 107251 h 262175"/>
              <a:gd name="connsiteX765" fmla="*/ 2339931 w 6487123"/>
              <a:gd name="connsiteY765" fmla="*/ 107251 h 262175"/>
              <a:gd name="connsiteX766" fmla="*/ 2312357 w 6487123"/>
              <a:gd name="connsiteY766" fmla="*/ 133715 h 262175"/>
              <a:gd name="connsiteX767" fmla="*/ 2259610 w 6487123"/>
              <a:gd name="connsiteY767" fmla="*/ 155444 h 262175"/>
              <a:gd name="connsiteX768" fmla="*/ 2256597 w 6487123"/>
              <a:gd name="connsiteY768" fmla="*/ 149528 h 262175"/>
              <a:gd name="connsiteX769" fmla="*/ 2252725 w 6487123"/>
              <a:gd name="connsiteY769" fmla="*/ 144256 h 262175"/>
              <a:gd name="connsiteX770" fmla="*/ 2297475 w 6487123"/>
              <a:gd name="connsiteY770" fmla="*/ 127367 h 262175"/>
              <a:gd name="connsiteX771" fmla="*/ 2323293 w 6487123"/>
              <a:gd name="connsiteY771" fmla="*/ 107251 h 262175"/>
              <a:gd name="connsiteX772" fmla="*/ 2270223 w 6487123"/>
              <a:gd name="connsiteY772" fmla="*/ 107251 h 262175"/>
              <a:gd name="connsiteX773" fmla="*/ 2274706 w 6487123"/>
              <a:gd name="connsiteY773" fmla="*/ 83712 h 262175"/>
              <a:gd name="connsiteX774" fmla="*/ 2278543 w 6487123"/>
              <a:gd name="connsiteY774" fmla="*/ 58233 h 262175"/>
              <a:gd name="connsiteX775" fmla="*/ 2338210 w 6487123"/>
              <a:gd name="connsiteY775" fmla="*/ 58233 h 262175"/>
              <a:gd name="connsiteX776" fmla="*/ 2338210 w 6487123"/>
              <a:gd name="connsiteY776" fmla="*/ 56797 h 262175"/>
              <a:gd name="connsiteX777" fmla="*/ 2338210 w 6487123"/>
              <a:gd name="connsiteY777" fmla="*/ 33240 h 262175"/>
              <a:gd name="connsiteX778" fmla="*/ 2264773 w 6487123"/>
              <a:gd name="connsiteY778" fmla="*/ 33240 h 262175"/>
              <a:gd name="connsiteX779" fmla="*/ 2264773 w 6487123"/>
              <a:gd name="connsiteY779" fmla="*/ 21802 h 262175"/>
              <a:gd name="connsiteX780" fmla="*/ 2338210 w 6487123"/>
              <a:gd name="connsiteY780" fmla="*/ 21802 h 262175"/>
              <a:gd name="connsiteX781" fmla="*/ 2010611 w 6487123"/>
              <a:gd name="connsiteY781" fmla="*/ 1434 h 262175"/>
              <a:gd name="connsiteX782" fmla="*/ 2025816 w 6487123"/>
              <a:gd name="connsiteY782" fmla="*/ 4016 h 262175"/>
              <a:gd name="connsiteX783" fmla="*/ 2019504 w 6487123"/>
              <a:gd name="connsiteY783" fmla="*/ 14522 h 262175"/>
              <a:gd name="connsiteX784" fmla="*/ 2012333 w 6487123"/>
              <a:gd name="connsiteY784" fmla="*/ 25244 h 262175"/>
              <a:gd name="connsiteX785" fmla="*/ 2091507 w 6487123"/>
              <a:gd name="connsiteY785" fmla="*/ 25244 h 262175"/>
              <a:gd name="connsiteX786" fmla="*/ 2094089 w 6487123"/>
              <a:gd name="connsiteY786" fmla="*/ 24383 h 262175"/>
              <a:gd name="connsiteX787" fmla="*/ 2102982 w 6487123"/>
              <a:gd name="connsiteY787" fmla="*/ 30679 h 262175"/>
              <a:gd name="connsiteX788" fmla="*/ 2088675 w 6487123"/>
              <a:gd name="connsiteY788" fmla="*/ 52980 h 262175"/>
              <a:gd name="connsiteX789" fmla="*/ 2072000 w 6487123"/>
              <a:gd name="connsiteY789" fmla="*/ 74011 h 262175"/>
              <a:gd name="connsiteX790" fmla="*/ 2160068 w 6487123"/>
              <a:gd name="connsiteY790" fmla="*/ 74011 h 262175"/>
              <a:gd name="connsiteX791" fmla="*/ 2160068 w 6487123"/>
              <a:gd name="connsiteY791" fmla="*/ 157739 h 262175"/>
              <a:gd name="connsiteX792" fmla="*/ 2083475 w 6487123"/>
              <a:gd name="connsiteY792" fmla="*/ 157739 h 262175"/>
              <a:gd name="connsiteX793" fmla="*/ 2083475 w 6487123"/>
              <a:gd name="connsiteY793" fmla="*/ 232929 h 262175"/>
              <a:gd name="connsiteX794" fmla="*/ 2086595 w 6487123"/>
              <a:gd name="connsiteY794" fmla="*/ 240678 h 262175"/>
              <a:gd name="connsiteX795" fmla="*/ 2100686 w 6487123"/>
              <a:gd name="connsiteY795" fmla="*/ 242400 h 262175"/>
              <a:gd name="connsiteX796" fmla="*/ 2152609 w 6487123"/>
              <a:gd name="connsiteY796" fmla="*/ 242400 h 262175"/>
              <a:gd name="connsiteX797" fmla="*/ 2162661 w 6487123"/>
              <a:gd name="connsiteY797" fmla="*/ 239636 h 262175"/>
              <a:gd name="connsiteX798" fmla="*/ 2167420 w 6487123"/>
              <a:gd name="connsiteY798" fmla="*/ 227562 h 262175"/>
              <a:gd name="connsiteX799" fmla="*/ 2169248 w 6487123"/>
              <a:gd name="connsiteY799" fmla="*/ 200500 h 262175"/>
              <a:gd name="connsiteX800" fmla="*/ 2175630 w 6487123"/>
              <a:gd name="connsiteY800" fmla="*/ 203800 h 262175"/>
              <a:gd name="connsiteX801" fmla="*/ 2182444 w 6487123"/>
              <a:gd name="connsiteY801" fmla="*/ 206240 h 262175"/>
              <a:gd name="connsiteX802" fmla="*/ 2175451 w 6487123"/>
              <a:gd name="connsiteY802" fmla="*/ 245604 h 262175"/>
              <a:gd name="connsiteX803" fmla="*/ 2153183 w 6487123"/>
              <a:gd name="connsiteY803" fmla="*/ 255273 h 262175"/>
              <a:gd name="connsiteX804" fmla="*/ 2100113 w 6487123"/>
              <a:gd name="connsiteY804" fmla="*/ 255273 h 262175"/>
              <a:gd name="connsiteX805" fmla="*/ 2075981 w 6487123"/>
              <a:gd name="connsiteY805" fmla="*/ 250870 h 262175"/>
              <a:gd name="connsiteX806" fmla="*/ 2069706 w 6487123"/>
              <a:gd name="connsiteY806" fmla="*/ 232929 h 262175"/>
              <a:gd name="connsiteX807" fmla="*/ 2069706 w 6487123"/>
              <a:gd name="connsiteY807" fmla="*/ 157739 h 262175"/>
              <a:gd name="connsiteX808" fmla="*/ 2051347 w 6487123"/>
              <a:gd name="connsiteY808" fmla="*/ 157739 h 262175"/>
              <a:gd name="connsiteX809" fmla="*/ 2031276 w 6487123"/>
              <a:gd name="connsiteY809" fmla="*/ 200296 h 262175"/>
              <a:gd name="connsiteX810" fmla="*/ 1994824 w 6487123"/>
              <a:gd name="connsiteY810" fmla="*/ 234171 h 262175"/>
              <a:gd name="connsiteX811" fmla="*/ 1936314 w 6487123"/>
              <a:gd name="connsiteY811" fmla="*/ 258142 h 262175"/>
              <a:gd name="connsiteX812" fmla="*/ 1932835 w 6487123"/>
              <a:gd name="connsiteY812" fmla="*/ 251948 h 262175"/>
              <a:gd name="connsiteX813" fmla="*/ 1928282 w 6487123"/>
              <a:gd name="connsiteY813" fmla="*/ 246405 h 262175"/>
              <a:gd name="connsiteX814" fmla="*/ 1983371 w 6487123"/>
              <a:gd name="connsiteY814" fmla="*/ 225273 h 262175"/>
              <a:gd name="connsiteX815" fmla="*/ 2017869 w 6487123"/>
              <a:gd name="connsiteY815" fmla="*/ 195334 h 262175"/>
              <a:gd name="connsiteX816" fmla="*/ 2037003 w 6487123"/>
              <a:gd name="connsiteY816" fmla="*/ 157739 h 262175"/>
              <a:gd name="connsiteX817" fmla="*/ 1957542 w 6487123"/>
              <a:gd name="connsiteY817" fmla="*/ 157739 h 262175"/>
              <a:gd name="connsiteX818" fmla="*/ 1957542 w 6487123"/>
              <a:gd name="connsiteY818" fmla="*/ 85453 h 262175"/>
              <a:gd name="connsiteX819" fmla="*/ 1947143 w 6487123"/>
              <a:gd name="connsiteY819" fmla="*/ 93988 h 262175"/>
              <a:gd name="connsiteX820" fmla="*/ 1936314 w 6487123"/>
              <a:gd name="connsiteY820" fmla="*/ 102096 h 262175"/>
              <a:gd name="connsiteX821" fmla="*/ 1931581 w 6487123"/>
              <a:gd name="connsiteY821" fmla="*/ 96930 h 262175"/>
              <a:gd name="connsiteX822" fmla="*/ 1925987 w 6487123"/>
              <a:gd name="connsiteY822" fmla="*/ 92624 h 262175"/>
              <a:gd name="connsiteX823" fmla="*/ 1977443 w 6487123"/>
              <a:gd name="connsiteY823" fmla="*/ 47786 h 262175"/>
              <a:gd name="connsiteX824" fmla="*/ 2010611 w 6487123"/>
              <a:gd name="connsiteY824" fmla="*/ 1434 h 262175"/>
              <a:gd name="connsiteX825" fmla="*/ 377783 w 6487123"/>
              <a:gd name="connsiteY825" fmla="*/ 1434 h 262175"/>
              <a:gd name="connsiteX826" fmla="*/ 390117 w 6487123"/>
              <a:gd name="connsiteY826" fmla="*/ 5450 h 262175"/>
              <a:gd name="connsiteX827" fmla="*/ 383017 w 6487123"/>
              <a:gd name="connsiteY827" fmla="*/ 18431 h 262175"/>
              <a:gd name="connsiteX828" fmla="*/ 374627 w 6487123"/>
              <a:gd name="connsiteY828" fmla="*/ 30981 h 262175"/>
              <a:gd name="connsiteX829" fmla="*/ 552482 w 6487123"/>
              <a:gd name="connsiteY829" fmla="*/ 30981 h 262175"/>
              <a:gd name="connsiteX830" fmla="*/ 552482 w 6487123"/>
              <a:gd name="connsiteY830" fmla="*/ 43280 h 262175"/>
              <a:gd name="connsiteX831" fmla="*/ 365734 w 6487123"/>
              <a:gd name="connsiteY831" fmla="*/ 43280 h 262175"/>
              <a:gd name="connsiteX832" fmla="*/ 344291 w 6487123"/>
              <a:gd name="connsiteY832" fmla="*/ 67033 h 262175"/>
              <a:gd name="connsiteX833" fmla="*/ 321557 w 6487123"/>
              <a:gd name="connsiteY833" fmla="*/ 86899 h 262175"/>
              <a:gd name="connsiteX834" fmla="*/ 317684 w 6487123"/>
              <a:gd name="connsiteY834" fmla="*/ 81010 h 262175"/>
              <a:gd name="connsiteX835" fmla="*/ 312951 w 6487123"/>
              <a:gd name="connsiteY835" fmla="*/ 75130 h 262175"/>
              <a:gd name="connsiteX836" fmla="*/ 349347 w 6487123"/>
              <a:gd name="connsiteY836" fmla="*/ 42590 h 262175"/>
              <a:gd name="connsiteX837" fmla="*/ 377783 w 6487123"/>
              <a:gd name="connsiteY837" fmla="*/ 1434 h 262175"/>
              <a:gd name="connsiteX838" fmla="*/ 6302956 w 6487123"/>
              <a:gd name="connsiteY838" fmla="*/ 0 h 262175"/>
              <a:gd name="connsiteX839" fmla="*/ 6316439 w 6487123"/>
              <a:gd name="connsiteY839" fmla="*/ 4016 h 262175"/>
              <a:gd name="connsiteX840" fmla="*/ 6307331 w 6487123"/>
              <a:gd name="connsiteY840" fmla="*/ 22698 h 262175"/>
              <a:gd name="connsiteX841" fmla="*/ 6296933 w 6487123"/>
              <a:gd name="connsiteY841" fmla="*/ 40734 h 262175"/>
              <a:gd name="connsiteX842" fmla="*/ 6461019 w 6487123"/>
              <a:gd name="connsiteY842" fmla="*/ 40734 h 262175"/>
              <a:gd name="connsiteX843" fmla="*/ 6461019 w 6487123"/>
              <a:gd name="connsiteY843" fmla="*/ 48459 h 262175"/>
              <a:gd name="connsiteX844" fmla="*/ 6457353 w 6487123"/>
              <a:gd name="connsiteY844" fmla="*/ 126832 h 262175"/>
              <a:gd name="connsiteX845" fmla="*/ 6452923 w 6487123"/>
              <a:gd name="connsiteY845" fmla="*/ 170900 h 262175"/>
              <a:gd name="connsiteX846" fmla="*/ 6446388 w 6487123"/>
              <a:gd name="connsiteY846" fmla="*/ 190172 h 262175"/>
              <a:gd name="connsiteX847" fmla="*/ 6439109 w 6487123"/>
              <a:gd name="connsiteY847" fmla="*/ 195623 h 262175"/>
              <a:gd name="connsiteX848" fmla="*/ 6429463 w 6487123"/>
              <a:gd name="connsiteY848" fmla="*/ 197631 h 262175"/>
              <a:gd name="connsiteX849" fmla="*/ 6415299 w 6487123"/>
              <a:gd name="connsiteY849" fmla="*/ 197991 h 262175"/>
              <a:gd name="connsiteX850" fmla="*/ 6396187 w 6487123"/>
              <a:gd name="connsiteY850" fmla="*/ 197057 h 262175"/>
              <a:gd name="connsiteX851" fmla="*/ 6394969 w 6487123"/>
              <a:gd name="connsiteY851" fmla="*/ 190351 h 262175"/>
              <a:gd name="connsiteX852" fmla="*/ 6392458 w 6487123"/>
              <a:gd name="connsiteY852" fmla="*/ 183860 h 262175"/>
              <a:gd name="connsiteX853" fmla="*/ 6411929 w 6487123"/>
              <a:gd name="connsiteY853" fmla="*/ 185117 h 262175"/>
              <a:gd name="connsiteX854" fmla="*/ 6424300 w 6487123"/>
              <a:gd name="connsiteY854" fmla="*/ 185296 h 262175"/>
              <a:gd name="connsiteX855" fmla="*/ 6430073 w 6487123"/>
              <a:gd name="connsiteY855" fmla="*/ 184614 h 262175"/>
              <a:gd name="connsiteX856" fmla="*/ 6434340 w 6487123"/>
              <a:gd name="connsiteY856" fmla="*/ 181563 h 262175"/>
              <a:gd name="connsiteX857" fmla="*/ 6439589 w 6487123"/>
              <a:gd name="connsiteY857" fmla="*/ 164976 h 262175"/>
              <a:gd name="connsiteX858" fmla="*/ 6443627 w 6487123"/>
              <a:gd name="connsiteY858" fmla="*/ 124806 h 262175"/>
              <a:gd name="connsiteX859" fmla="*/ 6446962 w 6487123"/>
              <a:gd name="connsiteY859" fmla="*/ 53894 h 262175"/>
              <a:gd name="connsiteX860" fmla="*/ 6288613 w 6487123"/>
              <a:gd name="connsiteY860" fmla="*/ 53894 h 262175"/>
              <a:gd name="connsiteX861" fmla="*/ 6264015 w 6487123"/>
              <a:gd name="connsiteY861" fmla="*/ 84964 h 262175"/>
              <a:gd name="connsiteX862" fmla="*/ 6237265 w 6487123"/>
              <a:gd name="connsiteY862" fmla="*/ 110413 h 262175"/>
              <a:gd name="connsiteX863" fmla="*/ 6231814 w 6487123"/>
              <a:gd name="connsiteY863" fmla="*/ 105677 h 262175"/>
              <a:gd name="connsiteX864" fmla="*/ 6225503 w 6487123"/>
              <a:gd name="connsiteY864" fmla="*/ 100943 h 262175"/>
              <a:gd name="connsiteX865" fmla="*/ 6269717 w 6487123"/>
              <a:gd name="connsiteY865" fmla="*/ 56503 h 262175"/>
              <a:gd name="connsiteX866" fmla="*/ 6302956 w 6487123"/>
              <a:gd name="connsiteY866" fmla="*/ 0 h 262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</a:cxnLst>
            <a:rect l="l" t="t" r="r" b="b"/>
            <a:pathLst>
              <a:path w="6487123" h="262175">
                <a:moveTo>
                  <a:pt x="3434461" y="212852"/>
                </a:moveTo>
                <a:cubicBezTo>
                  <a:pt x="3438454" y="212901"/>
                  <a:pt x="3441856" y="214309"/>
                  <a:pt x="3444667" y="217077"/>
                </a:cubicBezTo>
                <a:cubicBezTo>
                  <a:pt x="3447479" y="219845"/>
                  <a:pt x="3448948" y="223684"/>
                  <a:pt x="3449073" y="228594"/>
                </a:cubicBezTo>
                <a:cubicBezTo>
                  <a:pt x="3448948" y="233382"/>
                  <a:pt x="3447479" y="237146"/>
                  <a:pt x="3444667" y="239890"/>
                </a:cubicBezTo>
                <a:cubicBezTo>
                  <a:pt x="3441856" y="242633"/>
                  <a:pt x="3438454" y="244031"/>
                  <a:pt x="3434461" y="244086"/>
                </a:cubicBezTo>
                <a:cubicBezTo>
                  <a:pt x="3430467" y="244031"/>
                  <a:pt x="3427065" y="242633"/>
                  <a:pt x="3424254" y="239892"/>
                </a:cubicBezTo>
                <a:cubicBezTo>
                  <a:pt x="3421443" y="237150"/>
                  <a:pt x="3419973" y="233390"/>
                  <a:pt x="3419848" y="228612"/>
                </a:cubicBezTo>
                <a:cubicBezTo>
                  <a:pt x="3419973" y="223694"/>
                  <a:pt x="3421443" y="219849"/>
                  <a:pt x="3424254" y="217079"/>
                </a:cubicBezTo>
                <a:cubicBezTo>
                  <a:pt x="3427065" y="214309"/>
                  <a:pt x="3430467" y="212900"/>
                  <a:pt x="3434461" y="212852"/>
                </a:cubicBezTo>
                <a:close/>
                <a:moveTo>
                  <a:pt x="2390706" y="209948"/>
                </a:moveTo>
                <a:cubicBezTo>
                  <a:pt x="2403144" y="213459"/>
                  <a:pt x="2416166" y="217497"/>
                  <a:pt x="2429773" y="222061"/>
                </a:cubicBezTo>
                <a:cubicBezTo>
                  <a:pt x="2443380" y="226623"/>
                  <a:pt x="2456380" y="231298"/>
                  <a:pt x="2468776" y="236085"/>
                </a:cubicBezTo>
                <a:cubicBezTo>
                  <a:pt x="2481171" y="240872"/>
                  <a:pt x="2491771" y="245355"/>
                  <a:pt x="2500576" y="249536"/>
                </a:cubicBezTo>
                <a:lnTo>
                  <a:pt x="2492543" y="261297"/>
                </a:lnTo>
                <a:cubicBezTo>
                  <a:pt x="2484208" y="257015"/>
                  <a:pt x="2473913" y="252383"/>
                  <a:pt x="2461658" y="247400"/>
                </a:cubicBezTo>
                <a:cubicBezTo>
                  <a:pt x="2449402" y="242417"/>
                  <a:pt x="2436429" y="237529"/>
                  <a:pt x="2422739" y="232738"/>
                </a:cubicBezTo>
                <a:cubicBezTo>
                  <a:pt x="2409049" y="227947"/>
                  <a:pt x="2395886" y="223696"/>
                  <a:pt x="2383248" y="219988"/>
                </a:cubicBezTo>
                <a:close/>
                <a:moveTo>
                  <a:pt x="5724639" y="203943"/>
                </a:moveTo>
                <a:cubicBezTo>
                  <a:pt x="5737179" y="207946"/>
                  <a:pt x="5750283" y="212529"/>
                  <a:pt x="5763950" y="217690"/>
                </a:cubicBezTo>
                <a:cubicBezTo>
                  <a:pt x="5777617" y="222852"/>
                  <a:pt x="5790614" y="228093"/>
                  <a:pt x="5802942" y="233415"/>
                </a:cubicBezTo>
                <a:cubicBezTo>
                  <a:pt x="5815271" y="238736"/>
                  <a:pt x="5825697" y="243638"/>
                  <a:pt x="5834221" y="248119"/>
                </a:cubicBezTo>
                <a:lnTo>
                  <a:pt x="5826475" y="260454"/>
                </a:lnTo>
                <a:cubicBezTo>
                  <a:pt x="5818139" y="255868"/>
                  <a:pt x="5807847" y="250793"/>
                  <a:pt x="5795600" y="245229"/>
                </a:cubicBezTo>
                <a:cubicBezTo>
                  <a:pt x="5783354" y="239666"/>
                  <a:pt x="5770405" y="234166"/>
                  <a:pt x="5756757" y="228730"/>
                </a:cubicBezTo>
                <a:cubicBezTo>
                  <a:pt x="5743109" y="223293"/>
                  <a:pt x="5730011" y="218473"/>
                  <a:pt x="5717467" y="214269"/>
                </a:cubicBezTo>
                <a:close/>
                <a:moveTo>
                  <a:pt x="382373" y="180688"/>
                </a:moveTo>
                <a:cubicBezTo>
                  <a:pt x="389729" y="188573"/>
                  <a:pt x="398466" y="195758"/>
                  <a:pt x="408585" y="202245"/>
                </a:cubicBezTo>
                <a:cubicBezTo>
                  <a:pt x="418702" y="208730"/>
                  <a:pt x="429950" y="214553"/>
                  <a:pt x="442327" y="219712"/>
                </a:cubicBezTo>
                <a:cubicBezTo>
                  <a:pt x="454877" y="214553"/>
                  <a:pt x="466423" y="208730"/>
                  <a:pt x="476965" y="202245"/>
                </a:cubicBezTo>
                <a:cubicBezTo>
                  <a:pt x="487508" y="195758"/>
                  <a:pt x="496616" y="188573"/>
                  <a:pt x="504290" y="180688"/>
                </a:cubicBezTo>
                <a:close/>
                <a:moveTo>
                  <a:pt x="2372060" y="170648"/>
                </a:moveTo>
                <a:lnTo>
                  <a:pt x="2386117" y="170648"/>
                </a:lnTo>
                <a:cubicBezTo>
                  <a:pt x="2383036" y="189273"/>
                  <a:pt x="2376990" y="204679"/>
                  <a:pt x="2367981" y="216865"/>
                </a:cubicBezTo>
                <a:cubicBezTo>
                  <a:pt x="2358970" y="229052"/>
                  <a:pt x="2345403" y="238720"/>
                  <a:pt x="2327278" y="245870"/>
                </a:cubicBezTo>
                <a:cubicBezTo>
                  <a:pt x="2309152" y="253021"/>
                  <a:pt x="2284875" y="258354"/>
                  <a:pt x="2254446" y="261871"/>
                </a:cubicBezTo>
                <a:cubicBezTo>
                  <a:pt x="2253962" y="260054"/>
                  <a:pt x="2253138" y="258022"/>
                  <a:pt x="2251972" y="255775"/>
                </a:cubicBezTo>
                <a:cubicBezTo>
                  <a:pt x="2250806" y="253528"/>
                  <a:pt x="2249623" y="251639"/>
                  <a:pt x="2248421" y="250109"/>
                </a:cubicBezTo>
                <a:cubicBezTo>
                  <a:pt x="2277790" y="247147"/>
                  <a:pt x="2301033" y="242553"/>
                  <a:pt x="2318151" y="236330"/>
                </a:cubicBezTo>
                <a:cubicBezTo>
                  <a:pt x="2335269" y="230105"/>
                  <a:pt x="2347909" y="221665"/>
                  <a:pt x="2356070" y="211011"/>
                </a:cubicBezTo>
                <a:cubicBezTo>
                  <a:pt x="2364231" y="200356"/>
                  <a:pt x="2369562" y="186902"/>
                  <a:pt x="2372060" y="170648"/>
                </a:cubicBezTo>
                <a:close/>
                <a:moveTo>
                  <a:pt x="5708287" y="156323"/>
                </a:moveTo>
                <a:lnTo>
                  <a:pt x="5722343" y="156323"/>
                </a:lnTo>
                <a:cubicBezTo>
                  <a:pt x="5719497" y="176713"/>
                  <a:pt x="5713780" y="193975"/>
                  <a:pt x="5705197" y="208107"/>
                </a:cubicBezTo>
                <a:cubicBezTo>
                  <a:pt x="5696611" y="222239"/>
                  <a:pt x="5683309" y="233678"/>
                  <a:pt x="5665290" y="242424"/>
                </a:cubicBezTo>
                <a:cubicBezTo>
                  <a:pt x="5647271" y="251171"/>
                  <a:pt x="5622685" y="257658"/>
                  <a:pt x="5591533" y="261888"/>
                </a:cubicBezTo>
                <a:cubicBezTo>
                  <a:pt x="5590925" y="260215"/>
                  <a:pt x="5590063" y="258327"/>
                  <a:pt x="5588952" y="256223"/>
                </a:cubicBezTo>
                <a:cubicBezTo>
                  <a:pt x="5587841" y="254119"/>
                  <a:pt x="5586694" y="252374"/>
                  <a:pt x="5585510" y="250988"/>
                </a:cubicBezTo>
                <a:cubicBezTo>
                  <a:pt x="5615415" y="246945"/>
                  <a:pt x="5638861" y="240974"/>
                  <a:pt x="5655845" y="233075"/>
                </a:cubicBezTo>
                <a:cubicBezTo>
                  <a:pt x="5672831" y="225175"/>
                  <a:pt x="5685225" y="214933"/>
                  <a:pt x="5693031" y="202348"/>
                </a:cubicBezTo>
                <a:cubicBezTo>
                  <a:pt x="5700837" y="189764"/>
                  <a:pt x="5705923" y="174421"/>
                  <a:pt x="5708287" y="156323"/>
                </a:cubicBezTo>
                <a:close/>
                <a:moveTo>
                  <a:pt x="2928003" y="148004"/>
                </a:moveTo>
                <a:lnTo>
                  <a:pt x="2928003" y="200213"/>
                </a:lnTo>
                <a:cubicBezTo>
                  <a:pt x="2936925" y="198784"/>
                  <a:pt x="2946260" y="197267"/>
                  <a:pt x="2956008" y="195658"/>
                </a:cubicBezTo>
                <a:cubicBezTo>
                  <a:pt x="2965755" y="194051"/>
                  <a:pt x="2975735" y="192318"/>
                  <a:pt x="2985949" y="190460"/>
                </a:cubicBezTo>
                <a:lnTo>
                  <a:pt x="2985949" y="148004"/>
                </a:lnTo>
                <a:close/>
                <a:moveTo>
                  <a:pt x="2289444" y="145153"/>
                </a:moveTo>
                <a:lnTo>
                  <a:pt x="2466438" y="145153"/>
                </a:lnTo>
                <a:lnTo>
                  <a:pt x="2466438" y="223718"/>
                </a:lnTo>
                <a:lnTo>
                  <a:pt x="2452669" y="223718"/>
                </a:lnTo>
                <a:lnTo>
                  <a:pt x="2452669" y="157452"/>
                </a:lnTo>
                <a:lnTo>
                  <a:pt x="2302639" y="157452"/>
                </a:lnTo>
                <a:lnTo>
                  <a:pt x="2302639" y="225152"/>
                </a:lnTo>
                <a:lnTo>
                  <a:pt x="2289444" y="225152"/>
                </a:lnTo>
                <a:close/>
                <a:moveTo>
                  <a:pt x="4109219" y="137659"/>
                </a:moveTo>
                <a:lnTo>
                  <a:pt x="4109219" y="200805"/>
                </a:lnTo>
                <a:lnTo>
                  <a:pt x="4190723" y="200805"/>
                </a:lnTo>
                <a:lnTo>
                  <a:pt x="4190723" y="137659"/>
                </a:lnTo>
                <a:close/>
                <a:moveTo>
                  <a:pt x="5623663" y="134521"/>
                </a:moveTo>
                <a:lnTo>
                  <a:pt x="5802379" y="134521"/>
                </a:lnTo>
                <a:lnTo>
                  <a:pt x="5802379" y="213122"/>
                </a:lnTo>
                <a:lnTo>
                  <a:pt x="5788323" y="213122"/>
                </a:lnTo>
                <a:lnTo>
                  <a:pt x="5788323" y="147430"/>
                </a:lnTo>
                <a:lnTo>
                  <a:pt x="5637145" y="147430"/>
                </a:lnTo>
                <a:lnTo>
                  <a:pt x="5637145" y="214556"/>
                </a:lnTo>
                <a:lnTo>
                  <a:pt x="5623663" y="214556"/>
                </a:lnTo>
                <a:close/>
                <a:moveTo>
                  <a:pt x="4096059" y="125359"/>
                </a:moveTo>
                <a:lnTo>
                  <a:pt x="4204170" y="125359"/>
                </a:lnTo>
                <a:lnTo>
                  <a:pt x="4204170" y="213104"/>
                </a:lnTo>
                <a:lnTo>
                  <a:pt x="4096059" y="213104"/>
                </a:lnTo>
                <a:close/>
                <a:moveTo>
                  <a:pt x="374627" y="111554"/>
                </a:moveTo>
                <a:lnTo>
                  <a:pt x="374627" y="135686"/>
                </a:lnTo>
                <a:lnTo>
                  <a:pt x="517199" y="135686"/>
                </a:lnTo>
                <a:lnTo>
                  <a:pt x="517199" y="111554"/>
                </a:lnTo>
                <a:close/>
                <a:moveTo>
                  <a:pt x="6284311" y="101801"/>
                </a:moveTo>
                <a:lnTo>
                  <a:pt x="6284311" y="157201"/>
                </a:lnTo>
                <a:lnTo>
                  <a:pt x="6371803" y="157201"/>
                </a:lnTo>
                <a:lnTo>
                  <a:pt x="6371803" y="101801"/>
                </a:lnTo>
                <a:close/>
                <a:moveTo>
                  <a:pt x="5463235" y="97784"/>
                </a:moveTo>
                <a:cubicBezTo>
                  <a:pt x="5450405" y="97916"/>
                  <a:pt x="5439261" y="102820"/>
                  <a:pt x="5429803" y="112496"/>
                </a:cubicBezTo>
                <a:cubicBezTo>
                  <a:pt x="5420345" y="122172"/>
                  <a:pt x="5414653" y="135830"/>
                  <a:pt x="5412728" y="153472"/>
                </a:cubicBezTo>
                <a:lnTo>
                  <a:pt x="5506856" y="153472"/>
                </a:lnTo>
                <a:cubicBezTo>
                  <a:pt x="5506706" y="134951"/>
                  <a:pt x="5502772" y="121042"/>
                  <a:pt x="5495054" y="111742"/>
                </a:cubicBezTo>
                <a:cubicBezTo>
                  <a:pt x="5487335" y="102443"/>
                  <a:pt x="5476729" y="97791"/>
                  <a:pt x="5463235" y="97784"/>
                </a:cubicBezTo>
                <a:close/>
                <a:moveTo>
                  <a:pt x="6031869" y="96655"/>
                </a:moveTo>
                <a:cubicBezTo>
                  <a:pt x="6040901" y="101131"/>
                  <a:pt x="6049877" y="106307"/>
                  <a:pt x="6058800" y="112182"/>
                </a:cubicBezTo>
                <a:cubicBezTo>
                  <a:pt x="6067722" y="118057"/>
                  <a:pt x="6074905" y="123591"/>
                  <a:pt x="6080351" y="128784"/>
                </a:cubicBezTo>
                <a:lnTo>
                  <a:pt x="6073465" y="139971"/>
                </a:lnTo>
                <a:cubicBezTo>
                  <a:pt x="6068015" y="134611"/>
                  <a:pt x="6060844" y="128837"/>
                  <a:pt x="6051950" y="122652"/>
                </a:cubicBezTo>
                <a:cubicBezTo>
                  <a:pt x="6043058" y="116467"/>
                  <a:pt x="6034165" y="111052"/>
                  <a:pt x="6025272" y="106409"/>
                </a:cubicBezTo>
                <a:close/>
                <a:moveTo>
                  <a:pt x="76558" y="92047"/>
                </a:moveTo>
                <a:lnTo>
                  <a:pt x="76558" y="167241"/>
                </a:lnTo>
                <a:lnTo>
                  <a:pt x="157488" y="167241"/>
                </a:lnTo>
                <a:lnTo>
                  <a:pt x="157488" y="92047"/>
                </a:lnTo>
                <a:close/>
                <a:moveTo>
                  <a:pt x="6270828" y="89215"/>
                </a:moveTo>
                <a:lnTo>
                  <a:pt x="6385287" y="89215"/>
                </a:lnTo>
                <a:lnTo>
                  <a:pt x="6385287" y="169787"/>
                </a:lnTo>
                <a:lnTo>
                  <a:pt x="6284311" y="169787"/>
                </a:lnTo>
                <a:lnTo>
                  <a:pt x="6284311" y="221451"/>
                </a:lnTo>
                <a:cubicBezTo>
                  <a:pt x="6283917" y="229205"/>
                  <a:pt x="6286211" y="234574"/>
                  <a:pt x="6291195" y="237557"/>
                </a:cubicBezTo>
                <a:cubicBezTo>
                  <a:pt x="6296179" y="240540"/>
                  <a:pt x="6306220" y="241963"/>
                  <a:pt x="6321316" y="241826"/>
                </a:cubicBezTo>
                <a:lnTo>
                  <a:pt x="6441512" y="241826"/>
                </a:lnTo>
                <a:cubicBezTo>
                  <a:pt x="6453721" y="242184"/>
                  <a:pt x="6461861" y="239673"/>
                  <a:pt x="6465931" y="234293"/>
                </a:cubicBezTo>
                <a:cubicBezTo>
                  <a:pt x="6470001" y="228912"/>
                  <a:pt x="6472475" y="218509"/>
                  <a:pt x="6473354" y="203084"/>
                </a:cubicBezTo>
                <a:cubicBezTo>
                  <a:pt x="6475416" y="204388"/>
                  <a:pt x="6477674" y="205511"/>
                  <a:pt x="6480131" y="206456"/>
                </a:cubicBezTo>
                <a:cubicBezTo>
                  <a:pt x="6482587" y="207400"/>
                  <a:pt x="6484918" y="208094"/>
                  <a:pt x="6487123" y="208536"/>
                </a:cubicBezTo>
                <a:cubicBezTo>
                  <a:pt x="6486048" y="220491"/>
                  <a:pt x="6484183" y="229860"/>
                  <a:pt x="6481524" y="236646"/>
                </a:cubicBezTo>
                <a:cubicBezTo>
                  <a:pt x="6478867" y="243431"/>
                  <a:pt x="6474408" y="248209"/>
                  <a:pt x="6468147" y="250977"/>
                </a:cubicBezTo>
                <a:cubicBezTo>
                  <a:pt x="6461888" y="253746"/>
                  <a:pt x="6452818" y="255082"/>
                  <a:pt x="6440939" y="254986"/>
                </a:cubicBezTo>
                <a:lnTo>
                  <a:pt x="6323325" y="254986"/>
                </a:lnTo>
                <a:cubicBezTo>
                  <a:pt x="6303566" y="255291"/>
                  <a:pt x="6289797" y="253107"/>
                  <a:pt x="6282015" y="248434"/>
                </a:cubicBezTo>
                <a:cubicBezTo>
                  <a:pt x="6274234" y="243761"/>
                  <a:pt x="6270505" y="234766"/>
                  <a:pt x="6270828" y="221451"/>
                </a:cubicBezTo>
                <a:close/>
                <a:moveTo>
                  <a:pt x="2928003" y="87763"/>
                </a:moveTo>
                <a:lnTo>
                  <a:pt x="2928003" y="135381"/>
                </a:lnTo>
                <a:lnTo>
                  <a:pt x="2985949" y="135381"/>
                </a:lnTo>
                <a:lnTo>
                  <a:pt x="2985949" y="87763"/>
                </a:lnTo>
                <a:close/>
                <a:moveTo>
                  <a:pt x="5130561" y="87494"/>
                </a:moveTo>
                <a:lnTo>
                  <a:pt x="5147163" y="87494"/>
                </a:lnTo>
                <a:lnTo>
                  <a:pt x="5147163" y="240356"/>
                </a:lnTo>
                <a:lnTo>
                  <a:pt x="5130561" y="240356"/>
                </a:lnTo>
                <a:close/>
                <a:moveTo>
                  <a:pt x="2062821" y="86884"/>
                </a:moveTo>
                <a:cubicBezTo>
                  <a:pt x="2061984" y="97211"/>
                  <a:pt x="2060932" y="107198"/>
                  <a:pt x="2059665" y="116843"/>
                </a:cubicBezTo>
                <a:cubicBezTo>
                  <a:pt x="2058399" y="126489"/>
                  <a:pt x="2056773" y="135830"/>
                  <a:pt x="2054789" y="144866"/>
                </a:cubicBezTo>
                <a:lnTo>
                  <a:pt x="2146012" y="144866"/>
                </a:lnTo>
                <a:lnTo>
                  <a:pt x="2146012" y="86884"/>
                </a:lnTo>
                <a:close/>
                <a:moveTo>
                  <a:pt x="1971312" y="86884"/>
                </a:moveTo>
                <a:lnTo>
                  <a:pt x="1971312" y="144866"/>
                </a:lnTo>
                <a:lnTo>
                  <a:pt x="2040732" y="144866"/>
                </a:lnTo>
                <a:cubicBezTo>
                  <a:pt x="2042705" y="135955"/>
                  <a:pt x="2044282" y="126651"/>
                  <a:pt x="2045466" y="116951"/>
                </a:cubicBezTo>
                <a:cubicBezTo>
                  <a:pt x="2046649" y="107251"/>
                  <a:pt x="2047653" y="97229"/>
                  <a:pt x="2048478" y="86884"/>
                </a:cubicBezTo>
                <a:close/>
                <a:moveTo>
                  <a:pt x="5462948" y="83478"/>
                </a:moveTo>
                <a:cubicBezTo>
                  <a:pt x="5481607" y="83643"/>
                  <a:pt x="5496079" y="89903"/>
                  <a:pt x="5506369" y="102256"/>
                </a:cubicBezTo>
                <a:cubicBezTo>
                  <a:pt x="5516657" y="114609"/>
                  <a:pt x="5521875" y="132063"/>
                  <a:pt x="5522023" y="154617"/>
                </a:cubicBezTo>
                <a:cubicBezTo>
                  <a:pt x="5522023" y="158907"/>
                  <a:pt x="5521737" y="162913"/>
                  <a:pt x="5521165" y="166632"/>
                </a:cubicBezTo>
                <a:lnTo>
                  <a:pt x="5412728" y="166632"/>
                </a:lnTo>
                <a:cubicBezTo>
                  <a:pt x="5413374" y="185599"/>
                  <a:pt x="5418683" y="200836"/>
                  <a:pt x="5428655" y="212340"/>
                </a:cubicBezTo>
                <a:cubicBezTo>
                  <a:pt x="5438628" y="223846"/>
                  <a:pt x="5451971" y="229754"/>
                  <a:pt x="5468689" y="230064"/>
                </a:cubicBezTo>
                <a:cubicBezTo>
                  <a:pt x="5476825" y="230017"/>
                  <a:pt x="5484226" y="228821"/>
                  <a:pt x="5490892" y="226477"/>
                </a:cubicBezTo>
                <a:cubicBezTo>
                  <a:pt x="5497557" y="224133"/>
                  <a:pt x="5503737" y="220928"/>
                  <a:pt x="5509431" y="216862"/>
                </a:cubicBezTo>
                <a:lnTo>
                  <a:pt x="5515727" y="229203"/>
                </a:lnTo>
                <a:cubicBezTo>
                  <a:pt x="5509689" y="233205"/>
                  <a:pt x="5502785" y="236651"/>
                  <a:pt x="5495014" y="239543"/>
                </a:cubicBezTo>
                <a:cubicBezTo>
                  <a:pt x="5487245" y="242434"/>
                  <a:pt x="5477895" y="243948"/>
                  <a:pt x="5466966" y="244086"/>
                </a:cubicBezTo>
                <a:cubicBezTo>
                  <a:pt x="5453711" y="244027"/>
                  <a:pt x="5441739" y="240831"/>
                  <a:pt x="5431053" y="234497"/>
                </a:cubicBezTo>
                <a:cubicBezTo>
                  <a:pt x="5420365" y="228163"/>
                  <a:pt x="5411861" y="219040"/>
                  <a:pt x="5405543" y="207126"/>
                </a:cubicBezTo>
                <a:cubicBezTo>
                  <a:pt x="5399223" y="195211"/>
                  <a:pt x="5395989" y="180855"/>
                  <a:pt x="5395839" y="164057"/>
                </a:cubicBezTo>
                <a:cubicBezTo>
                  <a:pt x="5396025" y="147440"/>
                  <a:pt x="5399252" y="133124"/>
                  <a:pt x="5405521" y="121112"/>
                </a:cubicBezTo>
                <a:cubicBezTo>
                  <a:pt x="5411791" y="109098"/>
                  <a:pt x="5419989" y="99841"/>
                  <a:pt x="5430118" y="93341"/>
                </a:cubicBezTo>
                <a:cubicBezTo>
                  <a:pt x="5440245" y="86841"/>
                  <a:pt x="5451189" y="83553"/>
                  <a:pt x="5462948" y="83478"/>
                </a:cubicBezTo>
                <a:close/>
                <a:moveTo>
                  <a:pt x="5296333" y="83478"/>
                </a:moveTo>
                <a:cubicBezTo>
                  <a:pt x="5306445" y="83662"/>
                  <a:pt x="5315123" y="85582"/>
                  <a:pt x="5322366" y="89237"/>
                </a:cubicBezTo>
                <a:cubicBezTo>
                  <a:pt x="5329609" y="92893"/>
                  <a:pt x="5335849" y="97177"/>
                  <a:pt x="5341085" y="102088"/>
                </a:cubicBezTo>
                <a:lnTo>
                  <a:pt x="5331617" y="113566"/>
                </a:lnTo>
                <a:cubicBezTo>
                  <a:pt x="5326913" y="109029"/>
                  <a:pt x="5321691" y="105334"/>
                  <a:pt x="5315947" y="102483"/>
                </a:cubicBezTo>
                <a:cubicBezTo>
                  <a:pt x="5310203" y="99632"/>
                  <a:pt x="5303762" y="98162"/>
                  <a:pt x="5296620" y="98071"/>
                </a:cubicBezTo>
                <a:cubicBezTo>
                  <a:pt x="5281081" y="98383"/>
                  <a:pt x="5268340" y="104504"/>
                  <a:pt x="5258395" y="116436"/>
                </a:cubicBezTo>
                <a:cubicBezTo>
                  <a:pt x="5248451" y="128368"/>
                  <a:pt x="5243311" y="144245"/>
                  <a:pt x="5242977" y="164068"/>
                </a:cubicBezTo>
                <a:cubicBezTo>
                  <a:pt x="5243191" y="183879"/>
                  <a:pt x="5248069" y="199708"/>
                  <a:pt x="5257606" y="211556"/>
                </a:cubicBezTo>
                <a:cubicBezTo>
                  <a:pt x="5267145" y="223406"/>
                  <a:pt x="5280053" y="229479"/>
                  <a:pt x="5296333" y="229778"/>
                </a:cubicBezTo>
                <a:cubicBezTo>
                  <a:pt x="5304251" y="229646"/>
                  <a:pt x="5311579" y="227972"/>
                  <a:pt x="5318315" y="224756"/>
                </a:cubicBezTo>
                <a:cubicBezTo>
                  <a:pt x="5325049" y="221540"/>
                  <a:pt x="5331015" y="217570"/>
                  <a:pt x="5336207" y="212848"/>
                </a:cubicBezTo>
                <a:lnTo>
                  <a:pt x="5344239" y="224326"/>
                </a:lnTo>
                <a:cubicBezTo>
                  <a:pt x="5337636" y="230163"/>
                  <a:pt x="5330261" y="234890"/>
                  <a:pt x="5322115" y="238504"/>
                </a:cubicBezTo>
                <a:cubicBezTo>
                  <a:pt x="5313970" y="242118"/>
                  <a:pt x="5305089" y="243978"/>
                  <a:pt x="5295473" y="244086"/>
                </a:cubicBezTo>
                <a:cubicBezTo>
                  <a:pt x="5275113" y="243926"/>
                  <a:pt x="5258468" y="236937"/>
                  <a:pt x="5245541" y="223122"/>
                </a:cubicBezTo>
                <a:cubicBezTo>
                  <a:pt x="5232612" y="209307"/>
                  <a:pt x="5225936" y="189622"/>
                  <a:pt x="5225513" y="164068"/>
                </a:cubicBezTo>
                <a:cubicBezTo>
                  <a:pt x="5225687" y="146993"/>
                  <a:pt x="5229003" y="132462"/>
                  <a:pt x="5235459" y="120473"/>
                </a:cubicBezTo>
                <a:cubicBezTo>
                  <a:pt x="5241917" y="108485"/>
                  <a:pt x="5250478" y="99334"/>
                  <a:pt x="5261143" y="93021"/>
                </a:cubicBezTo>
                <a:cubicBezTo>
                  <a:pt x="5271808" y="86708"/>
                  <a:pt x="5283539" y="83527"/>
                  <a:pt x="5296333" y="83478"/>
                </a:cubicBezTo>
                <a:close/>
                <a:moveTo>
                  <a:pt x="63397" y="79175"/>
                </a:moveTo>
                <a:lnTo>
                  <a:pt x="170936" y="79175"/>
                </a:lnTo>
                <a:lnTo>
                  <a:pt x="170936" y="179827"/>
                </a:lnTo>
                <a:lnTo>
                  <a:pt x="63397" y="179827"/>
                </a:lnTo>
                <a:close/>
                <a:moveTo>
                  <a:pt x="374627" y="77418"/>
                </a:moveTo>
                <a:lnTo>
                  <a:pt x="374627" y="100689"/>
                </a:lnTo>
                <a:lnTo>
                  <a:pt x="517199" y="100689"/>
                </a:lnTo>
                <a:lnTo>
                  <a:pt x="517199" y="77418"/>
                </a:lnTo>
                <a:close/>
                <a:moveTo>
                  <a:pt x="5665832" y="76861"/>
                </a:moveTo>
                <a:lnTo>
                  <a:pt x="5667553" y="89197"/>
                </a:lnTo>
                <a:cubicBezTo>
                  <a:pt x="5653317" y="93846"/>
                  <a:pt x="5639261" y="98388"/>
                  <a:pt x="5625384" y="102823"/>
                </a:cubicBezTo>
                <a:cubicBezTo>
                  <a:pt x="5611507" y="107257"/>
                  <a:pt x="5598885" y="111226"/>
                  <a:pt x="5587519" y="114728"/>
                </a:cubicBezTo>
                <a:lnTo>
                  <a:pt x="5583501" y="101819"/>
                </a:lnTo>
                <a:cubicBezTo>
                  <a:pt x="5594015" y="98735"/>
                  <a:pt x="5606409" y="95006"/>
                  <a:pt x="5620687" y="90631"/>
                </a:cubicBezTo>
                <a:cubicBezTo>
                  <a:pt x="5634964" y="86256"/>
                  <a:pt x="5650012" y="81667"/>
                  <a:pt x="5665832" y="76861"/>
                </a:cubicBezTo>
                <a:close/>
                <a:moveTo>
                  <a:pt x="2766785" y="73993"/>
                </a:moveTo>
                <a:cubicBezTo>
                  <a:pt x="2775367" y="78929"/>
                  <a:pt x="2783734" y="84691"/>
                  <a:pt x="2791886" y="91276"/>
                </a:cubicBezTo>
                <a:cubicBezTo>
                  <a:pt x="2800037" y="97862"/>
                  <a:pt x="2806396" y="104054"/>
                  <a:pt x="2810962" y="109851"/>
                </a:cubicBezTo>
                <a:lnTo>
                  <a:pt x="2801496" y="118457"/>
                </a:lnTo>
                <a:cubicBezTo>
                  <a:pt x="2796673" y="112666"/>
                  <a:pt x="2790254" y="106390"/>
                  <a:pt x="2782240" y="99632"/>
                </a:cubicBezTo>
                <a:cubicBezTo>
                  <a:pt x="2774226" y="92872"/>
                  <a:pt x="2766014" y="86812"/>
                  <a:pt x="2757606" y="81451"/>
                </a:cubicBezTo>
                <a:close/>
                <a:moveTo>
                  <a:pt x="2732074" y="69977"/>
                </a:moveTo>
                <a:lnTo>
                  <a:pt x="2745270" y="69977"/>
                </a:lnTo>
                <a:lnTo>
                  <a:pt x="2745270" y="110998"/>
                </a:lnTo>
                <a:cubicBezTo>
                  <a:pt x="2745277" y="113568"/>
                  <a:pt x="2745264" y="116102"/>
                  <a:pt x="2745234" y="118601"/>
                </a:cubicBezTo>
                <a:cubicBezTo>
                  <a:pt x="2745204" y="121098"/>
                  <a:pt x="2745120" y="123632"/>
                  <a:pt x="2744983" y="126202"/>
                </a:cubicBezTo>
                <a:lnTo>
                  <a:pt x="2825305" y="126202"/>
                </a:lnTo>
                <a:lnTo>
                  <a:pt x="2825305" y="139111"/>
                </a:lnTo>
                <a:lnTo>
                  <a:pt x="2746991" y="139111"/>
                </a:lnTo>
                <a:cubicBezTo>
                  <a:pt x="2753548" y="165425"/>
                  <a:pt x="2763456" y="188171"/>
                  <a:pt x="2776718" y="207349"/>
                </a:cubicBezTo>
                <a:cubicBezTo>
                  <a:pt x="2789980" y="226526"/>
                  <a:pt x="2806844" y="240882"/>
                  <a:pt x="2827313" y="250414"/>
                </a:cubicBezTo>
                <a:cubicBezTo>
                  <a:pt x="2825538" y="251764"/>
                  <a:pt x="2823781" y="253438"/>
                  <a:pt x="2822042" y="255434"/>
                </a:cubicBezTo>
                <a:cubicBezTo>
                  <a:pt x="2820303" y="257430"/>
                  <a:pt x="2818904" y="259391"/>
                  <a:pt x="2817847" y="261315"/>
                </a:cubicBezTo>
                <a:cubicBezTo>
                  <a:pt x="2799230" y="251873"/>
                  <a:pt x="2783537" y="238557"/>
                  <a:pt x="2770765" y="221369"/>
                </a:cubicBezTo>
                <a:cubicBezTo>
                  <a:pt x="2757994" y="204182"/>
                  <a:pt x="2747966" y="183838"/>
                  <a:pt x="2740680" y="160339"/>
                </a:cubicBezTo>
                <a:cubicBezTo>
                  <a:pt x="2737172" y="178029"/>
                  <a:pt x="2729558" y="195647"/>
                  <a:pt x="2717838" y="213193"/>
                </a:cubicBezTo>
                <a:cubicBezTo>
                  <a:pt x="2706119" y="230740"/>
                  <a:pt x="2688107" y="247067"/>
                  <a:pt x="2663801" y="262175"/>
                </a:cubicBezTo>
                <a:cubicBezTo>
                  <a:pt x="2662600" y="260675"/>
                  <a:pt x="2661057" y="259086"/>
                  <a:pt x="2659175" y="257407"/>
                </a:cubicBezTo>
                <a:cubicBezTo>
                  <a:pt x="2657293" y="255727"/>
                  <a:pt x="2655392" y="254353"/>
                  <a:pt x="2653474" y="253283"/>
                </a:cubicBezTo>
                <a:cubicBezTo>
                  <a:pt x="2672042" y="242003"/>
                  <a:pt x="2686700" y="229948"/>
                  <a:pt x="2697449" y="217117"/>
                </a:cubicBezTo>
                <a:cubicBezTo>
                  <a:pt x="2708197" y="204286"/>
                  <a:pt x="2716077" y="191231"/>
                  <a:pt x="2721089" y="177954"/>
                </a:cubicBezTo>
                <a:cubicBezTo>
                  <a:pt x="2726100" y="164678"/>
                  <a:pt x="2729284" y="151729"/>
                  <a:pt x="2730640" y="139111"/>
                </a:cubicBezTo>
                <a:lnTo>
                  <a:pt x="2660072" y="139111"/>
                </a:lnTo>
                <a:lnTo>
                  <a:pt x="2660072" y="126202"/>
                </a:lnTo>
                <a:lnTo>
                  <a:pt x="2731788" y="126202"/>
                </a:lnTo>
                <a:cubicBezTo>
                  <a:pt x="2731925" y="123489"/>
                  <a:pt x="2732008" y="120883"/>
                  <a:pt x="2732038" y="118385"/>
                </a:cubicBezTo>
                <a:cubicBezTo>
                  <a:pt x="2732069" y="115887"/>
                  <a:pt x="2732080" y="113424"/>
                  <a:pt x="2732074" y="110998"/>
                </a:cubicBezTo>
                <a:close/>
                <a:moveTo>
                  <a:pt x="2350832" y="69385"/>
                </a:moveTo>
                <a:cubicBezTo>
                  <a:pt x="2350432" y="74107"/>
                  <a:pt x="2349798" y="78666"/>
                  <a:pt x="2348932" y="83065"/>
                </a:cubicBezTo>
                <a:cubicBezTo>
                  <a:pt x="2348065" y="87463"/>
                  <a:pt x="2346786" y="91809"/>
                  <a:pt x="2345095" y="96099"/>
                </a:cubicBezTo>
                <a:lnTo>
                  <a:pt x="2405336" y="96099"/>
                </a:lnTo>
                <a:lnTo>
                  <a:pt x="2405336" y="69385"/>
                </a:lnTo>
                <a:close/>
                <a:moveTo>
                  <a:pt x="2289730" y="69385"/>
                </a:moveTo>
                <a:cubicBezTo>
                  <a:pt x="2289013" y="73999"/>
                  <a:pt x="2288295" y="78559"/>
                  <a:pt x="2287578" y="83065"/>
                </a:cubicBezTo>
                <a:cubicBezTo>
                  <a:pt x="2286862" y="87572"/>
                  <a:pt x="2286144" y="91916"/>
                  <a:pt x="2285428" y="96099"/>
                </a:cubicBezTo>
                <a:lnTo>
                  <a:pt x="2330465" y="96099"/>
                </a:lnTo>
                <a:cubicBezTo>
                  <a:pt x="2332593" y="91809"/>
                  <a:pt x="2334218" y="87463"/>
                  <a:pt x="2335342" y="83065"/>
                </a:cubicBezTo>
                <a:cubicBezTo>
                  <a:pt x="2336465" y="78666"/>
                  <a:pt x="2337230" y="74107"/>
                  <a:pt x="2337636" y="69385"/>
                </a:cubicBezTo>
                <a:close/>
                <a:moveTo>
                  <a:pt x="2595241" y="68829"/>
                </a:moveTo>
                <a:cubicBezTo>
                  <a:pt x="2601976" y="73431"/>
                  <a:pt x="2607940" y="78140"/>
                  <a:pt x="2613133" y="82957"/>
                </a:cubicBezTo>
                <a:cubicBezTo>
                  <a:pt x="2618326" y="87774"/>
                  <a:pt x="2622785" y="92627"/>
                  <a:pt x="2626509" y="97516"/>
                </a:cubicBezTo>
                <a:cubicBezTo>
                  <a:pt x="2631971" y="93643"/>
                  <a:pt x="2636967" y="89699"/>
                  <a:pt x="2641497" y="85683"/>
                </a:cubicBezTo>
                <a:cubicBezTo>
                  <a:pt x="2646027" y="81667"/>
                  <a:pt x="2650020" y="77578"/>
                  <a:pt x="2653474" y="73420"/>
                </a:cubicBezTo>
                <a:lnTo>
                  <a:pt x="2664661" y="80017"/>
                </a:lnTo>
                <a:cubicBezTo>
                  <a:pt x="2660472" y="84750"/>
                  <a:pt x="2655727" y="89412"/>
                  <a:pt x="2650426" y="94002"/>
                </a:cubicBezTo>
                <a:cubicBezTo>
                  <a:pt x="2645125" y="98592"/>
                  <a:pt x="2639448" y="103109"/>
                  <a:pt x="2633393" y="107556"/>
                </a:cubicBezTo>
                <a:cubicBezTo>
                  <a:pt x="2640361" y="119323"/>
                  <a:pt x="2644927" y="131360"/>
                  <a:pt x="2647091" y="143664"/>
                </a:cubicBezTo>
                <a:cubicBezTo>
                  <a:pt x="2649254" y="155970"/>
                  <a:pt x="2650234" y="168508"/>
                  <a:pt x="2650032" y="181280"/>
                </a:cubicBezTo>
                <a:cubicBezTo>
                  <a:pt x="2650133" y="197972"/>
                  <a:pt x="2649213" y="212279"/>
                  <a:pt x="2647271" y="224202"/>
                </a:cubicBezTo>
                <a:cubicBezTo>
                  <a:pt x="2645328" y="236124"/>
                  <a:pt x="2641754" y="245340"/>
                  <a:pt x="2636549" y="251848"/>
                </a:cubicBezTo>
                <a:cubicBezTo>
                  <a:pt x="2634972" y="253725"/>
                  <a:pt x="2633035" y="255279"/>
                  <a:pt x="2630740" y="256510"/>
                </a:cubicBezTo>
                <a:cubicBezTo>
                  <a:pt x="2628445" y="257741"/>
                  <a:pt x="2625791" y="258577"/>
                  <a:pt x="2622780" y="259020"/>
                </a:cubicBezTo>
                <a:cubicBezTo>
                  <a:pt x="2618447" y="259719"/>
                  <a:pt x="2613773" y="260113"/>
                  <a:pt x="2608758" y="260204"/>
                </a:cubicBezTo>
                <a:cubicBezTo>
                  <a:pt x="2603745" y="260293"/>
                  <a:pt x="2598570" y="260185"/>
                  <a:pt x="2593232" y="259881"/>
                </a:cubicBezTo>
                <a:cubicBezTo>
                  <a:pt x="2593071" y="257819"/>
                  <a:pt x="2592533" y="255632"/>
                  <a:pt x="2591619" y="253318"/>
                </a:cubicBezTo>
                <a:cubicBezTo>
                  <a:pt x="2590704" y="251006"/>
                  <a:pt x="2589521" y="248890"/>
                  <a:pt x="2588068" y="246972"/>
                </a:cubicBezTo>
                <a:cubicBezTo>
                  <a:pt x="2594583" y="247402"/>
                  <a:pt x="2600416" y="247617"/>
                  <a:pt x="2605568" y="247617"/>
                </a:cubicBezTo>
                <a:cubicBezTo>
                  <a:pt x="2610719" y="247617"/>
                  <a:pt x="2614831" y="247402"/>
                  <a:pt x="2617903" y="246972"/>
                </a:cubicBezTo>
                <a:cubicBezTo>
                  <a:pt x="2620024" y="246835"/>
                  <a:pt x="2621805" y="246392"/>
                  <a:pt x="2623246" y="245645"/>
                </a:cubicBezTo>
                <a:cubicBezTo>
                  <a:pt x="2624686" y="244898"/>
                  <a:pt x="2625965" y="243810"/>
                  <a:pt x="2627083" y="242382"/>
                </a:cubicBezTo>
                <a:cubicBezTo>
                  <a:pt x="2630764" y="237822"/>
                  <a:pt x="2633370" y="230232"/>
                  <a:pt x="2634899" y="219612"/>
                </a:cubicBezTo>
                <a:cubicBezTo>
                  <a:pt x="2636429" y="208992"/>
                  <a:pt x="2637170" y="196024"/>
                  <a:pt x="2637123" y="180706"/>
                </a:cubicBezTo>
                <a:cubicBezTo>
                  <a:pt x="2637074" y="175017"/>
                  <a:pt x="2636884" y="169184"/>
                  <a:pt x="2636549" y="163207"/>
                </a:cubicBezTo>
                <a:cubicBezTo>
                  <a:pt x="2628445" y="172566"/>
                  <a:pt x="2619194" y="181459"/>
                  <a:pt x="2608794" y="189885"/>
                </a:cubicBezTo>
                <a:cubicBezTo>
                  <a:pt x="2598396" y="198313"/>
                  <a:pt x="2588141" y="205197"/>
                  <a:pt x="2578028" y="210540"/>
                </a:cubicBezTo>
                <a:cubicBezTo>
                  <a:pt x="2577114" y="208885"/>
                  <a:pt x="2575859" y="207031"/>
                  <a:pt x="2574263" y="204982"/>
                </a:cubicBezTo>
                <a:cubicBezTo>
                  <a:pt x="2572668" y="202932"/>
                  <a:pt x="2571054" y="201151"/>
                  <a:pt x="2569423" y="199640"/>
                </a:cubicBezTo>
                <a:cubicBezTo>
                  <a:pt x="2581405" y="194488"/>
                  <a:pt x="2593370" y="187149"/>
                  <a:pt x="2605317" y="177622"/>
                </a:cubicBezTo>
                <a:cubicBezTo>
                  <a:pt x="2617263" y="168096"/>
                  <a:pt x="2627005" y="158032"/>
                  <a:pt x="2634540" y="147430"/>
                </a:cubicBezTo>
                <a:cubicBezTo>
                  <a:pt x="2633548" y="141848"/>
                  <a:pt x="2632091" y="136373"/>
                  <a:pt x="2630166" y="131007"/>
                </a:cubicBezTo>
                <a:cubicBezTo>
                  <a:pt x="2628242" y="125640"/>
                  <a:pt x="2625779" y="120310"/>
                  <a:pt x="2622780" y="115015"/>
                </a:cubicBezTo>
                <a:cubicBezTo>
                  <a:pt x="2615739" y="119479"/>
                  <a:pt x="2608519" y="123746"/>
                  <a:pt x="2601121" y="127815"/>
                </a:cubicBezTo>
                <a:cubicBezTo>
                  <a:pt x="2593723" y="131886"/>
                  <a:pt x="2586216" y="135650"/>
                  <a:pt x="2578602" y="139111"/>
                </a:cubicBezTo>
                <a:cubicBezTo>
                  <a:pt x="2577544" y="137766"/>
                  <a:pt x="2576217" y="136296"/>
                  <a:pt x="2574622" y="134700"/>
                </a:cubicBezTo>
                <a:cubicBezTo>
                  <a:pt x="2573027" y="133105"/>
                  <a:pt x="2571485" y="131706"/>
                  <a:pt x="2569996" y="130505"/>
                </a:cubicBezTo>
                <a:cubicBezTo>
                  <a:pt x="2577927" y="126907"/>
                  <a:pt x="2585804" y="122986"/>
                  <a:pt x="2593627" y="118744"/>
                </a:cubicBezTo>
                <a:cubicBezTo>
                  <a:pt x="2601449" y="114500"/>
                  <a:pt x="2608968" y="110006"/>
                  <a:pt x="2616181" y="105261"/>
                </a:cubicBezTo>
                <a:cubicBezTo>
                  <a:pt x="2612476" y="100235"/>
                  <a:pt x="2608125" y="95299"/>
                  <a:pt x="2603129" y="90452"/>
                </a:cubicBezTo>
                <a:cubicBezTo>
                  <a:pt x="2598133" y="85605"/>
                  <a:pt x="2592348" y="80884"/>
                  <a:pt x="2585774" y="76288"/>
                </a:cubicBezTo>
                <a:close/>
                <a:moveTo>
                  <a:pt x="361144" y="66266"/>
                </a:moveTo>
                <a:lnTo>
                  <a:pt x="531255" y="66266"/>
                </a:lnTo>
                <a:lnTo>
                  <a:pt x="531255" y="146838"/>
                </a:lnTo>
                <a:lnTo>
                  <a:pt x="408763" y="146838"/>
                </a:lnTo>
                <a:cubicBezTo>
                  <a:pt x="406451" y="150598"/>
                  <a:pt x="403905" y="154357"/>
                  <a:pt x="401126" y="158116"/>
                </a:cubicBezTo>
                <a:cubicBezTo>
                  <a:pt x="398347" y="161875"/>
                  <a:pt x="395442" y="165491"/>
                  <a:pt x="392413" y="168963"/>
                </a:cubicBezTo>
                <a:lnTo>
                  <a:pt x="515190" y="168963"/>
                </a:lnTo>
                <a:lnTo>
                  <a:pt x="518059" y="168101"/>
                </a:lnTo>
                <a:lnTo>
                  <a:pt x="526665" y="174397"/>
                </a:lnTo>
                <a:cubicBezTo>
                  <a:pt x="518704" y="185117"/>
                  <a:pt x="508951" y="194711"/>
                  <a:pt x="497404" y="203179"/>
                </a:cubicBezTo>
                <a:cubicBezTo>
                  <a:pt x="485858" y="211649"/>
                  <a:pt x="472949" y="219168"/>
                  <a:pt x="458678" y="225738"/>
                </a:cubicBezTo>
                <a:cubicBezTo>
                  <a:pt x="475263" y="231322"/>
                  <a:pt x="493012" y="235865"/>
                  <a:pt x="511927" y="239368"/>
                </a:cubicBezTo>
                <a:cubicBezTo>
                  <a:pt x="530842" y="242871"/>
                  <a:pt x="550385" y="245405"/>
                  <a:pt x="570555" y="246972"/>
                </a:cubicBezTo>
                <a:cubicBezTo>
                  <a:pt x="568965" y="248771"/>
                  <a:pt x="567484" y="250838"/>
                  <a:pt x="566109" y="253175"/>
                </a:cubicBezTo>
                <a:cubicBezTo>
                  <a:pt x="564733" y="255512"/>
                  <a:pt x="563539" y="257651"/>
                  <a:pt x="562523" y="259594"/>
                </a:cubicBezTo>
                <a:cubicBezTo>
                  <a:pt x="540751" y="257610"/>
                  <a:pt x="519679" y="254406"/>
                  <a:pt x="499305" y="249984"/>
                </a:cubicBezTo>
                <a:cubicBezTo>
                  <a:pt x="478932" y="245560"/>
                  <a:pt x="459939" y="239774"/>
                  <a:pt x="442327" y="232624"/>
                </a:cubicBezTo>
                <a:cubicBezTo>
                  <a:pt x="422330" y="240324"/>
                  <a:pt x="401365" y="246517"/>
                  <a:pt x="379431" y="251203"/>
                </a:cubicBezTo>
                <a:cubicBezTo>
                  <a:pt x="357499" y="255889"/>
                  <a:pt x="335816" y="259355"/>
                  <a:pt x="314385" y="261601"/>
                </a:cubicBezTo>
                <a:cubicBezTo>
                  <a:pt x="313913" y="259522"/>
                  <a:pt x="313137" y="257298"/>
                  <a:pt x="312055" y="254932"/>
                </a:cubicBezTo>
                <a:cubicBezTo>
                  <a:pt x="310973" y="252565"/>
                  <a:pt x="309838" y="250485"/>
                  <a:pt x="308648" y="248693"/>
                </a:cubicBezTo>
                <a:cubicBezTo>
                  <a:pt x="328329" y="247007"/>
                  <a:pt x="348206" y="244281"/>
                  <a:pt x="368280" y="240516"/>
                </a:cubicBezTo>
                <a:cubicBezTo>
                  <a:pt x="388355" y="236749"/>
                  <a:pt x="407586" y="231728"/>
                  <a:pt x="425975" y="225451"/>
                </a:cubicBezTo>
                <a:cubicBezTo>
                  <a:pt x="415607" y="220430"/>
                  <a:pt x="406009" y="214834"/>
                  <a:pt x="397182" y="208665"/>
                </a:cubicBezTo>
                <a:cubicBezTo>
                  <a:pt x="388355" y="202496"/>
                  <a:pt x="380550" y="195753"/>
                  <a:pt x="373767" y="188435"/>
                </a:cubicBezTo>
                <a:cubicBezTo>
                  <a:pt x="367718" y="193899"/>
                  <a:pt x="361527" y="199040"/>
                  <a:pt x="355192" y="203859"/>
                </a:cubicBezTo>
                <a:cubicBezTo>
                  <a:pt x="348857" y="208677"/>
                  <a:pt x="342522" y="213101"/>
                  <a:pt x="336187" y="217130"/>
                </a:cubicBezTo>
                <a:cubicBezTo>
                  <a:pt x="335094" y="215874"/>
                  <a:pt x="333551" y="214296"/>
                  <a:pt x="331561" y="212395"/>
                </a:cubicBezTo>
                <a:cubicBezTo>
                  <a:pt x="329571" y="210494"/>
                  <a:pt x="327671" y="208916"/>
                  <a:pt x="325860" y="207660"/>
                </a:cubicBezTo>
                <a:cubicBezTo>
                  <a:pt x="338972" y="200249"/>
                  <a:pt x="351474" y="191335"/>
                  <a:pt x="363368" y="180916"/>
                </a:cubicBezTo>
                <a:cubicBezTo>
                  <a:pt x="375260" y="170498"/>
                  <a:pt x="385325" y="159138"/>
                  <a:pt x="393560" y="146838"/>
                </a:cubicBezTo>
                <a:lnTo>
                  <a:pt x="361144" y="146838"/>
                </a:lnTo>
                <a:close/>
                <a:moveTo>
                  <a:pt x="3299509" y="54755"/>
                </a:moveTo>
                <a:cubicBezTo>
                  <a:pt x="3297059" y="59514"/>
                  <a:pt x="3294429" y="64344"/>
                  <a:pt x="3291621" y="69246"/>
                </a:cubicBezTo>
                <a:cubicBezTo>
                  <a:pt x="3288811" y="74148"/>
                  <a:pt x="3285895" y="78979"/>
                  <a:pt x="3282871" y="83737"/>
                </a:cubicBezTo>
                <a:lnTo>
                  <a:pt x="3226072" y="166668"/>
                </a:lnTo>
                <a:lnTo>
                  <a:pt x="3299222" y="166668"/>
                </a:lnTo>
                <a:lnTo>
                  <a:pt x="3299222" y="89477"/>
                </a:lnTo>
                <a:cubicBezTo>
                  <a:pt x="3299240" y="84497"/>
                  <a:pt x="3299419" y="78745"/>
                  <a:pt x="3299759" y="72223"/>
                </a:cubicBezTo>
                <a:cubicBezTo>
                  <a:pt x="3300099" y="65701"/>
                  <a:pt x="3300492" y="59878"/>
                  <a:pt x="3300940" y="54755"/>
                </a:cubicBezTo>
                <a:close/>
                <a:moveTo>
                  <a:pt x="3052502" y="48462"/>
                </a:moveTo>
                <a:cubicBezTo>
                  <a:pt x="3056039" y="71746"/>
                  <a:pt x="3060581" y="93667"/>
                  <a:pt x="3066128" y="114225"/>
                </a:cubicBezTo>
                <a:cubicBezTo>
                  <a:pt x="3071674" y="134784"/>
                  <a:pt x="3078510" y="153693"/>
                  <a:pt x="3086638" y="170953"/>
                </a:cubicBezTo>
                <a:cubicBezTo>
                  <a:pt x="3095865" y="154159"/>
                  <a:pt x="3103946" y="135537"/>
                  <a:pt x="3110878" y="115086"/>
                </a:cubicBezTo>
                <a:cubicBezTo>
                  <a:pt x="3117810" y="94635"/>
                  <a:pt x="3123308" y="72427"/>
                  <a:pt x="3127372" y="48462"/>
                </a:cubicBezTo>
                <a:close/>
                <a:moveTo>
                  <a:pt x="4712654" y="42994"/>
                </a:moveTo>
                <a:cubicBezTo>
                  <a:pt x="4691720" y="43280"/>
                  <a:pt x="4675125" y="51529"/>
                  <a:pt x="4662871" y="67740"/>
                </a:cubicBezTo>
                <a:cubicBezTo>
                  <a:pt x="4650616" y="83951"/>
                  <a:pt x="4644351" y="106402"/>
                  <a:pt x="4644077" y="135094"/>
                </a:cubicBezTo>
                <a:cubicBezTo>
                  <a:pt x="4644351" y="163846"/>
                  <a:pt x="4650616" y="186537"/>
                  <a:pt x="4662871" y="203166"/>
                </a:cubicBezTo>
                <a:cubicBezTo>
                  <a:pt x="4675125" y="219795"/>
                  <a:pt x="4691720" y="228284"/>
                  <a:pt x="4712654" y="228630"/>
                </a:cubicBezTo>
                <a:cubicBezTo>
                  <a:pt x="4733739" y="228284"/>
                  <a:pt x="4750465" y="219795"/>
                  <a:pt x="4762833" y="203166"/>
                </a:cubicBezTo>
                <a:cubicBezTo>
                  <a:pt x="4775201" y="186537"/>
                  <a:pt x="4781525" y="163846"/>
                  <a:pt x="4781807" y="135094"/>
                </a:cubicBezTo>
                <a:cubicBezTo>
                  <a:pt x="4781525" y="106402"/>
                  <a:pt x="4775201" y="83951"/>
                  <a:pt x="4762833" y="67740"/>
                </a:cubicBezTo>
                <a:cubicBezTo>
                  <a:pt x="4750465" y="51529"/>
                  <a:pt x="4733739" y="43280"/>
                  <a:pt x="4712654" y="42994"/>
                </a:cubicBezTo>
                <a:close/>
                <a:moveTo>
                  <a:pt x="3584560" y="41272"/>
                </a:moveTo>
                <a:cubicBezTo>
                  <a:pt x="3572991" y="41583"/>
                  <a:pt x="3563557" y="46629"/>
                  <a:pt x="3556256" y="56410"/>
                </a:cubicBezTo>
                <a:cubicBezTo>
                  <a:pt x="3548957" y="66190"/>
                  <a:pt x="3545190" y="78841"/>
                  <a:pt x="3544957" y="94360"/>
                </a:cubicBezTo>
                <a:cubicBezTo>
                  <a:pt x="3544891" y="109719"/>
                  <a:pt x="3548251" y="122190"/>
                  <a:pt x="3555037" y="131773"/>
                </a:cubicBezTo>
                <a:cubicBezTo>
                  <a:pt x="3561822" y="141356"/>
                  <a:pt x="3572429" y="146294"/>
                  <a:pt x="3586855" y="146588"/>
                </a:cubicBezTo>
                <a:cubicBezTo>
                  <a:pt x="3594682" y="146671"/>
                  <a:pt x="3602777" y="144280"/>
                  <a:pt x="3611141" y="139413"/>
                </a:cubicBezTo>
                <a:cubicBezTo>
                  <a:pt x="3619506" y="134547"/>
                  <a:pt x="3627672" y="126703"/>
                  <a:pt x="3635642" y="115882"/>
                </a:cubicBezTo>
                <a:cubicBezTo>
                  <a:pt x="3634805" y="92812"/>
                  <a:pt x="3630165" y="74674"/>
                  <a:pt x="3621723" y="61468"/>
                </a:cubicBezTo>
                <a:cubicBezTo>
                  <a:pt x="3613282" y="48262"/>
                  <a:pt x="3600893" y="41529"/>
                  <a:pt x="3584560" y="41272"/>
                </a:cubicBezTo>
                <a:close/>
                <a:moveTo>
                  <a:pt x="2003440" y="37543"/>
                </a:moveTo>
                <a:cubicBezTo>
                  <a:pt x="1998569" y="43729"/>
                  <a:pt x="1993394" y="49878"/>
                  <a:pt x="1987914" y="55992"/>
                </a:cubicBezTo>
                <a:cubicBezTo>
                  <a:pt x="1982433" y="62106"/>
                  <a:pt x="1976612" y="68112"/>
                  <a:pt x="1970451" y="74011"/>
                </a:cubicBezTo>
                <a:lnTo>
                  <a:pt x="2056224" y="74011"/>
                </a:lnTo>
                <a:cubicBezTo>
                  <a:pt x="2061171" y="68866"/>
                  <a:pt x="2066048" y="63075"/>
                  <a:pt x="2070853" y="56639"/>
                </a:cubicBezTo>
                <a:cubicBezTo>
                  <a:pt x="2075658" y="50201"/>
                  <a:pt x="2079961" y="43836"/>
                  <a:pt x="2083762" y="37543"/>
                </a:cubicBezTo>
                <a:close/>
                <a:moveTo>
                  <a:pt x="3133397" y="34406"/>
                </a:moveTo>
                <a:lnTo>
                  <a:pt x="3142004" y="36987"/>
                </a:lnTo>
                <a:cubicBezTo>
                  <a:pt x="3137658" y="67246"/>
                  <a:pt x="3131431" y="94724"/>
                  <a:pt x="3123321" y="119425"/>
                </a:cubicBezTo>
                <a:cubicBezTo>
                  <a:pt x="3115211" y="144125"/>
                  <a:pt x="3105470" y="166082"/>
                  <a:pt x="3094097" y="185296"/>
                </a:cubicBezTo>
                <a:cubicBezTo>
                  <a:pt x="3101675" y="198826"/>
                  <a:pt x="3110400" y="210922"/>
                  <a:pt x="3120273" y="221584"/>
                </a:cubicBezTo>
                <a:cubicBezTo>
                  <a:pt x="3130146" y="232246"/>
                  <a:pt x="3141310" y="241187"/>
                  <a:pt x="3153764" y="248406"/>
                </a:cubicBezTo>
                <a:cubicBezTo>
                  <a:pt x="3151984" y="249745"/>
                  <a:pt x="3150167" y="251370"/>
                  <a:pt x="3148314" y="253283"/>
                </a:cubicBezTo>
                <a:cubicBezTo>
                  <a:pt x="3146461" y="255195"/>
                  <a:pt x="3144931" y="257107"/>
                  <a:pt x="3143724" y="259020"/>
                </a:cubicBezTo>
                <a:cubicBezTo>
                  <a:pt x="3131855" y="251705"/>
                  <a:pt x="3121170" y="242955"/>
                  <a:pt x="3111667" y="232772"/>
                </a:cubicBezTo>
                <a:cubicBezTo>
                  <a:pt x="3102164" y="222589"/>
                  <a:pt x="3093630" y="210970"/>
                  <a:pt x="3086064" y="197918"/>
                </a:cubicBezTo>
                <a:cubicBezTo>
                  <a:pt x="3077148" y="211407"/>
                  <a:pt x="3067657" y="223443"/>
                  <a:pt x="3057593" y="234027"/>
                </a:cubicBezTo>
                <a:cubicBezTo>
                  <a:pt x="3047529" y="244611"/>
                  <a:pt x="3037035" y="253707"/>
                  <a:pt x="3026110" y="261315"/>
                </a:cubicBezTo>
                <a:cubicBezTo>
                  <a:pt x="3024921" y="259510"/>
                  <a:pt x="3023498" y="257598"/>
                  <a:pt x="3021843" y="255578"/>
                </a:cubicBezTo>
                <a:cubicBezTo>
                  <a:pt x="3020187" y="253557"/>
                  <a:pt x="3018550" y="251932"/>
                  <a:pt x="3016931" y="250701"/>
                </a:cubicBezTo>
                <a:cubicBezTo>
                  <a:pt x="3028160" y="243351"/>
                  <a:pt x="3038977" y="234099"/>
                  <a:pt x="3049382" y="222947"/>
                </a:cubicBezTo>
                <a:cubicBezTo>
                  <a:pt x="3059786" y="211795"/>
                  <a:pt x="3069528" y="198958"/>
                  <a:pt x="3078605" y="184435"/>
                </a:cubicBezTo>
                <a:cubicBezTo>
                  <a:pt x="3069337" y="165735"/>
                  <a:pt x="3061555" y="144974"/>
                  <a:pt x="3055263" y="122150"/>
                </a:cubicBezTo>
                <a:cubicBezTo>
                  <a:pt x="3048969" y="99327"/>
                  <a:pt x="3043842" y="74763"/>
                  <a:pt x="3039880" y="48462"/>
                </a:cubicBezTo>
                <a:lnTo>
                  <a:pt x="3022955" y="48462"/>
                </a:lnTo>
                <a:lnTo>
                  <a:pt x="3022955" y="35266"/>
                </a:lnTo>
                <a:lnTo>
                  <a:pt x="3131102" y="35266"/>
                </a:lnTo>
                <a:close/>
                <a:moveTo>
                  <a:pt x="2418532" y="33240"/>
                </a:moveTo>
                <a:lnTo>
                  <a:pt x="2418532" y="58233"/>
                </a:lnTo>
                <a:lnTo>
                  <a:pt x="2468733" y="58233"/>
                </a:lnTo>
                <a:lnTo>
                  <a:pt x="2468733" y="33240"/>
                </a:lnTo>
                <a:close/>
                <a:moveTo>
                  <a:pt x="2351119" y="33240"/>
                </a:moveTo>
                <a:lnTo>
                  <a:pt x="2351119" y="56797"/>
                </a:lnTo>
                <a:lnTo>
                  <a:pt x="2351119" y="58233"/>
                </a:lnTo>
                <a:lnTo>
                  <a:pt x="2405336" y="58233"/>
                </a:lnTo>
                <a:lnTo>
                  <a:pt x="2405336" y="33240"/>
                </a:lnTo>
                <a:close/>
                <a:moveTo>
                  <a:pt x="3299222" y="31268"/>
                </a:moveTo>
                <a:lnTo>
                  <a:pt x="3315537" y="31268"/>
                </a:lnTo>
                <a:lnTo>
                  <a:pt x="3315537" y="166668"/>
                </a:lnTo>
                <a:lnTo>
                  <a:pt x="3345085" y="166668"/>
                </a:lnTo>
                <a:lnTo>
                  <a:pt x="3345085" y="180688"/>
                </a:lnTo>
                <a:lnTo>
                  <a:pt x="3315537" y="180688"/>
                </a:lnTo>
                <a:lnTo>
                  <a:pt x="3315537" y="240356"/>
                </a:lnTo>
                <a:lnTo>
                  <a:pt x="3299222" y="240356"/>
                </a:lnTo>
                <a:lnTo>
                  <a:pt x="3299222" y="180688"/>
                </a:lnTo>
                <a:lnTo>
                  <a:pt x="3206852" y="180688"/>
                </a:lnTo>
                <a:lnTo>
                  <a:pt x="3206852" y="170101"/>
                </a:lnTo>
                <a:close/>
                <a:moveTo>
                  <a:pt x="2928003" y="28956"/>
                </a:moveTo>
                <a:lnTo>
                  <a:pt x="2928003" y="75427"/>
                </a:lnTo>
                <a:lnTo>
                  <a:pt x="2985949" y="75427"/>
                </a:lnTo>
                <a:lnTo>
                  <a:pt x="2985949" y="28956"/>
                </a:lnTo>
                <a:close/>
                <a:moveTo>
                  <a:pt x="13735" y="28077"/>
                </a:moveTo>
                <a:lnTo>
                  <a:pt x="13735" y="232360"/>
                </a:lnTo>
                <a:lnTo>
                  <a:pt x="221460" y="232360"/>
                </a:lnTo>
                <a:lnTo>
                  <a:pt x="221460" y="28077"/>
                </a:lnTo>
                <a:close/>
                <a:moveTo>
                  <a:pt x="4712654" y="27539"/>
                </a:moveTo>
                <a:cubicBezTo>
                  <a:pt x="4738621" y="27878"/>
                  <a:pt x="4759489" y="37519"/>
                  <a:pt x="4775259" y="56462"/>
                </a:cubicBezTo>
                <a:cubicBezTo>
                  <a:pt x="4791029" y="75405"/>
                  <a:pt x="4799129" y="101616"/>
                  <a:pt x="4799557" y="135094"/>
                </a:cubicBezTo>
                <a:cubicBezTo>
                  <a:pt x="4799129" y="168757"/>
                  <a:pt x="4791029" y="195243"/>
                  <a:pt x="4775259" y="214552"/>
                </a:cubicBezTo>
                <a:cubicBezTo>
                  <a:pt x="4759489" y="233860"/>
                  <a:pt x="4738621" y="243704"/>
                  <a:pt x="4712654" y="244086"/>
                </a:cubicBezTo>
                <a:cubicBezTo>
                  <a:pt x="4686952" y="243704"/>
                  <a:pt x="4666203" y="233860"/>
                  <a:pt x="4650409" y="214552"/>
                </a:cubicBezTo>
                <a:cubicBezTo>
                  <a:pt x="4634615" y="195243"/>
                  <a:pt x="4626493" y="168757"/>
                  <a:pt x="4626039" y="135094"/>
                </a:cubicBezTo>
                <a:cubicBezTo>
                  <a:pt x="4626493" y="101616"/>
                  <a:pt x="4634615" y="75405"/>
                  <a:pt x="4650409" y="56462"/>
                </a:cubicBezTo>
                <a:cubicBezTo>
                  <a:pt x="4666203" y="37519"/>
                  <a:pt x="4686952" y="27878"/>
                  <a:pt x="4712654" y="27539"/>
                </a:cubicBezTo>
                <a:close/>
                <a:moveTo>
                  <a:pt x="3822807" y="27539"/>
                </a:moveTo>
                <a:cubicBezTo>
                  <a:pt x="3836934" y="27837"/>
                  <a:pt x="3848709" y="30532"/>
                  <a:pt x="3858132" y="35627"/>
                </a:cubicBezTo>
                <a:cubicBezTo>
                  <a:pt x="3867555" y="40722"/>
                  <a:pt x="3875089" y="46430"/>
                  <a:pt x="3880736" y="52751"/>
                </a:cubicBezTo>
                <a:lnTo>
                  <a:pt x="3870718" y="63943"/>
                </a:lnTo>
                <a:cubicBezTo>
                  <a:pt x="3865510" y="58048"/>
                  <a:pt x="3859081" y="53122"/>
                  <a:pt x="3851430" y="49164"/>
                </a:cubicBezTo>
                <a:cubicBezTo>
                  <a:pt x="3843779" y="45206"/>
                  <a:pt x="3834334" y="43149"/>
                  <a:pt x="3823095" y="42994"/>
                </a:cubicBezTo>
                <a:cubicBezTo>
                  <a:pt x="3799613" y="43299"/>
                  <a:pt x="3781223" y="51585"/>
                  <a:pt x="3767929" y="67853"/>
                </a:cubicBezTo>
                <a:cubicBezTo>
                  <a:pt x="3754633" y="84120"/>
                  <a:pt x="3747865" y="106541"/>
                  <a:pt x="3747626" y="135112"/>
                </a:cubicBezTo>
                <a:cubicBezTo>
                  <a:pt x="3747781" y="163976"/>
                  <a:pt x="3754286" y="186697"/>
                  <a:pt x="3767139" y="203272"/>
                </a:cubicBezTo>
                <a:cubicBezTo>
                  <a:pt x="3779992" y="219848"/>
                  <a:pt x="3798261" y="228301"/>
                  <a:pt x="3821946" y="228630"/>
                </a:cubicBezTo>
                <a:cubicBezTo>
                  <a:pt x="3830992" y="228601"/>
                  <a:pt x="3839445" y="227297"/>
                  <a:pt x="3847307" y="224720"/>
                </a:cubicBezTo>
                <a:cubicBezTo>
                  <a:pt x="3855167" y="222143"/>
                  <a:pt x="3861540" y="218472"/>
                  <a:pt x="3866424" y="213707"/>
                </a:cubicBezTo>
                <a:lnTo>
                  <a:pt x="3866424" y="150854"/>
                </a:lnTo>
                <a:lnTo>
                  <a:pt x="3817929" y="150854"/>
                </a:lnTo>
                <a:lnTo>
                  <a:pt x="3817929" y="136260"/>
                </a:lnTo>
                <a:lnTo>
                  <a:pt x="3883026" y="136260"/>
                </a:lnTo>
                <a:lnTo>
                  <a:pt x="3883026" y="220307"/>
                </a:lnTo>
                <a:cubicBezTo>
                  <a:pt x="3876388" y="227444"/>
                  <a:pt x="3867755" y="233163"/>
                  <a:pt x="3857126" y="237464"/>
                </a:cubicBezTo>
                <a:cubicBezTo>
                  <a:pt x="3846497" y="241766"/>
                  <a:pt x="3834196" y="243973"/>
                  <a:pt x="3820225" y="244086"/>
                </a:cubicBezTo>
                <a:cubicBezTo>
                  <a:pt x="3792847" y="243745"/>
                  <a:pt x="3770998" y="234032"/>
                  <a:pt x="3754677" y="214946"/>
                </a:cubicBezTo>
                <a:cubicBezTo>
                  <a:pt x="3738357" y="195860"/>
                  <a:pt x="3729995" y="169440"/>
                  <a:pt x="3729590" y="135686"/>
                </a:cubicBezTo>
                <a:cubicBezTo>
                  <a:pt x="3730030" y="101927"/>
                  <a:pt x="3738680" y="75544"/>
                  <a:pt x="3755538" y="56538"/>
                </a:cubicBezTo>
                <a:cubicBezTo>
                  <a:pt x="3772396" y="37532"/>
                  <a:pt x="3794819" y="27866"/>
                  <a:pt x="3822807" y="27539"/>
                </a:cubicBezTo>
                <a:close/>
                <a:moveTo>
                  <a:pt x="3584847" y="27539"/>
                </a:moveTo>
                <a:cubicBezTo>
                  <a:pt x="3605358" y="27632"/>
                  <a:pt x="3621649" y="35900"/>
                  <a:pt x="3633719" y="52340"/>
                </a:cubicBezTo>
                <a:cubicBezTo>
                  <a:pt x="3645790" y="68781"/>
                  <a:pt x="3651965" y="92832"/>
                  <a:pt x="3652245" y="124491"/>
                </a:cubicBezTo>
                <a:cubicBezTo>
                  <a:pt x="3652044" y="153692"/>
                  <a:pt x="3648526" y="177074"/>
                  <a:pt x="3641690" y="194637"/>
                </a:cubicBezTo>
                <a:cubicBezTo>
                  <a:pt x="3634854" y="212200"/>
                  <a:pt x="3625897" y="224871"/>
                  <a:pt x="3614820" y="232650"/>
                </a:cubicBezTo>
                <a:cubicBezTo>
                  <a:pt x="3603742" y="240427"/>
                  <a:pt x="3591743" y="244240"/>
                  <a:pt x="3578821" y="244086"/>
                </a:cubicBezTo>
                <a:cubicBezTo>
                  <a:pt x="3568679" y="243984"/>
                  <a:pt x="3559833" y="242112"/>
                  <a:pt x="3552280" y="238467"/>
                </a:cubicBezTo>
                <a:cubicBezTo>
                  <a:pt x="3544727" y="234823"/>
                  <a:pt x="3538183" y="230013"/>
                  <a:pt x="3532649" y="224037"/>
                </a:cubicBezTo>
                <a:lnTo>
                  <a:pt x="3542667" y="213131"/>
                </a:lnTo>
                <a:cubicBezTo>
                  <a:pt x="3547429" y="218596"/>
                  <a:pt x="3552892" y="222734"/>
                  <a:pt x="3559055" y="225544"/>
                </a:cubicBezTo>
                <a:cubicBezTo>
                  <a:pt x="3565219" y="228355"/>
                  <a:pt x="3571903" y="229766"/>
                  <a:pt x="3579107" y="229778"/>
                </a:cubicBezTo>
                <a:cubicBezTo>
                  <a:pt x="3594047" y="230231"/>
                  <a:pt x="3606926" y="223010"/>
                  <a:pt x="3617742" y="208114"/>
                </a:cubicBezTo>
                <a:cubicBezTo>
                  <a:pt x="3628557" y="193218"/>
                  <a:pt x="3634620" y="167926"/>
                  <a:pt x="3635929" y="132239"/>
                </a:cubicBezTo>
                <a:cubicBezTo>
                  <a:pt x="3628993" y="140676"/>
                  <a:pt x="3621197" y="147388"/>
                  <a:pt x="3612540" y="152376"/>
                </a:cubicBezTo>
                <a:cubicBezTo>
                  <a:pt x="3603883" y="157363"/>
                  <a:pt x="3594652" y="159915"/>
                  <a:pt x="3584847" y="160034"/>
                </a:cubicBezTo>
                <a:cubicBezTo>
                  <a:pt x="3567176" y="159952"/>
                  <a:pt x="3553384" y="154315"/>
                  <a:pt x="3543472" y="143123"/>
                </a:cubicBezTo>
                <a:cubicBezTo>
                  <a:pt x="3533559" y="131932"/>
                  <a:pt x="3528521" y="115677"/>
                  <a:pt x="3528355" y="94360"/>
                </a:cubicBezTo>
                <a:cubicBezTo>
                  <a:pt x="3528807" y="74377"/>
                  <a:pt x="3534420" y="58325"/>
                  <a:pt x="3545194" y="46207"/>
                </a:cubicBezTo>
                <a:cubicBezTo>
                  <a:pt x="3555967" y="34089"/>
                  <a:pt x="3569184" y="27866"/>
                  <a:pt x="3584847" y="27539"/>
                </a:cubicBezTo>
                <a:close/>
                <a:moveTo>
                  <a:pt x="5139149" y="24671"/>
                </a:moveTo>
                <a:cubicBezTo>
                  <a:pt x="5142993" y="24706"/>
                  <a:pt x="5146263" y="25923"/>
                  <a:pt x="5148962" y="28323"/>
                </a:cubicBezTo>
                <a:cubicBezTo>
                  <a:pt x="5151661" y="30722"/>
                  <a:pt x="5153069" y="34089"/>
                  <a:pt x="5153188" y="38421"/>
                </a:cubicBezTo>
                <a:cubicBezTo>
                  <a:pt x="5153069" y="42355"/>
                  <a:pt x="5151661" y="45518"/>
                  <a:pt x="5148962" y="47911"/>
                </a:cubicBezTo>
                <a:cubicBezTo>
                  <a:pt x="5146263" y="50305"/>
                  <a:pt x="5142993" y="51534"/>
                  <a:pt x="5139149" y="51600"/>
                </a:cubicBezTo>
                <a:cubicBezTo>
                  <a:pt x="5135181" y="51534"/>
                  <a:pt x="5131873" y="50305"/>
                  <a:pt x="5129229" y="47911"/>
                </a:cubicBezTo>
                <a:cubicBezTo>
                  <a:pt x="5126586" y="45518"/>
                  <a:pt x="5125212" y="42355"/>
                  <a:pt x="5125111" y="38421"/>
                </a:cubicBezTo>
                <a:cubicBezTo>
                  <a:pt x="5125212" y="34089"/>
                  <a:pt x="5126586" y="30722"/>
                  <a:pt x="5129229" y="28323"/>
                </a:cubicBezTo>
                <a:cubicBezTo>
                  <a:pt x="5131873" y="25923"/>
                  <a:pt x="5135181" y="24706"/>
                  <a:pt x="5139149" y="24671"/>
                </a:cubicBezTo>
                <a:close/>
                <a:moveTo>
                  <a:pt x="6048508" y="24653"/>
                </a:moveTo>
                <a:cubicBezTo>
                  <a:pt x="6057228" y="29828"/>
                  <a:pt x="6065750" y="35612"/>
                  <a:pt x="6074075" y="42008"/>
                </a:cubicBezTo>
                <a:cubicBezTo>
                  <a:pt x="6082400" y="48402"/>
                  <a:pt x="6088987" y="54474"/>
                  <a:pt x="6093833" y="60224"/>
                </a:cubicBezTo>
                <a:lnTo>
                  <a:pt x="6086661" y="70837"/>
                </a:lnTo>
                <a:cubicBezTo>
                  <a:pt x="6081791" y="65178"/>
                  <a:pt x="6075109" y="58998"/>
                  <a:pt x="6066616" y="52299"/>
                </a:cubicBezTo>
                <a:cubicBezTo>
                  <a:pt x="6058124" y="45599"/>
                  <a:pt x="6049507" y="39635"/>
                  <a:pt x="6040763" y="34406"/>
                </a:cubicBezTo>
                <a:close/>
                <a:moveTo>
                  <a:pt x="5920567" y="20350"/>
                </a:moveTo>
                <a:cubicBezTo>
                  <a:pt x="5924941" y="30276"/>
                  <a:pt x="5928743" y="40830"/>
                  <a:pt x="5931970" y="52012"/>
                </a:cubicBezTo>
                <a:cubicBezTo>
                  <a:pt x="5935197" y="63194"/>
                  <a:pt x="5937420" y="73102"/>
                  <a:pt x="5938639" y="81738"/>
                </a:cubicBezTo>
                <a:lnTo>
                  <a:pt x="5926878" y="84894"/>
                </a:lnTo>
                <a:cubicBezTo>
                  <a:pt x="5925785" y="76251"/>
                  <a:pt x="5923669" y="66284"/>
                  <a:pt x="5920531" y="54988"/>
                </a:cubicBezTo>
                <a:cubicBezTo>
                  <a:pt x="5917393" y="43693"/>
                  <a:pt x="5913771" y="33007"/>
                  <a:pt x="5909667" y="22931"/>
                </a:cubicBezTo>
                <a:close/>
                <a:moveTo>
                  <a:pt x="6000889" y="19489"/>
                </a:moveTo>
                <a:lnTo>
                  <a:pt x="6013797" y="23218"/>
                </a:lnTo>
                <a:cubicBezTo>
                  <a:pt x="6010140" y="33915"/>
                  <a:pt x="6006196" y="45079"/>
                  <a:pt x="6001965" y="56709"/>
                </a:cubicBezTo>
                <a:cubicBezTo>
                  <a:pt x="5997734" y="68339"/>
                  <a:pt x="5993645" y="78212"/>
                  <a:pt x="5989701" y="86328"/>
                </a:cubicBezTo>
                <a:lnTo>
                  <a:pt x="5980234" y="82886"/>
                </a:lnTo>
                <a:cubicBezTo>
                  <a:pt x="5983820" y="74256"/>
                  <a:pt x="5987549" y="63977"/>
                  <a:pt x="5991423" y="52048"/>
                </a:cubicBezTo>
                <a:cubicBezTo>
                  <a:pt x="5995295" y="40119"/>
                  <a:pt x="5998451" y="29266"/>
                  <a:pt x="6000889" y="19489"/>
                </a:cubicBezTo>
                <a:close/>
                <a:moveTo>
                  <a:pt x="2893292" y="16047"/>
                </a:moveTo>
                <a:lnTo>
                  <a:pt x="3022381" y="16047"/>
                </a:lnTo>
                <a:lnTo>
                  <a:pt x="3022381" y="28956"/>
                </a:lnTo>
                <a:lnTo>
                  <a:pt x="2999432" y="28956"/>
                </a:lnTo>
                <a:lnTo>
                  <a:pt x="2999432" y="188165"/>
                </a:lnTo>
                <a:lnTo>
                  <a:pt x="3024675" y="183575"/>
                </a:lnTo>
                <a:lnTo>
                  <a:pt x="3025537" y="195910"/>
                </a:lnTo>
                <a:lnTo>
                  <a:pt x="2999432" y="200787"/>
                </a:lnTo>
                <a:lnTo>
                  <a:pt x="2999432" y="261028"/>
                </a:lnTo>
                <a:lnTo>
                  <a:pt x="2985949" y="261028"/>
                </a:lnTo>
                <a:lnTo>
                  <a:pt x="2985949" y="203368"/>
                </a:lnTo>
                <a:cubicBezTo>
                  <a:pt x="2969048" y="206524"/>
                  <a:pt x="2952792" y="209464"/>
                  <a:pt x="2937182" y="212190"/>
                </a:cubicBezTo>
                <a:cubicBezTo>
                  <a:pt x="2921572" y="214914"/>
                  <a:pt x="2907325" y="217425"/>
                  <a:pt x="2894439" y="219720"/>
                </a:cubicBezTo>
                <a:lnTo>
                  <a:pt x="2891284" y="206237"/>
                </a:lnTo>
                <a:lnTo>
                  <a:pt x="2914520" y="202508"/>
                </a:lnTo>
                <a:lnTo>
                  <a:pt x="2914520" y="28956"/>
                </a:lnTo>
                <a:lnTo>
                  <a:pt x="2893292" y="28956"/>
                </a:lnTo>
                <a:close/>
                <a:moveTo>
                  <a:pt x="4085430" y="14343"/>
                </a:moveTo>
                <a:lnTo>
                  <a:pt x="4210212" y="14343"/>
                </a:lnTo>
                <a:cubicBezTo>
                  <a:pt x="4210217" y="14486"/>
                  <a:pt x="4210207" y="15345"/>
                  <a:pt x="4210177" y="16917"/>
                </a:cubicBezTo>
                <a:cubicBezTo>
                  <a:pt x="4210146" y="18491"/>
                  <a:pt x="4210063" y="19921"/>
                  <a:pt x="4209926" y="21208"/>
                </a:cubicBezTo>
                <a:cubicBezTo>
                  <a:pt x="4208557" y="47602"/>
                  <a:pt x="4206991" y="66825"/>
                  <a:pt x="4205227" y="78876"/>
                </a:cubicBezTo>
                <a:cubicBezTo>
                  <a:pt x="4203465" y="90928"/>
                  <a:pt x="4201111" y="98384"/>
                  <a:pt x="4198163" y="101245"/>
                </a:cubicBezTo>
                <a:cubicBezTo>
                  <a:pt x="4196221" y="103234"/>
                  <a:pt x="4194081" y="104688"/>
                  <a:pt x="4191745" y="105606"/>
                </a:cubicBezTo>
                <a:cubicBezTo>
                  <a:pt x="4189407" y="106524"/>
                  <a:pt x="4186478" y="106976"/>
                  <a:pt x="4182957" y="106964"/>
                </a:cubicBezTo>
                <a:cubicBezTo>
                  <a:pt x="4179819" y="107246"/>
                  <a:pt x="4175480" y="107329"/>
                  <a:pt x="4169938" y="107216"/>
                </a:cubicBezTo>
                <a:cubicBezTo>
                  <a:pt x="4164397" y="107102"/>
                  <a:pt x="4158407" y="106828"/>
                  <a:pt x="4151969" y="106392"/>
                </a:cubicBezTo>
                <a:cubicBezTo>
                  <a:pt x="4151814" y="104486"/>
                  <a:pt x="4151408" y="102436"/>
                  <a:pt x="4150750" y="100243"/>
                </a:cubicBezTo>
                <a:cubicBezTo>
                  <a:pt x="4150093" y="98050"/>
                  <a:pt x="4149255" y="95999"/>
                  <a:pt x="4148240" y="94090"/>
                </a:cubicBezTo>
                <a:cubicBezTo>
                  <a:pt x="4154995" y="94778"/>
                  <a:pt x="4161067" y="95197"/>
                  <a:pt x="4166460" y="95347"/>
                </a:cubicBezTo>
                <a:cubicBezTo>
                  <a:pt x="4171851" y="95495"/>
                  <a:pt x="4175628" y="95555"/>
                  <a:pt x="4177793" y="95525"/>
                </a:cubicBezTo>
                <a:cubicBezTo>
                  <a:pt x="4180076" y="95561"/>
                  <a:pt x="4181964" y="95418"/>
                  <a:pt x="4183459" y="95095"/>
                </a:cubicBezTo>
                <a:cubicBezTo>
                  <a:pt x="4184953" y="94771"/>
                  <a:pt x="4186125" y="94054"/>
                  <a:pt x="4186974" y="92942"/>
                </a:cubicBezTo>
                <a:cubicBezTo>
                  <a:pt x="4189107" y="90980"/>
                  <a:pt x="4190937" y="84999"/>
                  <a:pt x="4192462" y="75001"/>
                </a:cubicBezTo>
                <a:cubicBezTo>
                  <a:pt x="4193985" y="65002"/>
                  <a:pt x="4195313" y="48978"/>
                  <a:pt x="4196443" y="26929"/>
                </a:cubicBezTo>
                <a:lnTo>
                  <a:pt x="4144223" y="26929"/>
                </a:lnTo>
                <a:cubicBezTo>
                  <a:pt x="4141945" y="50126"/>
                  <a:pt x="4136100" y="69231"/>
                  <a:pt x="4126688" y="84247"/>
                </a:cubicBezTo>
                <a:cubicBezTo>
                  <a:pt x="4117277" y="99262"/>
                  <a:pt x="4104195" y="111337"/>
                  <a:pt x="4087441" y="120473"/>
                </a:cubicBezTo>
                <a:cubicBezTo>
                  <a:pt x="4086298" y="119209"/>
                  <a:pt x="4084636" y="117641"/>
                  <a:pt x="4082452" y="115767"/>
                </a:cubicBezTo>
                <a:cubicBezTo>
                  <a:pt x="4080270" y="113892"/>
                  <a:pt x="4078392" y="112396"/>
                  <a:pt x="4076820" y="111276"/>
                </a:cubicBezTo>
                <a:cubicBezTo>
                  <a:pt x="4093211" y="103525"/>
                  <a:pt x="4105733" y="92807"/>
                  <a:pt x="4114385" y="79122"/>
                </a:cubicBezTo>
                <a:cubicBezTo>
                  <a:pt x="4123039" y="65438"/>
                  <a:pt x="4128394" y="48040"/>
                  <a:pt x="4130451" y="26929"/>
                </a:cubicBezTo>
                <a:lnTo>
                  <a:pt x="4085430" y="26929"/>
                </a:lnTo>
                <a:close/>
                <a:moveTo>
                  <a:pt x="0" y="14343"/>
                </a:moveTo>
                <a:lnTo>
                  <a:pt x="235480" y="14343"/>
                </a:lnTo>
                <a:lnTo>
                  <a:pt x="235480" y="261010"/>
                </a:lnTo>
                <a:lnTo>
                  <a:pt x="221460" y="261010"/>
                </a:lnTo>
                <a:lnTo>
                  <a:pt x="221460" y="245520"/>
                </a:lnTo>
                <a:lnTo>
                  <a:pt x="13735" y="245520"/>
                </a:lnTo>
                <a:lnTo>
                  <a:pt x="13735" y="261010"/>
                </a:lnTo>
                <a:lnTo>
                  <a:pt x="0" y="261010"/>
                </a:lnTo>
                <a:close/>
                <a:moveTo>
                  <a:pt x="5602435" y="13751"/>
                </a:moveTo>
                <a:cubicBezTo>
                  <a:pt x="5613425" y="17499"/>
                  <a:pt x="5624577" y="22052"/>
                  <a:pt x="5635890" y="27413"/>
                </a:cubicBezTo>
                <a:cubicBezTo>
                  <a:pt x="5647203" y="32774"/>
                  <a:pt x="5656419" y="37974"/>
                  <a:pt x="5663537" y="43012"/>
                </a:cubicBezTo>
                <a:lnTo>
                  <a:pt x="5656078" y="54486"/>
                </a:lnTo>
                <a:cubicBezTo>
                  <a:pt x="5649104" y="49161"/>
                  <a:pt x="5639959" y="43675"/>
                  <a:pt x="5628647" y="38027"/>
                </a:cubicBezTo>
                <a:cubicBezTo>
                  <a:pt x="5617334" y="32380"/>
                  <a:pt x="5606110" y="27539"/>
                  <a:pt x="5594976" y="23504"/>
                </a:cubicBezTo>
                <a:close/>
                <a:moveTo>
                  <a:pt x="5046904" y="8606"/>
                </a:moveTo>
                <a:cubicBezTo>
                  <a:pt x="5050801" y="8624"/>
                  <a:pt x="5054699" y="9089"/>
                  <a:pt x="5058594" y="10001"/>
                </a:cubicBezTo>
                <a:cubicBezTo>
                  <a:pt x="5062491" y="10913"/>
                  <a:pt x="5066244" y="12164"/>
                  <a:pt x="5069854" y="13756"/>
                </a:cubicBezTo>
                <a:lnTo>
                  <a:pt x="5065839" y="26932"/>
                </a:lnTo>
                <a:cubicBezTo>
                  <a:pt x="5059527" y="24062"/>
                  <a:pt x="5053503" y="22626"/>
                  <a:pt x="5047765" y="22626"/>
                </a:cubicBezTo>
                <a:cubicBezTo>
                  <a:pt x="5039632" y="22680"/>
                  <a:pt x="5033668" y="25586"/>
                  <a:pt x="5029873" y="31344"/>
                </a:cubicBezTo>
                <a:cubicBezTo>
                  <a:pt x="5026077" y="37103"/>
                  <a:pt x="5024201" y="45391"/>
                  <a:pt x="5024243" y="56208"/>
                </a:cubicBezTo>
                <a:lnTo>
                  <a:pt x="5024243" y="87494"/>
                </a:lnTo>
                <a:lnTo>
                  <a:pt x="5058953" y="87494"/>
                </a:lnTo>
                <a:lnTo>
                  <a:pt x="5058953" y="101514"/>
                </a:lnTo>
                <a:lnTo>
                  <a:pt x="5024243" y="101514"/>
                </a:lnTo>
                <a:lnTo>
                  <a:pt x="5024243" y="240356"/>
                </a:lnTo>
                <a:lnTo>
                  <a:pt x="5007641" y="240356"/>
                </a:lnTo>
                <a:lnTo>
                  <a:pt x="5007641" y="101514"/>
                </a:lnTo>
                <a:lnTo>
                  <a:pt x="4986413" y="101514"/>
                </a:lnTo>
                <a:lnTo>
                  <a:pt x="4986413" y="88924"/>
                </a:lnTo>
                <a:lnTo>
                  <a:pt x="5007641" y="87494"/>
                </a:lnTo>
                <a:lnTo>
                  <a:pt x="5007641" y="55347"/>
                </a:lnTo>
                <a:cubicBezTo>
                  <a:pt x="5007663" y="40089"/>
                  <a:pt x="5010981" y="28495"/>
                  <a:pt x="5017593" y="20567"/>
                </a:cubicBezTo>
                <a:cubicBezTo>
                  <a:pt x="5024207" y="12639"/>
                  <a:pt x="5033977" y="8652"/>
                  <a:pt x="5046904" y="8606"/>
                </a:cubicBezTo>
                <a:close/>
                <a:moveTo>
                  <a:pt x="4921401" y="8606"/>
                </a:moveTo>
                <a:cubicBezTo>
                  <a:pt x="4925299" y="8624"/>
                  <a:pt x="4929196" y="9089"/>
                  <a:pt x="4933091" y="10001"/>
                </a:cubicBezTo>
                <a:cubicBezTo>
                  <a:pt x="4936989" y="10913"/>
                  <a:pt x="4940741" y="12164"/>
                  <a:pt x="4944351" y="13756"/>
                </a:cubicBezTo>
                <a:lnTo>
                  <a:pt x="4940335" y="26932"/>
                </a:lnTo>
                <a:cubicBezTo>
                  <a:pt x="4934024" y="24062"/>
                  <a:pt x="4927999" y="22626"/>
                  <a:pt x="4922263" y="22626"/>
                </a:cubicBezTo>
                <a:cubicBezTo>
                  <a:pt x="4914129" y="22680"/>
                  <a:pt x="4908165" y="25586"/>
                  <a:pt x="4904370" y="31344"/>
                </a:cubicBezTo>
                <a:cubicBezTo>
                  <a:pt x="4900575" y="37103"/>
                  <a:pt x="4898697" y="45391"/>
                  <a:pt x="4898740" y="56208"/>
                </a:cubicBezTo>
                <a:lnTo>
                  <a:pt x="4898740" y="87494"/>
                </a:lnTo>
                <a:lnTo>
                  <a:pt x="4933450" y="87494"/>
                </a:lnTo>
                <a:lnTo>
                  <a:pt x="4933450" y="101514"/>
                </a:lnTo>
                <a:lnTo>
                  <a:pt x="4898740" y="101514"/>
                </a:lnTo>
                <a:lnTo>
                  <a:pt x="4898740" y="240356"/>
                </a:lnTo>
                <a:lnTo>
                  <a:pt x="4882138" y="240356"/>
                </a:lnTo>
                <a:lnTo>
                  <a:pt x="4882138" y="101514"/>
                </a:lnTo>
                <a:lnTo>
                  <a:pt x="4860909" y="101514"/>
                </a:lnTo>
                <a:lnTo>
                  <a:pt x="4860909" y="88924"/>
                </a:lnTo>
                <a:lnTo>
                  <a:pt x="4882138" y="87494"/>
                </a:lnTo>
                <a:lnTo>
                  <a:pt x="4882138" y="55347"/>
                </a:lnTo>
                <a:cubicBezTo>
                  <a:pt x="4882161" y="40089"/>
                  <a:pt x="4885477" y="28495"/>
                  <a:pt x="4892090" y="20567"/>
                </a:cubicBezTo>
                <a:cubicBezTo>
                  <a:pt x="4898703" y="12639"/>
                  <a:pt x="4908473" y="8652"/>
                  <a:pt x="4921401" y="8606"/>
                </a:cubicBezTo>
                <a:close/>
                <a:moveTo>
                  <a:pt x="5953843" y="1990"/>
                </a:moveTo>
                <a:lnTo>
                  <a:pt x="5967039" y="1990"/>
                </a:lnTo>
                <a:lnTo>
                  <a:pt x="5967039" y="97803"/>
                </a:lnTo>
                <a:lnTo>
                  <a:pt x="6016666" y="97803"/>
                </a:lnTo>
                <a:lnTo>
                  <a:pt x="6016666" y="110998"/>
                </a:lnTo>
                <a:lnTo>
                  <a:pt x="5967039" y="110998"/>
                </a:lnTo>
                <a:lnTo>
                  <a:pt x="5967039" y="116162"/>
                </a:lnTo>
                <a:cubicBezTo>
                  <a:pt x="5969993" y="119898"/>
                  <a:pt x="5974508" y="125972"/>
                  <a:pt x="5980585" y="134383"/>
                </a:cubicBezTo>
                <a:cubicBezTo>
                  <a:pt x="5986662" y="142794"/>
                  <a:pt x="5992644" y="151205"/>
                  <a:pt x="5998530" y="159616"/>
                </a:cubicBezTo>
                <a:cubicBezTo>
                  <a:pt x="6004416" y="168027"/>
                  <a:pt x="6008549" y="174101"/>
                  <a:pt x="6010929" y="177838"/>
                </a:cubicBezTo>
                <a:lnTo>
                  <a:pt x="6000889" y="189025"/>
                </a:lnTo>
                <a:cubicBezTo>
                  <a:pt x="5998962" y="185036"/>
                  <a:pt x="5996059" y="179755"/>
                  <a:pt x="5992177" y="173184"/>
                </a:cubicBezTo>
                <a:cubicBezTo>
                  <a:pt x="5988295" y="166613"/>
                  <a:pt x="5984095" y="159738"/>
                  <a:pt x="5979575" y="152561"/>
                </a:cubicBezTo>
                <a:cubicBezTo>
                  <a:pt x="5975057" y="145385"/>
                  <a:pt x="5970877" y="138893"/>
                  <a:pt x="5967039" y="133087"/>
                </a:cubicBezTo>
                <a:lnTo>
                  <a:pt x="5967039" y="261028"/>
                </a:lnTo>
                <a:lnTo>
                  <a:pt x="5953843" y="261028"/>
                </a:lnTo>
                <a:lnTo>
                  <a:pt x="5953843" y="134521"/>
                </a:lnTo>
                <a:cubicBezTo>
                  <a:pt x="5947975" y="151225"/>
                  <a:pt x="5941209" y="167373"/>
                  <a:pt x="5933547" y="182965"/>
                </a:cubicBezTo>
                <a:cubicBezTo>
                  <a:pt x="5925886" y="198557"/>
                  <a:pt x="5918116" y="211478"/>
                  <a:pt x="5910241" y="221728"/>
                </a:cubicBezTo>
                <a:cubicBezTo>
                  <a:pt x="5909325" y="219761"/>
                  <a:pt x="5908141" y="217598"/>
                  <a:pt x="5906691" y="215237"/>
                </a:cubicBezTo>
                <a:cubicBezTo>
                  <a:pt x="5905237" y="212877"/>
                  <a:pt x="5903839" y="210929"/>
                  <a:pt x="5902495" y="209393"/>
                </a:cubicBezTo>
                <a:cubicBezTo>
                  <a:pt x="5908407" y="202149"/>
                  <a:pt x="5914399" y="193114"/>
                  <a:pt x="5920471" y="182289"/>
                </a:cubicBezTo>
                <a:cubicBezTo>
                  <a:pt x="5926543" y="171464"/>
                  <a:pt x="5932217" y="159859"/>
                  <a:pt x="5937491" y="147472"/>
                </a:cubicBezTo>
                <a:cubicBezTo>
                  <a:pt x="5942767" y="135086"/>
                  <a:pt x="5947165" y="122928"/>
                  <a:pt x="5950687" y="110998"/>
                </a:cubicBezTo>
                <a:lnTo>
                  <a:pt x="5906223" y="110998"/>
                </a:lnTo>
                <a:lnTo>
                  <a:pt x="5906223" y="97803"/>
                </a:lnTo>
                <a:lnTo>
                  <a:pt x="5953843" y="97803"/>
                </a:lnTo>
                <a:close/>
                <a:moveTo>
                  <a:pt x="6113626" y="1704"/>
                </a:moveTo>
                <a:lnTo>
                  <a:pt x="6126821" y="1704"/>
                </a:lnTo>
                <a:lnTo>
                  <a:pt x="6126821" y="165502"/>
                </a:lnTo>
                <a:lnTo>
                  <a:pt x="6162967" y="159192"/>
                </a:lnTo>
                <a:lnTo>
                  <a:pt x="6165261" y="171526"/>
                </a:lnTo>
                <a:lnTo>
                  <a:pt x="6126821" y="178411"/>
                </a:lnTo>
                <a:lnTo>
                  <a:pt x="6126821" y="261028"/>
                </a:lnTo>
                <a:lnTo>
                  <a:pt x="6113626" y="261028"/>
                </a:lnTo>
                <a:lnTo>
                  <a:pt x="6113626" y="180706"/>
                </a:lnTo>
                <a:lnTo>
                  <a:pt x="6018675" y="198205"/>
                </a:lnTo>
                <a:lnTo>
                  <a:pt x="6016092" y="185582"/>
                </a:lnTo>
                <a:lnTo>
                  <a:pt x="6113626" y="168085"/>
                </a:lnTo>
                <a:close/>
                <a:moveTo>
                  <a:pt x="5710583" y="1704"/>
                </a:moveTo>
                <a:lnTo>
                  <a:pt x="5723779" y="3711"/>
                </a:lnTo>
                <a:cubicBezTo>
                  <a:pt x="5722075" y="7757"/>
                  <a:pt x="5720174" y="11928"/>
                  <a:pt x="5718077" y="16226"/>
                </a:cubicBezTo>
                <a:cubicBezTo>
                  <a:pt x="5715979" y="20523"/>
                  <a:pt x="5713577" y="24766"/>
                  <a:pt x="5710870" y="28956"/>
                </a:cubicBezTo>
                <a:lnTo>
                  <a:pt x="5818444" y="28956"/>
                </a:lnTo>
                <a:lnTo>
                  <a:pt x="5820739" y="28382"/>
                </a:lnTo>
                <a:lnTo>
                  <a:pt x="5830205" y="31537"/>
                </a:lnTo>
                <a:cubicBezTo>
                  <a:pt x="5826147" y="39151"/>
                  <a:pt x="5821999" y="46657"/>
                  <a:pt x="5817763" y="54056"/>
                </a:cubicBezTo>
                <a:cubicBezTo>
                  <a:pt x="5813525" y="61455"/>
                  <a:pt x="5809449" y="67813"/>
                  <a:pt x="5805535" y="73132"/>
                </a:cubicBezTo>
                <a:lnTo>
                  <a:pt x="5793773" y="69117"/>
                </a:lnTo>
                <a:cubicBezTo>
                  <a:pt x="5796271" y="65315"/>
                  <a:pt x="5799021" y="60941"/>
                  <a:pt x="5802021" y="55992"/>
                </a:cubicBezTo>
                <a:cubicBezTo>
                  <a:pt x="5805021" y="51044"/>
                  <a:pt x="5807913" y="45952"/>
                  <a:pt x="5810698" y="40716"/>
                </a:cubicBezTo>
                <a:lnTo>
                  <a:pt x="5758201" y="40716"/>
                </a:lnTo>
                <a:cubicBezTo>
                  <a:pt x="5757335" y="44004"/>
                  <a:pt x="5756343" y="47183"/>
                  <a:pt x="5755225" y="50255"/>
                </a:cubicBezTo>
                <a:cubicBezTo>
                  <a:pt x="5754109" y="53327"/>
                  <a:pt x="5752901" y="56363"/>
                  <a:pt x="5751604" y="59362"/>
                </a:cubicBezTo>
                <a:cubicBezTo>
                  <a:pt x="5760359" y="72415"/>
                  <a:pt x="5772396" y="83674"/>
                  <a:pt x="5787713" y="93141"/>
                </a:cubicBezTo>
                <a:cubicBezTo>
                  <a:pt x="5803029" y="102608"/>
                  <a:pt x="5819871" y="109421"/>
                  <a:pt x="5838237" y="113580"/>
                </a:cubicBezTo>
                <a:cubicBezTo>
                  <a:pt x="5836767" y="114942"/>
                  <a:pt x="5835261" y="116664"/>
                  <a:pt x="5833719" y="118744"/>
                </a:cubicBezTo>
                <a:cubicBezTo>
                  <a:pt x="5832177" y="120824"/>
                  <a:pt x="5830815" y="122831"/>
                  <a:pt x="5829631" y="124768"/>
                </a:cubicBezTo>
                <a:cubicBezTo>
                  <a:pt x="5812634" y="119945"/>
                  <a:pt x="5796857" y="112881"/>
                  <a:pt x="5782299" y="103576"/>
                </a:cubicBezTo>
                <a:cubicBezTo>
                  <a:pt x="5767740" y="94271"/>
                  <a:pt x="5755691" y="83262"/>
                  <a:pt x="5746154" y="70551"/>
                </a:cubicBezTo>
                <a:cubicBezTo>
                  <a:pt x="5739400" y="82927"/>
                  <a:pt x="5729743" y="93816"/>
                  <a:pt x="5717181" y="103217"/>
                </a:cubicBezTo>
                <a:cubicBezTo>
                  <a:pt x="5704619" y="112618"/>
                  <a:pt x="5688363" y="120280"/>
                  <a:pt x="5668413" y="126202"/>
                </a:cubicBezTo>
                <a:cubicBezTo>
                  <a:pt x="5667631" y="124535"/>
                  <a:pt x="5666471" y="122706"/>
                  <a:pt x="5664935" y="120715"/>
                </a:cubicBezTo>
                <a:cubicBezTo>
                  <a:pt x="5663400" y="118726"/>
                  <a:pt x="5661881" y="117112"/>
                  <a:pt x="5660381" y="115875"/>
                </a:cubicBezTo>
                <a:cubicBezTo>
                  <a:pt x="5686510" y="108763"/>
                  <a:pt x="5705969" y="98603"/>
                  <a:pt x="5718759" y="85396"/>
                </a:cubicBezTo>
                <a:cubicBezTo>
                  <a:pt x="5731547" y="72188"/>
                  <a:pt x="5740106" y="57295"/>
                  <a:pt x="5744433" y="40716"/>
                </a:cubicBezTo>
                <a:lnTo>
                  <a:pt x="5703411" y="40716"/>
                </a:lnTo>
                <a:cubicBezTo>
                  <a:pt x="5699258" y="46478"/>
                  <a:pt x="5694655" y="52096"/>
                  <a:pt x="5689605" y="57570"/>
                </a:cubicBezTo>
                <a:cubicBezTo>
                  <a:pt x="5684555" y="63044"/>
                  <a:pt x="5679021" y="68232"/>
                  <a:pt x="5673003" y="73132"/>
                </a:cubicBezTo>
                <a:cubicBezTo>
                  <a:pt x="5671778" y="71500"/>
                  <a:pt x="5670212" y="69887"/>
                  <a:pt x="5668306" y="68291"/>
                </a:cubicBezTo>
                <a:cubicBezTo>
                  <a:pt x="5666399" y="66696"/>
                  <a:pt x="5664618" y="65440"/>
                  <a:pt x="5662963" y="64527"/>
                </a:cubicBezTo>
                <a:cubicBezTo>
                  <a:pt x="5674880" y="55257"/>
                  <a:pt x="5684825" y="45037"/>
                  <a:pt x="5692797" y="33867"/>
                </a:cubicBezTo>
                <a:cubicBezTo>
                  <a:pt x="5700769" y="22698"/>
                  <a:pt x="5706698" y="11976"/>
                  <a:pt x="5710583" y="1704"/>
                </a:cubicBezTo>
                <a:close/>
                <a:moveTo>
                  <a:pt x="4414818" y="1704"/>
                </a:moveTo>
                <a:lnTo>
                  <a:pt x="4429161" y="1704"/>
                </a:lnTo>
                <a:cubicBezTo>
                  <a:pt x="4429113" y="13004"/>
                  <a:pt x="4428779" y="25902"/>
                  <a:pt x="4428157" y="40393"/>
                </a:cubicBezTo>
                <a:cubicBezTo>
                  <a:pt x="4427536" y="54886"/>
                  <a:pt x="4426053" y="70293"/>
                  <a:pt x="4423711" y="86614"/>
                </a:cubicBezTo>
                <a:lnTo>
                  <a:pt x="4545915" y="86614"/>
                </a:lnTo>
                <a:lnTo>
                  <a:pt x="4545915" y="100385"/>
                </a:lnTo>
                <a:lnTo>
                  <a:pt x="4433465" y="100385"/>
                </a:lnTo>
                <a:cubicBezTo>
                  <a:pt x="4443839" y="134635"/>
                  <a:pt x="4458804" y="164672"/>
                  <a:pt x="4478359" y="190495"/>
                </a:cubicBezTo>
                <a:cubicBezTo>
                  <a:pt x="4497913" y="216319"/>
                  <a:pt x="4521771" y="235527"/>
                  <a:pt x="4549931" y="248119"/>
                </a:cubicBezTo>
                <a:cubicBezTo>
                  <a:pt x="4548030" y="249786"/>
                  <a:pt x="4546167" y="251830"/>
                  <a:pt x="4544337" y="254251"/>
                </a:cubicBezTo>
                <a:cubicBezTo>
                  <a:pt x="4542509" y="256672"/>
                  <a:pt x="4540931" y="258930"/>
                  <a:pt x="4539604" y="261028"/>
                </a:cubicBezTo>
                <a:cubicBezTo>
                  <a:pt x="4510787" y="246954"/>
                  <a:pt x="4486451" y="226407"/>
                  <a:pt x="4466597" y="199388"/>
                </a:cubicBezTo>
                <a:cubicBezTo>
                  <a:pt x="4446743" y="172369"/>
                  <a:pt x="4431301" y="140706"/>
                  <a:pt x="4420269" y="104400"/>
                </a:cubicBezTo>
                <a:cubicBezTo>
                  <a:pt x="4416423" y="124489"/>
                  <a:pt x="4410027" y="144361"/>
                  <a:pt x="4401080" y="164015"/>
                </a:cubicBezTo>
                <a:cubicBezTo>
                  <a:pt x="4392135" y="183668"/>
                  <a:pt x="4379619" y="201904"/>
                  <a:pt x="4363533" y="218721"/>
                </a:cubicBezTo>
                <a:cubicBezTo>
                  <a:pt x="4347447" y="235538"/>
                  <a:pt x="4326772" y="249736"/>
                  <a:pt x="4301507" y="261315"/>
                </a:cubicBezTo>
                <a:cubicBezTo>
                  <a:pt x="4300305" y="259378"/>
                  <a:pt x="4298763" y="257371"/>
                  <a:pt x="4296881" y="255291"/>
                </a:cubicBezTo>
                <a:cubicBezTo>
                  <a:pt x="4294999" y="253211"/>
                  <a:pt x="4293097" y="251490"/>
                  <a:pt x="4291179" y="250127"/>
                </a:cubicBezTo>
                <a:cubicBezTo>
                  <a:pt x="4315868" y="239311"/>
                  <a:pt x="4336041" y="225882"/>
                  <a:pt x="4351697" y="209839"/>
                </a:cubicBezTo>
                <a:cubicBezTo>
                  <a:pt x="4367355" y="193796"/>
                  <a:pt x="4379537" y="176350"/>
                  <a:pt x="4388247" y="157502"/>
                </a:cubicBezTo>
                <a:cubicBezTo>
                  <a:pt x="4396954" y="138654"/>
                  <a:pt x="4403229" y="119615"/>
                  <a:pt x="4407073" y="100385"/>
                </a:cubicBezTo>
                <a:lnTo>
                  <a:pt x="4296343" y="100385"/>
                </a:lnTo>
                <a:lnTo>
                  <a:pt x="4296343" y="86614"/>
                </a:lnTo>
                <a:lnTo>
                  <a:pt x="4409368" y="86614"/>
                </a:lnTo>
                <a:cubicBezTo>
                  <a:pt x="4411835" y="70132"/>
                  <a:pt x="4413353" y="54617"/>
                  <a:pt x="4413921" y="40072"/>
                </a:cubicBezTo>
                <a:cubicBezTo>
                  <a:pt x="4414489" y="25525"/>
                  <a:pt x="4414788" y="12736"/>
                  <a:pt x="4414818" y="1704"/>
                </a:cubicBezTo>
                <a:close/>
                <a:moveTo>
                  <a:pt x="2646589" y="1704"/>
                </a:moveTo>
                <a:lnTo>
                  <a:pt x="2660358" y="1704"/>
                </a:lnTo>
                <a:lnTo>
                  <a:pt x="2660358" y="26087"/>
                </a:lnTo>
                <a:lnTo>
                  <a:pt x="2740393" y="26087"/>
                </a:lnTo>
                <a:lnTo>
                  <a:pt x="2740393" y="1704"/>
                </a:lnTo>
                <a:lnTo>
                  <a:pt x="2753876" y="1704"/>
                </a:lnTo>
                <a:lnTo>
                  <a:pt x="2753876" y="26087"/>
                </a:lnTo>
                <a:lnTo>
                  <a:pt x="2825018" y="26087"/>
                </a:lnTo>
                <a:lnTo>
                  <a:pt x="2825018" y="38996"/>
                </a:lnTo>
                <a:lnTo>
                  <a:pt x="2753876" y="38996"/>
                </a:lnTo>
                <a:lnTo>
                  <a:pt x="2753876" y="64239"/>
                </a:lnTo>
                <a:lnTo>
                  <a:pt x="2740393" y="64239"/>
                </a:lnTo>
                <a:lnTo>
                  <a:pt x="2740393" y="38996"/>
                </a:lnTo>
                <a:lnTo>
                  <a:pt x="2660358" y="38996"/>
                </a:lnTo>
                <a:lnTo>
                  <a:pt x="2660358" y="65100"/>
                </a:lnTo>
                <a:lnTo>
                  <a:pt x="2646589" y="65100"/>
                </a:lnTo>
                <a:lnTo>
                  <a:pt x="2646589" y="38996"/>
                </a:lnTo>
                <a:lnTo>
                  <a:pt x="2575447" y="38996"/>
                </a:lnTo>
                <a:lnTo>
                  <a:pt x="2575447" y="26087"/>
                </a:lnTo>
                <a:lnTo>
                  <a:pt x="2646589" y="26087"/>
                </a:lnTo>
                <a:close/>
                <a:moveTo>
                  <a:pt x="4015431" y="1434"/>
                </a:moveTo>
                <a:lnTo>
                  <a:pt x="4028627" y="1434"/>
                </a:lnTo>
                <a:lnTo>
                  <a:pt x="4028627" y="39300"/>
                </a:lnTo>
                <a:lnTo>
                  <a:pt x="4076259" y="39300"/>
                </a:lnTo>
                <a:lnTo>
                  <a:pt x="4076259" y="51886"/>
                </a:lnTo>
                <a:lnTo>
                  <a:pt x="4028627" y="51886"/>
                </a:lnTo>
                <a:lnTo>
                  <a:pt x="4028627" y="92657"/>
                </a:lnTo>
                <a:lnTo>
                  <a:pt x="4082557" y="92657"/>
                </a:lnTo>
                <a:lnTo>
                  <a:pt x="4082557" y="105530"/>
                </a:lnTo>
                <a:lnTo>
                  <a:pt x="4031191" y="105530"/>
                </a:lnTo>
                <a:lnTo>
                  <a:pt x="4031191" y="152038"/>
                </a:lnTo>
                <a:lnTo>
                  <a:pt x="4080263" y="152038"/>
                </a:lnTo>
                <a:lnTo>
                  <a:pt x="4080263" y="164911"/>
                </a:lnTo>
                <a:lnTo>
                  <a:pt x="4031191" y="164911"/>
                </a:lnTo>
                <a:lnTo>
                  <a:pt x="4031191" y="229189"/>
                </a:lnTo>
                <a:cubicBezTo>
                  <a:pt x="4040185" y="233301"/>
                  <a:pt x="4050756" y="236209"/>
                  <a:pt x="4062905" y="237914"/>
                </a:cubicBezTo>
                <a:cubicBezTo>
                  <a:pt x="4075051" y="239620"/>
                  <a:pt x="4089059" y="240445"/>
                  <a:pt x="4104927" y="240392"/>
                </a:cubicBezTo>
                <a:cubicBezTo>
                  <a:pt x="4107794" y="240392"/>
                  <a:pt x="4114640" y="240391"/>
                  <a:pt x="4125463" y="240387"/>
                </a:cubicBezTo>
                <a:cubicBezTo>
                  <a:pt x="4136288" y="240383"/>
                  <a:pt x="4148503" y="240373"/>
                  <a:pt x="4162111" y="240356"/>
                </a:cubicBezTo>
                <a:cubicBezTo>
                  <a:pt x="4175719" y="240339"/>
                  <a:pt x="4188133" y="240311"/>
                  <a:pt x="4199353" y="240270"/>
                </a:cubicBezTo>
                <a:cubicBezTo>
                  <a:pt x="4210571" y="240231"/>
                  <a:pt x="4218011" y="240175"/>
                  <a:pt x="4221669" y="240104"/>
                </a:cubicBezTo>
                <a:cubicBezTo>
                  <a:pt x="4220331" y="241929"/>
                  <a:pt x="4219063" y="244147"/>
                  <a:pt x="4217867" y="246758"/>
                </a:cubicBezTo>
                <a:cubicBezTo>
                  <a:pt x="4216672" y="249368"/>
                  <a:pt x="4215837" y="251729"/>
                  <a:pt x="4215359" y="253839"/>
                </a:cubicBezTo>
                <a:lnTo>
                  <a:pt x="4105499" y="253839"/>
                </a:lnTo>
                <a:cubicBezTo>
                  <a:pt x="4072640" y="254282"/>
                  <a:pt x="4046847" y="250534"/>
                  <a:pt x="4028119" y="242595"/>
                </a:cubicBezTo>
                <a:cubicBezTo>
                  <a:pt x="4009392" y="234655"/>
                  <a:pt x="3995217" y="219864"/>
                  <a:pt x="3985593" y="198220"/>
                </a:cubicBezTo>
                <a:cubicBezTo>
                  <a:pt x="3984051" y="210726"/>
                  <a:pt x="3981771" y="222339"/>
                  <a:pt x="3978759" y="233059"/>
                </a:cubicBezTo>
                <a:cubicBezTo>
                  <a:pt x="3975746" y="243779"/>
                  <a:pt x="3971816" y="253383"/>
                  <a:pt x="3966970" y="261871"/>
                </a:cubicBezTo>
                <a:cubicBezTo>
                  <a:pt x="3965691" y="261040"/>
                  <a:pt x="3963946" y="259833"/>
                  <a:pt x="3961734" y="258249"/>
                </a:cubicBezTo>
                <a:cubicBezTo>
                  <a:pt x="3959523" y="256665"/>
                  <a:pt x="3957634" y="255386"/>
                  <a:pt x="3956069" y="254412"/>
                </a:cubicBezTo>
                <a:cubicBezTo>
                  <a:pt x="3964413" y="239897"/>
                  <a:pt x="3969958" y="221974"/>
                  <a:pt x="3972707" y="200641"/>
                </a:cubicBezTo>
                <a:cubicBezTo>
                  <a:pt x="3975456" y="179308"/>
                  <a:pt x="3976987" y="155643"/>
                  <a:pt x="3977297" y="129650"/>
                </a:cubicBezTo>
                <a:lnTo>
                  <a:pt x="3990456" y="130508"/>
                </a:lnTo>
                <a:cubicBezTo>
                  <a:pt x="3989933" y="144850"/>
                  <a:pt x="3989265" y="158615"/>
                  <a:pt x="3988454" y="171802"/>
                </a:cubicBezTo>
                <a:cubicBezTo>
                  <a:pt x="3991849" y="183245"/>
                  <a:pt x="3995964" y="193013"/>
                  <a:pt x="4000797" y="201108"/>
                </a:cubicBezTo>
                <a:cubicBezTo>
                  <a:pt x="4005632" y="209202"/>
                  <a:pt x="4011472" y="215881"/>
                  <a:pt x="4018318" y="221147"/>
                </a:cubicBezTo>
                <a:lnTo>
                  <a:pt x="4018318" y="105530"/>
                </a:lnTo>
                <a:lnTo>
                  <a:pt x="3962093" y="105530"/>
                </a:lnTo>
                <a:lnTo>
                  <a:pt x="3962093" y="92657"/>
                </a:lnTo>
                <a:lnTo>
                  <a:pt x="4015431" y="92657"/>
                </a:lnTo>
                <a:lnTo>
                  <a:pt x="4015431" y="51886"/>
                </a:lnTo>
                <a:lnTo>
                  <a:pt x="3967543" y="51886"/>
                </a:lnTo>
                <a:lnTo>
                  <a:pt x="3967543" y="39300"/>
                </a:lnTo>
                <a:lnTo>
                  <a:pt x="4015431" y="39300"/>
                </a:lnTo>
                <a:close/>
                <a:moveTo>
                  <a:pt x="2338210" y="1434"/>
                </a:moveTo>
                <a:lnTo>
                  <a:pt x="2351119" y="1434"/>
                </a:lnTo>
                <a:lnTo>
                  <a:pt x="2351119" y="21802"/>
                </a:lnTo>
                <a:lnTo>
                  <a:pt x="2405336" y="21802"/>
                </a:lnTo>
                <a:lnTo>
                  <a:pt x="2405336" y="1434"/>
                </a:lnTo>
                <a:lnTo>
                  <a:pt x="2418532" y="1434"/>
                </a:lnTo>
                <a:lnTo>
                  <a:pt x="2418532" y="21802"/>
                </a:lnTo>
                <a:lnTo>
                  <a:pt x="2481642" y="21802"/>
                </a:lnTo>
                <a:lnTo>
                  <a:pt x="2481642" y="69385"/>
                </a:lnTo>
                <a:lnTo>
                  <a:pt x="2418532" y="69385"/>
                </a:lnTo>
                <a:lnTo>
                  <a:pt x="2418532" y="96099"/>
                </a:lnTo>
                <a:lnTo>
                  <a:pt x="2498280" y="96099"/>
                </a:lnTo>
                <a:cubicBezTo>
                  <a:pt x="2498269" y="96212"/>
                  <a:pt x="2498221" y="96915"/>
                  <a:pt x="2498137" y="98208"/>
                </a:cubicBezTo>
                <a:cubicBezTo>
                  <a:pt x="2498053" y="99501"/>
                  <a:pt x="2498005" y="100704"/>
                  <a:pt x="2497994" y="101818"/>
                </a:cubicBezTo>
                <a:cubicBezTo>
                  <a:pt x="2496756" y="110882"/>
                  <a:pt x="2495502" y="117778"/>
                  <a:pt x="2494228" y="122506"/>
                </a:cubicBezTo>
                <a:cubicBezTo>
                  <a:pt x="2492955" y="127235"/>
                  <a:pt x="2491342" y="130475"/>
                  <a:pt x="2489387" y="132227"/>
                </a:cubicBezTo>
                <a:cubicBezTo>
                  <a:pt x="2487715" y="133649"/>
                  <a:pt x="2485897" y="134676"/>
                  <a:pt x="2483937" y="135310"/>
                </a:cubicBezTo>
                <a:cubicBezTo>
                  <a:pt x="2481977" y="135943"/>
                  <a:pt x="2479587" y="136254"/>
                  <a:pt x="2476765" y="136242"/>
                </a:cubicBezTo>
                <a:cubicBezTo>
                  <a:pt x="2474501" y="136517"/>
                  <a:pt x="2471213" y="136612"/>
                  <a:pt x="2466905" y="136530"/>
                </a:cubicBezTo>
                <a:cubicBezTo>
                  <a:pt x="2462595" y="136446"/>
                  <a:pt x="2457946" y="136254"/>
                  <a:pt x="2452956" y="135955"/>
                </a:cubicBezTo>
                <a:cubicBezTo>
                  <a:pt x="2452801" y="134330"/>
                  <a:pt x="2452466" y="132561"/>
                  <a:pt x="2451952" y="130648"/>
                </a:cubicBezTo>
                <a:cubicBezTo>
                  <a:pt x="2451438" y="128736"/>
                  <a:pt x="2450816" y="126966"/>
                  <a:pt x="2450087" y="125340"/>
                </a:cubicBezTo>
                <a:cubicBezTo>
                  <a:pt x="2455077" y="125891"/>
                  <a:pt x="2459584" y="126226"/>
                  <a:pt x="2463606" y="126345"/>
                </a:cubicBezTo>
                <a:cubicBezTo>
                  <a:pt x="2467628" y="126465"/>
                  <a:pt x="2470484" y="126513"/>
                  <a:pt x="2472176" y="126489"/>
                </a:cubicBezTo>
                <a:cubicBezTo>
                  <a:pt x="2473879" y="126507"/>
                  <a:pt x="2475277" y="126399"/>
                  <a:pt x="2476371" y="126166"/>
                </a:cubicBezTo>
                <a:cubicBezTo>
                  <a:pt x="2477465" y="125932"/>
                  <a:pt x="2478361" y="125466"/>
                  <a:pt x="2479061" y="124766"/>
                </a:cubicBezTo>
                <a:cubicBezTo>
                  <a:pt x="2480046" y="123821"/>
                  <a:pt x="2480943" y="121978"/>
                  <a:pt x="2481750" y="119239"/>
                </a:cubicBezTo>
                <a:cubicBezTo>
                  <a:pt x="2482556" y="116499"/>
                  <a:pt x="2483382" y="112503"/>
                  <a:pt x="2484224" y="107251"/>
                </a:cubicBezTo>
                <a:lnTo>
                  <a:pt x="2418532" y="107251"/>
                </a:lnTo>
                <a:lnTo>
                  <a:pt x="2418532" y="137372"/>
                </a:lnTo>
                <a:lnTo>
                  <a:pt x="2405336" y="137372"/>
                </a:lnTo>
                <a:lnTo>
                  <a:pt x="2405336" y="107251"/>
                </a:lnTo>
                <a:lnTo>
                  <a:pt x="2339931" y="107251"/>
                </a:lnTo>
                <a:cubicBezTo>
                  <a:pt x="2334272" y="116861"/>
                  <a:pt x="2325080" y="125682"/>
                  <a:pt x="2312357" y="133715"/>
                </a:cubicBezTo>
                <a:cubicBezTo>
                  <a:pt x="2299632" y="141746"/>
                  <a:pt x="2282051" y="148989"/>
                  <a:pt x="2259610" y="155444"/>
                </a:cubicBezTo>
                <a:cubicBezTo>
                  <a:pt x="2258856" y="153633"/>
                  <a:pt x="2257853" y="151661"/>
                  <a:pt x="2256597" y="149528"/>
                </a:cubicBezTo>
                <a:cubicBezTo>
                  <a:pt x="2255343" y="147394"/>
                  <a:pt x="2254051" y="145637"/>
                  <a:pt x="2252725" y="144256"/>
                </a:cubicBezTo>
                <a:cubicBezTo>
                  <a:pt x="2271227" y="139218"/>
                  <a:pt x="2286144" y="133588"/>
                  <a:pt x="2297475" y="127367"/>
                </a:cubicBezTo>
                <a:cubicBezTo>
                  <a:pt x="2308807" y="121146"/>
                  <a:pt x="2317413" y="114441"/>
                  <a:pt x="2323293" y="107251"/>
                </a:cubicBezTo>
                <a:lnTo>
                  <a:pt x="2270223" y="107251"/>
                </a:lnTo>
                <a:cubicBezTo>
                  <a:pt x="2271700" y="100434"/>
                  <a:pt x="2273194" y="92588"/>
                  <a:pt x="2274706" y="83712"/>
                </a:cubicBezTo>
                <a:cubicBezTo>
                  <a:pt x="2276217" y="74835"/>
                  <a:pt x="2277496" y="66343"/>
                  <a:pt x="2278543" y="58233"/>
                </a:cubicBezTo>
                <a:lnTo>
                  <a:pt x="2338210" y="58233"/>
                </a:lnTo>
                <a:lnTo>
                  <a:pt x="2338210" y="56797"/>
                </a:lnTo>
                <a:lnTo>
                  <a:pt x="2338210" y="33240"/>
                </a:lnTo>
                <a:lnTo>
                  <a:pt x="2264773" y="33240"/>
                </a:lnTo>
                <a:lnTo>
                  <a:pt x="2264773" y="21802"/>
                </a:lnTo>
                <a:lnTo>
                  <a:pt x="2338210" y="21802"/>
                </a:lnTo>
                <a:close/>
                <a:moveTo>
                  <a:pt x="2010611" y="1434"/>
                </a:moveTo>
                <a:lnTo>
                  <a:pt x="2025816" y="4016"/>
                </a:lnTo>
                <a:cubicBezTo>
                  <a:pt x="2023820" y="7464"/>
                  <a:pt x="2021716" y="10966"/>
                  <a:pt x="2019504" y="14522"/>
                </a:cubicBezTo>
                <a:cubicBezTo>
                  <a:pt x="2017294" y="18079"/>
                  <a:pt x="2014903" y="21652"/>
                  <a:pt x="2012333" y="25244"/>
                </a:cubicBezTo>
                <a:lnTo>
                  <a:pt x="2091507" y="25244"/>
                </a:lnTo>
                <a:lnTo>
                  <a:pt x="2094089" y="24383"/>
                </a:lnTo>
                <a:lnTo>
                  <a:pt x="2102982" y="30679"/>
                </a:lnTo>
                <a:cubicBezTo>
                  <a:pt x="2098876" y="37963"/>
                  <a:pt x="2094107" y="45398"/>
                  <a:pt x="2088675" y="52980"/>
                </a:cubicBezTo>
                <a:cubicBezTo>
                  <a:pt x="2083242" y="60563"/>
                  <a:pt x="2077684" y="67573"/>
                  <a:pt x="2072000" y="74011"/>
                </a:cubicBezTo>
                <a:lnTo>
                  <a:pt x="2160068" y="74011"/>
                </a:lnTo>
                <a:lnTo>
                  <a:pt x="2160068" y="157739"/>
                </a:lnTo>
                <a:lnTo>
                  <a:pt x="2083475" y="157739"/>
                </a:lnTo>
                <a:lnTo>
                  <a:pt x="2083475" y="232929"/>
                </a:lnTo>
                <a:cubicBezTo>
                  <a:pt x="2083278" y="236840"/>
                  <a:pt x="2084318" y="239422"/>
                  <a:pt x="2086595" y="240678"/>
                </a:cubicBezTo>
                <a:cubicBezTo>
                  <a:pt x="2088872" y="241933"/>
                  <a:pt x="2093570" y="242507"/>
                  <a:pt x="2100686" y="242400"/>
                </a:cubicBezTo>
                <a:lnTo>
                  <a:pt x="2152609" y="242400"/>
                </a:lnTo>
                <a:cubicBezTo>
                  <a:pt x="2157038" y="242557"/>
                  <a:pt x="2160389" y="241637"/>
                  <a:pt x="2162661" y="239636"/>
                </a:cubicBezTo>
                <a:cubicBezTo>
                  <a:pt x="2164933" y="237636"/>
                  <a:pt x="2166518" y="233611"/>
                  <a:pt x="2167420" y="227562"/>
                </a:cubicBezTo>
                <a:cubicBezTo>
                  <a:pt x="2168322" y="221512"/>
                  <a:pt x="2168931" y="212491"/>
                  <a:pt x="2169248" y="200500"/>
                </a:cubicBezTo>
                <a:cubicBezTo>
                  <a:pt x="2171160" y="201672"/>
                  <a:pt x="2173287" y="202772"/>
                  <a:pt x="2175630" y="203800"/>
                </a:cubicBezTo>
                <a:cubicBezTo>
                  <a:pt x="2177973" y="204828"/>
                  <a:pt x="2180244" y="205641"/>
                  <a:pt x="2182444" y="206240"/>
                </a:cubicBezTo>
                <a:cubicBezTo>
                  <a:pt x="2181636" y="225604"/>
                  <a:pt x="2179306" y="238726"/>
                  <a:pt x="2175451" y="245604"/>
                </a:cubicBezTo>
                <a:cubicBezTo>
                  <a:pt x="2171596" y="252482"/>
                  <a:pt x="2164174" y="255704"/>
                  <a:pt x="2153183" y="255273"/>
                </a:cubicBezTo>
                <a:lnTo>
                  <a:pt x="2100113" y="255273"/>
                </a:lnTo>
                <a:cubicBezTo>
                  <a:pt x="2088430" y="255470"/>
                  <a:pt x="2080386" y="254003"/>
                  <a:pt x="2075981" y="250870"/>
                </a:cubicBezTo>
                <a:cubicBezTo>
                  <a:pt x="2071577" y="247739"/>
                  <a:pt x="2069484" y="241758"/>
                  <a:pt x="2069706" y="232929"/>
                </a:cubicBezTo>
                <a:lnTo>
                  <a:pt x="2069706" y="157739"/>
                </a:lnTo>
                <a:lnTo>
                  <a:pt x="2051347" y="157739"/>
                </a:lnTo>
                <a:cubicBezTo>
                  <a:pt x="2046915" y="173270"/>
                  <a:pt x="2040224" y="187456"/>
                  <a:pt x="2031276" y="200296"/>
                </a:cubicBezTo>
                <a:cubicBezTo>
                  <a:pt x="2022329" y="213137"/>
                  <a:pt x="2010178" y="224429"/>
                  <a:pt x="1994824" y="234171"/>
                </a:cubicBezTo>
                <a:cubicBezTo>
                  <a:pt x="1979470" y="243913"/>
                  <a:pt x="1959966" y="251904"/>
                  <a:pt x="1936314" y="258142"/>
                </a:cubicBezTo>
                <a:cubicBezTo>
                  <a:pt x="1935531" y="256308"/>
                  <a:pt x="1934371" y="254243"/>
                  <a:pt x="1932835" y="251948"/>
                </a:cubicBezTo>
                <a:cubicBezTo>
                  <a:pt x="1931300" y="249653"/>
                  <a:pt x="1929782" y="247805"/>
                  <a:pt x="1928282" y="246405"/>
                </a:cubicBezTo>
                <a:cubicBezTo>
                  <a:pt x="1950512" y="240924"/>
                  <a:pt x="1968875" y="233881"/>
                  <a:pt x="1983371" y="225273"/>
                </a:cubicBezTo>
                <a:cubicBezTo>
                  <a:pt x="1997865" y="216665"/>
                  <a:pt x="2009365" y="206685"/>
                  <a:pt x="2017869" y="195334"/>
                </a:cubicBezTo>
                <a:cubicBezTo>
                  <a:pt x="2026372" y="183983"/>
                  <a:pt x="2032750" y="171451"/>
                  <a:pt x="2037003" y="157739"/>
                </a:cubicBezTo>
                <a:lnTo>
                  <a:pt x="1957542" y="157739"/>
                </a:lnTo>
                <a:lnTo>
                  <a:pt x="1957542" y="85453"/>
                </a:lnTo>
                <a:cubicBezTo>
                  <a:pt x="1954111" y="88441"/>
                  <a:pt x="1950645" y="91285"/>
                  <a:pt x="1947143" y="93988"/>
                </a:cubicBezTo>
                <a:cubicBezTo>
                  <a:pt x="1943641" y="96690"/>
                  <a:pt x="1940031" y="99393"/>
                  <a:pt x="1936314" y="102096"/>
                </a:cubicBezTo>
                <a:cubicBezTo>
                  <a:pt x="1935095" y="100446"/>
                  <a:pt x="1933517" y="98724"/>
                  <a:pt x="1931581" y="96930"/>
                </a:cubicBezTo>
                <a:cubicBezTo>
                  <a:pt x="1929645" y="95136"/>
                  <a:pt x="1927779" y="93700"/>
                  <a:pt x="1925987" y="92624"/>
                </a:cubicBezTo>
                <a:cubicBezTo>
                  <a:pt x="1945990" y="79064"/>
                  <a:pt x="1963141" y="64117"/>
                  <a:pt x="1977443" y="47786"/>
                </a:cubicBezTo>
                <a:cubicBezTo>
                  <a:pt x="1991744" y="31455"/>
                  <a:pt x="2002801" y="16004"/>
                  <a:pt x="2010611" y="1434"/>
                </a:cubicBezTo>
                <a:close/>
                <a:moveTo>
                  <a:pt x="377783" y="1434"/>
                </a:moveTo>
                <a:lnTo>
                  <a:pt x="390117" y="5450"/>
                </a:lnTo>
                <a:cubicBezTo>
                  <a:pt x="387966" y="9777"/>
                  <a:pt x="385600" y="14104"/>
                  <a:pt x="383017" y="18431"/>
                </a:cubicBezTo>
                <a:cubicBezTo>
                  <a:pt x="380436" y="22758"/>
                  <a:pt x="377639" y="26942"/>
                  <a:pt x="374627" y="30981"/>
                </a:cubicBezTo>
                <a:lnTo>
                  <a:pt x="552482" y="30981"/>
                </a:lnTo>
                <a:lnTo>
                  <a:pt x="552482" y="43280"/>
                </a:lnTo>
                <a:lnTo>
                  <a:pt x="365734" y="43280"/>
                </a:lnTo>
                <a:cubicBezTo>
                  <a:pt x="358945" y="51779"/>
                  <a:pt x="351797" y="59697"/>
                  <a:pt x="344291" y="67033"/>
                </a:cubicBezTo>
                <a:cubicBezTo>
                  <a:pt x="336785" y="74370"/>
                  <a:pt x="329207" y="80992"/>
                  <a:pt x="321557" y="86899"/>
                </a:cubicBezTo>
                <a:cubicBezTo>
                  <a:pt x="320733" y="85330"/>
                  <a:pt x="319441" y="83368"/>
                  <a:pt x="317684" y="81010"/>
                </a:cubicBezTo>
                <a:cubicBezTo>
                  <a:pt x="315927" y="78652"/>
                  <a:pt x="314350" y="76693"/>
                  <a:pt x="312951" y="75130"/>
                </a:cubicBezTo>
                <a:cubicBezTo>
                  <a:pt x="325675" y="66221"/>
                  <a:pt x="337807" y="55375"/>
                  <a:pt x="349347" y="42590"/>
                </a:cubicBezTo>
                <a:cubicBezTo>
                  <a:pt x="360887" y="29806"/>
                  <a:pt x="370365" y="16088"/>
                  <a:pt x="377783" y="1434"/>
                </a:cubicBezTo>
                <a:close/>
                <a:moveTo>
                  <a:pt x="6302956" y="0"/>
                </a:moveTo>
                <a:lnTo>
                  <a:pt x="6316439" y="4016"/>
                </a:lnTo>
                <a:cubicBezTo>
                  <a:pt x="6313583" y="10333"/>
                  <a:pt x="6310547" y="16561"/>
                  <a:pt x="6307331" y="22698"/>
                </a:cubicBezTo>
                <a:cubicBezTo>
                  <a:pt x="6304115" y="28836"/>
                  <a:pt x="6300650" y="34848"/>
                  <a:pt x="6296933" y="40734"/>
                </a:cubicBezTo>
                <a:lnTo>
                  <a:pt x="6461019" y="40734"/>
                </a:lnTo>
                <a:lnTo>
                  <a:pt x="6461019" y="48459"/>
                </a:lnTo>
                <a:cubicBezTo>
                  <a:pt x="6459813" y="81093"/>
                  <a:pt x="6458591" y="107217"/>
                  <a:pt x="6457353" y="126832"/>
                </a:cubicBezTo>
                <a:cubicBezTo>
                  <a:pt x="6456115" y="146446"/>
                  <a:pt x="6454638" y="161135"/>
                  <a:pt x="6452923" y="170900"/>
                </a:cubicBezTo>
                <a:cubicBezTo>
                  <a:pt x="6451207" y="180664"/>
                  <a:pt x="6449029" y="187088"/>
                  <a:pt x="6446388" y="190172"/>
                </a:cubicBezTo>
                <a:cubicBezTo>
                  <a:pt x="6444159" y="192707"/>
                  <a:pt x="6441733" y="194523"/>
                  <a:pt x="6439109" y="195623"/>
                </a:cubicBezTo>
                <a:cubicBezTo>
                  <a:pt x="6436485" y="196723"/>
                  <a:pt x="6433270" y="197392"/>
                  <a:pt x="6429463" y="197631"/>
                </a:cubicBezTo>
                <a:cubicBezTo>
                  <a:pt x="6425907" y="197930"/>
                  <a:pt x="6421185" y="198050"/>
                  <a:pt x="6415299" y="197991"/>
                </a:cubicBezTo>
                <a:cubicBezTo>
                  <a:pt x="6409413" y="197930"/>
                  <a:pt x="6403042" y="197620"/>
                  <a:pt x="6396187" y="197057"/>
                </a:cubicBezTo>
                <a:cubicBezTo>
                  <a:pt x="6396033" y="194984"/>
                  <a:pt x="6395626" y="192748"/>
                  <a:pt x="6394969" y="190351"/>
                </a:cubicBezTo>
                <a:cubicBezTo>
                  <a:pt x="6394310" y="187955"/>
                  <a:pt x="6393475" y="185791"/>
                  <a:pt x="6392458" y="183860"/>
                </a:cubicBezTo>
                <a:cubicBezTo>
                  <a:pt x="6399647" y="184548"/>
                  <a:pt x="6406139" y="184967"/>
                  <a:pt x="6411929" y="185117"/>
                </a:cubicBezTo>
                <a:cubicBezTo>
                  <a:pt x="6417721" y="185266"/>
                  <a:pt x="6421843" y="185326"/>
                  <a:pt x="6424300" y="185296"/>
                </a:cubicBezTo>
                <a:cubicBezTo>
                  <a:pt x="6426565" y="185338"/>
                  <a:pt x="6428489" y="185110"/>
                  <a:pt x="6430073" y="184614"/>
                </a:cubicBezTo>
                <a:cubicBezTo>
                  <a:pt x="6431657" y="184117"/>
                  <a:pt x="6433080" y="183100"/>
                  <a:pt x="6434340" y="181563"/>
                </a:cubicBezTo>
                <a:cubicBezTo>
                  <a:pt x="6436335" y="179368"/>
                  <a:pt x="6438083" y="173839"/>
                  <a:pt x="6439589" y="164976"/>
                </a:cubicBezTo>
                <a:cubicBezTo>
                  <a:pt x="6441094" y="156113"/>
                  <a:pt x="6442440" y="142723"/>
                  <a:pt x="6443627" y="124806"/>
                </a:cubicBezTo>
                <a:cubicBezTo>
                  <a:pt x="6444813" y="106889"/>
                  <a:pt x="6445925" y="83252"/>
                  <a:pt x="6446962" y="53894"/>
                </a:cubicBezTo>
                <a:lnTo>
                  <a:pt x="6288613" y="53894"/>
                </a:lnTo>
                <a:cubicBezTo>
                  <a:pt x="6280845" y="65117"/>
                  <a:pt x="6272644" y="75473"/>
                  <a:pt x="6264015" y="84964"/>
                </a:cubicBezTo>
                <a:cubicBezTo>
                  <a:pt x="6255385" y="94453"/>
                  <a:pt x="6246468" y="102937"/>
                  <a:pt x="6237265" y="110413"/>
                </a:cubicBezTo>
                <a:cubicBezTo>
                  <a:pt x="6235985" y="109157"/>
                  <a:pt x="6234169" y="107578"/>
                  <a:pt x="6231814" y="105677"/>
                </a:cubicBezTo>
                <a:cubicBezTo>
                  <a:pt x="6229459" y="103775"/>
                  <a:pt x="6227357" y="102197"/>
                  <a:pt x="6225503" y="100943"/>
                </a:cubicBezTo>
                <a:cubicBezTo>
                  <a:pt x="6241585" y="88821"/>
                  <a:pt x="6256323" y="74008"/>
                  <a:pt x="6269717" y="56503"/>
                </a:cubicBezTo>
                <a:cubicBezTo>
                  <a:pt x="6283109" y="38999"/>
                  <a:pt x="6294190" y="20164"/>
                  <a:pt x="630295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400" b="0" i="0" u="none" strike="noStrike" kern="1200" cap="none" spc="300" normalizeH="0" baseline="0" noProof="0" dirty="0">
              <a:ln>
                <a:noFill/>
              </a:ln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128" name="文本框 127">
            <a:extLst>
              <a:ext uri="{FF2B5EF4-FFF2-40B4-BE49-F238E27FC236}">
                <a16:creationId xmlns:a16="http://schemas.microsoft.com/office/drawing/2014/main" id="{EA56E164-0841-C0AD-3821-E404DBFA2048}"/>
              </a:ext>
            </a:extLst>
          </p:cNvPr>
          <p:cNvSpPr txBox="1"/>
          <p:nvPr/>
        </p:nvSpPr>
        <p:spPr>
          <a:xfrm>
            <a:off x="6299475" y="4819034"/>
            <a:ext cx="691344" cy="223143"/>
          </a:xfrm>
          <a:custGeom>
            <a:avLst/>
            <a:gdLst/>
            <a:ahLst/>
            <a:cxnLst/>
            <a:rect l="l" t="t" r="r" b="b"/>
            <a:pathLst>
              <a:path w="989247" h="319297">
                <a:moveTo>
                  <a:pt x="380609" y="246698"/>
                </a:moveTo>
                <a:lnTo>
                  <a:pt x="380609" y="268900"/>
                </a:lnTo>
                <a:lnTo>
                  <a:pt x="416204" y="268900"/>
                </a:lnTo>
                <a:lnTo>
                  <a:pt x="416204" y="246698"/>
                </a:lnTo>
                <a:close/>
                <a:moveTo>
                  <a:pt x="308010" y="246698"/>
                </a:moveTo>
                <a:lnTo>
                  <a:pt x="308010" y="268900"/>
                </a:lnTo>
                <a:lnTo>
                  <a:pt x="344309" y="268900"/>
                </a:lnTo>
                <a:lnTo>
                  <a:pt x="344309" y="246698"/>
                </a:lnTo>
                <a:close/>
                <a:moveTo>
                  <a:pt x="380609" y="191719"/>
                </a:moveTo>
                <a:lnTo>
                  <a:pt x="380609" y="213570"/>
                </a:lnTo>
                <a:lnTo>
                  <a:pt x="416204" y="213570"/>
                </a:lnTo>
                <a:lnTo>
                  <a:pt x="416204" y="191719"/>
                </a:lnTo>
                <a:close/>
                <a:moveTo>
                  <a:pt x="308010" y="191719"/>
                </a:moveTo>
                <a:lnTo>
                  <a:pt x="308010" y="213570"/>
                </a:lnTo>
                <a:lnTo>
                  <a:pt x="344309" y="213570"/>
                </a:lnTo>
                <a:lnTo>
                  <a:pt x="344309" y="191719"/>
                </a:lnTo>
                <a:close/>
                <a:moveTo>
                  <a:pt x="938145" y="128988"/>
                </a:moveTo>
                <a:lnTo>
                  <a:pt x="989247" y="128988"/>
                </a:lnTo>
                <a:lnTo>
                  <a:pt x="989247" y="319297"/>
                </a:lnTo>
                <a:lnTo>
                  <a:pt x="905017" y="319297"/>
                </a:lnTo>
                <a:lnTo>
                  <a:pt x="905017" y="278063"/>
                </a:lnTo>
                <a:lnTo>
                  <a:pt x="938145" y="278063"/>
                </a:lnTo>
                <a:close/>
                <a:moveTo>
                  <a:pt x="322107" y="90221"/>
                </a:moveTo>
                <a:lnTo>
                  <a:pt x="322107" y="107842"/>
                </a:lnTo>
                <a:lnTo>
                  <a:pt x="402459" y="107842"/>
                </a:lnTo>
                <a:lnTo>
                  <a:pt x="402459" y="90221"/>
                </a:lnTo>
                <a:close/>
                <a:moveTo>
                  <a:pt x="281578" y="58503"/>
                </a:moveTo>
                <a:lnTo>
                  <a:pt x="442988" y="58503"/>
                </a:lnTo>
                <a:lnTo>
                  <a:pt x="442988" y="140618"/>
                </a:lnTo>
                <a:lnTo>
                  <a:pt x="281578" y="140618"/>
                </a:lnTo>
                <a:close/>
                <a:moveTo>
                  <a:pt x="689686" y="29956"/>
                </a:moveTo>
                <a:lnTo>
                  <a:pt x="732682" y="31718"/>
                </a:lnTo>
                <a:lnTo>
                  <a:pt x="732682" y="234010"/>
                </a:lnTo>
                <a:lnTo>
                  <a:pt x="689686" y="234010"/>
                </a:lnTo>
                <a:close/>
                <a:moveTo>
                  <a:pt x="267833" y="8811"/>
                </a:moveTo>
                <a:lnTo>
                  <a:pt x="461667" y="8811"/>
                </a:lnTo>
                <a:lnTo>
                  <a:pt x="461667" y="43348"/>
                </a:lnTo>
                <a:lnTo>
                  <a:pt x="267833" y="43348"/>
                </a:lnTo>
                <a:close/>
                <a:moveTo>
                  <a:pt x="0" y="2115"/>
                </a:moveTo>
                <a:lnTo>
                  <a:pt x="84229" y="2115"/>
                </a:lnTo>
                <a:lnTo>
                  <a:pt x="84229" y="43348"/>
                </a:lnTo>
                <a:lnTo>
                  <a:pt x="51101" y="43348"/>
                </a:lnTo>
                <a:lnTo>
                  <a:pt x="51101" y="192424"/>
                </a:lnTo>
                <a:lnTo>
                  <a:pt x="0" y="192424"/>
                </a:lnTo>
                <a:close/>
                <a:moveTo>
                  <a:pt x="765457" y="1057"/>
                </a:moveTo>
                <a:lnTo>
                  <a:pt x="809158" y="2819"/>
                </a:lnTo>
                <a:lnTo>
                  <a:pt x="809158" y="261147"/>
                </a:lnTo>
                <a:cubicBezTo>
                  <a:pt x="809158" y="269840"/>
                  <a:pt x="808335" y="277182"/>
                  <a:pt x="806691" y="283174"/>
                </a:cubicBezTo>
                <a:cubicBezTo>
                  <a:pt x="805046" y="289165"/>
                  <a:pt x="802462" y="294157"/>
                  <a:pt x="798937" y="298152"/>
                </a:cubicBezTo>
                <a:cubicBezTo>
                  <a:pt x="795413" y="302146"/>
                  <a:pt x="790832" y="305259"/>
                  <a:pt x="785193" y="307491"/>
                </a:cubicBezTo>
                <a:cubicBezTo>
                  <a:pt x="779554" y="309723"/>
                  <a:pt x="772623" y="311309"/>
                  <a:pt x="764400" y="312249"/>
                </a:cubicBezTo>
                <a:lnTo>
                  <a:pt x="733386" y="316125"/>
                </a:lnTo>
                <a:lnTo>
                  <a:pt x="719289" y="272777"/>
                </a:lnTo>
                <a:lnTo>
                  <a:pt x="747483" y="268900"/>
                </a:lnTo>
                <a:cubicBezTo>
                  <a:pt x="754767" y="267726"/>
                  <a:pt x="759583" y="265259"/>
                  <a:pt x="761933" y="261499"/>
                </a:cubicBezTo>
                <a:cubicBezTo>
                  <a:pt x="764282" y="257740"/>
                  <a:pt x="765457" y="252454"/>
                  <a:pt x="765457" y="245640"/>
                </a:cubicBezTo>
                <a:close/>
                <a:moveTo>
                  <a:pt x="233295" y="353"/>
                </a:moveTo>
                <a:lnTo>
                  <a:pt x="242811" y="50749"/>
                </a:lnTo>
                <a:lnTo>
                  <a:pt x="265366" y="50749"/>
                </a:lnTo>
                <a:lnTo>
                  <a:pt x="265366" y="94098"/>
                </a:lnTo>
                <a:cubicBezTo>
                  <a:pt x="257848" y="109604"/>
                  <a:pt x="250094" y="124054"/>
                  <a:pt x="242106" y="137446"/>
                </a:cubicBezTo>
                <a:cubicBezTo>
                  <a:pt x="246570" y="140500"/>
                  <a:pt x="251152" y="143672"/>
                  <a:pt x="255851" y="146961"/>
                </a:cubicBezTo>
                <a:cubicBezTo>
                  <a:pt x="260550" y="150251"/>
                  <a:pt x="264896" y="153305"/>
                  <a:pt x="268890" y="156124"/>
                </a:cubicBezTo>
                <a:lnTo>
                  <a:pt x="457085" y="156124"/>
                </a:lnTo>
                <a:lnTo>
                  <a:pt x="457085" y="304848"/>
                </a:lnTo>
                <a:lnTo>
                  <a:pt x="268538" y="304848"/>
                </a:lnTo>
                <a:lnTo>
                  <a:pt x="268538" y="177622"/>
                </a:lnTo>
                <a:lnTo>
                  <a:pt x="257260" y="199120"/>
                </a:lnTo>
                <a:cubicBezTo>
                  <a:pt x="251856" y="193481"/>
                  <a:pt x="245748" y="187373"/>
                  <a:pt x="238934" y="180794"/>
                </a:cubicBezTo>
                <a:lnTo>
                  <a:pt x="238934" y="308724"/>
                </a:lnTo>
                <a:lnTo>
                  <a:pt x="197701" y="308724"/>
                </a:lnTo>
                <a:lnTo>
                  <a:pt x="197701" y="197358"/>
                </a:lnTo>
                <a:cubicBezTo>
                  <a:pt x="193706" y="202057"/>
                  <a:pt x="189477" y="206756"/>
                  <a:pt x="185013" y="211455"/>
                </a:cubicBezTo>
                <a:cubicBezTo>
                  <a:pt x="180549" y="216154"/>
                  <a:pt x="175850" y="220971"/>
                  <a:pt x="170916" y="225905"/>
                </a:cubicBezTo>
                <a:lnTo>
                  <a:pt x="147656" y="187490"/>
                </a:lnTo>
                <a:cubicBezTo>
                  <a:pt x="155879" y="180207"/>
                  <a:pt x="163809" y="172395"/>
                  <a:pt x="171445" y="164054"/>
                </a:cubicBezTo>
                <a:cubicBezTo>
                  <a:pt x="179081" y="155713"/>
                  <a:pt x="186070" y="147314"/>
                  <a:pt x="192414" y="138856"/>
                </a:cubicBezTo>
                <a:cubicBezTo>
                  <a:pt x="198758" y="130397"/>
                  <a:pt x="204455" y="122174"/>
                  <a:pt x="209507" y="114186"/>
                </a:cubicBezTo>
                <a:cubicBezTo>
                  <a:pt x="214558" y="106197"/>
                  <a:pt x="218729" y="98797"/>
                  <a:pt x="222018" y="91983"/>
                </a:cubicBezTo>
                <a:lnTo>
                  <a:pt x="167392" y="91983"/>
                </a:lnTo>
                <a:lnTo>
                  <a:pt x="167392" y="50749"/>
                </a:lnTo>
                <a:lnTo>
                  <a:pt x="202282" y="50749"/>
                </a:lnTo>
                <a:lnTo>
                  <a:pt x="191709" y="2467"/>
                </a:lnTo>
                <a:close/>
                <a:moveTo>
                  <a:pt x="667835" y="0"/>
                </a:moveTo>
                <a:lnTo>
                  <a:pt x="675236" y="41234"/>
                </a:lnTo>
                <a:cubicBezTo>
                  <a:pt x="667718" y="42878"/>
                  <a:pt x="659377" y="44523"/>
                  <a:pt x="650214" y="46168"/>
                </a:cubicBezTo>
                <a:cubicBezTo>
                  <a:pt x="641051" y="47812"/>
                  <a:pt x="631536" y="49457"/>
                  <a:pt x="621668" y="51102"/>
                </a:cubicBezTo>
                <a:lnTo>
                  <a:pt x="621668" y="88106"/>
                </a:lnTo>
                <a:lnTo>
                  <a:pt x="679113" y="88106"/>
                </a:lnTo>
                <a:lnTo>
                  <a:pt x="679113" y="130750"/>
                </a:lnTo>
                <a:lnTo>
                  <a:pt x="621668" y="130750"/>
                </a:lnTo>
                <a:lnTo>
                  <a:pt x="621668" y="157886"/>
                </a:lnTo>
                <a:lnTo>
                  <a:pt x="634355" y="144847"/>
                </a:lnTo>
                <a:cubicBezTo>
                  <a:pt x="638114" y="148371"/>
                  <a:pt x="642343" y="152365"/>
                  <a:pt x="647042" y="156829"/>
                </a:cubicBezTo>
                <a:cubicBezTo>
                  <a:pt x="651741" y="161293"/>
                  <a:pt x="656499" y="165934"/>
                  <a:pt x="661316" y="170750"/>
                </a:cubicBezTo>
                <a:cubicBezTo>
                  <a:pt x="666132" y="175566"/>
                  <a:pt x="670831" y="180383"/>
                  <a:pt x="675413" y="185199"/>
                </a:cubicBezTo>
                <a:cubicBezTo>
                  <a:pt x="679994" y="190016"/>
                  <a:pt x="684047" y="194539"/>
                  <a:pt x="687571" y="198768"/>
                </a:cubicBezTo>
                <a:lnTo>
                  <a:pt x="658672" y="232601"/>
                </a:lnTo>
                <a:cubicBezTo>
                  <a:pt x="653738" y="226492"/>
                  <a:pt x="647982" y="219678"/>
                  <a:pt x="641404" y="212160"/>
                </a:cubicBezTo>
                <a:cubicBezTo>
                  <a:pt x="634825" y="204642"/>
                  <a:pt x="628246" y="197476"/>
                  <a:pt x="621668" y="190662"/>
                </a:cubicBezTo>
                <a:lnTo>
                  <a:pt x="621668" y="311896"/>
                </a:lnTo>
                <a:lnTo>
                  <a:pt x="579377" y="311896"/>
                </a:lnTo>
                <a:lnTo>
                  <a:pt x="579377" y="197711"/>
                </a:lnTo>
                <a:cubicBezTo>
                  <a:pt x="573033" y="207578"/>
                  <a:pt x="565985" y="217623"/>
                  <a:pt x="558231" y="227843"/>
                </a:cubicBezTo>
                <a:cubicBezTo>
                  <a:pt x="550478" y="238063"/>
                  <a:pt x="542020" y="248225"/>
                  <a:pt x="532857" y="258328"/>
                </a:cubicBezTo>
                <a:lnTo>
                  <a:pt x="500081" y="225200"/>
                </a:lnTo>
                <a:cubicBezTo>
                  <a:pt x="513003" y="212512"/>
                  <a:pt x="525573" y="198239"/>
                  <a:pt x="537791" y="182380"/>
                </a:cubicBezTo>
                <a:cubicBezTo>
                  <a:pt x="550008" y="166521"/>
                  <a:pt x="561168" y="149311"/>
                  <a:pt x="571271" y="130750"/>
                </a:cubicBezTo>
                <a:lnTo>
                  <a:pt x="519817" y="130750"/>
                </a:lnTo>
                <a:lnTo>
                  <a:pt x="519817" y="88106"/>
                </a:lnTo>
                <a:lnTo>
                  <a:pt x="579377" y="88106"/>
                </a:lnTo>
                <a:lnTo>
                  <a:pt x="579377" y="57798"/>
                </a:lnTo>
                <a:cubicBezTo>
                  <a:pt x="569979" y="58973"/>
                  <a:pt x="560933" y="60147"/>
                  <a:pt x="552240" y="61322"/>
                </a:cubicBezTo>
                <a:cubicBezTo>
                  <a:pt x="543547" y="62497"/>
                  <a:pt x="535559" y="63554"/>
                  <a:pt x="528275" y="64494"/>
                </a:cubicBezTo>
                <a:lnTo>
                  <a:pt x="522989" y="22555"/>
                </a:lnTo>
                <a:cubicBezTo>
                  <a:pt x="533796" y="21615"/>
                  <a:pt x="545544" y="20382"/>
                  <a:pt x="558231" y="18855"/>
                </a:cubicBezTo>
                <a:cubicBezTo>
                  <a:pt x="570919" y="17328"/>
                  <a:pt x="583665" y="15566"/>
                  <a:pt x="596469" y="13568"/>
                </a:cubicBezTo>
                <a:cubicBezTo>
                  <a:pt x="609274" y="11571"/>
                  <a:pt x="621785" y="9457"/>
                  <a:pt x="634003" y="7225"/>
                </a:cubicBezTo>
                <a:cubicBezTo>
                  <a:pt x="646220" y="4993"/>
                  <a:pt x="657498" y="2585"/>
                  <a:pt x="667835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/>
              <a:uLnTx/>
              <a:uFillTx/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cxnSp>
        <p:nvCxnSpPr>
          <p:cNvPr id="129" name="直接连接符 128">
            <a:extLst>
              <a:ext uri="{FF2B5EF4-FFF2-40B4-BE49-F238E27FC236}">
                <a16:creationId xmlns:a16="http://schemas.microsoft.com/office/drawing/2014/main" id="{6310CC5B-62AA-66B2-FC25-6164B9BED8CD}"/>
              </a:ext>
            </a:extLst>
          </p:cNvPr>
          <p:cNvCxnSpPr>
            <a:cxnSpLocks/>
          </p:cNvCxnSpPr>
          <p:nvPr/>
        </p:nvCxnSpPr>
        <p:spPr>
          <a:xfrm>
            <a:off x="1417476" y="3265424"/>
            <a:ext cx="10642055" cy="0"/>
          </a:xfrm>
          <a:prstGeom prst="line">
            <a:avLst/>
          </a:prstGeom>
          <a:ln>
            <a:solidFill>
              <a:srgbClr val="FFFED8">
                <a:alpha val="21000"/>
              </a:srgb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0" name="矩形 7">
            <a:extLst>
              <a:ext uri="{FF2B5EF4-FFF2-40B4-BE49-F238E27FC236}">
                <a16:creationId xmlns:a16="http://schemas.microsoft.com/office/drawing/2014/main" id="{A4B1905C-1C82-FC0E-20DB-3D089CE3074B}"/>
              </a:ext>
            </a:extLst>
          </p:cNvPr>
          <p:cNvSpPr/>
          <p:nvPr/>
        </p:nvSpPr>
        <p:spPr>
          <a:xfrm flipH="1" flipV="1">
            <a:off x="-107359" y="2678556"/>
            <a:ext cx="5023430" cy="26394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ahnschrift SemiLight"/>
              <a:ea typeface="OPPOSans R"/>
              <a:cs typeface="+mn-cs"/>
            </a:endParaRPr>
          </a:p>
        </p:txBody>
      </p:sp>
      <p:sp>
        <p:nvSpPr>
          <p:cNvPr id="131" name="矩形 7">
            <a:extLst>
              <a:ext uri="{FF2B5EF4-FFF2-40B4-BE49-F238E27FC236}">
                <a16:creationId xmlns:a16="http://schemas.microsoft.com/office/drawing/2014/main" id="{2BDE7086-66F0-F7E8-544B-9CB863AFE3B9}"/>
              </a:ext>
            </a:extLst>
          </p:cNvPr>
          <p:cNvSpPr/>
          <p:nvPr/>
        </p:nvSpPr>
        <p:spPr>
          <a:xfrm flipH="1" flipV="1">
            <a:off x="-481495" y="3014428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ahnschrift SemiLight"/>
              <a:ea typeface="OPPOSans R"/>
              <a:cs typeface="+mn-cs"/>
            </a:endParaRPr>
          </a:p>
        </p:txBody>
      </p:sp>
      <p:sp>
        <p:nvSpPr>
          <p:cNvPr id="132" name="矩形 7">
            <a:extLst>
              <a:ext uri="{FF2B5EF4-FFF2-40B4-BE49-F238E27FC236}">
                <a16:creationId xmlns:a16="http://schemas.microsoft.com/office/drawing/2014/main" id="{4C0EAC34-3C13-9CB0-C2A9-C98E1F3CF18A}"/>
              </a:ext>
            </a:extLst>
          </p:cNvPr>
          <p:cNvSpPr/>
          <p:nvPr/>
        </p:nvSpPr>
        <p:spPr>
          <a:xfrm flipH="1" flipV="1">
            <a:off x="-481495" y="5972433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ahnschrift SemiLight"/>
              <a:ea typeface="OPPOSans R"/>
              <a:cs typeface="+mn-cs"/>
            </a:endParaRPr>
          </a:p>
        </p:txBody>
      </p:sp>
      <p:sp>
        <p:nvSpPr>
          <p:cNvPr id="133" name="文本框 132">
            <a:extLst>
              <a:ext uri="{FF2B5EF4-FFF2-40B4-BE49-F238E27FC236}">
                <a16:creationId xmlns:a16="http://schemas.microsoft.com/office/drawing/2014/main" id="{3F73876F-7FB0-B7A3-05A6-2AE09129CFCF}"/>
              </a:ext>
            </a:extLst>
          </p:cNvPr>
          <p:cNvSpPr txBox="1"/>
          <p:nvPr/>
        </p:nvSpPr>
        <p:spPr>
          <a:xfrm>
            <a:off x="5587307" y="653700"/>
            <a:ext cx="158391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OPPOSans H"/>
                <a:ea typeface="OPPOSans H"/>
                <a:cs typeface="+mn-cs"/>
              </a:rPr>
              <a:t>Green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prstClr val="white"/>
                  </a:gs>
                  <a:gs pos="100000">
                    <a:srgbClr val="00FFFF"/>
                  </a:gs>
                </a:gsLst>
                <a:lin ang="2700000" scaled="1"/>
              </a:gradFill>
              <a:effectLst/>
              <a:uLnTx/>
              <a:uFillTx/>
              <a:latin typeface="OPPOSans H"/>
              <a:ea typeface="OPPOSans H"/>
              <a:cs typeface="+mn-cs"/>
            </a:endParaRPr>
          </a:p>
        </p:txBody>
      </p:sp>
      <p:sp>
        <p:nvSpPr>
          <p:cNvPr id="135" name="文本框 134">
            <a:extLst>
              <a:ext uri="{FF2B5EF4-FFF2-40B4-BE49-F238E27FC236}">
                <a16:creationId xmlns:a16="http://schemas.microsoft.com/office/drawing/2014/main" id="{77FE9E22-20EB-6080-5B4D-65E54E5696A9}"/>
              </a:ext>
            </a:extLst>
          </p:cNvPr>
          <p:cNvSpPr txBox="1"/>
          <p:nvPr/>
        </p:nvSpPr>
        <p:spPr>
          <a:xfrm>
            <a:off x="5638872" y="1227011"/>
            <a:ext cx="45459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Bahnschrift SemiLight"/>
                <a:ea typeface="OPPOSans R"/>
                <a:cs typeface="+mn-cs"/>
              </a:rPr>
              <a:t>一个想当摄影师和插画师的野生</a:t>
            </a:r>
            <a:r>
              <a:rPr kumimoji="0" lang="en-US" altLang="zh-CN" sz="1800" b="0" i="0" u="none" strike="noStrike" kern="1200" cap="none" spc="100" normalizeH="0" baseline="0" noProof="0" dirty="0" err="1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Bahnschrift SemiLight"/>
                <a:ea typeface="OPPOSans R"/>
                <a:cs typeface="+mn-cs"/>
              </a:rPr>
              <a:t>PPTer</a:t>
            </a:r>
            <a:endParaRPr kumimoji="0" lang="zh-CN" altLang="en-US" sz="1800" b="0" i="0" u="none" strike="noStrike" kern="1200" cap="none" spc="100" normalizeH="0" baseline="0" noProof="0" dirty="0">
              <a:ln>
                <a:noFill/>
              </a:ln>
              <a:gradFill>
                <a:gsLst>
                  <a:gs pos="0">
                    <a:prstClr val="white"/>
                  </a:gs>
                  <a:gs pos="100000">
                    <a:srgbClr val="00FFFF"/>
                  </a:gs>
                </a:gsLst>
                <a:lin ang="2700000" scaled="1"/>
              </a:gradFill>
              <a:effectLst/>
              <a:uLnTx/>
              <a:uFillTx/>
              <a:latin typeface="Bahnschrift SemiLight"/>
              <a:ea typeface="OPPOSans R"/>
              <a:cs typeface="+mn-cs"/>
            </a:endParaRPr>
          </a:p>
        </p:txBody>
      </p:sp>
      <p:sp>
        <p:nvSpPr>
          <p:cNvPr id="139" name="文本框 138">
            <a:extLst>
              <a:ext uri="{FF2B5EF4-FFF2-40B4-BE49-F238E27FC236}">
                <a16:creationId xmlns:a16="http://schemas.microsoft.com/office/drawing/2014/main" id="{331ADF3A-197E-86D7-8FAF-91345CC1A240}"/>
              </a:ext>
            </a:extLst>
          </p:cNvPr>
          <p:cNvSpPr txBox="1"/>
          <p:nvPr/>
        </p:nvSpPr>
        <p:spPr>
          <a:xfrm>
            <a:off x="3038938" y="2670288"/>
            <a:ext cx="17450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100" normalizeH="0" baseline="0" noProof="0" dirty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微信：</a:t>
            </a:r>
            <a:r>
              <a:rPr kumimoji="0" lang="en-US" altLang="zh-CN" sz="1400" b="0" i="0" u="none" strike="noStrike" kern="1200" cap="none" spc="100" normalizeH="0" baseline="0" noProof="0" dirty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Zz-7156</a:t>
            </a:r>
            <a:endParaRPr kumimoji="0" lang="zh-CN" altLang="en-US" sz="1400" b="0" i="0" u="none" strike="noStrike" kern="1200" cap="none" spc="100" normalizeH="0" baseline="0" noProof="0" dirty="0">
              <a:ln>
                <a:noFill/>
              </a:ln>
              <a:solidFill>
                <a:srgbClr val="00FFFF"/>
              </a:solidFill>
              <a:effectLst/>
              <a:uLnTx/>
              <a:uFillTx/>
              <a:latin typeface="OPPOSans H"/>
              <a:ea typeface="OPPOSans H"/>
              <a:cs typeface="+mn-cs"/>
            </a:endParaRPr>
          </a:p>
        </p:txBody>
      </p:sp>
      <p:grpSp>
        <p:nvGrpSpPr>
          <p:cNvPr id="166" name="组合 165">
            <a:extLst>
              <a:ext uri="{FF2B5EF4-FFF2-40B4-BE49-F238E27FC236}">
                <a16:creationId xmlns:a16="http://schemas.microsoft.com/office/drawing/2014/main" id="{49B1E0D9-3CEC-06D7-90C2-9F9D00E3F129}"/>
              </a:ext>
            </a:extLst>
          </p:cNvPr>
          <p:cNvGrpSpPr/>
          <p:nvPr/>
        </p:nvGrpSpPr>
        <p:grpSpPr>
          <a:xfrm>
            <a:off x="2906867" y="619427"/>
            <a:ext cx="2009205" cy="1986058"/>
            <a:chOff x="2906867" y="3508800"/>
            <a:chExt cx="2009205" cy="1986058"/>
          </a:xfrm>
        </p:grpSpPr>
        <p:cxnSp>
          <p:nvCxnSpPr>
            <p:cNvPr id="167" name="直接连接符 166">
              <a:extLst>
                <a:ext uri="{FF2B5EF4-FFF2-40B4-BE49-F238E27FC236}">
                  <a16:creationId xmlns:a16="http://schemas.microsoft.com/office/drawing/2014/main" id="{D47650D0-18BB-190E-674D-8A82F2EEA8B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8" name="直接连接符 167">
              <a:extLst>
                <a:ext uri="{FF2B5EF4-FFF2-40B4-BE49-F238E27FC236}">
                  <a16:creationId xmlns:a16="http://schemas.microsoft.com/office/drawing/2014/main" id="{0A7B2221-873C-AD05-3BC3-35E3BF3E862E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69" name="组合 168">
              <a:extLst>
                <a:ext uri="{FF2B5EF4-FFF2-40B4-BE49-F238E27FC236}">
                  <a16:creationId xmlns:a16="http://schemas.microsoft.com/office/drawing/2014/main" id="{04F71464-C1A7-1BEF-467E-73EB6C56942A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176" name="直接连接符 175">
                <a:extLst>
                  <a:ext uri="{FF2B5EF4-FFF2-40B4-BE49-F238E27FC236}">
                    <a16:creationId xmlns:a16="http://schemas.microsoft.com/office/drawing/2014/main" id="{6ADC5F66-96A9-5BA9-6C2E-423A248EB61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7" name="直接连接符 176">
                <a:extLst>
                  <a:ext uri="{FF2B5EF4-FFF2-40B4-BE49-F238E27FC236}">
                    <a16:creationId xmlns:a16="http://schemas.microsoft.com/office/drawing/2014/main" id="{22E0360C-E3EF-EB98-EEC6-9A3B4360A5B9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0" name="组合 169">
              <a:extLst>
                <a:ext uri="{FF2B5EF4-FFF2-40B4-BE49-F238E27FC236}">
                  <a16:creationId xmlns:a16="http://schemas.microsoft.com/office/drawing/2014/main" id="{20D16642-3EAC-272F-B397-214C673DFCC1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4" name="直接连接符 173">
                <a:extLst>
                  <a:ext uri="{FF2B5EF4-FFF2-40B4-BE49-F238E27FC236}">
                    <a16:creationId xmlns:a16="http://schemas.microsoft.com/office/drawing/2014/main" id="{5833245E-5C86-E3EC-0A75-9D46AD469CA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5" name="直接连接符 174">
                <a:extLst>
                  <a:ext uri="{FF2B5EF4-FFF2-40B4-BE49-F238E27FC236}">
                    <a16:creationId xmlns:a16="http://schemas.microsoft.com/office/drawing/2014/main" id="{14CE14A8-12B9-356B-22AF-ECD45B7BDE5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1" name="组合 170">
              <a:extLst>
                <a:ext uri="{FF2B5EF4-FFF2-40B4-BE49-F238E27FC236}">
                  <a16:creationId xmlns:a16="http://schemas.microsoft.com/office/drawing/2014/main" id="{35511EA2-00EB-9C20-725F-ED6D8DA55107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2" name="直接连接符 171">
                <a:extLst>
                  <a:ext uri="{FF2B5EF4-FFF2-40B4-BE49-F238E27FC236}">
                    <a16:creationId xmlns:a16="http://schemas.microsoft.com/office/drawing/2014/main" id="{8F1CA287-BA1A-D408-3BFD-0B908BABF60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3" name="直接连接符 172">
                <a:extLst>
                  <a:ext uri="{FF2B5EF4-FFF2-40B4-BE49-F238E27FC236}">
                    <a16:creationId xmlns:a16="http://schemas.microsoft.com/office/drawing/2014/main" id="{86F06437-8B0F-06B5-2AAA-F0CB165EF2BB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82" name="文本框 181">
            <a:extLst>
              <a:ext uri="{FF2B5EF4-FFF2-40B4-BE49-F238E27FC236}">
                <a16:creationId xmlns:a16="http://schemas.microsoft.com/office/drawing/2014/main" id="{11C66834-230A-2A61-621B-334BA9BCBD0C}"/>
              </a:ext>
            </a:extLst>
          </p:cNvPr>
          <p:cNvSpPr txBox="1"/>
          <p:nvPr/>
        </p:nvSpPr>
        <p:spPr>
          <a:xfrm>
            <a:off x="36032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800" b="0" i="0" u="none" strike="noStrike" kern="1200" cap="none" spc="0" normalizeH="0" baseline="0" noProof="0" dirty="0">
              <a:ln>
                <a:solidFill>
                  <a:prstClr val="white">
                    <a:alpha val="26000"/>
                  </a:prstClr>
                </a:solidFill>
              </a:ln>
              <a:noFill/>
              <a:effectLst/>
              <a:uLnTx/>
              <a:uFillTx/>
              <a:latin typeface="Bahnschrift SemiBold"/>
              <a:ea typeface="OPPOSans R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7593224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884A6B7F-1A08-C3C3-BD6C-03C5F3C46D8D}"/>
              </a:ext>
            </a:extLst>
          </p:cNvPr>
          <p:cNvSpPr/>
          <p:nvPr/>
        </p:nvSpPr>
        <p:spPr>
          <a:xfrm>
            <a:off x="695325" y="5110052"/>
            <a:ext cx="3938899" cy="933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b="1" dirty="0">
                <a:solidFill>
                  <a:srgbClr val="FF000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Green  </a:t>
            </a:r>
            <a:r>
              <a:rPr lang="zh-CN" altLang="en-US" sz="1355" dirty="0">
                <a:solidFill>
                  <a:srgbClr val="FF0000"/>
                </a:solidFill>
                <a:latin typeface="汉仪雅酷黑 45W" panose="020B0404020202020204" pitchFamily="34" charset="-122"/>
                <a:ea typeface="汉仪雅酷黑 45W" panose="020B0404020202020204" pitchFamily="34" charset="-122"/>
              </a:rPr>
              <a:t>作品</a:t>
            </a:r>
            <a:endParaRPr lang="en-US" altLang="zh-CN" sz="1355" dirty="0">
              <a:solidFill>
                <a:srgbClr val="FF0000"/>
              </a:solidFill>
              <a:latin typeface="汉仪雅酷黑 45W" panose="020B0404020202020204" pitchFamily="34" charset="-122"/>
              <a:ea typeface="汉仪雅酷黑 45W" panose="020B0404020202020204" pitchFamily="34" charset="-122"/>
            </a:endParaRPr>
          </a:p>
          <a:p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51PPT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模板网   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www.51pptmoban.com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  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授权发布</a:t>
            </a:r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endParaRPr lang="zh-CN" altLang="en-US" sz="1355" dirty="0">
              <a:solidFill>
                <a:srgbClr val="FF0000"/>
              </a:solidFill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0A0AC916-DE42-9E80-220B-0135328DCBAD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9507" y="4610550"/>
            <a:ext cx="1572527" cy="360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53546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矩形: 圆角 33">
            <a:extLst>
              <a:ext uri="{FF2B5EF4-FFF2-40B4-BE49-F238E27FC236}">
                <a16:creationId xmlns:a16="http://schemas.microsoft.com/office/drawing/2014/main" id="{43267479-17B2-44F4-942F-42CB2355875E}"/>
              </a:ext>
            </a:extLst>
          </p:cNvPr>
          <p:cNvSpPr/>
          <p:nvPr/>
        </p:nvSpPr>
        <p:spPr>
          <a:xfrm>
            <a:off x="1162485" y="4200650"/>
            <a:ext cx="5322297" cy="1866084"/>
          </a:xfrm>
          <a:prstGeom prst="roundRect">
            <a:avLst>
              <a:gd name="adj" fmla="val 9680"/>
            </a:avLst>
          </a:prstGeom>
          <a:solidFill>
            <a:schemeClr val="tx2">
              <a:lumMod val="20000"/>
              <a:lumOff val="80000"/>
              <a:alpha val="4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 32">
            <a:extLst>
              <a:ext uri="{FF2B5EF4-FFF2-40B4-BE49-F238E27FC236}">
                <a16:creationId xmlns:a16="http://schemas.microsoft.com/office/drawing/2014/main" id="{838B46B0-207D-4F79-856F-32C5AF563C8D}"/>
              </a:ext>
            </a:extLst>
          </p:cNvPr>
          <p:cNvSpPr/>
          <p:nvPr/>
        </p:nvSpPr>
        <p:spPr>
          <a:xfrm>
            <a:off x="808160" y="4200650"/>
            <a:ext cx="624201" cy="1866084"/>
          </a:xfrm>
          <a:prstGeom prst="rect">
            <a:avLst/>
          </a:prstGeom>
          <a:solidFill>
            <a:schemeClr val="tx2">
              <a:lumMod val="20000"/>
              <a:lumOff val="80000"/>
              <a:alpha val="8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: 圆角 31">
            <a:extLst>
              <a:ext uri="{FF2B5EF4-FFF2-40B4-BE49-F238E27FC236}">
                <a16:creationId xmlns:a16="http://schemas.microsoft.com/office/drawing/2014/main" id="{635C3532-4966-4BB6-914B-8743455DD7EB}"/>
              </a:ext>
            </a:extLst>
          </p:cNvPr>
          <p:cNvSpPr/>
          <p:nvPr/>
        </p:nvSpPr>
        <p:spPr>
          <a:xfrm>
            <a:off x="3469014" y="2073156"/>
            <a:ext cx="2449660" cy="452590"/>
          </a:xfrm>
          <a:prstGeom prst="roundRect">
            <a:avLst/>
          </a:prstGeom>
          <a:solidFill>
            <a:schemeClr val="tx2">
              <a:lumMod val="20000"/>
              <a:lumOff val="80000"/>
              <a:alpha val="6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: 圆角 30">
            <a:extLst>
              <a:ext uri="{FF2B5EF4-FFF2-40B4-BE49-F238E27FC236}">
                <a16:creationId xmlns:a16="http://schemas.microsoft.com/office/drawing/2014/main" id="{B4A08D5D-4231-42AC-9734-C1F1EBDA6812}"/>
              </a:ext>
            </a:extLst>
          </p:cNvPr>
          <p:cNvSpPr/>
          <p:nvPr/>
        </p:nvSpPr>
        <p:spPr>
          <a:xfrm>
            <a:off x="802329" y="2073156"/>
            <a:ext cx="2449660" cy="452590"/>
          </a:xfrm>
          <a:prstGeom prst="roundRect">
            <a:avLst/>
          </a:prstGeom>
          <a:solidFill>
            <a:schemeClr val="tx2">
              <a:lumMod val="20000"/>
              <a:lumOff val="80000"/>
              <a:alpha val="6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>
            <a:extLst>
              <a:ext uri="{FF2B5EF4-FFF2-40B4-BE49-F238E27FC236}">
                <a16:creationId xmlns:a16="http://schemas.microsoft.com/office/drawing/2014/main" id="{91A4F2FC-FE24-400B-AAE4-22B3DB7438ED}"/>
              </a:ext>
            </a:extLst>
          </p:cNvPr>
          <p:cNvSpPr/>
          <p:nvPr/>
        </p:nvSpPr>
        <p:spPr>
          <a:xfrm>
            <a:off x="6798793" y="-127322"/>
            <a:ext cx="5393206" cy="7065256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16200000" scaled="1"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B46D1E90-B5EA-4517-A060-BCDBA1A1EF43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778975" y="393849"/>
            <a:ext cx="2573012" cy="547842"/>
          </a:xfrm>
          <a:prstGeom prst="rect">
            <a:avLst/>
          </a:prstGeom>
          <a:noFill/>
          <a:effectLst/>
        </p:spPr>
        <p:txBody>
          <a:bodyPr wrap="none" lIns="54864" tIns="27432" rIns="54864" bIns="27432" rtlCol="0">
            <a:spAutoFit/>
          </a:bodyPr>
          <a:lstStyle/>
          <a:p>
            <a:r>
              <a:rPr lang="zh-CN" altLang="en-US" sz="3200" dirty="0">
                <a:solidFill>
                  <a:schemeClr val="accent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工作内容概述</a:t>
            </a:r>
          </a:p>
        </p:txBody>
      </p:sp>
      <p:pic>
        <p:nvPicPr>
          <p:cNvPr id="5" name="Picture 2">
            <a:extLst>
              <a:ext uri="{FF2B5EF4-FFF2-40B4-BE49-F238E27FC236}">
                <a16:creationId xmlns:a16="http://schemas.microsoft.com/office/drawing/2014/main" id="{6D7B9B6E-49F3-487C-BA03-99472FDE547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screen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353683" y="472443"/>
            <a:ext cx="1336384" cy="3508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id="{0809E815-91DE-4320-93AD-3FC67208C9FE}"/>
              </a:ext>
            </a:extLst>
          </p:cNvPr>
          <p:cNvSpPr txBox="1"/>
          <p:nvPr/>
        </p:nvSpPr>
        <p:spPr>
          <a:xfrm>
            <a:off x="8339138" y="5702793"/>
            <a:ext cx="2487050" cy="40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>
                <a:solidFill>
                  <a:schemeClr val="bg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HarmonyOS Sans SC Medium" panose="00000600000000000000" pitchFamily="2" charset="-122"/>
              </a:rPr>
              <a:t>公司</a:t>
            </a:r>
            <a:r>
              <a:rPr lang="zh-CN" altLang="en-US" dirty="0">
                <a:solidFill>
                  <a:schemeClr val="bg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HarmonyOS Sans SC Medium" panose="00000600000000000000" pitchFamily="2" charset="-122"/>
              </a:rPr>
              <a:t>业务量呈上</a:t>
            </a:r>
            <a:r>
              <a:rPr lang="zh-CN" altLang="en-US">
                <a:solidFill>
                  <a:schemeClr val="bg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HarmonyOS Sans SC Medium" panose="00000600000000000000" pitchFamily="2" charset="-122"/>
              </a:rPr>
              <a:t>升趋势</a:t>
            </a:r>
            <a:endParaRPr lang="en-US" altLang="zh-CN" dirty="0">
              <a:solidFill>
                <a:schemeClr val="bg1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  <a:sym typeface="HarmonyOS Sans SC Medium" panose="00000600000000000000" pitchFamily="2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0AD771EA-B2A7-439F-BBE4-1B50578BA1C9}"/>
              </a:ext>
            </a:extLst>
          </p:cNvPr>
          <p:cNvSpPr txBox="1"/>
          <p:nvPr/>
        </p:nvSpPr>
        <p:spPr>
          <a:xfrm>
            <a:off x="8233089" y="1223418"/>
            <a:ext cx="2639274" cy="50456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>
                <a:solidFill>
                  <a:schemeClr val="bg1"/>
                </a:solidFill>
                <a:latin typeface="HarmonyOS Sans SC Medium" panose="00000600000000000000" pitchFamily="2" charset="-122"/>
                <a:ea typeface="HarmonyOS Sans SC Medium" panose="00000600000000000000" pitchFamily="2" charset="-122"/>
                <a:sym typeface="HarmonyOS Sans SC Medium" panose="00000600000000000000" pitchFamily="2" charset="-122"/>
              </a:rPr>
              <a:t>担保</a:t>
            </a:r>
            <a:r>
              <a:rPr lang="zh-CN" altLang="en-US" sz="1400" dirty="0">
                <a:solidFill>
                  <a:schemeClr val="bg1"/>
                </a:solidFill>
                <a:latin typeface="HarmonyOS Sans SC Medium" panose="00000600000000000000" pitchFamily="2" charset="-122"/>
                <a:ea typeface="HarmonyOS Sans SC Medium" panose="00000600000000000000" pitchFamily="2" charset="-122"/>
                <a:sym typeface="HarmonyOS Sans SC Medium" panose="00000600000000000000" pitchFamily="2" charset="-122"/>
              </a:rPr>
              <a:t>总额是</a:t>
            </a:r>
            <a:r>
              <a:rPr lang="zh-CN" altLang="en-US" sz="1400">
                <a:solidFill>
                  <a:schemeClr val="bg1"/>
                </a:solidFill>
                <a:latin typeface="HarmonyOS Sans SC Medium" panose="00000600000000000000" pitchFamily="2" charset="-122"/>
                <a:ea typeface="HarmonyOS Sans SC Medium" panose="00000600000000000000" pitchFamily="2" charset="-122"/>
                <a:sym typeface="HarmonyOS Sans SC Medium" panose="00000600000000000000" pitchFamily="2" charset="-122"/>
              </a:rPr>
              <a:t>去年的</a:t>
            </a:r>
            <a:r>
              <a:rPr lang="en-US" altLang="zh-CN" sz="2400" dirty="0">
                <a:solidFill>
                  <a:srgbClr val="FFFF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HarmonyOS Sans SC Medium" panose="00000600000000000000" pitchFamily="2" charset="-122"/>
              </a:rPr>
              <a:t>30</a:t>
            </a:r>
            <a:r>
              <a:rPr lang="zh-CN" altLang="en-US" sz="2400">
                <a:solidFill>
                  <a:srgbClr val="FFFF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HarmonyOS Sans SC Medium" panose="00000600000000000000" pitchFamily="2" charset="-122"/>
              </a:rPr>
              <a:t>倍多</a:t>
            </a:r>
            <a:endParaRPr lang="en-US" altLang="zh-CN" sz="2000" dirty="0">
              <a:solidFill>
                <a:srgbClr val="FFFF00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  <a:sym typeface="HarmonyOS Sans SC Medium" panose="00000600000000000000" pitchFamily="2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64C47606-4BFD-4363-A2D2-2B742C01232C}"/>
              </a:ext>
            </a:extLst>
          </p:cNvPr>
          <p:cNvSpPr txBox="1"/>
          <p:nvPr/>
        </p:nvSpPr>
        <p:spPr>
          <a:xfrm>
            <a:off x="6802047" y="3357934"/>
            <a:ext cx="5389953" cy="504562"/>
          </a:xfrm>
          <a:prstGeom prst="rect">
            <a:avLst/>
          </a:prstGeom>
          <a:solidFill>
            <a:schemeClr val="accent3"/>
          </a:solidFill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000">
                <a:solidFill>
                  <a:schemeClr val="bg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HarmonyOS Sans SC Medium" panose="00000600000000000000" pitchFamily="2" charset="-122"/>
              </a:rPr>
              <a:t>公司</a:t>
            </a:r>
            <a:r>
              <a:rPr lang="zh-CN" altLang="en-US" sz="2000" dirty="0">
                <a:solidFill>
                  <a:schemeClr val="bg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HarmonyOS Sans SC Medium" panose="00000600000000000000" pitchFamily="2" charset="-122"/>
              </a:rPr>
              <a:t>业务担保</a:t>
            </a:r>
            <a:r>
              <a:rPr lang="zh-CN" altLang="en-US" sz="2000">
                <a:solidFill>
                  <a:schemeClr val="bg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HarmonyOS Sans SC Medium" panose="00000600000000000000" pitchFamily="2" charset="-122"/>
              </a:rPr>
              <a:t>额达</a:t>
            </a:r>
            <a:r>
              <a:rPr lang="en-US" altLang="zh-CN" sz="2400">
                <a:solidFill>
                  <a:srgbClr val="FFFF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HarmonyOS Sans SC Medium" panose="00000600000000000000" pitchFamily="2" charset="-122"/>
              </a:rPr>
              <a:t>60000</a:t>
            </a:r>
            <a:r>
              <a:rPr lang="zh-CN" altLang="en-US" sz="2400">
                <a:solidFill>
                  <a:srgbClr val="FFFF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HarmonyOS Sans SC Medium" panose="00000600000000000000" pitchFamily="2" charset="-122"/>
              </a:rPr>
              <a:t>万元</a:t>
            </a:r>
            <a:endParaRPr lang="en-US" altLang="zh-CN" sz="2000">
              <a:solidFill>
                <a:srgbClr val="FFFF00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  <a:sym typeface="HarmonyOS Sans SC Medium" panose="00000600000000000000" pitchFamily="2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151CBDD8-9BD7-4A74-A61E-871CEA370572}"/>
              </a:ext>
            </a:extLst>
          </p:cNvPr>
          <p:cNvSpPr txBox="1"/>
          <p:nvPr/>
        </p:nvSpPr>
        <p:spPr>
          <a:xfrm>
            <a:off x="938077" y="4589947"/>
            <a:ext cx="401320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600">
                <a:solidFill>
                  <a:prstClr val="black"/>
                </a:solidFill>
                <a:latin typeface="HarmonyOS Sans SC Medium" panose="00000600000000000000" pitchFamily="2" charset="-122"/>
                <a:ea typeface="HarmonyOS Sans SC Medium" panose="00000600000000000000" pitchFamily="2" charset="-122"/>
                <a:sym typeface="HarmonyOS Sans SC Medium" panose="00000600000000000000" pitchFamily="2" charset="-122"/>
              </a:rPr>
              <a:t>新增合作</a:t>
            </a:r>
            <a:endParaRPr lang="en-US" altLang="zh-CN" sz="1600" dirty="0">
              <a:solidFill>
                <a:prstClr val="black"/>
              </a:solidFill>
              <a:latin typeface="HarmonyOS Sans SC Medium" panose="00000600000000000000" pitchFamily="2" charset="-122"/>
              <a:ea typeface="HarmonyOS Sans SC Medium" panose="00000600000000000000" pitchFamily="2" charset="-122"/>
              <a:sym typeface="HarmonyOS Sans SC Medium" panose="00000600000000000000" pitchFamily="2" charset="-122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51FF88A5-74F2-4A3B-B13B-6228C8606CED}"/>
              </a:ext>
            </a:extLst>
          </p:cNvPr>
          <p:cNvSpPr txBox="1"/>
          <p:nvPr/>
        </p:nvSpPr>
        <p:spPr>
          <a:xfrm>
            <a:off x="7379523" y="2495553"/>
            <a:ext cx="2033032" cy="4358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>
                <a:solidFill>
                  <a:schemeClr val="bg1"/>
                </a:solidFill>
                <a:latin typeface="HarmonyOS Sans SC Medium" panose="00000600000000000000" pitchFamily="2" charset="-122"/>
                <a:ea typeface="HarmonyOS Sans SC Medium" panose="00000600000000000000" pitchFamily="2" charset="-122"/>
                <a:sym typeface="HarmonyOS Sans SC Medium" panose="00000600000000000000" pitchFamily="2" charset="-122"/>
              </a:rPr>
              <a:t>房贷是去年的</a:t>
            </a:r>
            <a:r>
              <a:rPr lang="en-US" altLang="zh-CN" sz="2000">
                <a:solidFill>
                  <a:schemeClr val="accent3">
                    <a:lumMod val="40000"/>
                    <a:lumOff val="60000"/>
                  </a:schemeClr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HarmonyOS Sans SC Medium" panose="00000600000000000000" pitchFamily="2" charset="-122"/>
              </a:rPr>
              <a:t>14</a:t>
            </a:r>
            <a:r>
              <a:rPr lang="zh-CN" altLang="en-US" sz="2000">
                <a:solidFill>
                  <a:schemeClr val="accent3">
                    <a:lumMod val="40000"/>
                    <a:lumOff val="60000"/>
                  </a:schemeClr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HarmonyOS Sans SC Medium" panose="00000600000000000000" pitchFamily="2" charset="-122"/>
              </a:rPr>
              <a:t>倍</a:t>
            </a:r>
            <a:endParaRPr lang="en-US" altLang="zh-CN" sz="2000" dirty="0">
              <a:solidFill>
                <a:schemeClr val="accent3">
                  <a:lumMod val="40000"/>
                  <a:lumOff val="60000"/>
                </a:schemeClr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  <a:sym typeface="HarmonyOS Sans SC Medium" panose="00000600000000000000" pitchFamily="2" charset="-122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269369FC-BE44-4173-AD21-D5DF1719100A}"/>
              </a:ext>
            </a:extLst>
          </p:cNvPr>
          <p:cNvSpPr txBox="1"/>
          <p:nvPr/>
        </p:nvSpPr>
        <p:spPr>
          <a:xfrm>
            <a:off x="9657035" y="2495553"/>
            <a:ext cx="2033032" cy="4358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>
                <a:solidFill>
                  <a:schemeClr val="bg1"/>
                </a:solidFill>
                <a:latin typeface="HarmonyOS Sans SC Medium" panose="00000600000000000000" pitchFamily="2" charset="-122"/>
                <a:ea typeface="HarmonyOS Sans SC Medium" panose="00000600000000000000" pitchFamily="2" charset="-122"/>
                <a:sym typeface="HarmonyOS Sans SC Medium" panose="00000600000000000000" pitchFamily="2" charset="-122"/>
              </a:rPr>
              <a:t>消贷是去年的</a:t>
            </a:r>
            <a:r>
              <a:rPr lang="en-US" altLang="zh-CN" sz="2000">
                <a:solidFill>
                  <a:schemeClr val="accent3">
                    <a:lumMod val="40000"/>
                    <a:lumOff val="60000"/>
                  </a:schemeClr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HarmonyOS Sans SC Medium" panose="00000600000000000000" pitchFamily="2" charset="-122"/>
              </a:rPr>
              <a:t>42</a:t>
            </a:r>
            <a:r>
              <a:rPr lang="zh-CN" altLang="en-US" sz="2000">
                <a:solidFill>
                  <a:schemeClr val="accent3">
                    <a:lumMod val="40000"/>
                    <a:lumOff val="60000"/>
                  </a:schemeClr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HarmonyOS Sans SC Medium" panose="00000600000000000000" pitchFamily="2" charset="-122"/>
              </a:rPr>
              <a:t>倍</a:t>
            </a:r>
            <a:endParaRPr lang="en-US" altLang="zh-CN" sz="2000" dirty="0">
              <a:solidFill>
                <a:schemeClr val="accent3">
                  <a:lumMod val="40000"/>
                  <a:lumOff val="60000"/>
                </a:schemeClr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  <a:sym typeface="HarmonyOS Sans SC Medium" panose="00000600000000000000" pitchFamily="2" charset="-122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A91E4364-5370-4396-9765-CFB9D5B8683E}"/>
              </a:ext>
            </a:extLst>
          </p:cNvPr>
          <p:cNvSpPr txBox="1"/>
          <p:nvPr/>
        </p:nvSpPr>
        <p:spPr>
          <a:xfrm>
            <a:off x="751026" y="1577786"/>
            <a:ext cx="3841291" cy="3981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>
                <a:solidFill>
                  <a:prstClr val="black"/>
                </a:solidFill>
                <a:latin typeface="HarmonyOS Sans SC Medium" panose="00000600000000000000" pitchFamily="2" charset="-122"/>
                <a:ea typeface="HarmonyOS Sans SC Medium" panose="00000600000000000000" pitchFamily="2" charset="-122"/>
                <a:sym typeface="HarmonyOS Sans SC Medium" panose="00000600000000000000" pitchFamily="2" charset="-122"/>
              </a:rPr>
              <a:t>在</a:t>
            </a:r>
            <a:r>
              <a:rPr lang="zh-CN" altLang="en-US" dirty="0">
                <a:solidFill>
                  <a:prstClr val="black"/>
                </a:solidFill>
                <a:latin typeface="HarmonyOS Sans SC Medium" panose="00000600000000000000" pitchFamily="2" charset="-122"/>
                <a:ea typeface="HarmonyOS Sans SC Medium" panose="00000600000000000000" pitchFamily="2" charset="-122"/>
                <a:sym typeface="HarmonyOS Sans SC Medium" panose="00000600000000000000" pitchFamily="2" charset="-122"/>
              </a:rPr>
              <a:t>与银行、工商、交银合作的</a:t>
            </a:r>
            <a:r>
              <a:rPr lang="zh-CN" altLang="en-US">
                <a:solidFill>
                  <a:prstClr val="black"/>
                </a:solidFill>
                <a:latin typeface="HarmonyOS Sans SC Medium" panose="00000600000000000000" pitchFamily="2" charset="-122"/>
                <a:ea typeface="HarmonyOS Sans SC Medium" panose="00000600000000000000" pitchFamily="2" charset="-122"/>
                <a:sym typeface="HarmonyOS Sans SC Medium" panose="00000600000000000000" pitchFamily="2" charset="-122"/>
              </a:rPr>
              <a:t>基础上</a:t>
            </a:r>
            <a:endParaRPr lang="en-US" altLang="zh-CN" dirty="0">
              <a:solidFill>
                <a:prstClr val="black"/>
              </a:solidFill>
              <a:latin typeface="HarmonyOS Sans SC Medium" panose="00000600000000000000" pitchFamily="2" charset="-122"/>
              <a:ea typeface="HarmonyOS Sans SC Medium" panose="00000600000000000000" pitchFamily="2" charset="-122"/>
              <a:sym typeface="HarmonyOS Sans SC Medium" panose="00000600000000000000" pitchFamily="2" charset="-122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FD2BC664-F8BE-4CCD-9F30-5CEF63E2CC1C}"/>
              </a:ext>
            </a:extLst>
          </p:cNvPr>
          <p:cNvSpPr txBox="1"/>
          <p:nvPr/>
        </p:nvSpPr>
        <p:spPr>
          <a:xfrm>
            <a:off x="903431" y="2104341"/>
            <a:ext cx="2247456" cy="3671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600">
                <a:solidFill>
                  <a:schemeClr val="accent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HarmonyOS Sans SC Medium" panose="00000600000000000000" pitchFamily="2" charset="-122"/>
              </a:rPr>
              <a:t>与</a:t>
            </a:r>
            <a:r>
              <a:rPr lang="zh-CN" altLang="en-US" sz="1600" dirty="0">
                <a:solidFill>
                  <a:schemeClr val="accent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HarmonyOS Sans SC Medium" panose="00000600000000000000" pitchFamily="2" charset="-122"/>
              </a:rPr>
              <a:t>信社签订了</a:t>
            </a:r>
            <a:r>
              <a:rPr lang="zh-CN" altLang="en-US" sz="1600">
                <a:solidFill>
                  <a:schemeClr val="accent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HarmonyOS Sans SC Medium" panose="00000600000000000000" pitchFamily="2" charset="-122"/>
              </a:rPr>
              <a:t>合作协议</a:t>
            </a:r>
            <a:endParaRPr lang="en-US" altLang="zh-CN" sz="1600" dirty="0">
              <a:solidFill>
                <a:schemeClr val="accent1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  <a:sym typeface="HarmonyOS Sans SC Medium" panose="00000600000000000000" pitchFamily="2" charset="-122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FE84E337-9857-4B78-8EB8-BAD8E218D250}"/>
              </a:ext>
            </a:extLst>
          </p:cNvPr>
          <p:cNvSpPr txBox="1"/>
          <p:nvPr/>
        </p:nvSpPr>
        <p:spPr>
          <a:xfrm>
            <a:off x="3501105" y="2104341"/>
            <a:ext cx="2447264" cy="367152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lnSpc>
                <a:spcPct val="120000"/>
              </a:lnSpc>
              <a:defRPr sz="1600">
                <a:solidFill>
                  <a:schemeClr val="bg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defRPr>
            </a:lvl1pPr>
          </a:lstStyle>
          <a:p>
            <a:r>
              <a:rPr lang="zh-CN" altLang="en-US">
                <a:solidFill>
                  <a:schemeClr val="accent1"/>
                </a:solidFill>
                <a:sym typeface="HarmonyOS Sans SC Medium" panose="00000600000000000000" pitchFamily="2" charset="-122"/>
              </a:rPr>
              <a:t>与</a:t>
            </a:r>
            <a:r>
              <a:rPr lang="zh-CN" altLang="en-US" dirty="0">
                <a:solidFill>
                  <a:schemeClr val="accent1"/>
                </a:solidFill>
                <a:sym typeface="HarmonyOS Sans SC Medium" panose="00000600000000000000" pitchFamily="2" charset="-122"/>
              </a:rPr>
              <a:t>银行初步达成</a:t>
            </a:r>
            <a:r>
              <a:rPr lang="zh-CN" altLang="en-US">
                <a:solidFill>
                  <a:schemeClr val="accent1"/>
                </a:solidFill>
                <a:sym typeface="HarmonyOS Sans SC Medium" panose="00000600000000000000" pitchFamily="2" charset="-122"/>
              </a:rPr>
              <a:t>合作意向</a:t>
            </a:r>
            <a:endParaRPr lang="en-US" altLang="zh-CN" dirty="0">
              <a:solidFill>
                <a:schemeClr val="accent1"/>
              </a:solidFill>
              <a:sym typeface="HarmonyOS Sans SC Medium" panose="00000600000000000000" pitchFamily="2" charset="-122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5AADDE9D-20DC-4EDA-B20E-EC1810CBEB66}"/>
              </a:ext>
            </a:extLst>
          </p:cNvPr>
          <p:cNvSpPr txBox="1"/>
          <p:nvPr/>
        </p:nvSpPr>
        <p:spPr>
          <a:xfrm>
            <a:off x="4849424" y="4450041"/>
            <a:ext cx="1407946" cy="4358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2000">
                <a:solidFill>
                  <a:schemeClr val="accent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HarmonyOS Sans SC Medium" panose="00000600000000000000" pitchFamily="2" charset="-122"/>
              </a:rPr>
              <a:t>407 </a:t>
            </a:r>
            <a:r>
              <a:rPr lang="zh-CN" altLang="en-US" sz="2000">
                <a:solidFill>
                  <a:schemeClr val="accent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HarmonyOS Sans SC Medium" panose="00000600000000000000" pitchFamily="2" charset="-122"/>
              </a:rPr>
              <a:t>家</a:t>
            </a:r>
            <a:endParaRPr lang="en-US" altLang="zh-CN" sz="2000" dirty="0">
              <a:solidFill>
                <a:schemeClr val="accent1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  <a:sym typeface="HarmonyOS Sans SC Medium" panose="00000600000000000000" pitchFamily="2" charset="-122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4FEEDE78-5A93-4AF3-8C19-DFABDE0E405F}"/>
              </a:ext>
            </a:extLst>
          </p:cNvPr>
          <p:cNvSpPr txBox="1"/>
          <p:nvPr/>
        </p:nvSpPr>
        <p:spPr>
          <a:xfrm>
            <a:off x="4627265" y="5383579"/>
            <a:ext cx="185226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400">
                <a:solidFill>
                  <a:prstClr val="black"/>
                </a:solidFill>
                <a:latin typeface="HarmonyOS Sans SC Medium" panose="00000600000000000000" pitchFamily="2" charset="-122"/>
                <a:ea typeface="HarmonyOS Sans SC Medium" panose="00000600000000000000" pitchFamily="2" charset="-122"/>
                <a:sym typeface="HarmonyOS Sans SC Medium" panose="00000600000000000000" pitchFamily="2" charset="-122"/>
              </a:rPr>
              <a:t>房地产公司</a:t>
            </a:r>
            <a:endParaRPr lang="en-US" altLang="zh-CN" sz="1400">
              <a:solidFill>
                <a:prstClr val="black"/>
              </a:solidFill>
              <a:latin typeface="HarmonyOS Sans SC Medium" panose="00000600000000000000" pitchFamily="2" charset="-122"/>
              <a:ea typeface="HarmonyOS Sans SC Medium" panose="00000600000000000000" pitchFamily="2" charset="-122"/>
              <a:sym typeface="HarmonyOS Sans SC Medium" panose="00000600000000000000" pitchFamily="2" charset="-122"/>
            </a:endParaRPr>
          </a:p>
          <a:p>
            <a:pPr algn="ctr"/>
            <a:r>
              <a:rPr lang="zh-CN" altLang="en-US" sz="1400">
                <a:solidFill>
                  <a:prstClr val="black"/>
                </a:solidFill>
                <a:latin typeface="HarmonyOS Sans SC Medium" panose="00000600000000000000" pitchFamily="2" charset="-122"/>
                <a:ea typeface="HarmonyOS Sans SC Medium" panose="00000600000000000000" pitchFamily="2" charset="-122"/>
                <a:sym typeface="HarmonyOS Sans SC Medium" panose="00000600000000000000" pitchFamily="2" charset="-122"/>
              </a:rPr>
              <a:t>及</a:t>
            </a:r>
            <a:r>
              <a:rPr lang="zh-CN" altLang="en-US" sz="1400" dirty="0">
                <a:solidFill>
                  <a:prstClr val="black"/>
                </a:solidFill>
                <a:latin typeface="HarmonyOS Sans SC Medium" panose="00000600000000000000" pitchFamily="2" charset="-122"/>
                <a:ea typeface="HarmonyOS Sans SC Medium" panose="00000600000000000000" pitchFamily="2" charset="-122"/>
                <a:sym typeface="HarmonyOS Sans SC Medium" panose="00000600000000000000" pitchFamily="2" charset="-122"/>
              </a:rPr>
              <a:t>房地产</a:t>
            </a:r>
            <a:r>
              <a:rPr lang="zh-CN" altLang="en-US" sz="1400">
                <a:solidFill>
                  <a:prstClr val="black"/>
                </a:solidFill>
                <a:latin typeface="HarmonyOS Sans SC Medium" panose="00000600000000000000" pitchFamily="2" charset="-122"/>
                <a:ea typeface="HarmonyOS Sans SC Medium" panose="00000600000000000000" pitchFamily="2" charset="-122"/>
                <a:sym typeface="HarmonyOS Sans SC Medium" panose="00000600000000000000" pitchFamily="2" charset="-122"/>
              </a:rPr>
              <a:t>中介公司</a:t>
            </a:r>
            <a:endParaRPr lang="en-US" altLang="zh-CN" sz="1400" dirty="0">
              <a:solidFill>
                <a:prstClr val="black"/>
              </a:solidFill>
              <a:latin typeface="HarmonyOS Sans SC Medium" panose="00000600000000000000" pitchFamily="2" charset="-122"/>
              <a:ea typeface="HarmonyOS Sans SC Medium" panose="00000600000000000000" pitchFamily="2" charset="-122"/>
              <a:sym typeface="HarmonyOS Sans SC Medium" panose="00000600000000000000" pitchFamily="2" charset="-122"/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11D94568-BF17-45E7-8821-A0A4BDA3D0BA}"/>
              </a:ext>
            </a:extLst>
          </p:cNvPr>
          <p:cNvSpPr txBox="1"/>
          <p:nvPr/>
        </p:nvSpPr>
        <p:spPr>
          <a:xfrm>
            <a:off x="3207198" y="4462982"/>
            <a:ext cx="937530" cy="4358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2000">
                <a:solidFill>
                  <a:schemeClr val="accent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HarmonyOS Sans SC Medium" panose="00000600000000000000" pitchFamily="2" charset="-122"/>
              </a:rPr>
              <a:t>20</a:t>
            </a:r>
            <a:r>
              <a:rPr lang="zh-CN" altLang="en-US" sz="2000">
                <a:solidFill>
                  <a:schemeClr val="accent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HarmonyOS Sans SC Medium" panose="00000600000000000000" pitchFamily="2" charset="-122"/>
              </a:rPr>
              <a:t>家</a:t>
            </a:r>
            <a:endParaRPr lang="en-US" altLang="zh-CN" sz="2000" dirty="0">
              <a:solidFill>
                <a:schemeClr val="accent1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  <a:sym typeface="HarmonyOS Sans SC Medium" panose="00000600000000000000" pitchFamily="2" charset="-122"/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2FB80CFE-5E86-4E43-8A55-D067A9C26CE8}"/>
              </a:ext>
            </a:extLst>
          </p:cNvPr>
          <p:cNvSpPr txBox="1"/>
          <p:nvPr/>
        </p:nvSpPr>
        <p:spPr>
          <a:xfrm>
            <a:off x="3126378" y="5383579"/>
            <a:ext cx="1099170" cy="3302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>
                <a:solidFill>
                  <a:prstClr val="black"/>
                </a:solidFill>
                <a:latin typeface="HarmonyOS Sans SC Medium" panose="00000600000000000000" pitchFamily="2" charset="-122"/>
                <a:ea typeface="HarmonyOS Sans SC Medium" panose="00000600000000000000" pitchFamily="2" charset="-122"/>
                <a:sym typeface="HarmonyOS Sans SC Medium" panose="00000600000000000000" pitchFamily="2" charset="-122"/>
              </a:rPr>
              <a:t>保险公司</a:t>
            </a:r>
            <a:endParaRPr lang="en-US" altLang="zh-CN" sz="1400" dirty="0">
              <a:solidFill>
                <a:prstClr val="black"/>
              </a:solidFill>
              <a:latin typeface="HarmonyOS Sans SC Medium" panose="00000600000000000000" pitchFamily="2" charset="-122"/>
              <a:ea typeface="HarmonyOS Sans SC Medium" panose="00000600000000000000" pitchFamily="2" charset="-122"/>
              <a:sym typeface="HarmonyOS Sans SC Medium" panose="00000600000000000000" pitchFamily="2" charset="-122"/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6425BF0A-8FB4-453E-9DD7-8B9074EF711A}"/>
              </a:ext>
            </a:extLst>
          </p:cNvPr>
          <p:cNvSpPr txBox="1"/>
          <p:nvPr/>
        </p:nvSpPr>
        <p:spPr>
          <a:xfrm>
            <a:off x="1734142" y="4462982"/>
            <a:ext cx="937530" cy="4358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2000">
                <a:solidFill>
                  <a:schemeClr val="accent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HarmonyOS Sans SC Medium" panose="00000600000000000000" pitchFamily="2" charset="-122"/>
              </a:rPr>
              <a:t>80 </a:t>
            </a:r>
            <a:r>
              <a:rPr lang="zh-CN" altLang="en-US" sz="2000">
                <a:solidFill>
                  <a:schemeClr val="accent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HarmonyOS Sans SC Medium" panose="00000600000000000000" pitchFamily="2" charset="-122"/>
              </a:rPr>
              <a:t>个</a:t>
            </a:r>
            <a:endParaRPr lang="en-US" altLang="zh-CN" sz="2000" dirty="0">
              <a:solidFill>
                <a:schemeClr val="accent1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  <a:sym typeface="HarmonyOS Sans SC Medium" panose="00000600000000000000" pitchFamily="2" charset="-122"/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EFA381C8-4E8E-45FD-B32B-477B024C59B0}"/>
              </a:ext>
            </a:extLst>
          </p:cNvPr>
          <p:cNvSpPr txBox="1"/>
          <p:nvPr/>
        </p:nvSpPr>
        <p:spPr>
          <a:xfrm>
            <a:off x="1614294" y="5383579"/>
            <a:ext cx="1177226" cy="3302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>
                <a:solidFill>
                  <a:prstClr val="black"/>
                </a:solidFill>
                <a:latin typeface="HarmonyOS Sans SC Medium" panose="00000600000000000000" pitchFamily="2" charset="-122"/>
                <a:ea typeface="HarmonyOS Sans SC Medium" panose="00000600000000000000" pitchFamily="2" charset="-122"/>
                <a:sym typeface="HarmonyOS Sans SC Medium" panose="00000600000000000000" pitchFamily="2" charset="-122"/>
              </a:rPr>
              <a:t>汽车经销商</a:t>
            </a:r>
            <a:endParaRPr lang="en-US" altLang="zh-CN" sz="1400" dirty="0">
              <a:solidFill>
                <a:prstClr val="black"/>
              </a:solidFill>
              <a:latin typeface="HarmonyOS Sans SC Medium" panose="00000600000000000000" pitchFamily="2" charset="-122"/>
              <a:ea typeface="HarmonyOS Sans SC Medium" panose="00000600000000000000" pitchFamily="2" charset="-122"/>
              <a:sym typeface="HarmonyOS Sans SC Medium" panose="00000600000000000000" pitchFamily="2" charset="-122"/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80590520-1BD9-442F-B5FC-E0854BFA8619}"/>
              </a:ext>
            </a:extLst>
          </p:cNvPr>
          <p:cNvSpPr txBox="1"/>
          <p:nvPr/>
        </p:nvSpPr>
        <p:spPr>
          <a:xfrm>
            <a:off x="6808624" y="3862498"/>
            <a:ext cx="5373544" cy="364202"/>
          </a:xfrm>
          <a:prstGeom prst="rect">
            <a:avLst/>
          </a:prstGeom>
          <a:solidFill>
            <a:schemeClr val="accent3">
              <a:alpha val="18000"/>
            </a:schemeClr>
          </a:solidFill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600">
                <a:solidFill>
                  <a:schemeClr val="bg1"/>
                </a:solidFill>
                <a:latin typeface="HarmonyOS Sans SC Medium" panose="00000600000000000000" pitchFamily="2" charset="-122"/>
                <a:ea typeface="HarmonyOS Sans SC Medium" panose="00000600000000000000" pitchFamily="2" charset="-122"/>
                <a:sym typeface="HarmonyOS Sans SC Medium" panose="00000600000000000000" pitchFamily="2" charset="-122"/>
              </a:rPr>
              <a:t>超额完成了董事会下达的任务指标</a:t>
            </a:r>
            <a:endParaRPr lang="en-US" altLang="zh-CN" sz="1600" dirty="0">
              <a:solidFill>
                <a:schemeClr val="bg1"/>
              </a:solidFill>
              <a:latin typeface="HarmonyOS Sans SC Medium" panose="00000600000000000000" pitchFamily="2" charset="-122"/>
              <a:ea typeface="HarmonyOS Sans SC Medium" panose="00000600000000000000" pitchFamily="2" charset="-122"/>
              <a:sym typeface="HarmonyOS Sans SC Medium" panose="00000600000000000000" pitchFamily="2" charset="-122"/>
            </a:endParaRPr>
          </a:p>
        </p:txBody>
      </p:sp>
      <p:cxnSp>
        <p:nvCxnSpPr>
          <p:cNvPr id="36" name="直接连接符 35">
            <a:extLst>
              <a:ext uri="{FF2B5EF4-FFF2-40B4-BE49-F238E27FC236}">
                <a16:creationId xmlns:a16="http://schemas.microsoft.com/office/drawing/2014/main" id="{FD6E30E7-1D0C-4C92-B827-6EA7EBDD0374}"/>
              </a:ext>
            </a:extLst>
          </p:cNvPr>
          <p:cNvCxnSpPr>
            <a:cxnSpLocks/>
          </p:cNvCxnSpPr>
          <p:nvPr/>
        </p:nvCxnSpPr>
        <p:spPr>
          <a:xfrm>
            <a:off x="2903113" y="4200650"/>
            <a:ext cx="0" cy="1866084"/>
          </a:xfrm>
          <a:prstGeom prst="line">
            <a:avLst/>
          </a:prstGeom>
          <a:ln>
            <a:solidFill>
              <a:schemeClr val="tx2">
                <a:lumMod val="40000"/>
                <a:lumOff val="60000"/>
                <a:alpha val="81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接连接符 38">
            <a:extLst>
              <a:ext uri="{FF2B5EF4-FFF2-40B4-BE49-F238E27FC236}">
                <a16:creationId xmlns:a16="http://schemas.microsoft.com/office/drawing/2014/main" id="{3456875E-B2D5-4F94-B55A-F852CA5E9E17}"/>
              </a:ext>
            </a:extLst>
          </p:cNvPr>
          <p:cNvCxnSpPr>
            <a:cxnSpLocks/>
          </p:cNvCxnSpPr>
          <p:nvPr/>
        </p:nvCxnSpPr>
        <p:spPr>
          <a:xfrm>
            <a:off x="4514106" y="4200650"/>
            <a:ext cx="0" cy="1866084"/>
          </a:xfrm>
          <a:prstGeom prst="line">
            <a:avLst/>
          </a:prstGeom>
          <a:ln>
            <a:solidFill>
              <a:schemeClr val="tx2">
                <a:lumMod val="40000"/>
                <a:lumOff val="60000"/>
                <a:alpha val="81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5CE44218-34E6-419D-B8B1-EC5A9CFEF211}"/>
              </a:ext>
            </a:extLst>
          </p:cNvPr>
          <p:cNvGrpSpPr/>
          <p:nvPr/>
        </p:nvGrpSpPr>
        <p:grpSpPr>
          <a:xfrm rot="2700000">
            <a:off x="-397832" y="-3326"/>
            <a:ext cx="1182818" cy="552832"/>
            <a:chOff x="3404896" y="320710"/>
            <a:chExt cx="1572391" cy="574952"/>
          </a:xfrm>
        </p:grpSpPr>
        <p:sp>
          <p:nvSpPr>
            <p:cNvPr id="40" name="矩形: 圆角 39">
              <a:extLst>
                <a:ext uri="{FF2B5EF4-FFF2-40B4-BE49-F238E27FC236}">
                  <a16:creationId xmlns:a16="http://schemas.microsoft.com/office/drawing/2014/main" id="{C821FFC6-57D9-41E3-81B5-595133FB4729}"/>
                </a:ext>
              </a:extLst>
            </p:cNvPr>
            <p:cNvSpPr/>
            <p:nvPr/>
          </p:nvSpPr>
          <p:spPr>
            <a:xfrm>
              <a:off x="3819819" y="495822"/>
              <a:ext cx="1157468" cy="191423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2">
                    <a:alpha val="0"/>
                  </a:schemeClr>
                </a:gs>
                <a:gs pos="100000">
                  <a:schemeClr val="accent1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矩形: 圆角 40">
              <a:extLst>
                <a:ext uri="{FF2B5EF4-FFF2-40B4-BE49-F238E27FC236}">
                  <a16:creationId xmlns:a16="http://schemas.microsoft.com/office/drawing/2014/main" id="{E69A3CFF-BAE2-4DBE-8EA1-5578FE3CF9EE}"/>
                </a:ext>
              </a:extLst>
            </p:cNvPr>
            <p:cNvSpPr/>
            <p:nvPr/>
          </p:nvSpPr>
          <p:spPr>
            <a:xfrm>
              <a:off x="3724401" y="704239"/>
              <a:ext cx="1157468" cy="191423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accent2">
                    <a:alpha val="0"/>
                  </a:schemeClr>
                </a:gs>
                <a:gs pos="100000">
                  <a:schemeClr val="accent2"/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矩形: 圆角 41">
              <a:extLst>
                <a:ext uri="{FF2B5EF4-FFF2-40B4-BE49-F238E27FC236}">
                  <a16:creationId xmlns:a16="http://schemas.microsoft.com/office/drawing/2014/main" id="{074E08B2-887B-4BEC-94DD-9889C4EF2732}"/>
                </a:ext>
              </a:extLst>
            </p:cNvPr>
            <p:cNvSpPr/>
            <p:nvPr/>
          </p:nvSpPr>
          <p:spPr>
            <a:xfrm>
              <a:off x="3404896" y="320710"/>
              <a:ext cx="1157468" cy="191423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accent2">
                    <a:alpha val="0"/>
                  </a:schemeClr>
                </a:gs>
                <a:gs pos="100000">
                  <a:schemeClr val="accent3"/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084E5F3C-5125-4707-B7FD-A3C426FA21F7}"/>
              </a:ext>
            </a:extLst>
          </p:cNvPr>
          <p:cNvGrpSpPr/>
          <p:nvPr/>
        </p:nvGrpSpPr>
        <p:grpSpPr>
          <a:xfrm flipV="1">
            <a:off x="-250118" y="5892495"/>
            <a:ext cx="1341052" cy="1332142"/>
            <a:chOff x="6253481" y="36447"/>
            <a:chExt cx="1366168" cy="1332142"/>
          </a:xfr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accent1"/>
              </a:gs>
            </a:gsLst>
            <a:lin ang="16200000" scaled="1"/>
            <a:tileRect/>
          </a:gradFill>
        </p:grpSpPr>
        <p:sp>
          <p:nvSpPr>
            <p:cNvPr id="46" name="椭圆 45">
              <a:extLst>
                <a:ext uri="{FF2B5EF4-FFF2-40B4-BE49-F238E27FC236}">
                  <a16:creationId xmlns:a16="http://schemas.microsoft.com/office/drawing/2014/main" id="{5E65C1FA-B8ED-425C-B13F-DD63D8D11FF5}"/>
                </a:ext>
              </a:extLst>
            </p:cNvPr>
            <p:cNvSpPr/>
            <p:nvPr/>
          </p:nvSpPr>
          <p:spPr>
            <a:xfrm flipV="1">
              <a:off x="6253481" y="1256126"/>
              <a:ext cx="112463" cy="11246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椭圆 46">
              <a:extLst>
                <a:ext uri="{FF2B5EF4-FFF2-40B4-BE49-F238E27FC236}">
                  <a16:creationId xmlns:a16="http://schemas.microsoft.com/office/drawing/2014/main" id="{311FCF6E-E3CD-403A-AE7E-4D3E6E4C3415}"/>
                </a:ext>
              </a:extLst>
            </p:cNvPr>
            <p:cNvSpPr/>
            <p:nvPr/>
          </p:nvSpPr>
          <p:spPr>
            <a:xfrm flipV="1">
              <a:off x="6383990" y="1256126"/>
              <a:ext cx="112463" cy="11246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椭圆 47">
              <a:extLst>
                <a:ext uri="{FF2B5EF4-FFF2-40B4-BE49-F238E27FC236}">
                  <a16:creationId xmlns:a16="http://schemas.microsoft.com/office/drawing/2014/main" id="{06D62AC5-A0A2-46AC-B4B7-995BCF13E926}"/>
                </a:ext>
              </a:extLst>
            </p:cNvPr>
            <p:cNvSpPr/>
            <p:nvPr/>
          </p:nvSpPr>
          <p:spPr>
            <a:xfrm flipV="1">
              <a:off x="6526748" y="1256126"/>
              <a:ext cx="112463" cy="11246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椭圆 48">
              <a:extLst>
                <a:ext uri="{FF2B5EF4-FFF2-40B4-BE49-F238E27FC236}">
                  <a16:creationId xmlns:a16="http://schemas.microsoft.com/office/drawing/2014/main" id="{9D7073D4-B164-489B-AB57-B68AAC72418B}"/>
                </a:ext>
              </a:extLst>
            </p:cNvPr>
            <p:cNvSpPr/>
            <p:nvPr/>
          </p:nvSpPr>
          <p:spPr>
            <a:xfrm flipV="1">
              <a:off x="6657257" y="1256126"/>
              <a:ext cx="112463" cy="11246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椭圆 49">
              <a:extLst>
                <a:ext uri="{FF2B5EF4-FFF2-40B4-BE49-F238E27FC236}">
                  <a16:creationId xmlns:a16="http://schemas.microsoft.com/office/drawing/2014/main" id="{80CCCA4F-B9EB-45F7-8D63-78D39EA6E6D1}"/>
                </a:ext>
              </a:extLst>
            </p:cNvPr>
            <p:cNvSpPr/>
            <p:nvPr/>
          </p:nvSpPr>
          <p:spPr>
            <a:xfrm flipV="1">
              <a:off x="6800015" y="1256126"/>
              <a:ext cx="112463" cy="11246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椭圆 50">
              <a:extLst>
                <a:ext uri="{FF2B5EF4-FFF2-40B4-BE49-F238E27FC236}">
                  <a16:creationId xmlns:a16="http://schemas.microsoft.com/office/drawing/2014/main" id="{470DECB1-3197-4AEB-B218-6DDE936AD1FB}"/>
                </a:ext>
              </a:extLst>
            </p:cNvPr>
            <p:cNvSpPr/>
            <p:nvPr/>
          </p:nvSpPr>
          <p:spPr>
            <a:xfrm flipV="1">
              <a:off x="6930524" y="1256126"/>
              <a:ext cx="112463" cy="11246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椭圆 51">
              <a:extLst>
                <a:ext uri="{FF2B5EF4-FFF2-40B4-BE49-F238E27FC236}">
                  <a16:creationId xmlns:a16="http://schemas.microsoft.com/office/drawing/2014/main" id="{91C9A8A5-7840-497B-AA28-6275D3E06936}"/>
                </a:ext>
              </a:extLst>
            </p:cNvPr>
            <p:cNvSpPr/>
            <p:nvPr/>
          </p:nvSpPr>
          <p:spPr>
            <a:xfrm flipV="1">
              <a:off x="7073282" y="1256126"/>
              <a:ext cx="112463" cy="11246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椭圆 52">
              <a:extLst>
                <a:ext uri="{FF2B5EF4-FFF2-40B4-BE49-F238E27FC236}">
                  <a16:creationId xmlns:a16="http://schemas.microsoft.com/office/drawing/2014/main" id="{F237CE52-FD70-4459-9EED-03DB0C75F344}"/>
                </a:ext>
              </a:extLst>
            </p:cNvPr>
            <p:cNvSpPr/>
            <p:nvPr/>
          </p:nvSpPr>
          <p:spPr>
            <a:xfrm flipV="1">
              <a:off x="7203791" y="1256126"/>
              <a:ext cx="112463" cy="11246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椭圆 53">
              <a:extLst>
                <a:ext uri="{FF2B5EF4-FFF2-40B4-BE49-F238E27FC236}">
                  <a16:creationId xmlns:a16="http://schemas.microsoft.com/office/drawing/2014/main" id="{E0D71F15-1D84-46F8-BED9-0E574757E187}"/>
                </a:ext>
              </a:extLst>
            </p:cNvPr>
            <p:cNvSpPr/>
            <p:nvPr/>
          </p:nvSpPr>
          <p:spPr>
            <a:xfrm flipV="1">
              <a:off x="7346549" y="1256126"/>
              <a:ext cx="112463" cy="11246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椭圆 54">
              <a:extLst>
                <a:ext uri="{FF2B5EF4-FFF2-40B4-BE49-F238E27FC236}">
                  <a16:creationId xmlns:a16="http://schemas.microsoft.com/office/drawing/2014/main" id="{758A0CA8-3CD8-4D9C-8535-725007DDBBC1}"/>
                </a:ext>
              </a:extLst>
            </p:cNvPr>
            <p:cNvSpPr/>
            <p:nvPr/>
          </p:nvSpPr>
          <p:spPr>
            <a:xfrm flipV="1">
              <a:off x="7507186" y="1256126"/>
              <a:ext cx="112463" cy="11246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椭圆 55">
              <a:extLst>
                <a:ext uri="{FF2B5EF4-FFF2-40B4-BE49-F238E27FC236}">
                  <a16:creationId xmlns:a16="http://schemas.microsoft.com/office/drawing/2014/main" id="{31545B02-B684-403E-8CE2-D9E6E6A6AF8F}"/>
                </a:ext>
              </a:extLst>
            </p:cNvPr>
            <p:cNvSpPr/>
            <p:nvPr/>
          </p:nvSpPr>
          <p:spPr>
            <a:xfrm flipV="1">
              <a:off x="6253481" y="1081887"/>
              <a:ext cx="112463" cy="11246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椭圆 56">
              <a:extLst>
                <a:ext uri="{FF2B5EF4-FFF2-40B4-BE49-F238E27FC236}">
                  <a16:creationId xmlns:a16="http://schemas.microsoft.com/office/drawing/2014/main" id="{E243144C-637A-4666-B384-CF4D23FECC60}"/>
                </a:ext>
              </a:extLst>
            </p:cNvPr>
            <p:cNvSpPr/>
            <p:nvPr/>
          </p:nvSpPr>
          <p:spPr>
            <a:xfrm flipV="1">
              <a:off x="6383990" y="1081887"/>
              <a:ext cx="112463" cy="11246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椭圆 57">
              <a:extLst>
                <a:ext uri="{FF2B5EF4-FFF2-40B4-BE49-F238E27FC236}">
                  <a16:creationId xmlns:a16="http://schemas.microsoft.com/office/drawing/2014/main" id="{90464FF2-47CC-4880-8C70-7C89883A474D}"/>
                </a:ext>
              </a:extLst>
            </p:cNvPr>
            <p:cNvSpPr/>
            <p:nvPr/>
          </p:nvSpPr>
          <p:spPr>
            <a:xfrm flipV="1">
              <a:off x="6526748" y="1081887"/>
              <a:ext cx="112463" cy="11246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椭圆 58">
              <a:extLst>
                <a:ext uri="{FF2B5EF4-FFF2-40B4-BE49-F238E27FC236}">
                  <a16:creationId xmlns:a16="http://schemas.microsoft.com/office/drawing/2014/main" id="{AFF98325-B361-437E-904B-D229FC1C9137}"/>
                </a:ext>
              </a:extLst>
            </p:cNvPr>
            <p:cNvSpPr/>
            <p:nvPr/>
          </p:nvSpPr>
          <p:spPr>
            <a:xfrm flipV="1">
              <a:off x="6657257" y="1081887"/>
              <a:ext cx="112463" cy="11246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椭圆 59">
              <a:extLst>
                <a:ext uri="{FF2B5EF4-FFF2-40B4-BE49-F238E27FC236}">
                  <a16:creationId xmlns:a16="http://schemas.microsoft.com/office/drawing/2014/main" id="{60C38171-7E12-426F-8416-28B5091A6CE0}"/>
                </a:ext>
              </a:extLst>
            </p:cNvPr>
            <p:cNvSpPr/>
            <p:nvPr/>
          </p:nvSpPr>
          <p:spPr>
            <a:xfrm flipV="1">
              <a:off x="6800015" y="1081887"/>
              <a:ext cx="112463" cy="11246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椭圆 60">
              <a:extLst>
                <a:ext uri="{FF2B5EF4-FFF2-40B4-BE49-F238E27FC236}">
                  <a16:creationId xmlns:a16="http://schemas.microsoft.com/office/drawing/2014/main" id="{58AB31AA-8EBB-4DA1-B393-60866CFF969E}"/>
                </a:ext>
              </a:extLst>
            </p:cNvPr>
            <p:cNvSpPr/>
            <p:nvPr/>
          </p:nvSpPr>
          <p:spPr>
            <a:xfrm flipV="1">
              <a:off x="6930524" y="1081887"/>
              <a:ext cx="112463" cy="11246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椭圆 61">
              <a:extLst>
                <a:ext uri="{FF2B5EF4-FFF2-40B4-BE49-F238E27FC236}">
                  <a16:creationId xmlns:a16="http://schemas.microsoft.com/office/drawing/2014/main" id="{BBDC7835-0F42-420C-8784-11257984AA17}"/>
                </a:ext>
              </a:extLst>
            </p:cNvPr>
            <p:cNvSpPr/>
            <p:nvPr/>
          </p:nvSpPr>
          <p:spPr>
            <a:xfrm flipV="1">
              <a:off x="7073282" y="1081887"/>
              <a:ext cx="112463" cy="11246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椭圆 62">
              <a:extLst>
                <a:ext uri="{FF2B5EF4-FFF2-40B4-BE49-F238E27FC236}">
                  <a16:creationId xmlns:a16="http://schemas.microsoft.com/office/drawing/2014/main" id="{76DE7CD1-2F7B-4644-80C0-D833F63B59AF}"/>
                </a:ext>
              </a:extLst>
            </p:cNvPr>
            <p:cNvSpPr/>
            <p:nvPr/>
          </p:nvSpPr>
          <p:spPr>
            <a:xfrm flipV="1">
              <a:off x="7203791" y="1081887"/>
              <a:ext cx="112463" cy="11246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椭圆 63">
              <a:extLst>
                <a:ext uri="{FF2B5EF4-FFF2-40B4-BE49-F238E27FC236}">
                  <a16:creationId xmlns:a16="http://schemas.microsoft.com/office/drawing/2014/main" id="{71E5EDDA-5753-4396-89D6-89CBD7CE75CC}"/>
                </a:ext>
              </a:extLst>
            </p:cNvPr>
            <p:cNvSpPr/>
            <p:nvPr/>
          </p:nvSpPr>
          <p:spPr>
            <a:xfrm flipV="1">
              <a:off x="7346549" y="1081887"/>
              <a:ext cx="112463" cy="11246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椭圆 64">
              <a:extLst>
                <a:ext uri="{FF2B5EF4-FFF2-40B4-BE49-F238E27FC236}">
                  <a16:creationId xmlns:a16="http://schemas.microsoft.com/office/drawing/2014/main" id="{F7E0FD0C-B62F-4C5F-846A-55795D64FC49}"/>
                </a:ext>
              </a:extLst>
            </p:cNvPr>
            <p:cNvSpPr/>
            <p:nvPr/>
          </p:nvSpPr>
          <p:spPr>
            <a:xfrm flipV="1">
              <a:off x="7507186" y="1081887"/>
              <a:ext cx="112463" cy="11246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椭圆 65">
              <a:extLst>
                <a:ext uri="{FF2B5EF4-FFF2-40B4-BE49-F238E27FC236}">
                  <a16:creationId xmlns:a16="http://schemas.microsoft.com/office/drawing/2014/main" id="{48AFD6B3-C828-4DC8-B2D2-6F2B03C5834E}"/>
                </a:ext>
              </a:extLst>
            </p:cNvPr>
            <p:cNvSpPr/>
            <p:nvPr/>
          </p:nvSpPr>
          <p:spPr>
            <a:xfrm flipV="1">
              <a:off x="6253481" y="907647"/>
              <a:ext cx="112463" cy="11246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椭圆 66">
              <a:extLst>
                <a:ext uri="{FF2B5EF4-FFF2-40B4-BE49-F238E27FC236}">
                  <a16:creationId xmlns:a16="http://schemas.microsoft.com/office/drawing/2014/main" id="{E65490E0-4B4A-4AD0-ABC4-76F87886BDDE}"/>
                </a:ext>
              </a:extLst>
            </p:cNvPr>
            <p:cNvSpPr/>
            <p:nvPr/>
          </p:nvSpPr>
          <p:spPr>
            <a:xfrm flipV="1">
              <a:off x="6383990" y="907647"/>
              <a:ext cx="112463" cy="11246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椭圆 67">
              <a:extLst>
                <a:ext uri="{FF2B5EF4-FFF2-40B4-BE49-F238E27FC236}">
                  <a16:creationId xmlns:a16="http://schemas.microsoft.com/office/drawing/2014/main" id="{249BDDB3-4953-4BF4-8CFA-1A6800A37198}"/>
                </a:ext>
              </a:extLst>
            </p:cNvPr>
            <p:cNvSpPr/>
            <p:nvPr/>
          </p:nvSpPr>
          <p:spPr>
            <a:xfrm flipV="1">
              <a:off x="6526748" y="907647"/>
              <a:ext cx="112463" cy="11246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椭圆 68">
              <a:extLst>
                <a:ext uri="{FF2B5EF4-FFF2-40B4-BE49-F238E27FC236}">
                  <a16:creationId xmlns:a16="http://schemas.microsoft.com/office/drawing/2014/main" id="{1B68CD48-7A13-4692-B286-1E793990AA41}"/>
                </a:ext>
              </a:extLst>
            </p:cNvPr>
            <p:cNvSpPr/>
            <p:nvPr/>
          </p:nvSpPr>
          <p:spPr>
            <a:xfrm flipV="1">
              <a:off x="6657257" y="907647"/>
              <a:ext cx="112463" cy="11246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" name="椭圆 69">
              <a:extLst>
                <a:ext uri="{FF2B5EF4-FFF2-40B4-BE49-F238E27FC236}">
                  <a16:creationId xmlns:a16="http://schemas.microsoft.com/office/drawing/2014/main" id="{B50A2F35-46C4-4C67-8F2C-B96845176DAF}"/>
                </a:ext>
              </a:extLst>
            </p:cNvPr>
            <p:cNvSpPr/>
            <p:nvPr/>
          </p:nvSpPr>
          <p:spPr>
            <a:xfrm flipV="1">
              <a:off x="6800015" y="907647"/>
              <a:ext cx="112463" cy="11246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" name="椭圆 70">
              <a:extLst>
                <a:ext uri="{FF2B5EF4-FFF2-40B4-BE49-F238E27FC236}">
                  <a16:creationId xmlns:a16="http://schemas.microsoft.com/office/drawing/2014/main" id="{0230C0DB-CFC5-46AE-84D5-77E087ADAB4E}"/>
                </a:ext>
              </a:extLst>
            </p:cNvPr>
            <p:cNvSpPr/>
            <p:nvPr/>
          </p:nvSpPr>
          <p:spPr>
            <a:xfrm flipV="1">
              <a:off x="6930524" y="907647"/>
              <a:ext cx="112463" cy="11246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" name="椭圆 71">
              <a:extLst>
                <a:ext uri="{FF2B5EF4-FFF2-40B4-BE49-F238E27FC236}">
                  <a16:creationId xmlns:a16="http://schemas.microsoft.com/office/drawing/2014/main" id="{B2553C4E-8C21-4949-A2B6-E7B79E24D779}"/>
                </a:ext>
              </a:extLst>
            </p:cNvPr>
            <p:cNvSpPr/>
            <p:nvPr/>
          </p:nvSpPr>
          <p:spPr>
            <a:xfrm flipV="1">
              <a:off x="7073282" y="907647"/>
              <a:ext cx="112463" cy="11246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" name="椭圆 72">
              <a:extLst>
                <a:ext uri="{FF2B5EF4-FFF2-40B4-BE49-F238E27FC236}">
                  <a16:creationId xmlns:a16="http://schemas.microsoft.com/office/drawing/2014/main" id="{F95947A5-2AAB-485B-8B05-D591CC35D9E7}"/>
                </a:ext>
              </a:extLst>
            </p:cNvPr>
            <p:cNvSpPr/>
            <p:nvPr/>
          </p:nvSpPr>
          <p:spPr>
            <a:xfrm flipV="1">
              <a:off x="7203791" y="907647"/>
              <a:ext cx="112463" cy="11246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" name="椭圆 73">
              <a:extLst>
                <a:ext uri="{FF2B5EF4-FFF2-40B4-BE49-F238E27FC236}">
                  <a16:creationId xmlns:a16="http://schemas.microsoft.com/office/drawing/2014/main" id="{9D140DDA-4F2F-4D89-89D2-EEE6A8492915}"/>
                </a:ext>
              </a:extLst>
            </p:cNvPr>
            <p:cNvSpPr/>
            <p:nvPr/>
          </p:nvSpPr>
          <p:spPr>
            <a:xfrm flipV="1">
              <a:off x="7346549" y="907647"/>
              <a:ext cx="112463" cy="11246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椭圆 74">
              <a:extLst>
                <a:ext uri="{FF2B5EF4-FFF2-40B4-BE49-F238E27FC236}">
                  <a16:creationId xmlns:a16="http://schemas.microsoft.com/office/drawing/2014/main" id="{DD550687-E756-4CCD-A89C-FB77A6E92081}"/>
                </a:ext>
              </a:extLst>
            </p:cNvPr>
            <p:cNvSpPr/>
            <p:nvPr/>
          </p:nvSpPr>
          <p:spPr>
            <a:xfrm flipV="1">
              <a:off x="7507186" y="907647"/>
              <a:ext cx="112463" cy="11246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6" name="椭圆 75">
              <a:extLst>
                <a:ext uri="{FF2B5EF4-FFF2-40B4-BE49-F238E27FC236}">
                  <a16:creationId xmlns:a16="http://schemas.microsoft.com/office/drawing/2014/main" id="{CF2F2CE4-8DB9-4D5B-A823-A2CF3AD39F5C}"/>
                </a:ext>
              </a:extLst>
            </p:cNvPr>
            <p:cNvSpPr/>
            <p:nvPr/>
          </p:nvSpPr>
          <p:spPr>
            <a:xfrm flipV="1">
              <a:off x="6253481" y="733407"/>
              <a:ext cx="112463" cy="11246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7" name="椭圆 76">
              <a:extLst>
                <a:ext uri="{FF2B5EF4-FFF2-40B4-BE49-F238E27FC236}">
                  <a16:creationId xmlns:a16="http://schemas.microsoft.com/office/drawing/2014/main" id="{2D0EED54-427D-434A-BA71-56BD68BF0A17}"/>
                </a:ext>
              </a:extLst>
            </p:cNvPr>
            <p:cNvSpPr/>
            <p:nvPr/>
          </p:nvSpPr>
          <p:spPr>
            <a:xfrm flipV="1">
              <a:off x="6383990" y="733407"/>
              <a:ext cx="112463" cy="11246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8" name="椭圆 77">
              <a:extLst>
                <a:ext uri="{FF2B5EF4-FFF2-40B4-BE49-F238E27FC236}">
                  <a16:creationId xmlns:a16="http://schemas.microsoft.com/office/drawing/2014/main" id="{20B583B2-0AE0-4C3B-BFE3-A8327716F58A}"/>
                </a:ext>
              </a:extLst>
            </p:cNvPr>
            <p:cNvSpPr/>
            <p:nvPr/>
          </p:nvSpPr>
          <p:spPr>
            <a:xfrm flipV="1">
              <a:off x="6526748" y="733407"/>
              <a:ext cx="112463" cy="11246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9" name="椭圆 78">
              <a:extLst>
                <a:ext uri="{FF2B5EF4-FFF2-40B4-BE49-F238E27FC236}">
                  <a16:creationId xmlns:a16="http://schemas.microsoft.com/office/drawing/2014/main" id="{D9D6FD32-17BF-4DE3-87F3-351CBD426AD2}"/>
                </a:ext>
              </a:extLst>
            </p:cNvPr>
            <p:cNvSpPr/>
            <p:nvPr/>
          </p:nvSpPr>
          <p:spPr>
            <a:xfrm flipV="1">
              <a:off x="6657257" y="733407"/>
              <a:ext cx="112463" cy="11246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0" name="椭圆 79">
              <a:extLst>
                <a:ext uri="{FF2B5EF4-FFF2-40B4-BE49-F238E27FC236}">
                  <a16:creationId xmlns:a16="http://schemas.microsoft.com/office/drawing/2014/main" id="{2ABCD3F9-7317-480B-8BF3-0E3EBFEB2469}"/>
                </a:ext>
              </a:extLst>
            </p:cNvPr>
            <p:cNvSpPr/>
            <p:nvPr/>
          </p:nvSpPr>
          <p:spPr>
            <a:xfrm flipV="1">
              <a:off x="6800015" y="733407"/>
              <a:ext cx="112463" cy="11246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1" name="椭圆 80">
              <a:extLst>
                <a:ext uri="{FF2B5EF4-FFF2-40B4-BE49-F238E27FC236}">
                  <a16:creationId xmlns:a16="http://schemas.microsoft.com/office/drawing/2014/main" id="{99A422FF-901A-4577-9C1E-5FD30B6AF06A}"/>
                </a:ext>
              </a:extLst>
            </p:cNvPr>
            <p:cNvSpPr/>
            <p:nvPr/>
          </p:nvSpPr>
          <p:spPr>
            <a:xfrm flipV="1">
              <a:off x="6930524" y="733407"/>
              <a:ext cx="112463" cy="11246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2" name="椭圆 81">
              <a:extLst>
                <a:ext uri="{FF2B5EF4-FFF2-40B4-BE49-F238E27FC236}">
                  <a16:creationId xmlns:a16="http://schemas.microsoft.com/office/drawing/2014/main" id="{38F7A4E3-0BD6-4C1E-A471-FE9ED087DD9C}"/>
                </a:ext>
              </a:extLst>
            </p:cNvPr>
            <p:cNvSpPr/>
            <p:nvPr/>
          </p:nvSpPr>
          <p:spPr>
            <a:xfrm flipV="1">
              <a:off x="7073282" y="733407"/>
              <a:ext cx="112463" cy="11246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3" name="椭圆 82">
              <a:extLst>
                <a:ext uri="{FF2B5EF4-FFF2-40B4-BE49-F238E27FC236}">
                  <a16:creationId xmlns:a16="http://schemas.microsoft.com/office/drawing/2014/main" id="{DE890965-416C-4DE0-B6E2-A920AA762B88}"/>
                </a:ext>
              </a:extLst>
            </p:cNvPr>
            <p:cNvSpPr/>
            <p:nvPr/>
          </p:nvSpPr>
          <p:spPr>
            <a:xfrm flipV="1">
              <a:off x="7203791" y="733407"/>
              <a:ext cx="112463" cy="11246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4" name="椭圆 83">
              <a:extLst>
                <a:ext uri="{FF2B5EF4-FFF2-40B4-BE49-F238E27FC236}">
                  <a16:creationId xmlns:a16="http://schemas.microsoft.com/office/drawing/2014/main" id="{0FC74883-F233-4437-AC4D-86F3E5AC5B94}"/>
                </a:ext>
              </a:extLst>
            </p:cNvPr>
            <p:cNvSpPr/>
            <p:nvPr/>
          </p:nvSpPr>
          <p:spPr>
            <a:xfrm flipV="1">
              <a:off x="7346549" y="733407"/>
              <a:ext cx="112463" cy="11246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5" name="椭圆 84">
              <a:extLst>
                <a:ext uri="{FF2B5EF4-FFF2-40B4-BE49-F238E27FC236}">
                  <a16:creationId xmlns:a16="http://schemas.microsoft.com/office/drawing/2014/main" id="{67D341B2-2B3F-4581-848D-0ECCC8B395A6}"/>
                </a:ext>
              </a:extLst>
            </p:cNvPr>
            <p:cNvSpPr/>
            <p:nvPr/>
          </p:nvSpPr>
          <p:spPr>
            <a:xfrm flipV="1">
              <a:off x="7507186" y="733407"/>
              <a:ext cx="112463" cy="11246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6" name="椭圆 85">
              <a:extLst>
                <a:ext uri="{FF2B5EF4-FFF2-40B4-BE49-F238E27FC236}">
                  <a16:creationId xmlns:a16="http://schemas.microsoft.com/office/drawing/2014/main" id="{7D5AA885-3EE6-43C6-B6E1-9497DA26AB8C}"/>
                </a:ext>
              </a:extLst>
            </p:cNvPr>
            <p:cNvSpPr/>
            <p:nvPr/>
          </p:nvSpPr>
          <p:spPr>
            <a:xfrm flipV="1">
              <a:off x="6253481" y="559167"/>
              <a:ext cx="112463" cy="11246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7" name="椭圆 86">
              <a:extLst>
                <a:ext uri="{FF2B5EF4-FFF2-40B4-BE49-F238E27FC236}">
                  <a16:creationId xmlns:a16="http://schemas.microsoft.com/office/drawing/2014/main" id="{65E588CD-9E79-48EC-9599-BC5BDFF88D21}"/>
                </a:ext>
              </a:extLst>
            </p:cNvPr>
            <p:cNvSpPr/>
            <p:nvPr/>
          </p:nvSpPr>
          <p:spPr>
            <a:xfrm flipV="1">
              <a:off x="6383990" y="559167"/>
              <a:ext cx="112463" cy="11246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8" name="椭圆 87">
              <a:extLst>
                <a:ext uri="{FF2B5EF4-FFF2-40B4-BE49-F238E27FC236}">
                  <a16:creationId xmlns:a16="http://schemas.microsoft.com/office/drawing/2014/main" id="{5D0DBC27-9D7F-497D-BA70-4747C3F3FA04}"/>
                </a:ext>
              </a:extLst>
            </p:cNvPr>
            <p:cNvSpPr/>
            <p:nvPr/>
          </p:nvSpPr>
          <p:spPr>
            <a:xfrm flipV="1">
              <a:off x="6526748" y="559167"/>
              <a:ext cx="112463" cy="11246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9" name="椭圆 88">
              <a:extLst>
                <a:ext uri="{FF2B5EF4-FFF2-40B4-BE49-F238E27FC236}">
                  <a16:creationId xmlns:a16="http://schemas.microsoft.com/office/drawing/2014/main" id="{4E34A02F-2DF7-4200-86D3-8EBE6A821E14}"/>
                </a:ext>
              </a:extLst>
            </p:cNvPr>
            <p:cNvSpPr/>
            <p:nvPr/>
          </p:nvSpPr>
          <p:spPr>
            <a:xfrm flipV="1">
              <a:off x="6657257" y="559167"/>
              <a:ext cx="112463" cy="11246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0" name="椭圆 89">
              <a:extLst>
                <a:ext uri="{FF2B5EF4-FFF2-40B4-BE49-F238E27FC236}">
                  <a16:creationId xmlns:a16="http://schemas.microsoft.com/office/drawing/2014/main" id="{7AF1AB2A-31C3-4742-AE08-B9FA31022200}"/>
                </a:ext>
              </a:extLst>
            </p:cNvPr>
            <p:cNvSpPr/>
            <p:nvPr/>
          </p:nvSpPr>
          <p:spPr>
            <a:xfrm flipV="1">
              <a:off x="6800015" y="559167"/>
              <a:ext cx="112463" cy="11246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1" name="椭圆 90">
              <a:extLst>
                <a:ext uri="{FF2B5EF4-FFF2-40B4-BE49-F238E27FC236}">
                  <a16:creationId xmlns:a16="http://schemas.microsoft.com/office/drawing/2014/main" id="{97163CF3-A105-4F14-9A2A-882D0B3641F1}"/>
                </a:ext>
              </a:extLst>
            </p:cNvPr>
            <p:cNvSpPr/>
            <p:nvPr/>
          </p:nvSpPr>
          <p:spPr>
            <a:xfrm flipV="1">
              <a:off x="6930524" y="559167"/>
              <a:ext cx="112463" cy="11246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2" name="椭圆 91">
              <a:extLst>
                <a:ext uri="{FF2B5EF4-FFF2-40B4-BE49-F238E27FC236}">
                  <a16:creationId xmlns:a16="http://schemas.microsoft.com/office/drawing/2014/main" id="{E3A1F9B9-F977-475F-9023-4AA30F400BEA}"/>
                </a:ext>
              </a:extLst>
            </p:cNvPr>
            <p:cNvSpPr/>
            <p:nvPr/>
          </p:nvSpPr>
          <p:spPr>
            <a:xfrm flipV="1">
              <a:off x="7073282" y="559167"/>
              <a:ext cx="112463" cy="11246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3" name="椭圆 92">
              <a:extLst>
                <a:ext uri="{FF2B5EF4-FFF2-40B4-BE49-F238E27FC236}">
                  <a16:creationId xmlns:a16="http://schemas.microsoft.com/office/drawing/2014/main" id="{CA328D60-03BB-4D28-AC70-78456D3B190E}"/>
                </a:ext>
              </a:extLst>
            </p:cNvPr>
            <p:cNvSpPr/>
            <p:nvPr/>
          </p:nvSpPr>
          <p:spPr>
            <a:xfrm flipV="1">
              <a:off x="7203791" y="559167"/>
              <a:ext cx="112463" cy="11246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4" name="椭圆 93">
              <a:extLst>
                <a:ext uri="{FF2B5EF4-FFF2-40B4-BE49-F238E27FC236}">
                  <a16:creationId xmlns:a16="http://schemas.microsoft.com/office/drawing/2014/main" id="{902003BE-6045-4A2E-9FB0-C8BB94211666}"/>
                </a:ext>
              </a:extLst>
            </p:cNvPr>
            <p:cNvSpPr/>
            <p:nvPr/>
          </p:nvSpPr>
          <p:spPr>
            <a:xfrm flipV="1">
              <a:off x="7346549" y="559167"/>
              <a:ext cx="112463" cy="11246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5" name="椭圆 94">
              <a:extLst>
                <a:ext uri="{FF2B5EF4-FFF2-40B4-BE49-F238E27FC236}">
                  <a16:creationId xmlns:a16="http://schemas.microsoft.com/office/drawing/2014/main" id="{34BCBFDB-8E37-4EF4-9740-602711310C59}"/>
                </a:ext>
              </a:extLst>
            </p:cNvPr>
            <p:cNvSpPr/>
            <p:nvPr/>
          </p:nvSpPr>
          <p:spPr>
            <a:xfrm flipV="1">
              <a:off x="7507186" y="559167"/>
              <a:ext cx="112463" cy="11246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6" name="椭圆 95">
              <a:extLst>
                <a:ext uri="{FF2B5EF4-FFF2-40B4-BE49-F238E27FC236}">
                  <a16:creationId xmlns:a16="http://schemas.microsoft.com/office/drawing/2014/main" id="{0AF44529-9F81-45F3-8984-B094993243E1}"/>
                </a:ext>
              </a:extLst>
            </p:cNvPr>
            <p:cNvSpPr/>
            <p:nvPr/>
          </p:nvSpPr>
          <p:spPr>
            <a:xfrm flipV="1">
              <a:off x="6253481" y="384927"/>
              <a:ext cx="112463" cy="11246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7" name="椭圆 96">
              <a:extLst>
                <a:ext uri="{FF2B5EF4-FFF2-40B4-BE49-F238E27FC236}">
                  <a16:creationId xmlns:a16="http://schemas.microsoft.com/office/drawing/2014/main" id="{52FE14A5-7092-46BA-A19E-5E3C333D6550}"/>
                </a:ext>
              </a:extLst>
            </p:cNvPr>
            <p:cNvSpPr/>
            <p:nvPr/>
          </p:nvSpPr>
          <p:spPr>
            <a:xfrm flipV="1">
              <a:off x="6383990" y="384927"/>
              <a:ext cx="112463" cy="11246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8" name="椭圆 97">
              <a:extLst>
                <a:ext uri="{FF2B5EF4-FFF2-40B4-BE49-F238E27FC236}">
                  <a16:creationId xmlns:a16="http://schemas.microsoft.com/office/drawing/2014/main" id="{83C95902-7023-4ADD-8E43-66051B909B6B}"/>
                </a:ext>
              </a:extLst>
            </p:cNvPr>
            <p:cNvSpPr/>
            <p:nvPr/>
          </p:nvSpPr>
          <p:spPr>
            <a:xfrm flipV="1">
              <a:off x="6526748" y="384927"/>
              <a:ext cx="112463" cy="11246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9" name="椭圆 98">
              <a:extLst>
                <a:ext uri="{FF2B5EF4-FFF2-40B4-BE49-F238E27FC236}">
                  <a16:creationId xmlns:a16="http://schemas.microsoft.com/office/drawing/2014/main" id="{2AEB5D21-FD36-4727-823B-562B9AA24367}"/>
                </a:ext>
              </a:extLst>
            </p:cNvPr>
            <p:cNvSpPr/>
            <p:nvPr/>
          </p:nvSpPr>
          <p:spPr>
            <a:xfrm flipV="1">
              <a:off x="6657257" y="384927"/>
              <a:ext cx="112463" cy="11246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0" name="椭圆 99">
              <a:extLst>
                <a:ext uri="{FF2B5EF4-FFF2-40B4-BE49-F238E27FC236}">
                  <a16:creationId xmlns:a16="http://schemas.microsoft.com/office/drawing/2014/main" id="{8D910391-F3AE-4239-8AB3-44A783427F37}"/>
                </a:ext>
              </a:extLst>
            </p:cNvPr>
            <p:cNvSpPr/>
            <p:nvPr/>
          </p:nvSpPr>
          <p:spPr>
            <a:xfrm flipV="1">
              <a:off x="6800015" y="384927"/>
              <a:ext cx="112463" cy="11246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1" name="椭圆 100">
              <a:extLst>
                <a:ext uri="{FF2B5EF4-FFF2-40B4-BE49-F238E27FC236}">
                  <a16:creationId xmlns:a16="http://schemas.microsoft.com/office/drawing/2014/main" id="{BB21A44B-2E37-4BA3-B2BA-0AAD6440EA8C}"/>
                </a:ext>
              </a:extLst>
            </p:cNvPr>
            <p:cNvSpPr/>
            <p:nvPr/>
          </p:nvSpPr>
          <p:spPr>
            <a:xfrm flipV="1">
              <a:off x="6930524" y="384927"/>
              <a:ext cx="112463" cy="11246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2" name="椭圆 101">
              <a:extLst>
                <a:ext uri="{FF2B5EF4-FFF2-40B4-BE49-F238E27FC236}">
                  <a16:creationId xmlns:a16="http://schemas.microsoft.com/office/drawing/2014/main" id="{4D02131B-C79C-40E7-A6A2-FE29A061BDFF}"/>
                </a:ext>
              </a:extLst>
            </p:cNvPr>
            <p:cNvSpPr/>
            <p:nvPr/>
          </p:nvSpPr>
          <p:spPr>
            <a:xfrm flipV="1">
              <a:off x="7073282" y="384927"/>
              <a:ext cx="112463" cy="11246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3" name="椭圆 102">
              <a:extLst>
                <a:ext uri="{FF2B5EF4-FFF2-40B4-BE49-F238E27FC236}">
                  <a16:creationId xmlns:a16="http://schemas.microsoft.com/office/drawing/2014/main" id="{72B1EAE6-28AD-4680-8D61-E8233AE5FA72}"/>
                </a:ext>
              </a:extLst>
            </p:cNvPr>
            <p:cNvSpPr/>
            <p:nvPr/>
          </p:nvSpPr>
          <p:spPr>
            <a:xfrm flipV="1">
              <a:off x="7203791" y="384927"/>
              <a:ext cx="112463" cy="11246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4" name="椭圆 103">
              <a:extLst>
                <a:ext uri="{FF2B5EF4-FFF2-40B4-BE49-F238E27FC236}">
                  <a16:creationId xmlns:a16="http://schemas.microsoft.com/office/drawing/2014/main" id="{1DD88CDF-28F6-41DE-8D56-29545F77F78E}"/>
                </a:ext>
              </a:extLst>
            </p:cNvPr>
            <p:cNvSpPr/>
            <p:nvPr/>
          </p:nvSpPr>
          <p:spPr>
            <a:xfrm flipV="1">
              <a:off x="7346549" y="384927"/>
              <a:ext cx="112463" cy="11246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5" name="椭圆 104">
              <a:extLst>
                <a:ext uri="{FF2B5EF4-FFF2-40B4-BE49-F238E27FC236}">
                  <a16:creationId xmlns:a16="http://schemas.microsoft.com/office/drawing/2014/main" id="{5A70B282-F441-4B2E-A2BB-E042EEFCEF60}"/>
                </a:ext>
              </a:extLst>
            </p:cNvPr>
            <p:cNvSpPr/>
            <p:nvPr/>
          </p:nvSpPr>
          <p:spPr>
            <a:xfrm flipV="1">
              <a:off x="7507186" y="384927"/>
              <a:ext cx="112463" cy="11246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6" name="椭圆 105">
              <a:extLst>
                <a:ext uri="{FF2B5EF4-FFF2-40B4-BE49-F238E27FC236}">
                  <a16:creationId xmlns:a16="http://schemas.microsoft.com/office/drawing/2014/main" id="{61E3C973-A22E-4B6F-A304-DE101F7FE5C6}"/>
                </a:ext>
              </a:extLst>
            </p:cNvPr>
            <p:cNvSpPr/>
            <p:nvPr/>
          </p:nvSpPr>
          <p:spPr>
            <a:xfrm flipV="1">
              <a:off x="6253481" y="210687"/>
              <a:ext cx="112463" cy="11246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7" name="椭圆 106">
              <a:extLst>
                <a:ext uri="{FF2B5EF4-FFF2-40B4-BE49-F238E27FC236}">
                  <a16:creationId xmlns:a16="http://schemas.microsoft.com/office/drawing/2014/main" id="{0CABDB8D-30B6-4B45-88CF-20058598F255}"/>
                </a:ext>
              </a:extLst>
            </p:cNvPr>
            <p:cNvSpPr/>
            <p:nvPr/>
          </p:nvSpPr>
          <p:spPr>
            <a:xfrm flipV="1">
              <a:off x="6383990" y="210687"/>
              <a:ext cx="112463" cy="11246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8" name="椭圆 107">
              <a:extLst>
                <a:ext uri="{FF2B5EF4-FFF2-40B4-BE49-F238E27FC236}">
                  <a16:creationId xmlns:a16="http://schemas.microsoft.com/office/drawing/2014/main" id="{678C2563-AC10-434F-B8EB-AA5522FC21BF}"/>
                </a:ext>
              </a:extLst>
            </p:cNvPr>
            <p:cNvSpPr/>
            <p:nvPr/>
          </p:nvSpPr>
          <p:spPr>
            <a:xfrm flipV="1">
              <a:off x="6526748" y="210687"/>
              <a:ext cx="112463" cy="11246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9" name="椭圆 108">
              <a:extLst>
                <a:ext uri="{FF2B5EF4-FFF2-40B4-BE49-F238E27FC236}">
                  <a16:creationId xmlns:a16="http://schemas.microsoft.com/office/drawing/2014/main" id="{BBDE1B2F-A456-49D1-B770-ED25DF3A318E}"/>
                </a:ext>
              </a:extLst>
            </p:cNvPr>
            <p:cNvSpPr/>
            <p:nvPr/>
          </p:nvSpPr>
          <p:spPr>
            <a:xfrm flipV="1">
              <a:off x="6657257" y="210687"/>
              <a:ext cx="112463" cy="11246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0" name="椭圆 109">
              <a:extLst>
                <a:ext uri="{FF2B5EF4-FFF2-40B4-BE49-F238E27FC236}">
                  <a16:creationId xmlns:a16="http://schemas.microsoft.com/office/drawing/2014/main" id="{4FAD0596-3A76-4FD4-995B-53701A3E4747}"/>
                </a:ext>
              </a:extLst>
            </p:cNvPr>
            <p:cNvSpPr/>
            <p:nvPr/>
          </p:nvSpPr>
          <p:spPr>
            <a:xfrm flipV="1">
              <a:off x="6800015" y="210687"/>
              <a:ext cx="112463" cy="11246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1" name="椭圆 110">
              <a:extLst>
                <a:ext uri="{FF2B5EF4-FFF2-40B4-BE49-F238E27FC236}">
                  <a16:creationId xmlns:a16="http://schemas.microsoft.com/office/drawing/2014/main" id="{0CD0D2AA-A405-436D-A7A0-7759ADCC7726}"/>
                </a:ext>
              </a:extLst>
            </p:cNvPr>
            <p:cNvSpPr/>
            <p:nvPr/>
          </p:nvSpPr>
          <p:spPr>
            <a:xfrm flipV="1">
              <a:off x="6930524" y="210687"/>
              <a:ext cx="112463" cy="11246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2" name="椭圆 111">
              <a:extLst>
                <a:ext uri="{FF2B5EF4-FFF2-40B4-BE49-F238E27FC236}">
                  <a16:creationId xmlns:a16="http://schemas.microsoft.com/office/drawing/2014/main" id="{07D74F0F-6C10-4936-B835-82F7015A7A18}"/>
                </a:ext>
              </a:extLst>
            </p:cNvPr>
            <p:cNvSpPr/>
            <p:nvPr/>
          </p:nvSpPr>
          <p:spPr>
            <a:xfrm flipV="1">
              <a:off x="7073282" y="210687"/>
              <a:ext cx="112463" cy="11246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3" name="椭圆 112">
              <a:extLst>
                <a:ext uri="{FF2B5EF4-FFF2-40B4-BE49-F238E27FC236}">
                  <a16:creationId xmlns:a16="http://schemas.microsoft.com/office/drawing/2014/main" id="{8772DAA0-6ADA-4F17-85E9-7C3C5641ED7C}"/>
                </a:ext>
              </a:extLst>
            </p:cNvPr>
            <p:cNvSpPr/>
            <p:nvPr/>
          </p:nvSpPr>
          <p:spPr>
            <a:xfrm flipV="1">
              <a:off x="7203791" y="210687"/>
              <a:ext cx="112463" cy="11246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4" name="椭圆 113">
              <a:extLst>
                <a:ext uri="{FF2B5EF4-FFF2-40B4-BE49-F238E27FC236}">
                  <a16:creationId xmlns:a16="http://schemas.microsoft.com/office/drawing/2014/main" id="{96DF3552-D715-4433-BA72-BB73834CC56E}"/>
                </a:ext>
              </a:extLst>
            </p:cNvPr>
            <p:cNvSpPr/>
            <p:nvPr/>
          </p:nvSpPr>
          <p:spPr>
            <a:xfrm flipV="1">
              <a:off x="7346549" y="210687"/>
              <a:ext cx="112463" cy="11246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5" name="椭圆 114">
              <a:extLst>
                <a:ext uri="{FF2B5EF4-FFF2-40B4-BE49-F238E27FC236}">
                  <a16:creationId xmlns:a16="http://schemas.microsoft.com/office/drawing/2014/main" id="{77091202-D8D3-4968-89F5-E996CF0E846F}"/>
                </a:ext>
              </a:extLst>
            </p:cNvPr>
            <p:cNvSpPr/>
            <p:nvPr/>
          </p:nvSpPr>
          <p:spPr>
            <a:xfrm flipV="1">
              <a:off x="7507186" y="210687"/>
              <a:ext cx="112463" cy="11246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6" name="椭圆 115">
              <a:extLst>
                <a:ext uri="{FF2B5EF4-FFF2-40B4-BE49-F238E27FC236}">
                  <a16:creationId xmlns:a16="http://schemas.microsoft.com/office/drawing/2014/main" id="{2FE497F7-876F-4C6C-991B-128154D55F6B}"/>
                </a:ext>
              </a:extLst>
            </p:cNvPr>
            <p:cNvSpPr/>
            <p:nvPr/>
          </p:nvSpPr>
          <p:spPr>
            <a:xfrm flipV="1">
              <a:off x="6253481" y="36447"/>
              <a:ext cx="112463" cy="11246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7" name="椭圆 116">
              <a:extLst>
                <a:ext uri="{FF2B5EF4-FFF2-40B4-BE49-F238E27FC236}">
                  <a16:creationId xmlns:a16="http://schemas.microsoft.com/office/drawing/2014/main" id="{F8232DA9-B74D-476C-BD5F-35ACF5B3715C}"/>
                </a:ext>
              </a:extLst>
            </p:cNvPr>
            <p:cNvSpPr/>
            <p:nvPr/>
          </p:nvSpPr>
          <p:spPr>
            <a:xfrm flipV="1">
              <a:off x="6383990" y="36447"/>
              <a:ext cx="112463" cy="11246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8" name="椭圆 117">
              <a:extLst>
                <a:ext uri="{FF2B5EF4-FFF2-40B4-BE49-F238E27FC236}">
                  <a16:creationId xmlns:a16="http://schemas.microsoft.com/office/drawing/2014/main" id="{0B721650-A966-4A32-9703-328E06191F80}"/>
                </a:ext>
              </a:extLst>
            </p:cNvPr>
            <p:cNvSpPr/>
            <p:nvPr/>
          </p:nvSpPr>
          <p:spPr>
            <a:xfrm flipV="1">
              <a:off x="6526748" y="36447"/>
              <a:ext cx="112463" cy="11246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9" name="椭圆 118">
              <a:extLst>
                <a:ext uri="{FF2B5EF4-FFF2-40B4-BE49-F238E27FC236}">
                  <a16:creationId xmlns:a16="http://schemas.microsoft.com/office/drawing/2014/main" id="{1A3CCA95-721C-4728-B399-87C7EDEC9CA1}"/>
                </a:ext>
              </a:extLst>
            </p:cNvPr>
            <p:cNvSpPr/>
            <p:nvPr/>
          </p:nvSpPr>
          <p:spPr>
            <a:xfrm flipV="1">
              <a:off x="6657257" y="36447"/>
              <a:ext cx="112463" cy="11246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0" name="椭圆 119">
              <a:extLst>
                <a:ext uri="{FF2B5EF4-FFF2-40B4-BE49-F238E27FC236}">
                  <a16:creationId xmlns:a16="http://schemas.microsoft.com/office/drawing/2014/main" id="{BC24E1CD-2CD0-4784-92EE-FC32154F19FB}"/>
                </a:ext>
              </a:extLst>
            </p:cNvPr>
            <p:cNvSpPr/>
            <p:nvPr/>
          </p:nvSpPr>
          <p:spPr>
            <a:xfrm flipV="1">
              <a:off x="6800015" y="36447"/>
              <a:ext cx="112463" cy="11246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1" name="椭圆 120">
              <a:extLst>
                <a:ext uri="{FF2B5EF4-FFF2-40B4-BE49-F238E27FC236}">
                  <a16:creationId xmlns:a16="http://schemas.microsoft.com/office/drawing/2014/main" id="{A6E0709D-E9E1-49A8-ADCD-B2ACB3B2C66F}"/>
                </a:ext>
              </a:extLst>
            </p:cNvPr>
            <p:cNvSpPr/>
            <p:nvPr/>
          </p:nvSpPr>
          <p:spPr>
            <a:xfrm flipV="1">
              <a:off x="6930524" y="36447"/>
              <a:ext cx="112463" cy="11246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2" name="椭圆 121">
              <a:extLst>
                <a:ext uri="{FF2B5EF4-FFF2-40B4-BE49-F238E27FC236}">
                  <a16:creationId xmlns:a16="http://schemas.microsoft.com/office/drawing/2014/main" id="{3F5E5172-0D6F-4E88-99B3-A12EAE05B695}"/>
                </a:ext>
              </a:extLst>
            </p:cNvPr>
            <p:cNvSpPr/>
            <p:nvPr/>
          </p:nvSpPr>
          <p:spPr>
            <a:xfrm flipV="1">
              <a:off x="7073282" y="36447"/>
              <a:ext cx="112463" cy="11246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3" name="椭圆 122">
              <a:extLst>
                <a:ext uri="{FF2B5EF4-FFF2-40B4-BE49-F238E27FC236}">
                  <a16:creationId xmlns:a16="http://schemas.microsoft.com/office/drawing/2014/main" id="{8A8C6186-0C4E-4890-94C6-738534FF93EC}"/>
                </a:ext>
              </a:extLst>
            </p:cNvPr>
            <p:cNvSpPr/>
            <p:nvPr/>
          </p:nvSpPr>
          <p:spPr>
            <a:xfrm flipV="1">
              <a:off x="7203791" y="36447"/>
              <a:ext cx="112463" cy="11246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4" name="椭圆 123">
              <a:extLst>
                <a:ext uri="{FF2B5EF4-FFF2-40B4-BE49-F238E27FC236}">
                  <a16:creationId xmlns:a16="http://schemas.microsoft.com/office/drawing/2014/main" id="{3CD89124-A501-4BFB-AADA-539D46BE232C}"/>
                </a:ext>
              </a:extLst>
            </p:cNvPr>
            <p:cNvSpPr/>
            <p:nvPr/>
          </p:nvSpPr>
          <p:spPr>
            <a:xfrm flipV="1">
              <a:off x="7346549" y="36447"/>
              <a:ext cx="112463" cy="11246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5" name="椭圆 124">
              <a:extLst>
                <a:ext uri="{FF2B5EF4-FFF2-40B4-BE49-F238E27FC236}">
                  <a16:creationId xmlns:a16="http://schemas.microsoft.com/office/drawing/2014/main" id="{F0D894A8-3C9E-48DC-A052-A1DF8DA936C6}"/>
                </a:ext>
              </a:extLst>
            </p:cNvPr>
            <p:cNvSpPr/>
            <p:nvPr/>
          </p:nvSpPr>
          <p:spPr>
            <a:xfrm flipV="1">
              <a:off x="7507186" y="36447"/>
              <a:ext cx="112463" cy="11246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34" name="组合 333">
            <a:extLst>
              <a:ext uri="{FF2B5EF4-FFF2-40B4-BE49-F238E27FC236}">
                <a16:creationId xmlns:a16="http://schemas.microsoft.com/office/drawing/2014/main" id="{283DADFB-218B-4C97-BC7D-6F3C7A39B394}"/>
              </a:ext>
            </a:extLst>
          </p:cNvPr>
          <p:cNvGrpSpPr/>
          <p:nvPr/>
        </p:nvGrpSpPr>
        <p:grpSpPr>
          <a:xfrm>
            <a:off x="922464" y="2821582"/>
            <a:ext cx="5314091" cy="1031915"/>
            <a:chOff x="1082579" y="2800534"/>
            <a:chExt cx="5314091" cy="1031915"/>
          </a:xfrm>
        </p:grpSpPr>
        <p:sp>
          <p:nvSpPr>
            <p:cNvPr id="263" name="矩形 262">
              <a:extLst>
                <a:ext uri="{FF2B5EF4-FFF2-40B4-BE49-F238E27FC236}">
                  <a16:creationId xmlns:a16="http://schemas.microsoft.com/office/drawing/2014/main" id="{BE6ACFDE-0D15-4DEE-B226-45EAA84D532C}"/>
                </a:ext>
              </a:extLst>
            </p:cNvPr>
            <p:cNvSpPr/>
            <p:nvPr/>
          </p:nvSpPr>
          <p:spPr>
            <a:xfrm>
              <a:off x="2311910" y="3252553"/>
              <a:ext cx="4084760" cy="533313"/>
            </a:xfrm>
            <a:prstGeom prst="rect">
              <a:avLst/>
            </a:prstGeom>
            <a:gradFill flip="none" rotWithShape="1">
              <a:gsLst>
                <a:gs pos="0">
                  <a:schemeClr val="tx2">
                    <a:lumMod val="20000"/>
                    <a:lumOff val="80000"/>
                    <a:alpha val="20000"/>
                  </a:schemeClr>
                </a:gs>
                <a:gs pos="100000">
                  <a:schemeClr val="tx2">
                    <a:lumMod val="20000"/>
                    <a:lumOff val="80000"/>
                    <a:alpha val="66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A2F79D08-F17C-4F30-B35A-B3E7FD92B5DE}"/>
                </a:ext>
              </a:extLst>
            </p:cNvPr>
            <p:cNvSpPr txBox="1"/>
            <p:nvPr/>
          </p:nvSpPr>
          <p:spPr>
            <a:xfrm>
              <a:off x="2778565" y="3243403"/>
              <a:ext cx="2592189" cy="50456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>
                  <a:solidFill>
                    <a:prstClr val="black"/>
                  </a:solidFill>
                  <a:latin typeface="HarmonyOS Sans SC Medium" panose="00000600000000000000" pitchFamily="2" charset="-122"/>
                  <a:ea typeface="HarmonyOS Sans SC Medium" panose="00000600000000000000" pitchFamily="2" charset="-122"/>
                  <a:sym typeface="HarmonyOS Sans SC Medium" panose="00000600000000000000" pitchFamily="2" charset="-122"/>
                </a:rPr>
                <a:t>进驻银行网点</a:t>
              </a:r>
              <a:r>
                <a:rPr lang="en-US" altLang="zh-CN" sz="2400">
                  <a:solidFill>
                    <a:schemeClr val="accent1"/>
                  </a:solidFill>
                  <a:latin typeface="思源黑体 CN Heavy" panose="020B0A00000000000000" pitchFamily="34" charset="-122"/>
                  <a:ea typeface="思源黑体 CN Heavy" panose="020B0A00000000000000" pitchFamily="34" charset="-122"/>
                  <a:sym typeface="HarmonyOS Sans SC Medium" panose="00000600000000000000" pitchFamily="2" charset="-122"/>
                </a:rPr>
                <a:t>305</a:t>
              </a:r>
              <a:r>
                <a:rPr lang="zh-CN" altLang="en-US" sz="2400">
                  <a:solidFill>
                    <a:schemeClr val="accent1"/>
                  </a:solidFill>
                  <a:latin typeface="思源黑体 CN Heavy" panose="020B0A00000000000000" pitchFamily="34" charset="-122"/>
                  <a:ea typeface="思源黑体 CN Heavy" panose="020B0A00000000000000" pitchFamily="34" charset="-122"/>
                  <a:sym typeface="HarmonyOS Sans SC Medium" panose="00000600000000000000" pitchFamily="2" charset="-122"/>
                </a:rPr>
                <a:t>个</a:t>
              </a:r>
              <a:endParaRPr lang="en-US" altLang="zh-CN" sz="2400">
                <a:solidFill>
                  <a:schemeClr val="accent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HarmonyOS Sans SC Medium" panose="00000600000000000000" pitchFamily="2" charset="-122"/>
              </a:endParaRPr>
            </a:p>
          </p:txBody>
        </p:sp>
        <p:sp>
          <p:nvSpPr>
            <p:cNvPr id="127" name="iṣlïḋê">
              <a:extLst>
                <a:ext uri="{FF2B5EF4-FFF2-40B4-BE49-F238E27FC236}">
                  <a16:creationId xmlns:a16="http://schemas.microsoft.com/office/drawing/2014/main" id="{9E305E0B-F482-4693-A6CE-632EC57CD609}"/>
                </a:ext>
              </a:extLst>
            </p:cNvPr>
            <p:cNvSpPr/>
            <p:nvPr/>
          </p:nvSpPr>
          <p:spPr bwMode="auto">
            <a:xfrm>
              <a:off x="1082579" y="3597068"/>
              <a:ext cx="1403607" cy="235381"/>
            </a:xfrm>
            <a:custGeom>
              <a:avLst/>
              <a:gdLst>
                <a:gd name="T0" fmla="*/ 4964 w 5208"/>
                <a:gd name="T1" fmla="*/ 0 h 875"/>
                <a:gd name="T2" fmla="*/ 3845 w 5208"/>
                <a:gd name="T3" fmla="*/ 0 h 875"/>
                <a:gd name="T4" fmla="*/ 3845 w 5208"/>
                <a:gd name="T5" fmla="*/ 367 h 875"/>
                <a:gd name="T6" fmla="*/ 3767 w 5208"/>
                <a:gd name="T7" fmla="*/ 444 h 875"/>
                <a:gd name="T8" fmla="*/ 1770 w 5208"/>
                <a:gd name="T9" fmla="*/ 442 h 875"/>
                <a:gd name="T10" fmla="*/ 1692 w 5208"/>
                <a:gd name="T11" fmla="*/ 365 h 875"/>
                <a:gd name="T12" fmla="*/ 1692 w 5208"/>
                <a:gd name="T13" fmla="*/ 0 h 875"/>
                <a:gd name="T14" fmla="*/ 730 w 5208"/>
                <a:gd name="T15" fmla="*/ 0 h 875"/>
                <a:gd name="T16" fmla="*/ 487 w 5208"/>
                <a:gd name="T17" fmla="*/ 148 h 875"/>
                <a:gd name="T18" fmla="*/ 616 w 5208"/>
                <a:gd name="T19" fmla="*/ 278 h 875"/>
                <a:gd name="T20" fmla="*/ 243 w 5208"/>
                <a:gd name="T21" fmla="*/ 278 h 875"/>
                <a:gd name="T22" fmla="*/ 0 w 5208"/>
                <a:gd name="T23" fmla="*/ 425 h 875"/>
                <a:gd name="T24" fmla="*/ 243 w 5208"/>
                <a:gd name="T25" fmla="*/ 573 h 875"/>
                <a:gd name="T26" fmla="*/ 373 w 5208"/>
                <a:gd name="T27" fmla="*/ 573 h 875"/>
                <a:gd name="T28" fmla="*/ 315 w 5208"/>
                <a:gd name="T29" fmla="*/ 668 h 875"/>
                <a:gd name="T30" fmla="*/ 315 w 5208"/>
                <a:gd name="T31" fmla="*/ 727 h 875"/>
                <a:gd name="T32" fmla="*/ 559 w 5208"/>
                <a:gd name="T33" fmla="*/ 875 h 875"/>
                <a:gd name="T34" fmla="*/ 4730 w 5208"/>
                <a:gd name="T35" fmla="*/ 875 h 875"/>
                <a:gd name="T36" fmla="*/ 4914 w 5208"/>
                <a:gd name="T37" fmla="*/ 822 h 875"/>
                <a:gd name="T38" fmla="*/ 4964 w 5208"/>
                <a:gd name="T39" fmla="*/ 628 h 875"/>
                <a:gd name="T40" fmla="*/ 4953 w 5208"/>
                <a:gd name="T41" fmla="*/ 609 h 875"/>
                <a:gd name="T42" fmla="*/ 4741 w 5208"/>
                <a:gd name="T43" fmla="*/ 521 h 875"/>
                <a:gd name="T44" fmla="*/ 4730 w 5208"/>
                <a:gd name="T45" fmla="*/ 521 h 875"/>
                <a:gd name="T46" fmla="*/ 4674 w 5208"/>
                <a:gd name="T47" fmla="*/ 524 h 875"/>
                <a:gd name="T48" fmla="*/ 4746 w 5208"/>
                <a:gd name="T49" fmla="*/ 493 h 875"/>
                <a:gd name="T50" fmla="*/ 4684 w 5208"/>
                <a:gd name="T51" fmla="*/ 293 h 875"/>
                <a:gd name="T52" fmla="*/ 4964 w 5208"/>
                <a:gd name="T53" fmla="*/ 295 h 875"/>
                <a:gd name="T54" fmla="*/ 5208 w 5208"/>
                <a:gd name="T55" fmla="*/ 148 h 875"/>
                <a:gd name="T56" fmla="*/ 4964 w 5208"/>
                <a:gd name="T57" fmla="*/ 0 h 8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5208" h="875">
                  <a:moveTo>
                    <a:pt x="4964" y="0"/>
                  </a:moveTo>
                  <a:cubicBezTo>
                    <a:pt x="3845" y="0"/>
                    <a:pt x="3845" y="0"/>
                    <a:pt x="3845" y="0"/>
                  </a:cubicBezTo>
                  <a:cubicBezTo>
                    <a:pt x="3845" y="367"/>
                    <a:pt x="3845" y="367"/>
                    <a:pt x="3845" y="367"/>
                  </a:cubicBezTo>
                  <a:cubicBezTo>
                    <a:pt x="3845" y="409"/>
                    <a:pt x="3810" y="444"/>
                    <a:pt x="3767" y="444"/>
                  </a:cubicBezTo>
                  <a:cubicBezTo>
                    <a:pt x="1770" y="442"/>
                    <a:pt x="1770" y="442"/>
                    <a:pt x="1770" y="442"/>
                  </a:cubicBezTo>
                  <a:cubicBezTo>
                    <a:pt x="1727" y="442"/>
                    <a:pt x="1692" y="408"/>
                    <a:pt x="1692" y="365"/>
                  </a:cubicBezTo>
                  <a:cubicBezTo>
                    <a:pt x="1692" y="0"/>
                    <a:pt x="1692" y="0"/>
                    <a:pt x="1692" y="0"/>
                  </a:cubicBezTo>
                  <a:cubicBezTo>
                    <a:pt x="730" y="0"/>
                    <a:pt x="730" y="0"/>
                    <a:pt x="730" y="0"/>
                  </a:cubicBezTo>
                  <a:cubicBezTo>
                    <a:pt x="597" y="0"/>
                    <a:pt x="487" y="66"/>
                    <a:pt x="487" y="148"/>
                  </a:cubicBezTo>
                  <a:cubicBezTo>
                    <a:pt x="487" y="204"/>
                    <a:pt x="540" y="253"/>
                    <a:pt x="616" y="278"/>
                  </a:cubicBezTo>
                  <a:cubicBezTo>
                    <a:pt x="243" y="278"/>
                    <a:pt x="243" y="278"/>
                    <a:pt x="243" y="278"/>
                  </a:cubicBezTo>
                  <a:cubicBezTo>
                    <a:pt x="110" y="278"/>
                    <a:pt x="0" y="344"/>
                    <a:pt x="0" y="425"/>
                  </a:cubicBezTo>
                  <a:cubicBezTo>
                    <a:pt x="0" y="506"/>
                    <a:pt x="110" y="573"/>
                    <a:pt x="243" y="573"/>
                  </a:cubicBezTo>
                  <a:cubicBezTo>
                    <a:pt x="373" y="573"/>
                    <a:pt x="373" y="573"/>
                    <a:pt x="373" y="573"/>
                  </a:cubicBezTo>
                  <a:cubicBezTo>
                    <a:pt x="337" y="599"/>
                    <a:pt x="315" y="632"/>
                    <a:pt x="315" y="668"/>
                  </a:cubicBezTo>
                  <a:cubicBezTo>
                    <a:pt x="315" y="727"/>
                    <a:pt x="315" y="727"/>
                    <a:pt x="315" y="727"/>
                  </a:cubicBezTo>
                  <a:cubicBezTo>
                    <a:pt x="315" y="808"/>
                    <a:pt x="425" y="875"/>
                    <a:pt x="559" y="875"/>
                  </a:cubicBezTo>
                  <a:cubicBezTo>
                    <a:pt x="559" y="875"/>
                    <a:pt x="4726" y="875"/>
                    <a:pt x="4730" y="875"/>
                  </a:cubicBezTo>
                  <a:cubicBezTo>
                    <a:pt x="4792" y="875"/>
                    <a:pt x="4862" y="861"/>
                    <a:pt x="4914" y="822"/>
                  </a:cubicBezTo>
                  <a:cubicBezTo>
                    <a:pt x="4973" y="779"/>
                    <a:pt x="4996" y="696"/>
                    <a:pt x="4964" y="628"/>
                  </a:cubicBezTo>
                  <a:cubicBezTo>
                    <a:pt x="4961" y="622"/>
                    <a:pt x="4957" y="615"/>
                    <a:pt x="4953" y="609"/>
                  </a:cubicBezTo>
                  <a:cubicBezTo>
                    <a:pt x="4907" y="546"/>
                    <a:pt x="4815" y="523"/>
                    <a:pt x="4741" y="521"/>
                  </a:cubicBezTo>
                  <a:cubicBezTo>
                    <a:pt x="4737" y="521"/>
                    <a:pt x="4733" y="521"/>
                    <a:pt x="4730" y="521"/>
                  </a:cubicBezTo>
                  <a:cubicBezTo>
                    <a:pt x="4674" y="524"/>
                    <a:pt x="4674" y="524"/>
                    <a:pt x="4674" y="524"/>
                  </a:cubicBezTo>
                  <a:cubicBezTo>
                    <a:pt x="4695" y="521"/>
                    <a:pt x="4725" y="511"/>
                    <a:pt x="4746" y="493"/>
                  </a:cubicBezTo>
                  <a:cubicBezTo>
                    <a:pt x="4810" y="436"/>
                    <a:pt x="4780" y="294"/>
                    <a:pt x="4684" y="293"/>
                  </a:cubicBezTo>
                  <a:cubicBezTo>
                    <a:pt x="4964" y="295"/>
                    <a:pt x="4964" y="295"/>
                    <a:pt x="4964" y="295"/>
                  </a:cubicBezTo>
                  <a:cubicBezTo>
                    <a:pt x="5098" y="295"/>
                    <a:pt x="5208" y="229"/>
                    <a:pt x="5208" y="148"/>
                  </a:cubicBezTo>
                  <a:cubicBezTo>
                    <a:pt x="5208" y="66"/>
                    <a:pt x="5098" y="0"/>
                    <a:pt x="4964" y="0"/>
                  </a:cubicBezTo>
                </a:path>
              </a:pathLst>
            </a:custGeom>
            <a:solidFill>
              <a:srgbClr val="ECEC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8" name="îṡľïḍê">
              <a:extLst>
                <a:ext uri="{FF2B5EF4-FFF2-40B4-BE49-F238E27FC236}">
                  <a16:creationId xmlns:a16="http://schemas.microsoft.com/office/drawing/2014/main" id="{D075F971-2C7E-4339-B497-2ED687021F3E}"/>
                </a:ext>
              </a:extLst>
            </p:cNvPr>
            <p:cNvSpPr/>
            <p:nvPr/>
          </p:nvSpPr>
          <p:spPr bwMode="auto">
            <a:xfrm>
              <a:off x="2291663" y="2971194"/>
              <a:ext cx="78099" cy="139204"/>
            </a:xfrm>
            <a:custGeom>
              <a:avLst/>
              <a:gdLst>
                <a:gd name="T0" fmla="*/ 126 w 289"/>
                <a:gd name="T1" fmla="*/ 68 h 518"/>
                <a:gd name="T2" fmla="*/ 129 w 289"/>
                <a:gd name="T3" fmla="*/ 66 h 518"/>
                <a:gd name="T4" fmla="*/ 126 w 289"/>
                <a:gd name="T5" fmla="*/ 67 h 518"/>
                <a:gd name="T6" fmla="*/ 120 w 289"/>
                <a:gd name="T7" fmla="*/ 57 h 518"/>
                <a:gd name="T8" fmla="*/ 120 w 289"/>
                <a:gd name="T9" fmla="*/ 57 h 518"/>
                <a:gd name="T10" fmla="*/ 48 w 289"/>
                <a:gd name="T11" fmla="*/ 0 h 518"/>
                <a:gd name="T12" fmla="*/ 2 w 289"/>
                <a:gd name="T13" fmla="*/ 98 h 518"/>
                <a:gd name="T14" fmla="*/ 13 w 289"/>
                <a:gd name="T15" fmla="*/ 143 h 518"/>
                <a:gd name="T16" fmla="*/ 13 w 289"/>
                <a:gd name="T17" fmla="*/ 143 h 518"/>
                <a:gd name="T18" fmla="*/ 13 w 289"/>
                <a:gd name="T19" fmla="*/ 144 h 518"/>
                <a:gd name="T20" fmla="*/ 15 w 289"/>
                <a:gd name="T21" fmla="*/ 148 h 518"/>
                <a:gd name="T22" fmla="*/ 47 w 289"/>
                <a:gd name="T23" fmla="*/ 361 h 518"/>
                <a:gd name="T24" fmla="*/ 62 w 289"/>
                <a:gd name="T25" fmla="*/ 507 h 518"/>
                <a:gd name="T26" fmla="*/ 230 w 289"/>
                <a:gd name="T27" fmla="*/ 489 h 518"/>
                <a:gd name="T28" fmla="*/ 126 w 289"/>
                <a:gd name="T29" fmla="*/ 68 h 5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89" h="518">
                  <a:moveTo>
                    <a:pt x="126" y="68"/>
                  </a:moveTo>
                  <a:cubicBezTo>
                    <a:pt x="127" y="67"/>
                    <a:pt x="128" y="66"/>
                    <a:pt x="129" y="66"/>
                  </a:cubicBezTo>
                  <a:cubicBezTo>
                    <a:pt x="126" y="67"/>
                    <a:pt x="126" y="67"/>
                    <a:pt x="126" y="67"/>
                  </a:cubicBezTo>
                  <a:cubicBezTo>
                    <a:pt x="124" y="64"/>
                    <a:pt x="122" y="60"/>
                    <a:pt x="120" y="57"/>
                  </a:cubicBezTo>
                  <a:cubicBezTo>
                    <a:pt x="120" y="57"/>
                    <a:pt x="120" y="57"/>
                    <a:pt x="120" y="57"/>
                  </a:cubicBezTo>
                  <a:cubicBezTo>
                    <a:pt x="103" y="30"/>
                    <a:pt x="77" y="10"/>
                    <a:pt x="48" y="0"/>
                  </a:cubicBezTo>
                  <a:cubicBezTo>
                    <a:pt x="18" y="23"/>
                    <a:pt x="0" y="61"/>
                    <a:pt x="2" y="98"/>
                  </a:cubicBezTo>
                  <a:cubicBezTo>
                    <a:pt x="2" y="114"/>
                    <a:pt x="6" y="129"/>
                    <a:pt x="13" y="143"/>
                  </a:cubicBezTo>
                  <a:cubicBezTo>
                    <a:pt x="13" y="143"/>
                    <a:pt x="13" y="143"/>
                    <a:pt x="13" y="143"/>
                  </a:cubicBezTo>
                  <a:cubicBezTo>
                    <a:pt x="13" y="144"/>
                    <a:pt x="13" y="144"/>
                    <a:pt x="13" y="144"/>
                  </a:cubicBezTo>
                  <a:cubicBezTo>
                    <a:pt x="14" y="145"/>
                    <a:pt x="14" y="146"/>
                    <a:pt x="15" y="148"/>
                  </a:cubicBezTo>
                  <a:cubicBezTo>
                    <a:pt x="25" y="168"/>
                    <a:pt x="65" y="258"/>
                    <a:pt x="47" y="361"/>
                  </a:cubicBezTo>
                  <a:cubicBezTo>
                    <a:pt x="28" y="477"/>
                    <a:pt x="62" y="507"/>
                    <a:pt x="62" y="507"/>
                  </a:cubicBezTo>
                  <a:cubicBezTo>
                    <a:pt x="62" y="507"/>
                    <a:pt x="169" y="518"/>
                    <a:pt x="230" y="489"/>
                  </a:cubicBezTo>
                  <a:cubicBezTo>
                    <a:pt x="289" y="461"/>
                    <a:pt x="202" y="213"/>
                    <a:pt x="126" y="68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9" name="ï$ľíḍe">
              <a:extLst>
                <a:ext uri="{FF2B5EF4-FFF2-40B4-BE49-F238E27FC236}">
                  <a16:creationId xmlns:a16="http://schemas.microsoft.com/office/drawing/2014/main" id="{9471B56F-94DF-40A7-9400-704CB9EE5164}"/>
                </a:ext>
              </a:extLst>
            </p:cNvPr>
            <p:cNvSpPr/>
            <p:nvPr/>
          </p:nvSpPr>
          <p:spPr bwMode="auto">
            <a:xfrm>
              <a:off x="2445329" y="3703008"/>
              <a:ext cx="32903" cy="32541"/>
            </a:xfrm>
            <a:custGeom>
              <a:avLst/>
              <a:gdLst>
                <a:gd name="T0" fmla="*/ 87 w 91"/>
                <a:gd name="T1" fmla="*/ 18 h 90"/>
                <a:gd name="T2" fmla="*/ 91 w 91"/>
                <a:gd name="T3" fmla="*/ 50 h 90"/>
                <a:gd name="T4" fmla="*/ 34 w 91"/>
                <a:gd name="T5" fmla="*/ 90 h 90"/>
                <a:gd name="T6" fmla="*/ 0 w 91"/>
                <a:gd name="T7" fmla="*/ 62 h 90"/>
                <a:gd name="T8" fmla="*/ 33 w 91"/>
                <a:gd name="T9" fmla="*/ 18 h 90"/>
                <a:gd name="T10" fmla="*/ 83 w 91"/>
                <a:gd name="T11" fmla="*/ 0 h 90"/>
                <a:gd name="T12" fmla="*/ 87 w 91"/>
                <a:gd name="T13" fmla="*/ 18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1" h="90">
                  <a:moveTo>
                    <a:pt x="87" y="18"/>
                  </a:moveTo>
                  <a:lnTo>
                    <a:pt x="91" y="50"/>
                  </a:lnTo>
                  <a:lnTo>
                    <a:pt x="34" y="90"/>
                  </a:lnTo>
                  <a:lnTo>
                    <a:pt x="0" y="62"/>
                  </a:lnTo>
                  <a:lnTo>
                    <a:pt x="33" y="18"/>
                  </a:lnTo>
                  <a:lnTo>
                    <a:pt x="83" y="0"/>
                  </a:lnTo>
                  <a:lnTo>
                    <a:pt x="87" y="18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0" name="ïš1idè">
              <a:extLst>
                <a:ext uri="{FF2B5EF4-FFF2-40B4-BE49-F238E27FC236}">
                  <a16:creationId xmlns:a16="http://schemas.microsoft.com/office/drawing/2014/main" id="{CFA0C3AE-3CBA-4CDC-8FC2-34B3E93FFA6E}"/>
                </a:ext>
              </a:extLst>
            </p:cNvPr>
            <p:cNvSpPr/>
            <p:nvPr/>
          </p:nvSpPr>
          <p:spPr bwMode="auto">
            <a:xfrm>
              <a:off x="2388201" y="3353733"/>
              <a:ext cx="94731" cy="356506"/>
            </a:xfrm>
            <a:custGeom>
              <a:avLst/>
              <a:gdLst>
                <a:gd name="T0" fmla="*/ 262 w 262"/>
                <a:gd name="T1" fmla="*/ 8 h 986"/>
                <a:gd name="T2" fmla="*/ 244 w 262"/>
                <a:gd name="T3" fmla="*/ 103 h 986"/>
                <a:gd name="T4" fmla="*/ 189 w 262"/>
                <a:gd name="T5" fmla="*/ 448 h 986"/>
                <a:gd name="T6" fmla="*/ 247 w 262"/>
                <a:gd name="T7" fmla="*/ 974 h 986"/>
                <a:gd name="T8" fmla="*/ 179 w 262"/>
                <a:gd name="T9" fmla="*/ 986 h 986"/>
                <a:gd name="T10" fmla="*/ 30 w 262"/>
                <a:gd name="T11" fmla="*/ 512 h 986"/>
                <a:gd name="T12" fmla="*/ 0 w 262"/>
                <a:gd name="T13" fmla="*/ 318 h 986"/>
                <a:gd name="T14" fmla="*/ 1 w 262"/>
                <a:gd name="T15" fmla="*/ 0 h 986"/>
                <a:gd name="T16" fmla="*/ 262 w 262"/>
                <a:gd name="T17" fmla="*/ 8 h 9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2" h="986">
                  <a:moveTo>
                    <a:pt x="262" y="8"/>
                  </a:moveTo>
                  <a:lnTo>
                    <a:pt x="244" y="103"/>
                  </a:lnTo>
                  <a:lnTo>
                    <a:pt x="189" y="448"/>
                  </a:lnTo>
                  <a:lnTo>
                    <a:pt x="247" y="974"/>
                  </a:lnTo>
                  <a:lnTo>
                    <a:pt x="179" y="986"/>
                  </a:lnTo>
                  <a:lnTo>
                    <a:pt x="30" y="512"/>
                  </a:lnTo>
                  <a:lnTo>
                    <a:pt x="0" y="318"/>
                  </a:lnTo>
                  <a:lnTo>
                    <a:pt x="1" y="0"/>
                  </a:lnTo>
                  <a:lnTo>
                    <a:pt x="262" y="8"/>
                  </a:lnTo>
                  <a:close/>
                </a:path>
              </a:pathLst>
            </a:custGeom>
            <a:solidFill>
              <a:srgbClr val="3B4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1" name="ï$ḷïḍé">
              <a:extLst>
                <a:ext uri="{FF2B5EF4-FFF2-40B4-BE49-F238E27FC236}">
                  <a16:creationId xmlns:a16="http://schemas.microsoft.com/office/drawing/2014/main" id="{77A7391F-4311-4CFC-AE30-890E48C4386B}"/>
                </a:ext>
              </a:extLst>
            </p:cNvPr>
            <p:cNvSpPr/>
            <p:nvPr/>
          </p:nvSpPr>
          <p:spPr bwMode="auto">
            <a:xfrm>
              <a:off x="2300340" y="3364218"/>
              <a:ext cx="107747" cy="348190"/>
            </a:xfrm>
            <a:custGeom>
              <a:avLst/>
              <a:gdLst>
                <a:gd name="T0" fmla="*/ 0 w 298"/>
                <a:gd name="T1" fmla="*/ 23 h 963"/>
                <a:gd name="T2" fmla="*/ 98 w 298"/>
                <a:gd name="T3" fmla="*/ 961 h 963"/>
                <a:gd name="T4" fmla="*/ 165 w 298"/>
                <a:gd name="T5" fmla="*/ 963 h 963"/>
                <a:gd name="T6" fmla="*/ 210 w 298"/>
                <a:gd name="T7" fmla="*/ 468 h 963"/>
                <a:gd name="T8" fmla="*/ 298 w 298"/>
                <a:gd name="T9" fmla="*/ 0 h 963"/>
                <a:gd name="T10" fmla="*/ 0 w 298"/>
                <a:gd name="T11" fmla="*/ 23 h 9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8" h="963">
                  <a:moveTo>
                    <a:pt x="0" y="23"/>
                  </a:moveTo>
                  <a:lnTo>
                    <a:pt x="98" y="961"/>
                  </a:lnTo>
                  <a:lnTo>
                    <a:pt x="165" y="963"/>
                  </a:lnTo>
                  <a:lnTo>
                    <a:pt x="210" y="468"/>
                  </a:lnTo>
                  <a:lnTo>
                    <a:pt x="298" y="0"/>
                  </a:lnTo>
                  <a:lnTo>
                    <a:pt x="0" y="23"/>
                  </a:lnTo>
                  <a:close/>
                </a:path>
              </a:pathLst>
            </a:custGeom>
            <a:solidFill>
              <a:srgbClr val="3B4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2" name="ísļiḍe">
              <a:extLst>
                <a:ext uri="{FF2B5EF4-FFF2-40B4-BE49-F238E27FC236}">
                  <a16:creationId xmlns:a16="http://schemas.microsoft.com/office/drawing/2014/main" id="{BDE35265-4373-4041-BDA0-BC434F52ADF0}"/>
                </a:ext>
              </a:extLst>
            </p:cNvPr>
            <p:cNvSpPr/>
            <p:nvPr/>
          </p:nvSpPr>
          <p:spPr bwMode="auto">
            <a:xfrm>
              <a:off x="2323119" y="3710962"/>
              <a:ext cx="35795" cy="22417"/>
            </a:xfrm>
            <a:custGeom>
              <a:avLst/>
              <a:gdLst>
                <a:gd name="T0" fmla="*/ 99 w 99"/>
                <a:gd name="T1" fmla="*/ 1 h 62"/>
                <a:gd name="T2" fmla="*/ 98 w 99"/>
                <a:gd name="T3" fmla="*/ 26 h 62"/>
                <a:gd name="T4" fmla="*/ 26 w 99"/>
                <a:gd name="T5" fmla="*/ 62 h 62"/>
                <a:gd name="T6" fmla="*/ 0 w 99"/>
                <a:gd name="T7" fmla="*/ 28 h 62"/>
                <a:gd name="T8" fmla="*/ 43 w 99"/>
                <a:gd name="T9" fmla="*/ 0 h 62"/>
                <a:gd name="T10" fmla="*/ 99 w 99"/>
                <a:gd name="T11" fmla="*/ 1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9" h="62">
                  <a:moveTo>
                    <a:pt x="99" y="1"/>
                  </a:moveTo>
                  <a:lnTo>
                    <a:pt x="98" y="26"/>
                  </a:lnTo>
                  <a:lnTo>
                    <a:pt x="26" y="62"/>
                  </a:lnTo>
                  <a:lnTo>
                    <a:pt x="0" y="28"/>
                  </a:lnTo>
                  <a:lnTo>
                    <a:pt x="43" y="0"/>
                  </a:lnTo>
                  <a:lnTo>
                    <a:pt x="99" y="1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3" name="îṡ1íḓe">
              <a:extLst>
                <a:ext uri="{FF2B5EF4-FFF2-40B4-BE49-F238E27FC236}">
                  <a16:creationId xmlns:a16="http://schemas.microsoft.com/office/drawing/2014/main" id="{A17CA98B-C8AC-4AD3-998B-96FED91BF36E}"/>
                </a:ext>
              </a:extLst>
            </p:cNvPr>
            <p:cNvSpPr/>
            <p:nvPr/>
          </p:nvSpPr>
          <p:spPr bwMode="auto">
            <a:xfrm>
              <a:off x="2292386" y="3059778"/>
              <a:ext cx="198139" cy="354337"/>
            </a:xfrm>
            <a:custGeom>
              <a:avLst/>
              <a:gdLst>
                <a:gd name="T0" fmla="*/ 702 w 736"/>
                <a:gd name="T1" fmla="*/ 908 h 1316"/>
                <a:gd name="T2" fmla="*/ 699 w 736"/>
                <a:gd name="T3" fmla="*/ 896 h 1316"/>
                <a:gd name="T4" fmla="*/ 658 w 736"/>
                <a:gd name="T5" fmla="*/ 685 h 1316"/>
                <a:gd name="T6" fmla="*/ 654 w 736"/>
                <a:gd name="T7" fmla="*/ 669 h 1316"/>
                <a:gd name="T8" fmla="*/ 505 w 736"/>
                <a:gd name="T9" fmla="*/ 193 h 1316"/>
                <a:gd name="T10" fmla="*/ 350 w 736"/>
                <a:gd name="T11" fmla="*/ 2 h 1316"/>
                <a:gd name="T12" fmla="*/ 351 w 736"/>
                <a:gd name="T13" fmla="*/ 0 h 1316"/>
                <a:gd name="T14" fmla="*/ 185 w 736"/>
                <a:gd name="T15" fmla="*/ 15 h 1316"/>
                <a:gd name="T16" fmla="*/ 71 w 736"/>
                <a:gd name="T17" fmla="*/ 528 h 1316"/>
                <a:gd name="T18" fmla="*/ 71 w 736"/>
                <a:gd name="T19" fmla="*/ 528 h 1316"/>
                <a:gd name="T20" fmla="*/ 39 w 736"/>
                <a:gd name="T21" fmla="*/ 830 h 1316"/>
                <a:gd name="T22" fmla="*/ 35 w 736"/>
                <a:gd name="T23" fmla="*/ 850 h 1316"/>
                <a:gd name="T24" fmla="*/ 35 w 736"/>
                <a:gd name="T25" fmla="*/ 850 h 1316"/>
                <a:gd name="T26" fmla="*/ 35 w 736"/>
                <a:gd name="T27" fmla="*/ 869 h 1316"/>
                <a:gd name="T28" fmla="*/ 0 w 736"/>
                <a:gd name="T29" fmla="*/ 1192 h 1316"/>
                <a:gd name="T30" fmla="*/ 452 w 736"/>
                <a:gd name="T31" fmla="*/ 1288 h 1316"/>
                <a:gd name="T32" fmla="*/ 700 w 736"/>
                <a:gd name="T33" fmla="*/ 1260 h 1316"/>
                <a:gd name="T34" fmla="*/ 702 w 736"/>
                <a:gd name="T35" fmla="*/ 908 h 1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36" h="1316">
                  <a:moveTo>
                    <a:pt x="702" y="908"/>
                  </a:moveTo>
                  <a:cubicBezTo>
                    <a:pt x="701" y="904"/>
                    <a:pt x="700" y="900"/>
                    <a:pt x="699" y="896"/>
                  </a:cubicBezTo>
                  <a:cubicBezTo>
                    <a:pt x="694" y="861"/>
                    <a:pt x="683" y="798"/>
                    <a:pt x="658" y="685"/>
                  </a:cubicBezTo>
                  <a:cubicBezTo>
                    <a:pt x="657" y="680"/>
                    <a:pt x="655" y="674"/>
                    <a:pt x="654" y="669"/>
                  </a:cubicBezTo>
                  <a:cubicBezTo>
                    <a:pt x="595" y="410"/>
                    <a:pt x="505" y="193"/>
                    <a:pt x="505" y="193"/>
                  </a:cubicBezTo>
                  <a:cubicBezTo>
                    <a:pt x="427" y="48"/>
                    <a:pt x="350" y="2"/>
                    <a:pt x="350" y="2"/>
                  </a:cubicBezTo>
                  <a:cubicBezTo>
                    <a:pt x="351" y="0"/>
                    <a:pt x="351" y="0"/>
                    <a:pt x="351" y="0"/>
                  </a:cubicBezTo>
                  <a:cubicBezTo>
                    <a:pt x="293" y="3"/>
                    <a:pt x="232" y="15"/>
                    <a:pt x="185" y="15"/>
                  </a:cubicBezTo>
                  <a:cubicBezTo>
                    <a:pt x="82" y="51"/>
                    <a:pt x="81" y="300"/>
                    <a:pt x="71" y="528"/>
                  </a:cubicBezTo>
                  <a:cubicBezTo>
                    <a:pt x="71" y="528"/>
                    <a:pt x="71" y="528"/>
                    <a:pt x="71" y="528"/>
                  </a:cubicBezTo>
                  <a:cubicBezTo>
                    <a:pt x="39" y="830"/>
                    <a:pt x="39" y="830"/>
                    <a:pt x="39" y="830"/>
                  </a:cubicBezTo>
                  <a:cubicBezTo>
                    <a:pt x="38" y="837"/>
                    <a:pt x="37" y="843"/>
                    <a:pt x="35" y="850"/>
                  </a:cubicBezTo>
                  <a:cubicBezTo>
                    <a:pt x="35" y="850"/>
                    <a:pt x="35" y="850"/>
                    <a:pt x="35" y="850"/>
                  </a:cubicBezTo>
                  <a:cubicBezTo>
                    <a:pt x="35" y="857"/>
                    <a:pt x="35" y="863"/>
                    <a:pt x="35" y="869"/>
                  </a:cubicBezTo>
                  <a:cubicBezTo>
                    <a:pt x="0" y="1192"/>
                    <a:pt x="0" y="1192"/>
                    <a:pt x="0" y="1192"/>
                  </a:cubicBezTo>
                  <a:cubicBezTo>
                    <a:pt x="0" y="1192"/>
                    <a:pt x="244" y="1316"/>
                    <a:pt x="452" y="1288"/>
                  </a:cubicBezTo>
                  <a:cubicBezTo>
                    <a:pt x="660" y="1260"/>
                    <a:pt x="700" y="1260"/>
                    <a:pt x="700" y="1260"/>
                  </a:cubicBezTo>
                  <a:cubicBezTo>
                    <a:pt x="700" y="1260"/>
                    <a:pt x="736" y="1072"/>
                    <a:pt x="702" y="908"/>
                  </a:cubicBez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4" name="ïsľîḑe">
              <a:extLst>
                <a:ext uri="{FF2B5EF4-FFF2-40B4-BE49-F238E27FC236}">
                  <a16:creationId xmlns:a16="http://schemas.microsoft.com/office/drawing/2014/main" id="{E34708CD-8566-4423-A18C-F68E84F8B258}"/>
                </a:ext>
              </a:extLst>
            </p:cNvPr>
            <p:cNvSpPr/>
            <p:nvPr/>
          </p:nvSpPr>
          <p:spPr bwMode="auto">
            <a:xfrm>
              <a:off x="2316249" y="3061948"/>
              <a:ext cx="71952" cy="345659"/>
            </a:xfrm>
            <a:custGeom>
              <a:avLst/>
              <a:gdLst>
                <a:gd name="T0" fmla="*/ 91 w 267"/>
                <a:gd name="T1" fmla="*/ 12 h 1284"/>
                <a:gd name="T2" fmla="*/ 67 w 267"/>
                <a:gd name="T3" fmla="*/ 100 h 1284"/>
                <a:gd name="T4" fmla="*/ 43 w 267"/>
                <a:gd name="T5" fmla="*/ 808 h 1284"/>
                <a:gd name="T6" fmla="*/ 0 w 267"/>
                <a:gd name="T7" fmla="*/ 1222 h 1284"/>
                <a:gd name="T8" fmla="*/ 133 w 267"/>
                <a:gd name="T9" fmla="*/ 1263 h 1284"/>
                <a:gd name="T10" fmla="*/ 203 w 267"/>
                <a:gd name="T11" fmla="*/ 1284 h 1284"/>
                <a:gd name="T12" fmla="*/ 267 w 267"/>
                <a:gd name="T13" fmla="*/ 1284 h 1284"/>
                <a:gd name="T14" fmla="*/ 267 w 267"/>
                <a:gd name="T15" fmla="*/ 536 h 1284"/>
                <a:gd name="T16" fmla="*/ 158 w 267"/>
                <a:gd name="T17" fmla="*/ 3 h 1284"/>
                <a:gd name="T18" fmla="*/ 91 w 267"/>
                <a:gd name="T19" fmla="*/ 12 h 1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7" h="1284">
                  <a:moveTo>
                    <a:pt x="91" y="12"/>
                  </a:moveTo>
                  <a:cubicBezTo>
                    <a:pt x="67" y="100"/>
                    <a:pt x="67" y="100"/>
                    <a:pt x="67" y="100"/>
                  </a:cubicBezTo>
                  <a:cubicBezTo>
                    <a:pt x="67" y="100"/>
                    <a:pt x="43" y="784"/>
                    <a:pt x="43" y="808"/>
                  </a:cubicBezTo>
                  <a:cubicBezTo>
                    <a:pt x="43" y="832"/>
                    <a:pt x="0" y="1222"/>
                    <a:pt x="0" y="1222"/>
                  </a:cubicBezTo>
                  <a:cubicBezTo>
                    <a:pt x="133" y="1263"/>
                    <a:pt x="133" y="1263"/>
                    <a:pt x="133" y="1263"/>
                  </a:cubicBezTo>
                  <a:cubicBezTo>
                    <a:pt x="203" y="1284"/>
                    <a:pt x="203" y="1284"/>
                    <a:pt x="203" y="1284"/>
                  </a:cubicBezTo>
                  <a:cubicBezTo>
                    <a:pt x="267" y="1284"/>
                    <a:pt x="267" y="1284"/>
                    <a:pt x="267" y="1284"/>
                  </a:cubicBezTo>
                  <a:cubicBezTo>
                    <a:pt x="267" y="536"/>
                    <a:pt x="267" y="536"/>
                    <a:pt x="267" y="536"/>
                  </a:cubicBezTo>
                  <a:cubicBezTo>
                    <a:pt x="158" y="3"/>
                    <a:pt x="158" y="3"/>
                    <a:pt x="158" y="3"/>
                  </a:cubicBezTo>
                  <a:cubicBezTo>
                    <a:pt x="158" y="3"/>
                    <a:pt x="115" y="0"/>
                    <a:pt x="91" y="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5" name="ísľidè">
              <a:extLst>
                <a:ext uri="{FF2B5EF4-FFF2-40B4-BE49-F238E27FC236}">
                  <a16:creationId xmlns:a16="http://schemas.microsoft.com/office/drawing/2014/main" id="{138B53B6-9953-455A-8384-A831AFE142EA}"/>
                </a:ext>
              </a:extLst>
            </p:cNvPr>
            <p:cNvSpPr/>
            <p:nvPr/>
          </p:nvSpPr>
          <p:spPr bwMode="auto">
            <a:xfrm>
              <a:off x="2315526" y="3061586"/>
              <a:ext cx="73037" cy="346744"/>
            </a:xfrm>
            <a:custGeom>
              <a:avLst/>
              <a:gdLst>
                <a:gd name="T0" fmla="*/ 271 w 271"/>
                <a:gd name="T1" fmla="*/ 1288 h 1288"/>
                <a:gd name="T2" fmla="*/ 204 w 271"/>
                <a:gd name="T3" fmla="*/ 1288 h 1288"/>
                <a:gd name="T4" fmla="*/ 134 w 271"/>
                <a:gd name="T5" fmla="*/ 1267 h 1288"/>
                <a:gd name="T6" fmla="*/ 0 w 271"/>
                <a:gd name="T7" fmla="*/ 1225 h 1288"/>
                <a:gd name="T8" fmla="*/ 0 w 271"/>
                <a:gd name="T9" fmla="*/ 1224 h 1288"/>
                <a:gd name="T10" fmla="*/ 43 w 271"/>
                <a:gd name="T11" fmla="*/ 810 h 1288"/>
                <a:gd name="T12" fmla="*/ 67 w 271"/>
                <a:gd name="T13" fmla="*/ 102 h 1288"/>
                <a:gd name="T14" fmla="*/ 67 w 271"/>
                <a:gd name="T15" fmla="*/ 101 h 1288"/>
                <a:gd name="T16" fmla="*/ 91 w 271"/>
                <a:gd name="T17" fmla="*/ 13 h 1288"/>
                <a:gd name="T18" fmla="*/ 92 w 271"/>
                <a:gd name="T19" fmla="*/ 12 h 1288"/>
                <a:gd name="T20" fmla="*/ 161 w 271"/>
                <a:gd name="T21" fmla="*/ 3 h 1288"/>
                <a:gd name="T22" fmla="*/ 162 w 271"/>
                <a:gd name="T23" fmla="*/ 3 h 1288"/>
                <a:gd name="T24" fmla="*/ 162 w 271"/>
                <a:gd name="T25" fmla="*/ 4 h 1288"/>
                <a:gd name="T26" fmla="*/ 271 w 271"/>
                <a:gd name="T27" fmla="*/ 538 h 1288"/>
                <a:gd name="T28" fmla="*/ 271 w 271"/>
                <a:gd name="T29" fmla="*/ 1288 h 1288"/>
                <a:gd name="T30" fmla="*/ 205 w 271"/>
                <a:gd name="T31" fmla="*/ 1284 h 1288"/>
                <a:gd name="T32" fmla="*/ 267 w 271"/>
                <a:gd name="T33" fmla="*/ 1284 h 1288"/>
                <a:gd name="T34" fmla="*/ 267 w 271"/>
                <a:gd name="T35" fmla="*/ 538 h 1288"/>
                <a:gd name="T36" fmla="*/ 159 w 271"/>
                <a:gd name="T37" fmla="*/ 7 h 1288"/>
                <a:gd name="T38" fmla="*/ 95 w 271"/>
                <a:gd name="T39" fmla="*/ 15 h 1288"/>
                <a:gd name="T40" fmla="*/ 71 w 271"/>
                <a:gd name="T41" fmla="*/ 102 h 1288"/>
                <a:gd name="T42" fmla="*/ 47 w 271"/>
                <a:gd name="T43" fmla="*/ 810 h 1288"/>
                <a:gd name="T44" fmla="*/ 4 w 271"/>
                <a:gd name="T45" fmla="*/ 1223 h 1288"/>
                <a:gd name="T46" fmla="*/ 135 w 271"/>
                <a:gd name="T47" fmla="*/ 1263 h 1288"/>
                <a:gd name="T48" fmla="*/ 205 w 271"/>
                <a:gd name="T49" fmla="*/ 1284 h 1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71" h="1288">
                  <a:moveTo>
                    <a:pt x="271" y="1288"/>
                  </a:moveTo>
                  <a:cubicBezTo>
                    <a:pt x="204" y="1288"/>
                    <a:pt x="204" y="1288"/>
                    <a:pt x="204" y="1288"/>
                  </a:cubicBezTo>
                  <a:cubicBezTo>
                    <a:pt x="134" y="1267"/>
                    <a:pt x="134" y="1267"/>
                    <a:pt x="134" y="1267"/>
                  </a:cubicBezTo>
                  <a:cubicBezTo>
                    <a:pt x="0" y="1225"/>
                    <a:pt x="0" y="1225"/>
                    <a:pt x="0" y="1225"/>
                  </a:cubicBezTo>
                  <a:cubicBezTo>
                    <a:pt x="0" y="1224"/>
                    <a:pt x="0" y="1224"/>
                    <a:pt x="0" y="1224"/>
                  </a:cubicBezTo>
                  <a:cubicBezTo>
                    <a:pt x="0" y="1220"/>
                    <a:pt x="43" y="834"/>
                    <a:pt x="43" y="810"/>
                  </a:cubicBezTo>
                  <a:cubicBezTo>
                    <a:pt x="43" y="786"/>
                    <a:pt x="67" y="109"/>
                    <a:pt x="67" y="102"/>
                  </a:cubicBezTo>
                  <a:cubicBezTo>
                    <a:pt x="67" y="101"/>
                    <a:pt x="67" y="101"/>
                    <a:pt x="67" y="101"/>
                  </a:cubicBezTo>
                  <a:cubicBezTo>
                    <a:pt x="91" y="13"/>
                    <a:pt x="91" y="13"/>
                    <a:pt x="91" y="13"/>
                  </a:cubicBezTo>
                  <a:cubicBezTo>
                    <a:pt x="92" y="12"/>
                    <a:pt x="92" y="12"/>
                    <a:pt x="92" y="12"/>
                  </a:cubicBezTo>
                  <a:cubicBezTo>
                    <a:pt x="116" y="0"/>
                    <a:pt x="159" y="3"/>
                    <a:pt x="161" y="3"/>
                  </a:cubicBezTo>
                  <a:cubicBezTo>
                    <a:pt x="162" y="3"/>
                    <a:pt x="162" y="3"/>
                    <a:pt x="162" y="3"/>
                  </a:cubicBezTo>
                  <a:cubicBezTo>
                    <a:pt x="162" y="4"/>
                    <a:pt x="162" y="4"/>
                    <a:pt x="162" y="4"/>
                  </a:cubicBezTo>
                  <a:cubicBezTo>
                    <a:pt x="271" y="538"/>
                    <a:pt x="271" y="538"/>
                    <a:pt x="271" y="538"/>
                  </a:cubicBezTo>
                  <a:lnTo>
                    <a:pt x="271" y="1288"/>
                  </a:lnTo>
                  <a:close/>
                  <a:moveTo>
                    <a:pt x="205" y="1284"/>
                  </a:moveTo>
                  <a:cubicBezTo>
                    <a:pt x="267" y="1284"/>
                    <a:pt x="267" y="1284"/>
                    <a:pt x="267" y="1284"/>
                  </a:cubicBezTo>
                  <a:cubicBezTo>
                    <a:pt x="267" y="538"/>
                    <a:pt x="267" y="538"/>
                    <a:pt x="267" y="538"/>
                  </a:cubicBezTo>
                  <a:cubicBezTo>
                    <a:pt x="159" y="7"/>
                    <a:pt x="159" y="7"/>
                    <a:pt x="159" y="7"/>
                  </a:cubicBezTo>
                  <a:cubicBezTo>
                    <a:pt x="151" y="6"/>
                    <a:pt x="116" y="5"/>
                    <a:pt x="95" y="15"/>
                  </a:cubicBezTo>
                  <a:cubicBezTo>
                    <a:pt x="71" y="102"/>
                    <a:pt x="71" y="102"/>
                    <a:pt x="71" y="102"/>
                  </a:cubicBezTo>
                  <a:cubicBezTo>
                    <a:pt x="70" y="118"/>
                    <a:pt x="47" y="786"/>
                    <a:pt x="47" y="810"/>
                  </a:cubicBezTo>
                  <a:cubicBezTo>
                    <a:pt x="47" y="833"/>
                    <a:pt x="7" y="1191"/>
                    <a:pt x="4" y="1223"/>
                  </a:cubicBezTo>
                  <a:cubicBezTo>
                    <a:pt x="135" y="1263"/>
                    <a:pt x="135" y="1263"/>
                    <a:pt x="135" y="1263"/>
                  </a:cubicBezTo>
                  <a:lnTo>
                    <a:pt x="205" y="1284"/>
                  </a:lnTo>
                  <a:close/>
                </a:path>
              </a:pathLst>
            </a:custGeom>
            <a:solidFill>
              <a:srgbClr val="EBED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6" name="îSļïďe">
              <a:extLst>
                <a:ext uri="{FF2B5EF4-FFF2-40B4-BE49-F238E27FC236}">
                  <a16:creationId xmlns:a16="http://schemas.microsoft.com/office/drawing/2014/main" id="{5F9D07F5-1EC3-4EBF-ACDF-7E6E2B5DCC2B}"/>
                </a:ext>
              </a:extLst>
            </p:cNvPr>
            <p:cNvSpPr/>
            <p:nvPr/>
          </p:nvSpPr>
          <p:spPr bwMode="auto">
            <a:xfrm>
              <a:off x="2160775" y="3073156"/>
              <a:ext cx="169576" cy="174999"/>
            </a:xfrm>
            <a:custGeom>
              <a:avLst/>
              <a:gdLst>
                <a:gd name="T0" fmla="*/ 469 w 469"/>
                <a:gd name="T1" fmla="*/ 0 h 484"/>
                <a:gd name="T2" fmla="*/ 256 w 469"/>
                <a:gd name="T3" fmla="*/ 330 h 484"/>
                <a:gd name="T4" fmla="*/ 0 w 469"/>
                <a:gd name="T5" fmla="*/ 446 h 484"/>
                <a:gd name="T6" fmla="*/ 15 w 469"/>
                <a:gd name="T7" fmla="*/ 484 h 484"/>
                <a:gd name="T8" fmla="*/ 313 w 469"/>
                <a:gd name="T9" fmla="*/ 431 h 484"/>
                <a:gd name="T10" fmla="*/ 456 w 469"/>
                <a:gd name="T11" fmla="*/ 279 h 484"/>
                <a:gd name="T12" fmla="*/ 469 w 469"/>
                <a:gd name="T13" fmla="*/ 0 h 4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9" h="484">
                  <a:moveTo>
                    <a:pt x="469" y="0"/>
                  </a:moveTo>
                  <a:lnTo>
                    <a:pt x="256" y="330"/>
                  </a:lnTo>
                  <a:lnTo>
                    <a:pt x="0" y="446"/>
                  </a:lnTo>
                  <a:lnTo>
                    <a:pt x="15" y="484"/>
                  </a:lnTo>
                  <a:lnTo>
                    <a:pt x="313" y="431"/>
                  </a:lnTo>
                  <a:lnTo>
                    <a:pt x="456" y="279"/>
                  </a:lnTo>
                  <a:lnTo>
                    <a:pt x="469" y="0"/>
                  </a:ln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7" name="iŝḻïḍè">
              <a:extLst>
                <a:ext uri="{FF2B5EF4-FFF2-40B4-BE49-F238E27FC236}">
                  <a16:creationId xmlns:a16="http://schemas.microsoft.com/office/drawing/2014/main" id="{9144ABCE-E224-48A7-856B-0A41AA367522}"/>
                </a:ext>
              </a:extLst>
            </p:cNvPr>
            <p:cNvSpPr/>
            <p:nvPr/>
          </p:nvSpPr>
          <p:spPr bwMode="auto">
            <a:xfrm>
              <a:off x="1287588" y="3027599"/>
              <a:ext cx="154028" cy="144266"/>
            </a:xfrm>
            <a:custGeom>
              <a:avLst/>
              <a:gdLst>
                <a:gd name="T0" fmla="*/ 0 w 572"/>
                <a:gd name="T1" fmla="*/ 73 h 536"/>
                <a:gd name="T2" fmla="*/ 92 w 572"/>
                <a:gd name="T3" fmla="*/ 112 h 536"/>
                <a:gd name="T4" fmla="*/ 420 w 572"/>
                <a:gd name="T5" fmla="*/ 348 h 536"/>
                <a:gd name="T6" fmla="*/ 420 w 572"/>
                <a:gd name="T7" fmla="*/ 4 h 536"/>
                <a:gd name="T8" fmla="*/ 516 w 572"/>
                <a:gd name="T9" fmla="*/ 4 h 536"/>
                <a:gd name="T10" fmla="*/ 572 w 572"/>
                <a:gd name="T11" fmla="*/ 428 h 536"/>
                <a:gd name="T12" fmla="*/ 455 w 572"/>
                <a:gd name="T13" fmla="*/ 536 h 536"/>
                <a:gd name="T14" fmla="*/ 112 w 572"/>
                <a:gd name="T15" fmla="*/ 372 h 536"/>
                <a:gd name="T16" fmla="*/ 0 w 572"/>
                <a:gd name="T17" fmla="*/ 73 h 5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2" h="536">
                  <a:moveTo>
                    <a:pt x="0" y="73"/>
                  </a:moveTo>
                  <a:cubicBezTo>
                    <a:pt x="92" y="112"/>
                    <a:pt x="92" y="112"/>
                    <a:pt x="92" y="112"/>
                  </a:cubicBezTo>
                  <a:cubicBezTo>
                    <a:pt x="420" y="348"/>
                    <a:pt x="420" y="348"/>
                    <a:pt x="420" y="348"/>
                  </a:cubicBezTo>
                  <a:cubicBezTo>
                    <a:pt x="420" y="348"/>
                    <a:pt x="420" y="0"/>
                    <a:pt x="420" y="4"/>
                  </a:cubicBezTo>
                  <a:cubicBezTo>
                    <a:pt x="420" y="8"/>
                    <a:pt x="516" y="4"/>
                    <a:pt x="516" y="4"/>
                  </a:cubicBezTo>
                  <a:cubicBezTo>
                    <a:pt x="572" y="428"/>
                    <a:pt x="572" y="428"/>
                    <a:pt x="572" y="428"/>
                  </a:cubicBezTo>
                  <a:cubicBezTo>
                    <a:pt x="455" y="536"/>
                    <a:pt x="455" y="536"/>
                    <a:pt x="455" y="536"/>
                  </a:cubicBezTo>
                  <a:cubicBezTo>
                    <a:pt x="112" y="372"/>
                    <a:pt x="112" y="372"/>
                    <a:pt x="112" y="372"/>
                  </a:cubicBezTo>
                  <a:lnTo>
                    <a:pt x="0" y="73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8" name="íṧḷíḓê">
              <a:extLst>
                <a:ext uri="{FF2B5EF4-FFF2-40B4-BE49-F238E27FC236}">
                  <a16:creationId xmlns:a16="http://schemas.microsoft.com/office/drawing/2014/main" id="{681735E9-32CD-499D-A115-ADDF3A1C5D5F}"/>
                </a:ext>
              </a:extLst>
            </p:cNvPr>
            <p:cNvSpPr/>
            <p:nvPr/>
          </p:nvSpPr>
          <p:spPr bwMode="auto">
            <a:xfrm>
              <a:off x="1254685" y="3309983"/>
              <a:ext cx="106301" cy="383985"/>
            </a:xfrm>
            <a:custGeom>
              <a:avLst/>
              <a:gdLst>
                <a:gd name="T0" fmla="*/ 271 w 294"/>
                <a:gd name="T1" fmla="*/ 36 h 1062"/>
                <a:gd name="T2" fmla="*/ 294 w 294"/>
                <a:gd name="T3" fmla="*/ 468 h 1062"/>
                <a:gd name="T4" fmla="*/ 221 w 294"/>
                <a:gd name="T5" fmla="*/ 1062 h 1062"/>
                <a:gd name="T6" fmla="*/ 133 w 294"/>
                <a:gd name="T7" fmla="*/ 1057 h 1062"/>
                <a:gd name="T8" fmla="*/ 110 w 294"/>
                <a:gd name="T9" fmla="*/ 483 h 1062"/>
                <a:gd name="T10" fmla="*/ 0 w 294"/>
                <a:gd name="T11" fmla="*/ 0 h 1062"/>
                <a:gd name="T12" fmla="*/ 271 w 294"/>
                <a:gd name="T13" fmla="*/ 36 h 10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4" h="1062">
                  <a:moveTo>
                    <a:pt x="271" y="36"/>
                  </a:moveTo>
                  <a:lnTo>
                    <a:pt x="294" y="468"/>
                  </a:lnTo>
                  <a:lnTo>
                    <a:pt x="221" y="1062"/>
                  </a:lnTo>
                  <a:lnTo>
                    <a:pt x="133" y="1057"/>
                  </a:lnTo>
                  <a:lnTo>
                    <a:pt x="110" y="483"/>
                  </a:lnTo>
                  <a:lnTo>
                    <a:pt x="0" y="0"/>
                  </a:lnTo>
                  <a:lnTo>
                    <a:pt x="271" y="36"/>
                  </a:lnTo>
                  <a:close/>
                </a:path>
              </a:pathLst>
            </a:custGeom>
            <a:solidFill>
              <a:srgbClr val="3B4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9" name="iṣ1ïḋê">
              <a:extLst>
                <a:ext uri="{FF2B5EF4-FFF2-40B4-BE49-F238E27FC236}">
                  <a16:creationId xmlns:a16="http://schemas.microsoft.com/office/drawing/2014/main" id="{632F0AD2-E75E-4A8B-89FC-075E484C2333}"/>
                </a:ext>
              </a:extLst>
            </p:cNvPr>
            <p:cNvSpPr/>
            <p:nvPr/>
          </p:nvSpPr>
          <p:spPr bwMode="auto">
            <a:xfrm>
              <a:off x="1162485" y="3287204"/>
              <a:ext cx="119679" cy="409295"/>
            </a:xfrm>
            <a:custGeom>
              <a:avLst/>
              <a:gdLst>
                <a:gd name="T0" fmla="*/ 331 w 331"/>
                <a:gd name="T1" fmla="*/ 0 h 1132"/>
                <a:gd name="T2" fmla="*/ 276 w 331"/>
                <a:gd name="T3" fmla="*/ 555 h 1132"/>
                <a:gd name="T4" fmla="*/ 181 w 331"/>
                <a:gd name="T5" fmla="*/ 1132 h 1132"/>
                <a:gd name="T6" fmla="*/ 99 w 331"/>
                <a:gd name="T7" fmla="*/ 1127 h 1132"/>
                <a:gd name="T8" fmla="*/ 77 w 331"/>
                <a:gd name="T9" fmla="*/ 559 h 1132"/>
                <a:gd name="T10" fmla="*/ 0 w 331"/>
                <a:gd name="T11" fmla="*/ 35 h 1132"/>
                <a:gd name="T12" fmla="*/ 331 w 331"/>
                <a:gd name="T13" fmla="*/ 0 h 1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1" h="1132">
                  <a:moveTo>
                    <a:pt x="331" y="0"/>
                  </a:moveTo>
                  <a:lnTo>
                    <a:pt x="276" y="555"/>
                  </a:lnTo>
                  <a:lnTo>
                    <a:pt x="181" y="1132"/>
                  </a:lnTo>
                  <a:lnTo>
                    <a:pt x="99" y="1127"/>
                  </a:lnTo>
                  <a:lnTo>
                    <a:pt x="77" y="559"/>
                  </a:lnTo>
                  <a:lnTo>
                    <a:pt x="0" y="35"/>
                  </a:lnTo>
                  <a:lnTo>
                    <a:pt x="331" y="0"/>
                  </a:lnTo>
                  <a:close/>
                </a:path>
              </a:pathLst>
            </a:custGeom>
            <a:solidFill>
              <a:srgbClr val="3B4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0" name="iśļîḑè">
              <a:extLst>
                <a:ext uri="{FF2B5EF4-FFF2-40B4-BE49-F238E27FC236}">
                  <a16:creationId xmlns:a16="http://schemas.microsoft.com/office/drawing/2014/main" id="{D05DFD6C-241F-47DC-ACDF-B153E6A8AD06}"/>
                </a:ext>
              </a:extLst>
            </p:cNvPr>
            <p:cNvSpPr/>
            <p:nvPr/>
          </p:nvSpPr>
          <p:spPr bwMode="auto">
            <a:xfrm>
              <a:off x="1133199" y="3039892"/>
              <a:ext cx="259244" cy="329027"/>
            </a:xfrm>
            <a:custGeom>
              <a:avLst/>
              <a:gdLst>
                <a:gd name="T0" fmla="*/ 12 w 962"/>
                <a:gd name="T1" fmla="*/ 1055 h 1222"/>
                <a:gd name="T2" fmla="*/ 24 w 962"/>
                <a:gd name="T3" fmla="*/ 1221 h 1222"/>
                <a:gd name="T4" fmla="*/ 36 w 962"/>
                <a:gd name="T5" fmla="*/ 1218 h 1222"/>
                <a:gd name="T6" fmla="*/ 152 w 962"/>
                <a:gd name="T7" fmla="*/ 1142 h 1222"/>
                <a:gd name="T8" fmla="*/ 293 w 962"/>
                <a:gd name="T9" fmla="*/ 1105 h 1222"/>
                <a:gd name="T10" fmla="*/ 509 w 962"/>
                <a:gd name="T11" fmla="*/ 1096 h 1222"/>
                <a:gd name="T12" fmla="*/ 678 w 962"/>
                <a:gd name="T13" fmla="*/ 1118 h 1222"/>
                <a:gd name="T14" fmla="*/ 814 w 962"/>
                <a:gd name="T15" fmla="*/ 1145 h 1222"/>
                <a:gd name="T16" fmla="*/ 957 w 962"/>
                <a:gd name="T17" fmla="*/ 1106 h 1222"/>
                <a:gd name="T18" fmla="*/ 961 w 962"/>
                <a:gd name="T19" fmla="*/ 1102 h 1222"/>
                <a:gd name="T20" fmla="*/ 961 w 962"/>
                <a:gd name="T21" fmla="*/ 1095 h 1222"/>
                <a:gd name="T22" fmla="*/ 932 w 962"/>
                <a:gd name="T23" fmla="*/ 1006 h 1222"/>
                <a:gd name="T24" fmla="*/ 890 w 962"/>
                <a:gd name="T25" fmla="*/ 906 h 1222"/>
                <a:gd name="T26" fmla="*/ 825 w 962"/>
                <a:gd name="T27" fmla="*/ 691 h 1222"/>
                <a:gd name="T28" fmla="*/ 747 w 962"/>
                <a:gd name="T29" fmla="*/ 394 h 1222"/>
                <a:gd name="T30" fmla="*/ 691 w 962"/>
                <a:gd name="T31" fmla="*/ 188 h 1222"/>
                <a:gd name="T32" fmla="*/ 589 w 962"/>
                <a:gd name="T33" fmla="*/ 34 h 1222"/>
                <a:gd name="T34" fmla="*/ 537 w 962"/>
                <a:gd name="T35" fmla="*/ 21 h 1222"/>
                <a:gd name="T36" fmla="*/ 374 w 962"/>
                <a:gd name="T37" fmla="*/ 4 h 1222"/>
                <a:gd name="T38" fmla="*/ 315 w 962"/>
                <a:gd name="T39" fmla="*/ 7 h 1222"/>
                <a:gd name="T40" fmla="*/ 254 w 962"/>
                <a:gd name="T41" fmla="*/ 78 h 1222"/>
                <a:gd name="T42" fmla="*/ 102 w 962"/>
                <a:gd name="T43" fmla="*/ 495 h 1222"/>
                <a:gd name="T44" fmla="*/ 55 w 962"/>
                <a:gd name="T45" fmla="*/ 725 h 1222"/>
                <a:gd name="T46" fmla="*/ 19 w 962"/>
                <a:gd name="T47" fmla="*/ 986 h 1222"/>
                <a:gd name="T48" fmla="*/ 12 w 962"/>
                <a:gd name="T49" fmla="*/ 1055 h 1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962" h="1222">
                  <a:moveTo>
                    <a:pt x="12" y="1055"/>
                  </a:moveTo>
                  <a:cubicBezTo>
                    <a:pt x="5" y="1124"/>
                    <a:pt x="0" y="1216"/>
                    <a:pt x="24" y="1221"/>
                  </a:cubicBezTo>
                  <a:cubicBezTo>
                    <a:pt x="28" y="1222"/>
                    <a:pt x="32" y="1220"/>
                    <a:pt x="36" y="1218"/>
                  </a:cubicBezTo>
                  <a:cubicBezTo>
                    <a:pt x="79" y="1196"/>
                    <a:pt x="110" y="1163"/>
                    <a:pt x="152" y="1142"/>
                  </a:cubicBezTo>
                  <a:cubicBezTo>
                    <a:pt x="196" y="1120"/>
                    <a:pt x="245" y="1111"/>
                    <a:pt x="293" y="1105"/>
                  </a:cubicBezTo>
                  <a:cubicBezTo>
                    <a:pt x="365" y="1095"/>
                    <a:pt x="437" y="1092"/>
                    <a:pt x="509" y="1096"/>
                  </a:cubicBezTo>
                  <a:cubicBezTo>
                    <a:pt x="566" y="1099"/>
                    <a:pt x="622" y="1109"/>
                    <a:pt x="678" y="1118"/>
                  </a:cubicBezTo>
                  <a:cubicBezTo>
                    <a:pt x="724" y="1126"/>
                    <a:pt x="766" y="1145"/>
                    <a:pt x="814" y="1145"/>
                  </a:cubicBezTo>
                  <a:cubicBezTo>
                    <a:pt x="863" y="1144"/>
                    <a:pt x="913" y="1131"/>
                    <a:pt x="957" y="1106"/>
                  </a:cubicBezTo>
                  <a:cubicBezTo>
                    <a:pt x="958" y="1105"/>
                    <a:pt x="960" y="1104"/>
                    <a:pt x="961" y="1102"/>
                  </a:cubicBezTo>
                  <a:cubicBezTo>
                    <a:pt x="962" y="1100"/>
                    <a:pt x="961" y="1097"/>
                    <a:pt x="961" y="1095"/>
                  </a:cubicBezTo>
                  <a:cubicBezTo>
                    <a:pt x="953" y="1064"/>
                    <a:pt x="948" y="1033"/>
                    <a:pt x="932" y="1006"/>
                  </a:cubicBezTo>
                  <a:cubicBezTo>
                    <a:pt x="914" y="977"/>
                    <a:pt x="902" y="939"/>
                    <a:pt x="890" y="906"/>
                  </a:cubicBezTo>
                  <a:cubicBezTo>
                    <a:pt x="864" y="837"/>
                    <a:pt x="841" y="764"/>
                    <a:pt x="825" y="691"/>
                  </a:cubicBezTo>
                  <a:cubicBezTo>
                    <a:pt x="800" y="591"/>
                    <a:pt x="770" y="494"/>
                    <a:pt x="747" y="394"/>
                  </a:cubicBezTo>
                  <a:cubicBezTo>
                    <a:pt x="730" y="325"/>
                    <a:pt x="716" y="254"/>
                    <a:pt x="691" y="188"/>
                  </a:cubicBezTo>
                  <a:cubicBezTo>
                    <a:pt x="672" y="136"/>
                    <a:pt x="637" y="60"/>
                    <a:pt x="589" y="34"/>
                  </a:cubicBezTo>
                  <a:cubicBezTo>
                    <a:pt x="573" y="25"/>
                    <a:pt x="555" y="23"/>
                    <a:pt x="537" y="21"/>
                  </a:cubicBezTo>
                  <a:cubicBezTo>
                    <a:pt x="483" y="15"/>
                    <a:pt x="428" y="9"/>
                    <a:pt x="374" y="4"/>
                  </a:cubicBezTo>
                  <a:cubicBezTo>
                    <a:pt x="354" y="2"/>
                    <a:pt x="334" y="0"/>
                    <a:pt x="315" y="7"/>
                  </a:cubicBezTo>
                  <a:cubicBezTo>
                    <a:pt x="287" y="19"/>
                    <a:pt x="269" y="50"/>
                    <a:pt x="254" y="78"/>
                  </a:cubicBezTo>
                  <a:cubicBezTo>
                    <a:pt x="184" y="207"/>
                    <a:pt x="135" y="348"/>
                    <a:pt x="102" y="495"/>
                  </a:cubicBezTo>
                  <a:cubicBezTo>
                    <a:pt x="85" y="571"/>
                    <a:pt x="69" y="648"/>
                    <a:pt x="55" y="725"/>
                  </a:cubicBezTo>
                  <a:cubicBezTo>
                    <a:pt x="40" y="812"/>
                    <a:pt x="27" y="898"/>
                    <a:pt x="19" y="986"/>
                  </a:cubicBezTo>
                  <a:cubicBezTo>
                    <a:pt x="18" y="995"/>
                    <a:pt x="15" y="1023"/>
                    <a:pt x="12" y="1055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1" name="iś1iḑè">
              <a:extLst>
                <a:ext uri="{FF2B5EF4-FFF2-40B4-BE49-F238E27FC236}">
                  <a16:creationId xmlns:a16="http://schemas.microsoft.com/office/drawing/2014/main" id="{906B8F00-14EE-45B6-98FC-A1F6B649C7F3}"/>
                </a:ext>
              </a:extLst>
            </p:cNvPr>
            <p:cNvSpPr/>
            <p:nvPr/>
          </p:nvSpPr>
          <p:spPr bwMode="auto">
            <a:xfrm>
              <a:off x="1205150" y="3040253"/>
              <a:ext cx="126187" cy="303717"/>
            </a:xfrm>
            <a:custGeom>
              <a:avLst/>
              <a:gdLst>
                <a:gd name="T0" fmla="*/ 164 w 467"/>
                <a:gd name="T1" fmla="*/ 309 h 1129"/>
                <a:gd name="T2" fmla="*/ 151 w 467"/>
                <a:gd name="T3" fmla="*/ 401 h 1129"/>
                <a:gd name="T4" fmla="*/ 0 w 467"/>
                <a:gd name="T5" fmla="*/ 1107 h 1129"/>
                <a:gd name="T6" fmla="*/ 460 w 467"/>
                <a:gd name="T7" fmla="*/ 1129 h 1129"/>
                <a:gd name="T8" fmla="*/ 467 w 467"/>
                <a:gd name="T9" fmla="*/ 772 h 1129"/>
                <a:gd name="T10" fmla="*/ 461 w 467"/>
                <a:gd name="T11" fmla="*/ 638 h 1129"/>
                <a:gd name="T12" fmla="*/ 400 w 467"/>
                <a:gd name="T13" fmla="*/ 428 h 1129"/>
                <a:gd name="T14" fmla="*/ 259 w 467"/>
                <a:gd name="T15" fmla="*/ 50 h 1129"/>
                <a:gd name="T16" fmla="*/ 249 w 467"/>
                <a:gd name="T17" fmla="*/ 31 h 1129"/>
                <a:gd name="T18" fmla="*/ 225 w 467"/>
                <a:gd name="T19" fmla="*/ 20 h 1129"/>
                <a:gd name="T20" fmla="*/ 95 w 467"/>
                <a:gd name="T21" fmla="*/ 3 h 1129"/>
                <a:gd name="T22" fmla="*/ 125 w 467"/>
                <a:gd name="T23" fmla="*/ 151 h 1129"/>
                <a:gd name="T24" fmla="*/ 164 w 467"/>
                <a:gd name="T25" fmla="*/ 309 h 1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67" h="1129">
                  <a:moveTo>
                    <a:pt x="164" y="309"/>
                  </a:moveTo>
                  <a:cubicBezTo>
                    <a:pt x="165" y="340"/>
                    <a:pt x="157" y="371"/>
                    <a:pt x="151" y="401"/>
                  </a:cubicBezTo>
                  <a:cubicBezTo>
                    <a:pt x="110" y="585"/>
                    <a:pt x="40" y="922"/>
                    <a:pt x="0" y="1107"/>
                  </a:cubicBezTo>
                  <a:cubicBezTo>
                    <a:pt x="146" y="1116"/>
                    <a:pt x="314" y="1119"/>
                    <a:pt x="460" y="1129"/>
                  </a:cubicBezTo>
                  <a:cubicBezTo>
                    <a:pt x="460" y="1059"/>
                    <a:pt x="467" y="842"/>
                    <a:pt x="467" y="772"/>
                  </a:cubicBezTo>
                  <a:cubicBezTo>
                    <a:pt x="467" y="727"/>
                    <a:pt x="467" y="682"/>
                    <a:pt x="461" y="638"/>
                  </a:cubicBezTo>
                  <a:cubicBezTo>
                    <a:pt x="451" y="566"/>
                    <a:pt x="425" y="497"/>
                    <a:pt x="400" y="428"/>
                  </a:cubicBezTo>
                  <a:cubicBezTo>
                    <a:pt x="353" y="302"/>
                    <a:pt x="306" y="176"/>
                    <a:pt x="259" y="50"/>
                  </a:cubicBezTo>
                  <a:cubicBezTo>
                    <a:pt x="256" y="43"/>
                    <a:pt x="254" y="36"/>
                    <a:pt x="249" y="31"/>
                  </a:cubicBezTo>
                  <a:cubicBezTo>
                    <a:pt x="242" y="25"/>
                    <a:pt x="233" y="22"/>
                    <a:pt x="225" y="20"/>
                  </a:cubicBezTo>
                  <a:cubicBezTo>
                    <a:pt x="184" y="10"/>
                    <a:pt x="137" y="0"/>
                    <a:pt x="95" y="3"/>
                  </a:cubicBezTo>
                  <a:cubicBezTo>
                    <a:pt x="81" y="41"/>
                    <a:pt x="114" y="114"/>
                    <a:pt x="125" y="151"/>
                  </a:cubicBezTo>
                  <a:cubicBezTo>
                    <a:pt x="142" y="204"/>
                    <a:pt x="164" y="268"/>
                    <a:pt x="164" y="309"/>
                  </a:cubicBezTo>
                  <a:close/>
                </a:path>
              </a:pathLst>
            </a:custGeom>
            <a:solidFill>
              <a:srgbClr val="EBED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2" name="îṣľiḋe">
              <a:extLst>
                <a:ext uri="{FF2B5EF4-FFF2-40B4-BE49-F238E27FC236}">
                  <a16:creationId xmlns:a16="http://schemas.microsoft.com/office/drawing/2014/main" id="{AA32E414-CA3B-43A1-8947-109338A7018E}"/>
                </a:ext>
              </a:extLst>
            </p:cNvPr>
            <p:cNvSpPr/>
            <p:nvPr/>
          </p:nvSpPr>
          <p:spPr bwMode="auto">
            <a:xfrm>
              <a:off x="1303497" y="3692522"/>
              <a:ext cx="47727" cy="24225"/>
            </a:xfrm>
            <a:custGeom>
              <a:avLst/>
              <a:gdLst>
                <a:gd name="T0" fmla="*/ 76 w 132"/>
                <a:gd name="T1" fmla="*/ 2 h 67"/>
                <a:gd name="T2" fmla="*/ 132 w 132"/>
                <a:gd name="T3" fmla="*/ 34 h 67"/>
                <a:gd name="T4" fmla="*/ 124 w 132"/>
                <a:gd name="T5" fmla="*/ 67 h 67"/>
                <a:gd name="T6" fmla="*/ 0 w 132"/>
                <a:gd name="T7" fmla="*/ 54 h 67"/>
                <a:gd name="T8" fmla="*/ 3 w 132"/>
                <a:gd name="T9" fmla="*/ 0 h 67"/>
                <a:gd name="T10" fmla="*/ 76 w 132"/>
                <a:gd name="T11" fmla="*/ 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2" h="67">
                  <a:moveTo>
                    <a:pt x="76" y="2"/>
                  </a:moveTo>
                  <a:lnTo>
                    <a:pt x="132" y="34"/>
                  </a:lnTo>
                  <a:lnTo>
                    <a:pt x="124" y="67"/>
                  </a:lnTo>
                  <a:lnTo>
                    <a:pt x="0" y="54"/>
                  </a:lnTo>
                  <a:lnTo>
                    <a:pt x="3" y="0"/>
                  </a:lnTo>
                  <a:lnTo>
                    <a:pt x="76" y="2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3" name="íşḷiḋê">
              <a:extLst>
                <a:ext uri="{FF2B5EF4-FFF2-40B4-BE49-F238E27FC236}">
                  <a16:creationId xmlns:a16="http://schemas.microsoft.com/office/drawing/2014/main" id="{AE007043-1F20-4F26-8421-F369F70DE802}"/>
                </a:ext>
              </a:extLst>
            </p:cNvPr>
            <p:cNvSpPr/>
            <p:nvPr/>
          </p:nvSpPr>
          <p:spPr bwMode="auto">
            <a:xfrm>
              <a:off x="1194665" y="3694330"/>
              <a:ext cx="44111" cy="30010"/>
            </a:xfrm>
            <a:custGeom>
              <a:avLst/>
              <a:gdLst>
                <a:gd name="T0" fmla="*/ 75 w 122"/>
                <a:gd name="T1" fmla="*/ 5 h 83"/>
                <a:gd name="T2" fmla="*/ 122 w 122"/>
                <a:gd name="T3" fmla="*/ 52 h 83"/>
                <a:gd name="T4" fmla="*/ 103 w 122"/>
                <a:gd name="T5" fmla="*/ 83 h 83"/>
                <a:gd name="T6" fmla="*/ 0 w 122"/>
                <a:gd name="T7" fmla="*/ 41 h 83"/>
                <a:gd name="T8" fmla="*/ 12 w 122"/>
                <a:gd name="T9" fmla="*/ 0 h 83"/>
                <a:gd name="T10" fmla="*/ 75 w 122"/>
                <a:gd name="T11" fmla="*/ 5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2" h="83">
                  <a:moveTo>
                    <a:pt x="75" y="5"/>
                  </a:moveTo>
                  <a:lnTo>
                    <a:pt x="122" y="52"/>
                  </a:lnTo>
                  <a:lnTo>
                    <a:pt x="103" y="83"/>
                  </a:lnTo>
                  <a:lnTo>
                    <a:pt x="0" y="41"/>
                  </a:lnTo>
                  <a:lnTo>
                    <a:pt x="12" y="0"/>
                  </a:lnTo>
                  <a:lnTo>
                    <a:pt x="75" y="5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4" name="íşľídè">
              <a:extLst>
                <a:ext uri="{FF2B5EF4-FFF2-40B4-BE49-F238E27FC236}">
                  <a16:creationId xmlns:a16="http://schemas.microsoft.com/office/drawing/2014/main" id="{E491CD5F-98FB-4470-B0CF-C61EA8591104}"/>
                </a:ext>
              </a:extLst>
            </p:cNvPr>
            <p:cNvSpPr/>
            <p:nvPr/>
          </p:nvSpPr>
          <p:spPr bwMode="auto">
            <a:xfrm>
              <a:off x="1219252" y="2968302"/>
              <a:ext cx="69421" cy="83161"/>
            </a:xfrm>
            <a:custGeom>
              <a:avLst/>
              <a:gdLst>
                <a:gd name="T0" fmla="*/ 147 w 257"/>
                <a:gd name="T1" fmla="*/ 306 h 310"/>
                <a:gd name="T2" fmla="*/ 141 w 257"/>
                <a:gd name="T3" fmla="*/ 309 h 310"/>
                <a:gd name="T4" fmla="*/ 129 w 257"/>
                <a:gd name="T5" fmla="*/ 308 h 310"/>
                <a:gd name="T6" fmla="*/ 78 w 257"/>
                <a:gd name="T7" fmla="*/ 300 h 310"/>
                <a:gd name="T8" fmla="*/ 28 w 257"/>
                <a:gd name="T9" fmla="*/ 200 h 310"/>
                <a:gd name="T10" fmla="*/ 15 w 257"/>
                <a:gd name="T11" fmla="*/ 79 h 310"/>
                <a:gd name="T12" fmla="*/ 22 w 257"/>
                <a:gd name="T13" fmla="*/ 45 h 310"/>
                <a:gd name="T14" fmla="*/ 72 w 257"/>
                <a:gd name="T15" fmla="*/ 13 h 310"/>
                <a:gd name="T16" fmla="*/ 220 w 257"/>
                <a:gd name="T17" fmla="*/ 36 h 310"/>
                <a:gd name="T18" fmla="*/ 248 w 257"/>
                <a:gd name="T19" fmla="*/ 66 h 310"/>
                <a:gd name="T20" fmla="*/ 249 w 257"/>
                <a:gd name="T21" fmla="*/ 129 h 310"/>
                <a:gd name="T22" fmla="*/ 213 w 257"/>
                <a:gd name="T23" fmla="*/ 219 h 310"/>
                <a:gd name="T24" fmla="*/ 157 w 257"/>
                <a:gd name="T25" fmla="*/ 285 h 310"/>
                <a:gd name="T26" fmla="*/ 147 w 257"/>
                <a:gd name="T27" fmla="*/ 306 h 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57" h="310">
                  <a:moveTo>
                    <a:pt x="147" y="306"/>
                  </a:moveTo>
                  <a:cubicBezTo>
                    <a:pt x="145" y="307"/>
                    <a:pt x="143" y="308"/>
                    <a:pt x="141" y="309"/>
                  </a:cubicBezTo>
                  <a:cubicBezTo>
                    <a:pt x="137" y="310"/>
                    <a:pt x="133" y="309"/>
                    <a:pt x="129" y="308"/>
                  </a:cubicBezTo>
                  <a:cubicBezTo>
                    <a:pt x="112" y="306"/>
                    <a:pt x="95" y="303"/>
                    <a:pt x="78" y="300"/>
                  </a:cubicBezTo>
                  <a:cubicBezTo>
                    <a:pt x="86" y="248"/>
                    <a:pt x="57" y="235"/>
                    <a:pt x="28" y="200"/>
                  </a:cubicBezTo>
                  <a:cubicBezTo>
                    <a:pt x="0" y="165"/>
                    <a:pt x="11" y="120"/>
                    <a:pt x="15" y="79"/>
                  </a:cubicBezTo>
                  <a:cubicBezTo>
                    <a:pt x="16" y="67"/>
                    <a:pt x="17" y="55"/>
                    <a:pt x="22" y="45"/>
                  </a:cubicBezTo>
                  <a:cubicBezTo>
                    <a:pt x="32" y="27"/>
                    <a:pt x="52" y="18"/>
                    <a:pt x="72" y="13"/>
                  </a:cubicBezTo>
                  <a:cubicBezTo>
                    <a:pt x="122" y="0"/>
                    <a:pt x="178" y="6"/>
                    <a:pt x="220" y="36"/>
                  </a:cubicBezTo>
                  <a:cubicBezTo>
                    <a:pt x="232" y="44"/>
                    <a:pt x="242" y="54"/>
                    <a:pt x="248" y="66"/>
                  </a:cubicBezTo>
                  <a:cubicBezTo>
                    <a:pt x="257" y="86"/>
                    <a:pt x="253" y="108"/>
                    <a:pt x="249" y="129"/>
                  </a:cubicBezTo>
                  <a:cubicBezTo>
                    <a:pt x="244" y="161"/>
                    <a:pt x="233" y="193"/>
                    <a:pt x="213" y="219"/>
                  </a:cubicBezTo>
                  <a:cubicBezTo>
                    <a:pt x="195" y="244"/>
                    <a:pt x="162" y="254"/>
                    <a:pt x="157" y="285"/>
                  </a:cubicBezTo>
                  <a:cubicBezTo>
                    <a:pt x="155" y="292"/>
                    <a:pt x="153" y="301"/>
                    <a:pt x="147" y="306"/>
                  </a:cubicBezTo>
                  <a:close/>
                </a:path>
              </a:pathLst>
            </a:custGeom>
            <a:solidFill>
              <a:srgbClr val="EAC5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5" name="íṣḷïďé">
              <a:extLst>
                <a:ext uri="{FF2B5EF4-FFF2-40B4-BE49-F238E27FC236}">
                  <a16:creationId xmlns:a16="http://schemas.microsoft.com/office/drawing/2014/main" id="{A627B649-9332-4E9D-BBD2-07E7B437A474}"/>
                </a:ext>
              </a:extLst>
            </p:cNvPr>
            <p:cNvSpPr/>
            <p:nvPr/>
          </p:nvSpPr>
          <p:spPr bwMode="auto">
            <a:xfrm>
              <a:off x="1219975" y="2967217"/>
              <a:ext cx="69060" cy="84607"/>
            </a:xfrm>
            <a:custGeom>
              <a:avLst/>
              <a:gdLst>
                <a:gd name="T0" fmla="*/ 135 w 257"/>
                <a:gd name="T1" fmla="*/ 314 h 314"/>
                <a:gd name="T2" fmla="*/ 127 w 257"/>
                <a:gd name="T3" fmla="*/ 313 h 314"/>
                <a:gd name="T4" fmla="*/ 74 w 257"/>
                <a:gd name="T5" fmla="*/ 305 h 314"/>
                <a:gd name="T6" fmla="*/ 74 w 257"/>
                <a:gd name="T7" fmla="*/ 303 h 314"/>
                <a:gd name="T8" fmla="*/ 44 w 257"/>
                <a:gd name="T9" fmla="*/ 226 h 314"/>
                <a:gd name="T10" fmla="*/ 25 w 257"/>
                <a:gd name="T11" fmla="*/ 205 h 314"/>
                <a:gd name="T12" fmla="*/ 9 w 257"/>
                <a:gd name="T13" fmla="*/ 101 h 314"/>
                <a:gd name="T14" fmla="*/ 11 w 257"/>
                <a:gd name="T15" fmla="*/ 82 h 314"/>
                <a:gd name="T16" fmla="*/ 19 w 257"/>
                <a:gd name="T17" fmla="*/ 47 h 314"/>
                <a:gd name="T18" fmla="*/ 69 w 257"/>
                <a:gd name="T19" fmla="*/ 14 h 314"/>
                <a:gd name="T20" fmla="*/ 220 w 257"/>
                <a:gd name="T21" fmla="*/ 37 h 314"/>
                <a:gd name="T22" fmla="*/ 248 w 257"/>
                <a:gd name="T23" fmla="*/ 69 h 314"/>
                <a:gd name="T24" fmla="*/ 249 w 257"/>
                <a:gd name="T25" fmla="*/ 132 h 314"/>
                <a:gd name="T26" fmla="*/ 213 w 257"/>
                <a:gd name="T27" fmla="*/ 223 h 314"/>
                <a:gd name="T28" fmla="*/ 188 w 257"/>
                <a:gd name="T29" fmla="*/ 247 h 314"/>
                <a:gd name="T30" fmla="*/ 157 w 257"/>
                <a:gd name="T31" fmla="*/ 288 h 314"/>
                <a:gd name="T32" fmla="*/ 146 w 257"/>
                <a:gd name="T33" fmla="*/ 310 h 314"/>
                <a:gd name="T34" fmla="*/ 146 w 257"/>
                <a:gd name="T35" fmla="*/ 310 h 314"/>
                <a:gd name="T36" fmla="*/ 140 w 257"/>
                <a:gd name="T37" fmla="*/ 314 h 314"/>
                <a:gd name="T38" fmla="*/ 135 w 257"/>
                <a:gd name="T39" fmla="*/ 314 h 314"/>
                <a:gd name="T40" fmla="*/ 79 w 257"/>
                <a:gd name="T41" fmla="*/ 301 h 314"/>
                <a:gd name="T42" fmla="*/ 127 w 257"/>
                <a:gd name="T43" fmla="*/ 309 h 314"/>
                <a:gd name="T44" fmla="*/ 139 w 257"/>
                <a:gd name="T45" fmla="*/ 310 h 314"/>
                <a:gd name="T46" fmla="*/ 144 w 257"/>
                <a:gd name="T47" fmla="*/ 307 h 314"/>
                <a:gd name="T48" fmla="*/ 153 w 257"/>
                <a:gd name="T49" fmla="*/ 287 h 314"/>
                <a:gd name="T50" fmla="*/ 185 w 257"/>
                <a:gd name="T51" fmla="*/ 244 h 314"/>
                <a:gd name="T52" fmla="*/ 210 w 257"/>
                <a:gd name="T53" fmla="*/ 221 h 314"/>
                <a:gd name="T54" fmla="*/ 245 w 257"/>
                <a:gd name="T55" fmla="*/ 132 h 314"/>
                <a:gd name="T56" fmla="*/ 244 w 257"/>
                <a:gd name="T57" fmla="*/ 70 h 314"/>
                <a:gd name="T58" fmla="*/ 217 w 257"/>
                <a:gd name="T59" fmla="*/ 41 h 314"/>
                <a:gd name="T60" fmla="*/ 70 w 257"/>
                <a:gd name="T61" fmla="*/ 18 h 314"/>
                <a:gd name="T62" fmla="*/ 22 w 257"/>
                <a:gd name="T63" fmla="*/ 49 h 314"/>
                <a:gd name="T64" fmla="*/ 15 w 257"/>
                <a:gd name="T65" fmla="*/ 82 h 314"/>
                <a:gd name="T66" fmla="*/ 13 w 257"/>
                <a:gd name="T67" fmla="*/ 102 h 314"/>
                <a:gd name="T68" fmla="*/ 28 w 257"/>
                <a:gd name="T69" fmla="*/ 202 h 314"/>
                <a:gd name="T70" fmla="*/ 47 w 257"/>
                <a:gd name="T71" fmla="*/ 223 h 314"/>
                <a:gd name="T72" fmla="*/ 79 w 257"/>
                <a:gd name="T73" fmla="*/ 301 h 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57" h="314">
                  <a:moveTo>
                    <a:pt x="135" y="314"/>
                  </a:moveTo>
                  <a:cubicBezTo>
                    <a:pt x="132" y="314"/>
                    <a:pt x="129" y="314"/>
                    <a:pt x="127" y="313"/>
                  </a:cubicBezTo>
                  <a:cubicBezTo>
                    <a:pt x="74" y="305"/>
                    <a:pt x="74" y="305"/>
                    <a:pt x="74" y="305"/>
                  </a:cubicBezTo>
                  <a:cubicBezTo>
                    <a:pt x="74" y="303"/>
                    <a:pt x="74" y="303"/>
                    <a:pt x="74" y="303"/>
                  </a:cubicBezTo>
                  <a:cubicBezTo>
                    <a:pt x="80" y="264"/>
                    <a:pt x="64" y="247"/>
                    <a:pt x="44" y="226"/>
                  </a:cubicBezTo>
                  <a:cubicBezTo>
                    <a:pt x="38" y="220"/>
                    <a:pt x="31" y="213"/>
                    <a:pt x="25" y="205"/>
                  </a:cubicBezTo>
                  <a:cubicBezTo>
                    <a:pt x="0" y="174"/>
                    <a:pt x="5" y="137"/>
                    <a:pt x="9" y="101"/>
                  </a:cubicBezTo>
                  <a:cubicBezTo>
                    <a:pt x="10" y="95"/>
                    <a:pt x="10" y="88"/>
                    <a:pt x="11" y="82"/>
                  </a:cubicBezTo>
                  <a:cubicBezTo>
                    <a:pt x="12" y="70"/>
                    <a:pt x="13" y="58"/>
                    <a:pt x="19" y="47"/>
                  </a:cubicBezTo>
                  <a:cubicBezTo>
                    <a:pt x="27" y="32"/>
                    <a:pt x="44" y="20"/>
                    <a:pt x="69" y="14"/>
                  </a:cubicBezTo>
                  <a:cubicBezTo>
                    <a:pt x="123" y="0"/>
                    <a:pt x="179" y="9"/>
                    <a:pt x="220" y="37"/>
                  </a:cubicBezTo>
                  <a:cubicBezTo>
                    <a:pt x="233" y="47"/>
                    <a:pt x="242" y="57"/>
                    <a:pt x="248" y="69"/>
                  </a:cubicBezTo>
                  <a:cubicBezTo>
                    <a:pt x="257" y="89"/>
                    <a:pt x="253" y="113"/>
                    <a:pt x="249" y="132"/>
                  </a:cubicBezTo>
                  <a:cubicBezTo>
                    <a:pt x="243" y="168"/>
                    <a:pt x="231" y="199"/>
                    <a:pt x="213" y="223"/>
                  </a:cubicBezTo>
                  <a:cubicBezTo>
                    <a:pt x="206" y="233"/>
                    <a:pt x="196" y="240"/>
                    <a:pt x="188" y="247"/>
                  </a:cubicBezTo>
                  <a:cubicBezTo>
                    <a:pt x="173" y="259"/>
                    <a:pt x="160" y="270"/>
                    <a:pt x="157" y="288"/>
                  </a:cubicBezTo>
                  <a:cubicBezTo>
                    <a:pt x="155" y="299"/>
                    <a:pt x="151" y="306"/>
                    <a:pt x="146" y="310"/>
                  </a:cubicBezTo>
                  <a:cubicBezTo>
                    <a:pt x="146" y="310"/>
                    <a:pt x="146" y="310"/>
                    <a:pt x="146" y="310"/>
                  </a:cubicBezTo>
                  <a:cubicBezTo>
                    <a:pt x="144" y="312"/>
                    <a:pt x="142" y="313"/>
                    <a:pt x="140" y="314"/>
                  </a:cubicBezTo>
                  <a:cubicBezTo>
                    <a:pt x="138" y="314"/>
                    <a:pt x="136" y="314"/>
                    <a:pt x="135" y="314"/>
                  </a:cubicBezTo>
                  <a:close/>
                  <a:moveTo>
                    <a:pt x="79" y="301"/>
                  </a:moveTo>
                  <a:cubicBezTo>
                    <a:pt x="127" y="309"/>
                    <a:pt x="127" y="309"/>
                    <a:pt x="127" y="309"/>
                  </a:cubicBezTo>
                  <a:cubicBezTo>
                    <a:pt x="131" y="310"/>
                    <a:pt x="135" y="311"/>
                    <a:pt x="139" y="310"/>
                  </a:cubicBezTo>
                  <a:cubicBezTo>
                    <a:pt x="141" y="309"/>
                    <a:pt x="142" y="308"/>
                    <a:pt x="144" y="307"/>
                  </a:cubicBezTo>
                  <a:cubicBezTo>
                    <a:pt x="148" y="304"/>
                    <a:pt x="151" y="297"/>
                    <a:pt x="153" y="287"/>
                  </a:cubicBezTo>
                  <a:cubicBezTo>
                    <a:pt x="156" y="268"/>
                    <a:pt x="170" y="256"/>
                    <a:pt x="185" y="244"/>
                  </a:cubicBezTo>
                  <a:cubicBezTo>
                    <a:pt x="194" y="237"/>
                    <a:pt x="203" y="230"/>
                    <a:pt x="210" y="221"/>
                  </a:cubicBezTo>
                  <a:cubicBezTo>
                    <a:pt x="227" y="197"/>
                    <a:pt x="239" y="167"/>
                    <a:pt x="245" y="132"/>
                  </a:cubicBezTo>
                  <a:cubicBezTo>
                    <a:pt x="249" y="113"/>
                    <a:pt x="253" y="90"/>
                    <a:pt x="244" y="70"/>
                  </a:cubicBezTo>
                  <a:cubicBezTo>
                    <a:pt x="239" y="60"/>
                    <a:pt x="230" y="50"/>
                    <a:pt x="217" y="41"/>
                  </a:cubicBezTo>
                  <a:cubicBezTo>
                    <a:pt x="178" y="13"/>
                    <a:pt x="123" y="4"/>
                    <a:pt x="70" y="18"/>
                  </a:cubicBezTo>
                  <a:cubicBezTo>
                    <a:pt x="46" y="24"/>
                    <a:pt x="30" y="35"/>
                    <a:pt x="22" y="49"/>
                  </a:cubicBezTo>
                  <a:cubicBezTo>
                    <a:pt x="17" y="59"/>
                    <a:pt x="16" y="71"/>
                    <a:pt x="15" y="82"/>
                  </a:cubicBezTo>
                  <a:cubicBezTo>
                    <a:pt x="14" y="88"/>
                    <a:pt x="14" y="95"/>
                    <a:pt x="13" y="102"/>
                  </a:cubicBezTo>
                  <a:cubicBezTo>
                    <a:pt x="9" y="137"/>
                    <a:pt x="5" y="173"/>
                    <a:pt x="28" y="202"/>
                  </a:cubicBezTo>
                  <a:cubicBezTo>
                    <a:pt x="34" y="210"/>
                    <a:pt x="41" y="217"/>
                    <a:pt x="47" y="223"/>
                  </a:cubicBezTo>
                  <a:cubicBezTo>
                    <a:pt x="68" y="245"/>
                    <a:pt x="84" y="262"/>
                    <a:pt x="79" y="301"/>
                  </a:cubicBezTo>
                  <a:close/>
                </a:path>
              </a:pathLst>
            </a:custGeom>
            <a:solidFill>
              <a:srgbClr val="EAC5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6" name="íṣlîďe">
              <a:extLst>
                <a:ext uri="{FF2B5EF4-FFF2-40B4-BE49-F238E27FC236}">
                  <a16:creationId xmlns:a16="http://schemas.microsoft.com/office/drawing/2014/main" id="{3511868F-D45A-48DF-8D09-F8C02A55DC38}"/>
                </a:ext>
              </a:extLst>
            </p:cNvPr>
            <p:cNvSpPr/>
            <p:nvPr/>
          </p:nvSpPr>
          <p:spPr bwMode="auto">
            <a:xfrm>
              <a:off x="1283611" y="2972279"/>
              <a:ext cx="14824" cy="30733"/>
            </a:xfrm>
            <a:custGeom>
              <a:avLst/>
              <a:gdLst>
                <a:gd name="T0" fmla="*/ 11 w 54"/>
                <a:gd name="T1" fmla="*/ 75 h 114"/>
                <a:gd name="T2" fmla="*/ 3 w 54"/>
                <a:gd name="T3" fmla="*/ 114 h 114"/>
                <a:gd name="T4" fmla="*/ 47 w 54"/>
                <a:gd name="T5" fmla="*/ 67 h 114"/>
                <a:gd name="T6" fmla="*/ 53 w 54"/>
                <a:gd name="T7" fmla="*/ 36 h 114"/>
                <a:gd name="T8" fmla="*/ 41 w 54"/>
                <a:gd name="T9" fmla="*/ 9 h 114"/>
                <a:gd name="T10" fmla="*/ 5 w 54"/>
                <a:gd name="T11" fmla="*/ 17 h 114"/>
                <a:gd name="T12" fmla="*/ 11 w 54"/>
                <a:gd name="T13" fmla="*/ 75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4" h="114">
                  <a:moveTo>
                    <a:pt x="11" y="75"/>
                  </a:moveTo>
                  <a:cubicBezTo>
                    <a:pt x="7" y="88"/>
                    <a:pt x="0" y="101"/>
                    <a:pt x="3" y="114"/>
                  </a:cubicBezTo>
                  <a:cubicBezTo>
                    <a:pt x="24" y="108"/>
                    <a:pt x="39" y="88"/>
                    <a:pt x="47" y="67"/>
                  </a:cubicBezTo>
                  <a:cubicBezTo>
                    <a:pt x="51" y="57"/>
                    <a:pt x="54" y="47"/>
                    <a:pt x="53" y="36"/>
                  </a:cubicBezTo>
                  <a:cubicBezTo>
                    <a:pt x="53" y="26"/>
                    <a:pt x="49" y="15"/>
                    <a:pt x="41" y="9"/>
                  </a:cubicBezTo>
                  <a:cubicBezTo>
                    <a:pt x="30" y="0"/>
                    <a:pt x="9" y="3"/>
                    <a:pt x="5" y="17"/>
                  </a:cubicBezTo>
                  <a:cubicBezTo>
                    <a:pt x="2" y="32"/>
                    <a:pt x="16" y="56"/>
                    <a:pt x="11" y="75"/>
                  </a:cubicBezTo>
                  <a:close/>
                </a:path>
              </a:pathLst>
            </a:custGeom>
            <a:solidFill>
              <a:srgbClr val="1A31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7" name="íslíḓe">
              <a:extLst>
                <a:ext uri="{FF2B5EF4-FFF2-40B4-BE49-F238E27FC236}">
                  <a16:creationId xmlns:a16="http://schemas.microsoft.com/office/drawing/2014/main" id="{BD056FCD-E013-4DED-B8DD-9C605FC73C95}"/>
                </a:ext>
              </a:extLst>
            </p:cNvPr>
            <p:cNvSpPr/>
            <p:nvPr/>
          </p:nvSpPr>
          <p:spPr bwMode="auto">
            <a:xfrm>
              <a:off x="1199004" y="2917320"/>
              <a:ext cx="118594" cy="97985"/>
            </a:xfrm>
            <a:custGeom>
              <a:avLst/>
              <a:gdLst>
                <a:gd name="T0" fmla="*/ 440 w 440"/>
                <a:gd name="T1" fmla="*/ 171 h 364"/>
                <a:gd name="T2" fmla="*/ 421 w 440"/>
                <a:gd name="T3" fmla="*/ 131 h 364"/>
                <a:gd name="T4" fmla="*/ 389 w 440"/>
                <a:gd name="T5" fmla="*/ 102 h 364"/>
                <a:gd name="T6" fmla="*/ 379 w 440"/>
                <a:gd name="T7" fmla="*/ 69 h 364"/>
                <a:gd name="T8" fmla="*/ 329 w 440"/>
                <a:gd name="T9" fmla="*/ 36 h 364"/>
                <a:gd name="T10" fmla="*/ 204 w 440"/>
                <a:gd name="T11" fmla="*/ 17 h 364"/>
                <a:gd name="T12" fmla="*/ 86 w 440"/>
                <a:gd name="T13" fmla="*/ 48 h 364"/>
                <a:gd name="T14" fmla="*/ 48 w 440"/>
                <a:gd name="T15" fmla="*/ 84 h 364"/>
                <a:gd name="T16" fmla="*/ 20 w 440"/>
                <a:gd name="T17" fmla="*/ 267 h 364"/>
                <a:gd name="T18" fmla="*/ 36 w 440"/>
                <a:gd name="T19" fmla="*/ 302 h 364"/>
                <a:gd name="T20" fmla="*/ 85 w 440"/>
                <a:gd name="T21" fmla="*/ 364 h 364"/>
                <a:gd name="T22" fmla="*/ 98 w 440"/>
                <a:gd name="T23" fmla="*/ 338 h 364"/>
                <a:gd name="T24" fmla="*/ 100 w 440"/>
                <a:gd name="T25" fmla="*/ 316 h 364"/>
                <a:gd name="T26" fmla="*/ 123 w 440"/>
                <a:gd name="T27" fmla="*/ 227 h 364"/>
                <a:gd name="T28" fmla="*/ 263 w 440"/>
                <a:gd name="T29" fmla="*/ 247 h 364"/>
                <a:gd name="T30" fmla="*/ 380 w 440"/>
                <a:gd name="T31" fmla="*/ 270 h 364"/>
                <a:gd name="T32" fmla="*/ 440 w 440"/>
                <a:gd name="T33" fmla="*/ 171 h 3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40" h="364">
                  <a:moveTo>
                    <a:pt x="440" y="171"/>
                  </a:moveTo>
                  <a:cubicBezTo>
                    <a:pt x="440" y="155"/>
                    <a:pt x="435" y="141"/>
                    <a:pt x="421" y="131"/>
                  </a:cubicBezTo>
                  <a:cubicBezTo>
                    <a:pt x="410" y="122"/>
                    <a:pt x="396" y="115"/>
                    <a:pt x="389" y="102"/>
                  </a:cubicBezTo>
                  <a:cubicBezTo>
                    <a:pt x="384" y="91"/>
                    <a:pt x="384" y="79"/>
                    <a:pt x="379" y="69"/>
                  </a:cubicBezTo>
                  <a:cubicBezTo>
                    <a:pt x="369" y="50"/>
                    <a:pt x="347" y="43"/>
                    <a:pt x="329" y="36"/>
                  </a:cubicBezTo>
                  <a:cubicBezTo>
                    <a:pt x="281" y="19"/>
                    <a:pt x="256" y="0"/>
                    <a:pt x="204" y="17"/>
                  </a:cubicBezTo>
                  <a:cubicBezTo>
                    <a:pt x="167" y="30"/>
                    <a:pt x="120" y="29"/>
                    <a:pt x="86" y="48"/>
                  </a:cubicBezTo>
                  <a:cubicBezTo>
                    <a:pt x="71" y="56"/>
                    <a:pt x="59" y="69"/>
                    <a:pt x="48" y="84"/>
                  </a:cubicBezTo>
                  <a:cubicBezTo>
                    <a:pt x="12" y="136"/>
                    <a:pt x="0" y="210"/>
                    <a:pt x="20" y="267"/>
                  </a:cubicBezTo>
                  <a:cubicBezTo>
                    <a:pt x="24" y="279"/>
                    <a:pt x="30" y="291"/>
                    <a:pt x="36" y="302"/>
                  </a:cubicBezTo>
                  <a:cubicBezTo>
                    <a:pt x="49" y="325"/>
                    <a:pt x="62" y="352"/>
                    <a:pt x="85" y="364"/>
                  </a:cubicBezTo>
                  <a:cubicBezTo>
                    <a:pt x="87" y="354"/>
                    <a:pt x="95" y="348"/>
                    <a:pt x="98" y="338"/>
                  </a:cubicBezTo>
                  <a:cubicBezTo>
                    <a:pt x="100" y="331"/>
                    <a:pt x="100" y="323"/>
                    <a:pt x="100" y="316"/>
                  </a:cubicBezTo>
                  <a:cubicBezTo>
                    <a:pt x="100" y="287"/>
                    <a:pt x="93" y="240"/>
                    <a:pt x="123" y="227"/>
                  </a:cubicBezTo>
                  <a:cubicBezTo>
                    <a:pt x="160" y="211"/>
                    <a:pt x="228" y="230"/>
                    <a:pt x="263" y="247"/>
                  </a:cubicBezTo>
                  <a:cubicBezTo>
                    <a:pt x="294" y="262"/>
                    <a:pt x="346" y="283"/>
                    <a:pt x="380" y="270"/>
                  </a:cubicBezTo>
                  <a:cubicBezTo>
                    <a:pt x="412" y="257"/>
                    <a:pt x="439" y="204"/>
                    <a:pt x="440" y="171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8" name="îSľiḑè">
              <a:extLst>
                <a:ext uri="{FF2B5EF4-FFF2-40B4-BE49-F238E27FC236}">
                  <a16:creationId xmlns:a16="http://schemas.microsoft.com/office/drawing/2014/main" id="{EE21E514-684A-4B42-8390-7BA0412AE8F7}"/>
                </a:ext>
              </a:extLst>
            </p:cNvPr>
            <p:cNvSpPr/>
            <p:nvPr/>
          </p:nvSpPr>
          <p:spPr bwMode="auto">
            <a:xfrm>
              <a:off x="1538516" y="2800534"/>
              <a:ext cx="581401" cy="916213"/>
            </a:xfrm>
            <a:custGeom>
              <a:avLst/>
              <a:gdLst>
                <a:gd name="T0" fmla="*/ 2075 w 2156"/>
                <a:gd name="T1" fmla="*/ 3404 h 3404"/>
                <a:gd name="T2" fmla="*/ 78 w 2156"/>
                <a:gd name="T3" fmla="*/ 3402 h 3404"/>
                <a:gd name="T4" fmla="*/ 0 w 2156"/>
                <a:gd name="T5" fmla="*/ 3325 h 3404"/>
                <a:gd name="T6" fmla="*/ 2 w 2156"/>
                <a:gd name="T7" fmla="*/ 77 h 3404"/>
                <a:gd name="T8" fmla="*/ 80 w 2156"/>
                <a:gd name="T9" fmla="*/ 0 h 3404"/>
                <a:gd name="T10" fmla="*/ 2078 w 2156"/>
                <a:gd name="T11" fmla="*/ 2 h 3404"/>
                <a:gd name="T12" fmla="*/ 2156 w 2156"/>
                <a:gd name="T13" fmla="*/ 79 h 3404"/>
                <a:gd name="T14" fmla="*/ 2153 w 2156"/>
                <a:gd name="T15" fmla="*/ 3327 h 3404"/>
                <a:gd name="T16" fmla="*/ 2075 w 2156"/>
                <a:gd name="T17" fmla="*/ 3404 h 34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56" h="3404">
                  <a:moveTo>
                    <a:pt x="2075" y="3404"/>
                  </a:moveTo>
                  <a:cubicBezTo>
                    <a:pt x="78" y="3402"/>
                    <a:pt x="78" y="3402"/>
                    <a:pt x="78" y="3402"/>
                  </a:cubicBezTo>
                  <a:cubicBezTo>
                    <a:pt x="35" y="3402"/>
                    <a:pt x="0" y="3368"/>
                    <a:pt x="0" y="3325"/>
                  </a:cubicBezTo>
                  <a:cubicBezTo>
                    <a:pt x="2" y="77"/>
                    <a:pt x="2" y="77"/>
                    <a:pt x="2" y="77"/>
                  </a:cubicBezTo>
                  <a:cubicBezTo>
                    <a:pt x="3" y="35"/>
                    <a:pt x="37" y="0"/>
                    <a:pt x="80" y="0"/>
                  </a:cubicBezTo>
                  <a:cubicBezTo>
                    <a:pt x="2078" y="2"/>
                    <a:pt x="2078" y="2"/>
                    <a:pt x="2078" y="2"/>
                  </a:cubicBezTo>
                  <a:cubicBezTo>
                    <a:pt x="2121" y="2"/>
                    <a:pt x="2156" y="36"/>
                    <a:pt x="2156" y="79"/>
                  </a:cubicBezTo>
                  <a:cubicBezTo>
                    <a:pt x="2153" y="3327"/>
                    <a:pt x="2153" y="3327"/>
                    <a:pt x="2153" y="3327"/>
                  </a:cubicBezTo>
                  <a:cubicBezTo>
                    <a:pt x="2153" y="3369"/>
                    <a:pt x="2118" y="3404"/>
                    <a:pt x="2075" y="3404"/>
                  </a:cubicBezTo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9" name="iSḻïḋé">
              <a:extLst>
                <a:ext uri="{FF2B5EF4-FFF2-40B4-BE49-F238E27FC236}">
                  <a16:creationId xmlns:a16="http://schemas.microsoft.com/office/drawing/2014/main" id="{F1771917-EC92-427F-A19E-BD95CCBF8D9A}"/>
                </a:ext>
              </a:extLst>
            </p:cNvPr>
            <p:cNvSpPr/>
            <p:nvPr/>
          </p:nvSpPr>
          <p:spPr bwMode="auto">
            <a:xfrm>
              <a:off x="1568526" y="2849346"/>
              <a:ext cx="519935" cy="782072"/>
            </a:xfrm>
            <a:custGeom>
              <a:avLst/>
              <a:gdLst>
                <a:gd name="T0" fmla="*/ 1437 w 1438"/>
                <a:gd name="T1" fmla="*/ 2163 h 2163"/>
                <a:gd name="T2" fmla="*/ 0 w 1438"/>
                <a:gd name="T3" fmla="*/ 2162 h 2163"/>
                <a:gd name="T4" fmla="*/ 2 w 1438"/>
                <a:gd name="T5" fmla="*/ 0 h 2163"/>
                <a:gd name="T6" fmla="*/ 1438 w 1438"/>
                <a:gd name="T7" fmla="*/ 0 h 2163"/>
                <a:gd name="T8" fmla="*/ 1437 w 1438"/>
                <a:gd name="T9" fmla="*/ 2163 h 2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38" h="2163">
                  <a:moveTo>
                    <a:pt x="1437" y="2163"/>
                  </a:moveTo>
                  <a:lnTo>
                    <a:pt x="0" y="2162"/>
                  </a:lnTo>
                  <a:lnTo>
                    <a:pt x="2" y="0"/>
                  </a:lnTo>
                  <a:lnTo>
                    <a:pt x="1438" y="0"/>
                  </a:lnTo>
                  <a:lnTo>
                    <a:pt x="1437" y="2163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0" name="ïŝlîďê">
              <a:extLst>
                <a:ext uri="{FF2B5EF4-FFF2-40B4-BE49-F238E27FC236}">
                  <a16:creationId xmlns:a16="http://schemas.microsoft.com/office/drawing/2014/main" id="{34B6DD78-1F67-4A1C-B070-5A0701B805EE}"/>
                </a:ext>
              </a:extLst>
            </p:cNvPr>
            <p:cNvSpPr/>
            <p:nvPr/>
          </p:nvSpPr>
          <p:spPr bwMode="auto">
            <a:xfrm>
              <a:off x="1568526" y="2849346"/>
              <a:ext cx="519935" cy="782072"/>
            </a:xfrm>
            <a:custGeom>
              <a:avLst/>
              <a:gdLst>
                <a:gd name="T0" fmla="*/ 1437 w 1438"/>
                <a:gd name="T1" fmla="*/ 2163 h 2163"/>
                <a:gd name="T2" fmla="*/ 0 w 1438"/>
                <a:gd name="T3" fmla="*/ 2162 h 2163"/>
                <a:gd name="T4" fmla="*/ 2 w 1438"/>
                <a:gd name="T5" fmla="*/ 0 h 2163"/>
                <a:gd name="T6" fmla="*/ 1438 w 1438"/>
                <a:gd name="T7" fmla="*/ 0 h 2163"/>
                <a:gd name="T8" fmla="*/ 1437 w 1438"/>
                <a:gd name="T9" fmla="*/ 2163 h 2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38" h="2163">
                  <a:moveTo>
                    <a:pt x="1437" y="2163"/>
                  </a:moveTo>
                  <a:lnTo>
                    <a:pt x="0" y="2162"/>
                  </a:lnTo>
                  <a:lnTo>
                    <a:pt x="2" y="0"/>
                  </a:lnTo>
                  <a:lnTo>
                    <a:pt x="1438" y="0"/>
                  </a:lnTo>
                  <a:lnTo>
                    <a:pt x="1437" y="2163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1" name="îŝḷïḓé">
              <a:extLst>
                <a:ext uri="{FF2B5EF4-FFF2-40B4-BE49-F238E27FC236}">
                  <a16:creationId xmlns:a16="http://schemas.microsoft.com/office/drawing/2014/main" id="{D2515E69-4145-40B7-8E7A-9B6D0FB4DA5F}"/>
                </a:ext>
              </a:extLst>
            </p:cNvPr>
            <p:cNvSpPr/>
            <p:nvPr/>
          </p:nvSpPr>
          <p:spPr bwMode="auto">
            <a:xfrm>
              <a:off x="1797761" y="3667935"/>
              <a:ext cx="62190" cy="14101"/>
            </a:xfrm>
            <a:custGeom>
              <a:avLst/>
              <a:gdLst>
                <a:gd name="T0" fmla="*/ 172 w 172"/>
                <a:gd name="T1" fmla="*/ 39 h 39"/>
                <a:gd name="T2" fmla="*/ 0 w 172"/>
                <a:gd name="T3" fmla="*/ 39 h 39"/>
                <a:gd name="T4" fmla="*/ 0 w 172"/>
                <a:gd name="T5" fmla="*/ 0 h 39"/>
                <a:gd name="T6" fmla="*/ 172 w 172"/>
                <a:gd name="T7" fmla="*/ 1 h 39"/>
                <a:gd name="T8" fmla="*/ 172 w 172"/>
                <a:gd name="T9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2" h="39">
                  <a:moveTo>
                    <a:pt x="172" y="39"/>
                  </a:moveTo>
                  <a:lnTo>
                    <a:pt x="0" y="39"/>
                  </a:lnTo>
                  <a:lnTo>
                    <a:pt x="0" y="0"/>
                  </a:lnTo>
                  <a:lnTo>
                    <a:pt x="172" y="1"/>
                  </a:lnTo>
                  <a:lnTo>
                    <a:pt x="172" y="3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2" name="ïṧ1îḓe">
              <a:extLst>
                <a:ext uri="{FF2B5EF4-FFF2-40B4-BE49-F238E27FC236}">
                  <a16:creationId xmlns:a16="http://schemas.microsoft.com/office/drawing/2014/main" id="{31D8E08E-0BCD-4509-ADCF-9FC7AF34D581}"/>
                </a:ext>
              </a:extLst>
            </p:cNvPr>
            <p:cNvSpPr/>
            <p:nvPr/>
          </p:nvSpPr>
          <p:spPr bwMode="auto">
            <a:xfrm>
              <a:off x="1568526" y="2957816"/>
              <a:ext cx="519573" cy="673601"/>
            </a:xfrm>
            <a:custGeom>
              <a:avLst/>
              <a:gdLst>
                <a:gd name="T0" fmla="*/ 2 w 1437"/>
                <a:gd name="T1" fmla="*/ 0 h 1863"/>
                <a:gd name="T2" fmla="*/ 0 w 1437"/>
                <a:gd name="T3" fmla="*/ 1862 h 1863"/>
                <a:gd name="T4" fmla="*/ 1437 w 1437"/>
                <a:gd name="T5" fmla="*/ 1863 h 1863"/>
                <a:gd name="T6" fmla="*/ 2 w 1437"/>
                <a:gd name="T7" fmla="*/ 0 h 18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37" h="1863">
                  <a:moveTo>
                    <a:pt x="2" y="0"/>
                  </a:moveTo>
                  <a:lnTo>
                    <a:pt x="0" y="1862"/>
                  </a:lnTo>
                  <a:lnTo>
                    <a:pt x="1437" y="1863"/>
                  </a:lnTo>
                  <a:lnTo>
                    <a:pt x="2" y="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3" name="îSlíďê">
              <a:extLst>
                <a:ext uri="{FF2B5EF4-FFF2-40B4-BE49-F238E27FC236}">
                  <a16:creationId xmlns:a16="http://schemas.microsoft.com/office/drawing/2014/main" id="{BF93AA6D-0010-4130-A28E-D7A7349F416A}"/>
                </a:ext>
              </a:extLst>
            </p:cNvPr>
            <p:cNvSpPr/>
            <p:nvPr/>
          </p:nvSpPr>
          <p:spPr bwMode="auto">
            <a:xfrm>
              <a:off x="1575758" y="2957815"/>
              <a:ext cx="519573" cy="673601"/>
            </a:xfrm>
            <a:custGeom>
              <a:avLst/>
              <a:gdLst>
                <a:gd name="T0" fmla="*/ 2 w 1437"/>
                <a:gd name="T1" fmla="*/ 0 h 1863"/>
                <a:gd name="T2" fmla="*/ 0 w 1437"/>
                <a:gd name="T3" fmla="*/ 1862 h 1863"/>
                <a:gd name="T4" fmla="*/ 1437 w 1437"/>
                <a:gd name="T5" fmla="*/ 1863 h 1863"/>
                <a:gd name="T6" fmla="*/ 2 w 1437"/>
                <a:gd name="T7" fmla="*/ 0 h 18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37" h="1863">
                  <a:moveTo>
                    <a:pt x="2" y="0"/>
                  </a:moveTo>
                  <a:lnTo>
                    <a:pt x="0" y="1862"/>
                  </a:lnTo>
                  <a:lnTo>
                    <a:pt x="1437" y="1863"/>
                  </a:lnTo>
                  <a:lnTo>
                    <a:pt x="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4" name="isḻíḓê">
              <a:extLst>
                <a:ext uri="{FF2B5EF4-FFF2-40B4-BE49-F238E27FC236}">
                  <a16:creationId xmlns:a16="http://schemas.microsoft.com/office/drawing/2014/main" id="{58FBD6AC-B807-41BF-B414-5440A1477F27}"/>
                </a:ext>
              </a:extLst>
            </p:cNvPr>
            <p:cNvSpPr/>
            <p:nvPr/>
          </p:nvSpPr>
          <p:spPr bwMode="auto">
            <a:xfrm>
              <a:off x="1592751" y="3261172"/>
              <a:ext cx="212241" cy="342405"/>
            </a:xfrm>
            <a:prstGeom prst="rect">
              <a:avLst/>
            </a:prstGeom>
            <a:solidFill>
              <a:srgbClr val="D7E8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5" name="îṥľîḑe">
              <a:extLst>
                <a:ext uri="{FF2B5EF4-FFF2-40B4-BE49-F238E27FC236}">
                  <a16:creationId xmlns:a16="http://schemas.microsoft.com/office/drawing/2014/main" id="{3DB3A487-3126-434D-A913-CDF83ED1CECD}"/>
                </a:ext>
              </a:extLst>
            </p:cNvPr>
            <p:cNvSpPr/>
            <p:nvPr/>
          </p:nvSpPr>
          <p:spPr bwMode="auto">
            <a:xfrm>
              <a:off x="1592751" y="3261172"/>
              <a:ext cx="212241" cy="3424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6" name="ïṧlíḑê">
              <a:extLst>
                <a:ext uri="{FF2B5EF4-FFF2-40B4-BE49-F238E27FC236}">
                  <a16:creationId xmlns:a16="http://schemas.microsoft.com/office/drawing/2014/main" id="{9B4C2CD0-DF10-421D-804E-F7A6E246199F}"/>
                </a:ext>
              </a:extLst>
            </p:cNvPr>
            <p:cNvSpPr/>
            <p:nvPr/>
          </p:nvSpPr>
          <p:spPr bwMode="auto">
            <a:xfrm>
              <a:off x="1842595" y="3261172"/>
              <a:ext cx="212602" cy="342405"/>
            </a:xfrm>
            <a:prstGeom prst="rect">
              <a:avLst/>
            </a:prstGeom>
            <a:solidFill>
              <a:srgbClr val="D7E8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7" name="íŝľïḍê">
              <a:extLst>
                <a:ext uri="{FF2B5EF4-FFF2-40B4-BE49-F238E27FC236}">
                  <a16:creationId xmlns:a16="http://schemas.microsoft.com/office/drawing/2014/main" id="{21CA12E0-02BE-41BE-BF4E-E3F1E0CBD1A0}"/>
                </a:ext>
              </a:extLst>
            </p:cNvPr>
            <p:cNvSpPr/>
            <p:nvPr/>
          </p:nvSpPr>
          <p:spPr bwMode="auto">
            <a:xfrm>
              <a:off x="1842595" y="3261172"/>
              <a:ext cx="212602" cy="3424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8" name="íṥlîḍe">
              <a:extLst>
                <a:ext uri="{FF2B5EF4-FFF2-40B4-BE49-F238E27FC236}">
                  <a16:creationId xmlns:a16="http://schemas.microsoft.com/office/drawing/2014/main" id="{BE8ED70F-648B-4CC3-9B39-9ED5FAC72E1A}"/>
                </a:ext>
              </a:extLst>
            </p:cNvPr>
            <p:cNvSpPr/>
            <p:nvPr/>
          </p:nvSpPr>
          <p:spPr bwMode="auto">
            <a:xfrm>
              <a:off x="2047966" y="2900688"/>
              <a:ext cx="18078" cy="336981"/>
            </a:xfrm>
            <a:custGeom>
              <a:avLst/>
              <a:gdLst>
                <a:gd name="T0" fmla="*/ 59 w 68"/>
                <a:gd name="T1" fmla="*/ 0 h 1252"/>
                <a:gd name="T2" fmla="*/ 0 w 68"/>
                <a:gd name="T3" fmla="*/ 0 h 1252"/>
                <a:gd name="T4" fmla="*/ 0 w 68"/>
                <a:gd name="T5" fmla="*/ 1252 h 1252"/>
                <a:gd name="T6" fmla="*/ 68 w 68"/>
                <a:gd name="T7" fmla="*/ 1252 h 1252"/>
                <a:gd name="T8" fmla="*/ 68 w 68"/>
                <a:gd name="T9" fmla="*/ 10 h 1252"/>
                <a:gd name="T10" fmla="*/ 59 w 68"/>
                <a:gd name="T11" fmla="*/ 0 h 1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8" h="1252">
                  <a:moveTo>
                    <a:pt x="59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252"/>
                    <a:pt x="0" y="1252"/>
                    <a:pt x="0" y="1252"/>
                  </a:cubicBezTo>
                  <a:cubicBezTo>
                    <a:pt x="68" y="1252"/>
                    <a:pt x="68" y="1252"/>
                    <a:pt x="68" y="1252"/>
                  </a:cubicBezTo>
                  <a:cubicBezTo>
                    <a:pt x="68" y="10"/>
                    <a:pt x="68" y="10"/>
                    <a:pt x="68" y="10"/>
                  </a:cubicBezTo>
                  <a:cubicBezTo>
                    <a:pt x="68" y="4"/>
                    <a:pt x="64" y="0"/>
                    <a:pt x="59" y="0"/>
                  </a:cubicBezTo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9" name="íṥḷíḍê">
              <a:extLst>
                <a:ext uri="{FF2B5EF4-FFF2-40B4-BE49-F238E27FC236}">
                  <a16:creationId xmlns:a16="http://schemas.microsoft.com/office/drawing/2014/main" id="{A003AC4A-3523-455E-9869-92564988D515}"/>
                </a:ext>
              </a:extLst>
            </p:cNvPr>
            <p:cNvSpPr/>
            <p:nvPr/>
          </p:nvSpPr>
          <p:spPr bwMode="auto">
            <a:xfrm>
              <a:off x="1539601" y="3316491"/>
              <a:ext cx="29287" cy="18440"/>
            </a:xfrm>
            <a:prstGeom prst="rect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0" name="ï$1ïde">
              <a:extLst>
                <a:ext uri="{FF2B5EF4-FFF2-40B4-BE49-F238E27FC236}">
                  <a16:creationId xmlns:a16="http://schemas.microsoft.com/office/drawing/2014/main" id="{2FB1D63B-0F2A-4ECD-9043-7CED411D0976}"/>
                </a:ext>
              </a:extLst>
            </p:cNvPr>
            <p:cNvSpPr/>
            <p:nvPr/>
          </p:nvSpPr>
          <p:spPr bwMode="auto">
            <a:xfrm>
              <a:off x="1539601" y="3316491"/>
              <a:ext cx="29287" cy="184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1" name="i$1ïḓê">
              <a:extLst>
                <a:ext uri="{FF2B5EF4-FFF2-40B4-BE49-F238E27FC236}">
                  <a16:creationId xmlns:a16="http://schemas.microsoft.com/office/drawing/2014/main" id="{37B2F5A8-C5A1-400B-B61D-4DEEF6DC1A33}"/>
                </a:ext>
              </a:extLst>
            </p:cNvPr>
            <p:cNvSpPr/>
            <p:nvPr/>
          </p:nvSpPr>
          <p:spPr bwMode="auto">
            <a:xfrm>
              <a:off x="1568888" y="3316491"/>
              <a:ext cx="236104" cy="18440"/>
            </a:xfrm>
            <a:custGeom>
              <a:avLst/>
              <a:gdLst>
                <a:gd name="T0" fmla="*/ 66 w 653"/>
                <a:gd name="T1" fmla="*/ 0 h 51"/>
                <a:gd name="T2" fmla="*/ 0 w 653"/>
                <a:gd name="T3" fmla="*/ 0 h 51"/>
                <a:gd name="T4" fmla="*/ 0 w 653"/>
                <a:gd name="T5" fmla="*/ 51 h 51"/>
                <a:gd name="T6" fmla="*/ 66 w 653"/>
                <a:gd name="T7" fmla="*/ 51 h 51"/>
                <a:gd name="T8" fmla="*/ 66 w 653"/>
                <a:gd name="T9" fmla="*/ 0 h 51"/>
                <a:gd name="T10" fmla="*/ 653 w 653"/>
                <a:gd name="T11" fmla="*/ 0 h 51"/>
                <a:gd name="T12" fmla="*/ 653 w 653"/>
                <a:gd name="T13" fmla="*/ 0 h 51"/>
                <a:gd name="T14" fmla="*/ 653 w 653"/>
                <a:gd name="T15" fmla="*/ 51 h 51"/>
                <a:gd name="T16" fmla="*/ 653 w 653"/>
                <a:gd name="T17" fmla="*/ 51 h 51"/>
                <a:gd name="T18" fmla="*/ 653 w 653"/>
                <a:gd name="T19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53" h="51">
                  <a:moveTo>
                    <a:pt x="66" y="0"/>
                  </a:moveTo>
                  <a:lnTo>
                    <a:pt x="0" y="0"/>
                  </a:lnTo>
                  <a:lnTo>
                    <a:pt x="0" y="51"/>
                  </a:lnTo>
                  <a:lnTo>
                    <a:pt x="66" y="51"/>
                  </a:lnTo>
                  <a:lnTo>
                    <a:pt x="66" y="0"/>
                  </a:lnTo>
                  <a:close/>
                  <a:moveTo>
                    <a:pt x="653" y="0"/>
                  </a:moveTo>
                  <a:lnTo>
                    <a:pt x="653" y="0"/>
                  </a:lnTo>
                  <a:lnTo>
                    <a:pt x="653" y="51"/>
                  </a:lnTo>
                  <a:lnTo>
                    <a:pt x="653" y="51"/>
                  </a:lnTo>
                  <a:lnTo>
                    <a:pt x="653" y="0"/>
                  </a:lnTo>
                  <a:close/>
                </a:path>
              </a:pathLst>
            </a:custGeom>
            <a:solidFill>
              <a:srgbClr val="70A3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2" name="ï$ľíde">
              <a:extLst>
                <a:ext uri="{FF2B5EF4-FFF2-40B4-BE49-F238E27FC236}">
                  <a16:creationId xmlns:a16="http://schemas.microsoft.com/office/drawing/2014/main" id="{8ED77A8C-F1A7-4F04-98F1-964745F76D5B}"/>
                </a:ext>
              </a:extLst>
            </p:cNvPr>
            <p:cNvSpPr/>
            <p:nvPr/>
          </p:nvSpPr>
          <p:spPr bwMode="auto">
            <a:xfrm>
              <a:off x="1568888" y="3316491"/>
              <a:ext cx="236104" cy="18440"/>
            </a:xfrm>
            <a:custGeom>
              <a:avLst/>
              <a:gdLst>
                <a:gd name="T0" fmla="*/ 66 w 653"/>
                <a:gd name="T1" fmla="*/ 0 h 51"/>
                <a:gd name="T2" fmla="*/ 0 w 653"/>
                <a:gd name="T3" fmla="*/ 0 h 51"/>
                <a:gd name="T4" fmla="*/ 0 w 653"/>
                <a:gd name="T5" fmla="*/ 51 h 51"/>
                <a:gd name="T6" fmla="*/ 66 w 653"/>
                <a:gd name="T7" fmla="*/ 51 h 51"/>
                <a:gd name="T8" fmla="*/ 66 w 653"/>
                <a:gd name="T9" fmla="*/ 0 h 51"/>
                <a:gd name="T10" fmla="*/ 653 w 653"/>
                <a:gd name="T11" fmla="*/ 0 h 51"/>
                <a:gd name="T12" fmla="*/ 653 w 653"/>
                <a:gd name="T13" fmla="*/ 0 h 51"/>
                <a:gd name="T14" fmla="*/ 653 w 653"/>
                <a:gd name="T15" fmla="*/ 51 h 51"/>
                <a:gd name="T16" fmla="*/ 653 w 653"/>
                <a:gd name="T17" fmla="*/ 51 h 51"/>
                <a:gd name="T18" fmla="*/ 653 w 653"/>
                <a:gd name="T19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53" h="51">
                  <a:moveTo>
                    <a:pt x="66" y="0"/>
                  </a:moveTo>
                  <a:lnTo>
                    <a:pt x="0" y="0"/>
                  </a:lnTo>
                  <a:lnTo>
                    <a:pt x="0" y="51"/>
                  </a:lnTo>
                  <a:lnTo>
                    <a:pt x="66" y="51"/>
                  </a:lnTo>
                  <a:lnTo>
                    <a:pt x="66" y="0"/>
                  </a:lnTo>
                  <a:moveTo>
                    <a:pt x="653" y="0"/>
                  </a:moveTo>
                  <a:lnTo>
                    <a:pt x="653" y="0"/>
                  </a:lnTo>
                  <a:lnTo>
                    <a:pt x="653" y="51"/>
                  </a:lnTo>
                  <a:lnTo>
                    <a:pt x="653" y="51"/>
                  </a:lnTo>
                  <a:lnTo>
                    <a:pt x="65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3" name="îṡḷiḋe">
              <a:extLst>
                <a:ext uri="{FF2B5EF4-FFF2-40B4-BE49-F238E27FC236}">
                  <a16:creationId xmlns:a16="http://schemas.microsoft.com/office/drawing/2014/main" id="{D1618ECC-0082-46F2-ACB4-BF196ABAD7F0}"/>
                </a:ext>
              </a:extLst>
            </p:cNvPr>
            <p:cNvSpPr/>
            <p:nvPr/>
          </p:nvSpPr>
          <p:spPr bwMode="auto">
            <a:xfrm>
              <a:off x="1592751" y="3316491"/>
              <a:ext cx="212241" cy="18440"/>
            </a:xfrm>
            <a:prstGeom prst="rect">
              <a:avLst/>
            </a:prstGeom>
            <a:solidFill>
              <a:srgbClr val="C1D0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4" name="îşliḋe">
              <a:extLst>
                <a:ext uri="{FF2B5EF4-FFF2-40B4-BE49-F238E27FC236}">
                  <a16:creationId xmlns:a16="http://schemas.microsoft.com/office/drawing/2014/main" id="{6B725F41-1BAB-4623-96CF-7B092A25B2C0}"/>
                </a:ext>
              </a:extLst>
            </p:cNvPr>
            <p:cNvSpPr/>
            <p:nvPr/>
          </p:nvSpPr>
          <p:spPr bwMode="auto">
            <a:xfrm>
              <a:off x="1592751" y="3316491"/>
              <a:ext cx="212241" cy="184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5" name="íṣľíḍè">
              <a:extLst>
                <a:ext uri="{FF2B5EF4-FFF2-40B4-BE49-F238E27FC236}">
                  <a16:creationId xmlns:a16="http://schemas.microsoft.com/office/drawing/2014/main" id="{8A98AC9C-BCAE-4DA3-8808-BE9AEC09F0F4}"/>
                </a:ext>
              </a:extLst>
            </p:cNvPr>
            <p:cNvSpPr/>
            <p:nvPr/>
          </p:nvSpPr>
          <p:spPr bwMode="auto">
            <a:xfrm>
              <a:off x="1410521" y="2882248"/>
              <a:ext cx="637445" cy="434243"/>
            </a:xfrm>
            <a:custGeom>
              <a:avLst/>
              <a:gdLst>
                <a:gd name="T0" fmla="*/ 8 w 2365"/>
                <a:gd name="T1" fmla="*/ 0 h 1614"/>
                <a:gd name="T2" fmla="*/ 2357 w 2365"/>
                <a:gd name="T3" fmla="*/ 0 h 1614"/>
                <a:gd name="T4" fmla="*/ 2365 w 2365"/>
                <a:gd name="T5" fmla="*/ 10 h 1614"/>
                <a:gd name="T6" fmla="*/ 2365 w 2365"/>
                <a:gd name="T7" fmla="*/ 1605 h 1614"/>
                <a:gd name="T8" fmla="*/ 2357 w 2365"/>
                <a:gd name="T9" fmla="*/ 1614 h 1614"/>
                <a:gd name="T10" fmla="*/ 259 w 2365"/>
                <a:gd name="T11" fmla="*/ 1614 h 1614"/>
                <a:gd name="T12" fmla="*/ 0 w 2365"/>
                <a:gd name="T13" fmla="*/ 1317 h 1614"/>
                <a:gd name="T14" fmla="*/ 0 w 2365"/>
                <a:gd name="T15" fmla="*/ 10 h 1614"/>
                <a:gd name="T16" fmla="*/ 8 w 2365"/>
                <a:gd name="T17" fmla="*/ 0 h 16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65" h="1614">
                  <a:moveTo>
                    <a:pt x="8" y="0"/>
                  </a:moveTo>
                  <a:cubicBezTo>
                    <a:pt x="2357" y="0"/>
                    <a:pt x="2357" y="0"/>
                    <a:pt x="2357" y="0"/>
                  </a:cubicBezTo>
                  <a:cubicBezTo>
                    <a:pt x="2361" y="0"/>
                    <a:pt x="2365" y="4"/>
                    <a:pt x="2365" y="10"/>
                  </a:cubicBezTo>
                  <a:cubicBezTo>
                    <a:pt x="2365" y="1605"/>
                    <a:pt x="2365" y="1605"/>
                    <a:pt x="2365" y="1605"/>
                  </a:cubicBezTo>
                  <a:cubicBezTo>
                    <a:pt x="2365" y="1610"/>
                    <a:pt x="2361" y="1614"/>
                    <a:pt x="2357" y="1614"/>
                  </a:cubicBezTo>
                  <a:cubicBezTo>
                    <a:pt x="259" y="1614"/>
                    <a:pt x="259" y="1614"/>
                    <a:pt x="259" y="1614"/>
                  </a:cubicBezTo>
                  <a:cubicBezTo>
                    <a:pt x="116" y="1614"/>
                    <a:pt x="0" y="1481"/>
                    <a:pt x="0" y="1317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8" y="0"/>
                  </a:cubicBezTo>
                </a:path>
              </a:pathLst>
            </a:custGeom>
            <a:solidFill>
              <a:srgbClr val="F7F7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6" name="ïṩļiḑe">
              <a:extLst>
                <a:ext uri="{FF2B5EF4-FFF2-40B4-BE49-F238E27FC236}">
                  <a16:creationId xmlns:a16="http://schemas.microsoft.com/office/drawing/2014/main" id="{4554D5B8-DDC1-4D73-A852-6DDEA80F3CCB}"/>
                </a:ext>
              </a:extLst>
            </p:cNvPr>
            <p:cNvSpPr/>
            <p:nvPr/>
          </p:nvSpPr>
          <p:spPr bwMode="auto">
            <a:xfrm>
              <a:off x="2088100" y="3544279"/>
              <a:ext cx="30733" cy="16271"/>
            </a:xfrm>
            <a:custGeom>
              <a:avLst/>
              <a:gdLst>
                <a:gd name="T0" fmla="*/ 0 w 85"/>
                <a:gd name="T1" fmla="*/ 0 h 45"/>
                <a:gd name="T2" fmla="*/ 0 w 85"/>
                <a:gd name="T3" fmla="*/ 45 h 45"/>
                <a:gd name="T4" fmla="*/ 85 w 85"/>
                <a:gd name="T5" fmla="*/ 45 h 45"/>
                <a:gd name="T6" fmla="*/ 85 w 85"/>
                <a:gd name="T7" fmla="*/ 1 h 45"/>
                <a:gd name="T8" fmla="*/ 0 w 85"/>
                <a:gd name="T9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" h="45">
                  <a:moveTo>
                    <a:pt x="0" y="0"/>
                  </a:moveTo>
                  <a:lnTo>
                    <a:pt x="0" y="45"/>
                  </a:lnTo>
                  <a:lnTo>
                    <a:pt x="85" y="45"/>
                  </a:lnTo>
                  <a:lnTo>
                    <a:pt x="85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B4B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7" name="îṩḷíḓe">
              <a:extLst>
                <a:ext uri="{FF2B5EF4-FFF2-40B4-BE49-F238E27FC236}">
                  <a16:creationId xmlns:a16="http://schemas.microsoft.com/office/drawing/2014/main" id="{DCF7132C-0119-41AC-9318-2F7A1BC41A87}"/>
                </a:ext>
              </a:extLst>
            </p:cNvPr>
            <p:cNvSpPr/>
            <p:nvPr/>
          </p:nvSpPr>
          <p:spPr bwMode="auto">
            <a:xfrm>
              <a:off x="2088100" y="3544279"/>
              <a:ext cx="30733" cy="16271"/>
            </a:xfrm>
            <a:custGeom>
              <a:avLst/>
              <a:gdLst>
                <a:gd name="T0" fmla="*/ 0 w 85"/>
                <a:gd name="T1" fmla="*/ 0 h 45"/>
                <a:gd name="T2" fmla="*/ 0 w 85"/>
                <a:gd name="T3" fmla="*/ 45 h 45"/>
                <a:gd name="T4" fmla="*/ 85 w 85"/>
                <a:gd name="T5" fmla="*/ 45 h 45"/>
                <a:gd name="T6" fmla="*/ 85 w 85"/>
                <a:gd name="T7" fmla="*/ 1 h 45"/>
                <a:gd name="T8" fmla="*/ 0 w 85"/>
                <a:gd name="T9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" h="45">
                  <a:moveTo>
                    <a:pt x="0" y="0"/>
                  </a:moveTo>
                  <a:lnTo>
                    <a:pt x="0" y="45"/>
                  </a:lnTo>
                  <a:lnTo>
                    <a:pt x="85" y="45"/>
                  </a:lnTo>
                  <a:lnTo>
                    <a:pt x="85" y="1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8" name="ïSľîḑe">
              <a:extLst>
                <a:ext uri="{FF2B5EF4-FFF2-40B4-BE49-F238E27FC236}">
                  <a16:creationId xmlns:a16="http://schemas.microsoft.com/office/drawing/2014/main" id="{C0E7A18F-0457-4636-8F53-31747D6E1F5C}"/>
                </a:ext>
              </a:extLst>
            </p:cNvPr>
            <p:cNvSpPr/>
            <p:nvPr/>
          </p:nvSpPr>
          <p:spPr bwMode="auto">
            <a:xfrm>
              <a:off x="2055197" y="3544279"/>
              <a:ext cx="32903" cy="16271"/>
            </a:xfrm>
            <a:prstGeom prst="rect">
              <a:avLst/>
            </a:prstGeom>
            <a:solidFill>
              <a:srgbClr val="9AC6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9" name="ïṧ1ïḋe">
              <a:extLst>
                <a:ext uri="{FF2B5EF4-FFF2-40B4-BE49-F238E27FC236}">
                  <a16:creationId xmlns:a16="http://schemas.microsoft.com/office/drawing/2014/main" id="{E7E5B42B-82F6-4ED4-9610-A5BBC3F1865E}"/>
                </a:ext>
              </a:extLst>
            </p:cNvPr>
            <p:cNvSpPr/>
            <p:nvPr/>
          </p:nvSpPr>
          <p:spPr bwMode="auto">
            <a:xfrm>
              <a:off x="2055197" y="3544279"/>
              <a:ext cx="32903" cy="162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0" name="ïşḻiḍe">
              <a:extLst>
                <a:ext uri="{FF2B5EF4-FFF2-40B4-BE49-F238E27FC236}">
                  <a16:creationId xmlns:a16="http://schemas.microsoft.com/office/drawing/2014/main" id="{EA7E1C25-6F7D-4571-98AB-11C8AD1C1E1A}"/>
                </a:ext>
              </a:extLst>
            </p:cNvPr>
            <p:cNvSpPr/>
            <p:nvPr/>
          </p:nvSpPr>
          <p:spPr bwMode="auto">
            <a:xfrm>
              <a:off x="1821262" y="3544279"/>
              <a:ext cx="21333" cy="16271"/>
            </a:xfrm>
            <a:custGeom>
              <a:avLst/>
              <a:gdLst>
                <a:gd name="T0" fmla="*/ 0 w 80"/>
                <a:gd name="T1" fmla="*/ 0 h 60"/>
                <a:gd name="T2" fmla="*/ 61 w 80"/>
                <a:gd name="T3" fmla="*/ 60 h 60"/>
                <a:gd name="T4" fmla="*/ 80 w 80"/>
                <a:gd name="T5" fmla="*/ 60 h 60"/>
                <a:gd name="T6" fmla="*/ 80 w 80"/>
                <a:gd name="T7" fmla="*/ 0 h 60"/>
                <a:gd name="T8" fmla="*/ 1 w 80"/>
                <a:gd name="T9" fmla="*/ 0 h 60"/>
                <a:gd name="T10" fmla="*/ 0 w 80"/>
                <a:gd name="T11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0" h="60">
                  <a:moveTo>
                    <a:pt x="0" y="0"/>
                  </a:moveTo>
                  <a:cubicBezTo>
                    <a:pt x="1" y="33"/>
                    <a:pt x="28" y="60"/>
                    <a:pt x="61" y="60"/>
                  </a:cubicBezTo>
                  <a:cubicBezTo>
                    <a:pt x="80" y="60"/>
                    <a:pt x="80" y="60"/>
                    <a:pt x="80" y="60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</a:path>
              </a:pathLst>
            </a:custGeom>
            <a:solidFill>
              <a:srgbClr val="70A3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1" name="îṥḻïḋé">
              <a:extLst>
                <a:ext uri="{FF2B5EF4-FFF2-40B4-BE49-F238E27FC236}">
                  <a16:creationId xmlns:a16="http://schemas.microsoft.com/office/drawing/2014/main" id="{31C83319-27C1-432D-984D-05078E6DD907}"/>
                </a:ext>
              </a:extLst>
            </p:cNvPr>
            <p:cNvSpPr/>
            <p:nvPr/>
          </p:nvSpPr>
          <p:spPr bwMode="auto">
            <a:xfrm>
              <a:off x="1842595" y="3544279"/>
              <a:ext cx="212602" cy="16271"/>
            </a:xfrm>
            <a:prstGeom prst="rect">
              <a:avLst/>
            </a:prstGeom>
            <a:solidFill>
              <a:srgbClr val="C1D0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2" name="îṩḷîḍé">
              <a:extLst>
                <a:ext uri="{FF2B5EF4-FFF2-40B4-BE49-F238E27FC236}">
                  <a16:creationId xmlns:a16="http://schemas.microsoft.com/office/drawing/2014/main" id="{C56DF995-0F99-4DD4-8239-6FF09EF818FE}"/>
                </a:ext>
              </a:extLst>
            </p:cNvPr>
            <p:cNvSpPr/>
            <p:nvPr/>
          </p:nvSpPr>
          <p:spPr bwMode="auto">
            <a:xfrm>
              <a:off x="1842595" y="3544279"/>
              <a:ext cx="212602" cy="162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3" name="í$liḍè">
              <a:extLst>
                <a:ext uri="{FF2B5EF4-FFF2-40B4-BE49-F238E27FC236}">
                  <a16:creationId xmlns:a16="http://schemas.microsoft.com/office/drawing/2014/main" id="{149DA2B9-21AF-4540-9EB8-1F4CFA7DFA93}"/>
                </a:ext>
              </a:extLst>
            </p:cNvPr>
            <p:cNvSpPr/>
            <p:nvPr/>
          </p:nvSpPr>
          <p:spPr bwMode="auto">
            <a:xfrm>
              <a:off x="1804992" y="3237308"/>
              <a:ext cx="471485" cy="307333"/>
            </a:xfrm>
            <a:custGeom>
              <a:avLst/>
              <a:gdLst>
                <a:gd name="T0" fmla="*/ 1687 w 1749"/>
                <a:gd name="T1" fmla="*/ 1142 h 1142"/>
                <a:gd name="T2" fmla="*/ 61 w 1749"/>
                <a:gd name="T3" fmla="*/ 1141 h 1142"/>
                <a:gd name="T4" fmla="*/ 0 w 1749"/>
                <a:gd name="T5" fmla="*/ 1079 h 1142"/>
                <a:gd name="T6" fmla="*/ 1 w 1749"/>
                <a:gd name="T7" fmla="*/ 62 h 1142"/>
                <a:gd name="T8" fmla="*/ 62 w 1749"/>
                <a:gd name="T9" fmla="*/ 0 h 1142"/>
                <a:gd name="T10" fmla="*/ 1687 w 1749"/>
                <a:gd name="T11" fmla="*/ 1 h 1142"/>
                <a:gd name="T12" fmla="*/ 1749 w 1749"/>
                <a:gd name="T13" fmla="*/ 63 h 1142"/>
                <a:gd name="T14" fmla="*/ 1748 w 1749"/>
                <a:gd name="T15" fmla="*/ 1080 h 1142"/>
                <a:gd name="T16" fmla="*/ 1687 w 1749"/>
                <a:gd name="T17" fmla="*/ 1142 h 1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49" h="1142">
                  <a:moveTo>
                    <a:pt x="1687" y="1142"/>
                  </a:moveTo>
                  <a:cubicBezTo>
                    <a:pt x="61" y="1141"/>
                    <a:pt x="61" y="1141"/>
                    <a:pt x="61" y="1141"/>
                  </a:cubicBezTo>
                  <a:cubicBezTo>
                    <a:pt x="28" y="1141"/>
                    <a:pt x="0" y="1113"/>
                    <a:pt x="0" y="1079"/>
                  </a:cubicBezTo>
                  <a:cubicBezTo>
                    <a:pt x="1" y="62"/>
                    <a:pt x="1" y="62"/>
                    <a:pt x="1" y="62"/>
                  </a:cubicBezTo>
                  <a:cubicBezTo>
                    <a:pt x="1" y="28"/>
                    <a:pt x="28" y="0"/>
                    <a:pt x="62" y="0"/>
                  </a:cubicBezTo>
                  <a:cubicBezTo>
                    <a:pt x="1687" y="1"/>
                    <a:pt x="1687" y="1"/>
                    <a:pt x="1687" y="1"/>
                  </a:cubicBezTo>
                  <a:cubicBezTo>
                    <a:pt x="1721" y="1"/>
                    <a:pt x="1749" y="29"/>
                    <a:pt x="1749" y="63"/>
                  </a:cubicBezTo>
                  <a:cubicBezTo>
                    <a:pt x="1748" y="1080"/>
                    <a:pt x="1748" y="1080"/>
                    <a:pt x="1748" y="1080"/>
                  </a:cubicBezTo>
                  <a:cubicBezTo>
                    <a:pt x="1748" y="1114"/>
                    <a:pt x="1720" y="1142"/>
                    <a:pt x="1687" y="1142"/>
                  </a:cubicBezTo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4" name="îṧḻíḍé">
              <a:extLst>
                <a:ext uri="{FF2B5EF4-FFF2-40B4-BE49-F238E27FC236}">
                  <a16:creationId xmlns:a16="http://schemas.microsoft.com/office/drawing/2014/main" id="{24CBF153-25B5-469F-ABC8-6580AF639231}"/>
                </a:ext>
              </a:extLst>
            </p:cNvPr>
            <p:cNvSpPr/>
            <p:nvPr/>
          </p:nvSpPr>
          <p:spPr bwMode="auto">
            <a:xfrm>
              <a:off x="1823794" y="3366749"/>
              <a:ext cx="446898" cy="172468"/>
            </a:xfrm>
            <a:custGeom>
              <a:avLst/>
              <a:gdLst>
                <a:gd name="T0" fmla="*/ 1658 w 1658"/>
                <a:gd name="T1" fmla="*/ 0 h 641"/>
                <a:gd name="T2" fmla="*/ 0 w 1658"/>
                <a:gd name="T3" fmla="*/ 640 h 641"/>
                <a:gd name="T4" fmla="*/ 1597 w 1658"/>
                <a:gd name="T5" fmla="*/ 641 h 641"/>
                <a:gd name="T6" fmla="*/ 1658 w 1658"/>
                <a:gd name="T7" fmla="*/ 579 h 641"/>
                <a:gd name="T8" fmla="*/ 1658 w 1658"/>
                <a:gd name="T9" fmla="*/ 0 h 6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58" h="641">
                  <a:moveTo>
                    <a:pt x="1658" y="0"/>
                  </a:moveTo>
                  <a:cubicBezTo>
                    <a:pt x="1228" y="468"/>
                    <a:pt x="383" y="602"/>
                    <a:pt x="0" y="640"/>
                  </a:cubicBezTo>
                  <a:cubicBezTo>
                    <a:pt x="1597" y="641"/>
                    <a:pt x="1597" y="641"/>
                    <a:pt x="1597" y="641"/>
                  </a:cubicBezTo>
                  <a:cubicBezTo>
                    <a:pt x="1631" y="641"/>
                    <a:pt x="1658" y="613"/>
                    <a:pt x="1658" y="579"/>
                  </a:cubicBezTo>
                  <a:cubicBezTo>
                    <a:pt x="1658" y="0"/>
                    <a:pt x="1658" y="0"/>
                    <a:pt x="1658" y="0"/>
                  </a:cubicBezTo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5" name="íSlíḋé">
              <a:extLst>
                <a:ext uri="{FF2B5EF4-FFF2-40B4-BE49-F238E27FC236}">
                  <a16:creationId xmlns:a16="http://schemas.microsoft.com/office/drawing/2014/main" id="{1E9466C2-E2CA-4111-A46D-A3B8EDE744CA}"/>
                </a:ext>
              </a:extLst>
            </p:cNvPr>
            <p:cNvSpPr/>
            <p:nvPr/>
          </p:nvSpPr>
          <p:spPr bwMode="auto">
            <a:xfrm>
              <a:off x="1828855" y="3342886"/>
              <a:ext cx="82438" cy="61828"/>
            </a:xfrm>
            <a:custGeom>
              <a:avLst/>
              <a:gdLst>
                <a:gd name="T0" fmla="*/ 298 w 305"/>
                <a:gd name="T1" fmla="*/ 229 h 229"/>
                <a:gd name="T2" fmla="*/ 7 w 305"/>
                <a:gd name="T3" fmla="*/ 229 h 229"/>
                <a:gd name="T4" fmla="*/ 0 w 305"/>
                <a:gd name="T5" fmla="*/ 222 h 229"/>
                <a:gd name="T6" fmla="*/ 0 w 305"/>
                <a:gd name="T7" fmla="*/ 7 h 229"/>
                <a:gd name="T8" fmla="*/ 7 w 305"/>
                <a:gd name="T9" fmla="*/ 0 h 229"/>
                <a:gd name="T10" fmla="*/ 298 w 305"/>
                <a:gd name="T11" fmla="*/ 0 h 229"/>
                <a:gd name="T12" fmla="*/ 305 w 305"/>
                <a:gd name="T13" fmla="*/ 7 h 229"/>
                <a:gd name="T14" fmla="*/ 305 w 305"/>
                <a:gd name="T15" fmla="*/ 222 h 229"/>
                <a:gd name="T16" fmla="*/ 298 w 305"/>
                <a:gd name="T17" fmla="*/ 229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5" h="229">
                  <a:moveTo>
                    <a:pt x="298" y="229"/>
                  </a:moveTo>
                  <a:cubicBezTo>
                    <a:pt x="7" y="229"/>
                    <a:pt x="7" y="229"/>
                    <a:pt x="7" y="229"/>
                  </a:cubicBezTo>
                  <a:cubicBezTo>
                    <a:pt x="3" y="229"/>
                    <a:pt x="0" y="226"/>
                    <a:pt x="0" y="222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298" y="0"/>
                    <a:pt x="298" y="0"/>
                    <a:pt x="298" y="0"/>
                  </a:cubicBezTo>
                  <a:cubicBezTo>
                    <a:pt x="302" y="0"/>
                    <a:pt x="305" y="4"/>
                    <a:pt x="305" y="7"/>
                  </a:cubicBezTo>
                  <a:cubicBezTo>
                    <a:pt x="305" y="222"/>
                    <a:pt x="305" y="222"/>
                    <a:pt x="305" y="222"/>
                  </a:cubicBezTo>
                  <a:cubicBezTo>
                    <a:pt x="305" y="226"/>
                    <a:pt x="302" y="229"/>
                    <a:pt x="298" y="229"/>
                  </a:cubicBezTo>
                </a:path>
              </a:pathLst>
            </a:custGeom>
            <a:solidFill>
              <a:srgbClr val="7DB5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6" name="íṣ1îḓe">
              <a:extLst>
                <a:ext uri="{FF2B5EF4-FFF2-40B4-BE49-F238E27FC236}">
                  <a16:creationId xmlns:a16="http://schemas.microsoft.com/office/drawing/2014/main" id="{4C4BBC95-5624-47E9-A2E9-ACC9C541B76A}"/>
                </a:ext>
              </a:extLst>
            </p:cNvPr>
            <p:cNvSpPr/>
            <p:nvPr/>
          </p:nvSpPr>
          <p:spPr bwMode="auto">
            <a:xfrm>
              <a:off x="1870074" y="3368557"/>
              <a:ext cx="41219" cy="36157"/>
            </a:xfrm>
            <a:custGeom>
              <a:avLst/>
              <a:gdLst>
                <a:gd name="T0" fmla="*/ 0 w 153"/>
                <a:gd name="T1" fmla="*/ 134 h 134"/>
                <a:gd name="T2" fmla="*/ 113 w 153"/>
                <a:gd name="T3" fmla="*/ 134 h 134"/>
                <a:gd name="T4" fmla="*/ 113 w 153"/>
                <a:gd name="T5" fmla="*/ 134 h 134"/>
                <a:gd name="T6" fmla="*/ 0 w 153"/>
                <a:gd name="T7" fmla="*/ 134 h 134"/>
                <a:gd name="T8" fmla="*/ 153 w 153"/>
                <a:gd name="T9" fmla="*/ 0 h 134"/>
                <a:gd name="T10" fmla="*/ 153 w 153"/>
                <a:gd name="T11" fmla="*/ 0 h 134"/>
                <a:gd name="T12" fmla="*/ 153 w 153"/>
                <a:gd name="T13" fmla="*/ 94 h 134"/>
                <a:gd name="T14" fmla="*/ 153 w 153"/>
                <a:gd name="T15" fmla="*/ 93 h 134"/>
                <a:gd name="T16" fmla="*/ 153 w 153"/>
                <a:gd name="T17" fmla="*/ 0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3" h="134">
                  <a:moveTo>
                    <a:pt x="0" y="134"/>
                  </a:moveTo>
                  <a:cubicBezTo>
                    <a:pt x="113" y="134"/>
                    <a:pt x="113" y="134"/>
                    <a:pt x="113" y="134"/>
                  </a:cubicBezTo>
                  <a:cubicBezTo>
                    <a:pt x="113" y="134"/>
                    <a:pt x="113" y="134"/>
                    <a:pt x="113" y="134"/>
                  </a:cubicBezTo>
                  <a:cubicBezTo>
                    <a:pt x="0" y="134"/>
                    <a:pt x="0" y="134"/>
                    <a:pt x="0" y="134"/>
                  </a:cubicBezTo>
                  <a:moveTo>
                    <a:pt x="153" y="0"/>
                  </a:moveTo>
                  <a:cubicBezTo>
                    <a:pt x="153" y="0"/>
                    <a:pt x="153" y="0"/>
                    <a:pt x="153" y="0"/>
                  </a:cubicBezTo>
                  <a:cubicBezTo>
                    <a:pt x="153" y="94"/>
                    <a:pt x="153" y="94"/>
                    <a:pt x="153" y="94"/>
                  </a:cubicBezTo>
                  <a:cubicBezTo>
                    <a:pt x="153" y="94"/>
                    <a:pt x="153" y="93"/>
                    <a:pt x="153" y="93"/>
                  </a:cubicBezTo>
                  <a:cubicBezTo>
                    <a:pt x="153" y="0"/>
                    <a:pt x="153" y="0"/>
                    <a:pt x="153" y="0"/>
                  </a:cubicBezTo>
                </a:path>
              </a:pathLst>
            </a:custGeom>
            <a:solidFill>
              <a:srgbClr val="4F6E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7" name="iṧḷïde">
              <a:extLst>
                <a:ext uri="{FF2B5EF4-FFF2-40B4-BE49-F238E27FC236}">
                  <a16:creationId xmlns:a16="http://schemas.microsoft.com/office/drawing/2014/main" id="{B965F976-2965-4832-9AB1-EBD3FE12A823}"/>
                </a:ext>
              </a:extLst>
            </p:cNvPr>
            <p:cNvSpPr/>
            <p:nvPr/>
          </p:nvSpPr>
          <p:spPr bwMode="auto">
            <a:xfrm>
              <a:off x="1831748" y="3368557"/>
              <a:ext cx="79545" cy="36157"/>
            </a:xfrm>
            <a:custGeom>
              <a:avLst/>
              <a:gdLst>
                <a:gd name="T0" fmla="*/ 294 w 294"/>
                <a:gd name="T1" fmla="*/ 0 h 134"/>
                <a:gd name="T2" fmla="*/ 0 w 294"/>
                <a:gd name="T3" fmla="*/ 121 h 134"/>
                <a:gd name="T4" fmla="*/ 29 w 294"/>
                <a:gd name="T5" fmla="*/ 134 h 134"/>
                <a:gd name="T6" fmla="*/ 141 w 294"/>
                <a:gd name="T7" fmla="*/ 134 h 134"/>
                <a:gd name="T8" fmla="*/ 254 w 294"/>
                <a:gd name="T9" fmla="*/ 134 h 134"/>
                <a:gd name="T10" fmla="*/ 294 w 294"/>
                <a:gd name="T11" fmla="*/ 94 h 134"/>
                <a:gd name="T12" fmla="*/ 294 w 294"/>
                <a:gd name="T13" fmla="*/ 0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4" h="134">
                  <a:moveTo>
                    <a:pt x="294" y="0"/>
                  </a:moveTo>
                  <a:cubicBezTo>
                    <a:pt x="220" y="71"/>
                    <a:pt x="83" y="106"/>
                    <a:pt x="0" y="121"/>
                  </a:cubicBezTo>
                  <a:cubicBezTo>
                    <a:pt x="7" y="129"/>
                    <a:pt x="18" y="134"/>
                    <a:pt x="29" y="134"/>
                  </a:cubicBezTo>
                  <a:cubicBezTo>
                    <a:pt x="141" y="134"/>
                    <a:pt x="141" y="134"/>
                    <a:pt x="141" y="134"/>
                  </a:cubicBezTo>
                  <a:cubicBezTo>
                    <a:pt x="254" y="134"/>
                    <a:pt x="254" y="134"/>
                    <a:pt x="254" y="134"/>
                  </a:cubicBezTo>
                  <a:cubicBezTo>
                    <a:pt x="276" y="134"/>
                    <a:pt x="294" y="116"/>
                    <a:pt x="294" y="94"/>
                  </a:cubicBezTo>
                  <a:cubicBezTo>
                    <a:pt x="294" y="0"/>
                    <a:pt x="294" y="0"/>
                    <a:pt x="294" y="0"/>
                  </a:cubicBezTo>
                </a:path>
              </a:pathLst>
            </a:custGeom>
            <a:solidFill>
              <a:srgbClr val="70A3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8" name="íṡlíḍe">
              <a:extLst>
                <a:ext uri="{FF2B5EF4-FFF2-40B4-BE49-F238E27FC236}">
                  <a16:creationId xmlns:a16="http://schemas.microsoft.com/office/drawing/2014/main" id="{D4A8FBA5-5DEA-479A-B877-4C44D724BCF6}"/>
                </a:ext>
              </a:extLst>
            </p:cNvPr>
            <p:cNvSpPr/>
            <p:nvPr/>
          </p:nvSpPr>
          <p:spPr bwMode="auto">
            <a:xfrm>
              <a:off x="1828855" y="3425685"/>
              <a:ext cx="95093" cy="30372"/>
            </a:xfrm>
            <a:prstGeom prst="rect">
              <a:avLst/>
            </a:prstGeom>
            <a:solidFill>
              <a:srgbClr val="EBED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9" name="ïšľîḑé">
              <a:extLst>
                <a:ext uri="{FF2B5EF4-FFF2-40B4-BE49-F238E27FC236}">
                  <a16:creationId xmlns:a16="http://schemas.microsoft.com/office/drawing/2014/main" id="{3380657F-5A14-4AF7-A21D-8C604D25524B}"/>
                </a:ext>
              </a:extLst>
            </p:cNvPr>
            <p:cNvSpPr/>
            <p:nvPr/>
          </p:nvSpPr>
          <p:spPr bwMode="auto">
            <a:xfrm>
              <a:off x="1935156" y="3425685"/>
              <a:ext cx="95093" cy="30372"/>
            </a:xfrm>
            <a:prstGeom prst="rect">
              <a:avLst/>
            </a:prstGeom>
            <a:solidFill>
              <a:srgbClr val="EBED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0" name="iś1íḑè">
              <a:extLst>
                <a:ext uri="{FF2B5EF4-FFF2-40B4-BE49-F238E27FC236}">
                  <a16:creationId xmlns:a16="http://schemas.microsoft.com/office/drawing/2014/main" id="{AEEA53E1-9731-4BD7-8DF2-EFB20904DB9A}"/>
                </a:ext>
              </a:extLst>
            </p:cNvPr>
            <p:cNvSpPr/>
            <p:nvPr/>
          </p:nvSpPr>
          <p:spPr bwMode="auto">
            <a:xfrm>
              <a:off x="2041457" y="3425685"/>
              <a:ext cx="95454" cy="30372"/>
            </a:xfrm>
            <a:prstGeom prst="rect">
              <a:avLst/>
            </a:prstGeom>
            <a:solidFill>
              <a:srgbClr val="EBED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1" name="ísliḍê">
              <a:extLst>
                <a:ext uri="{FF2B5EF4-FFF2-40B4-BE49-F238E27FC236}">
                  <a16:creationId xmlns:a16="http://schemas.microsoft.com/office/drawing/2014/main" id="{2CD538A0-2503-4FEE-AB25-CA8574096C56}"/>
                </a:ext>
              </a:extLst>
            </p:cNvPr>
            <p:cNvSpPr/>
            <p:nvPr/>
          </p:nvSpPr>
          <p:spPr bwMode="auto">
            <a:xfrm>
              <a:off x="2147397" y="3425685"/>
              <a:ext cx="95454" cy="30372"/>
            </a:xfrm>
            <a:prstGeom prst="rect">
              <a:avLst/>
            </a:prstGeom>
            <a:solidFill>
              <a:srgbClr val="EBED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2" name="îṧľiďé">
              <a:extLst>
                <a:ext uri="{FF2B5EF4-FFF2-40B4-BE49-F238E27FC236}">
                  <a16:creationId xmlns:a16="http://schemas.microsoft.com/office/drawing/2014/main" id="{4F44C62E-4D61-4D41-BD47-3026B72D0F63}"/>
                </a:ext>
              </a:extLst>
            </p:cNvPr>
            <p:cNvSpPr/>
            <p:nvPr/>
          </p:nvSpPr>
          <p:spPr bwMode="auto">
            <a:xfrm>
              <a:off x="1831025" y="3282504"/>
              <a:ext cx="29287" cy="33987"/>
            </a:xfrm>
            <a:custGeom>
              <a:avLst/>
              <a:gdLst>
                <a:gd name="T0" fmla="*/ 108 w 108"/>
                <a:gd name="T1" fmla="*/ 108 h 127"/>
                <a:gd name="T2" fmla="*/ 63 w 108"/>
                <a:gd name="T3" fmla="*/ 127 h 127"/>
                <a:gd name="T4" fmla="*/ 0 w 108"/>
                <a:gd name="T5" fmla="*/ 63 h 127"/>
                <a:gd name="T6" fmla="*/ 63 w 108"/>
                <a:gd name="T7" fmla="*/ 0 h 127"/>
                <a:gd name="T8" fmla="*/ 108 w 108"/>
                <a:gd name="T9" fmla="*/ 19 h 127"/>
                <a:gd name="T10" fmla="*/ 100 w 108"/>
                <a:gd name="T11" fmla="*/ 27 h 127"/>
                <a:gd name="T12" fmla="*/ 63 w 108"/>
                <a:gd name="T13" fmla="*/ 11 h 127"/>
                <a:gd name="T14" fmla="*/ 11 w 108"/>
                <a:gd name="T15" fmla="*/ 63 h 127"/>
                <a:gd name="T16" fmla="*/ 63 w 108"/>
                <a:gd name="T17" fmla="*/ 115 h 127"/>
                <a:gd name="T18" fmla="*/ 100 w 108"/>
                <a:gd name="T19" fmla="*/ 100 h 127"/>
                <a:gd name="T20" fmla="*/ 108 w 108"/>
                <a:gd name="T21" fmla="*/ 108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8" h="127">
                  <a:moveTo>
                    <a:pt x="108" y="108"/>
                  </a:moveTo>
                  <a:cubicBezTo>
                    <a:pt x="96" y="120"/>
                    <a:pt x="79" y="127"/>
                    <a:pt x="63" y="127"/>
                  </a:cubicBezTo>
                  <a:cubicBezTo>
                    <a:pt x="28" y="127"/>
                    <a:pt x="0" y="98"/>
                    <a:pt x="0" y="63"/>
                  </a:cubicBezTo>
                  <a:cubicBezTo>
                    <a:pt x="0" y="28"/>
                    <a:pt x="28" y="0"/>
                    <a:pt x="63" y="0"/>
                  </a:cubicBezTo>
                  <a:cubicBezTo>
                    <a:pt x="79" y="0"/>
                    <a:pt x="96" y="7"/>
                    <a:pt x="108" y="19"/>
                  </a:cubicBezTo>
                  <a:cubicBezTo>
                    <a:pt x="100" y="27"/>
                    <a:pt x="100" y="27"/>
                    <a:pt x="100" y="27"/>
                  </a:cubicBezTo>
                  <a:cubicBezTo>
                    <a:pt x="88" y="15"/>
                    <a:pt x="75" y="12"/>
                    <a:pt x="63" y="11"/>
                  </a:cubicBezTo>
                  <a:cubicBezTo>
                    <a:pt x="35" y="11"/>
                    <a:pt x="11" y="35"/>
                    <a:pt x="11" y="63"/>
                  </a:cubicBezTo>
                  <a:cubicBezTo>
                    <a:pt x="11" y="92"/>
                    <a:pt x="35" y="115"/>
                    <a:pt x="63" y="115"/>
                  </a:cubicBezTo>
                  <a:cubicBezTo>
                    <a:pt x="75" y="115"/>
                    <a:pt x="87" y="111"/>
                    <a:pt x="100" y="100"/>
                  </a:cubicBezTo>
                  <a:lnTo>
                    <a:pt x="108" y="108"/>
                  </a:ln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3" name="îŝḷîde">
              <a:extLst>
                <a:ext uri="{FF2B5EF4-FFF2-40B4-BE49-F238E27FC236}">
                  <a16:creationId xmlns:a16="http://schemas.microsoft.com/office/drawing/2014/main" id="{51D9A65F-5C4E-4CB1-9AE6-643F6D2C31EB}"/>
                </a:ext>
              </a:extLst>
            </p:cNvPr>
            <p:cNvSpPr/>
            <p:nvPr/>
          </p:nvSpPr>
          <p:spPr bwMode="auto">
            <a:xfrm>
              <a:off x="1830663" y="3281781"/>
              <a:ext cx="30372" cy="35434"/>
            </a:xfrm>
            <a:custGeom>
              <a:avLst/>
              <a:gdLst>
                <a:gd name="T0" fmla="*/ 65 w 113"/>
                <a:gd name="T1" fmla="*/ 131 h 131"/>
                <a:gd name="T2" fmla="*/ 65 w 113"/>
                <a:gd name="T3" fmla="*/ 131 h 131"/>
                <a:gd name="T4" fmla="*/ 19 w 113"/>
                <a:gd name="T5" fmla="*/ 111 h 131"/>
                <a:gd name="T6" fmla="*/ 0 w 113"/>
                <a:gd name="T7" fmla="*/ 65 h 131"/>
                <a:gd name="T8" fmla="*/ 19 w 113"/>
                <a:gd name="T9" fmla="*/ 19 h 131"/>
                <a:gd name="T10" fmla="*/ 65 w 113"/>
                <a:gd name="T11" fmla="*/ 0 h 131"/>
                <a:gd name="T12" fmla="*/ 65 w 113"/>
                <a:gd name="T13" fmla="*/ 0 h 131"/>
                <a:gd name="T14" fmla="*/ 111 w 113"/>
                <a:gd name="T15" fmla="*/ 20 h 131"/>
                <a:gd name="T16" fmla="*/ 113 w 113"/>
                <a:gd name="T17" fmla="*/ 21 h 131"/>
                <a:gd name="T18" fmla="*/ 102 w 113"/>
                <a:gd name="T19" fmla="*/ 31 h 131"/>
                <a:gd name="T20" fmla="*/ 100 w 113"/>
                <a:gd name="T21" fmla="*/ 30 h 131"/>
                <a:gd name="T22" fmla="*/ 65 w 113"/>
                <a:gd name="T23" fmla="*/ 16 h 131"/>
                <a:gd name="T24" fmla="*/ 65 w 113"/>
                <a:gd name="T25" fmla="*/ 16 h 131"/>
                <a:gd name="T26" fmla="*/ 30 w 113"/>
                <a:gd name="T27" fmla="*/ 30 h 131"/>
                <a:gd name="T28" fmla="*/ 15 w 113"/>
                <a:gd name="T29" fmla="*/ 65 h 131"/>
                <a:gd name="T30" fmla="*/ 65 w 113"/>
                <a:gd name="T31" fmla="*/ 115 h 131"/>
                <a:gd name="T32" fmla="*/ 65 w 113"/>
                <a:gd name="T33" fmla="*/ 115 h 131"/>
                <a:gd name="T34" fmla="*/ 100 w 113"/>
                <a:gd name="T35" fmla="*/ 101 h 131"/>
                <a:gd name="T36" fmla="*/ 102 w 113"/>
                <a:gd name="T37" fmla="*/ 99 h 131"/>
                <a:gd name="T38" fmla="*/ 113 w 113"/>
                <a:gd name="T39" fmla="*/ 109 h 131"/>
                <a:gd name="T40" fmla="*/ 111 w 113"/>
                <a:gd name="T41" fmla="*/ 111 h 131"/>
                <a:gd name="T42" fmla="*/ 65 w 113"/>
                <a:gd name="T43" fmla="*/ 131 h 131"/>
                <a:gd name="T44" fmla="*/ 65 w 113"/>
                <a:gd name="T45" fmla="*/ 4 h 131"/>
                <a:gd name="T46" fmla="*/ 22 w 113"/>
                <a:gd name="T47" fmla="*/ 22 h 131"/>
                <a:gd name="T48" fmla="*/ 4 w 113"/>
                <a:gd name="T49" fmla="*/ 65 h 131"/>
                <a:gd name="T50" fmla="*/ 22 w 113"/>
                <a:gd name="T51" fmla="*/ 109 h 131"/>
                <a:gd name="T52" fmla="*/ 65 w 113"/>
                <a:gd name="T53" fmla="*/ 127 h 131"/>
                <a:gd name="T54" fmla="*/ 65 w 113"/>
                <a:gd name="T55" fmla="*/ 127 h 131"/>
                <a:gd name="T56" fmla="*/ 107 w 113"/>
                <a:gd name="T57" fmla="*/ 110 h 131"/>
                <a:gd name="T58" fmla="*/ 102 w 113"/>
                <a:gd name="T59" fmla="*/ 105 h 131"/>
                <a:gd name="T60" fmla="*/ 65 w 113"/>
                <a:gd name="T61" fmla="*/ 119 h 131"/>
                <a:gd name="T62" fmla="*/ 65 w 113"/>
                <a:gd name="T63" fmla="*/ 119 h 131"/>
                <a:gd name="T64" fmla="*/ 11 w 113"/>
                <a:gd name="T65" fmla="*/ 65 h 131"/>
                <a:gd name="T66" fmla="*/ 27 w 113"/>
                <a:gd name="T67" fmla="*/ 27 h 131"/>
                <a:gd name="T68" fmla="*/ 65 w 113"/>
                <a:gd name="T69" fmla="*/ 12 h 131"/>
                <a:gd name="T70" fmla="*/ 65 w 113"/>
                <a:gd name="T71" fmla="*/ 12 h 131"/>
                <a:gd name="T72" fmla="*/ 102 w 113"/>
                <a:gd name="T73" fmla="*/ 26 h 131"/>
                <a:gd name="T74" fmla="*/ 107 w 113"/>
                <a:gd name="T75" fmla="*/ 21 h 131"/>
                <a:gd name="T76" fmla="*/ 65 w 113"/>
                <a:gd name="T77" fmla="*/ 4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13" h="131">
                  <a:moveTo>
                    <a:pt x="65" y="131"/>
                  </a:moveTo>
                  <a:cubicBezTo>
                    <a:pt x="65" y="131"/>
                    <a:pt x="65" y="131"/>
                    <a:pt x="65" y="131"/>
                  </a:cubicBezTo>
                  <a:cubicBezTo>
                    <a:pt x="48" y="131"/>
                    <a:pt x="31" y="124"/>
                    <a:pt x="19" y="111"/>
                  </a:cubicBezTo>
                  <a:cubicBezTo>
                    <a:pt x="7" y="99"/>
                    <a:pt x="0" y="83"/>
                    <a:pt x="0" y="65"/>
                  </a:cubicBezTo>
                  <a:cubicBezTo>
                    <a:pt x="0" y="48"/>
                    <a:pt x="7" y="31"/>
                    <a:pt x="19" y="19"/>
                  </a:cubicBezTo>
                  <a:cubicBezTo>
                    <a:pt x="31" y="7"/>
                    <a:pt x="48" y="0"/>
                    <a:pt x="65" y="0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82" y="0"/>
                    <a:pt x="100" y="7"/>
                    <a:pt x="111" y="20"/>
                  </a:cubicBezTo>
                  <a:cubicBezTo>
                    <a:pt x="113" y="21"/>
                    <a:pt x="113" y="21"/>
                    <a:pt x="113" y="21"/>
                  </a:cubicBezTo>
                  <a:cubicBezTo>
                    <a:pt x="102" y="31"/>
                    <a:pt x="102" y="31"/>
                    <a:pt x="102" y="31"/>
                  </a:cubicBezTo>
                  <a:cubicBezTo>
                    <a:pt x="100" y="30"/>
                    <a:pt x="100" y="30"/>
                    <a:pt x="100" y="30"/>
                  </a:cubicBezTo>
                  <a:cubicBezTo>
                    <a:pt x="90" y="20"/>
                    <a:pt x="78" y="16"/>
                    <a:pt x="65" y="16"/>
                  </a:cubicBezTo>
                  <a:cubicBezTo>
                    <a:pt x="65" y="16"/>
                    <a:pt x="65" y="16"/>
                    <a:pt x="65" y="16"/>
                  </a:cubicBezTo>
                  <a:cubicBezTo>
                    <a:pt x="52" y="16"/>
                    <a:pt x="39" y="21"/>
                    <a:pt x="30" y="30"/>
                  </a:cubicBezTo>
                  <a:cubicBezTo>
                    <a:pt x="21" y="39"/>
                    <a:pt x="15" y="52"/>
                    <a:pt x="15" y="65"/>
                  </a:cubicBezTo>
                  <a:cubicBezTo>
                    <a:pt x="15" y="93"/>
                    <a:pt x="38" y="115"/>
                    <a:pt x="65" y="115"/>
                  </a:cubicBezTo>
                  <a:cubicBezTo>
                    <a:pt x="65" y="115"/>
                    <a:pt x="65" y="115"/>
                    <a:pt x="65" y="115"/>
                  </a:cubicBezTo>
                  <a:cubicBezTo>
                    <a:pt x="78" y="115"/>
                    <a:pt x="90" y="110"/>
                    <a:pt x="100" y="101"/>
                  </a:cubicBezTo>
                  <a:cubicBezTo>
                    <a:pt x="102" y="99"/>
                    <a:pt x="102" y="99"/>
                    <a:pt x="102" y="99"/>
                  </a:cubicBezTo>
                  <a:cubicBezTo>
                    <a:pt x="113" y="109"/>
                    <a:pt x="113" y="109"/>
                    <a:pt x="113" y="109"/>
                  </a:cubicBezTo>
                  <a:cubicBezTo>
                    <a:pt x="111" y="111"/>
                    <a:pt x="111" y="111"/>
                    <a:pt x="111" y="111"/>
                  </a:cubicBezTo>
                  <a:cubicBezTo>
                    <a:pt x="100" y="123"/>
                    <a:pt x="82" y="131"/>
                    <a:pt x="65" y="131"/>
                  </a:cubicBezTo>
                  <a:close/>
                  <a:moveTo>
                    <a:pt x="65" y="4"/>
                  </a:moveTo>
                  <a:cubicBezTo>
                    <a:pt x="49" y="4"/>
                    <a:pt x="33" y="10"/>
                    <a:pt x="22" y="22"/>
                  </a:cubicBezTo>
                  <a:cubicBezTo>
                    <a:pt x="10" y="34"/>
                    <a:pt x="4" y="49"/>
                    <a:pt x="4" y="65"/>
                  </a:cubicBezTo>
                  <a:cubicBezTo>
                    <a:pt x="4" y="82"/>
                    <a:pt x="10" y="97"/>
                    <a:pt x="22" y="109"/>
                  </a:cubicBezTo>
                  <a:cubicBezTo>
                    <a:pt x="33" y="120"/>
                    <a:pt x="49" y="127"/>
                    <a:pt x="65" y="127"/>
                  </a:cubicBezTo>
                  <a:cubicBezTo>
                    <a:pt x="65" y="127"/>
                    <a:pt x="65" y="127"/>
                    <a:pt x="65" y="127"/>
                  </a:cubicBezTo>
                  <a:cubicBezTo>
                    <a:pt x="81" y="127"/>
                    <a:pt x="96" y="120"/>
                    <a:pt x="107" y="110"/>
                  </a:cubicBezTo>
                  <a:cubicBezTo>
                    <a:pt x="102" y="105"/>
                    <a:pt x="102" y="105"/>
                    <a:pt x="102" y="105"/>
                  </a:cubicBezTo>
                  <a:cubicBezTo>
                    <a:pt x="91" y="114"/>
                    <a:pt x="79" y="119"/>
                    <a:pt x="65" y="119"/>
                  </a:cubicBezTo>
                  <a:cubicBezTo>
                    <a:pt x="65" y="119"/>
                    <a:pt x="65" y="119"/>
                    <a:pt x="65" y="119"/>
                  </a:cubicBezTo>
                  <a:cubicBezTo>
                    <a:pt x="35" y="119"/>
                    <a:pt x="11" y="95"/>
                    <a:pt x="11" y="65"/>
                  </a:cubicBezTo>
                  <a:cubicBezTo>
                    <a:pt x="11" y="51"/>
                    <a:pt x="17" y="37"/>
                    <a:pt x="27" y="27"/>
                  </a:cubicBezTo>
                  <a:cubicBezTo>
                    <a:pt x="37" y="17"/>
                    <a:pt x="51" y="12"/>
                    <a:pt x="65" y="12"/>
                  </a:cubicBezTo>
                  <a:cubicBezTo>
                    <a:pt x="65" y="12"/>
                    <a:pt x="65" y="12"/>
                    <a:pt x="65" y="12"/>
                  </a:cubicBezTo>
                  <a:cubicBezTo>
                    <a:pt x="79" y="12"/>
                    <a:pt x="91" y="16"/>
                    <a:pt x="102" y="26"/>
                  </a:cubicBezTo>
                  <a:cubicBezTo>
                    <a:pt x="107" y="21"/>
                    <a:pt x="107" y="21"/>
                    <a:pt x="107" y="21"/>
                  </a:cubicBezTo>
                  <a:cubicBezTo>
                    <a:pt x="96" y="10"/>
                    <a:pt x="81" y="4"/>
                    <a:pt x="65" y="4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4" name="íSļiḑè">
              <a:extLst>
                <a:ext uri="{FF2B5EF4-FFF2-40B4-BE49-F238E27FC236}">
                  <a16:creationId xmlns:a16="http://schemas.microsoft.com/office/drawing/2014/main" id="{9D29220C-ACF0-4C20-8222-4069D6F2D10F}"/>
                </a:ext>
              </a:extLst>
            </p:cNvPr>
            <p:cNvSpPr/>
            <p:nvPr/>
          </p:nvSpPr>
          <p:spPr bwMode="auto">
            <a:xfrm>
              <a:off x="1865374" y="3282866"/>
              <a:ext cx="20609" cy="33264"/>
            </a:xfrm>
            <a:custGeom>
              <a:avLst/>
              <a:gdLst>
                <a:gd name="T0" fmla="*/ 0 w 76"/>
                <a:gd name="T1" fmla="*/ 123 h 123"/>
                <a:gd name="T2" fmla="*/ 1 w 76"/>
                <a:gd name="T3" fmla="*/ 0 h 123"/>
                <a:gd name="T4" fmla="*/ 37 w 76"/>
                <a:gd name="T5" fmla="*/ 0 h 123"/>
                <a:gd name="T6" fmla="*/ 71 w 76"/>
                <a:gd name="T7" fmla="*/ 34 h 123"/>
                <a:gd name="T8" fmla="*/ 48 w 76"/>
                <a:gd name="T9" fmla="*/ 67 h 123"/>
                <a:gd name="T10" fmla="*/ 76 w 76"/>
                <a:gd name="T11" fmla="*/ 123 h 123"/>
                <a:gd name="T12" fmla="*/ 63 w 76"/>
                <a:gd name="T13" fmla="*/ 123 h 123"/>
                <a:gd name="T14" fmla="*/ 36 w 76"/>
                <a:gd name="T15" fmla="*/ 68 h 123"/>
                <a:gd name="T16" fmla="*/ 12 w 76"/>
                <a:gd name="T17" fmla="*/ 68 h 123"/>
                <a:gd name="T18" fmla="*/ 12 w 76"/>
                <a:gd name="T19" fmla="*/ 123 h 123"/>
                <a:gd name="T20" fmla="*/ 0 w 76"/>
                <a:gd name="T21" fmla="*/ 123 h 123"/>
                <a:gd name="T22" fmla="*/ 12 w 76"/>
                <a:gd name="T23" fmla="*/ 57 h 123"/>
                <a:gd name="T24" fmla="*/ 37 w 76"/>
                <a:gd name="T25" fmla="*/ 57 h 123"/>
                <a:gd name="T26" fmla="*/ 60 w 76"/>
                <a:gd name="T27" fmla="*/ 34 h 123"/>
                <a:gd name="T28" fmla="*/ 37 w 76"/>
                <a:gd name="T29" fmla="*/ 11 h 123"/>
                <a:gd name="T30" fmla="*/ 12 w 76"/>
                <a:gd name="T31" fmla="*/ 11 h 123"/>
                <a:gd name="T32" fmla="*/ 12 w 76"/>
                <a:gd name="T33" fmla="*/ 57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6" h="123">
                  <a:moveTo>
                    <a:pt x="0" y="123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56" y="0"/>
                    <a:pt x="71" y="15"/>
                    <a:pt x="71" y="34"/>
                  </a:cubicBezTo>
                  <a:cubicBezTo>
                    <a:pt x="71" y="49"/>
                    <a:pt x="62" y="62"/>
                    <a:pt x="48" y="67"/>
                  </a:cubicBezTo>
                  <a:cubicBezTo>
                    <a:pt x="76" y="123"/>
                    <a:pt x="76" y="123"/>
                    <a:pt x="76" y="123"/>
                  </a:cubicBezTo>
                  <a:cubicBezTo>
                    <a:pt x="63" y="123"/>
                    <a:pt x="63" y="123"/>
                    <a:pt x="63" y="123"/>
                  </a:cubicBezTo>
                  <a:cubicBezTo>
                    <a:pt x="36" y="68"/>
                    <a:pt x="36" y="68"/>
                    <a:pt x="36" y="68"/>
                  </a:cubicBezTo>
                  <a:cubicBezTo>
                    <a:pt x="12" y="68"/>
                    <a:pt x="12" y="68"/>
                    <a:pt x="12" y="68"/>
                  </a:cubicBezTo>
                  <a:cubicBezTo>
                    <a:pt x="12" y="123"/>
                    <a:pt x="12" y="123"/>
                    <a:pt x="12" y="123"/>
                  </a:cubicBezTo>
                  <a:lnTo>
                    <a:pt x="0" y="123"/>
                  </a:lnTo>
                  <a:close/>
                  <a:moveTo>
                    <a:pt x="12" y="57"/>
                  </a:moveTo>
                  <a:cubicBezTo>
                    <a:pt x="37" y="57"/>
                    <a:pt x="37" y="57"/>
                    <a:pt x="37" y="57"/>
                  </a:cubicBezTo>
                  <a:cubicBezTo>
                    <a:pt x="50" y="57"/>
                    <a:pt x="60" y="47"/>
                    <a:pt x="60" y="34"/>
                  </a:cubicBezTo>
                  <a:cubicBezTo>
                    <a:pt x="60" y="22"/>
                    <a:pt x="50" y="11"/>
                    <a:pt x="37" y="11"/>
                  </a:cubicBezTo>
                  <a:cubicBezTo>
                    <a:pt x="12" y="11"/>
                    <a:pt x="12" y="11"/>
                    <a:pt x="12" y="11"/>
                  </a:cubicBezTo>
                  <a:lnTo>
                    <a:pt x="12" y="57"/>
                  </a:ln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5" name="iŝ1îḍé">
              <a:extLst>
                <a:ext uri="{FF2B5EF4-FFF2-40B4-BE49-F238E27FC236}">
                  <a16:creationId xmlns:a16="http://schemas.microsoft.com/office/drawing/2014/main" id="{48D4131C-4A79-493C-80F9-C913FC523875}"/>
                </a:ext>
              </a:extLst>
            </p:cNvPr>
            <p:cNvSpPr/>
            <p:nvPr/>
          </p:nvSpPr>
          <p:spPr bwMode="auto">
            <a:xfrm>
              <a:off x="1864651" y="3282504"/>
              <a:ext cx="22056" cy="33987"/>
            </a:xfrm>
            <a:custGeom>
              <a:avLst/>
              <a:gdLst>
                <a:gd name="T0" fmla="*/ 81 w 81"/>
                <a:gd name="T1" fmla="*/ 127 h 127"/>
                <a:gd name="T2" fmla="*/ 64 w 81"/>
                <a:gd name="T3" fmla="*/ 127 h 127"/>
                <a:gd name="T4" fmla="*/ 37 w 81"/>
                <a:gd name="T5" fmla="*/ 72 h 127"/>
                <a:gd name="T6" fmla="*/ 16 w 81"/>
                <a:gd name="T7" fmla="*/ 72 h 127"/>
                <a:gd name="T8" fmla="*/ 16 w 81"/>
                <a:gd name="T9" fmla="*/ 127 h 127"/>
                <a:gd name="T10" fmla="*/ 0 w 81"/>
                <a:gd name="T11" fmla="*/ 127 h 127"/>
                <a:gd name="T12" fmla="*/ 1 w 81"/>
                <a:gd name="T13" fmla="*/ 0 h 127"/>
                <a:gd name="T14" fmla="*/ 39 w 81"/>
                <a:gd name="T15" fmla="*/ 0 h 127"/>
                <a:gd name="T16" fmla="*/ 75 w 81"/>
                <a:gd name="T17" fmla="*/ 36 h 127"/>
                <a:gd name="T18" fmla="*/ 53 w 81"/>
                <a:gd name="T19" fmla="*/ 70 h 127"/>
                <a:gd name="T20" fmla="*/ 81 w 81"/>
                <a:gd name="T21" fmla="*/ 127 h 127"/>
                <a:gd name="T22" fmla="*/ 66 w 81"/>
                <a:gd name="T23" fmla="*/ 123 h 127"/>
                <a:gd name="T24" fmla="*/ 75 w 81"/>
                <a:gd name="T25" fmla="*/ 123 h 127"/>
                <a:gd name="T26" fmla="*/ 47 w 81"/>
                <a:gd name="T27" fmla="*/ 67 h 127"/>
                <a:gd name="T28" fmla="*/ 49 w 81"/>
                <a:gd name="T29" fmla="*/ 67 h 127"/>
                <a:gd name="T30" fmla="*/ 71 w 81"/>
                <a:gd name="T31" fmla="*/ 36 h 127"/>
                <a:gd name="T32" fmla="*/ 39 w 81"/>
                <a:gd name="T33" fmla="*/ 4 h 127"/>
                <a:gd name="T34" fmla="*/ 5 w 81"/>
                <a:gd name="T35" fmla="*/ 4 h 127"/>
                <a:gd name="T36" fmla="*/ 4 w 81"/>
                <a:gd name="T37" fmla="*/ 123 h 127"/>
                <a:gd name="T38" fmla="*/ 12 w 81"/>
                <a:gd name="T39" fmla="*/ 123 h 127"/>
                <a:gd name="T40" fmla="*/ 12 w 81"/>
                <a:gd name="T41" fmla="*/ 68 h 127"/>
                <a:gd name="T42" fmla="*/ 39 w 81"/>
                <a:gd name="T43" fmla="*/ 68 h 127"/>
                <a:gd name="T44" fmla="*/ 66 w 81"/>
                <a:gd name="T45" fmla="*/ 123 h 127"/>
                <a:gd name="T46" fmla="*/ 39 w 81"/>
                <a:gd name="T47" fmla="*/ 61 h 127"/>
                <a:gd name="T48" fmla="*/ 39 w 81"/>
                <a:gd name="T49" fmla="*/ 61 h 127"/>
                <a:gd name="T50" fmla="*/ 12 w 81"/>
                <a:gd name="T51" fmla="*/ 61 h 127"/>
                <a:gd name="T52" fmla="*/ 12 w 81"/>
                <a:gd name="T53" fmla="*/ 11 h 127"/>
                <a:gd name="T54" fmla="*/ 39 w 81"/>
                <a:gd name="T55" fmla="*/ 11 h 127"/>
                <a:gd name="T56" fmla="*/ 64 w 81"/>
                <a:gd name="T57" fmla="*/ 36 h 127"/>
                <a:gd name="T58" fmla="*/ 57 w 81"/>
                <a:gd name="T59" fmla="*/ 54 h 127"/>
                <a:gd name="T60" fmla="*/ 39 w 81"/>
                <a:gd name="T61" fmla="*/ 61 h 127"/>
                <a:gd name="T62" fmla="*/ 16 w 81"/>
                <a:gd name="T63" fmla="*/ 57 h 127"/>
                <a:gd name="T64" fmla="*/ 39 w 81"/>
                <a:gd name="T65" fmla="*/ 57 h 127"/>
                <a:gd name="T66" fmla="*/ 39 w 81"/>
                <a:gd name="T67" fmla="*/ 57 h 127"/>
                <a:gd name="T68" fmla="*/ 54 w 81"/>
                <a:gd name="T69" fmla="*/ 51 h 127"/>
                <a:gd name="T70" fmla="*/ 60 w 81"/>
                <a:gd name="T71" fmla="*/ 36 h 127"/>
                <a:gd name="T72" fmla="*/ 39 w 81"/>
                <a:gd name="T73" fmla="*/ 15 h 127"/>
                <a:gd name="T74" fmla="*/ 16 w 81"/>
                <a:gd name="T75" fmla="*/ 15 h 127"/>
                <a:gd name="T76" fmla="*/ 16 w 81"/>
                <a:gd name="T77" fmla="*/ 57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81" h="127">
                  <a:moveTo>
                    <a:pt x="81" y="127"/>
                  </a:moveTo>
                  <a:cubicBezTo>
                    <a:pt x="64" y="127"/>
                    <a:pt x="64" y="127"/>
                    <a:pt x="64" y="127"/>
                  </a:cubicBezTo>
                  <a:cubicBezTo>
                    <a:pt x="37" y="72"/>
                    <a:pt x="37" y="72"/>
                    <a:pt x="37" y="72"/>
                  </a:cubicBezTo>
                  <a:cubicBezTo>
                    <a:pt x="16" y="72"/>
                    <a:pt x="16" y="72"/>
                    <a:pt x="16" y="72"/>
                  </a:cubicBezTo>
                  <a:cubicBezTo>
                    <a:pt x="16" y="127"/>
                    <a:pt x="16" y="127"/>
                    <a:pt x="16" y="127"/>
                  </a:cubicBezTo>
                  <a:cubicBezTo>
                    <a:pt x="0" y="127"/>
                    <a:pt x="0" y="127"/>
                    <a:pt x="0" y="127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59" y="0"/>
                    <a:pt x="75" y="16"/>
                    <a:pt x="75" y="36"/>
                  </a:cubicBezTo>
                  <a:cubicBezTo>
                    <a:pt x="75" y="51"/>
                    <a:pt x="66" y="64"/>
                    <a:pt x="53" y="70"/>
                  </a:cubicBezTo>
                  <a:lnTo>
                    <a:pt x="81" y="127"/>
                  </a:lnTo>
                  <a:close/>
                  <a:moveTo>
                    <a:pt x="66" y="123"/>
                  </a:moveTo>
                  <a:cubicBezTo>
                    <a:pt x="75" y="123"/>
                    <a:pt x="75" y="123"/>
                    <a:pt x="75" y="123"/>
                  </a:cubicBezTo>
                  <a:cubicBezTo>
                    <a:pt x="47" y="67"/>
                    <a:pt x="47" y="67"/>
                    <a:pt x="47" y="67"/>
                  </a:cubicBezTo>
                  <a:cubicBezTo>
                    <a:pt x="49" y="67"/>
                    <a:pt x="49" y="67"/>
                    <a:pt x="49" y="67"/>
                  </a:cubicBezTo>
                  <a:cubicBezTo>
                    <a:pt x="62" y="63"/>
                    <a:pt x="71" y="50"/>
                    <a:pt x="71" y="36"/>
                  </a:cubicBezTo>
                  <a:cubicBezTo>
                    <a:pt x="71" y="18"/>
                    <a:pt x="57" y="4"/>
                    <a:pt x="39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4" y="123"/>
                    <a:pt x="4" y="123"/>
                    <a:pt x="4" y="123"/>
                  </a:cubicBezTo>
                  <a:cubicBezTo>
                    <a:pt x="12" y="123"/>
                    <a:pt x="12" y="123"/>
                    <a:pt x="12" y="123"/>
                  </a:cubicBezTo>
                  <a:cubicBezTo>
                    <a:pt x="12" y="68"/>
                    <a:pt x="12" y="68"/>
                    <a:pt x="12" y="68"/>
                  </a:cubicBezTo>
                  <a:cubicBezTo>
                    <a:pt x="39" y="68"/>
                    <a:pt x="39" y="68"/>
                    <a:pt x="39" y="68"/>
                  </a:cubicBezTo>
                  <a:lnTo>
                    <a:pt x="66" y="123"/>
                  </a:lnTo>
                  <a:close/>
                  <a:moveTo>
                    <a:pt x="39" y="61"/>
                  </a:moveTo>
                  <a:cubicBezTo>
                    <a:pt x="39" y="61"/>
                    <a:pt x="39" y="61"/>
                    <a:pt x="39" y="61"/>
                  </a:cubicBezTo>
                  <a:cubicBezTo>
                    <a:pt x="12" y="61"/>
                    <a:pt x="12" y="61"/>
                    <a:pt x="12" y="61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39" y="11"/>
                    <a:pt x="39" y="11"/>
                    <a:pt x="39" y="11"/>
                  </a:cubicBezTo>
                  <a:cubicBezTo>
                    <a:pt x="53" y="11"/>
                    <a:pt x="64" y="22"/>
                    <a:pt x="64" y="36"/>
                  </a:cubicBezTo>
                  <a:cubicBezTo>
                    <a:pt x="64" y="43"/>
                    <a:pt x="61" y="49"/>
                    <a:pt x="57" y="54"/>
                  </a:cubicBezTo>
                  <a:cubicBezTo>
                    <a:pt x="52" y="58"/>
                    <a:pt x="46" y="61"/>
                    <a:pt x="39" y="61"/>
                  </a:cubicBezTo>
                  <a:close/>
                  <a:moveTo>
                    <a:pt x="16" y="57"/>
                  </a:moveTo>
                  <a:cubicBezTo>
                    <a:pt x="39" y="57"/>
                    <a:pt x="39" y="57"/>
                    <a:pt x="39" y="57"/>
                  </a:cubicBezTo>
                  <a:cubicBezTo>
                    <a:pt x="39" y="57"/>
                    <a:pt x="39" y="57"/>
                    <a:pt x="39" y="57"/>
                  </a:cubicBezTo>
                  <a:cubicBezTo>
                    <a:pt x="45" y="57"/>
                    <a:pt x="50" y="55"/>
                    <a:pt x="54" y="51"/>
                  </a:cubicBezTo>
                  <a:cubicBezTo>
                    <a:pt x="58" y="47"/>
                    <a:pt x="60" y="42"/>
                    <a:pt x="60" y="36"/>
                  </a:cubicBezTo>
                  <a:cubicBezTo>
                    <a:pt x="60" y="25"/>
                    <a:pt x="51" y="15"/>
                    <a:pt x="39" y="15"/>
                  </a:cubicBezTo>
                  <a:cubicBezTo>
                    <a:pt x="16" y="15"/>
                    <a:pt x="16" y="15"/>
                    <a:pt x="16" y="15"/>
                  </a:cubicBezTo>
                  <a:lnTo>
                    <a:pt x="16" y="57"/>
                  </a:ln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6" name="işlíḑê">
              <a:extLst>
                <a:ext uri="{FF2B5EF4-FFF2-40B4-BE49-F238E27FC236}">
                  <a16:creationId xmlns:a16="http://schemas.microsoft.com/office/drawing/2014/main" id="{E4F2EE09-8901-4F27-B3BF-64501632C4A7}"/>
                </a:ext>
              </a:extLst>
            </p:cNvPr>
            <p:cNvSpPr/>
            <p:nvPr/>
          </p:nvSpPr>
          <p:spPr bwMode="auto">
            <a:xfrm>
              <a:off x="1889599" y="3282866"/>
              <a:ext cx="16994" cy="33264"/>
            </a:xfrm>
            <a:custGeom>
              <a:avLst/>
              <a:gdLst>
                <a:gd name="T0" fmla="*/ 9 w 47"/>
                <a:gd name="T1" fmla="*/ 9 h 92"/>
                <a:gd name="T2" fmla="*/ 9 w 47"/>
                <a:gd name="T3" fmla="*/ 35 h 92"/>
                <a:gd name="T4" fmla="*/ 42 w 47"/>
                <a:gd name="T5" fmla="*/ 35 h 92"/>
                <a:gd name="T6" fmla="*/ 42 w 47"/>
                <a:gd name="T7" fmla="*/ 43 h 92"/>
                <a:gd name="T8" fmla="*/ 9 w 47"/>
                <a:gd name="T9" fmla="*/ 43 h 92"/>
                <a:gd name="T10" fmla="*/ 9 w 47"/>
                <a:gd name="T11" fmla="*/ 84 h 92"/>
                <a:gd name="T12" fmla="*/ 47 w 47"/>
                <a:gd name="T13" fmla="*/ 84 h 92"/>
                <a:gd name="T14" fmla="*/ 47 w 47"/>
                <a:gd name="T15" fmla="*/ 92 h 92"/>
                <a:gd name="T16" fmla="*/ 0 w 47"/>
                <a:gd name="T17" fmla="*/ 92 h 92"/>
                <a:gd name="T18" fmla="*/ 1 w 47"/>
                <a:gd name="T19" fmla="*/ 0 h 92"/>
                <a:gd name="T20" fmla="*/ 47 w 47"/>
                <a:gd name="T21" fmla="*/ 0 h 92"/>
                <a:gd name="T22" fmla="*/ 47 w 47"/>
                <a:gd name="T23" fmla="*/ 9 h 92"/>
                <a:gd name="T24" fmla="*/ 9 w 47"/>
                <a:gd name="T25" fmla="*/ 9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7" h="92">
                  <a:moveTo>
                    <a:pt x="9" y="9"/>
                  </a:moveTo>
                  <a:lnTo>
                    <a:pt x="9" y="35"/>
                  </a:lnTo>
                  <a:lnTo>
                    <a:pt x="42" y="35"/>
                  </a:lnTo>
                  <a:lnTo>
                    <a:pt x="42" y="43"/>
                  </a:lnTo>
                  <a:lnTo>
                    <a:pt x="9" y="43"/>
                  </a:lnTo>
                  <a:lnTo>
                    <a:pt x="9" y="84"/>
                  </a:lnTo>
                  <a:lnTo>
                    <a:pt x="47" y="84"/>
                  </a:lnTo>
                  <a:lnTo>
                    <a:pt x="47" y="92"/>
                  </a:lnTo>
                  <a:lnTo>
                    <a:pt x="0" y="92"/>
                  </a:lnTo>
                  <a:lnTo>
                    <a:pt x="1" y="0"/>
                  </a:lnTo>
                  <a:lnTo>
                    <a:pt x="47" y="0"/>
                  </a:lnTo>
                  <a:lnTo>
                    <a:pt x="47" y="9"/>
                  </a:lnTo>
                  <a:lnTo>
                    <a:pt x="9" y="9"/>
                  </a:ln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7" name="isḻíḓé">
              <a:extLst>
                <a:ext uri="{FF2B5EF4-FFF2-40B4-BE49-F238E27FC236}">
                  <a16:creationId xmlns:a16="http://schemas.microsoft.com/office/drawing/2014/main" id="{25E3E167-0282-4A9A-8311-532F365A9FB9}"/>
                </a:ext>
              </a:extLst>
            </p:cNvPr>
            <p:cNvSpPr/>
            <p:nvPr/>
          </p:nvSpPr>
          <p:spPr bwMode="auto">
            <a:xfrm>
              <a:off x="1888876" y="3282504"/>
              <a:ext cx="18078" cy="33987"/>
            </a:xfrm>
            <a:custGeom>
              <a:avLst/>
              <a:gdLst>
                <a:gd name="T0" fmla="*/ 50 w 50"/>
                <a:gd name="T1" fmla="*/ 94 h 94"/>
                <a:gd name="T2" fmla="*/ 0 w 50"/>
                <a:gd name="T3" fmla="*/ 94 h 94"/>
                <a:gd name="T4" fmla="*/ 1 w 50"/>
                <a:gd name="T5" fmla="*/ 0 h 94"/>
                <a:gd name="T6" fmla="*/ 50 w 50"/>
                <a:gd name="T7" fmla="*/ 0 h 94"/>
                <a:gd name="T8" fmla="*/ 50 w 50"/>
                <a:gd name="T9" fmla="*/ 11 h 94"/>
                <a:gd name="T10" fmla="*/ 12 w 50"/>
                <a:gd name="T11" fmla="*/ 11 h 94"/>
                <a:gd name="T12" fmla="*/ 12 w 50"/>
                <a:gd name="T13" fmla="*/ 34 h 94"/>
                <a:gd name="T14" fmla="*/ 46 w 50"/>
                <a:gd name="T15" fmla="*/ 34 h 94"/>
                <a:gd name="T16" fmla="*/ 46 w 50"/>
                <a:gd name="T17" fmla="*/ 45 h 94"/>
                <a:gd name="T18" fmla="*/ 12 w 50"/>
                <a:gd name="T19" fmla="*/ 45 h 94"/>
                <a:gd name="T20" fmla="*/ 12 w 50"/>
                <a:gd name="T21" fmla="*/ 83 h 94"/>
                <a:gd name="T22" fmla="*/ 50 w 50"/>
                <a:gd name="T23" fmla="*/ 83 h 94"/>
                <a:gd name="T24" fmla="*/ 50 w 50"/>
                <a:gd name="T25" fmla="*/ 94 h 94"/>
                <a:gd name="T26" fmla="*/ 3 w 50"/>
                <a:gd name="T27" fmla="*/ 91 h 94"/>
                <a:gd name="T28" fmla="*/ 47 w 50"/>
                <a:gd name="T29" fmla="*/ 91 h 94"/>
                <a:gd name="T30" fmla="*/ 47 w 50"/>
                <a:gd name="T31" fmla="*/ 86 h 94"/>
                <a:gd name="T32" fmla="*/ 9 w 50"/>
                <a:gd name="T33" fmla="*/ 86 h 94"/>
                <a:gd name="T34" fmla="*/ 9 w 50"/>
                <a:gd name="T35" fmla="*/ 42 h 94"/>
                <a:gd name="T36" fmla="*/ 43 w 50"/>
                <a:gd name="T37" fmla="*/ 42 h 94"/>
                <a:gd name="T38" fmla="*/ 43 w 50"/>
                <a:gd name="T39" fmla="*/ 37 h 94"/>
                <a:gd name="T40" fmla="*/ 9 w 50"/>
                <a:gd name="T41" fmla="*/ 37 h 94"/>
                <a:gd name="T42" fmla="*/ 9 w 50"/>
                <a:gd name="T43" fmla="*/ 8 h 94"/>
                <a:gd name="T44" fmla="*/ 47 w 50"/>
                <a:gd name="T45" fmla="*/ 8 h 94"/>
                <a:gd name="T46" fmla="*/ 47 w 50"/>
                <a:gd name="T47" fmla="*/ 3 h 94"/>
                <a:gd name="T48" fmla="*/ 4 w 50"/>
                <a:gd name="T49" fmla="*/ 3 h 94"/>
                <a:gd name="T50" fmla="*/ 3 w 50"/>
                <a:gd name="T51" fmla="*/ 91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0" h="94">
                  <a:moveTo>
                    <a:pt x="50" y="94"/>
                  </a:moveTo>
                  <a:lnTo>
                    <a:pt x="0" y="94"/>
                  </a:lnTo>
                  <a:lnTo>
                    <a:pt x="1" y="0"/>
                  </a:lnTo>
                  <a:lnTo>
                    <a:pt x="50" y="0"/>
                  </a:lnTo>
                  <a:lnTo>
                    <a:pt x="50" y="11"/>
                  </a:lnTo>
                  <a:lnTo>
                    <a:pt x="12" y="11"/>
                  </a:lnTo>
                  <a:lnTo>
                    <a:pt x="12" y="34"/>
                  </a:lnTo>
                  <a:lnTo>
                    <a:pt x="46" y="34"/>
                  </a:lnTo>
                  <a:lnTo>
                    <a:pt x="46" y="45"/>
                  </a:lnTo>
                  <a:lnTo>
                    <a:pt x="12" y="45"/>
                  </a:lnTo>
                  <a:lnTo>
                    <a:pt x="12" y="83"/>
                  </a:lnTo>
                  <a:lnTo>
                    <a:pt x="50" y="83"/>
                  </a:lnTo>
                  <a:lnTo>
                    <a:pt x="50" y="94"/>
                  </a:lnTo>
                  <a:close/>
                  <a:moveTo>
                    <a:pt x="3" y="91"/>
                  </a:moveTo>
                  <a:lnTo>
                    <a:pt x="47" y="91"/>
                  </a:lnTo>
                  <a:lnTo>
                    <a:pt x="47" y="86"/>
                  </a:lnTo>
                  <a:lnTo>
                    <a:pt x="9" y="86"/>
                  </a:lnTo>
                  <a:lnTo>
                    <a:pt x="9" y="42"/>
                  </a:lnTo>
                  <a:lnTo>
                    <a:pt x="43" y="42"/>
                  </a:lnTo>
                  <a:lnTo>
                    <a:pt x="43" y="37"/>
                  </a:lnTo>
                  <a:lnTo>
                    <a:pt x="9" y="37"/>
                  </a:lnTo>
                  <a:lnTo>
                    <a:pt x="9" y="8"/>
                  </a:lnTo>
                  <a:lnTo>
                    <a:pt x="47" y="8"/>
                  </a:lnTo>
                  <a:lnTo>
                    <a:pt x="47" y="3"/>
                  </a:lnTo>
                  <a:lnTo>
                    <a:pt x="4" y="3"/>
                  </a:lnTo>
                  <a:lnTo>
                    <a:pt x="3" y="91"/>
                  </a:ln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8" name="îş1ïďê">
              <a:extLst>
                <a:ext uri="{FF2B5EF4-FFF2-40B4-BE49-F238E27FC236}">
                  <a16:creationId xmlns:a16="http://schemas.microsoft.com/office/drawing/2014/main" id="{6D02E6FE-9511-4D59-8F09-6C898AA7CF69}"/>
                </a:ext>
              </a:extLst>
            </p:cNvPr>
            <p:cNvSpPr/>
            <p:nvPr/>
          </p:nvSpPr>
          <p:spPr bwMode="auto">
            <a:xfrm>
              <a:off x="1912378" y="3282866"/>
              <a:ext cx="24225" cy="33264"/>
            </a:xfrm>
            <a:custGeom>
              <a:avLst/>
              <a:gdLst>
                <a:gd name="T0" fmla="*/ 0 w 91"/>
                <a:gd name="T1" fmla="*/ 123 h 123"/>
                <a:gd name="T2" fmla="*/ 0 w 91"/>
                <a:gd name="T3" fmla="*/ 0 h 123"/>
                <a:gd name="T4" fmla="*/ 28 w 91"/>
                <a:gd name="T5" fmla="*/ 0 h 123"/>
                <a:gd name="T6" fmla="*/ 91 w 91"/>
                <a:gd name="T7" fmla="*/ 61 h 123"/>
                <a:gd name="T8" fmla="*/ 28 w 91"/>
                <a:gd name="T9" fmla="*/ 123 h 123"/>
                <a:gd name="T10" fmla="*/ 0 w 91"/>
                <a:gd name="T11" fmla="*/ 123 h 123"/>
                <a:gd name="T12" fmla="*/ 12 w 91"/>
                <a:gd name="T13" fmla="*/ 112 h 123"/>
                <a:gd name="T14" fmla="*/ 28 w 91"/>
                <a:gd name="T15" fmla="*/ 112 h 123"/>
                <a:gd name="T16" fmla="*/ 79 w 91"/>
                <a:gd name="T17" fmla="*/ 61 h 123"/>
                <a:gd name="T18" fmla="*/ 28 w 91"/>
                <a:gd name="T19" fmla="*/ 11 h 123"/>
                <a:gd name="T20" fmla="*/ 12 w 91"/>
                <a:gd name="T21" fmla="*/ 11 h 123"/>
                <a:gd name="T22" fmla="*/ 12 w 91"/>
                <a:gd name="T23" fmla="*/ 112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1" h="123">
                  <a:moveTo>
                    <a:pt x="0" y="123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66" y="0"/>
                    <a:pt x="91" y="22"/>
                    <a:pt x="91" y="61"/>
                  </a:cubicBezTo>
                  <a:cubicBezTo>
                    <a:pt x="91" y="100"/>
                    <a:pt x="65" y="123"/>
                    <a:pt x="28" y="123"/>
                  </a:cubicBezTo>
                  <a:lnTo>
                    <a:pt x="0" y="123"/>
                  </a:lnTo>
                  <a:close/>
                  <a:moveTo>
                    <a:pt x="12" y="112"/>
                  </a:moveTo>
                  <a:cubicBezTo>
                    <a:pt x="28" y="112"/>
                    <a:pt x="28" y="112"/>
                    <a:pt x="28" y="112"/>
                  </a:cubicBezTo>
                  <a:cubicBezTo>
                    <a:pt x="59" y="112"/>
                    <a:pt x="79" y="94"/>
                    <a:pt x="79" y="61"/>
                  </a:cubicBezTo>
                  <a:cubicBezTo>
                    <a:pt x="79" y="29"/>
                    <a:pt x="59" y="11"/>
                    <a:pt x="28" y="11"/>
                  </a:cubicBezTo>
                  <a:cubicBezTo>
                    <a:pt x="12" y="11"/>
                    <a:pt x="12" y="11"/>
                    <a:pt x="12" y="11"/>
                  </a:cubicBezTo>
                  <a:lnTo>
                    <a:pt x="12" y="112"/>
                  </a:ln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9" name="ïṥlïdé">
              <a:extLst>
                <a:ext uri="{FF2B5EF4-FFF2-40B4-BE49-F238E27FC236}">
                  <a16:creationId xmlns:a16="http://schemas.microsoft.com/office/drawing/2014/main" id="{74059E78-10A0-4DEC-BFCF-02EEFD4879BA}"/>
                </a:ext>
              </a:extLst>
            </p:cNvPr>
            <p:cNvSpPr/>
            <p:nvPr/>
          </p:nvSpPr>
          <p:spPr bwMode="auto">
            <a:xfrm>
              <a:off x="1911654" y="3282504"/>
              <a:ext cx="25671" cy="33987"/>
            </a:xfrm>
            <a:custGeom>
              <a:avLst/>
              <a:gdLst>
                <a:gd name="T0" fmla="*/ 30 w 95"/>
                <a:gd name="T1" fmla="*/ 127 h 127"/>
                <a:gd name="T2" fmla="*/ 30 w 95"/>
                <a:gd name="T3" fmla="*/ 127 h 127"/>
                <a:gd name="T4" fmla="*/ 0 w 95"/>
                <a:gd name="T5" fmla="*/ 127 h 127"/>
                <a:gd name="T6" fmla="*/ 0 w 95"/>
                <a:gd name="T7" fmla="*/ 0 h 127"/>
                <a:gd name="T8" fmla="*/ 30 w 95"/>
                <a:gd name="T9" fmla="*/ 0 h 127"/>
                <a:gd name="T10" fmla="*/ 77 w 95"/>
                <a:gd name="T11" fmla="*/ 16 h 127"/>
                <a:gd name="T12" fmla="*/ 95 w 95"/>
                <a:gd name="T13" fmla="*/ 63 h 127"/>
                <a:gd name="T14" fmla="*/ 77 w 95"/>
                <a:gd name="T15" fmla="*/ 110 h 127"/>
                <a:gd name="T16" fmla="*/ 30 w 95"/>
                <a:gd name="T17" fmla="*/ 127 h 127"/>
                <a:gd name="T18" fmla="*/ 4 w 95"/>
                <a:gd name="T19" fmla="*/ 123 h 127"/>
                <a:gd name="T20" fmla="*/ 30 w 95"/>
                <a:gd name="T21" fmla="*/ 123 h 127"/>
                <a:gd name="T22" fmla="*/ 30 w 95"/>
                <a:gd name="T23" fmla="*/ 123 h 127"/>
                <a:gd name="T24" fmla="*/ 74 w 95"/>
                <a:gd name="T25" fmla="*/ 107 h 127"/>
                <a:gd name="T26" fmla="*/ 91 w 95"/>
                <a:gd name="T27" fmla="*/ 63 h 127"/>
                <a:gd name="T28" fmla="*/ 74 w 95"/>
                <a:gd name="T29" fmla="*/ 19 h 127"/>
                <a:gd name="T30" fmla="*/ 30 w 95"/>
                <a:gd name="T31" fmla="*/ 4 h 127"/>
                <a:gd name="T32" fmla="*/ 4 w 95"/>
                <a:gd name="T33" fmla="*/ 4 h 127"/>
                <a:gd name="T34" fmla="*/ 4 w 95"/>
                <a:gd name="T35" fmla="*/ 123 h 127"/>
                <a:gd name="T36" fmla="*/ 30 w 95"/>
                <a:gd name="T37" fmla="*/ 116 h 127"/>
                <a:gd name="T38" fmla="*/ 30 w 95"/>
                <a:gd name="T39" fmla="*/ 116 h 127"/>
                <a:gd name="T40" fmla="*/ 12 w 95"/>
                <a:gd name="T41" fmla="*/ 116 h 127"/>
                <a:gd name="T42" fmla="*/ 12 w 95"/>
                <a:gd name="T43" fmla="*/ 11 h 127"/>
                <a:gd name="T44" fmla="*/ 30 w 95"/>
                <a:gd name="T45" fmla="*/ 11 h 127"/>
                <a:gd name="T46" fmla="*/ 83 w 95"/>
                <a:gd name="T47" fmla="*/ 63 h 127"/>
                <a:gd name="T48" fmla="*/ 69 w 95"/>
                <a:gd name="T49" fmla="*/ 102 h 127"/>
                <a:gd name="T50" fmla="*/ 30 w 95"/>
                <a:gd name="T51" fmla="*/ 116 h 127"/>
                <a:gd name="T52" fmla="*/ 16 w 95"/>
                <a:gd name="T53" fmla="*/ 112 h 127"/>
                <a:gd name="T54" fmla="*/ 30 w 95"/>
                <a:gd name="T55" fmla="*/ 112 h 127"/>
                <a:gd name="T56" fmla="*/ 30 w 95"/>
                <a:gd name="T57" fmla="*/ 112 h 127"/>
                <a:gd name="T58" fmla="*/ 66 w 95"/>
                <a:gd name="T59" fmla="*/ 99 h 127"/>
                <a:gd name="T60" fmla="*/ 79 w 95"/>
                <a:gd name="T61" fmla="*/ 63 h 127"/>
                <a:gd name="T62" fmla="*/ 30 w 95"/>
                <a:gd name="T63" fmla="*/ 15 h 127"/>
                <a:gd name="T64" fmla="*/ 16 w 95"/>
                <a:gd name="T65" fmla="*/ 15 h 127"/>
                <a:gd name="T66" fmla="*/ 16 w 95"/>
                <a:gd name="T67" fmla="*/ 112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95" h="127">
                  <a:moveTo>
                    <a:pt x="30" y="127"/>
                  </a:moveTo>
                  <a:cubicBezTo>
                    <a:pt x="30" y="127"/>
                    <a:pt x="30" y="127"/>
                    <a:pt x="30" y="127"/>
                  </a:cubicBezTo>
                  <a:cubicBezTo>
                    <a:pt x="0" y="127"/>
                    <a:pt x="0" y="127"/>
                    <a:pt x="0" y="12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49" y="0"/>
                    <a:pt x="65" y="6"/>
                    <a:pt x="77" y="16"/>
                  </a:cubicBezTo>
                  <a:cubicBezTo>
                    <a:pt x="89" y="28"/>
                    <a:pt x="95" y="44"/>
                    <a:pt x="95" y="63"/>
                  </a:cubicBezTo>
                  <a:cubicBezTo>
                    <a:pt x="95" y="82"/>
                    <a:pt x="89" y="99"/>
                    <a:pt x="77" y="110"/>
                  </a:cubicBezTo>
                  <a:cubicBezTo>
                    <a:pt x="65" y="121"/>
                    <a:pt x="49" y="127"/>
                    <a:pt x="30" y="127"/>
                  </a:cubicBezTo>
                  <a:close/>
                  <a:moveTo>
                    <a:pt x="4" y="123"/>
                  </a:moveTo>
                  <a:cubicBezTo>
                    <a:pt x="30" y="123"/>
                    <a:pt x="30" y="123"/>
                    <a:pt x="30" y="123"/>
                  </a:cubicBezTo>
                  <a:cubicBezTo>
                    <a:pt x="30" y="123"/>
                    <a:pt x="30" y="123"/>
                    <a:pt x="30" y="123"/>
                  </a:cubicBezTo>
                  <a:cubicBezTo>
                    <a:pt x="48" y="123"/>
                    <a:pt x="63" y="118"/>
                    <a:pt x="74" y="107"/>
                  </a:cubicBezTo>
                  <a:cubicBezTo>
                    <a:pt x="85" y="97"/>
                    <a:pt x="91" y="81"/>
                    <a:pt x="91" y="63"/>
                  </a:cubicBezTo>
                  <a:cubicBezTo>
                    <a:pt x="91" y="45"/>
                    <a:pt x="85" y="30"/>
                    <a:pt x="74" y="19"/>
                  </a:cubicBezTo>
                  <a:cubicBezTo>
                    <a:pt x="63" y="9"/>
                    <a:pt x="48" y="4"/>
                    <a:pt x="30" y="4"/>
                  </a:cubicBezTo>
                  <a:cubicBezTo>
                    <a:pt x="4" y="4"/>
                    <a:pt x="4" y="4"/>
                    <a:pt x="4" y="4"/>
                  </a:cubicBezTo>
                  <a:lnTo>
                    <a:pt x="4" y="123"/>
                  </a:lnTo>
                  <a:close/>
                  <a:moveTo>
                    <a:pt x="30" y="116"/>
                  </a:moveTo>
                  <a:cubicBezTo>
                    <a:pt x="30" y="116"/>
                    <a:pt x="30" y="116"/>
                    <a:pt x="30" y="116"/>
                  </a:cubicBezTo>
                  <a:cubicBezTo>
                    <a:pt x="12" y="116"/>
                    <a:pt x="12" y="116"/>
                    <a:pt x="12" y="116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30" y="11"/>
                    <a:pt x="30" y="11"/>
                    <a:pt x="30" y="11"/>
                  </a:cubicBezTo>
                  <a:cubicBezTo>
                    <a:pt x="63" y="11"/>
                    <a:pt x="83" y="31"/>
                    <a:pt x="83" y="63"/>
                  </a:cubicBezTo>
                  <a:cubicBezTo>
                    <a:pt x="83" y="79"/>
                    <a:pt x="78" y="93"/>
                    <a:pt x="69" y="102"/>
                  </a:cubicBezTo>
                  <a:cubicBezTo>
                    <a:pt x="59" y="111"/>
                    <a:pt x="46" y="116"/>
                    <a:pt x="30" y="116"/>
                  </a:cubicBezTo>
                  <a:close/>
                  <a:moveTo>
                    <a:pt x="16" y="112"/>
                  </a:moveTo>
                  <a:cubicBezTo>
                    <a:pt x="30" y="112"/>
                    <a:pt x="30" y="112"/>
                    <a:pt x="30" y="112"/>
                  </a:cubicBezTo>
                  <a:cubicBezTo>
                    <a:pt x="30" y="112"/>
                    <a:pt x="30" y="112"/>
                    <a:pt x="30" y="112"/>
                  </a:cubicBezTo>
                  <a:cubicBezTo>
                    <a:pt x="45" y="112"/>
                    <a:pt x="57" y="107"/>
                    <a:pt x="66" y="99"/>
                  </a:cubicBezTo>
                  <a:cubicBezTo>
                    <a:pt x="75" y="91"/>
                    <a:pt x="79" y="78"/>
                    <a:pt x="79" y="63"/>
                  </a:cubicBezTo>
                  <a:cubicBezTo>
                    <a:pt x="79" y="33"/>
                    <a:pt x="61" y="15"/>
                    <a:pt x="30" y="15"/>
                  </a:cubicBezTo>
                  <a:cubicBezTo>
                    <a:pt x="16" y="15"/>
                    <a:pt x="16" y="15"/>
                    <a:pt x="16" y="15"/>
                  </a:cubicBezTo>
                  <a:lnTo>
                    <a:pt x="16" y="112"/>
                  </a:ln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0" name="îsļïdé">
              <a:extLst>
                <a:ext uri="{FF2B5EF4-FFF2-40B4-BE49-F238E27FC236}">
                  <a16:creationId xmlns:a16="http://schemas.microsoft.com/office/drawing/2014/main" id="{E71E5091-A375-4FAA-AE22-E505D96D329D}"/>
                </a:ext>
              </a:extLst>
            </p:cNvPr>
            <p:cNvSpPr/>
            <p:nvPr/>
          </p:nvSpPr>
          <p:spPr bwMode="auto">
            <a:xfrm>
              <a:off x="1942026" y="3282866"/>
              <a:ext cx="3254" cy="33264"/>
            </a:xfrm>
            <a:prstGeom prst="rect">
              <a:avLst/>
            </a:pr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1" name="ïSľïďê">
              <a:extLst>
                <a:ext uri="{FF2B5EF4-FFF2-40B4-BE49-F238E27FC236}">
                  <a16:creationId xmlns:a16="http://schemas.microsoft.com/office/drawing/2014/main" id="{4BA95116-6E5B-458F-BF18-65026E95CF61}"/>
                </a:ext>
              </a:extLst>
            </p:cNvPr>
            <p:cNvSpPr/>
            <p:nvPr/>
          </p:nvSpPr>
          <p:spPr bwMode="auto">
            <a:xfrm>
              <a:off x="1941303" y="3282504"/>
              <a:ext cx="4339" cy="33987"/>
            </a:xfrm>
            <a:custGeom>
              <a:avLst/>
              <a:gdLst>
                <a:gd name="T0" fmla="*/ 12 w 12"/>
                <a:gd name="T1" fmla="*/ 94 h 94"/>
                <a:gd name="T2" fmla="*/ 0 w 12"/>
                <a:gd name="T3" fmla="*/ 94 h 94"/>
                <a:gd name="T4" fmla="*/ 0 w 12"/>
                <a:gd name="T5" fmla="*/ 0 h 94"/>
                <a:gd name="T6" fmla="*/ 12 w 12"/>
                <a:gd name="T7" fmla="*/ 0 h 94"/>
                <a:gd name="T8" fmla="*/ 12 w 12"/>
                <a:gd name="T9" fmla="*/ 94 h 94"/>
                <a:gd name="T10" fmla="*/ 3 w 12"/>
                <a:gd name="T11" fmla="*/ 91 h 94"/>
                <a:gd name="T12" fmla="*/ 9 w 12"/>
                <a:gd name="T13" fmla="*/ 91 h 94"/>
                <a:gd name="T14" fmla="*/ 9 w 12"/>
                <a:gd name="T15" fmla="*/ 3 h 94"/>
                <a:gd name="T16" fmla="*/ 3 w 12"/>
                <a:gd name="T17" fmla="*/ 3 h 94"/>
                <a:gd name="T18" fmla="*/ 3 w 12"/>
                <a:gd name="T19" fmla="*/ 91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94">
                  <a:moveTo>
                    <a:pt x="12" y="94"/>
                  </a:moveTo>
                  <a:lnTo>
                    <a:pt x="0" y="94"/>
                  </a:lnTo>
                  <a:lnTo>
                    <a:pt x="0" y="0"/>
                  </a:lnTo>
                  <a:lnTo>
                    <a:pt x="12" y="0"/>
                  </a:lnTo>
                  <a:lnTo>
                    <a:pt x="12" y="94"/>
                  </a:lnTo>
                  <a:close/>
                  <a:moveTo>
                    <a:pt x="3" y="91"/>
                  </a:moveTo>
                  <a:lnTo>
                    <a:pt x="9" y="91"/>
                  </a:lnTo>
                  <a:lnTo>
                    <a:pt x="9" y="3"/>
                  </a:lnTo>
                  <a:lnTo>
                    <a:pt x="3" y="3"/>
                  </a:lnTo>
                  <a:lnTo>
                    <a:pt x="3" y="91"/>
                  </a:ln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2" name="í$1ïḑê">
              <a:extLst>
                <a:ext uri="{FF2B5EF4-FFF2-40B4-BE49-F238E27FC236}">
                  <a16:creationId xmlns:a16="http://schemas.microsoft.com/office/drawing/2014/main" id="{E3FE9158-9717-4E0B-9C9D-B75584A4B58B}"/>
                </a:ext>
              </a:extLst>
            </p:cNvPr>
            <p:cNvSpPr/>
            <p:nvPr/>
          </p:nvSpPr>
          <p:spPr bwMode="auto">
            <a:xfrm>
              <a:off x="1948534" y="3282866"/>
              <a:ext cx="20609" cy="33264"/>
            </a:xfrm>
            <a:custGeom>
              <a:avLst/>
              <a:gdLst>
                <a:gd name="T0" fmla="*/ 57 w 57"/>
                <a:gd name="T1" fmla="*/ 9 h 92"/>
                <a:gd name="T2" fmla="*/ 33 w 57"/>
                <a:gd name="T3" fmla="*/ 9 h 92"/>
                <a:gd name="T4" fmla="*/ 32 w 57"/>
                <a:gd name="T5" fmla="*/ 92 h 92"/>
                <a:gd name="T6" fmla="*/ 24 w 57"/>
                <a:gd name="T7" fmla="*/ 92 h 92"/>
                <a:gd name="T8" fmla="*/ 24 w 57"/>
                <a:gd name="T9" fmla="*/ 9 h 92"/>
                <a:gd name="T10" fmla="*/ 0 w 57"/>
                <a:gd name="T11" fmla="*/ 9 h 92"/>
                <a:gd name="T12" fmla="*/ 0 w 57"/>
                <a:gd name="T13" fmla="*/ 0 h 92"/>
                <a:gd name="T14" fmla="*/ 57 w 57"/>
                <a:gd name="T15" fmla="*/ 0 h 92"/>
                <a:gd name="T16" fmla="*/ 57 w 57"/>
                <a:gd name="T17" fmla="*/ 9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92">
                  <a:moveTo>
                    <a:pt x="57" y="9"/>
                  </a:moveTo>
                  <a:lnTo>
                    <a:pt x="33" y="9"/>
                  </a:lnTo>
                  <a:lnTo>
                    <a:pt x="32" y="92"/>
                  </a:lnTo>
                  <a:lnTo>
                    <a:pt x="24" y="92"/>
                  </a:lnTo>
                  <a:lnTo>
                    <a:pt x="24" y="9"/>
                  </a:lnTo>
                  <a:lnTo>
                    <a:pt x="0" y="9"/>
                  </a:lnTo>
                  <a:lnTo>
                    <a:pt x="0" y="0"/>
                  </a:lnTo>
                  <a:lnTo>
                    <a:pt x="57" y="0"/>
                  </a:lnTo>
                  <a:lnTo>
                    <a:pt x="57" y="9"/>
                  </a:ln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3" name="išlïḑé">
              <a:extLst>
                <a:ext uri="{FF2B5EF4-FFF2-40B4-BE49-F238E27FC236}">
                  <a16:creationId xmlns:a16="http://schemas.microsoft.com/office/drawing/2014/main" id="{09A0F1B3-A949-4818-BB5D-A57D1B716889}"/>
                </a:ext>
              </a:extLst>
            </p:cNvPr>
            <p:cNvSpPr/>
            <p:nvPr/>
          </p:nvSpPr>
          <p:spPr bwMode="auto">
            <a:xfrm>
              <a:off x="1948173" y="3282504"/>
              <a:ext cx="21333" cy="33987"/>
            </a:xfrm>
            <a:custGeom>
              <a:avLst/>
              <a:gdLst>
                <a:gd name="T0" fmla="*/ 35 w 59"/>
                <a:gd name="T1" fmla="*/ 94 h 94"/>
                <a:gd name="T2" fmla="*/ 24 w 59"/>
                <a:gd name="T3" fmla="*/ 94 h 94"/>
                <a:gd name="T4" fmla="*/ 24 w 59"/>
                <a:gd name="T5" fmla="*/ 11 h 94"/>
                <a:gd name="T6" fmla="*/ 0 w 59"/>
                <a:gd name="T7" fmla="*/ 11 h 94"/>
                <a:gd name="T8" fmla="*/ 0 w 59"/>
                <a:gd name="T9" fmla="*/ 0 h 94"/>
                <a:gd name="T10" fmla="*/ 59 w 59"/>
                <a:gd name="T11" fmla="*/ 0 h 94"/>
                <a:gd name="T12" fmla="*/ 59 w 59"/>
                <a:gd name="T13" fmla="*/ 11 h 94"/>
                <a:gd name="T14" fmla="*/ 36 w 59"/>
                <a:gd name="T15" fmla="*/ 11 h 94"/>
                <a:gd name="T16" fmla="*/ 35 w 59"/>
                <a:gd name="T17" fmla="*/ 94 h 94"/>
                <a:gd name="T18" fmla="*/ 27 w 59"/>
                <a:gd name="T19" fmla="*/ 91 h 94"/>
                <a:gd name="T20" fmla="*/ 32 w 59"/>
                <a:gd name="T21" fmla="*/ 91 h 94"/>
                <a:gd name="T22" fmla="*/ 33 w 59"/>
                <a:gd name="T23" fmla="*/ 8 h 94"/>
                <a:gd name="T24" fmla="*/ 56 w 59"/>
                <a:gd name="T25" fmla="*/ 8 h 94"/>
                <a:gd name="T26" fmla="*/ 56 w 59"/>
                <a:gd name="T27" fmla="*/ 3 h 94"/>
                <a:gd name="T28" fmla="*/ 3 w 59"/>
                <a:gd name="T29" fmla="*/ 3 h 94"/>
                <a:gd name="T30" fmla="*/ 3 w 59"/>
                <a:gd name="T31" fmla="*/ 8 h 94"/>
                <a:gd name="T32" fmla="*/ 27 w 59"/>
                <a:gd name="T33" fmla="*/ 8 h 94"/>
                <a:gd name="T34" fmla="*/ 27 w 59"/>
                <a:gd name="T35" fmla="*/ 91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9" h="94">
                  <a:moveTo>
                    <a:pt x="35" y="94"/>
                  </a:moveTo>
                  <a:lnTo>
                    <a:pt x="24" y="94"/>
                  </a:lnTo>
                  <a:lnTo>
                    <a:pt x="24" y="11"/>
                  </a:lnTo>
                  <a:lnTo>
                    <a:pt x="0" y="11"/>
                  </a:lnTo>
                  <a:lnTo>
                    <a:pt x="0" y="0"/>
                  </a:lnTo>
                  <a:lnTo>
                    <a:pt x="59" y="0"/>
                  </a:lnTo>
                  <a:lnTo>
                    <a:pt x="59" y="11"/>
                  </a:lnTo>
                  <a:lnTo>
                    <a:pt x="36" y="11"/>
                  </a:lnTo>
                  <a:lnTo>
                    <a:pt x="35" y="94"/>
                  </a:lnTo>
                  <a:close/>
                  <a:moveTo>
                    <a:pt x="27" y="91"/>
                  </a:moveTo>
                  <a:lnTo>
                    <a:pt x="32" y="91"/>
                  </a:lnTo>
                  <a:lnTo>
                    <a:pt x="33" y="8"/>
                  </a:lnTo>
                  <a:lnTo>
                    <a:pt x="56" y="8"/>
                  </a:lnTo>
                  <a:lnTo>
                    <a:pt x="56" y="3"/>
                  </a:lnTo>
                  <a:lnTo>
                    <a:pt x="3" y="3"/>
                  </a:lnTo>
                  <a:lnTo>
                    <a:pt x="3" y="8"/>
                  </a:lnTo>
                  <a:lnTo>
                    <a:pt x="27" y="8"/>
                  </a:lnTo>
                  <a:lnTo>
                    <a:pt x="27" y="91"/>
                  </a:ln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4" name="íṡḷíḓê">
              <a:extLst>
                <a:ext uri="{FF2B5EF4-FFF2-40B4-BE49-F238E27FC236}">
                  <a16:creationId xmlns:a16="http://schemas.microsoft.com/office/drawing/2014/main" id="{A1FD89F0-0714-4EC1-B577-B859B07EBC77}"/>
                </a:ext>
              </a:extLst>
            </p:cNvPr>
            <p:cNvSpPr/>
            <p:nvPr/>
          </p:nvSpPr>
          <p:spPr bwMode="auto">
            <a:xfrm>
              <a:off x="1983968" y="3282504"/>
              <a:ext cx="28925" cy="33987"/>
            </a:xfrm>
            <a:custGeom>
              <a:avLst/>
              <a:gdLst>
                <a:gd name="T0" fmla="*/ 108 w 108"/>
                <a:gd name="T1" fmla="*/ 108 h 127"/>
                <a:gd name="T2" fmla="*/ 63 w 108"/>
                <a:gd name="T3" fmla="*/ 127 h 127"/>
                <a:gd name="T4" fmla="*/ 0 w 108"/>
                <a:gd name="T5" fmla="*/ 64 h 127"/>
                <a:gd name="T6" fmla="*/ 63 w 108"/>
                <a:gd name="T7" fmla="*/ 0 h 127"/>
                <a:gd name="T8" fmla="*/ 108 w 108"/>
                <a:gd name="T9" fmla="*/ 19 h 127"/>
                <a:gd name="T10" fmla="*/ 100 w 108"/>
                <a:gd name="T11" fmla="*/ 27 h 127"/>
                <a:gd name="T12" fmla="*/ 63 w 108"/>
                <a:gd name="T13" fmla="*/ 12 h 127"/>
                <a:gd name="T14" fmla="*/ 11 w 108"/>
                <a:gd name="T15" fmla="*/ 64 h 127"/>
                <a:gd name="T16" fmla="*/ 63 w 108"/>
                <a:gd name="T17" fmla="*/ 115 h 127"/>
                <a:gd name="T18" fmla="*/ 100 w 108"/>
                <a:gd name="T19" fmla="*/ 100 h 127"/>
                <a:gd name="T20" fmla="*/ 108 w 108"/>
                <a:gd name="T21" fmla="*/ 108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8" h="127">
                  <a:moveTo>
                    <a:pt x="108" y="108"/>
                  </a:moveTo>
                  <a:cubicBezTo>
                    <a:pt x="96" y="120"/>
                    <a:pt x="80" y="127"/>
                    <a:pt x="63" y="127"/>
                  </a:cubicBezTo>
                  <a:cubicBezTo>
                    <a:pt x="28" y="127"/>
                    <a:pt x="0" y="98"/>
                    <a:pt x="0" y="64"/>
                  </a:cubicBezTo>
                  <a:cubicBezTo>
                    <a:pt x="0" y="29"/>
                    <a:pt x="28" y="0"/>
                    <a:pt x="63" y="0"/>
                  </a:cubicBezTo>
                  <a:cubicBezTo>
                    <a:pt x="79" y="0"/>
                    <a:pt x="96" y="7"/>
                    <a:pt x="108" y="19"/>
                  </a:cubicBezTo>
                  <a:cubicBezTo>
                    <a:pt x="100" y="27"/>
                    <a:pt x="100" y="27"/>
                    <a:pt x="100" y="27"/>
                  </a:cubicBezTo>
                  <a:cubicBezTo>
                    <a:pt x="88" y="16"/>
                    <a:pt x="75" y="12"/>
                    <a:pt x="63" y="12"/>
                  </a:cubicBezTo>
                  <a:cubicBezTo>
                    <a:pt x="35" y="12"/>
                    <a:pt x="12" y="35"/>
                    <a:pt x="11" y="64"/>
                  </a:cubicBezTo>
                  <a:cubicBezTo>
                    <a:pt x="11" y="92"/>
                    <a:pt x="35" y="115"/>
                    <a:pt x="63" y="115"/>
                  </a:cubicBezTo>
                  <a:cubicBezTo>
                    <a:pt x="75" y="115"/>
                    <a:pt x="88" y="111"/>
                    <a:pt x="100" y="100"/>
                  </a:cubicBezTo>
                  <a:lnTo>
                    <a:pt x="108" y="108"/>
                  </a:ln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5" name="í$ḻîḑè">
              <a:extLst>
                <a:ext uri="{FF2B5EF4-FFF2-40B4-BE49-F238E27FC236}">
                  <a16:creationId xmlns:a16="http://schemas.microsoft.com/office/drawing/2014/main" id="{B0114FD7-054B-433E-8254-03883C027A54}"/>
                </a:ext>
              </a:extLst>
            </p:cNvPr>
            <p:cNvSpPr/>
            <p:nvPr/>
          </p:nvSpPr>
          <p:spPr bwMode="auto">
            <a:xfrm>
              <a:off x="1983245" y="3281781"/>
              <a:ext cx="30733" cy="35434"/>
            </a:xfrm>
            <a:custGeom>
              <a:avLst/>
              <a:gdLst>
                <a:gd name="T0" fmla="*/ 65 w 113"/>
                <a:gd name="T1" fmla="*/ 131 h 131"/>
                <a:gd name="T2" fmla="*/ 65 w 113"/>
                <a:gd name="T3" fmla="*/ 131 h 131"/>
                <a:gd name="T4" fmla="*/ 19 w 113"/>
                <a:gd name="T5" fmla="*/ 112 h 131"/>
                <a:gd name="T6" fmla="*/ 0 w 113"/>
                <a:gd name="T7" fmla="*/ 66 h 131"/>
                <a:gd name="T8" fmla="*/ 19 w 113"/>
                <a:gd name="T9" fmla="*/ 19 h 131"/>
                <a:gd name="T10" fmla="*/ 65 w 113"/>
                <a:gd name="T11" fmla="*/ 0 h 131"/>
                <a:gd name="T12" fmla="*/ 65 w 113"/>
                <a:gd name="T13" fmla="*/ 0 h 131"/>
                <a:gd name="T14" fmla="*/ 111 w 113"/>
                <a:gd name="T15" fmla="*/ 20 h 131"/>
                <a:gd name="T16" fmla="*/ 113 w 113"/>
                <a:gd name="T17" fmla="*/ 21 h 131"/>
                <a:gd name="T18" fmla="*/ 102 w 113"/>
                <a:gd name="T19" fmla="*/ 32 h 131"/>
                <a:gd name="T20" fmla="*/ 100 w 113"/>
                <a:gd name="T21" fmla="*/ 30 h 131"/>
                <a:gd name="T22" fmla="*/ 65 w 113"/>
                <a:gd name="T23" fmla="*/ 16 h 131"/>
                <a:gd name="T24" fmla="*/ 65 w 113"/>
                <a:gd name="T25" fmla="*/ 16 h 131"/>
                <a:gd name="T26" fmla="*/ 15 w 113"/>
                <a:gd name="T27" fmla="*/ 66 h 131"/>
                <a:gd name="T28" fmla="*/ 65 w 113"/>
                <a:gd name="T29" fmla="*/ 115 h 131"/>
                <a:gd name="T30" fmla="*/ 65 w 113"/>
                <a:gd name="T31" fmla="*/ 115 h 131"/>
                <a:gd name="T32" fmla="*/ 100 w 113"/>
                <a:gd name="T33" fmla="*/ 101 h 131"/>
                <a:gd name="T34" fmla="*/ 102 w 113"/>
                <a:gd name="T35" fmla="*/ 100 h 131"/>
                <a:gd name="T36" fmla="*/ 113 w 113"/>
                <a:gd name="T37" fmla="*/ 110 h 131"/>
                <a:gd name="T38" fmla="*/ 111 w 113"/>
                <a:gd name="T39" fmla="*/ 111 h 131"/>
                <a:gd name="T40" fmla="*/ 65 w 113"/>
                <a:gd name="T41" fmla="*/ 131 h 131"/>
                <a:gd name="T42" fmla="*/ 65 w 113"/>
                <a:gd name="T43" fmla="*/ 4 h 131"/>
                <a:gd name="T44" fmla="*/ 22 w 113"/>
                <a:gd name="T45" fmla="*/ 22 h 131"/>
                <a:gd name="T46" fmla="*/ 4 w 113"/>
                <a:gd name="T47" fmla="*/ 66 h 131"/>
                <a:gd name="T48" fmla="*/ 22 w 113"/>
                <a:gd name="T49" fmla="*/ 109 h 131"/>
                <a:gd name="T50" fmla="*/ 65 w 113"/>
                <a:gd name="T51" fmla="*/ 127 h 131"/>
                <a:gd name="T52" fmla="*/ 65 w 113"/>
                <a:gd name="T53" fmla="*/ 127 h 131"/>
                <a:gd name="T54" fmla="*/ 107 w 113"/>
                <a:gd name="T55" fmla="*/ 110 h 131"/>
                <a:gd name="T56" fmla="*/ 102 w 113"/>
                <a:gd name="T57" fmla="*/ 105 h 131"/>
                <a:gd name="T58" fmla="*/ 65 w 113"/>
                <a:gd name="T59" fmla="*/ 119 h 131"/>
                <a:gd name="T60" fmla="*/ 65 w 113"/>
                <a:gd name="T61" fmla="*/ 119 h 131"/>
                <a:gd name="T62" fmla="*/ 11 w 113"/>
                <a:gd name="T63" fmla="*/ 66 h 131"/>
                <a:gd name="T64" fmla="*/ 65 w 113"/>
                <a:gd name="T65" fmla="*/ 12 h 131"/>
                <a:gd name="T66" fmla="*/ 65 w 113"/>
                <a:gd name="T67" fmla="*/ 12 h 131"/>
                <a:gd name="T68" fmla="*/ 102 w 113"/>
                <a:gd name="T69" fmla="*/ 26 h 131"/>
                <a:gd name="T70" fmla="*/ 107 w 113"/>
                <a:gd name="T71" fmla="*/ 21 h 131"/>
                <a:gd name="T72" fmla="*/ 65 w 113"/>
                <a:gd name="T73" fmla="*/ 4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13" h="131">
                  <a:moveTo>
                    <a:pt x="65" y="131"/>
                  </a:moveTo>
                  <a:cubicBezTo>
                    <a:pt x="65" y="131"/>
                    <a:pt x="65" y="131"/>
                    <a:pt x="65" y="131"/>
                  </a:cubicBezTo>
                  <a:cubicBezTo>
                    <a:pt x="48" y="131"/>
                    <a:pt x="31" y="124"/>
                    <a:pt x="19" y="112"/>
                  </a:cubicBezTo>
                  <a:cubicBezTo>
                    <a:pt x="7" y="99"/>
                    <a:pt x="0" y="83"/>
                    <a:pt x="0" y="66"/>
                  </a:cubicBezTo>
                  <a:cubicBezTo>
                    <a:pt x="0" y="48"/>
                    <a:pt x="7" y="32"/>
                    <a:pt x="19" y="19"/>
                  </a:cubicBezTo>
                  <a:cubicBezTo>
                    <a:pt x="31" y="7"/>
                    <a:pt x="48" y="0"/>
                    <a:pt x="65" y="0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83" y="0"/>
                    <a:pt x="100" y="8"/>
                    <a:pt x="111" y="20"/>
                  </a:cubicBezTo>
                  <a:cubicBezTo>
                    <a:pt x="113" y="21"/>
                    <a:pt x="113" y="21"/>
                    <a:pt x="113" y="21"/>
                  </a:cubicBezTo>
                  <a:cubicBezTo>
                    <a:pt x="102" y="32"/>
                    <a:pt x="102" y="32"/>
                    <a:pt x="102" y="32"/>
                  </a:cubicBezTo>
                  <a:cubicBezTo>
                    <a:pt x="100" y="30"/>
                    <a:pt x="100" y="30"/>
                    <a:pt x="100" y="30"/>
                  </a:cubicBezTo>
                  <a:cubicBezTo>
                    <a:pt x="90" y="21"/>
                    <a:pt x="78" y="16"/>
                    <a:pt x="65" y="16"/>
                  </a:cubicBezTo>
                  <a:cubicBezTo>
                    <a:pt x="65" y="16"/>
                    <a:pt x="65" y="16"/>
                    <a:pt x="65" y="16"/>
                  </a:cubicBezTo>
                  <a:cubicBezTo>
                    <a:pt x="38" y="16"/>
                    <a:pt x="16" y="38"/>
                    <a:pt x="15" y="66"/>
                  </a:cubicBezTo>
                  <a:cubicBezTo>
                    <a:pt x="15" y="93"/>
                    <a:pt x="38" y="115"/>
                    <a:pt x="65" y="115"/>
                  </a:cubicBezTo>
                  <a:cubicBezTo>
                    <a:pt x="65" y="115"/>
                    <a:pt x="65" y="115"/>
                    <a:pt x="65" y="115"/>
                  </a:cubicBezTo>
                  <a:cubicBezTo>
                    <a:pt x="78" y="115"/>
                    <a:pt x="90" y="111"/>
                    <a:pt x="100" y="101"/>
                  </a:cubicBezTo>
                  <a:cubicBezTo>
                    <a:pt x="102" y="100"/>
                    <a:pt x="102" y="100"/>
                    <a:pt x="102" y="100"/>
                  </a:cubicBezTo>
                  <a:cubicBezTo>
                    <a:pt x="113" y="110"/>
                    <a:pt x="113" y="110"/>
                    <a:pt x="113" y="110"/>
                  </a:cubicBezTo>
                  <a:cubicBezTo>
                    <a:pt x="111" y="111"/>
                    <a:pt x="111" y="111"/>
                    <a:pt x="111" y="111"/>
                  </a:cubicBezTo>
                  <a:cubicBezTo>
                    <a:pt x="100" y="123"/>
                    <a:pt x="82" y="131"/>
                    <a:pt x="65" y="131"/>
                  </a:cubicBezTo>
                  <a:close/>
                  <a:moveTo>
                    <a:pt x="65" y="4"/>
                  </a:moveTo>
                  <a:cubicBezTo>
                    <a:pt x="49" y="4"/>
                    <a:pt x="33" y="11"/>
                    <a:pt x="22" y="22"/>
                  </a:cubicBezTo>
                  <a:cubicBezTo>
                    <a:pt x="10" y="34"/>
                    <a:pt x="4" y="49"/>
                    <a:pt x="4" y="66"/>
                  </a:cubicBezTo>
                  <a:cubicBezTo>
                    <a:pt x="4" y="82"/>
                    <a:pt x="10" y="97"/>
                    <a:pt x="22" y="109"/>
                  </a:cubicBezTo>
                  <a:cubicBezTo>
                    <a:pt x="33" y="120"/>
                    <a:pt x="49" y="127"/>
                    <a:pt x="65" y="127"/>
                  </a:cubicBezTo>
                  <a:cubicBezTo>
                    <a:pt x="65" y="127"/>
                    <a:pt x="65" y="127"/>
                    <a:pt x="65" y="127"/>
                  </a:cubicBezTo>
                  <a:cubicBezTo>
                    <a:pt x="81" y="127"/>
                    <a:pt x="96" y="121"/>
                    <a:pt x="107" y="110"/>
                  </a:cubicBezTo>
                  <a:cubicBezTo>
                    <a:pt x="102" y="105"/>
                    <a:pt x="102" y="105"/>
                    <a:pt x="102" y="105"/>
                  </a:cubicBezTo>
                  <a:cubicBezTo>
                    <a:pt x="91" y="115"/>
                    <a:pt x="79" y="119"/>
                    <a:pt x="65" y="119"/>
                  </a:cubicBezTo>
                  <a:cubicBezTo>
                    <a:pt x="65" y="119"/>
                    <a:pt x="65" y="119"/>
                    <a:pt x="65" y="119"/>
                  </a:cubicBezTo>
                  <a:cubicBezTo>
                    <a:pt x="35" y="119"/>
                    <a:pt x="11" y="95"/>
                    <a:pt x="11" y="66"/>
                  </a:cubicBezTo>
                  <a:cubicBezTo>
                    <a:pt x="12" y="36"/>
                    <a:pt x="35" y="12"/>
                    <a:pt x="65" y="12"/>
                  </a:cubicBezTo>
                  <a:cubicBezTo>
                    <a:pt x="65" y="12"/>
                    <a:pt x="65" y="12"/>
                    <a:pt x="65" y="12"/>
                  </a:cubicBezTo>
                  <a:cubicBezTo>
                    <a:pt x="79" y="12"/>
                    <a:pt x="91" y="17"/>
                    <a:pt x="102" y="26"/>
                  </a:cubicBezTo>
                  <a:cubicBezTo>
                    <a:pt x="107" y="21"/>
                    <a:pt x="107" y="21"/>
                    <a:pt x="107" y="21"/>
                  </a:cubicBezTo>
                  <a:cubicBezTo>
                    <a:pt x="96" y="11"/>
                    <a:pt x="81" y="4"/>
                    <a:pt x="65" y="4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6" name="is1íḑé">
              <a:extLst>
                <a:ext uri="{FF2B5EF4-FFF2-40B4-BE49-F238E27FC236}">
                  <a16:creationId xmlns:a16="http://schemas.microsoft.com/office/drawing/2014/main" id="{D281FC0A-A663-4CFE-AFDA-DCF035A45FF8}"/>
                </a:ext>
              </a:extLst>
            </p:cNvPr>
            <p:cNvSpPr/>
            <p:nvPr/>
          </p:nvSpPr>
          <p:spPr bwMode="auto">
            <a:xfrm>
              <a:off x="2015063" y="3282866"/>
              <a:ext cx="32903" cy="33264"/>
            </a:xfrm>
            <a:custGeom>
              <a:avLst/>
              <a:gdLst>
                <a:gd name="T0" fmla="*/ 47 w 91"/>
                <a:gd name="T1" fmla="*/ 0 h 92"/>
                <a:gd name="T2" fmla="*/ 91 w 91"/>
                <a:gd name="T3" fmla="*/ 92 h 92"/>
                <a:gd name="T4" fmla="*/ 81 w 91"/>
                <a:gd name="T5" fmla="*/ 92 h 92"/>
                <a:gd name="T6" fmla="*/ 67 w 91"/>
                <a:gd name="T7" fmla="*/ 64 h 92"/>
                <a:gd name="T8" fmla="*/ 23 w 91"/>
                <a:gd name="T9" fmla="*/ 64 h 92"/>
                <a:gd name="T10" fmla="*/ 10 w 91"/>
                <a:gd name="T11" fmla="*/ 92 h 92"/>
                <a:gd name="T12" fmla="*/ 0 w 91"/>
                <a:gd name="T13" fmla="*/ 92 h 92"/>
                <a:gd name="T14" fmla="*/ 44 w 91"/>
                <a:gd name="T15" fmla="*/ 0 h 92"/>
                <a:gd name="T16" fmla="*/ 47 w 91"/>
                <a:gd name="T17" fmla="*/ 0 h 92"/>
                <a:gd name="T18" fmla="*/ 28 w 91"/>
                <a:gd name="T19" fmla="*/ 55 h 92"/>
                <a:gd name="T20" fmla="*/ 63 w 91"/>
                <a:gd name="T21" fmla="*/ 55 h 92"/>
                <a:gd name="T22" fmla="*/ 46 w 91"/>
                <a:gd name="T23" fmla="*/ 18 h 92"/>
                <a:gd name="T24" fmla="*/ 28 w 91"/>
                <a:gd name="T25" fmla="*/ 55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1" h="92">
                  <a:moveTo>
                    <a:pt x="47" y="0"/>
                  </a:moveTo>
                  <a:lnTo>
                    <a:pt x="91" y="92"/>
                  </a:lnTo>
                  <a:lnTo>
                    <a:pt x="81" y="92"/>
                  </a:lnTo>
                  <a:lnTo>
                    <a:pt x="67" y="64"/>
                  </a:lnTo>
                  <a:lnTo>
                    <a:pt x="23" y="64"/>
                  </a:lnTo>
                  <a:lnTo>
                    <a:pt x="10" y="92"/>
                  </a:lnTo>
                  <a:lnTo>
                    <a:pt x="0" y="92"/>
                  </a:lnTo>
                  <a:lnTo>
                    <a:pt x="44" y="0"/>
                  </a:lnTo>
                  <a:lnTo>
                    <a:pt x="47" y="0"/>
                  </a:lnTo>
                  <a:close/>
                  <a:moveTo>
                    <a:pt x="28" y="55"/>
                  </a:moveTo>
                  <a:lnTo>
                    <a:pt x="63" y="55"/>
                  </a:lnTo>
                  <a:lnTo>
                    <a:pt x="46" y="18"/>
                  </a:lnTo>
                  <a:lnTo>
                    <a:pt x="28" y="55"/>
                  </a:ln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7" name="íṣ1iḍé">
              <a:extLst>
                <a:ext uri="{FF2B5EF4-FFF2-40B4-BE49-F238E27FC236}">
                  <a16:creationId xmlns:a16="http://schemas.microsoft.com/office/drawing/2014/main" id="{24C31B7E-715B-4DD2-B2CC-6277BC9E9613}"/>
                </a:ext>
              </a:extLst>
            </p:cNvPr>
            <p:cNvSpPr/>
            <p:nvPr/>
          </p:nvSpPr>
          <p:spPr bwMode="auto">
            <a:xfrm>
              <a:off x="2014340" y="3282504"/>
              <a:ext cx="34349" cy="33987"/>
            </a:xfrm>
            <a:custGeom>
              <a:avLst/>
              <a:gdLst>
                <a:gd name="T0" fmla="*/ 95 w 95"/>
                <a:gd name="T1" fmla="*/ 94 h 94"/>
                <a:gd name="T2" fmla="*/ 82 w 95"/>
                <a:gd name="T3" fmla="*/ 94 h 94"/>
                <a:gd name="T4" fmla="*/ 69 w 95"/>
                <a:gd name="T5" fmla="*/ 66 h 94"/>
                <a:gd name="T6" fmla="*/ 26 w 95"/>
                <a:gd name="T7" fmla="*/ 66 h 94"/>
                <a:gd name="T8" fmla="*/ 13 w 95"/>
                <a:gd name="T9" fmla="*/ 94 h 94"/>
                <a:gd name="T10" fmla="*/ 0 w 95"/>
                <a:gd name="T11" fmla="*/ 94 h 94"/>
                <a:gd name="T12" fmla="*/ 46 w 95"/>
                <a:gd name="T13" fmla="*/ 0 h 94"/>
                <a:gd name="T14" fmla="*/ 50 w 95"/>
                <a:gd name="T15" fmla="*/ 0 h 94"/>
                <a:gd name="T16" fmla="*/ 95 w 95"/>
                <a:gd name="T17" fmla="*/ 94 h 94"/>
                <a:gd name="T18" fmla="*/ 84 w 95"/>
                <a:gd name="T19" fmla="*/ 91 h 94"/>
                <a:gd name="T20" fmla="*/ 90 w 95"/>
                <a:gd name="T21" fmla="*/ 91 h 94"/>
                <a:gd name="T22" fmla="*/ 48 w 95"/>
                <a:gd name="T23" fmla="*/ 3 h 94"/>
                <a:gd name="T24" fmla="*/ 47 w 95"/>
                <a:gd name="T25" fmla="*/ 3 h 94"/>
                <a:gd name="T26" fmla="*/ 5 w 95"/>
                <a:gd name="T27" fmla="*/ 91 h 94"/>
                <a:gd name="T28" fmla="*/ 11 w 95"/>
                <a:gd name="T29" fmla="*/ 91 h 94"/>
                <a:gd name="T30" fmla="*/ 25 w 95"/>
                <a:gd name="T31" fmla="*/ 63 h 94"/>
                <a:gd name="T32" fmla="*/ 70 w 95"/>
                <a:gd name="T33" fmla="*/ 63 h 94"/>
                <a:gd name="T34" fmla="*/ 84 w 95"/>
                <a:gd name="T35" fmla="*/ 91 h 94"/>
                <a:gd name="T36" fmla="*/ 67 w 95"/>
                <a:gd name="T37" fmla="*/ 57 h 94"/>
                <a:gd name="T38" fmla="*/ 28 w 95"/>
                <a:gd name="T39" fmla="*/ 57 h 94"/>
                <a:gd name="T40" fmla="*/ 48 w 95"/>
                <a:gd name="T41" fmla="*/ 15 h 94"/>
                <a:gd name="T42" fmla="*/ 67 w 95"/>
                <a:gd name="T43" fmla="*/ 57 h 94"/>
                <a:gd name="T44" fmla="*/ 32 w 95"/>
                <a:gd name="T45" fmla="*/ 54 h 94"/>
                <a:gd name="T46" fmla="*/ 63 w 95"/>
                <a:gd name="T47" fmla="*/ 54 h 94"/>
                <a:gd name="T48" fmla="*/ 48 w 95"/>
                <a:gd name="T49" fmla="*/ 22 h 94"/>
                <a:gd name="T50" fmla="*/ 32 w 95"/>
                <a:gd name="T51" fmla="*/ 54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95" h="94">
                  <a:moveTo>
                    <a:pt x="95" y="94"/>
                  </a:moveTo>
                  <a:lnTo>
                    <a:pt x="82" y="94"/>
                  </a:lnTo>
                  <a:lnTo>
                    <a:pt x="69" y="66"/>
                  </a:lnTo>
                  <a:lnTo>
                    <a:pt x="26" y="66"/>
                  </a:lnTo>
                  <a:lnTo>
                    <a:pt x="13" y="94"/>
                  </a:lnTo>
                  <a:lnTo>
                    <a:pt x="0" y="94"/>
                  </a:lnTo>
                  <a:lnTo>
                    <a:pt x="46" y="0"/>
                  </a:lnTo>
                  <a:lnTo>
                    <a:pt x="50" y="0"/>
                  </a:lnTo>
                  <a:lnTo>
                    <a:pt x="95" y="94"/>
                  </a:lnTo>
                  <a:close/>
                  <a:moveTo>
                    <a:pt x="84" y="91"/>
                  </a:moveTo>
                  <a:lnTo>
                    <a:pt x="90" y="91"/>
                  </a:lnTo>
                  <a:lnTo>
                    <a:pt x="48" y="3"/>
                  </a:lnTo>
                  <a:lnTo>
                    <a:pt x="47" y="3"/>
                  </a:lnTo>
                  <a:lnTo>
                    <a:pt x="5" y="91"/>
                  </a:lnTo>
                  <a:lnTo>
                    <a:pt x="11" y="91"/>
                  </a:lnTo>
                  <a:lnTo>
                    <a:pt x="25" y="63"/>
                  </a:lnTo>
                  <a:lnTo>
                    <a:pt x="70" y="63"/>
                  </a:lnTo>
                  <a:lnTo>
                    <a:pt x="84" y="91"/>
                  </a:lnTo>
                  <a:close/>
                  <a:moveTo>
                    <a:pt x="67" y="57"/>
                  </a:moveTo>
                  <a:lnTo>
                    <a:pt x="28" y="57"/>
                  </a:lnTo>
                  <a:lnTo>
                    <a:pt x="48" y="15"/>
                  </a:lnTo>
                  <a:lnTo>
                    <a:pt x="67" y="57"/>
                  </a:lnTo>
                  <a:close/>
                  <a:moveTo>
                    <a:pt x="32" y="54"/>
                  </a:moveTo>
                  <a:lnTo>
                    <a:pt x="63" y="54"/>
                  </a:lnTo>
                  <a:lnTo>
                    <a:pt x="48" y="22"/>
                  </a:lnTo>
                  <a:lnTo>
                    <a:pt x="32" y="54"/>
                  </a:ln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8" name="îṧḻiḓe">
              <a:extLst>
                <a:ext uri="{FF2B5EF4-FFF2-40B4-BE49-F238E27FC236}">
                  <a16:creationId xmlns:a16="http://schemas.microsoft.com/office/drawing/2014/main" id="{C7A6A093-F65F-497E-BA09-2A39A67F05CC}"/>
                </a:ext>
              </a:extLst>
            </p:cNvPr>
            <p:cNvSpPr/>
            <p:nvPr/>
          </p:nvSpPr>
          <p:spPr bwMode="auto">
            <a:xfrm>
              <a:off x="2051943" y="3282866"/>
              <a:ext cx="20248" cy="33264"/>
            </a:xfrm>
            <a:custGeom>
              <a:avLst/>
              <a:gdLst>
                <a:gd name="T0" fmla="*/ 0 w 75"/>
                <a:gd name="T1" fmla="*/ 123 h 123"/>
                <a:gd name="T2" fmla="*/ 0 w 75"/>
                <a:gd name="T3" fmla="*/ 0 h 123"/>
                <a:gd name="T4" fmla="*/ 36 w 75"/>
                <a:gd name="T5" fmla="*/ 0 h 123"/>
                <a:gd name="T6" fmla="*/ 71 w 75"/>
                <a:gd name="T7" fmla="*/ 34 h 123"/>
                <a:gd name="T8" fmla="*/ 47 w 75"/>
                <a:gd name="T9" fmla="*/ 67 h 123"/>
                <a:gd name="T10" fmla="*/ 75 w 75"/>
                <a:gd name="T11" fmla="*/ 123 h 123"/>
                <a:gd name="T12" fmla="*/ 62 w 75"/>
                <a:gd name="T13" fmla="*/ 123 h 123"/>
                <a:gd name="T14" fmla="*/ 35 w 75"/>
                <a:gd name="T15" fmla="*/ 69 h 123"/>
                <a:gd name="T16" fmla="*/ 11 w 75"/>
                <a:gd name="T17" fmla="*/ 69 h 123"/>
                <a:gd name="T18" fmla="*/ 11 w 75"/>
                <a:gd name="T19" fmla="*/ 123 h 123"/>
                <a:gd name="T20" fmla="*/ 0 w 75"/>
                <a:gd name="T21" fmla="*/ 123 h 123"/>
                <a:gd name="T22" fmla="*/ 11 w 75"/>
                <a:gd name="T23" fmla="*/ 57 h 123"/>
                <a:gd name="T24" fmla="*/ 36 w 75"/>
                <a:gd name="T25" fmla="*/ 57 h 123"/>
                <a:gd name="T26" fmla="*/ 59 w 75"/>
                <a:gd name="T27" fmla="*/ 34 h 123"/>
                <a:gd name="T28" fmla="*/ 36 w 75"/>
                <a:gd name="T29" fmla="*/ 11 h 123"/>
                <a:gd name="T30" fmla="*/ 11 w 75"/>
                <a:gd name="T31" fmla="*/ 11 h 123"/>
                <a:gd name="T32" fmla="*/ 11 w 75"/>
                <a:gd name="T33" fmla="*/ 57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5" h="123">
                  <a:moveTo>
                    <a:pt x="0" y="123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55" y="0"/>
                    <a:pt x="71" y="15"/>
                    <a:pt x="71" y="34"/>
                  </a:cubicBezTo>
                  <a:cubicBezTo>
                    <a:pt x="70" y="49"/>
                    <a:pt x="61" y="62"/>
                    <a:pt x="47" y="67"/>
                  </a:cubicBezTo>
                  <a:cubicBezTo>
                    <a:pt x="75" y="123"/>
                    <a:pt x="75" y="123"/>
                    <a:pt x="75" y="123"/>
                  </a:cubicBezTo>
                  <a:cubicBezTo>
                    <a:pt x="62" y="123"/>
                    <a:pt x="62" y="123"/>
                    <a:pt x="62" y="123"/>
                  </a:cubicBezTo>
                  <a:cubicBezTo>
                    <a:pt x="35" y="69"/>
                    <a:pt x="35" y="69"/>
                    <a:pt x="35" y="69"/>
                  </a:cubicBezTo>
                  <a:cubicBezTo>
                    <a:pt x="11" y="69"/>
                    <a:pt x="11" y="69"/>
                    <a:pt x="11" y="69"/>
                  </a:cubicBezTo>
                  <a:cubicBezTo>
                    <a:pt x="11" y="123"/>
                    <a:pt x="11" y="123"/>
                    <a:pt x="11" y="123"/>
                  </a:cubicBezTo>
                  <a:lnTo>
                    <a:pt x="0" y="123"/>
                  </a:lnTo>
                  <a:close/>
                  <a:moveTo>
                    <a:pt x="11" y="57"/>
                  </a:moveTo>
                  <a:cubicBezTo>
                    <a:pt x="36" y="57"/>
                    <a:pt x="36" y="57"/>
                    <a:pt x="36" y="57"/>
                  </a:cubicBezTo>
                  <a:cubicBezTo>
                    <a:pt x="49" y="57"/>
                    <a:pt x="59" y="47"/>
                    <a:pt x="59" y="34"/>
                  </a:cubicBezTo>
                  <a:cubicBezTo>
                    <a:pt x="59" y="22"/>
                    <a:pt x="49" y="11"/>
                    <a:pt x="36" y="11"/>
                  </a:cubicBezTo>
                  <a:cubicBezTo>
                    <a:pt x="11" y="11"/>
                    <a:pt x="11" y="11"/>
                    <a:pt x="11" y="11"/>
                  </a:cubicBezTo>
                  <a:lnTo>
                    <a:pt x="11" y="57"/>
                  </a:ln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9" name="išļiḑé">
              <a:extLst>
                <a:ext uri="{FF2B5EF4-FFF2-40B4-BE49-F238E27FC236}">
                  <a16:creationId xmlns:a16="http://schemas.microsoft.com/office/drawing/2014/main" id="{231CF3D6-EE19-44F5-B5B5-8264DB27F113}"/>
                </a:ext>
              </a:extLst>
            </p:cNvPr>
            <p:cNvSpPr/>
            <p:nvPr/>
          </p:nvSpPr>
          <p:spPr bwMode="auto">
            <a:xfrm>
              <a:off x="2051220" y="3282504"/>
              <a:ext cx="21694" cy="33987"/>
            </a:xfrm>
            <a:custGeom>
              <a:avLst/>
              <a:gdLst>
                <a:gd name="T0" fmla="*/ 80 w 80"/>
                <a:gd name="T1" fmla="*/ 127 h 127"/>
                <a:gd name="T2" fmla="*/ 63 w 80"/>
                <a:gd name="T3" fmla="*/ 127 h 127"/>
                <a:gd name="T4" fmla="*/ 36 w 80"/>
                <a:gd name="T5" fmla="*/ 73 h 127"/>
                <a:gd name="T6" fmla="*/ 15 w 80"/>
                <a:gd name="T7" fmla="*/ 73 h 127"/>
                <a:gd name="T8" fmla="*/ 15 w 80"/>
                <a:gd name="T9" fmla="*/ 127 h 127"/>
                <a:gd name="T10" fmla="*/ 0 w 80"/>
                <a:gd name="T11" fmla="*/ 127 h 127"/>
                <a:gd name="T12" fmla="*/ 0 w 80"/>
                <a:gd name="T13" fmla="*/ 0 h 127"/>
                <a:gd name="T14" fmla="*/ 38 w 80"/>
                <a:gd name="T15" fmla="*/ 0 h 127"/>
                <a:gd name="T16" fmla="*/ 75 w 80"/>
                <a:gd name="T17" fmla="*/ 36 h 127"/>
                <a:gd name="T18" fmla="*/ 52 w 80"/>
                <a:gd name="T19" fmla="*/ 70 h 127"/>
                <a:gd name="T20" fmla="*/ 80 w 80"/>
                <a:gd name="T21" fmla="*/ 127 h 127"/>
                <a:gd name="T22" fmla="*/ 65 w 80"/>
                <a:gd name="T23" fmla="*/ 123 h 127"/>
                <a:gd name="T24" fmla="*/ 74 w 80"/>
                <a:gd name="T25" fmla="*/ 123 h 127"/>
                <a:gd name="T26" fmla="*/ 46 w 80"/>
                <a:gd name="T27" fmla="*/ 68 h 127"/>
                <a:gd name="T28" fmla="*/ 48 w 80"/>
                <a:gd name="T29" fmla="*/ 67 h 127"/>
                <a:gd name="T30" fmla="*/ 71 w 80"/>
                <a:gd name="T31" fmla="*/ 36 h 127"/>
                <a:gd name="T32" fmla="*/ 38 w 80"/>
                <a:gd name="T33" fmla="*/ 4 h 127"/>
                <a:gd name="T34" fmla="*/ 4 w 80"/>
                <a:gd name="T35" fmla="*/ 4 h 127"/>
                <a:gd name="T36" fmla="*/ 4 w 80"/>
                <a:gd name="T37" fmla="*/ 123 h 127"/>
                <a:gd name="T38" fmla="*/ 11 w 80"/>
                <a:gd name="T39" fmla="*/ 123 h 127"/>
                <a:gd name="T40" fmla="*/ 11 w 80"/>
                <a:gd name="T41" fmla="*/ 69 h 127"/>
                <a:gd name="T42" fmla="*/ 38 w 80"/>
                <a:gd name="T43" fmla="*/ 69 h 127"/>
                <a:gd name="T44" fmla="*/ 65 w 80"/>
                <a:gd name="T45" fmla="*/ 123 h 127"/>
                <a:gd name="T46" fmla="*/ 38 w 80"/>
                <a:gd name="T47" fmla="*/ 61 h 127"/>
                <a:gd name="T48" fmla="*/ 38 w 80"/>
                <a:gd name="T49" fmla="*/ 61 h 127"/>
                <a:gd name="T50" fmla="*/ 11 w 80"/>
                <a:gd name="T51" fmla="*/ 61 h 127"/>
                <a:gd name="T52" fmla="*/ 11 w 80"/>
                <a:gd name="T53" fmla="*/ 11 h 127"/>
                <a:gd name="T54" fmla="*/ 38 w 80"/>
                <a:gd name="T55" fmla="*/ 11 h 127"/>
                <a:gd name="T56" fmla="*/ 63 w 80"/>
                <a:gd name="T57" fmla="*/ 36 h 127"/>
                <a:gd name="T58" fmla="*/ 38 w 80"/>
                <a:gd name="T59" fmla="*/ 61 h 127"/>
                <a:gd name="T60" fmla="*/ 15 w 80"/>
                <a:gd name="T61" fmla="*/ 57 h 127"/>
                <a:gd name="T62" fmla="*/ 38 w 80"/>
                <a:gd name="T63" fmla="*/ 57 h 127"/>
                <a:gd name="T64" fmla="*/ 38 w 80"/>
                <a:gd name="T65" fmla="*/ 57 h 127"/>
                <a:gd name="T66" fmla="*/ 59 w 80"/>
                <a:gd name="T67" fmla="*/ 36 h 127"/>
                <a:gd name="T68" fmla="*/ 38 w 80"/>
                <a:gd name="T69" fmla="*/ 15 h 127"/>
                <a:gd name="T70" fmla="*/ 15 w 80"/>
                <a:gd name="T71" fmla="*/ 15 h 127"/>
                <a:gd name="T72" fmla="*/ 15 w 80"/>
                <a:gd name="T73" fmla="*/ 57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80" h="127">
                  <a:moveTo>
                    <a:pt x="80" y="127"/>
                  </a:moveTo>
                  <a:cubicBezTo>
                    <a:pt x="63" y="127"/>
                    <a:pt x="63" y="127"/>
                    <a:pt x="63" y="127"/>
                  </a:cubicBezTo>
                  <a:cubicBezTo>
                    <a:pt x="36" y="73"/>
                    <a:pt x="36" y="73"/>
                    <a:pt x="36" y="73"/>
                  </a:cubicBezTo>
                  <a:cubicBezTo>
                    <a:pt x="15" y="73"/>
                    <a:pt x="15" y="73"/>
                    <a:pt x="15" y="73"/>
                  </a:cubicBezTo>
                  <a:cubicBezTo>
                    <a:pt x="15" y="127"/>
                    <a:pt x="15" y="127"/>
                    <a:pt x="15" y="127"/>
                  </a:cubicBezTo>
                  <a:cubicBezTo>
                    <a:pt x="0" y="127"/>
                    <a:pt x="0" y="127"/>
                    <a:pt x="0" y="12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58" y="0"/>
                    <a:pt x="75" y="16"/>
                    <a:pt x="75" y="36"/>
                  </a:cubicBezTo>
                  <a:cubicBezTo>
                    <a:pt x="74" y="51"/>
                    <a:pt x="65" y="65"/>
                    <a:pt x="52" y="70"/>
                  </a:cubicBezTo>
                  <a:lnTo>
                    <a:pt x="80" y="127"/>
                  </a:lnTo>
                  <a:close/>
                  <a:moveTo>
                    <a:pt x="65" y="123"/>
                  </a:moveTo>
                  <a:cubicBezTo>
                    <a:pt x="74" y="123"/>
                    <a:pt x="74" y="123"/>
                    <a:pt x="74" y="123"/>
                  </a:cubicBezTo>
                  <a:cubicBezTo>
                    <a:pt x="46" y="68"/>
                    <a:pt x="46" y="68"/>
                    <a:pt x="46" y="68"/>
                  </a:cubicBezTo>
                  <a:cubicBezTo>
                    <a:pt x="48" y="67"/>
                    <a:pt x="48" y="67"/>
                    <a:pt x="48" y="67"/>
                  </a:cubicBezTo>
                  <a:cubicBezTo>
                    <a:pt x="61" y="63"/>
                    <a:pt x="70" y="50"/>
                    <a:pt x="71" y="36"/>
                  </a:cubicBezTo>
                  <a:cubicBezTo>
                    <a:pt x="71" y="19"/>
                    <a:pt x="56" y="4"/>
                    <a:pt x="38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123"/>
                    <a:pt x="4" y="123"/>
                    <a:pt x="4" y="123"/>
                  </a:cubicBezTo>
                  <a:cubicBezTo>
                    <a:pt x="11" y="123"/>
                    <a:pt x="11" y="123"/>
                    <a:pt x="11" y="123"/>
                  </a:cubicBezTo>
                  <a:cubicBezTo>
                    <a:pt x="11" y="69"/>
                    <a:pt x="11" y="69"/>
                    <a:pt x="11" y="69"/>
                  </a:cubicBezTo>
                  <a:cubicBezTo>
                    <a:pt x="38" y="69"/>
                    <a:pt x="38" y="69"/>
                    <a:pt x="38" y="69"/>
                  </a:cubicBezTo>
                  <a:lnTo>
                    <a:pt x="65" y="123"/>
                  </a:lnTo>
                  <a:close/>
                  <a:moveTo>
                    <a:pt x="38" y="61"/>
                  </a:moveTo>
                  <a:cubicBezTo>
                    <a:pt x="38" y="61"/>
                    <a:pt x="38" y="61"/>
                    <a:pt x="38" y="61"/>
                  </a:cubicBezTo>
                  <a:cubicBezTo>
                    <a:pt x="11" y="61"/>
                    <a:pt x="11" y="61"/>
                    <a:pt x="11" y="61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38" y="11"/>
                    <a:pt x="38" y="11"/>
                    <a:pt x="38" y="11"/>
                  </a:cubicBezTo>
                  <a:cubicBezTo>
                    <a:pt x="52" y="11"/>
                    <a:pt x="63" y="23"/>
                    <a:pt x="63" y="36"/>
                  </a:cubicBezTo>
                  <a:cubicBezTo>
                    <a:pt x="63" y="50"/>
                    <a:pt x="52" y="61"/>
                    <a:pt x="38" y="61"/>
                  </a:cubicBezTo>
                  <a:close/>
                  <a:moveTo>
                    <a:pt x="15" y="57"/>
                  </a:moveTo>
                  <a:cubicBezTo>
                    <a:pt x="38" y="57"/>
                    <a:pt x="38" y="57"/>
                    <a:pt x="38" y="57"/>
                  </a:cubicBezTo>
                  <a:cubicBezTo>
                    <a:pt x="38" y="57"/>
                    <a:pt x="38" y="57"/>
                    <a:pt x="38" y="57"/>
                  </a:cubicBezTo>
                  <a:cubicBezTo>
                    <a:pt x="50" y="57"/>
                    <a:pt x="59" y="48"/>
                    <a:pt x="59" y="36"/>
                  </a:cubicBezTo>
                  <a:cubicBezTo>
                    <a:pt x="59" y="25"/>
                    <a:pt x="50" y="15"/>
                    <a:pt x="38" y="15"/>
                  </a:cubicBezTo>
                  <a:cubicBezTo>
                    <a:pt x="15" y="15"/>
                    <a:pt x="15" y="15"/>
                    <a:pt x="15" y="15"/>
                  </a:cubicBezTo>
                  <a:lnTo>
                    <a:pt x="15" y="57"/>
                  </a:ln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0" name="ïṥlîḑé">
              <a:extLst>
                <a:ext uri="{FF2B5EF4-FFF2-40B4-BE49-F238E27FC236}">
                  <a16:creationId xmlns:a16="http://schemas.microsoft.com/office/drawing/2014/main" id="{4271C3F2-C4A8-43CF-9BE0-D7446CEE72D9}"/>
                </a:ext>
              </a:extLst>
            </p:cNvPr>
            <p:cNvSpPr/>
            <p:nvPr/>
          </p:nvSpPr>
          <p:spPr bwMode="auto">
            <a:xfrm>
              <a:off x="2076168" y="3282866"/>
              <a:ext cx="24225" cy="33264"/>
            </a:xfrm>
            <a:custGeom>
              <a:avLst/>
              <a:gdLst>
                <a:gd name="T0" fmla="*/ 0 w 90"/>
                <a:gd name="T1" fmla="*/ 123 h 123"/>
                <a:gd name="T2" fmla="*/ 0 w 90"/>
                <a:gd name="T3" fmla="*/ 0 h 123"/>
                <a:gd name="T4" fmla="*/ 27 w 90"/>
                <a:gd name="T5" fmla="*/ 0 h 123"/>
                <a:gd name="T6" fmla="*/ 90 w 90"/>
                <a:gd name="T7" fmla="*/ 61 h 123"/>
                <a:gd name="T8" fmla="*/ 27 w 90"/>
                <a:gd name="T9" fmla="*/ 123 h 123"/>
                <a:gd name="T10" fmla="*/ 0 w 90"/>
                <a:gd name="T11" fmla="*/ 123 h 123"/>
                <a:gd name="T12" fmla="*/ 11 w 90"/>
                <a:gd name="T13" fmla="*/ 112 h 123"/>
                <a:gd name="T14" fmla="*/ 27 w 90"/>
                <a:gd name="T15" fmla="*/ 112 h 123"/>
                <a:gd name="T16" fmla="*/ 79 w 90"/>
                <a:gd name="T17" fmla="*/ 61 h 123"/>
                <a:gd name="T18" fmla="*/ 27 w 90"/>
                <a:gd name="T19" fmla="*/ 12 h 123"/>
                <a:gd name="T20" fmla="*/ 11 w 90"/>
                <a:gd name="T21" fmla="*/ 12 h 123"/>
                <a:gd name="T22" fmla="*/ 11 w 90"/>
                <a:gd name="T23" fmla="*/ 112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0" h="123">
                  <a:moveTo>
                    <a:pt x="0" y="123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65" y="0"/>
                    <a:pt x="90" y="23"/>
                    <a:pt x="90" y="61"/>
                  </a:cubicBezTo>
                  <a:cubicBezTo>
                    <a:pt x="90" y="100"/>
                    <a:pt x="65" y="123"/>
                    <a:pt x="27" y="123"/>
                  </a:cubicBezTo>
                  <a:lnTo>
                    <a:pt x="0" y="123"/>
                  </a:lnTo>
                  <a:close/>
                  <a:moveTo>
                    <a:pt x="11" y="112"/>
                  </a:moveTo>
                  <a:cubicBezTo>
                    <a:pt x="27" y="112"/>
                    <a:pt x="27" y="112"/>
                    <a:pt x="27" y="112"/>
                  </a:cubicBezTo>
                  <a:cubicBezTo>
                    <a:pt x="59" y="112"/>
                    <a:pt x="79" y="94"/>
                    <a:pt x="79" y="61"/>
                  </a:cubicBezTo>
                  <a:cubicBezTo>
                    <a:pt x="79" y="29"/>
                    <a:pt x="59" y="12"/>
                    <a:pt x="27" y="12"/>
                  </a:cubicBezTo>
                  <a:cubicBezTo>
                    <a:pt x="11" y="12"/>
                    <a:pt x="11" y="12"/>
                    <a:pt x="11" y="12"/>
                  </a:cubicBezTo>
                  <a:lnTo>
                    <a:pt x="11" y="112"/>
                  </a:ln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1" name="ïŝļïḓé">
              <a:extLst>
                <a:ext uri="{FF2B5EF4-FFF2-40B4-BE49-F238E27FC236}">
                  <a16:creationId xmlns:a16="http://schemas.microsoft.com/office/drawing/2014/main" id="{5AD026DE-3CBA-4E9F-B33E-38D7D56D2116}"/>
                </a:ext>
              </a:extLst>
            </p:cNvPr>
            <p:cNvSpPr/>
            <p:nvPr/>
          </p:nvSpPr>
          <p:spPr bwMode="auto">
            <a:xfrm>
              <a:off x="2075445" y="3282504"/>
              <a:ext cx="25310" cy="33987"/>
            </a:xfrm>
            <a:custGeom>
              <a:avLst/>
              <a:gdLst>
                <a:gd name="T0" fmla="*/ 29 w 94"/>
                <a:gd name="T1" fmla="*/ 127 h 127"/>
                <a:gd name="T2" fmla="*/ 29 w 94"/>
                <a:gd name="T3" fmla="*/ 127 h 127"/>
                <a:gd name="T4" fmla="*/ 0 w 94"/>
                <a:gd name="T5" fmla="*/ 127 h 127"/>
                <a:gd name="T6" fmla="*/ 0 w 94"/>
                <a:gd name="T7" fmla="*/ 0 h 127"/>
                <a:gd name="T8" fmla="*/ 29 w 94"/>
                <a:gd name="T9" fmla="*/ 0 h 127"/>
                <a:gd name="T10" fmla="*/ 94 w 94"/>
                <a:gd name="T11" fmla="*/ 63 h 127"/>
                <a:gd name="T12" fmla="*/ 76 w 94"/>
                <a:gd name="T13" fmla="*/ 110 h 127"/>
                <a:gd name="T14" fmla="*/ 29 w 94"/>
                <a:gd name="T15" fmla="*/ 127 h 127"/>
                <a:gd name="T16" fmla="*/ 4 w 94"/>
                <a:gd name="T17" fmla="*/ 123 h 127"/>
                <a:gd name="T18" fmla="*/ 29 w 94"/>
                <a:gd name="T19" fmla="*/ 123 h 127"/>
                <a:gd name="T20" fmla="*/ 29 w 94"/>
                <a:gd name="T21" fmla="*/ 123 h 127"/>
                <a:gd name="T22" fmla="*/ 73 w 94"/>
                <a:gd name="T23" fmla="*/ 107 h 127"/>
                <a:gd name="T24" fmla="*/ 90 w 94"/>
                <a:gd name="T25" fmla="*/ 63 h 127"/>
                <a:gd name="T26" fmla="*/ 29 w 94"/>
                <a:gd name="T27" fmla="*/ 4 h 127"/>
                <a:gd name="T28" fmla="*/ 4 w 94"/>
                <a:gd name="T29" fmla="*/ 4 h 127"/>
                <a:gd name="T30" fmla="*/ 4 w 94"/>
                <a:gd name="T31" fmla="*/ 123 h 127"/>
                <a:gd name="T32" fmla="*/ 29 w 94"/>
                <a:gd name="T33" fmla="*/ 116 h 127"/>
                <a:gd name="T34" fmla="*/ 29 w 94"/>
                <a:gd name="T35" fmla="*/ 116 h 127"/>
                <a:gd name="T36" fmla="*/ 11 w 94"/>
                <a:gd name="T37" fmla="*/ 116 h 127"/>
                <a:gd name="T38" fmla="*/ 11 w 94"/>
                <a:gd name="T39" fmla="*/ 12 h 127"/>
                <a:gd name="T40" fmla="*/ 29 w 94"/>
                <a:gd name="T41" fmla="*/ 12 h 127"/>
                <a:gd name="T42" fmla="*/ 83 w 94"/>
                <a:gd name="T43" fmla="*/ 63 h 127"/>
                <a:gd name="T44" fmla="*/ 68 w 94"/>
                <a:gd name="T45" fmla="*/ 102 h 127"/>
                <a:gd name="T46" fmla="*/ 29 w 94"/>
                <a:gd name="T47" fmla="*/ 116 h 127"/>
                <a:gd name="T48" fmla="*/ 15 w 94"/>
                <a:gd name="T49" fmla="*/ 112 h 127"/>
                <a:gd name="T50" fmla="*/ 29 w 94"/>
                <a:gd name="T51" fmla="*/ 112 h 127"/>
                <a:gd name="T52" fmla="*/ 29 w 94"/>
                <a:gd name="T53" fmla="*/ 112 h 127"/>
                <a:gd name="T54" fmla="*/ 65 w 94"/>
                <a:gd name="T55" fmla="*/ 99 h 127"/>
                <a:gd name="T56" fmla="*/ 79 w 94"/>
                <a:gd name="T57" fmla="*/ 63 h 127"/>
                <a:gd name="T58" fmla="*/ 29 w 94"/>
                <a:gd name="T59" fmla="*/ 16 h 127"/>
                <a:gd name="T60" fmla="*/ 15 w 94"/>
                <a:gd name="T61" fmla="*/ 16 h 127"/>
                <a:gd name="T62" fmla="*/ 15 w 94"/>
                <a:gd name="T63" fmla="*/ 112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94" h="127">
                  <a:moveTo>
                    <a:pt x="29" y="127"/>
                  </a:moveTo>
                  <a:cubicBezTo>
                    <a:pt x="29" y="127"/>
                    <a:pt x="29" y="127"/>
                    <a:pt x="29" y="127"/>
                  </a:cubicBezTo>
                  <a:cubicBezTo>
                    <a:pt x="0" y="127"/>
                    <a:pt x="0" y="127"/>
                    <a:pt x="0" y="12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69" y="0"/>
                    <a:pt x="94" y="24"/>
                    <a:pt x="94" y="63"/>
                  </a:cubicBezTo>
                  <a:cubicBezTo>
                    <a:pt x="94" y="83"/>
                    <a:pt x="88" y="99"/>
                    <a:pt x="76" y="110"/>
                  </a:cubicBezTo>
                  <a:cubicBezTo>
                    <a:pt x="65" y="121"/>
                    <a:pt x="48" y="127"/>
                    <a:pt x="29" y="127"/>
                  </a:cubicBezTo>
                  <a:close/>
                  <a:moveTo>
                    <a:pt x="4" y="123"/>
                  </a:moveTo>
                  <a:cubicBezTo>
                    <a:pt x="29" y="123"/>
                    <a:pt x="29" y="123"/>
                    <a:pt x="29" y="123"/>
                  </a:cubicBezTo>
                  <a:cubicBezTo>
                    <a:pt x="29" y="123"/>
                    <a:pt x="29" y="123"/>
                    <a:pt x="29" y="123"/>
                  </a:cubicBezTo>
                  <a:cubicBezTo>
                    <a:pt x="47" y="123"/>
                    <a:pt x="63" y="118"/>
                    <a:pt x="73" y="107"/>
                  </a:cubicBezTo>
                  <a:cubicBezTo>
                    <a:pt x="84" y="97"/>
                    <a:pt x="90" y="82"/>
                    <a:pt x="90" y="63"/>
                  </a:cubicBezTo>
                  <a:cubicBezTo>
                    <a:pt x="90" y="27"/>
                    <a:pt x="67" y="4"/>
                    <a:pt x="29" y="4"/>
                  </a:cubicBezTo>
                  <a:cubicBezTo>
                    <a:pt x="4" y="4"/>
                    <a:pt x="4" y="4"/>
                    <a:pt x="4" y="4"/>
                  </a:cubicBezTo>
                  <a:lnTo>
                    <a:pt x="4" y="123"/>
                  </a:lnTo>
                  <a:close/>
                  <a:moveTo>
                    <a:pt x="29" y="116"/>
                  </a:moveTo>
                  <a:cubicBezTo>
                    <a:pt x="29" y="116"/>
                    <a:pt x="29" y="116"/>
                    <a:pt x="29" y="116"/>
                  </a:cubicBezTo>
                  <a:cubicBezTo>
                    <a:pt x="11" y="116"/>
                    <a:pt x="11" y="116"/>
                    <a:pt x="11" y="116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29" y="12"/>
                    <a:pt x="29" y="12"/>
                    <a:pt x="29" y="12"/>
                  </a:cubicBezTo>
                  <a:cubicBezTo>
                    <a:pt x="63" y="12"/>
                    <a:pt x="83" y="31"/>
                    <a:pt x="83" y="63"/>
                  </a:cubicBezTo>
                  <a:cubicBezTo>
                    <a:pt x="83" y="80"/>
                    <a:pt x="78" y="93"/>
                    <a:pt x="68" y="102"/>
                  </a:cubicBezTo>
                  <a:cubicBezTo>
                    <a:pt x="59" y="111"/>
                    <a:pt x="45" y="116"/>
                    <a:pt x="29" y="116"/>
                  </a:cubicBezTo>
                  <a:close/>
                  <a:moveTo>
                    <a:pt x="15" y="112"/>
                  </a:moveTo>
                  <a:cubicBezTo>
                    <a:pt x="29" y="112"/>
                    <a:pt x="29" y="112"/>
                    <a:pt x="29" y="112"/>
                  </a:cubicBezTo>
                  <a:cubicBezTo>
                    <a:pt x="29" y="112"/>
                    <a:pt x="29" y="112"/>
                    <a:pt x="29" y="112"/>
                  </a:cubicBezTo>
                  <a:cubicBezTo>
                    <a:pt x="44" y="112"/>
                    <a:pt x="57" y="108"/>
                    <a:pt x="65" y="99"/>
                  </a:cubicBezTo>
                  <a:cubicBezTo>
                    <a:pt x="74" y="91"/>
                    <a:pt x="79" y="79"/>
                    <a:pt x="79" y="63"/>
                  </a:cubicBezTo>
                  <a:cubicBezTo>
                    <a:pt x="79" y="33"/>
                    <a:pt x="61" y="16"/>
                    <a:pt x="29" y="16"/>
                  </a:cubicBezTo>
                  <a:cubicBezTo>
                    <a:pt x="15" y="16"/>
                    <a:pt x="15" y="16"/>
                    <a:pt x="15" y="16"/>
                  </a:cubicBezTo>
                  <a:lnTo>
                    <a:pt x="15" y="112"/>
                  </a:ln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2" name="ïṧlîḑe">
              <a:extLst>
                <a:ext uri="{FF2B5EF4-FFF2-40B4-BE49-F238E27FC236}">
                  <a16:creationId xmlns:a16="http://schemas.microsoft.com/office/drawing/2014/main" id="{D05B8455-C64E-42DF-AC73-A2679B06B854}"/>
                </a:ext>
              </a:extLst>
            </p:cNvPr>
            <p:cNvSpPr/>
            <p:nvPr/>
          </p:nvSpPr>
          <p:spPr bwMode="auto">
            <a:xfrm>
              <a:off x="2122087" y="3274550"/>
              <a:ext cx="44111" cy="56766"/>
            </a:xfrm>
            <a:custGeom>
              <a:avLst/>
              <a:gdLst>
                <a:gd name="T0" fmla="*/ 119 w 164"/>
                <a:gd name="T1" fmla="*/ 105 h 211"/>
                <a:gd name="T2" fmla="*/ 164 w 164"/>
                <a:gd name="T3" fmla="*/ 18 h 211"/>
                <a:gd name="T4" fmla="*/ 105 w 164"/>
                <a:gd name="T5" fmla="*/ 0 h 211"/>
                <a:gd name="T6" fmla="*/ 0 w 164"/>
                <a:gd name="T7" fmla="*/ 105 h 211"/>
                <a:gd name="T8" fmla="*/ 105 w 164"/>
                <a:gd name="T9" fmla="*/ 211 h 211"/>
                <a:gd name="T10" fmla="*/ 164 w 164"/>
                <a:gd name="T11" fmla="*/ 192 h 211"/>
                <a:gd name="T12" fmla="*/ 119 w 164"/>
                <a:gd name="T13" fmla="*/ 105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4" h="211">
                  <a:moveTo>
                    <a:pt x="119" y="105"/>
                  </a:moveTo>
                  <a:cubicBezTo>
                    <a:pt x="119" y="69"/>
                    <a:pt x="137" y="38"/>
                    <a:pt x="164" y="18"/>
                  </a:cubicBezTo>
                  <a:cubicBezTo>
                    <a:pt x="147" y="7"/>
                    <a:pt x="127" y="0"/>
                    <a:pt x="105" y="0"/>
                  </a:cubicBezTo>
                  <a:cubicBezTo>
                    <a:pt x="47" y="0"/>
                    <a:pt x="0" y="47"/>
                    <a:pt x="0" y="105"/>
                  </a:cubicBezTo>
                  <a:cubicBezTo>
                    <a:pt x="0" y="164"/>
                    <a:pt x="47" y="211"/>
                    <a:pt x="105" y="211"/>
                  </a:cubicBezTo>
                  <a:cubicBezTo>
                    <a:pt x="127" y="211"/>
                    <a:pt x="147" y="204"/>
                    <a:pt x="164" y="192"/>
                  </a:cubicBezTo>
                  <a:cubicBezTo>
                    <a:pt x="137" y="173"/>
                    <a:pt x="119" y="141"/>
                    <a:pt x="119" y="105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3" name="îsḻiḑê">
              <a:extLst>
                <a:ext uri="{FF2B5EF4-FFF2-40B4-BE49-F238E27FC236}">
                  <a16:creationId xmlns:a16="http://schemas.microsoft.com/office/drawing/2014/main" id="{E1A0D649-571C-45B7-8F62-74E44B89FE69}"/>
                </a:ext>
              </a:extLst>
            </p:cNvPr>
            <p:cNvSpPr/>
            <p:nvPr/>
          </p:nvSpPr>
          <p:spPr bwMode="auto">
            <a:xfrm>
              <a:off x="2166198" y="3274550"/>
              <a:ext cx="32541" cy="56766"/>
            </a:xfrm>
            <a:custGeom>
              <a:avLst/>
              <a:gdLst>
                <a:gd name="T0" fmla="*/ 74 w 120"/>
                <a:gd name="T1" fmla="*/ 105 h 211"/>
                <a:gd name="T2" fmla="*/ 120 w 120"/>
                <a:gd name="T3" fmla="*/ 19 h 211"/>
                <a:gd name="T4" fmla="*/ 60 w 120"/>
                <a:gd name="T5" fmla="*/ 0 h 211"/>
                <a:gd name="T6" fmla="*/ 0 w 120"/>
                <a:gd name="T7" fmla="*/ 18 h 211"/>
                <a:gd name="T8" fmla="*/ 46 w 120"/>
                <a:gd name="T9" fmla="*/ 105 h 211"/>
                <a:gd name="T10" fmla="*/ 0 w 120"/>
                <a:gd name="T11" fmla="*/ 192 h 211"/>
                <a:gd name="T12" fmla="*/ 60 w 120"/>
                <a:gd name="T13" fmla="*/ 211 h 211"/>
                <a:gd name="T14" fmla="*/ 120 w 120"/>
                <a:gd name="T15" fmla="*/ 192 h 211"/>
                <a:gd name="T16" fmla="*/ 74 w 120"/>
                <a:gd name="T17" fmla="*/ 105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0" h="211">
                  <a:moveTo>
                    <a:pt x="74" y="105"/>
                  </a:moveTo>
                  <a:cubicBezTo>
                    <a:pt x="74" y="69"/>
                    <a:pt x="92" y="38"/>
                    <a:pt x="120" y="19"/>
                  </a:cubicBezTo>
                  <a:cubicBezTo>
                    <a:pt x="103" y="7"/>
                    <a:pt x="82" y="0"/>
                    <a:pt x="60" y="0"/>
                  </a:cubicBezTo>
                  <a:cubicBezTo>
                    <a:pt x="38" y="0"/>
                    <a:pt x="17" y="7"/>
                    <a:pt x="0" y="18"/>
                  </a:cubicBezTo>
                  <a:cubicBezTo>
                    <a:pt x="28" y="38"/>
                    <a:pt x="46" y="69"/>
                    <a:pt x="46" y="105"/>
                  </a:cubicBezTo>
                  <a:cubicBezTo>
                    <a:pt x="46" y="141"/>
                    <a:pt x="28" y="173"/>
                    <a:pt x="0" y="192"/>
                  </a:cubicBezTo>
                  <a:cubicBezTo>
                    <a:pt x="17" y="204"/>
                    <a:pt x="38" y="211"/>
                    <a:pt x="60" y="211"/>
                  </a:cubicBezTo>
                  <a:cubicBezTo>
                    <a:pt x="82" y="211"/>
                    <a:pt x="103" y="204"/>
                    <a:pt x="120" y="192"/>
                  </a:cubicBezTo>
                  <a:cubicBezTo>
                    <a:pt x="92" y="173"/>
                    <a:pt x="74" y="142"/>
                    <a:pt x="74" y="105"/>
                  </a:cubicBezTo>
                  <a:close/>
                </a:path>
              </a:pathLst>
            </a:custGeom>
            <a:solidFill>
              <a:srgbClr val="BCBE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4" name="ïsľîḍê">
              <a:extLst>
                <a:ext uri="{FF2B5EF4-FFF2-40B4-BE49-F238E27FC236}">
                  <a16:creationId xmlns:a16="http://schemas.microsoft.com/office/drawing/2014/main" id="{A4DF9F6C-390D-4E04-A66C-DCC7F1093020}"/>
                </a:ext>
              </a:extLst>
            </p:cNvPr>
            <p:cNvSpPr/>
            <p:nvPr/>
          </p:nvSpPr>
          <p:spPr bwMode="auto">
            <a:xfrm>
              <a:off x="2154267" y="3279250"/>
              <a:ext cx="24587" cy="47004"/>
            </a:xfrm>
            <a:custGeom>
              <a:avLst/>
              <a:gdLst>
                <a:gd name="T0" fmla="*/ 91 w 91"/>
                <a:gd name="T1" fmla="*/ 87 h 174"/>
                <a:gd name="T2" fmla="*/ 45 w 91"/>
                <a:gd name="T3" fmla="*/ 0 h 174"/>
                <a:gd name="T4" fmla="*/ 0 w 91"/>
                <a:gd name="T5" fmla="*/ 87 h 174"/>
                <a:gd name="T6" fmla="*/ 45 w 91"/>
                <a:gd name="T7" fmla="*/ 174 h 174"/>
                <a:gd name="T8" fmla="*/ 91 w 91"/>
                <a:gd name="T9" fmla="*/ 87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1" h="174">
                  <a:moveTo>
                    <a:pt x="91" y="87"/>
                  </a:moveTo>
                  <a:cubicBezTo>
                    <a:pt x="91" y="51"/>
                    <a:pt x="73" y="20"/>
                    <a:pt x="45" y="0"/>
                  </a:cubicBezTo>
                  <a:cubicBezTo>
                    <a:pt x="18" y="20"/>
                    <a:pt x="0" y="51"/>
                    <a:pt x="0" y="87"/>
                  </a:cubicBezTo>
                  <a:cubicBezTo>
                    <a:pt x="0" y="123"/>
                    <a:pt x="18" y="155"/>
                    <a:pt x="45" y="174"/>
                  </a:cubicBezTo>
                  <a:cubicBezTo>
                    <a:pt x="73" y="155"/>
                    <a:pt x="91" y="123"/>
                    <a:pt x="91" y="87"/>
                  </a:cubicBezTo>
                  <a:close/>
                </a:path>
              </a:pathLst>
            </a:custGeom>
            <a:solidFill>
              <a:srgbClr val="D7E8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5" name="ï$ļíḍe">
              <a:extLst>
                <a:ext uri="{FF2B5EF4-FFF2-40B4-BE49-F238E27FC236}">
                  <a16:creationId xmlns:a16="http://schemas.microsoft.com/office/drawing/2014/main" id="{B750CFEF-B98B-4C1A-8680-89E7D59EEE5E}"/>
                </a:ext>
              </a:extLst>
            </p:cNvPr>
            <p:cNvSpPr/>
            <p:nvPr/>
          </p:nvSpPr>
          <p:spPr bwMode="auto">
            <a:xfrm>
              <a:off x="2198739" y="3274550"/>
              <a:ext cx="44111" cy="56766"/>
            </a:xfrm>
            <a:custGeom>
              <a:avLst/>
              <a:gdLst>
                <a:gd name="T0" fmla="*/ 59 w 164"/>
                <a:gd name="T1" fmla="*/ 0 h 211"/>
                <a:gd name="T2" fmla="*/ 0 w 164"/>
                <a:gd name="T3" fmla="*/ 19 h 211"/>
                <a:gd name="T4" fmla="*/ 45 w 164"/>
                <a:gd name="T5" fmla="*/ 105 h 211"/>
                <a:gd name="T6" fmla="*/ 0 w 164"/>
                <a:gd name="T7" fmla="*/ 192 h 211"/>
                <a:gd name="T8" fmla="*/ 59 w 164"/>
                <a:gd name="T9" fmla="*/ 211 h 211"/>
                <a:gd name="T10" fmla="*/ 164 w 164"/>
                <a:gd name="T11" fmla="*/ 106 h 211"/>
                <a:gd name="T12" fmla="*/ 59 w 164"/>
                <a:gd name="T13" fmla="*/ 0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4" h="211">
                  <a:moveTo>
                    <a:pt x="59" y="0"/>
                  </a:moveTo>
                  <a:cubicBezTo>
                    <a:pt x="37" y="0"/>
                    <a:pt x="17" y="7"/>
                    <a:pt x="0" y="19"/>
                  </a:cubicBezTo>
                  <a:cubicBezTo>
                    <a:pt x="27" y="38"/>
                    <a:pt x="45" y="69"/>
                    <a:pt x="45" y="105"/>
                  </a:cubicBezTo>
                  <a:cubicBezTo>
                    <a:pt x="45" y="142"/>
                    <a:pt x="27" y="173"/>
                    <a:pt x="0" y="192"/>
                  </a:cubicBezTo>
                  <a:cubicBezTo>
                    <a:pt x="16" y="204"/>
                    <a:pt x="37" y="211"/>
                    <a:pt x="59" y="211"/>
                  </a:cubicBezTo>
                  <a:cubicBezTo>
                    <a:pt x="117" y="211"/>
                    <a:pt x="164" y="164"/>
                    <a:pt x="164" y="106"/>
                  </a:cubicBezTo>
                  <a:cubicBezTo>
                    <a:pt x="164" y="47"/>
                    <a:pt x="117" y="0"/>
                    <a:pt x="59" y="0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6" name="íŝ1íḋé">
              <a:extLst>
                <a:ext uri="{FF2B5EF4-FFF2-40B4-BE49-F238E27FC236}">
                  <a16:creationId xmlns:a16="http://schemas.microsoft.com/office/drawing/2014/main" id="{E725E02C-974B-4424-80BE-66F48AFA9DAE}"/>
                </a:ext>
              </a:extLst>
            </p:cNvPr>
            <p:cNvSpPr/>
            <p:nvPr/>
          </p:nvSpPr>
          <p:spPr bwMode="auto">
            <a:xfrm>
              <a:off x="2186446" y="3279611"/>
              <a:ext cx="24225" cy="46642"/>
            </a:xfrm>
            <a:custGeom>
              <a:avLst/>
              <a:gdLst>
                <a:gd name="T0" fmla="*/ 91 w 91"/>
                <a:gd name="T1" fmla="*/ 86 h 173"/>
                <a:gd name="T2" fmla="*/ 46 w 91"/>
                <a:gd name="T3" fmla="*/ 0 h 173"/>
                <a:gd name="T4" fmla="*/ 0 w 91"/>
                <a:gd name="T5" fmla="*/ 86 h 173"/>
                <a:gd name="T6" fmla="*/ 46 w 91"/>
                <a:gd name="T7" fmla="*/ 173 h 173"/>
                <a:gd name="T8" fmla="*/ 91 w 91"/>
                <a:gd name="T9" fmla="*/ 86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1" h="173">
                  <a:moveTo>
                    <a:pt x="91" y="86"/>
                  </a:moveTo>
                  <a:cubicBezTo>
                    <a:pt x="91" y="50"/>
                    <a:pt x="73" y="19"/>
                    <a:pt x="46" y="0"/>
                  </a:cubicBezTo>
                  <a:cubicBezTo>
                    <a:pt x="18" y="19"/>
                    <a:pt x="0" y="50"/>
                    <a:pt x="0" y="86"/>
                  </a:cubicBezTo>
                  <a:cubicBezTo>
                    <a:pt x="0" y="123"/>
                    <a:pt x="18" y="154"/>
                    <a:pt x="46" y="173"/>
                  </a:cubicBezTo>
                  <a:cubicBezTo>
                    <a:pt x="73" y="154"/>
                    <a:pt x="91" y="123"/>
                    <a:pt x="91" y="86"/>
                  </a:cubicBezTo>
                  <a:close/>
                </a:path>
              </a:pathLst>
            </a:custGeom>
            <a:solidFill>
              <a:srgbClr val="7DB5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7" name="iş1íḋe">
              <a:extLst>
                <a:ext uri="{FF2B5EF4-FFF2-40B4-BE49-F238E27FC236}">
                  <a16:creationId xmlns:a16="http://schemas.microsoft.com/office/drawing/2014/main" id="{FC4A3E99-6954-46B9-AF6B-F97423FA2FB6}"/>
                </a:ext>
              </a:extLst>
            </p:cNvPr>
            <p:cNvSpPr/>
            <p:nvPr/>
          </p:nvSpPr>
          <p:spPr bwMode="auto">
            <a:xfrm>
              <a:off x="2041457" y="3477751"/>
              <a:ext cx="201394" cy="9401"/>
            </a:xfrm>
            <a:prstGeom prst="rect">
              <a:avLst/>
            </a:prstGeom>
            <a:solidFill>
              <a:srgbClr val="EBEC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8" name="ïṣlîḑé">
              <a:extLst>
                <a:ext uri="{FF2B5EF4-FFF2-40B4-BE49-F238E27FC236}">
                  <a16:creationId xmlns:a16="http://schemas.microsoft.com/office/drawing/2014/main" id="{5BDDF284-AB09-4567-9BAF-B4195665C1DF}"/>
                </a:ext>
              </a:extLst>
            </p:cNvPr>
            <p:cNvSpPr/>
            <p:nvPr/>
          </p:nvSpPr>
          <p:spPr bwMode="auto">
            <a:xfrm>
              <a:off x="2089184" y="3497637"/>
              <a:ext cx="153667" cy="9401"/>
            </a:xfrm>
            <a:prstGeom prst="rect">
              <a:avLst/>
            </a:prstGeom>
            <a:solidFill>
              <a:srgbClr val="C5C6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9" name="îš1íḑè">
              <a:extLst>
                <a:ext uri="{FF2B5EF4-FFF2-40B4-BE49-F238E27FC236}">
                  <a16:creationId xmlns:a16="http://schemas.microsoft.com/office/drawing/2014/main" id="{AFAC3871-F009-464F-B719-6700C2208B1D}"/>
                </a:ext>
              </a:extLst>
            </p:cNvPr>
            <p:cNvSpPr/>
            <p:nvPr/>
          </p:nvSpPr>
          <p:spPr bwMode="auto">
            <a:xfrm>
              <a:off x="1828855" y="3342886"/>
              <a:ext cx="82438" cy="61828"/>
            </a:xfrm>
            <a:custGeom>
              <a:avLst/>
              <a:gdLst>
                <a:gd name="T0" fmla="*/ 305 w 305"/>
                <a:gd name="T1" fmla="*/ 46 h 229"/>
                <a:gd name="T2" fmla="*/ 305 w 305"/>
                <a:gd name="T3" fmla="*/ 37 h 229"/>
                <a:gd name="T4" fmla="*/ 157 w 305"/>
                <a:gd name="T5" fmla="*/ 37 h 229"/>
                <a:gd name="T6" fmla="*/ 157 w 305"/>
                <a:gd name="T7" fmla="*/ 0 h 229"/>
                <a:gd name="T8" fmla="*/ 149 w 305"/>
                <a:gd name="T9" fmla="*/ 0 h 229"/>
                <a:gd name="T10" fmla="*/ 149 w 305"/>
                <a:gd name="T11" fmla="*/ 37 h 229"/>
                <a:gd name="T12" fmla="*/ 0 w 305"/>
                <a:gd name="T13" fmla="*/ 37 h 229"/>
                <a:gd name="T14" fmla="*/ 0 w 305"/>
                <a:gd name="T15" fmla="*/ 45 h 229"/>
                <a:gd name="T16" fmla="*/ 148 w 305"/>
                <a:gd name="T17" fmla="*/ 45 h 229"/>
                <a:gd name="T18" fmla="*/ 148 w 305"/>
                <a:gd name="T19" fmla="*/ 81 h 229"/>
                <a:gd name="T20" fmla="*/ 0 w 305"/>
                <a:gd name="T21" fmla="*/ 81 h 229"/>
                <a:gd name="T22" fmla="*/ 0 w 305"/>
                <a:gd name="T23" fmla="*/ 89 h 229"/>
                <a:gd name="T24" fmla="*/ 148 w 305"/>
                <a:gd name="T25" fmla="*/ 89 h 229"/>
                <a:gd name="T26" fmla="*/ 148 w 305"/>
                <a:gd name="T27" fmla="*/ 89 h 229"/>
                <a:gd name="T28" fmla="*/ 153 w 305"/>
                <a:gd name="T29" fmla="*/ 89 h 229"/>
                <a:gd name="T30" fmla="*/ 192 w 305"/>
                <a:gd name="T31" fmla="*/ 114 h 229"/>
                <a:gd name="T32" fmla="*/ 187 w 305"/>
                <a:gd name="T33" fmla="*/ 129 h 229"/>
                <a:gd name="T34" fmla="*/ 153 w 305"/>
                <a:gd name="T35" fmla="*/ 140 h 229"/>
                <a:gd name="T36" fmla="*/ 0 w 305"/>
                <a:gd name="T37" fmla="*/ 140 h 229"/>
                <a:gd name="T38" fmla="*/ 0 w 305"/>
                <a:gd name="T39" fmla="*/ 148 h 229"/>
                <a:gd name="T40" fmla="*/ 149 w 305"/>
                <a:gd name="T41" fmla="*/ 148 h 229"/>
                <a:gd name="T42" fmla="*/ 149 w 305"/>
                <a:gd name="T43" fmla="*/ 184 h 229"/>
                <a:gd name="T44" fmla="*/ 0 w 305"/>
                <a:gd name="T45" fmla="*/ 184 h 229"/>
                <a:gd name="T46" fmla="*/ 0 w 305"/>
                <a:gd name="T47" fmla="*/ 192 h 229"/>
                <a:gd name="T48" fmla="*/ 149 w 305"/>
                <a:gd name="T49" fmla="*/ 192 h 229"/>
                <a:gd name="T50" fmla="*/ 149 w 305"/>
                <a:gd name="T51" fmla="*/ 229 h 229"/>
                <a:gd name="T52" fmla="*/ 157 w 305"/>
                <a:gd name="T53" fmla="*/ 229 h 229"/>
                <a:gd name="T54" fmla="*/ 157 w 305"/>
                <a:gd name="T55" fmla="*/ 192 h 229"/>
                <a:gd name="T56" fmla="*/ 305 w 305"/>
                <a:gd name="T57" fmla="*/ 192 h 229"/>
                <a:gd name="T58" fmla="*/ 305 w 305"/>
                <a:gd name="T59" fmla="*/ 184 h 229"/>
                <a:gd name="T60" fmla="*/ 157 w 305"/>
                <a:gd name="T61" fmla="*/ 184 h 229"/>
                <a:gd name="T62" fmla="*/ 157 w 305"/>
                <a:gd name="T63" fmla="*/ 148 h 229"/>
                <a:gd name="T64" fmla="*/ 194 w 305"/>
                <a:gd name="T65" fmla="*/ 134 h 229"/>
                <a:gd name="T66" fmla="*/ 201 w 305"/>
                <a:gd name="T67" fmla="*/ 117 h 229"/>
                <a:gd name="T68" fmla="*/ 305 w 305"/>
                <a:gd name="T69" fmla="*/ 117 h 229"/>
                <a:gd name="T70" fmla="*/ 305 w 305"/>
                <a:gd name="T71" fmla="*/ 109 h 229"/>
                <a:gd name="T72" fmla="*/ 200 w 305"/>
                <a:gd name="T73" fmla="*/ 109 h 229"/>
                <a:gd name="T74" fmla="*/ 157 w 305"/>
                <a:gd name="T75" fmla="*/ 81 h 229"/>
                <a:gd name="T76" fmla="*/ 157 w 305"/>
                <a:gd name="T77" fmla="*/ 46 h 229"/>
                <a:gd name="T78" fmla="*/ 305 w 305"/>
                <a:gd name="T79" fmla="*/ 46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305" h="229">
                  <a:moveTo>
                    <a:pt x="305" y="46"/>
                  </a:moveTo>
                  <a:cubicBezTo>
                    <a:pt x="305" y="37"/>
                    <a:pt x="305" y="37"/>
                    <a:pt x="305" y="37"/>
                  </a:cubicBezTo>
                  <a:cubicBezTo>
                    <a:pt x="157" y="37"/>
                    <a:pt x="157" y="37"/>
                    <a:pt x="157" y="37"/>
                  </a:cubicBezTo>
                  <a:cubicBezTo>
                    <a:pt x="157" y="0"/>
                    <a:pt x="157" y="0"/>
                    <a:pt x="157" y="0"/>
                  </a:cubicBezTo>
                  <a:cubicBezTo>
                    <a:pt x="149" y="0"/>
                    <a:pt x="149" y="0"/>
                    <a:pt x="149" y="0"/>
                  </a:cubicBezTo>
                  <a:cubicBezTo>
                    <a:pt x="149" y="37"/>
                    <a:pt x="149" y="37"/>
                    <a:pt x="149" y="37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148" y="45"/>
                    <a:pt x="148" y="45"/>
                    <a:pt x="148" y="45"/>
                  </a:cubicBezTo>
                  <a:cubicBezTo>
                    <a:pt x="148" y="81"/>
                    <a:pt x="148" y="81"/>
                    <a:pt x="148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148" y="89"/>
                    <a:pt x="148" y="89"/>
                    <a:pt x="148" y="89"/>
                  </a:cubicBezTo>
                  <a:cubicBezTo>
                    <a:pt x="148" y="89"/>
                    <a:pt x="148" y="89"/>
                    <a:pt x="148" y="89"/>
                  </a:cubicBezTo>
                  <a:cubicBezTo>
                    <a:pt x="153" y="89"/>
                    <a:pt x="153" y="89"/>
                    <a:pt x="153" y="89"/>
                  </a:cubicBezTo>
                  <a:cubicBezTo>
                    <a:pt x="154" y="89"/>
                    <a:pt x="189" y="87"/>
                    <a:pt x="192" y="114"/>
                  </a:cubicBezTo>
                  <a:cubicBezTo>
                    <a:pt x="193" y="114"/>
                    <a:pt x="193" y="122"/>
                    <a:pt x="187" y="129"/>
                  </a:cubicBezTo>
                  <a:cubicBezTo>
                    <a:pt x="181" y="136"/>
                    <a:pt x="170" y="140"/>
                    <a:pt x="153" y="140"/>
                  </a:cubicBezTo>
                  <a:cubicBezTo>
                    <a:pt x="0" y="140"/>
                    <a:pt x="0" y="140"/>
                    <a:pt x="0" y="140"/>
                  </a:cubicBezTo>
                  <a:cubicBezTo>
                    <a:pt x="0" y="148"/>
                    <a:pt x="0" y="148"/>
                    <a:pt x="0" y="148"/>
                  </a:cubicBezTo>
                  <a:cubicBezTo>
                    <a:pt x="149" y="148"/>
                    <a:pt x="149" y="148"/>
                    <a:pt x="149" y="148"/>
                  </a:cubicBezTo>
                  <a:cubicBezTo>
                    <a:pt x="149" y="184"/>
                    <a:pt x="149" y="184"/>
                    <a:pt x="149" y="184"/>
                  </a:cubicBezTo>
                  <a:cubicBezTo>
                    <a:pt x="0" y="184"/>
                    <a:pt x="0" y="184"/>
                    <a:pt x="0" y="184"/>
                  </a:cubicBezTo>
                  <a:cubicBezTo>
                    <a:pt x="0" y="192"/>
                    <a:pt x="0" y="192"/>
                    <a:pt x="0" y="192"/>
                  </a:cubicBezTo>
                  <a:cubicBezTo>
                    <a:pt x="149" y="192"/>
                    <a:pt x="149" y="192"/>
                    <a:pt x="149" y="192"/>
                  </a:cubicBezTo>
                  <a:cubicBezTo>
                    <a:pt x="149" y="229"/>
                    <a:pt x="149" y="229"/>
                    <a:pt x="149" y="229"/>
                  </a:cubicBezTo>
                  <a:cubicBezTo>
                    <a:pt x="157" y="229"/>
                    <a:pt x="157" y="229"/>
                    <a:pt x="157" y="229"/>
                  </a:cubicBezTo>
                  <a:cubicBezTo>
                    <a:pt x="157" y="192"/>
                    <a:pt x="157" y="192"/>
                    <a:pt x="157" y="192"/>
                  </a:cubicBezTo>
                  <a:cubicBezTo>
                    <a:pt x="305" y="192"/>
                    <a:pt x="305" y="192"/>
                    <a:pt x="305" y="192"/>
                  </a:cubicBezTo>
                  <a:cubicBezTo>
                    <a:pt x="305" y="184"/>
                    <a:pt x="305" y="184"/>
                    <a:pt x="305" y="184"/>
                  </a:cubicBezTo>
                  <a:cubicBezTo>
                    <a:pt x="157" y="184"/>
                    <a:pt x="157" y="184"/>
                    <a:pt x="157" y="184"/>
                  </a:cubicBezTo>
                  <a:cubicBezTo>
                    <a:pt x="157" y="148"/>
                    <a:pt x="157" y="148"/>
                    <a:pt x="157" y="148"/>
                  </a:cubicBezTo>
                  <a:cubicBezTo>
                    <a:pt x="174" y="147"/>
                    <a:pt x="186" y="143"/>
                    <a:pt x="194" y="134"/>
                  </a:cubicBezTo>
                  <a:cubicBezTo>
                    <a:pt x="199" y="128"/>
                    <a:pt x="200" y="121"/>
                    <a:pt x="201" y="117"/>
                  </a:cubicBezTo>
                  <a:cubicBezTo>
                    <a:pt x="305" y="117"/>
                    <a:pt x="305" y="117"/>
                    <a:pt x="305" y="117"/>
                  </a:cubicBezTo>
                  <a:cubicBezTo>
                    <a:pt x="305" y="109"/>
                    <a:pt x="305" y="109"/>
                    <a:pt x="305" y="109"/>
                  </a:cubicBezTo>
                  <a:cubicBezTo>
                    <a:pt x="200" y="109"/>
                    <a:pt x="200" y="109"/>
                    <a:pt x="200" y="109"/>
                  </a:cubicBezTo>
                  <a:cubicBezTo>
                    <a:pt x="195" y="87"/>
                    <a:pt x="172" y="81"/>
                    <a:pt x="157" y="81"/>
                  </a:cubicBezTo>
                  <a:cubicBezTo>
                    <a:pt x="157" y="46"/>
                    <a:pt x="157" y="46"/>
                    <a:pt x="157" y="46"/>
                  </a:cubicBezTo>
                  <a:lnTo>
                    <a:pt x="305" y="46"/>
                  </a:lnTo>
                  <a:close/>
                </a:path>
              </a:pathLst>
            </a:custGeom>
            <a:solidFill>
              <a:srgbClr val="EBEC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0" name="íślïďé">
              <a:extLst>
                <a:ext uri="{FF2B5EF4-FFF2-40B4-BE49-F238E27FC236}">
                  <a16:creationId xmlns:a16="http://schemas.microsoft.com/office/drawing/2014/main" id="{9671D285-13CE-4CDE-AC11-E1E3FC031B9F}"/>
                </a:ext>
              </a:extLst>
            </p:cNvPr>
            <p:cNvSpPr/>
            <p:nvPr/>
          </p:nvSpPr>
          <p:spPr bwMode="auto">
            <a:xfrm>
              <a:off x="2071106" y="3477751"/>
              <a:ext cx="171745" cy="9401"/>
            </a:xfrm>
            <a:custGeom>
              <a:avLst/>
              <a:gdLst>
                <a:gd name="T0" fmla="*/ 638 w 638"/>
                <a:gd name="T1" fmla="*/ 34 h 34"/>
                <a:gd name="T2" fmla="*/ 638 w 638"/>
                <a:gd name="T3" fmla="*/ 0 h 34"/>
                <a:gd name="T4" fmla="*/ 93 w 638"/>
                <a:gd name="T5" fmla="*/ 0 h 34"/>
                <a:gd name="T6" fmla="*/ 0 w 638"/>
                <a:gd name="T7" fmla="*/ 34 h 34"/>
                <a:gd name="T8" fmla="*/ 638 w 638"/>
                <a:gd name="T9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8" h="34">
                  <a:moveTo>
                    <a:pt x="638" y="34"/>
                  </a:moveTo>
                  <a:cubicBezTo>
                    <a:pt x="638" y="0"/>
                    <a:pt x="638" y="0"/>
                    <a:pt x="638" y="0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62" y="12"/>
                    <a:pt x="31" y="23"/>
                    <a:pt x="0" y="34"/>
                  </a:cubicBezTo>
                  <a:lnTo>
                    <a:pt x="638" y="34"/>
                  </a:lnTo>
                  <a:close/>
                </a:path>
              </a:pathLst>
            </a:custGeom>
            <a:solidFill>
              <a:srgbClr val="C5C6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1" name="iṩľidê">
              <a:extLst>
                <a:ext uri="{FF2B5EF4-FFF2-40B4-BE49-F238E27FC236}">
                  <a16:creationId xmlns:a16="http://schemas.microsoft.com/office/drawing/2014/main" id="{BB44F910-A0A4-4CCE-80DE-43BCE11F1456}"/>
                </a:ext>
              </a:extLst>
            </p:cNvPr>
            <p:cNvSpPr/>
            <p:nvPr/>
          </p:nvSpPr>
          <p:spPr bwMode="auto">
            <a:xfrm>
              <a:off x="2147397" y="3425685"/>
              <a:ext cx="95454" cy="30372"/>
            </a:xfrm>
            <a:custGeom>
              <a:avLst/>
              <a:gdLst>
                <a:gd name="T0" fmla="*/ 354 w 354"/>
                <a:gd name="T1" fmla="*/ 0 h 113"/>
                <a:gd name="T2" fmla="*/ 194 w 354"/>
                <a:gd name="T3" fmla="*/ 0 h 113"/>
                <a:gd name="T4" fmla="*/ 0 w 354"/>
                <a:gd name="T5" fmla="*/ 110 h 113"/>
                <a:gd name="T6" fmla="*/ 0 w 354"/>
                <a:gd name="T7" fmla="*/ 113 h 113"/>
                <a:gd name="T8" fmla="*/ 354 w 354"/>
                <a:gd name="T9" fmla="*/ 113 h 113"/>
                <a:gd name="T10" fmla="*/ 354 w 354"/>
                <a:gd name="T1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4" h="113">
                  <a:moveTo>
                    <a:pt x="354" y="0"/>
                  </a:moveTo>
                  <a:cubicBezTo>
                    <a:pt x="194" y="0"/>
                    <a:pt x="194" y="0"/>
                    <a:pt x="194" y="0"/>
                  </a:cubicBezTo>
                  <a:cubicBezTo>
                    <a:pt x="132" y="40"/>
                    <a:pt x="67" y="77"/>
                    <a:pt x="0" y="110"/>
                  </a:cubicBezTo>
                  <a:cubicBezTo>
                    <a:pt x="0" y="113"/>
                    <a:pt x="0" y="113"/>
                    <a:pt x="0" y="113"/>
                  </a:cubicBezTo>
                  <a:cubicBezTo>
                    <a:pt x="354" y="113"/>
                    <a:pt x="354" y="113"/>
                    <a:pt x="354" y="113"/>
                  </a:cubicBezTo>
                  <a:lnTo>
                    <a:pt x="354" y="0"/>
                  </a:lnTo>
                  <a:close/>
                </a:path>
              </a:pathLst>
            </a:custGeom>
            <a:solidFill>
              <a:srgbClr val="9B9C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2" name="isḻíḓé">
              <a:extLst>
                <a:ext uri="{FF2B5EF4-FFF2-40B4-BE49-F238E27FC236}">
                  <a16:creationId xmlns:a16="http://schemas.microsoft.com/office/drawing/2014/main" id="{227521F9-9D0E-4785-9784-417D3D75E1EB}"/>
                </a:ext>
              </a:extLst>
            </p:cNvPr>
            <p:cNvSpPr/>
            <p:nvPr/>
          </p:nvSpPr>
          <p:spPr bwMode="auto">
            <a:xfrm>
              <a:off x="1810777" y="3240201"/>
              <a:ext cx="71229" cy="63998"/>
            </a:xfrm>
            <a:custGeom>
              <a:avLst/>
              <a:gdLst>
                <a:gd name="T0" fmla="*/ 61 w 265"/>
                <a:gd name="T1" fmla="*/ 0 h 238"/>
                <a:gd name="T2" fmla="*/ 0 w 265"/>
                <a:gd name="T3" fmla="*/ 61 h 238"/>
                <a:gd name="T4" fmla="*/ 0 w 265"/>
                <a:gd name="T5" fmla="*/ 238 h 238"/>
                <a:gd name="T6" fmla="*/ 265 w 265"/>
                <a:gd name="T7" fmla="*/ 0 h 238"/>
                <a:gd name="T8" fmla="*/ 265 w 265"/>
                <a:gd name="T9" fmla="*/ 0 h 238"/>
                <a:gd name="T10" fmla="*/ 61 w 265"/>
                <a:gd name="T11" fmla="*/ 0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65" h="238">
                  <a:moveTo>
                    <a:pt x="61" y="0"/>
                  </a:moveTo>
                  <a:cubicBezTo>
                    <a:pt x="28" y="0"/>
                    <a:pt x="0" y="27"/>
                    <a:pt x="0" y="61"/>
                  </a:cubicBezTo>
                  <a:cubicBezTo>
                    <a:pt x="0" y="238"/>
                    <a:pt x="0" y="238"/>
                    <a:pt x="0" y="238"/>
                  </a:cubicBezTo>
                  <a:cubicBezTo>
                    <a:pt x="5" y="163"/>
                    <a:pt x="40" y="0"/>
                    <a:pt x="265" y="0"/>
                  </a:cubicBezTo>
                  <a:cubicBezTo>
                    <a:pt x="265" y="0"/>
                    <a:pt x="265" y="0"/>
                    <a:pt x="265" y="0"/>
                  </a:cubicBezTo>
                  <a:cubicBezTo>
                    <a:pt x="61" y="0"/>
                    <a:pt x="61" y="0"/>
                    <a:pt x="61" y="0"/>
                  </a:cubicBezTo>
                </a:path>
              </a:pathLst>
            </a:custGeom>
            <a:solidFill>
              <a:srgbClr val="7995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3" name="ïṣḻíḓê">
              <a:extLst>
                <a:ext uri="{FF2B5EF4-FFF2-40B4-BE49-F238E27FC236}">
                  <a16:creationId xmlns:a16="http://schemas.microsoft.com/office/drawing/2014/main" id="{85E8E343-F6EE-436F-A184-A4BFF9430F2E}"/>
                </a:ext>
              </a:extLst>
            </p:cNvPr>
            <p:cNvSpPr/>
            <p:nvPr/>
          </p:nvSpPr>
          <p:spPr bwMode="auto">
            <a:xfrm>
              <a:off x="1192496" y="3040977"/>
              <a:ext cx="212602" cy="167406"/>
            </a:xfrm>
            <a:custGeom>
              <a:avLst/>
              <a:gdLst>
                <a:gd name="T0" fmla="*/ 85 w 788"/>
                <a:gd name="T1" fmla="*/ 8 h 622"/>
                <a:gd name="T2" fmla="*/ 130 w 788"/>
                <a:gd name="T3" fmla="*/ 0 h 622"/>
                <a:gd name="T4" fmla="*/ 348 w 788"/>
                <a:gd name="T5" fmla="*/ 430 h 622"/>
                <a:gd name="T6" fmla="*/ 788 w 788"/>
                <a:gd name="T7" fmla="*/ 542 h 622"/>
                <a:gd name="T8" fmla="*/ 788 w 788"/>
                <a:gd name="T9" fmla="*/ 622 h 622"/>
                <a:gd name="T10" fmla="*/ 280 w 788"/>
                <a:gd name="T11" fmla="*/ 594 h 622"/>
                <a:gd name="T12" fmla="*/ 0 w 788"/>
                <a:gd name="T13" fmla="*/ 182 h 622"/>
                <a:gd name="T14" fmla="*/ 54 w 788"/>
                <a:gd name="T15" fmla="*/ 38 h 622"/>
                <a:gd name="T16" fmla="*/ 85 w 788"/>
                <a:gd name="T17" fmla="*/ 8 h 6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88" h="622">
                  <a:moveTo>
                    <a:pt x="85" y="8"/>
                  </a:moveTo>
                  <a:cubicBezTo>
                    <a:pt x="130" y="0"/>
                    <a:pt x="130" y="0"/>
                    <a:pt x="130" y="0"/>
                  </a:cubicBezTo>
                  <a:cubicBezTo>
                    <a:pt x="348" y="430"/>
                    <a:pt x="348" y="430"/>
                    <a:pt x="348" y="430"/>
                  </a:cubicBezTo>
                  <a:cubicBezTo>
                    <a:pt x="788" y="542"/>
                    <a:pt x="788" y="542"/>
                    <a:pt x="788" y="542"/>
                  </a:cubicBezTo>
                  <a:cubicBezTo>
                    <a:pt x="788" y="622"/>
                    <a:pt x="788" y="622"/>
                    <a:pt x="788" y="622"/>
                  </a:cubicBezTo>
                  <a:cubicBezTo>
                    <a:pt x="788" y="622"/>
                    <a:pt x="272" y="586"/>
                    <a:pt x="280" y="594"/>
                  </a:cubicBezTo>
                  <a:cubicBezTo>
                    <a:pt x="288" y="602"/>
                    <a:pt x="0" y="182"/>
                    <a:pt x="0" y="182"/>
                  </a:cubicBezTo>
                  <a:cubicBezTo>
                    <a:pt x="54" y="38"/>
                    <a:pt x="54" y="38"/>
                    <a:pt x="54" y="38"/>
                  </a:cubicBezTo>
                  <a:lnTo>
                    <a:pt x="85" y="8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4" name="îṡļïḓé">
              <a:extLst>
                <a:ext uri="{FF2B5EF4-FFF2-40B4-BE49-F238E27FC236}">
                  <a16:creationId xmlns:a16="http://schemas.microsoft.com/office/drawing/2014/main" id="{E8E92B22-DBA1-431D-9EF1-4159DC11B284}"/>
                </a:ext>
              </a:extLst>
            </p:cNvPr>
            <p:cNvSpPr/>
            <p:nvPr/>
          </p:nvSpPr>
          <p:spPr bwMode="auto">
            <a:xfrm>
              <a:off x="1405098" y="3182711"/>
              <a:ext cx="39772" cy="25671"/>
            </a:xfrm>
            <a:custGeom>
              <a:avLst/>
              <a:gdLst>
                <a:gd name="T0" fmla="*/ 0 w 110"/>
                <a:gd name="T1" fmla="*/ 19 h 71"/>
                <a:gd name="T2" fmla="*/ 44 w 110"/>
                <a:gd name="T3" fmla="*/ 0 h 71"/>
                <a:gd name="T4" fmla="*/ 110 w 110"/>
                <a:gd name="T5" fmla="*/ 27 h 71"/>
                <a:gd name="T6" fmla="*/ 92 w 110"/>
                <a:gd name="T7" fmla="*/ 59 h 71"/>
                <a:gd name="T8" fmla="*/ 0 w 110"/>
                <a:gd name="T9" fmla="*/ 71 h 71"/>
                <a:gd name="T10" fmla="*/ 0 w 110"/>
                <a:gd name="T11" fmla="*/ 19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0" h="71">
                  <a:moveTo>
                    <a:pt x="0" y="19"/>
                  </a:moveTo>
                  <a:lnTo>
                    <a:pt x="44" y="0"/>
                  </a:lnTo>
                  <a:lnTo>
                    <a:pt x="110" y="27"/>
                  </a:lnTo>
                  <a:lnTo>
                    <a:pt x="92" y="59"/>
                  </a:lnTo>
                  <a:lnTo>
                    <a:pt x="0" y="71"/>
                  </a:lnTo>
                  <a:lnTo>
                    <a:pt x="0" y="19"/>
                  </a:lnTo>
                  <a:close/>
                </a:path>
              </a:pathLst>
            </a:custGeom>
            <a:solidFill>
              <a:srgbClr val="EAC5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5" name="is1îdê">
              <a:extLst>
                <a:ext uri="{FF2B5EF4-FFF2-40B4-BE49-F238E27FC236}">
                  <a16:creationId xmlns:a16="http://schemas.microsoft.com/office/drawing/2014/main" id="{F2E285D9-F64F-4629-A010-F87F01781AA2}"/>
                </a:ext>
              </a:extLst>
            </p:cNvPr>
            <p:cNvSpPr/>
            <p:nvPr/>
          </p:nvSpPr>
          <p:spPr bwMode="auto">
            <a:xfrm>
              <a:off x="1404375" y="3181988"/>
              <a:ext cx="41219" cy="27118"/>
            </a:xfrm>
            <a:custGeom>
              <a:avLst/>
              <a:gdLst>
                <a:gd name="T0" fmla="*/ 0 w 114"/>
                <a:gd name="T1" fmla="*/ 75 h 75"/>
                <a:gd name="T2" fmla="*/ 0 w 114"/>
                <a:gd name="T3" fmla="*/ 20 h 75"/>
                <a:gd name="T4" fmla="*/ 46 w 114"/>
                <a:gd name="T5" fmla="*/ 0 h 75"/>
                <a:gd name="T6" fmla="*/ 114 w 114"/>
                <a:gd name="T7" fmla="*/ 28 h 75"/>
                <a:gd name="T8" fmla="*/ 95 w 114"/>
                <a:gd name="T9" fmla="*/ 63 h 75"/>
                <a:gd name="T10" fmla="*/ 0 w 114"/>
                <a:gd name="T11" fmla="*/ 75 h 75"/>
                <a:gd name="T12" fmla="*/ 3 w 114"/>
                <a:gd name="T13" fmla="*/ 22 h 75"/>
                <a:gd name="T14" fmla="*/ 3 w 114"/>
                <a:gd name="T15" fmla="*/ 72 h 75"/>
                <a:gd name="T16" fmla="*/ 93 w 114"/>
                <a:gd name="T17" fmla="*/ 60 h 75"/>
                <a:gd name="T18" fmla="*/ 110 w 114"/>
                <a:gd name="T19" fmla="*/ 29 h 75"/>
                <a:gd name="T20" fmla="*/ 46 w 114"/>
                <a:gd name="T21" fmla="*/ 3 h 75"/>
                <a:gd name="T22" fmla="*/ 3 w 114"/>
                <a:gd name="T23" fmla="*/ 22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4" h="75">
                  <a:moveTo>
                    <a:pt x="0" y="75"/>
                  </a:moveTo>
                  <a:lnTo>
                    <a:pt x="0" y="20"/>
                  </a:lnTo>
                  <a:lnTo>
                    <a:pt x="46" y="0"/>
                  </a:lnTo>
                  <a:lnTo>
                    <a:pt x="114" y="28"/>
                  </a:lnTo>
                  <a:lnTo>
                    <a:pt x="95" y="63"/>
                  </a:lnTo>
                  <a:lnTo>
                    <a:pt x="0" y="75"/>
                  </a:lnTo>
                  <a:close/>
                  <a:moveTo>
                    <a:pt x="3" y="22"/>
                  </a:moveTo>
                  <a:lnTo>
                    <a:pt x="3" y="72"/>
                  </a:lnTo>
                  <a:lnTo>
                    <a:pt x="93" y="60"/>
                  </a:lnTo>
                  <a:lnTo>
                    <a:pt x="110" y="29"/>
                  </a:lnTo>
                  <a:lnTo>
                    <a:pt x="46" y="3"/>
                  </a:lnTo>
                  <a:lnTo>
                    <a:pt x="3" y="22"/>
                  </a:lnTo>
                  <a:close/>
                </a:path>
              </a:pathLst>
            </a:custGeom>
            <a:solidFill>
              <a:srgbClr val="EAC5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6" name="íṩ1îḍê">
              <a:extLst>
                <a:ext uri="{FF2B5EF4-FFF2-40B4-BE49-F238E27FC236}">
                  <a16:creationId xmlns:a16="http://schemas.microsoft.com/office/drawing/2014/main" id="{F246041F-17E2-4692-8961-6142BDC190D9}"/>
                </a:ext>
              </a:extLst>
            </p:cNvPr>
            <p:cNvSpPr/>
            <p:nvPr/>
          </p:nvSpPr>
          <p:spPr bwMode="auto">
            <a:xfrm>
              <a:off x="1399674" y="2998673"/>
              <a:ext cx="24587" cy="30733"/>
            </a:xfrm>
            <a:custGeom>
              <a:avLst/>
              <a:gdLst>
                <a:gd name="T0" fmla="*/ 15 w 68"/>
                <a:gd name="T1" fmla="*/ 85 h 85"/>
                <a:gd name="T2" fmla="*/ 0 w 68"/>
                <a:gd name="T3" fmla="*/ 32 h 85"/>
                <a:gd name="T4" fmla="*/ 29 w 68"/>
                <a:gd name="T5" fmla="*/ 0 h 85"/>
                <a:gd name="T6" fmla="*/ 68 w 68"/>
                <a:gd name="T7" fmla="*/ 0 h 85"/>
                <a:gd name="T8" fmla="*/ 68 w 68"/>
                <a:gd name="T9" fmla="*/ 18 h 85"/>
                <a:gd name="T10" fmla="*/ 29 w 68"/>
                <a:gd name="T11" fmla="*/ 33 h 85"/>
                <a:gd name="T12" fmla="*/ 29 w 68"/>
                <a:gd name="T13" fmla="*/ 85 h 85"/>
                <a:gd name="T14" fmla="*/ 15 w 68"/>
                <a:gd name="T15" fmla="*/ 8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8" h="85">
                  <a:moveTo>
                    <a:pt x="15" y="85"/>
                  </a:moveTo>
                  <a:lnTo>
                    <a:pt x="0" y="32"/>
                  </a:lnTo>
                  <a:lnTo>
                    <a:pt x="29" y="0"/>
                  </a:lnTo>
                  <a:lnTo>
                    <a:pt x="68" y="0"/>
                  </a:lnTo>
                  <a:lnTo>
                    <a:pt x="68" y="18"/>
                  </a:lnTo>
                  <a:lnTo>
                    <a:pt x="29" y="33"/>
                  </a:lnTo>
                  <a:lnTo>
                    <a:pt x="29" y="85"/>
                  </a:lnTo>
                  <a:lnTo>
                    <a:pt x="15" y="85"/>
                  </a:lnTo>
                  <a:close/>
                </a:path>
              </a:pathLst>
            </a:custGeom>
            <a:solidFill>
              <a:srgbClr val="EAC5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7" name="îŝľíḑè">
              <a:extLst>
                <a:ext uri="{FF2B5EF4-FFF2-40B4-BE49-F238E27FC236}">
                  <a16:creationId xmlns:a16="http://schemas.microsoft.com/office/drawing/2014/main" id="{54C8FE00-F37E-4773-A731-9407C7F21321}"/>
                </a:ext>
              </a:extLst>
            </p:cNvPr>
            <p:cNvSpPr/>
            <p:nvPr/>
          </p:nvSpPr>
          <p:spPr bwMode="auto">
            <a:xfrm>
              <a:off x="1398951" y="2997950"/>
              <a:ext cx="26033" cy="31818"/>
            </a:xfrm>
            <a:custGeom>
              <a:avLst/>
              <a:gdLst>
                <a:gd name="T0" fmla="*/ 32 w 72"/>
                <a:gd name="T1" fmla="*/ 88 h 88"/>
                <a:gd name="T2" fmla="*/ 15 w 72"/>
                <a:gd name="T3" fmla="*/ 88 h 88"/>
                <a:gd name="T4" fmla="*/ 0 w 72"/>
                <a:gd name="T5" fmla="*/ 34 h 88"/>
                <a:gd name="T6" fmla="*/ 30 w 72"/>
                <a:gd name="T7" fmla="*/ 0 h 88"/>
                <a:gd name="T8" fmla="*/ 72 w 72"/>
                <a:gd name="T9" fmla="*/ 0 h 88"/>
                <a:gd name="T10" fmla="*/ 72 w 72"/>
                <a:gd name="T11" fmla="*/ 20 h 88"/>
                <a:gd name="T12" fmla="*/ 32 w 72"/>
                <a:gd name="T13" fmla="*/ 36 h 88"/>
                <a:gd name="T14" fmla="*/ 32 w 72"/>
                <a:gd name="T15" fmla="*/ 88 h 88"/>
                <a:gd name="T16" fmla="*/ 18 w 72"/>
                <a:gd name="T17" fmla="*/ 85 h 88"/>
                <a:gd name="T18" fmla="*/ 29 w 72"/>
                <a:gd name="T19" fmla="*/ 85 h 88"/>
                <a:gd name="T20" fmla="*/ 29 w 72"/>
                <a:gd name="T21" fmla="*/ 34 h 88"/>
                <a:gd name="T22" fmla="*/ 69 w 72"/>
                <a:gd name="T23" fmla="*/ 19 h 88"/>
                <a:gd name="T24" fmla="*/ 69 w 72"/>
                <a:gd name="T25" fmla="*/ 3 h 88"/>
                <a:gd name="T26" fmla="*/ 31 w 72"/>
                <a:gd name="T27" fmla="*/ 3 h 88"/>
                <a:gd name="T28" fmla="*/ 3 w 72"/>
                <a:gd name="T29" fmla="*/ 34 h 88"/>
                <a:gd name="T30" fmla="*/ 18 w 72"/>
                <a:gd name="T31" fmla="*/ 85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2" h="88">
                  <a:moveTo>
                    <a:pt x="32" y="88"/>
                  </a:moveTo>
                  <a:lnTo>
                    <a:pt x="15" y="88"/>
                  </a:lnTo>
                  <a:lnTo>
                    <a:pt x="0" y="34"/>
                  </a:lnTo>
                  <a:lnTo>
                    <a:pt x="30" y="0"/>
                  </a:lnTo>
                  <a:lnTo>
                    <a:pt x="72" y="0"/>
                  </a:lnTo>
                  <a:lnTo>
                    <a:pt x="72" y="20"/>
                  </a:lnTo>
                  <a:lnTo>
                    <a:pt x="32" y="36"/>
                  </a:lnTo>
                  <a:lnTo>
                    <a:pt x="32" y="88"/>
                  </a:lnTo>
                  <a:close/>
                  <a:moveTo>
                    <a:pt x="18" y="85"/>
                  </a:moveTo>
                  <a:lnTo>
                    <a:pt x="29" y="85"/>
                  </a:lnTo>
                  <a:lnTo>
                    <a:pt x="29" y="34"/>
                  </a:lnTo>
                  <a:lnTo>
                    <a:pt x="69" y="19"/>
                  </a:lnTo>
                  <a:lnTo>
                    <a:pt x="69" y="3"/>
                  </a:lnTo>
                  <a:lnTo>
                    <a:pt x="31" y="3"/>
                  </a:lnTo>
                  <a:lnTo>
                    <a:pt x="3" y="34"/>
                  </a:lnTo>
                  <a:lnTo>
                    <a:pt x="18" y="85"/>
                  </a:lnTo>
                  <a:close/>
                </a:path>
              </a:pathLst>
            </a:custGeom>
            <a:solidFill>
              <a:srgbClr val="EAC5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8" name="îṡ1íḍê">
              <a:extLst>
                <a:ext uri="{FF2B5EF4-FFF2-40B4-BE49-F238E27FC236}">
                  <a16:creationId xmlns:a16="http://schemas.microsoft.com/office/drawing/2014/main" id="{4F36811A-7797-48EC-A4D3-308882F8EADB}"/>
                </a:ext>
              </a:extLst>
            </p:cNvPr>
            <p:cNvSpPr/>
            <p:nvPr/>
          </p:nvSpPr>
          <p:spPr bwMode="auto">
            <a:xfrm>
              <a:off x="1486812" y="2965770"/>
              <a:ext cx="144989" cy="138842"/>
            </a:xfrm>
            <a:custGeom>
              <a:avLst/>
              <a:gdLst>
                <a:gd name="T0" fmla="*/ 539 w 539"/>
                <a:gd name="T1" fmla="*/ 516 h 516"/>
                <a:gd name="T2" fmla="*/ 464 w 539"/>
                <a:gd name="T3" fmla="*/ 516 h 516"/>
                <a:gd name="T4" fmla="*/ 464 w 539"/>
                <a:gd name="T5" fmla="*/ 270 h 516"/>
                <a:gd name="T6" fmla="*/ 269 w 539"/>
                <a:gd name="T7" fmla="*/ 75 h 516"/>
                <a:gd name="T8" fmla="*/ 75 w 539"/>
                <a:gd name="T9" fmla="*/ 270 h 516"/>
                <a:gd name="T10" fmla="*/ 75 w 539"/>
                <a:gd name="T11" fmla="*/ 516 h 516"/>
                <a:gd name="T12" fmla="*/ 0 w 539"/>
                <a:gd name="T13" fmla="*/ 516 h 516"/>
                <a:gd name="T14" fmla="*/ 0 w 539"/>
                <a:gd name="T15" fmla="*/ 270 h 516"/>
                <a:gd name="T16" fmla="*/ 269 w 539"/>
                <a:gd name="T17" fmla="*/ 0 h 516"/>
                <a:gd name="T18" fmla="*/ 539 w 539"/>
                <a:gd name="T19" fmla="*/ 270 h 516"/>
                <a:gd name="T20" fmla="*/ 539 w 539"/>
                <a:gd name="T21" fmla="*/ 516 h 5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39" h="516">
                  <a:moveTo>
                    <a:pt x="539" y="516"/>
                  </a:moveTo>
                  <a:cubicBezTo>
                    <a:pt x="464" y="516"/>
                    <a:pt x="464" y="516"/>
                    <a:pt x="464" y="516"/>
                  </a:cubicBezTo>
                  <a:cubicBezTo>
                    <a:pt x="464" y="270"/>
                    <a:pt x="464" y="270"/>
                    <a:pt x="464" y="270"/>
                  </a:cubicBezTo>
                  <a:cubicBezTo>
                    <a:pt x="464" y="162"/>
                    <a:pt x="377" y="75"/>
                    <a:pt x="269" y="75"/>
                  </a:cubicBezTo>
                  <a:cubicBezTo>
                    <a:pt x="162" y="75"/>
                    <a:pt x="75" y="162"/>
                    <a:pt x="75" y="270"/>
                  </a:cubicBezTo>
                  <a:cubicBezTo>
                    <a:pt x="75" y="516"/>
                    <a:pt x="75" y="516"/>
                    <a:pt x="75" y="516"/>
                  </a:cubicBezTo>
                  <a:cubicBezTo>
                    <a:pt x="0" y="516"/>
                    <a:pt x="0" y="516"/>
                    <a:pt x="0" y="516"/>
                  </a:cubicBezTo>
                  <a:cubicBezTo>
                    <a:pt x="0" y="270"/>
                    <a:pt x="0" y="270"/>
                    <a:pt x="0" y="270"/>
                  </a:cubicBezTo>
                  <a:cubicBezTo>
                    <a:pt x="0" y="121"/>
                    <a:pt x="121" y="0"/>
                    <a:pt x="269" y="0"/>
                  </a:cubicBezTo>
                  <a:cubicBezTo>
                    <a:pt x="418" y="0"/>
                    <a:pt x="539" y="121"/>
                    <a:pt x="539" y="270"/>
                  </a:cubicBezTo>
                  <a:cubicBezTo>
                    <a:pt x="539" y="516"/>
                    <a:pt x="539" y="516"/>
                    <a:pt x="539" y="516"/>
                  </a:cubicBezTo>
                </a:path>
              </a:pathLst>
            </a:custGeom>
            <a:solidFill>
              <a:srgbClr val="3B4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9" name="îşľíḋé">
              <a:extLst>
                <a:ext uri="{FF2B5EF4-FFF2-40B4-BE49-F238E27FC236}">
                  <a16:creationId xmlns:a16="http://schemas.microsoft.com/office/drawing/2014/main" id="{8C1F2B9F-795A-4E27-8E52-CD6B714F5D9D}"/>
                </a:ext>
              </a:extLst>
            </p:cNvPr>
            <p:cNvSpPr/>
            <p:nvPr/>
          </p:nvSpPr>
          <p:spPr bwMode="auto">
            <a:xfrm>
              <a:off x="1456079" y="3073156"/>
              <a:ext cx="206455" cy="139565"/>
            </a:xfrm>
            <a:custGeom>
              <a:avLst/>
              <a:gdLst>
                <a:gd name="T0" fmla="*/ 767 w 767"/>
                <a:gd name="T1" fmla="*/ 490 h 519"/>
                <a:gd name="T2" fmla="*/ 738 w 767"/>
                <a:gd name="T3" fmla="*/ 519 h 519"/>
                <a:gd name="T4" fmla="*/ 29 w 767"/>
                <a:gd name="T5" fmla="*/ 519 h 519"/>
                <a:gd name="T6" fmla="*/ 0 w 767"/>
                <a:gd name="T7" fmla="*/ 490 h 519"/>
                <a:gd name="T8" fmla="*/ 0 w 767"/>
                <a:gd name="T9" fmla="*/ 29 h 519"/>
                <a:gd name="T10" fmla="*/ 29 w 767"/>
                <a:gd name="T11" fmla="*/ 0 h 519"/>
                <a:gd name="T12" fmla="*/ 738 w 767"/>
                <a:gd name="T13" fmla="*/ 0 h 519"/>
                <a:gd name="T14" fmla="*/ 767 w 767"/>
                <a:gd name="T15" fmla="*/ 29 h 519"/>
                <a:gd name="T16" fmla="*/ 767 w 767"/>
                <a:gd name="T17" fmla="*/ 490 h 5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67" h="519">
                  <a:moveTo>
                    <a:pt x="767" y="490"/>
                  </a:moveTo>
                  <a:cubicBezTo>
                    <a:pt x="767" y="506"/>
                    <a:pt x="754" y="519"/>
                    <a:pt x="738" y="519"/>
                  </a:cubicBezTo>
                  <a:cubicBezTo>
                    <a:pt x="29" y="519"/>
                    <a:pt x="29" y="519"/>
                    <a:pt x="29" y="519"/>
                  </a:cubicBezTo>
                  <a:cubicBezTo>
                    <a:pt x="13" y="519"/>
                    <a:pt x="0" y="506"/>
                    <a:pt x="0" y="490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3"/>
                    <a:pt x="13" y="0"/>
                    <a:pt x="29" y="0"/>
                  </a:cubicBezTo>
                  <a:cubicBezTo>
                    <a:pt x="738" y="0"/>
                    <a:pt x="738" y="0"/>
                    <a:pt x="738" y="0"/>
                  </a:cubicBezTo>
                  <a:cubicBezTo>
                    <a:pt x="754" y="0"/>
                    <a:pt x="767" y="13"/>
                    <a:pt x="767" y="29"/>
                  </a:cubicBezTo>
                  <a:cubicBezTo>
                    <a:pt x="767" y="490"/>
                    <a:pt x="767" y="490"/>
                    <a:pt x="767" y="490"/>
                  </a:cubicBezTo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0" name="ïSļïḋe">
              <a:extLst>
                <a:ext uri="{FF2B5EF4-FFF2-40B4-BE49-F238E27FC236}">
                  <a16:creationId xmlns:a16="http://schemas.microsoft.com/office/drawing/2014/main" id="{D479DFE2-801B-46F5-8DEB-512738136B87}"/>
                </a:ext>
              </a:extLst>
            </p:cNvPr>
            <p:cNvSpPr/>
            <p:nvPr/>
          </p:nvSpPr>
          <p:spPr bwMode="auto">
            <a:xfrm>
              <a:off x="1463310" y="3206213"/>
              <a:ext cx="199224" cy="6508"/>
            </a:xfrm>
            <a:custGeom>
              <a:avLst/>
              <a:gdLst>
                <a:gd name="T0" fmla="*/ 2 w 739"/>
                <a:gd name="T1" fmla="*/ 24 h 24"/>
                <a:gd name="T2" fmla="*/ 2 w 739"/>
                <a:gd name="T3" fmla="*/ 24 h 24"/>
                <a:gd name="T4" fmla="*/ 2 w 739"/>
                <a:gd name="T5" fmla="*/ 24 h 24"/>
                <a:gd name="T6" fmla="*/ 2 w 739"/>
                <a:gd name="T7" fmla="*/ 24 h 24"/>
                <a:gd name="T8" fmla="*/ 1 w 739"/>
                <a:gd name="T9" fmla="*/ 24 h 24"/>
                <a:gd name="T10" fmla="*/ 2 w 739"/>
                <a:gd name="T11" fmla="*/ 24 h 24"/>
                <a:gd name="T12" fmla="*/ 1 w 739"/>
                <a:gd name="T13" fmla="*/ 24 h 24"/>
                <a:gd name="T14" fmla="*/ 1 w 739"/>
                <a:gd name="T15" fmla="*/ 24 h 24"/>
                <a:gd name="T16" fmla="*/ 1 w 739"/>
                <a:gd name="T17" fmla="*/ 24 h 24"/>
                <a:gd name="T18" fmla="*/ 1 w 739"/>
                <a:gd name="T19" fmla="*/ 24 h 24"/>
                <a:gd name="T20" fmla="*/ 1 w 739"/>
                <a:gd name="T21" fmla="*/ 24 h 24"/>
                <a:gd name="T22" fmla="*/ 1 w 739"/>
                <a:gd name="T23" fmla="*/ 24 h 24"/>
                <a:gd name="T24" fmla="*/ 1 w 739"/>
                <a:gd name="T25" fmla="*/ 24 h 24"/>
                <a:gd name="T26" fmla="*/ 0 w 739"/>
                <a:gd name="T27" fmla="*/ 24 h 24"/>
                <a:gd name="T28" fmla="*/ 0 w 739"/>
                <a:gd name="T29" fmla="*/ 24 h 24"/>
                <a:gd name="T30" fmla="*/ 0 w 739"/>
                <a:gd name="T31" fmla="*/ 24 h 24"/>
                <a:gd name="T32" fmla="*/ 0 w 739"/>
                <a:gd name="T33" fmla="*/ 24 h 24"/>
                <a:gd name="T34" fmla="*/ 0 w 739"/>
                <a:gd name="T35" fmla="*/ 24 h 24"/>
                <a:gd name="T36" fmla="*/ 0 w 739"/>
                <a:gd name="T37" fmla="*/ 24 h 24"/>
                <a:gd name="T38" fmla="*/ 739 w 739"/>
                <a:gd name="T39" fmla="*/ 0 h 24"/>
                <a:gd name="T40" fmla="*/ 711 w 739"/>
                <a:gd name="T41" fmla="*/ 24 h 24"/>
                <a:gd name="T42" fmla="*/ 711 w 739"/>
                <a:gd name="T43" fmla="*/ 24 h 24"/>
                <a:gd name="T44" fmla="*/ 739 w 739"/>
                <a:gd name="T45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739" h="24">
                  <a:moveTo>
                    <a:pt x="2" y="24"/>
                  </a:moveTo>
                  <a:cubicBezTo>
                    <a:pt x="2" y="24"/>
                    <a:pt x="2" y="24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moveTo>
                    <a:pt x="1" y="24"/>
                  </a:moveTo>
                  <a:cubicBezTo>
                    <a:pt x="1" y="24"/>
                    <a:pt x="2" y="24"/>
                    <a:pt x="2" y="24"/>
                  </a:cubicBezTo>
                  <a:cubicBezTo>
                    <a:pt x="2" y="24"/>
                    <a:pt x="1" y="24"/>
                    <a:pt x="1" y="24"/>
                  </a:cubicBezTo>
                  <a:moveTo>
                    <a:pt x="1" y="24"/>
                  </a:moveTo>
                  <a:cubicBezTo>
                    <a:pt x="1" y="24"/>
                    <a:pt x="1" y="24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moveTo>
                    <a:pt x="1" y="24"/>
                  </a:moveTo>
                  <a:cubicBezTo>
                    <a:pt x="1" y="24"/>
                    <a:pt x="1" y="24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739" y="0"/>
                  </a:moveTo>
                  <a:cubicBezTo>
                    <a:pt x="737" y="14"/>
                    <a:pt x="725" y="24"/>
                    <a:pt x="711" y="24"/>
                  </a:cubicBezTo>
                  <a:cubicBezTo>
                    <a:pt x="711" y="24"/>
                    <a:pt x="711" y="24"/>
                    <a:pt x="711" y="24"/>
                  </a:cubicBezTo>
                  <a:cubicBezTo>
                    <a:pt x="725" y="24"/>
                    <a:pt x="737" y="14"/>
                    <a:pt x="739" y="0"/>
                  </a:cubicBezTo>
                </a:path>
              </a:pathLst>
            </a:custGeom>
            <a:solidFill>
              <a:srgbClr val="DEDE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1" name="ïṩ1iďè">
              <a:extLst>
                <a:ext uri="{FF2B5EF4-FFF2-40B4-BE49-F238E27FC236}">
                  <a16:creationId xmlns:a16="http://schemas.microsoft.com/office/drawing/2014/main" id="{E25D0BD4-BE3B-48A8-AC2C-F76653A4AB54}"/>
                </a:ext>
              </a:extLst>
            </p:cNvPr>
            <p:cNvSpPr/>
            <p:nvPr/>
          </p:nvSpPr>
          <p:spPr bwMode="auto">
            <a:xfrm>
              <a:off x="1457525" y="3129199"/>
              <a:ext cx="205009" cy="83522"/>
            </a:xfrm>
            <a:custGeom>
              <a:avLst/>
              <a:gdLst>
                <a:gd name="T0" fmla="*/ 761 w 761"/>
                <a:gd name="T1" fmla="*/ 0 h 311"/>
                <a:gd name="T2" fmla="*/ 0 w 761"/>
                <a:gd name="T3" fmla="*/ 299 h 311"/>
                <a:gd name="T4" fmla="*/ 21 w 761"/>
                <a:gd name="T5" fmla="*/ 311 h 311"/>
                <a:gd name="T6" fmla="*/ 21 w 761"/>
                <a:gd name="T7" fmla="*/ 311 h 311"/>
                <a:gd name="T8" fmla="*/ 21 w 761"/>
                <a:gd name="T9" fmla="*/ 311 h 311"/>
                <a:gd name="T10" fmla="*/ 21 w 761"/>
                <a:gd name="T11" fmla="*/ 311 h 311"/>
                <a:gd name="T12" fmla="*/ 22 w 761"/>
                <a:gd name="T13" fmla="*/ 311 h 311"/>
                <a:gd name="T14" fmla="*/ 22 w 761"/>
                <a:gd name="T15" fmla="*/ 311 h 311"/>
                <a:gd name="T16" fmla="*/ 22 w 761"/>
                <a:gd name="T17" fmla="*/ 311 h 311"/>
                <a:gd name="T18" fmla="*/ 22 w 761"/>
                <a:gd name="T19" fmla="*/ 311 h 311"/>
                <a:gd name="T20" fmla="*/ 22 w 761"/>
                <a:gd name="T21" fmla="*/ 311 h 311"/>
                <a:gd name="T22" fmla="*/ 23 w 761"/>
                <a:gd name="T23" fmla="*/ 311 h 311"/>
                <a:gd name="T24" fmla="*/ 23 w 761"/>
                <a:gd name="T25" fmla="*/ 311 h 311"/>
                <a:gd name="T26" fmla="*/ 23 w 761"/>
                <a:gd name="T27" fmla="*/ 311 h 311"/>
                <a:gd name="T28" fmla="*/ 732 w 761"/>
                <a:gd name="T29" fmla="*/ 311 h 311"/>
                <a:gd name="T30" fmla="*/ 760 w 761"/>
                <a:gd name="T31" fmla="*/ 287 h 311"/>
                <a:gd name="T32" fmla="*/ 761 w 761"/>
                <a:gd name="T33" fmla="*/ 282 h 311"/>
                <a:gd name="T34" fmla="*/ 761 w 761"/>
                <a:gd name="T35" fmla="*/ 0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61" h="311">
                  <a:moveTo>
                    <a:pt x="761" y="0"/>
                  </a:moveTo>
                  <a:cubicBezTo>
                    <a:pt x="527" y="197"/>
                    <a:pt x="190" y="272"/>
                    <a:pt x="0" y="299"/>
                  </a:cubicBezTo>
                  <a:cubicBezTo>
                    <a:pt x="5" y="306"/>
                    <a:pt x="12" y="310"/>
                    <a:pt x="21" y="311"/>
                  </a:cubicBezTo>
                  <a:cubicBezTo>
                    <a:pt x="21" y="311"/>
                    <a:pt x="21" y="311"/>
                    <a:pt x="21" y="311"/>
                  </a:cubicBezTo>
                  <a:cubicBezTo>
                    <a:pt x="21" y="311"/>
                    <a:pt x="21" y="311"/>
                    <a:pt x="21" y="311"/>
                  </a:cubicBezTo>
                  <a:cubicBezTo>
                    <a:pt x="21" y="311"/>
                    <a:pt x="21" y="311"/>
                    <a:pt x="21" y="311"/>
                  </a:cubicBezTo>
                  <a:cubicBezTo>
                    <a:pt x="22" y="311"/>
                    <a:pt x="22" y="311"/>
                    <a:pt x="22" y="311"/>
                  </a:cubicBezTo>
                  <a:cubicBezTo>
                    <a:pt x="22" y="311"/>
                    <a:pt x="22" y="311"/>
                    <a:pt x="22" y="311"/>
                  </a:cubicBezTo>
                  <a:cubicBezTo>
                    <a:pt x="22" y="311"/>
                    <a:pt x="22" y="311"/>
                    <a:pt x="22" y="311"/>
                  </a:cubicBezTo>
                  <a:cubicBezTo>
                    <a:pt x="22" y="311"/>
                    <a:pt x="22" y="311"/>
                    <a:pt x="22" y="311"/>
                  </a:cubicBezTo>
                  <a:cubicBezTo>
                    <a:pt x="22" y="311"/>
                    <a:pt x="22" y="311"/>
                    <a:pt x="22" y="311"/>
                  </a:cubicBezTo>
                  <a:cubicBezTo>
                    <a:pt x="22" y="311"/>
                    <a:pt x="23" y="311"/>
                    <a:pt x="23" y="311"/>
                  </a:cubicBezTo>
                  <a:cubicBezTo>
                    <a:pt x="23" y="311"/>
                    <a:pt x="23" y="311"/>
                    <a:pt x="23" y="311"/>
                  </a:cubicBezTo>
                  <a:cubicBezTo>
                    <a:pt x="23" y="311"/>
                    <a:pt x="23" y="311"/>
                    <a:pt x="23" y="311"/>
                  </a:cubicBezTo>
                  <a:cubicBezTo>
                    <a:pt x="732" y="311"/>
                    <a:pt x="732" y="311"/>
                    <a:pt x="732" y="311"/>
                  </a:cubicBezTo>
                  <a:cubicBezTo>
                    <a:pt x="746" y="311"/>
                    <a:pt x="758" y="301"/>
                    <a:pt x="760" y="287"/>
                  </a:cubicBezTo>
                  <a:cubicBezTo>
                    <a:pt x="761" y="285"/>
                    <a:pt x="761" y="284"/>
                    <a:pt x="761" y="282"/>
                  </a:cubicBezTo>
                  <a:cubicBezTo>
                    <a:pt x="761" y="0"/>
                    <a:pt x="761" y="0"/>
                    <a:pt x="761" y="0"/>
                  </a:cubicBezTo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2" name="î$liḑe">
              <a:extLst>
                <a:ext uri="{FF2B5EF4-FFF2-40B4-BE49-F238E27FC236}">
                  <a16:creationId xmlns:a16="http://schemas.microsoft.com/office/drawing/2014/main" id="{390FE922-9DB8-4214-AEF3-8D729A986228}"/>
                </a:ext>
              </a:extLst>
            </p:cNvPr>
            <p:cNvSpPr/>
            <p:nvPr/>
          </p:nvSpPr>
          <p:spPr bwMode="auto">
            <a:xfrm>
              <a:off x="1542132" y="3104974"/>
              <a:ext cx="34349" cy="69421"/>
            </a:xfrm>
            <a:custGeom>
              <a:avLst/>
              <a:gdLst>
                <a:gd name="T0" fmla="*/ 127 w 127"/>
                <a:gd name="T1" fmla="*/ 63 h 258"/>
                <a:gd name="T2" fmla="*/ 63 w 127"/>
                <a:gd name="T3" fmla="*/ 0 h 258"/>
                <a:gd name="T4" fmla="*/ 0 w 127"/>
                <a:gd name="T5" fmla="*/ 63 h 258"/>
                <a:gd name="T6" fmla="*/ 26 w 127"/>
                <a:gd name="T7" fmla="*/ 114 h 258"/>
                <a:gd name="T8" fmla="*/ 6 w 127"/>
                <a:gd name="T9" fmla="*/ 258 h 258"/>
                <a:gd name="T10" fmla="*/ 121 w 127"/>
                <a:gd name="T11" fmla="*/ 258 h 258"/>
                <a:gd name="T12" fmla="*/ 101 w 127"/>
                <a:gd name="T13" fmla="*/ 114 h 258"/>
                <a:gd name="T14" fmla="*/ 127 w 127"/>
                <a:gd name="T15" fmla="*/ 63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7" h="258">
                  <a:moveTo>
                    <a:pt x="127" y="63"/>
                  </a:moveTo>
                  <a:cubicBezTo>
                    <a:pt x="127" y="28"/>
                    <a:pt x="98" y="0"/>
                    <a:pt x="63" y="0"/>
                  </a:cubicBezTo>
                  <a:cubicBezTo>
                    <a:pt x="28" y="0"/>
                    <a:pt x="0" y="28"/>
                    <a:pt x="0" y="63"/>
                  </a:cubicBezTo>
                  <a:cubicBezTo>
                    <a:pt x="0" y="84"/>
                    <a:pt x="10" y="103"/>
                    <a:pt x="26" y="114"/>
                  </a:cubicBezTo>
                  <a:cubicBezTo>
                    <a:pt x="6" y="258"/>
                    <a:pt x="6" y="258"/>
                    <a:pt x="6" y="258"/>
                  </a:cubicBezTo>
                  <a:cubicBezTo>
                    <a:pt x="121" y="258"/>
                    <a:pt x="121" y="258"/>
                    <a:pt x="121" y="258"/>
                  </a:cubicBezTo>
                  <a:cubicBezTo>
                    <a:pt x="101" y="114"/>
                    <a:pt x="101" y="114"/>
                    <a:pt x="101" y="114"/>
                  </a:cubicBezTo>
                  <a:cubicBezTo>
                    <a:pt x="117" y="103"/>
                    <a:pt x="127" y="84"/>
                    <a:pt x="127" y="63"/>
                  </a:cubicBezTo>
                </a:path>
              </a:pathLst>
            </a:custGeom>
            <a:solidFill>
              <a:srgbClr val="3B4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3" name="í$ḻiḋè">
              <a:extLst>
                <a:ext uri="{FF2B5EF4-FFF2-40B4-BE49-F238E27FC236}">
                  <a16:creationId xmlns:a16="http://schemas.microsoft.com/office/drawing/2014/main" id="{D52DFAC7-A5E7-45B2-961E-6CA0632C1656}"/>
                </a:ext>
              </a:extLst>
            </p:cNvPr>
            <p:cNvSpPr/>
            <p:nvPr/>
          </p:nvSpPr>
          <p:spPr bwMode="auto">
            <a:xfrm>
              <a:off x="1462587" y="3078580"/>
              <a:ext cx="40134" cy="35795"/>
            </a:xfrm>
            <a:custGeom>
              <a:avLst/>
              <a:gdLst>
                <a:gd name="T0" fmla="*/ 150 w 150"/>
                <a:gd name="T1" fmla="*/ 0 h 134"/>
                <a:gd name="T2" fmla="*/ 35 w 150"/>
                <a:gd name="T3" fmla="*/ 0 h 134"/>
                <a:gd name="T4" fmla="*/ 0 w 150"/>
                <a:gd name="T5" fmla="*/ 35 h 134"/>
                <a:gd name="T6" fmla="*/ 0 w 150"/>
                <a:gd name="T7" fmla="*/ 134 h 134"/>
                <a:gd name="T8" fmla="*/ 150 w 150"/>
                <a:gd name="T9" fmla="*/ 0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0" h="134">
                  <a:moveTo>
                    <a:pt x="150" y="0"/>
                  </a:moveTo>
                  <a:cubicBezTo>
                    <a:pt x="35" y="0"/>
                    <a:pt x="35" y="0"/>
                    <a:pt x="35" y="0"/>
                  </a:cubicBezTo>
                  <a:cubicBezTo>
                    <a:pt x="16" y="0"/>
                    <a:pt x="0" y="16"/>
                    <a:pt x="0" y="35"/>
                  </a:cubicBezTo>
                  <a:cubicBezTo>
                    <a:pt x="0" y="134"/>
                    <a:pt x="0" y="134"/>
                    <a:pt x="0" y="134"/>
                  </a:cubicBezTo>
                  <a:cubicBezTo>
                    <a:pt x="3" y="92"/>
                    <a:pt x="23" y="0"/>
                    <a:pt x="150" y="0"/>
                  </a:cubicBezTo>
                </a:path>
              </a:pathLst>
            </a:custGeom>
            <a:solidFill>
              <a:srgbClr val="A4CB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4" name="íṣļiďe">
              <a:extLst>
                <a:ext uri="{FF2B5EF4-FFF2-40B4-BE49-F238E27FC236}">
                  <a16:creationId xmlns:a16="http://schemas.microsoft.com/office/drawing/2014/main" id="{3BCD82B2-C93F-4DBB-BC00-CB34E18E16BF}"/>
                </a:ext>
              </a:extLst>
            </p:cNvPr>
            <p:cNvSpPr/>
            <p:nvPr/>
          </p:nvSpPr>
          <p:spPr bwMode="auto">
            <a:xfrm>
              <a:off x="1543940" y="3135707"/>
              <a:ext cx="30733" cy="38688"/>
            </a:xfrm>
            <a:custGeom>
              <a:avLst/>
              <a:gdLst>
                <a:gd name="T0" fmla="*/ 95 w 115"/>
                <a:gd name="T1" fmla="*/ 0 h 144"/>
                <a:gd name="T2" fmla="*/ 0 w 115"/>
                <a:gd name="T3" fmla="*/ 144 h 144"/>
                <a:gd name="T4" fmla="*/ 0 w 115"/>
                <a:gd name="T5" fmla="*/ 144 h 144"/>
                <a:gd name="T6" fmla="*/ 115 w 115"/>
                <a:gd name="T7" fmla="*/ 144 h 144"/>
                <a:gd name="T8" fmla="*/ 95 w 115"/>
                <a:gd name="T9" fmla="*/ 0 h 144"/>
                <a:gd name="T10" fmla="*/ 95 w 115"/>
                <a:gd name="T11" fmla="*/ 0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5" h="144">
                  <a:moveTo>
                    <a:pt x="95" y="0"/>
                  </a:moveTo>
                  <a:cubicBezTo>
                    <a:pt x="85" y="119"/>
                    <a:pt x="0" y="144"/>
                    <a:pt x="0" y="144"/>
                  </a:cubicBezTo>
                  <a:cubicBezTo>
                    <a:pt x="0" y="144"/>
                    <a:pt x="0" y="144"/>
                    <a:pt x="0" y="144"/>
                  </a:cubicBezTo>
                  <a:cubicBezTo>
                    <a:pt x="115" y="144"/>
                    <a:pt x="115" y="144"/>
                    <a:pt x="115" y="144"/>
                  </a:cubicBezTo>
                  <a:cubicBezTo>
                    <a:pt x="95" y="0"/>
                    <a:pt x="95" y="0"/>
                    <a:pt x="95" y="0"/>
                  </a:cubicBezTo>
                  <a:cubicBezTo>
                    <a:pt x="95" y="0"/>
                    <a:pt x="95" y="0"/>
                    <a:pt x="95" y="0"/>
                  </a:cubicBezTo>
                </a:path>
              </a:pathLst>
            </a:custGeom>
            <a:solidFill>
              <a:srgbClr val="353E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5" name="íslîḓè">
              <a:extLst>
                <a:ext uri="{FF2B5EF4-FFF2-40B4-BE49-F238E27FC236}">
                  <a16:creationId xmlns:a16="http://schemas.microsoft.com/office/drawing/2014/main" id="{305103E2-8995-49E8-A7AD-887D9E1F8EBF}"/>
                </a:ext>
              </a:extLst>
            </p:cNvPr>
            <p:cNvSpPr/>
            <p:nvPr/>
          </p:nvSpPr>
          <p:spPr bwMode="auto">
            <a:xfrm>
              <a:off x="1689652" y="2989996"/>
              <a:ext cx="30010" cy="30010"/>
            </a:xfrm>
            <a:custGeom>
              <a:avLst/>
              <a:gdLst>
                <a:gd name="T0" fmla="*/ 56 w 112"/>
                <a:gd name="T1" fmla="*/ 112 h 112"/>
                <a:gd name="T2" fmla="*/ 16 w 112"/>
                <a:gd name="T3" fmla="*/ 96 h 112"/>
                <a:gd name="T4" fmla="*/ 0 w 112"/>
                <a:gd name="T5" fmla="*/ 56 h 112"/>
                <a:gd name="T6" fmla="*/ 16 w 112"/>
                <a:gd name="T7" fmla="*/ 16 h 112"/>
                <a:gd name="T8" fmla="*/ 56 w 112"/>
                <a:gd name="T9" fmla="*/ 0 h 112"/>
                <a:gd name="T10" fmla="*/ 96 w 112"/>
                <a:gd name="T11" fmla="*/ 16 h 112"/>
                <a:gd name="T12" fmla="*/ 112 w 112"/>
                <a:gd name="T13" fmla="*/ 56 h 112"/>
                <a:gd name="T14" fmla="*/ 96 w 112"/>
                <a:gd name="T15" fmla="*/ 96 h 112"/>
                <a:gd name="T16" fmla="*/ 56 w 112"/>
                <a:gd name="T17" fmla="*/ 112 h 112"/>
                <a:gd name="T18" fmla="*/ 80 w 112"/>
                <a:gd name="T19" fmla="*/ 82 h 112"/>
                <a:gd name="T20" fmla="*/ 89 w 112"/>
                <a:gd name="T21" fmla="*/ 56 h 112"/>
                <a:gd name="T22" fmla="*/ 80 w 112"/>
                <a:gd name="T23" fmla="*/ 30 h 112"/>
                <a:gd name="T24" fmla="*/ 56 w 112"/>
                <a:gd name="T25" fmla="*/ 21 h 112"/>
                <a:gd name="T26" fmla="*/ 32 w 112"/>
                <a:gd name="T27" fmla="*/ 30 h 112"/>
                <a:gd name="T28" fmla="*/ 23 w 112"/>
                <a:gd name="T29" fmla="*/ 56 h 112"/>
                <a:gd name="T30" fmla="*/ 32 w 112"/>
                <a:gd name="T31" fmla="*/ 82 h 112"/>
                <a:gd name="T32" fmla="*/ 56 w 112"/>
                <a:gd name="T33" fmla="*/ 92 h 112"/>
                <a:gd name="T34" fmla="*/ 80 w 112"/>
                <a:gd name="T35" fmla="*/ 82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12" h="112">
                  <a:moveTo>
                    <a:pt x="56" y="112"/>
                  </a:moveTo>
                  <a:cubicBezTo>
                    <a:pt x="40" y="112"/>
                    <a:pt x="27" y="107"/>
                    <a:pt x="16" y="96"/>
                  </a:cubicBezTo>
                  <a:cubicBezTo>
                    <a:pt x="6" y="86"/>
                    <a:pt x="0" y="72"/>
                    <a:pt x="0" y="56"/>
                  </a:cubicBezTo>
                  <a:cubicBezTo>
                    <a:pt x="0" y="40"/>
                    <a:pt x="6" y="27"/>
                    <a:pt x="16" y="16"/>
                  </a:cubicBezTo>
                  <a:cubicBezTo>
                    <a:pt x="27" y="6"/>
                    <a:pt x="40" y="0"/>
                    <a:pt x="56" y="0"/>
                  </a:cubicBezTo>
                  <a:cubicBezTo>
                    <a:pt x="72" y="0"/>
                    <a:pt x="85" y="6"/>
                    <a:pt x="96" y="16"/>
                  </a:cubicBezTo>
                  <a:cubicBezTo>
                    <a:pt x="106" y="27"/>
                    <a:pt x="112" y="40"/>
                    <a:pt x="112" y="56"/>
                  </a:cubicBezTo>
                  <a:cubicBezTo>
                    <a:pt x="112" y="72"/>
                    <a:pt x="106" y="86"/>
                    <a:pt x="96" y="96"/>
                  </a:cubicBezTo>
                  <a:cubicBezTo>
                    <a:pt x="85" y="107"/>
                    <a:pt x="72" y="112"/>
                    <a:pt x="56" y="112"/>
                  </a:cubicBezTo>
                  <a:close/>
                  <a:moveTo>
                    <a:pt x="80" y="82"/>
                  </a:moveTo>
                  <a:cubicBezTo>
                    <a:pt x="86" y="76"/>
                    <a:pt x="89" y="67"/>
                    <a:pt x="89" y="56"/>
                  </a:cubicBezTo>
                  <a:cubicBezTo>
                    <a:pt x="89" y="45"/>
                    <a:pt x="86" y="37"/>
                    <a:pt x="80" y="30"/>
                  </a:cubicBezTo>
                  <a:cubicBezTo>
                    <a:pt x="74" y="24"/>
                    <a:pt x="66" y="21"/>
                    <a:pt x="56" y="21"/>
                  </a:cubicBezTo>
                  <a:cubicBezTo>
                    <a:pt x="46" y="21"/>
                    <a:pt x="38" y="24"/>
                    <a:pt x="32" y="30"/>
                  </a:cubicBezTo>
                  <a:cubicBezTo>
                    <a:pt x="26" y="37"/>
                    <a:pt x="23" y="46"/>
                    <a:pt x="23" y="56"/>
                  </a:cubicBezTo>
                  <a:cubicBezTo>
                    <a:pt x="23" y="67"/>
                    <a:pt x="26" y="76"/>
                    <a:pt x="32" y="82"/>
                  </a:cubicBezTo>
                  <a:cubicBezTo>
                    <a:pt x="38" y="89"/>
                    <a:pt x="46" y="92"/>
                    <a:pt x="56" y="92"/>
                  </a:cubicBezTo>
                  <a:cubicBezTo>
                    <a:pt x="66" y="92"/>
                    <a:pt x="74" y="89"/>
                    <a:pt x="80" y="82"/>
                  </a:cubicBezTo>
                  <a:close/>
                </a:path>
              </a:pathLst>
            </a:custGeom>
            <a:solidFill>
              <a:srgbClr val="3B4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6" name="išļíḍe">
              <a:extLst>
                <a:ext uri="{FF2B5EF4-FFF2-40B4-BE49-F238E27FC236}">
                  <a16:creationId xmlns:a16="http://schemas.microsoft.com/office/drawing/2014/main" id="{6AEED2F3-B8BD-412C-AD64-B1BC2CD32F97}"/>
                </a:ext>
              </a:extLst>
            </p:cNvPr>
            <p:cNvSpPr/>
            <p:nvPr/>
          </p:nvSpPr>
          <p:spPr bwMode="auto">
            <a:xfrm>
              <a:off x="1724362" y="2996142"/>
              <a:ext cx="22056" cy="23502"/>
            </a:xfrm>
            <a:custGeom>
              <a:avLst/>
              <a:gdLst>
                <a:gd name="T0" fmla="*/ 22 w 82"/>
                <a:gd name="T1" fmla="*/ 2 h 88"/>
                <a:gd name="T2" fmla="*/ 22 w 82"/>
                <a:gd name="T3" fmla="*/ 14 h 88"/>
                <a:gd name="T4" fmla="*/ 49 w 82"/>
                <a:gd name="T5" fmla="*/ 0 h 88"/>
                <a:gd name="T6" fmla="*/ 73 w 82"/>
                <a:gd name="T7" fmla="*/ 10 h 88"/>
                <a:gd name="T8" fmla="*/ 82 w 82"/>
                <a:gd name="T9" fmla="*/ 37 h 88"/>
                <a:gd name="T10" fmla="*/ 82 w 82"/>
                <a:gd name="T11" fmla="*/ 88 h 88"/>
                <a:gd name="T12" fmla="*/ 61 w 82"/>
                <a:gd name="T13" fmla="*/ 88 h 88"/>
                <a:gd name="T14" fmla="*/ 61 w 82"/>
                <a:gd name="T15" fmla="*/ 40 h 88"/>
                <a:gd name="T16" fmla="*/ 55 w 82"/>
                <a:gd name="T17" fmla="*/ 25 h 88"/>
                <a:gd name="T18" fmla="*/ 41 w 82"/>
                <a:gd name="T19" fmla="*/ 19 h 88"/>
                <a:gd name="T20" fmla="*/ 27 w 82"/>
                <a:gd name="T21" fmla="*/ 25 h 88"/>
                <a:gd name="T22" fmla="*/ 22 w 82"/>
                <a:gd name="T23" fmla="*/ 40 h 88"/>
                <a:gd name="T24" fmla="*/ 22 w 82"/>
                <a:gd name="T25" fmla="*/ 88 h 88"/>
                <a:gd name="T26" fmla="*/ 0 w 82"/>
                <a:gd name="T27" fmla="*/ 88 h 88"/>
                <a:gd name="T28" fmla="*/ 0 w 82"/>
                <a:gd name="T29" fmla="*/ 2 h 88"/>
                <a:gd name="T30" fmla="*/ 22 w 82"/>
                <a:gd name="T31" fmla="*/ 2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2" h="88">
                  <a:moveTo>
                    <a:pt x="22" y="2"/>
                  </a:moveTo>
                  <a:cubicBezTo>
                    <a:pt x="22" y="14"/>
                    <a:pt x="22" y="14"/>
                    <a:pt x="22" y="14"/>
                  </a:cubicBezTo>
                  <a:cubicBezTo>
                    <a:pt x="27" y="5"/>
                    <a:pt x="36" y="0"/>
                    <a:pt x="49" y="0"/>
                  </a:cubicBezTo>
                  <a:cubicBezTo>
                    <a:pt x="59" y="0"/>
                    <a:pt x="67" y="4"/>
                    <a:pt x="73" y="10"/>
                  </a:cubicBezTo>
                  <a:cubicBezTo>
                    <a:pt x="79" y="17"/>
                    <a:pt x="82" y="26"/>
                    <a:pt x="82" y="37"/>
                  </a:cubicBezTo>
                  <a:cubicBezTo>
                    <a:pt x="82" y="88"/>
                    <a:pt x="82" y="88"/>
                    <a:pt x="82" y="88"/>
                  </a:cubicBezTo>
                  <a:cubicBezTo>
                    <a:pt x="61" y="88"/>
                    <a:pt x="61" y="88"/>
                    <a:pt x="61" y="88"/>
                  </a:cubicBezTo>
                  <a:cubicBezTo>
                    <a:pt x="61" y="40"/>
                    <a:pt x="61" y="40"/>
                    <a:pt x="61" y="40"/>
                  </a:cubicBezTo>
                  <a:cubicBezTo>
                    <a:pt x="61" y="33"/>
                    <a:pt x="59" y="28"/>
                    <a:pt x="55" y="25"/>
                  </a:cubicBezTo>
                  <a:cubicBezTo>
                    <a:pt x="52" y="21"/>
                    <a:pt x="47" y="19"/>
                    <a:pt x="41" y="19"/>
                  </a:cubicBezTo>
                  <a:cubicBezTo>
                    <a:pt x="35" y="19"/>
                    <a:pt x="31" y="21"/>
                    <a:pt x="27" y="25"/>
                  </a:cubicBezTo>
                  <a:cubicBezTo>
                    <a:pt x="24" y="28"/>
                    <a:pt x="22" y="33"/>
                    <a:pt x="22" y="40"/>
                  </a:cubicBezTo>
                  <a:cubicBezTo>
                    <a:pt x="22" y="88"/>
                    <a:pt x="22" y="88"/>
                    <a:pt x="22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2"/>
                    <a:pt x="0" y="2"/>
                    <a:pt x="0" y="2"/>
                  </a:cubicBezTo>
                  <a:lnTo>
                    <a:pt x="22" y="2"/>
                  </a:lnTo>
                  <a:close/>
                </a:path>
              </a:pathLst>
            </a:custGeom>
            <a:solidFill>
              <a:srgbClr val="3B4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7" name="íṣļîḓè">
              <a:extLst>
                <a:ext uri="{FF2B5EF4-FFF2-40B4-BE49-F238E27FC236}">
                  <a16:creationId xmlns:a16="http://schemas.microsoft.com/office/drawing/2014/main" id="{C1BFABC2-82DB-4FE7-AC77-668D524FCA15}"/>
                </a:ext>
              </a:extLst>
            </p:cNvPr>
            <p:cNvSpPr/>
            <p:nvPr/>
          </p:nvSpPr>
          <p:spPr bwMode="auto">
            <a:xfrm>
              <a:off x="1752564" y="2988549"/>
              <a:ext cx="6147" cy="31095"/>
            </a:xfrm>
            <a:prstGeom prst="rect">
              <a:avLst/>
            </a:prstGeom>
            <a:solidFill>
              <a:srgbClr val="3B4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8" name="ïṥľíďê">
              <a:extLst>
                <a:ext uri="{FF2B5EF4-FFF2-40B4-BE49-F238E27FC236}">
                  <a16:creationId xmlns:a16="http://schemas.microsoft.com/office/drawing/2014/main" id="{43A51CFA-7B50-45A4-8A52-7306664CA384}"/>
                </a:ext>
              </a:extLst>
            </p:cNvPr>
            <p:cNvSpPr/>
            <p:nvPr/>
          </p:nvSpPr>
          <p:spPr bwMode="auto">
            <a:xfrm>
              <a:off x="1764135" y="2987103"/>
              <a:ext cx="7231" cy="32541"/>
            </a:xfrm>
            <a:custGeom>
              <a:avLst/>
              <a:gdLst>
                <a:gd name="T0" fmla="*/ 27 w 27"/>
                <a:gd name="T1" fmla="*/ 14 h 122"/>
                <a:gd name="T2" fmla="*/ 23 w 27"/>
                <a:gd name="T3" fmla="*/ 23 h 122"/>
                <a:gd name="T4" fmla="*/ 13 w 27"/>
                <a:gd name="T5" fmla="*/ 27 h 122"/>
                <a:gd name="T6" fmla="*/ 4 w 27"/>
                <a:gd name="T7" fmla="*/ 23 h 122"/>
                <a:gd name="T8" fmla="*/ 0 w 27"/>
                <a:gd name="T9" fmla="*/ 14 h 122"/>
                <a:gd name="T10" fmla="*/ 4 w 27"/>
                <a:gd name="T11" fmla="*/ 4 h 122"/>
                <a:gd name="T12" fmla="*/ 13 w 27"/>
                <a:gd name="T13" fmla="*/ 0 h 122"/>
                <a:gd name="T14" fmla="*/ 23 w 27"/>
                <a:gd name="T15" fmla="*/ 4 h 122"/>
                <a:gd name="T16" fmla="*/ 27 w 27"/>
                <a:gd name="T17" fmla="*/ 14 h 122"/>
                <a:gd name="T18" fmla="*/ 2 w 27"/>
                <a:gd name="T19" fmla="*/ 122 h 122"/>
                <a:gd name="T20" fmla="*/ 2 w 27"/>
                <a:gd name="T21" fmla="*/ 36 h 122"/>
                <a:gd name="T22" fmla="*/ 24 w 27"/>
                <a:gd name="T23" fmla="*/ 36 h 122"/>
                <a:gd name="T24" fmla="*/ 24 w 27"/>
                <a:gd name="T25" fmla="*/ 122 h 122"/>
                <a:gd name="T26" fmla="*/ 2 w 27"/>
                <a:gd name="T27" fmla="*/ 122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7" h="122">
                  <a:moveTo>
                    <a:pt x="27" y="14"/>
                  </a:moveTo>
                  <a:cubicBezTo>
                    <a:pt x="27" y="17"/>
                    <a:pt x="25" y="20"/>
                    <a:pt x="23" y="23"/>
                  </a:cubicBezTo>
                  <a:cubicBezTo>
                    <a:pt x="20" y="26"/>
                    <a:pt x="17" y="27"/>
                    <a:pt x="13" y="27"/>
                  </a:cubicBezTo>
                  <a:cubicBezTo>
                    <a:pt x="10" y="27"/>
                    <a:pt x="7" y="26"/>
                    <a:pt x="4" y="23"/>
                  </a:cubicBezTo>
                  <a:cubicBezTo>
                    <a:pt x="1" y="20"/>
                    <a:pt x="0" y="17"/>
                    <a:pt x="0" y="14"/>
                  </a:cubicBezTo>
                  <a:cubicBezTo>
                    <a:pt x="0" y="10"/>
                    <a:pt x="1" y="7"/>
                    <a:pt x="4" y="4"/>
                  </a:cubicBezTo>
                  <a:cubicBezTo>
                    <a:pt x="7" y="1"/>
                    <a:pt x="10" y="0"/>
                    <a:pt x="13" y="0"/>
                  </a:cubicBezTo>
                  <a:cubicBezTo>
                    <a:pt x="17" y="0"/>
                    <a:pt x="20" y="1"/>
                    <a:pt x="23" y="4"/>
                  </a:cubicBezTo>
                  <a:cubicBezTo>
                    <a:pt x="25" y="7"/>
                    <a:pt x="27" y="10"/>
                    <a:pt x="27" y="14"/>
                  </a:cubicBezTo>
                  <a:close/>
                  <a:moveTo>
                    <a:pt x="2" y="122"/>
                  </a:moveTo>
                  <a:cubicBezTo>
                    <a:pt x="2" y="36"/>
                    <a:pt x="2" y="36"/>
                    <a:pt x="2" y="36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4" y="122"/>
                    <a:pt x="24" y="122"/>
                    <a:pt x="24" y="122"/>
                  </a:cubicBezTo>
                  <a:lnTo>
                    <a:pt x="2" y="122"/>
                  </a:lnTo>
                  <a:close/>
                </a:path>
              </a:pathLst>
            </a:custGeom>
            <a:solidFill>
              <a:srgbClr val="3B4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9" name="îŝḷiḍé">
              <a:extLst>
                <a:ext uri="{FF2B5EF4-FFF2-40B4-BE49-F238E27FC236}">
                  <a16:creationId xmlns:a16="http://schemas.microsoft.com/office/drawing/2014/main" id="{01E77BE6-18F2-454F-BA89-959880D76914}"/>
                </a:ext>
              </a:extLst>
            </p:cNvPr>
            <p:cNvSpPr/>
            <p:nvPr/>
          </p:nvSpPr>
          <p:spPr bwMode="auto">
            <a:xfrm>
              <a:off x="1777151" y="2996142"/>
              <a:ext cx="22056" cy="23502"/>
            </a:xfrm>
            <a:custGeom>
              <a:avLst/>
              <a:gdLst>
                <a:gd name="T0" fmla="*/ 22 w 82"/>
                <a:gd name="T1" fmla="*/ 2 h 88"/>
                <a:gd name="T2" fmla="*/ 22 w 82"/>
                <a:gd name="T3" fmla="*/ 14 h 88"/>
                <a:gd name="T4" fmla="*/ 49 w 82"/>
                <a:gd name="T5" fmla="*/ 0 h 88"/>
                <a:gd name="T6" fmla="*/ 73 w 82"/>
                <a:gd name="T7" fmla="*/ 10 h 88"/>
                <a:gd name="T8" fmla="*/ 82 w 82"/>
                <a:gd name="T9" fmla="*/ 37 h 88"/>
                <a:gd name="T10" fmla="*/ 82 w 82"/>
                <a:gd name="T11" fmla="*/ 88 h 88"/>
                <a:gd name="T12" fmla="*/ 60 w 82"/>
                <a:gd name="T13" fmla="*/ 88 h 88"/>
                <a:gd name="T14" fmla="*/ 60 w 82"/>
                <a:gd name="T15" fmla="*/ 40 h 88"/>
                <a:gd name="T16" fmla="*/ 55 w 82"/>
                <a:gd name="T17" fmla="*/ 25 h 88"/>
                <a:gd name="T18" fmla="*/ 41 w 82"/>
                <a:gd name="T19" fmla="*/ 19 h 88"/>
                <a:gd name="T20" fmla="*/ 27 w 82"/>
                <a:gd name="T21" fmla="*/ 25 h 88"/>
                <a:gd name="T22" fmla="*/ 22 w 82"/>
                <a:gd name="T23" fmla="*/ 40 h 88"/>
                <a:gd name="T24" fmla="*/ 22 w 82"/>
                <a:gd name="T25" fmla="*/ 88 h 88"/>
                <a:gd name="T26" fmla="*/ 0 w 82"/>
                <a:gd name="T27" fmla="*/ 88 h 88"/>
                <a:gd name="T28" fmla="*/ 0 w 82"/>
                <a:gd name="T29" fmla="*/ 2 h 88"/>
                <a:gd name="T30" fmla="*/ 22 w 82"/>
                <a:gd name="T31" fmla="*/ 2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2" h="88">
                  <a:moveTo>
                    <a:pt x="22" y="2"/>
                  </a:moveTo>
                  <a:cubicBezTo>
                    <a:pt x="22" y="14"/>
                    <a:pt x="22" y="14"/>
                    <a:pt x="22" y="14"/>
                  </a:cubicBezTo>
                  <a:cubicBezTo>
                    <a:pt x="27" y="5"/>
                    <a:pt x="36" y="0"/>
                    <a:pt x="49" y="0"/>
                  </a:cubicBezTo>
                  <a:cubicBezTo>
                    <a:pt x="59" y="0"/>
                    <a:pt x="67" y="4"/>
                    <a:pt x="73" y="10"/>
                  </a:cubicBezTo>
                  <a:cubicBezTo>
                    <a:pt x="79" y="17"/>
                    <a:pt x="82" y="26"/>
                    <a:pt x="82" y="37"/>
                  </a:cubicBezTo>
                  <a:cubicBezTo>
                    <a:pt x="82" y="88"/>
                    <a:pt x="82" y="88"/>
                    <a:pt x="82" y="88"/>
                  </a:cubicBezTo>
                  <a:cubicBezTo>
                    <a:pt x="60" y="88"/>
                    <a:pt x="60" y="88"/>
                    <a:pt x="60" y="88"/>
                  </a:cubicBezTo>
                  <a:cubicBezTo>
                    <a:pt x="60" y="40"/>
                    <a:pt x="60" y="40"/>
                    <a:pt x="60" y="40"/>
                  </a:cubicBezTo>
                  <a:cubicBezTo>
                    <a:pt x="60" y="33"/>
                    <a:pt x="59" y="28"/>
                    <a:pt x="55" y="25"/>
                  </a:cubicBezTo>
                  <a:cubicBezTo>
                    <a:pt x="52" y="21"/>
                    <a:pt x="47" y="19"/>
                    <a:pt x="41" y="19"/>
                  </a:cubicBezTo>
                  <a:cubicBezTo>
                    <a:pt x="35" y="19"/>
                    <a:pt x="31" y="21"/>
                    <a:pt x="27" y="25"/>
                  </a:cubicBezTo>
                  <a:cubicBezTo>
                    <a:pt x="24" y="28"/>
                    <a:pt x="22" y="33"/>
                    <a:pt x="22" y="40"/>
                  </a:cubicBezTo>
                  <a:cubicBezTo>
                    <a:pt x="22" y="88"/>
                    <a:pt x="22" y="88"/>
                    <a:pt x="22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2"/>
                    <a:pt x="0" y="2"/>
                    <a:pt x="0" y="2"/>
                  </a:cubicBezTo>
                  <a:lnTo>
                    <a:pt x="22" y="2"/>
                  </a:lnTo>
                  <a:close/>
                </a:path>
              </a:pathLst>
            </a:custGeom>
            <a:solidFill>
              <a:srgbClr val="3B4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0" name="íṧľïḑé">
              <a:extLst>
                <a:ext uri="{FF2B5EF4-FFF2-40B4-BE49-F238E27FC236}">
                  <a16:creationId xmlns:a16="http://schemas.microsoft.com/office/drawing/2014/main" id="{A4CFE8B6-EDEA-4394-B8B5-CB84CA570591}"/>
                </a:ext>
              </a:extLst>
            </p:cNvPr>
            <p:cNvSpPr/>
            <p:nvPr/>
          </p:nvSpPr>
          <p:spPr bwMode="auto">
            <a:xfrm>
              <a:off x="1803907" y="2996142"/>
              <a:ext cx="23140" cy="23863"/>
            </a:xfrm>
            <a:custGeom>
              <a:avLst/>
              <a:gdLst>
                <a:gd name="T0" fmla="*/ 42 w 86"/>
                <a:gd name="T1" fmla="*/ 89 h 89"/>
                <a:gd name="T2" fmla="*/ 12 w 86"/>
                <a:gd name="T3" fmla="*/ 77 h 89"/>
                <a:gd name="T4" fmla="*/ 0 w 86"/>
                <a:gd name="T5" fmla="*/ 45 h 89"/>
                <a:gd name="T6" fmla="*/ 12 w 86"/>
                <a:gd name="T7" fmla="*/ 12 h 89"/>
                <a:gd name="T8" fmla="*/ 43 w 86"/>
                <a:gd name="T9" fmla="*/ 0 h 89"/>
                <a:gd name="T10" fmla="*/ 74 w 86"/>
                <a:gd name="T11" fmla="*/ 12 h 89"/>
                <a:gd name="T12" fmla="*/ 86 w 86"/>
                <a:gd name="T13" fmla="*/ 44 h 89"/>
                <a:gd name="T14" fmla="*/ 85 w 86"/>
                <a:gd name="T15" fmla="*/ 52 h 89"/>
                <a:gd name="T16" fmla="*/ 22 w 86"/>
                <a:gd name="T17" fmla="*/ 52 h 89"/>
                <a:gd name="T18" fmla="*/ 28 w 86"/>
                <a:gd name="T19" fmla="*/ 66 h 89"/>
                <a:gd name="T20" fmla="*/ 42 w 86"/>
                <a:gd name="T21" fmla="*/ 71 h 89"/>
                <a:gd name="T22" fmla="*/ 59 w 86"/>
                <a:gd name="T23" fmla="*/ 61 h 89"/>
                <a:gd name="T24" fmla="*/ 83 w 86"/>
                <a:gd name="T25" fmla="*/ 61 h 89"/>
                <a:gd name="T26" fmla="*/ 68 w 86"/>
                <a:gd name="T27" fmla="*/ 81 h 89"/>
                <a:gd name="T28" fmla="*/ 42 w 86"/>
                <a:gd name="T29" fmla="*/ 89 h 89"/>
                <a:gd name="T30" fmla="*/ 57 w 86"/>
                <a:gd name="T31" fmla="*/ 24 h 89"/>
                <a:gd name="T32" fmla="*/ 43 w 86"/>
                <a:gd name="T33" fmla="*/ 19 h 89"/>
                <a:gd name="T34" fmla="*/ 29 w 86"/>
                <a:gd name="T35" fmla="*/ 24 h 89"/>
                <a:gd name="T36" fmla="*/ 22 w 86"/>
                <a:gd name="T37" fmla="*/ 38 h 89"/>
                <a:gd name="T38" fmla="*/ 63 w 86"/>
                <a:gd name="T39" fmla="*/ 38 h 89"/>
                <a:gd name="T40" fmla="*/ 57 w 86"/>
                <a:gd name="T41" fmla="*/ 24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86" h="89">
                  <a:moveTo>
                    <a:pt x="42" y="89"/>
                  </a:moveTo>
                  <a:cubicBezTo>
                    <a:pt x="30" y="89"/>
                    <a:pt x="20" y="85"/>
                    <a:pt x="12" y="77"/>
                  </a:cubicBezTo>
                  <a:cubicBezTo>
                    <a:pt x="4" y="69"/>
                    <a:pt x="0" y="58"/>
                    <a:pt x="0" y="45"/>
                  </a:cubicBezTo>
                  <a:cubicBezTo>
                    <a:pt x="0" y="31"/>
                    <a:pt x="4" y="20"/>
                    <a:pt x="12" y="12"/>
                  </a:cubicBezTo>
                  <a:cubicBezTo>
                    <a:pt x="20" y="4"/>
                    <a:pt x="30" y="0"/>
                    <a:pt x="43" y="0"/>
                  </a:cubicBezTo>
                  <a:cubicBezTo>
                    <a:pt x="55" y="0"/>
                    <a:pt x="66" y="4"/>
                    <a:pt x="74" y="12"/>
                  </a:cubicBezTo>
                  <a:cubicBezTo>
                    <a:pt x="82" y="20"/>
                    <a:pt x="86" y="30"/>
                    <a:pt x="86" y="44"/>
                  </a:cubicBezTo>
                  <a:cubicBezTo>
                    <a:pt x="86" y="47"/>
                    <a:pt x="86" y="49"/>
                    <a:pt x="85" y="52"/>
                  </a:cubicBezTo>
                  <a:cubicBezTo>
                    <a:pt x="22" y="52"/>
                    <a:pt x="22" y="52"/>
                    <a:pt x="22" y="52"/>
                  </a:cubicBezTo>
                  <a:cubicBezTo>
                    <a:pt x="23" y="58"/>
                    <a:pt x="25" y="62"/>
                    <a:pt x="28" y="66"/>
                  </a:cubicBezTo>
                  <a:cubicBezTo>
                    <a:pt x="32" y="69"/>
                    <a:pt x="37" y="71"/>
                    <a:pt x="42" y="71"/>
                  </a:cubicBezTo>
                  <a:cubicBezTo>
                    <a:pt x="50" y="71"/>
                    <a:pt x="56" y="68"/>
                    <a:pt x="59" y="61"/>
                  </a:cubicBezTo>
                  <a:cubicBezTo>
                    <a:pt x="83" y="61"/>
                    <a:pt x="83" y="61"/>
                    <a:pt x="83" y="61"/>
                  </a:cubicBezTo>
                  <a:cubicBezTo>
                    <a:pt x="80" y="70"/>
                    <a:pt x="76" y="76"/>
                    <a:pt x="68" y="81"/>
                  </a:cubicBezTo>
                  <a:cubicBezTo>
                    <a:pt x="61" y="87"/>
                    <a:pt x="53" y="89"/>
                    <a:pt x="42" y="89"/>
                  </a:cubicBezTo>
                  <a:close/>
                  <a:moveTo>
                    <a:pt x="57" y="24"/>
                  </a:moveTo>
                  <a:cubicBezTo>
                    <a:pt x="53" y="21"/>
                    <a:pt x="48" y="19"/>
                    <a:pt x="43" y="19"/>
                  </a:cubicBezTo>
                  <a:cubicBezTo>
                    <a:pt x="37" y="19"/>
                    <a:pt x="33" y="21"/>
                    <a:pt x="29" y="24"/>
                  </a:cubicBezTo>
                  <a:cubicBezTo>
                    <a:pt x="25" y="27"/>
                    <a:pt x="23" y="32"/>
                    <a:pt x="22" y="38"/>
                  </a:cubicBezTo>
                  <a:cubicBezTo>
                    <a:pt x="63" y="38"/>
                    <a:pt x="63" y="38"/>
                    <a:pt x="63" y="38"/>
                  </a:cubicBezTo>
                  <a:cubicBezTo>
                    <a:pt x="63" y="32"/>
                    <a:pt x="61" y="27"/>
                    <a:pt x="57" y="24"/>
                  </a:cubicBezTo>
                  <a:close/>
                </a:path>
              </a:pathLst>
            </a:custGeom>
            <a:solidFill>
              <a:srgbClr val="3B4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1" name="iSľïḓê">
              <a:extLst>
                <a:ext uri="{FF2B5EF4-FFF2-40B4-BE49-F238E27FC236}">
                  <a16:creationId xmlns:a16="http://schemas.microsoft.com/office/drawing/2014/main" id="{FD77068A-099D-4A96-AF60-F7185488C41F}"/>
                </a:ext>
              </a:extLst>
            </p:cNvPr>
            <p:cNvSpPr/>
            <p:nvPr/>
          </p:nvSpPr>
          <p:spPr bwMode="auto">
            <a:xfrm>
              <a:off x="1844403" y="2990719"/>
              <a:ext cx="20248" cy="28925"/>
            </a:xfrm>
            <a:custGeom>
              <a:avLst/>
              <a:gdLst>
                <a:gd name="T0" fmla="*/ 0 w 76"/>
                <a:gd name="T1" fmla="*/ 0 h 108"/>
                <a:gd name="T2" fmla="*/ 39 w 76"/>
                <a:gd name="T3" fmla="*/ 0 h 108"/>
                <a:gd name="T4" fmla="*/ 64 w 76"/>
                <a:gd name="T5" fmla="*/ 8 h 108"/>
                <a:gd name="T6" fmla="*/ 73 w 76"/>
                <a:gd name="T7" fmla="*/ 29 h 108"/>
                <a:gd name="T8" fmla="*/ 53 w 76"/>
                <a:gd name="T9" fmla="*/ 52 h 108"/>
                <a:gd name="T10" fmla="*/ 69 w 76"/>
                <a:gd name="T11" fmla="*/ 62 h 108"/>
                <a:gd name="T12" fmla="*/ 76 w 76"/>
                <a:gd name="T13" fmla="*/ 79 h 108"/>
                <a:gd name="T14" fmla="*/ 66 w 76"/>
                <a:gd name="T15" fmla="*/ 100 h 108"/>
                <a:gd name="T16" fmla="*/ 41 w 76"/>
                <a:gd name="T17" fmla="*/ 108 h 108"/>
                <a:gd name="T18" fmla="*/ 0 w 76"/>
                <a:gd name="T19" fmla="*/ 108 h 108"/>
                <a:gd name="T20" fmla="*/ 0 w 76"/>
                <a:gd name="T21" fmla="*/ 0 h 108"/>
                <a:gd name="T22" fmla="*/ 14 w 76"/>
                <a:gd name="T23" fmla="*/ 11 h 108"/>
                <a:gd name="T24" fmla="*/ 14 w 76"/>
                <a:gd name="T25" fmla="*/ 47 h 108"/>
                <a:gd name="T26" fmla="*/ 38 w 76"/>
                <a:gd name="T27" fmla="*/ 47 h 108"/>
                <a:gd name="T28" fmla="*/ 53 w 76"/>
                <a:gd name="T29" fmla="*/ 42 h 108"/>
                <a:gd name="T30" fmla="*/ 59 w 76"/>
                <a:gd name="T31" fmla="*/ 29 h 108"/>
                <a:gd name="T32" fmla="*/ 53 w 76"/>
                <a:gd name="T33" fmla="*/ 16 h 108"/>
                <a:gd name="T34" fmla="*/ 38 w 76"/>
                <a:gd name="T35" fmla="*/ 11 h 108"/>
                <a:gd name="T36" fmla="*/ 14 w 76"/>
                <a:gd name="T37" fmla="*/ 11 h 108"/>
                <a:gd name="T38" fmla="*/ 14 w 76"/>
                <a:gd name="T39" fmla="*/ 97 h 108"/>
                <a:gd name="T40" fmla="*/ 40 w 76"/>
                <a:gd name="T41" fmla="*/ 97 h 108"/>
                <a:gd name="T42" fmla="*/ 56 w 76"/>
                <a:gd name="T43" fmla="*/ 92 h 108"/>
                <a:gd name="T44" fmla="*/ 62 w 76"/>
                <a:gd name="T45" fmla="*/ 77 h 108"/>
                <a:gd name="T46" fmla="*/ 56 w 76"/>
                <a:gd name="T47" fmla="*/ 63 h 108"/>
                <a:gd name="T48" fmla="*/ 39 w 76"/>
                <a:gd name="T49" fmla="*/ 58 h 108"/>
                <a:gd name="T50" fmla="*/ 14 w 76"/>
                <a:gd name="T51" fmla="*/ 58 h 108"/>
                <a:gd name="T52" fmla="*/ 14 w 76"/>
                <a:gd name="T53" fmla="*/ 97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76" h="108">
                  <a:moveTo>
                    <a:pt x="0" y="0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50" y="0"/>
                    <a:pt x="58" y="3"/>
                    <a:pt x="64" y="8"/>
                  </a:cubicBezTo>
                  <a:cubicBezTo>
                    <a:pt x="70" y="13"/>
                    <a:pt x="73" y="20"/>
                    <a:pt x="73" y="29"/>
                  </a:cubicBezTo>
                  <a:cubicBezTo>
                    <a:pt x="73" y="41"/>
                    <a:pt x="66" y="49"/>
                    <a:pt x="53" y="52"/>
                  </a:cubicBezTo>
                  <a:cubicBezTo>
                    <a:pt x="60" y="54"/>
                    <a:pt x="65" y="57"/>
                    <a:pt x="69" y="62"/>
                  </a:cubicBezTo>
                  <a:cubicBezTo>
                    <a:pt x="74" y="67"/>
                    <a:pt x="76" y="73"/>
                    <a:pt x="76" y="79"/>
                  </a:cubicBezTo>
                  <a:cubicBezTo>
                    <a:pt x="76" y="88"/>
                    <a:pt x="73" y="94"/>
                    <a:pt x="66" y="100"/>
                  </a:cubicBezTo>
                  <a:cubicBezTo>
                    <a:pt x="60" y="105"/>
                    <a:pt x="51" y="108"/>
                    <a:pt x="41" y="108"/>
                  </a:cubicBezTo>
                  <a:cubicBezTo>
                    <a:pt x="0" y="108"/>
                    <a:pt x="0" y="108"/>
                    <a:pt x="0" y="108"/>
                  </a:cubicBezTo>
                  <a:lnTo>
                    <a:pt x="0" y="0"/>
                  </a:lnTo>
                  <a:close/>
                  <a:moveTo>
                    <a:pt x="14" y="11"/>
                  </a:moveTo>
                  <a:cubicBezTo>
                    <a:pt x="14" y="47"/>
                    <a:pt x="14" y="47"/>
                    <a:pt x="14" y="47"/>
                  </a:cubicBezTo>
                  <a:cubicBezTo>
                    <a:pt x="38" y="47"/>
                    <a:pt x="38" y="47"/>
                    <a:pt x="38" y="47"/>
                  </a:cubicBezTo>
                  <a:cubicBezTo>
                    <a:pt x="45" y="47"/>
                    <a:pt x="50" y="45"/>
                    <a:pt x="53" y="42"/>
                  </a:cubicBezTo>
                  <a:cubicBezTo>
                    <a:pt x="57" y="39"/>
                    <a:pt x="59" y="35"/>
                    <a:pt x="59" y="29"/>
                  </a:cubicBezTo>
                  <a:cubicBezTo>
                    <a:pt x="59" y="24"/>
                    <a:pt x="57" y="19"/>
                    <a:pt x="53" y="16"/>
                  </a:cubicBezTo>
                  <a:cubicBezTo>
                    <a:pt x="50" y="13"/>
                    <a:pt x="45" y="11"/>
                    <a:pt x="38" y="11"/>
                  </a:cubicBezTo>
                  <a:lnTo>
                    <a:pt x="14" y="11"/>
                  </a:lnTo>
                  <a:close/>
                  <a:moveTo>
                    <a:pt x="14" y="97"/>
                  </a:moveTo>
                  <a:cubicBezTo>
                    <a:pt x="40" y="97"/>
                    <a:pt x="40" y="97"/>
                    <a:pt x="40" y="97"/>
                  </a:cubicBezTo>
                  <a:cubicBezTo>
                    <a:pt x="47" y="97"/>
                    <a:pt x="52" y="95"/>
                    <a:pt x="56" y="92"/>
                  </a:cubicBezTo>
                  <a:cubicBezTo>
                    <a:pt x="60" y="88"/>
                    <a:pt x="62" y="83"/>
                    <a:pt x="62" y="77"/>
                  </a:cubicBezTo>
                  <a:cubicBezTo>
                    <a:pt x="62" y="71"/>
                    <a:pt x="60" y="67"/>
                    <a:pt x="56" y="63"/>
                  </a:cubicBezTo>
                  <a:cubicBezTo>
                    <a:pt x="51" y="60"/>
                    <a:pt x="46" y="58"/>
                    <a:pt x="39" y="58"/>
                  </a:cubicBezTo>
                  <a:cubicBezTo>
                    <a:pt x="14" y="58"/>
                    <a:pt x="14" y="58"/>
                    <a:pt x="14" y="58"/>
                  </a:cubicBezTo>
                  <a:lnTo>
                    <a:pt x="14" y="97"/>
                  </a:lnTo>
                  <a:close/>
                </a:path>
              </a:pathLst>
            </a:custGeom>
            <a:solidFill>
              <a:srgbClr val="3B4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2" name="îşḷïḓé">
              <a:extLst>
                <a:ext uri="{FF2B5EF4-FFF2-40B4-BE49-F238E27FC236}">
                  <a16:creationId xmlns:a16="http://schemas.microsoft.com/office/drawing/2014/main" id="{CA0336B5-E484-4909-BA33-F5726D1D0600}"/>
                </a:ext>
              </a:extLst>
            </p:cNvPr>
            <p:cNvSpPr/>
            <p:nvPr/>
          </p:nvSpPr>
          <p:spPr bwMode="auto">
            <a:xfrm>
              <a:off x="1868628" y="2996504"/>
              <a:ext cx="23502" cy="23502"/>
            </a:xfrm>
            <a:custGeom>
              <a:avLst/>
              <a:gdLst>
                <a:gd name="T0" fmla="*/ 12 w 87"/>
                <a:gd name="T1" fmla="*/ 76 h 88"/>
                <a:gd name="T2" fmla="*/ 0 w 87"/>
                <a:gd name="T3" fmla="*/ 44 h 88"/>
                <a:gd name="T4" fmla="*/ 12 w 87"/>
                <a:gd name="T5" fmla="*/ 12 h 88"/>
                <a:gd name="T6" fmla="*/ 41 w 87"/>
                <a:gd name="T7" fmla="*/ 0 h 88"/>
                <a:gd name="T8" fmla="*/ 60 w 87"/>
                <a:gd name="T9" fmla="*/ 5 h 88"/>
                <a:gd name="T10" fmla="*/ 72 w 87"/>
                <a:gd name="T11" fmla="*/ 18 h 88"/>
                <a:gd name="T12" fmla="*/ 72 w 87"/>
                <a:gd name="T13" fmla="*/ 1 h 88"/>
                <a:gd name="T14" fmla="*/ 87 w 87"/>
                <a:gd name="T15" fmla="*/ 1 h 88"/>
                <a:gd name="T16" fmla="*/ 87 w 87"/>
                <a:gd name="T17" fmla="*/ 87 h 88"/>
                <a:gd name="T18" fmla="*/ 72 w 87"/>
                <a:gd name="T19" fmla="*/ 87 h 88"/>
                <a:gd name="T20" fmla="*/ 72 w 87"/>
                <a:gd name="T21" fmla="*/ 70 h 88"/>
                <a:gd name="T22" fmla="*/ 60 w 87"/>
                <a:gd name="T23" fmla="*/ 83 h 88"/>
                <a:gd name="T24" fmla="*/ 41 w 87"/>
                <a:gd name="T25" fmla="*/ 88 h 88"/>
                <a:gd name="T26" fmla="*/ 12 w 87"/>
                <a:gd name="T27" fmla="*/ 76 h 88"/>
                <a:gd name="T28" fmla="*/ 64 w 87"/>
                <a:gd name="T29" fmla="*/ 67 h 88"/>
                <a:gd name="T30" fmla="*/ 72 w 87"/>
                <a:gd name="T31" fmla="*/ 44 h 88"/>
                <a:gd name="T32" fmla="*/ 64 w 87"/>
                <a:gd name="T33" fmla="*/ 21 h 88"/>
                <a:gd name="T34" fmla="*/ 43 w 87"/>
                <a:gd name="T35" fmla="*/ 12 h 88"/>
                <a:gd name="T36" fmla="*/ 23 w 87"/>
                <a:gd name="T37" fmla="*/ 21 h 88"/>
                <a:gd name="T38" fmla="*/ 14 w 87"/>
                <a:gd name="T39" fmla="*/ 44 h 88"/>
                <a:gd name="T40" fmla="*/ 23 w 87"/>
                <a:gd name="T41" fmla="*/ 67 h 88"/>
                <a:gd name="T42" fmla="*/ 43 w 87"/>
                <a:gd name="T43" fmla="*/ 76 h 88"/>
                <a:gd name="T44" fmla="*/ 64 w 87"/>
                <a:gd name="T45" fmla="*/ 67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87" h="88">
                  <a:moveTo>
                    <a:pt x="12" y="76"/>
                  </a:moveTo>
                  <a:cubicBezTo>
                    <a:pt x="4" y="67"/>
                    <a:pt x="0" y="57"/>
                    <a:pt x="0" y="44"/>
                  </a:cubicBezTo>
                  <a:cubicBezTo>
                    <a:pt x="0" y="31"/>
                    <a:pt x="4" y="20"/>
                    <a:pt x="12" y="12"/>
                  </a:cubicBezTo>
                  <a:cubicBezTo>
                    <a:pt x="19" y="4"/>
                    <a:pt x="29" y="0"/>
                    <a:pt x="41" y="0"/>
                  </a:cubicBezTo>
                  <a:cubicBezTo>
                    <a:pt x="48" y="0"/>
                    <a:pt x="54" y="2"/>
                    <a:pt x="60" y="5"/>
                  </a:cubicBezTo>
                  <a:cubicBezTo>
                    <a:pt x="65" y="8"/>
                    <a:pt x="70" y="13"/>
                    <a:pt x="72" y="18"/>
                  </a:cubicBezTo>
                  <a:cubicBezTo>
                    <a:pt x="72" y="1"/>
                    <a:pt x="72" y="1"/>
                    <a:pt x="72" y="1"/>
                  </a:cubicBezTo>
                  <a:cubicBezTo>
                    <a:pt x="87" y="1"/>
                    <a:pt x="87" y="1"/>
                    <a:pt x="87" y="1"/>
                  </a:cubicBezTo>
                  <a:cubicBezTo>
                    <a:pt x="87" y="87"/>
                    <a:pt x="87" y="87"/>
                    <a:pt x="87" y="87"/>
                  </a:cubicBezTo>
                  <a:cubicBezTo>
                    <a:pt x="72" y="87"/>
                    <a:pt x="72" y="87"/>
                    <a:pt x="72" y="87"/>
                  </a:cubicBezTo>
                  <a:cubicBezTo>
                    <a:pt x="72" y="70"/>
                    <a:pt x="72" y="70"/>
                    <a:pt x="72" y="70"/>
                  </a:cubicBezTo>
                  <a:cubicBezTo>
                    <a:pt x="70" y="75"/>
                    <a:pt x="65" y="80"/>
                    <a:pt x="60" y="83"/>
                  </a:cubicBezTo>
                  <a:cubicBezTo>
                    <a:pt x="54" y="87"/>
                    <a:pt x="48" y="88"/>
                    <a:pt x="41" y="88"/>
                  </a:cubicBezTo>
                  <a:cubicBezTo>
                    <a:pt x="29" y="88"/>
                    <a:pt x="19" y="84"/>
                    <a:pt x="12" y="76"/>
                  </a:cubicBezTo>
                  <a:close/>
                  <a:moveTo>
                    <a:pt x="64" y="67"/>
                  </a:moveTo>
                  <a:cubicBezTo>
                    <a:pt x="70" y="62"/>
                    <a:pt x="72" y="54"/>
                    <a:pt x="72" y="44"/>
                  </a:cubicBezTo>
                  <a:cubicBezTo>
                    <a:pt x="72" y="35"/>
                    <a:pt x="70" y="27"/>
                    <a:pt x="64" y="21"/>
                  </a:cubicBezTo>
                  <a:cubicBezTo>
                    <a:pt x="58" y="15"/>
                    <a:pt x="51" y="12"/>
                    <a:pt x="43" y="12"/>
                  </a:cubicBezTo>
                  <a:cubicBezTo>
                    <a:pt x="35" y="12"/>
                    <a:pt x="29" y="15"/>
                    <a:pt x="23" y="21"/>
                  </a:cubicBezTo>
                  <a:cubicBezTo>
                    <a:pt x="17" y="26"/>
                    <a:pt x="14" y="34"/>
                    <a:pt x="14" y="44"/>
                  </a:cubicBezTo>
                  <a:cubicBezTo>
                    <a:pt x="14" y="53"/>
                    <a:pt x="17" y="61"/>
                    <a:pt x="23" y="67"/>
                  </a:cubicBezTo>
                  <a:cubicBezTo>
                    <a:pt x="29" y="73"/>
                    <a:pt x="36" y="76"/>
                    <a:pt x="43" y="76"/>
                  </a:cubicBezTo>
                  <a:cubicBezTo>
                    <a:pt x="51" y="76"/>
                    <a:pt x="58" y="73"/>
                    <a:pt x="64" y="67"/>
                  </a:cubicBezTo>
                  <a:close/>
                </a:path>
              </a:pathLst>
            </a:custGeom>
            <a:solidFill>
              <a:srgbClr val="3B4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3" name="ïṧḻíḋè">
              <a:extLst>
                <a:ext uri="{FF2B5EF4-FFF2-40B4-BE49-F238E27FC236}">
                  <a16:creationId xmlns:a16="http://schemas.microsoft.com/office/drawing/2014/main" id="{5BDF5AFB-5AA6-4000-AFD8-68FA87589D2C}"/>
                </a:ext>
              </a:extLst>
            </p:cNvPr>
            <p:cNvSpPr/>
            <p:nvPr/>
          </p:nvSpPr>
          <p:spPr bwMode="auto">
            <a:xfrm>
              <a:off x="1898277" y="2996504"/>
              <a:ext cx="20248" cy="23140"/>
            </a:xfrm>
            <a:custGeom>
              <a:avLst/>
              <a:gdLst>
                <a:gd name="T0" fmla="*/ 14 w 75"/>
                <a:gd name="T1" fmla="*/ 1 h 87"/>
                <a:gd name="T2" fmla="*/ 14 w 75"/>
                <a:gd name="T3" fmla="*/ 15 h 87"/>
                <a:gd name="T4" fmla="*/ 42 w 75"/>
                <a:gd name="T5" fmla="*/ 0 h 87"/>
                <a:gd name="T6" fmla="*/ 66 w 75"/>
                <a:gd name="T7" fmla="*/ 9 h 87"/>
                <a:gd name="T8" fmla="*/ 75 w 75"/>
                <a:gd name="T9" fmla="*/ 36 h 87"/>
                <a:gd name="T10" fmla="*/ 75 w 75"/>
                <a:gd name="T11" fmla="*/ 87 h 87"/>
                <a:gd name="T12" fmla="*/ 61 w 75"/>
                <a:gd name="T13" fmla="*/ 87 h 87"/>
                <a:gd name="T14" fmla="*/ 61 w 75"/>
                <a:gd name="T15" fmla="*/ 39 h 87"/>
                <a:gd name="T16" fmla="*/ 55 w 75"/>
                <a:gd name="T17" fmla="*/ 19 h 87"/>
                <a:gd name="T18" fmla="*/ 38 w 75"/>
                <a:gd name="T19" fmla="*/ 12 h 87"/>
                <a:gd name="T20" fmla="*/ 21 w 75"/>
                <a:gd name="T21" fmla="*/ 19 h 87"/>
                <a:gd name="T22" fmla="*/ 14 w 75"/>
                <a:gd name="T23" fmla="*/ 39 h 87"/>
                <a:gd name="T24" fmla="*/ 14 w 75"/>
                <a:gd name="T25" fmla="*/ 87 h 87"/>
                <a:gd name="T26" fmla="*/ 0 w 75"/>
                <a:gd name="T27" fmla="*/ 87 h 87"/>
                <a:gd name="T28" fmla="*/ 0 w 75"/>
                <a:gd name="T29" fmla="*/ 1 h 87"/>
                <a:gd name="T30" fmla="*/ 14 w 75"/>
                <a:gd name="T31" fmla="*/ 1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5" h="87">
                  <a:moveTo>
                    <a:pt x="14" y="1"/>
                  </a:moveTo>
                  <a:cubicBezTo>
                    <a:pt x="14" y="15"/>
                    <a:pt x="14" y="15"/>
                    <a:pt x="14" y="15"/>
                  </a:cubicBezTo>
                  <a:cubicBezTo>
                    <a:pt x="20" y="5"/>
                    <a:pt x="29" y="0"/>
                    <a:pt x="42" y="0"/>
                  </a:cubicBezTo>
                  <a:cubicBezTo>
                    <a:pt x="52" y="0"/>
                    <a:pt x="60" y="3"/>
                    <a:pt x="66" y="9"/>
                  </a:cubicBezTo>
                  <a:cubicBezTo>
                    <a:pt x="72" y="16"/>
                    <a:pt x="75" y="25"/>
                    <a:pt x="75" y="36"/>
                  </a:cubicBezTo>
                  <a:cubicBezTo>
                    <a:pt x="75" y="87"/>
                    <a:pt x="75" y="87"/>
                    <a:pt x="75" y="87"/>
                  </a:cubicBezTo>
                  <a:cubicBezTo>
                    <a:pt x="61" y="87"/>
                    <a:pt x="61" y="87"/>
                    <a:pt x="61" y="87"/>
                  </a:cubicBezTo>
                  <a:cubicBezTo>
                    <a:pt x="61" y="39"/>
                    <a:pt x="61" y="39"/>
                    <a:pt x="61" y="39"/>
                  </a:cubicBezTo>
                  <a:cubicBezTo>
                    <a:pt x="61" y="30"/>
                    <a:pt x="59" y="23"/>
                    <a:pt x="55" y="19"/>
                  </a:cubicBezTo>
                  <a:cubicBezTo>
                    <a:pt x="51" y="14"/>
                    <a:pt x="45" y="12"/>
                    <a:pt x="38" y="12"/>
                  </a:cubicBezTo>
                  <a:cubicBezTo>
                    <a:pt x="31" y="12"/>
                    <a:pt x="25" y="14"/>
                    <a:pt x="21" y="19"/>
                  </a:cubicBezTo>
                  <a:cubicBezTo>
                    <a:pt x="16" y="23"/>
                    <a:pt x="14" y="30"/>
                    <a:pt x="14" y="39"/>
                  </a:cubicBezTo>
                  <a:cubicBezTo>
                    <a:pt x="14" y="87"/>
                    <a:pt x="14" y="87"/>
                    <a:pt x="14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1"/>
                    <a:pt x="0" y="1"/>
                    <a:pt x="0" y="1"/>
                  </a:cubicBezTo>
                  <a:lnTo>
                    <a:pt x="14" y="1"/>
                  </a:lnTo>
                  <a:close/>
                </a:path>
              </a:pathLst>
            </a:custGeom>
            <a:solidFill>
              <a:srgbClr val="3B4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4" name="ïS1iďê">
              <a:extLst>
                <a:ext uri="{FF2B5EF4-FFF2-40B4-BE49-F238E27FC236}">
                  <a16:creationId xmlns:a16="http://schemas.microsoft.com/office/drawing/2014/main" id="{92F5189D-8D91-4455-A297-47BEDD26B9B5}"/>
                </a:ext>
              </a:extLst>
            </p:cNvPr>
            <p:cNvSpPr/>
            <p:nvPr/>
          </p:nvSpPr>
          <p:spPr bwMode="auto">
            <a:xfrm>
              <a:off x="1924671" y="2988549"/>
              <a:ext cx="18078" cy="31095"/>
            </a:xfrm>
            <a:custGeom>
              <a:avLst/>
              <a:gdLst>
                <a:gd name="T0" fmla="*/ 10 w 50"/>
                <a:gd name="T1" fmla="*/ 86 h 86"/>
                <a:gd name="T2" fmla="*/ 0 w 50"/>
                <a:gd name="T3" fmla="*/ 86 h 86"/>
                <a:gd name="T4" fmla="*/ 0 w 50"/>
                <a:gd name="T5" fmla="*/ 0 h 86"/>
                <a:gd name="T6" fmla="*/ 10 w 50"/>
                <a:gd name="T7" fmla="*/ 0 h 86"/>
                <a:gd name="T8" fmla="*/ 10 w 50"/>
                <a:gd name="T9" fmla="*/ 51 h 86"/>
                <a:gd name="T10" fmla="*/ 35 w 50"/>
                <a:gd name="T11" fmla="*/ 22 h 86"/>
                <a:gd name="T12" fmla="*/ 50 w 50"/>
                <a:gd name="T13" fmla="*/ 22 h 86"/>
                <a:gd name="T14" fmla="*/ 20 w 50"/>
                <a:gd name="T15" fmla="*/ 54 h 86"/>
                <a:gd name="T16" fmla="*/ 50 w 50"/>
                <a:gd name="T17" fmla="*/ 86 h 86"/>
                <a:gd name="T18" fmla="*/ 36 w 50"/>
                <a:gd name="T19" fmla="*/ 86 h 86"/>
                <a:gd name="T20" fmla="*/ 10 w 50"/>
                <a:gd name="T21" fmla="*/ 58 h 86"/>
                <a:gd name="T22" fmla="*/ 10 w 50"/>
                <a:gd name="T23" fmla="*/ 86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0" h="86">
                  <a:moveTo>
                    <a:pt x="10" y="86"/>
                  </a:moveTo>
                  <a:lnTo>
                    <a:pt x="0" y="86"/>
                  </a:lnTo>
                  <a:lnTo>
                    <a:pt x="0" y="0"/>
                  </a:lnTo>
                  <a:lnTo>
                    <a:pt x="10" y="0"/>
                  </a:lnTo>
                  <a:lnTo>
                    <a:pt x="10" y="51"/>
                  </a:lnTo>
                  <a:lnTo>
                    <a:pt x="35" y="22"/>
                  </a:lnTo>
                  <a:lnTo>
                    <a:pt x="50" y="22"/>
                  </a:lnTo>
                  <a:lnTo>
                    <a:pt x="20" y="54"/>
                  </a:lnTo>
                  <a:lnTo>
                    <a:pt x="50" y="86"/>
                  </a:lnTo>
                  <a:lnTo>
                    <a:pt x="36" y="86"/>
                  </a:lnTo>
                  <a:lnTo>
                    <a:pt x="10" y="58"/>
                  </a:lnTo>
                  <a:lnTo>
                    <a:pt x="10" y="86"/>
                  </a:lnTo>
                  <a:close/>
                </a:path>
              </a:pathLst>
            </a:custGeom>
            <a:solidFill>
              <a:srgbClr val="3B4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5" name="îşļidé">
              <a:extLst>
                <a:ext uri="{FF2B5EF4-FFF2-40B4-BE49-F238E27FC236}">
                  <a16:creationId xmlns:a16="http://schemas.microsoft.com/office/drawing/2014/main" id="{E1FADDC3-DCA7-49B7-A006-3BB965751AD6}"/>
                </a:ext>
              </a:extLst>
            </p:cNvPr>
            <p:cNvSpPr/>
            <p:nvPr/>
          </p:nvSpPr>
          <p:spPr bwMode="auto">
            <a:xfrm>
              <a:off x="1945642" y="2987826"/>
              <a:ext cx="5062" cy="31818"/>
            </a:xfrm>
            <a:custGeom>
              <a:avLst/>
              <a:gdLst>
                <a:gd name="T0" fmla="*/ 16 w 19"/>
                <a:gd name="T1" fmla="*/ 17 h 119"/>
                <a:gd name="T2" fmla="*/ 9 w 19"/>
                <a:gd name="T3" fmla="*/ 20 h 119"/>
                <a:gd name="T4" fmla="*/ 3 w 19"/>
                <a:gd name="T5" fmla="*/ 17 h 119"/>
                <a:gd name="T6" fmla="*/ 0 w 19"/>
                <a:gd name="T7" fmla="*/ 10 h 119"/>
                <a:gd name="T8" fmla="*/ 3 w 19"/>
                <a:gd name="T9" fmla="*/ 3 h 119"/>
                <a:gd name="T10" fmla="*/ 9 w 19"/>
                <a:gd name="T11" fmla="*/ 0 h 119"/>
                <a:gd name="T12" fmla="*/ 16 w 19"/>
                <a:gd name="T13" fmla="*/ 3 h 119"/>
                <a:gd name="T14" fmla="*/ 19 w 19"/>
                <a:gd name="T15" fmla="*/ 10 h 119"/>
                <a:gd name="T16" fmla="*/ 16 w 19"/>
                <a:gd name="T17" fmla="*/ 17 h 119"/>
                <a:gd name="T18" fmla="*/ 2 w 19"/>
                <a:gd name="T19" fmla="*/ 119 h 119"/>
                <a:gd name="T20" fmla="*/ 2 w 19"/>
                <a:gd name="T21" fmla="*/ 33 h 119"/>
                <a:gd name="T22" fmla="*/ 16 w 19"/>
                <a:gd name="T23" fmla="*/ 33 h 119"/>
                <a:gd name="T24" fmla="*/ 16 w 19"/>
                <a:gd name="T25" fmla="*/ 119 h 119"/>
                <a:gd name="T26" fmla="*/ 2 w 19"/>
                <a:gd name="T27" fmla="*/ 119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9" h="119">
                  <a:moveTo>
                    <a:pt x="16" y="17"/>
                  </a:moveTo>
                  <a:cubicBezTo>
                    <a:pt x="14" y="19"/>
                    <a:pt x="12" y="20"/>
                    <a:pt x="9" y="20"/>
                  </a:cubicBezTo>
                  <a:cubicBezTo>
                    <a:pt x="7" y="20"/>
                    <a:pt x="4" y="19"/>
                    <a:pt x="3" y="17"/>
                  </a:cubicBezTo>
                  <a:cubicBezTo>
                    <a:pt x="1" y="15"/>
                    <a:pt x="0" y="13"/>
                    <a:pt x="0" y="10"/>
                  </a:cubicBezTo>
                  <a:cubicBezTo>
                    <a:pt x="0" y="7"/>
                    <a:pt x="1" y="5"/>
                    <a:pt x="3" y="3"/>
                  </a:cubicBezTo>
                  <a:cubicBezTo>
                    <a:pt x="5" y="1"/>
                    <a:pt x="7" y="0"/>
                    <a:pt x="9" y="0"/>
                  </a:cubicBezTo>
                  <a:cubicBezTo>
                    <a:pt x="12" y="0"/>
                    <a:pt x="14" y="1"/>
                    <a:pt x="16" y="3"/>
                  </a:cubicBezTo>
                  <a:cubicBezTo>
                    <a:pt x="18" y="5"/>
                    <a:pt x="19" y="7"/>
                    <a:pt x="19" y="10"/>
                  </a:cubicBezTo>
                  <a:cubicBezTo>
                    <a:pt x="19" y="13"/>
                    <a:pt x="18" y="15"/>
                    <a:pt x="16" y="17"/>
                  </a:cubicBezTo>
                  <a:close/>
                  <a:moveTo>
                    <a:pt x="2" y="119"/>
                  </a:moveTo>
                  <a:cubicBezTo>
                    <a:pt x="2" y="33"/>
                    <a:pt x="2" y="33"/>
                    <a:pt x="2" y="33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6" y="119"/>
                    <a:pt x="16" y="119"/>
                    <a:pt x="16" y="119"/>
                  </a:cubicBezTo>
                  <a:lnTo>
                    <a:pt x="2" y="119"/>
                  </a:lnTo>
                  <a:close/>
                </a:path>
              </a:pathLst>
            </a:custGeom>
            <a:solidFill>
              <a:srgbClr val="3B4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6" name="îṥ1ïḍé">
              <a:extLst>
                <a:ext uri="{FF2B5EF4-FFF2-40B4-BE49-F238E27FC236}">
                  <a16:creationId xmlns:a16="http://schemas.microsoft.com/office/drawing/2014/main" id="{6DF96325-F9E2-49F0-890B-2CBC83A5B754}"/>
                </a:ext>
              </a:extLst>
            </p:cNvPr>
            <p:cNvSpPr/>
            <p:nvPr/>
          </p:nvSpPr>
          <p:spPr bwMode="auto">
            <a:xfrm>
              <a:off x="1956489" y="2996504"/>
              <a:ext cx="20248" cy="23140"/>
            </a:xfrm>
            <a:custGeom>
              <a:avLst/>
              <a:gdLst>
                <a:gd name="T0" fmla="*/ 14 w 75"/>
                <a:gd name="T1" fmla="*/ 1 h 87"/>
                <a:gd name="T2" fmla="*/ 14 w 75"/>
                <a:gd name="T3" fmla="*/ 15 h 87"/>
                <a:gd name="T4" fmla="*/ 42 w 75"/>
                <a:gd name="T5" fmla="*/ 0 h 87"/>
                <a:gd name="T6" fmla="*/ 66 w 75"/>
                <a:gd name="T7" fmla="*/ 9 h 87"/>
                <a:gd name="T8" fmla="*/ 75 w 75"/>
                <a:gd name="T9" fmla="*/ 36 h 87"/>
                <a:gd name="T10" fmla="*/ 75 w 75"/>
                <a:gd name="T11" fmla="*/ 87 h 87"/>
                <a:gd name="T12" fmla="*/ 61 w 75"/>
                <a:gd name="T13" fmla="*/ 87 h 87"/>
                <a:gd name="T14" fmla="*/ 61 w 75"/>
                <a:gd name="T15" fmla="*/ 39 h 87"/>
                <a:gd name="T16" fmla="*/ 55 w 75"/>
                <a:gd name="T17" fmla="*/ 19 h 87"/>
                <a:gd name="T18" fmla="*/ 38 w 75"/>
                <a:gd name="T19" fmla="*/ 12 h 87"/>
                <a:gd name="T20" fmla="*/ 20 w 75"/>
                <a:gd name="T21" fmla="*/ 19 h 87"/>
                <a:gd name="T22" fmla="*/ 14 w 75"/>
                <a:gd name="T23" fmla="*/ 39 h 87"/>
                <a:gd name="T24" fmla="*/ 14 w 75"/>
                <a:gd name="T25" fmla="*/ 87 h 87"/>
                <a:gd name="T26" fmla="*/ 0 w 75"/>
                <a:gd name="T27" fmla="*/ 87 h 87"/>
                <a:gd name="T28" fmla="*/ 0 w 75"/>
                <a:gd name="T29" fmla="*/ 1 h 87"/>
                <a:gd name="T30" fmla="*/ 14 w 75"/>
                <a:gd name="T31" fmla="*/ 1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5" h="87">
                  <a:moveTo>
                    <a:pt x="14" y="1"/>
                  </a:moveTo>
                  <a:cubicBezTo>
                    <a:pt x="14" y="15"/>
                    <a:pt x="14" y="15"/>
                    <a:pt x="14" y="15"/>
                  </a:cubicBezTo>
                  <a:cubicBezTo>
                    <a:pt x="20" y="5"/>
                    <a:pt x="29" y="0"/>
                    <a:pt x="42" y="0"/>
                  </a:cubicBezTo>
                  <a:cubicBezTo>
                    <a:pt x="51" y="0"/>
                    <a:pt x="59" y="3"/>
                    <a:pt x="66" y="9"/>
                  </a:cubicBezTo>
                  <a:cubicBezTo>
                    <a:pt x="72" y="16"/>
                    <a:pt x="75" y="25"/>
                    <a:pt x="75" y="36"/>
                  </a:cubicBezTo>
                  <a:cubicBezTo>
                    <a:pt x="75" y="87"/>
                    <a:pt x="75" y="87"/>
                    <a:pt x="75" y="87"/>
                  </a:cubicBezTo>
                  <a:cubicBezTo>
                    <a:pt x="61" y="87"/>
                    <a:pt x="61" y="87"/>
                    <a:pt x="61" y="87"/>
                  </a:cubicBezTo>
                  <a:cubicBezTo>
                    <a:pt x="61" y="39"/>
                    <a:pt x="61" y="39"/>
                    <a:pt x="61" y="39"/>
                  </a:cubicBezTo>
                  <a:cubicBezTo>
                    <a:pt x="61" y="30"/>
                    <a:pt x="59" y="23"/>
                    <a:pt x="55" y="19"/>
                  </a:cubicBezTo>
                  <a:cubicBezTo>
                    <a:pt x="51" y="14"/>
                    <a:pt x="45" y="12"/>
                    <a:pt x="38" y="12"/>
                  </a:cubicBezTo>
                  <a:cubicBezTo>
                    <a:pt x="30" y="12"/>
                    <a:pt x="25" y="14"/>
                    <a:pt x="20" y="19"/>
                  </a:cubicBezTo>
                  <a:cubicBezTo>
                    <a:pt x="16" y="23"/>
                    <a:pt x="14" y="30"/>
                    <a:pt x="14" y="39"/>
                  </a:cubicBezTo>
                  <a:cubicBezTo>
                    <a:pt x="14" y="87"/>
                    <a:pt x="14" y="87"/>
                    <a:pt x="14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1"/>
                    <a:pt x="0" y="1"/>
                    <a:pt x="0" y="1"/>
                  </a:cubicBezTo>
                  <a:lnTo>
                    <a:pt x="14" y="1"/>
                  </a:lnTo>
                  <a:close/>
                </a:path>
              </a:pathLst>
            </a:custGeom>
            <a:solidFill>
              <a:srgbClr val="3B4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7" name="ïšḷîḓe">
              <a:extLst>
                <a:ext uri="{FF2B5EF4-FFF2-40B4-BE49-F238E27FC236}">
                  <a16:creationId xmlns:a16="http://schemas.microsoft.com/office/drawing/2014/main" id="{50150062-334C-4207-BCBD-18032E0FAEED}"/>
                </a:ext>
              </a:extLst>
            </p:cNvPr>
            <p:cNvSpPr/>
            <p:nvPr/>
          </p:nvSpPr>
          <p:spPr bwMode="auto">
            <a:xfrm>
              <a:off x="1981075" y="2996504"/>
              <a:ext cx="23502" cy="34711"/>
            </a:xfrm>
            <a:custGeom>
              <a:avLst/>
              <a:gdLst>
                <a:gd name="T0" fmla="*/ 12 w 87"/>
                <a:gd name="T1" fmla="*/ 76 h 129"/>
                <a:gd name="T2" fmla="*/ 0 w 87"/>
                <a:gd name="T3" fmla="*/ 44 h 129"/>
                <a:gd name="T4" fmla="*/ 12 w 87"/>
                <a:gd name="T5" fmla="*/ 12 h 129"/>
                <a:gd name="T6" fmla="*/ 41 w 87"/>
                <a:gd name="T7" fmla="*/ 0 h 129"/>
                <a:gd name="T8" fmla="*/ 60 w 87"/>
                <a:gd name="T9" fmla="*/ 5 h 129"/>
                <a:gd name="T10" fmla="*/ 73 w 87"/>
                <a:gd name="T11" fmla="*/ 18 h 129"/>
                <a:gd name="T12" fmla="*/ 73 w 87"/>
                <a:gd name="T13" fmla="*/ 1 h 129"/>
                <a:gd name="T14" fmla="*/ 87 w 87"/>
                <a:gd name="T15" fmla="*/ 1 h 129"/>
                <a:gd name="T16" fmla="*/ 87 w 87"/>
                <a:gd name="T17" fmla="*/ 89 h 129"/>
                <a:gd name="T18" fmla="*/ 76 w 87"/>
                <a:gd name="T19" fmla="*/ 118 h 129"/>
                <a:gd name="T20" fmla="*/ 47 w 87"/>
                <a:gd name="T21" fmla="*/ 129 h 129"/>
                <a:gd name="T22" fmla="*/ 18 w 87"/>
                <a:gd name="T23" fmla="*/ 121 h 129"/>
                <a:gd name="T24" fmla="*/ 5 w 87"/>
                <a:gd name="T25" fmla="*/ 100 h 129"/>
                <a:gd name="T26" fmla="*/ 19 w 87"/>
                <a:gd name="T27" fmla="*/ 100 h 129"/>
                <a:gd name="T28" fmla="*/ 28 w 87"/>
                <a:gd name="T29" fmla="*/ 112 h 129"/>
                <a:gd name="T30" fmla="*/ 47 w 87"/>
                <a:gd name="T31" fmla="*/ 117 h 129"/>
                <a:gd name="T32" fmla="*/ 65 w 87"/>
                <a:gd name="T33" fmla="*/ 110 h 129"/>
                <a:gd name="T34" fmla="*/ 73 w 87"/>
                <a:gd name="T35" fmla="*/ 89 h 129"/>
                <a:gd name="T36" fmla="*/ 73 w 87"/>
                <a:gd name="T37" fmla="*/ 70 h 129"/>
                <a:gd name="T38" fmla="*/ 60 w 87"/>
                <a:gd name="T39" fmla="*/ 83 h 129"/>
                <a:gd name="T40" fmla="*/ 41 w 87"/>
                <a:gd name="T41" fmla="*/ 88 h 129"/>
                <a:gd name="T42" fmla="*/ 12 w 87"/>
                <a:gd name="T43" fmla="*/ 76 h 129"/>
                <a:gd name="T44" fmla="*/ 64 w 87"/>
                <a:gd name="T45" fmla="*/ 67 h 129"/>
                <a:gd name="T46" fmla="*/ 73 w 87"/>
                <a:gd name="T47" fmla="*/ 44 h 129"/>
                <a:gd name="T48" fmla="*/ 64 w 87"/>
                <a:gd name="T49" fmla="*/ 21 h 129"/>
                <a:gd name="T50" fmla="*/ 44 w 87"/>
                <a:gd name="T51" fmla="*/ 12 h 129"/>
                <a:gd name="T52" fmla="*/ 23 w 87"/>
                <a:gd name="T53" fmla="*/ 21 h 129"/>
                <a:gd name="T54" fmla="*/ 15 w 87"/>
                <a:gd name="T55" fmla="*/ 44 h 129"/>
                <a:gd name="T56" fmla="*/ 23 w 87"/>
                <a:gd name="T57" fmla="*/ 67 h 129"/>
                <a:gd name="T58" fmla="*/ 44 w 87"/>
                <a:gd name="T59" fmla="*/ 76 h 129"/>
                <a:gd name="T60" fmla="*/ 64 w 87"/>
                <a:gd name="T61" fmla="*/ 67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87" h="129">
                  <a:moveTo>
                    <a:pt x="12" y="76"/>
                  </a:moveTo>
                  <a:cubicBezTo>
                    <a:pt x="4" y="67"/>
                    <a:pt x="0" y="57"/>
                    <a:pt x="0" y="44"/>
                  </a:cubicBezTo>
                  <a:cubicBezTo>
                    <a:pt x="0" y="31"/>
                    <a:pt x="4" y="20"/>
                    <a:pt x="12" y="12"/>
                  </a:cubicBezTo>
                  <a:cubicBezTo>
                    <a:pt x="20" y="4"/>
                    <a:pt x="29" y="0"/>
                    <a:pt x="41" y="0"/>
                  </a:cubicBezTo>
                  <a:cubicBezTo>
                    <a:pt x="48" y="0"/>
                    <a:pt x="55" y="2"/>
                    <a:pt x="60" y="5"/>
                  </a:cubicBezTo>
                  <a:cubicBezTo>
                    <a:pt x="66" y="8"/>
                    <a:pt x="70" y="13"/>
                    <a:pt x="73" y="18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87" y="1"/>
                    <a:pt x="87" y="1"/>
                    <a:pt x="87" y="1"/>
                  </a:cubicBezTo>
                  <a:cubicBezTo>
                    <a:pt x="87" y="89"/>
                    <a:pt x="87" y="89"/>
                    <a:pt x="87" y="89"/>
                  </a:cubicBezTo>
                  <a:cubicBezTo>
                    <a:pt x="87" y="101"/>
                    <a:pt x="83" y="111"/>
                    <a:pt x="76" y="118"/>
                  </a:cubicBezTo>
                  <a:cubicBezTo>
                    <a:pt x="68" y="125"/>
                    <a:pt x="58" y="129"/>
                    <a:pt x="47" y="129"/>
                  </a:cubicBezTo>
                  <a:cubicBezTo>
                    <a:pt x="35" y="129"/>
                    <a:pt x="25" y="126"/>
                    <a:pt x="18" y="121"/>
                  </a:cubicBezTo>
                  <a:cubicBezTo>
                    <a:pt x="10" y="116"/>
                    <a:pt x="6" y="109"/>
                    <a:pt x="5" y="100"/>
                  </a:cubicBezTo>
                  <a:cubicBezTo>
                    <a:pt x="19" y="100"/>
                    <a:pt x="19" y="100"/>
                    <a:pt x="19" y="100"/>
                  </a:cubicBezTo>
                  <a:cubicBezTo>
                    <a:pt x="20" y="105"/>
                    <a:pt x="23" y="109"/>
                    <a:pt x="28" y="112"/>
                  </a:cubicBezTo>
                  <a:cubicBezTo>
                    <a:pt x="33" y="115"/>
                    <a:pt x="39" y="117"/>
                    <a:pt x="47" y="117"/>
                  </a:cubicBezTo>
                  <a:cubicBezTo>
                    <a:pt x="54" y="117"/>
                    <a:pt x="60" y="114"/>
                    <a:pt x="65" y="110"/>
                  </a:cubicBezTo>
                  <a:cubicBezTo>
                    <a:pt x="70" y="105"/>
                    <a:pt x="73" y="98"/>
                    <a:pt x="73" y="89"/>
                  </a:cubicBezTo>
                  <a:cubicBezTo>
                    <a:pt x="73" y="70"/>
                    <a:pt x="73" y="70"/>
                    <a:pt x="73" y="70"/>
                  </a:cubicBezTo>
                  <a:cubicBezTo>
                    <a:pt x="70" y="75"/>
                    <a:pt x="66" y="80"/>
                    <a:pt x="60" y="83"/>
                  </a:cubicBezTo>
                  <a:cubicBezTo>
                    <a:pt x="55" y="87"/>
                    <a:pt x="48" y="88"/>
                    <a:pt x="41" y="88"/>
                  </a:cubicBezTo>
                  <a:cubicBezTo>
                    <a:pt x="29" y="88"/>
                    <a:pt x="20" y="84"/>
                    <a:pt x="12" y="76"/>
                  </a:cubicBezTo>
                  <a:close/>
                  <a:moveTo>
                    <a:pt x="64" y="67"/>
                  </a:moveTo>
                  <a:cubicBezTo>
                    <a:pt x="70" y="62"/>
                    <a:pt x="73" y="54"/>
                    <a:pt x="73" y="44"/>
                  </a:cubicBezTo>
                  <a:cubicBezTo>
                    <a:pt x="73" y="35"/>
                    <a:pt x="70" y="27"/>
                    <a:pt x="64" y="21"/>
                  </a:cubicBezTo>
                  <a:cubicBezTo>
                    <a:pt x="58" y="15"/>
                    <a:pt x="52" y="12"/>
                    <a:pt x="44" y="12"/>
                  </a:cubicBezTo>
                  <a:cubicBezTo>
                    <a:pt x="36" y="12"/>
                    <a:pt x="29" y="15"/>
                    <a:pt x="23" y="21"/>
                  </a:cubicBezTo>
                  <a:cubicBezTo>
                    <a:pt x="18" y="26"/>
                    <a:pt x="15" y="34"/>
                    <a:pt x="15" y="44"/>
                  </a:cubicBezTo>
                  <a:cubicBezTo>
                    <a:pt x="15" y="53"/>
                    <a:pt x="18" y="61"/>
                    <a:pt x="23" y="67"/>
                  </a:cubicBezTo>
                  <a:cubicBezTo>
                    <a:pt x="29" y="73"/>
                    <a:pt x="36" y="76"/>
                    <a:pt x="44" y="76"/>
                  </a:cubicBezTo>
                  <a:cubicBezTo>
                    <a:pt x="52" y="76"/>
                    <a:pt x="58" y="73"/>
                    <a:pt x="64" y="67"/>
                  </a:cubicBezTo>
                  <a:close/>
                </a:path>
              </a:pathLst>
            </a:custGeom>
            <a:solidFill>
              <a:srgbClr val="3B4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8" name="iš1ïḋé">
              <a:extLst>
                <a:ext uri="{FF2B5EF4-FFF2-40B4-BE49-F238E27FC236}">
                  <a16:creationId xmlns:a16="http://schemas.microsoft.com/office/drawing/2014/main" id="{8DF0CC39-56D9-49C3-A9C2-848AADC6A365}"/>
                </a:ext>
              </a:extLst>
            </p:cNvPr>
            <p:cNvSpPr/>
            <p:nvPr/>
          </p:nvSpPr>
          <p:spPr bwMode="auto">
            <a:xfrm>
              <a:off x="1696522" y="3096658"/>
              <a:ext cx="9401" cy="18802"/>
            </a:xfrm>
            <a:custGeom>
              <a:avLst/>
              <a:gdLst>
                <a:gd name="T0" fmla="*/ 0 w 26"/>
                <a:gd name="T1" fmla="*/ 0 h 52"/>
                <a:gd name="T2" fmla="*/ 8 w 26"/>
                <a:gd name="T3" fmla="*/ 0 h 52"/>
                <a:gd name="T4" fmla="*/ 8 w 26"/>
                <a:gd name="T5" fmla="*/ 47 h 52"/>
                <a:gd name="T6" fmla="*/ 26 w 26"/>
                <a:gd name="T7" fmla="*/ 47 h 52"/>
                <a:gd name="T8" fmla="*/ 26 w 26"/>
                <a:gd name="T9" fmla="*/ 52 h 52"/>
                <a:gd name="T10" fmla="*/ 0 w 26"/>
                <a:gd name="T11" fmla="*/ 52 h 52"/>
                <a:gd name="T12" fmla="*/ 0 w 26"/>
                <a:gd name="T13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52">
                  <a:moveTo>
                    <a:pt x="0" y="0"/>
                  </a:moveTo>
                  <a:lnTo>
                    <a:pt x="8" y="0"/>
                  </a:lnTo>
                  <a:lnTo>
                    <a:pt x="8" y="47"/>
                  </a:lnTo>
                  <a:lnTo>
                    <a:pt x="26" y="47"/>
                  </a:lnTo>
                  <a:lnTo>
                    <a:pt x="26" y="52"/>
                  </a:lnTo>
                  <a:lnTo>
                    <a:pt x="0" y="5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B4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9" name="îsľidè">
              <a:extLst>
                <a:ext uri="{FF2B5EF4-FFF2-40B4-BE49-F238E27FC236}">
                  <a16:creationId xmlns:a16="http://schemas.microsoft.com/office/drawing/2014/main" id="{611B4996-D1F6-4EFE-AFB9-3F7CDBB0250F}"/>
                </a:ext>
              </a:extLst>
            </p:cNvPr>
            <p:cNvSpPr/>
            <p:nvPr/>
          </p:nvSpPr>
          <p:spPr bwMode="auto">
            <a:xfrm>
              <a:off x="1707369" y="3100274"/>
              <a:ext cx="15548" cy="15548"/>
            </a:xfrm>
            <a:custGeom>
              <a:avLst/>
              <a:gdLst>
                <a:gd name="T0" fmla="*/ 8 w 57"/>
                <a:gd name="T1" fmla="*/ 50 h 58"/>
                <a:gd name="T2" fmla="*/ 0 w 57"/>
                <a:gd name="T3" fmla="*/ 29 h 58"/>
                <a:gd name="T4" fmla="*/ 9 w 57"/>
                <a:gd name="T5" fmla="*/ 8 h 58"/>
                <a:gd name="T6" fmla="*/ 29 w 57"/>
                <a:gd name="T7" fmla="*/ 0 h 58"/>
                <a:gd name="T8" fmla="*/ 49 w 57"/>
                <a:gd name="T9" fmla="*/ 8 h 58"/>
                <a:gd name="T10" fmla="*/ 57 w 57"/>
                <a:gd name="T11" fmla="*/ 29 h 58"/>
                <a:gd name="T12" fmla="*/ 49 w 57"/>
                <a:gd name="T13" fmla="*/ 49 h 58"/>
                <a:gd name="T14" fmla="*/ 28 w 57"/>
                <a:gd name="T15" fmla="*/ 58 h 58"/>
                <a:gd name="T16" fmla="*/ 8 w 57"/>
                <a:gd name="T17" fmla="*/ 50 h 58"/>
                <a:gd name="T18" fmla="*/ 28 w 57"/>
                <a:gd name="T19" fmla="*/ 50 h 58"/>
                <a:gd name="T20" fmla="*/ 42 w 57"/>
                <a:gd name="T21" fmla="*/ 44 h 58"/>
                <a:gd name="T22" fmla="*/ 48 w 57"/>
                <a:gd name="T23" fmla="*/ 28 h 58"/>
                <a:gd name="T24" fmla="*/ 42 w 57"/>
                <a:gd name="T25" fmla="*/ 13 h 58"/>
                <a:gd name="T26" fmla="*/ 29 w 57"/>
                <a:gd name="T27" fmla="*/ 7 h 58"/>
                <a:gd name="T28" fmla="*/ 15 w 57"/>
                <a:gd name="T29" fmla="*/ 13 h 58"/>
                <a:gd name="T30" fmla="*/ 10 w 57"/>
                <a:gd name="T31" fmla="*/ 29 h 58"/>
                <a:gd name="T32" fmla="*/ 15 w 57"/>
                <a:gd name="T33" fmla="*/ 44 h 58"/>
                <a:gd name="T34" fmla="*/ 28 w 57"/>
                <a:gd name="T35" fmla="*/ 5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7" h="58">
                  <a:moveTo>
                    <a:pt x="8" y="50"/>
                  </a:moveTo>
                  <a:cubicBezTo>
                    <a:pt x="3" y="44"/>
                    <a:pt x="0" y="37"/>
                    <a:pt x="0" y="29"/>
                  </a:cubicBezTo>
                  <a:cubicBezTo>
                    <a:pt x="0" y="20"/>
                    <a:pt x="3" y="13"/>
                    <a:pt x="9" y="8"/>
                  </a:cubicBezTo>
                  <a:cubicBezTo>
                    <a:pt x="14" y="2"/>
                    <a:pt x="21" y="0"/>
                    <a:pt x="29" y="0"/>
                  </a:cubicBezTo>
                  <a:cubicBezTo>
                    <a:pt x="37" y="0"/>
                    <a:pt x="44" y="2"/>
                    <a:pt x="49" y="8"/>
                  </a:cubicBezTo>
                  <a:cubicBezTo>
                    <a:pt x="54" y="13"/>
                    <a:pt x="57" y="20"/>
                    <a:pt x="57" y="29"/>
                  </a:cubicBezTo>
                  <a:cubicBezTo>
                    <a:pt x="57" y="37"/>
                    <a:pt x="54" y="44"/>
                    <a:pt x="49" y="49"/>
                  </a:cubicBezTo>
                  <a:cubicBezTo>
                    <a:pt x="43" y="55"/>
                    <a:pt x="36" y="58"/>
                    <a:pt x="28" y="58"/>
                  </a:cubicBezTo>
                  <a:cubicBezTo>
                    <a:pt x="20" y="58"/>
                    <a:pt x="13" y="55"/>
                    <a:pt x="8" y="50"/>
                  </a:cubicBezTo>
                  <a:close/>
                  <a:moveTo>
                    <a:pt x="28" y="50"/>
                  </a:moveTo>
                  <a:cubicBezTo>
                    <a:pt x="33" y="50"/>
                    <a:pt x="38" y="48"/>
                    <a:pt x="42" y="44"/>
                  </a:cubicBezTo>
                  <a:cubicBezTo>
                    <a:pt x="46" y="40"/>
                    <a:pt x="48" y="35"/>
                    <a:pt x="48" y="28"/>
                  </a:cubicBezTo>
                  <a:cubicBezTo>
                    <a:pt x="48" y="22"/>
                    <a:pt x="46" y="17"/>
                    <a:pt x="42" y="13"/>
                  </a:cubicBezTo>
                  <a:cubicBezTo>
                    <a:pt x="38" y="9"/>
                    <a:pt x="34" y="7"/>
                    <a:pt x="29" y="7"/>
                  </a:cubicBezTo>
                  <a:cubicBezTo>
                    <a:pt x="23" y="7"/>
                    <a:pt x="19" y="9"/>
                    <a:pt x="15" y="13"/>
                  </a:cubicBezTo>
                  <a:cubicBezTo>
                    <a:pt x="12" y="17"/>
                    <a:pt x="10" y="22"/>
                    <a:pt x="10" y="29"/>
                  </a:cubicBezTo>
                  <a:cubicBezTo>
                    <a:pt x="10" y="35"/>
                    <a:pt x="12" y="40"/>
                    <a:pt x="15" y="44"/>
                  </a:cubicBezTo>
                  <a:cubicBezTo>
                    <a:pt x="18" y="48"/>
                    <a:pt x="23" y="50"/>
                    <a:pt x="28" y="50"/>
                  </a:cubicBezTo>
                  <a:close/>
                </a:path>
              </a:pathLst>
            </a:custGeom>
            <a:solidFill>
              <a:srgbClr val="3B4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0" name="îşlíḋê">
              <a:extLst>
                <a:ext uri="{FF2B5EF4-FFF2-40B4-BE49-F238E27FC236}">
                  <a16:creationId xmlns:a16="http://schemas.microsoft.com/office/drawing/2014/main" id="{D85F773D-3FAB-4F98-A3B7-58ADC28A63CA}"/>
                </a:ext>
              </a:extLst>
            </p:cNvPr>
            <p:cNvSpPr/>
            <p:nvPr/>
          </p:nvSpPr>
          <p:spPr bwMode="auto">
            <a:xfrm>
              <a:off x="1725085" y="3100274"/>
              <a:ext cx="15186" cy="22779"/>
            </a:xfrm>
            <a:custGeom>
              <a:avLst/>
              <a:gdLst>
                <a:gd name="T0" fmla="*/ 8 w 57"/>
                <a:gd name="T1" fmla="*/ 49 h 84"/>
                <a:gd name="T2" fmla="*/ 0 w 57"/>
                <a:gd name="T3" fmla="*/ 28 h 84"/>
                <a:gd name="T4" fmla="*/ 8 w 57"/>
                <a:gd name="T5" fmla="*/ 7 h 84"/>
                <a:gd name="T6" fmla="*/ 27 w 57"/>
                <a:gd name="T7" fmla="*/ 0 h 84"/>
                <a:gd name="T8" fmla="*/ 39 w 57"/>
                <a:gd name="T9" fmla="*/ 3 h 84"/>
                <a:gd name="T10" fmla="*/ 48 w 57"/>
                <a:gd name="T11" fmla="*/ 12 h 84"/>
                <a:gd name="T12" fmla="*/ 48 w 57"/>
                <a:gd name="T13" fmla="*/ 0 h 84"/>
                <a:gd name="T14" fmla="*/ 57 w 57"/>
                <a:gd name="T15" fmla="*/ 0 h 84"/>
                <a:gd name="T16" fmla="*/ 57 w 57"/>
                <a:gd name="T17" fmla="*/ 58 h 84"/>
                <a:gd name="T18" fmla="*/ 50 w 57"/>
                <a:gd name="T19" fmla="*/ 77 h 84"/>
                <a:gd name="T20" fmla="*/ 31 w 57"/>
                <a:gd name="T21" fmla="*/ 84 h 84"/>
                <a:gd name="T22" fmla="*/ 12 w 57"/>
                <a:gd name="T23" fmla="*/ 79 h 84"/>
                <a:gd name="T24" fmla="*/ 3 w 57"/>
                <a:gd name="T25" fmla="*/ 65 h 84"/>
                <a:gd name="T26" fmla="*/ 12 w 57"/>
                <a:gd name="T27" fmla="*/ 65 h 84"/>
                <a:gd name="T28" fmla="*/ 18 w 57"/>
                <a:gd name="T29" fmla="*/ 73 h 84"/>
                <a:gd name="T30" fmla="*/ 31 w 57"/>
                <a:gd name="T31" fmla="*/ 76 h 84"/>
                <a:gd name="T32" fmla="*/ 43 w 57"/>
                <a:gd name="T33" fmla="*/ 71 h 84"/>
                <a:gd name="T34" fmla="*/ 48 w 57"/>
                <a:gd name="T35" fmla="*/ 58 h 84"/>
                <a:gd name="T36" fmla="*/ 48 w 57"/>
                <a:gd name="T37" fmla="*/ 45 h 84"/>
                <a:gd name="T38" fmla="*/ 39 w 57"/>
                <a:gd name="T39" fmla="*/ 54 h 84"/>
                <a:gd name="T40" fmla="*/ 27 w 57"/>
                <a:gd name="T41" fmla="*/ 58 h 84"/>
                <a:gd name="T42" fmla="*/ 8 w 57"/>
                <a:gd name="T43" fmla="*/ 49 h 84"/>
                <a:gd name="T44" fmla="*/ 42 w 57"/>
                <a:gd name="T45" fmla="*/ 44 h 84"/>
                <a:gd name="T46" fmla="*/ 48 w 57"/>
                <a:gd name="T47" fmla="*/ 29 h 84"/>
                <a:gd name="T48" fmla="*/ 42 w 57"/>
                <a:gd name="T49" fmla="*/ 13 h 84"/>
                <a:gd name="T50" fmla="*/ 29 w 57"/>
                <a:gd name="T51" fmla="*/ 8 h 84"/>
                <a:gd name="T52" fmla="*/ 15 w 57"/>
                <a:gd name="T53" fmla="*/ 13 h 84"/>
                <a:gd name="T54" fmla="*/ 10 w 57"/>
                <a:gd name="T55" fmla="*/ 28 h 84"/>
                <a:gd name="T56" fmla="*/ 15 w 57"/>
                <a:gd name="T57" fmla="*/ 44 h 84"/>
                <a:gd name="T58" fmla="*/ 29 w 57"/>
                <a:gd name="T59" fmla="*/ 50 h 84"/>
                <a:gd name="T60" fmla="*/ 42 w 57"/>
                <a:gd name="T61" fmla="*/ 44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57" h="84">
                  <a:moveTo>
                    <a:pt x="8" y="49"/>
                  </a:moveTo>
                  <a:cubicBezTo>
                    <a:pt x="3" y="44"/>
                    <a:pt x="0" y="37"/>
                    <a:pt x="0" y="28"/>
                  </a:cubicBezTo>
                  <a:cubicBezTo>
                    <a:pt x="0" y="20"/>
                    <a:pt x="3" y="13"/>
                    <a:pt x="8" y="7"/>
                  </a:cubicBezTo>
                  <a:cubicBezTo>
                    <a:pt x="13" y="2"/>
                    <a:pt x="19" y="0"/>
                    <a:pt x="27" y="0"/>
                  </a:cubicBezTo>
                  <a:cubicBezTo>
                    <a:pt x="32" y="0"/>
                    <a:pt x="36" y="1"/>
                    <a:pt x="39" y="3"/>
                  </a:cubicBezTo>
                  <a:cubicBezTo>
                    <a:pt x="43" y="5"/>
                    <a:pt x="46" y="8"/>
                    <a:pt x="48" y="12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57" y="58"/>
                    <a:pt x="57" y="58"/>
                    <a:pt x="57" y="58"/>
                  </a:cubicBezTo>
                  <a:cubicBezTo>
                    <a:pt x="57" y="66"/>
                    <a:pt x="54" y="72"/>
                    <a:pt x="50" y="77"/>
                  </a:cubicBezTo>
                  <a:cubicBezTo>
                    <a:pt x="45" y="82"/>
                    <a:pt x="38" y="84"/>
                    <a:pt x="31" y="84"/>
                  </a:cubicBezTo>
                  <a:cubicBezTo>
                    <a:pt x="23" y="84"/>
                    <a:pt x="17" y="82"/>
                    <a:pt x="12" y="79"/>
                  </a:cubicBezTo>
                  <a:cubicBezTo>
                    <a:pt x="7" y="75"/>
                    <a:pt x="4" y="71"/>
                    <a:pt x="3" y="65"/>
                  </a:cubicBezTo>
                  <a:cubicBezTo>
                    <a:pt x="12" y="65"/>
                    <a:pt x="12" y="65"/>
                    <a:pt x="12" y="65"/>
                  </a:cubicBezTo>
                  <a:cubicBezTo>
                    <a:pt x="13" y="68"/>
                    <a:pt x="15" y="71"/>
                    <a:pt x="18" y="73"/>
                  </a:cubicBezTo>
                  <a:cubicBezTo>
                    <a:pt x="22" y="75"/>
                    <a:pt x="26" y="76"/>
                    <a:pt x="31" y="76"/>
                  </a:cubicBezTo>
                  <a:cubicBezTo>
                    <a:pt x="35" y="76"/>
                    <a:pt x="39" y="75"/>
                    <a:pt x="43" y="71"/>
                  </a:cubicBezTo>
                  <a:cubicBezTo>
                    <a:pt x="46" y="68"/>
                    <a:pt x="48" y="64"/>
                    <a:pt x="48" y="58"/>
                  </a:cubicBezTo>
                  <a:cubicBezTo>
                    <a:pt x="48" y="45"/>
                    <a:pt x="48" y="45"/>
                    <a:pt x="48" y="45"/>
                  </a:cubicBezTo>
                  <a:cubicBezTo>
                    <a:pt x="46" y="49"/>
                    <a:pt x="43" y="52"/>
                    <a:pt x="39" y="54"/>
                  </a:cubicBezTo>
                  <a:cubicBezTo>
                    <a:pt x="36" y="56"/>
                    <a:pt x="32" y="58"/>
                    <a:pt x="27" y="58"/>
                  </a:cubicBezTo>
                  <a:cubicBezTo>
                    <a:pt x="19" y="58"/>
                    <a:pt x="13" y="55"/>
                    <a:pt x="8" y="49"/>
                  </a:cubicBezTo>
                  <a:close/>
                  <a:moveTo>
                    <a:pt x="42" y="44"/>
                  </a:moveTo>
                  <a:cubicBezTo>
                    <a:pt x="46" y="40"/>
                    <a:pt x="48" y="35"/>
                    <a:pt x="48" y="29"/>
                  </a:cubicBezTo>
                  <a:cubicBezTo>
                    <a:pt x="48" y="22"/>
                    <a:pt x="46" y="17"/>
                    <a:pt x="42" y="13"/>
                  </a:cubicBezTo>
                  <a:cubicBezTo>
                    <a:pt x="38" y="10"/>
                    <a:pt x="34" y="8"/>
                    <a:pt x="29" y="8"/>
                  </a:cubicBezTo>
                  <a:cubicBezTo>
                    <a:pt x="23" y="8"/>
                    <a:pt x="19" y="9"/>
                    <a:pt x="15" y="13"/>
                  </a:cubicBezTo>
                  <a:cubicBezTo>
                    <a:pt x="11" y="17"/>
                    <a:pt x="10" y="22"/>
                    <a:pt x="10" y="28"/>
                  </a:cubicBezTo>
                  <a:cubicBezTo>
                    <a:pt x="10" y="34"/>
                    <a:pt x="11" y="40"/>
                    <a:pt x="15" y="44"/>
                  </a:cubicBezTo>
                  <a:cubicBezTo>
                    <a:pt x="19" y="48"/>
                    <a:pt x="23" y="50"/>
                    <a:pt x="29" y="50"/>
                  </a:cubicBezTo>
                  <a:cubicBezTo>
                    <a:pt x="34" y="50"/>
                    <a:pt x="38" y="48"/>
                    <a:pt x="42" y="44"/>
                  </a:cubicBezTo>
                  <a:close/>
                </a:path>
              </a:pathLst>
            </a:custGeom>
            <a:solidFill>
              <a:srgbClr val="3B4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1" name="íṥḻide">
              <a:extLst>
                <a:ext uri="{FF2B5EF4-FFF2-40B4-BE49-F238E27FC236}">
                  <a16:creationId xmlns:a16="http://schemas.microsoft.com/office/drawing/2014/main" id="{3E770BA4-7811-4654-9533-8B1F5B59A2AB}"/>
                </a:ext>
              </a:extLst>
            </p:cNvPr>
            <p:cNvSpPr/>
            <p:nvPr/>
          </p:nvSpPr>
          <p:spPr bwMode="auto">
            <a:xfrm>
              <a:off x="1743887" y="3094489"/>
              <a:ext cx="3254" cy="20971"/>
            </a:xfrm>
            <a:custGeom>
              <a:avLst/>
              <a:gdLst>
                <a:gd name="T0" fmla="*/ 11 w 12"/>
                <a:gd name="T1" fmla="*/ 11 h 78"/>
                <a:gd name="T2" fmla="*/ 6 w 12"/>
                <a:gd name="T3" fmla="*/ 12 h 78"/>
                <a:gd name="T4" fmla="*/ 2 w 12"/>
                <a:gd name="T5" fmla="*/ 11 h 78"/>
                <a:gd name="T6" fmla="*/ 0 w 12"/>
                <a:gd name="T7" fmla="*/ 6 h 78"/>
                <a:gd name="T8" fmla="*/ 2 w 12"/>
                <a:gd name="T9" fmla="*/ 2 h 78"/>
                <a:gd name="T10" fmla="*/ 6 w 12"/>
                <a:gd name="T11" fmla="*/ 0 h 78"/>
                <a:gd name="T12" fmla="*/ 11 w 12"/>
                <a:gd name="T13" fmla="*/ 2 h 78"/>
                <a:gd name="T14" fmla="*/ 12 w 12"/>
                <a:gd name="T15" fmla="*/ 6 h 78"/>
                <a:gd name="T16" fmla="*/ 11 w 12"/>
                <a:gd name="T17" fmla="*/ 11 h 78"/>
                <a:gd name="T18" fmla="*/ 1 w 12"/>
                <a:gd name="T19" fmla="*/ 78 h 78"/>
                <a:gd name="T20" fmla="*/ 1 w 12"/>
                <a:gd name="T21" fmla="*/ 21 h 78"/>
                <a:gd name="T22" fmla="*/ 11 w 12"/>
                <a:gd name="T23" fmla="*/ 21 h 78"/>
                <a:gd name="T24" fmla="*/ 11 w 12"/>
                <a:gd name="T25" fmla="*/ 78 h 78"/>
                <a:gd name="T26" fmla="*/ 1 w 12"/>
                <a:gd name="T27" fmla="*/ 7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" h="78">
                  <a:moveTo>
                    <a:pt x="11" y="11"/>
                  </a:moveTo>
                  <a:cubicBezTo>
                    <a:pt x="9" y="12"/>
                    <a:pt x="8" y="12"/>
                    <a:pt x="6" y="12"/>
                  </a:cubicBezTo>
                  <a:cubicBezTo>
                    <a:pt x="4" y="12"/>
                    <a:pt x="3" y="12"/>
                    <a:pt x="2" y="11"/>
                  </a:cubicBezTo>
                  <a:cubicBezTo>
                    <a:pt x="0" y="9"/>
                    <a:pt x="0" y="8"/>
                    <a:pt x="0" y="6"/>
                  </a:cubicBezTo>
                  <a:cubicBezTo>
                    <a:pt x="0" y="4"/>
                    <a:pt x="0" y="3"/>
                    <a:pt x="2" y="2"/>
                  </a:cubicBezTo>
                  <a:cubicBezTo>
                    <a:pt x="3" y="0"/>
                    <a:pt x="4" y="0"/>
                    <a:pt x="6" y="0"/>
                  </a:cubicBezTo>
                  <a:cubicBezTo>
                    <a:pt x="8" y="0"/>
                    <a:pt x="9" y="0"/>
                    <a:pt x="11" y="2"/>
                  </a:cubicBezTo>
                  <a:cubicBezTo>
                    <a:pt x="12" y="3"/>
                    <a:pt x="12" y="4"/>
                    <a:pt x="12" y="6"/>
                  </a:cubicBezTo>
                  <a:cubicBezTo>
                    <a:pt x="12" y="8"/>
                    <a:pt x="12" y="9"/>
                    <a:pt x="11" y="11"/>
                  </a:cubicBezTo>
                  <a:close/>
                  <a:moveTo>
                    <a:pt x="1" y="78"/>
                  </a:moveTo>
                  <a:cubicBezTo>
                    <a:pt x="1" y="21"/>
                    <a:pt x="1" y="21"/>
                    <a:pt x="1" y="21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11" y="78"/>
                    <a:pt x="11" y="78"/>
                    <a:pt x="11" y="78"/>
                  </a:cubicBezTo>
                  <a:lnTo>
                    <a:pt x="1" y="78"/>
                  </a:lnTo>
                  <a:close/>
                </a:path>
              </a:pathLst>
            </a:custGeom>
            <a:solidFill>
              <a:srgbClr val="3B4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2" name="îsliḍè">
              <a:extLst>
                <a:ext uri="{FF2B5EF4-FFF2-40B4-BE49-F238E27FC236}">
                  <a16:creationId xmlns:a16="http://schemas.microsoft.com/office/drawing/2014/main" id="{6D998BF0-0204-4EC2-8EB2-7FBF5B009798}"/>
                </a:ext>
              </a:extLst>
            </p:cNvPr>
            <p:cNvSpPr/>
            <p:nvPr/>
          </p:nvSpPr>
          <p:spPr bwMode="auto">
            <a:xfrm>
              <a:off x="1751118" y="3100274"/>
              <a:ext cx="13016" cy="15186"/>
            </a:xfrm>
            <a:custGeom>
              <a:avLst/>
              <a:gdLst>
                <a:gd name="T0" fmla="*/ 9 w 49"/>
                <a:gd name="T1" fmla="*/ 0 h 57"/>
                <a:gd name="T2" fmla="*/ 9 w 49"/>
                <a:gd name="T3" fmla="*/ 10 h 57"/>
                <a:gd name="T4" fmla="*/ 28 w 49"/>
                <a:gd name="T5" fmla="*/ 0 h 57"/>
                <a:gd name="T6" fmla="*/ 43 w 49"/>
                <a:gd name="T7" fmla="*/ 6 h 57"/>
                <a:gd name="T8" fmla="*/ 49 w 49"/>
                <a:gd name="T9" fmla="*/ 23 h 57"/>
                <a:gd name="T10" fmla="*/ 49 w 49"/>
                <a:gd name="T11" fmla="*/ 57 h 57"/>
                <a:gd name="T12" fmla="*/ 40 w 49"/>
                <a:gd name="T13" fmla="*/ 57 h 57"/>
                <a:gd name="T14" fmla="*/ 40 w 49"/>
                <a:gd name="T15" fmla="*/ 25 h 57"/>
                <a:gd name="T16" fmla="*/ 36 w 49"/>
                <a:gd name="T17" fmla="*/ 12 h 57"/>
                <a:gd name="T18" fmla="*/ 25 w 49"/>
                <a:gd name="T19" fmla="*/ 8 h 57"/>
                <a:gd name="T20" fmla="*/ 13 w 49"/>
                <a:gd name="T21" fmla="*/ 12 h 57"/>
                <a:gd name="T22" fmla="*/ 9 w 49"/>
                <a:gd name="T23" fmla="*/ 25 h 57"/>
                <a:gd name="T24" fmla="*/ 9 w 49"/>
                <a:gd name="T25" fmla="*/ 57 h 57"/>
                <a:gd name="T26" fmla="*/ 0 w 49"/>
                <a:gd name="T27" fmla="*/ 57 h 57"/>
                <a:gd name="T28" fmla="*/ 0 w 49"/>
                <a:gd name="T29" fmla="*/ 0 h 57"/>
                <a:gd name="T30" fmla="*/ 9 w 49"/>
                <a:gd name="T31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9" h="57">
                  <a:moveTo>
                    <a:pt x="9" y="0"/>
                  </a:moveTo>
                  <a:cubicBezTo>
                    <a:pt x="9" y="10"/>
                    <a:pt x="9" y="10"/>
                    <a:pt x="9" y="10"/>
                  </a:cubicBezTo>
                  <a:cubicBezTo>
                    <a:pt x="13" y="3"/>
                    <a:pt x="19" y="0"/>
                    <a:pt x="28" y="0"/>
                  </a:cubicBezTo>
                  <a:cubicBezTo>
                    <a:pt x="34" y="0"/>
                    <a:pt x="39" y="2"/>
                    <a:pt x="43" y="6"/>
                  </a:cubicBezTo>
                  <a:cubicBezTo>
                    <a:pt x="47" y="10"/>
                    <a:pt x="49" y="16"/>
                    <a:pt x="49" y="23"/>
                  </a:cubicBezTo>
                  <a:cubicBezTo>
                    <a:pt x="49" y="57"/>
                    <a:pt x="49" y="57"/>
                    <a:pt x="49" y="57"/>
                  </a:cubicBezTo>
                  <a:cubicBezTo>
                    <a:pt x="40" y="57"/>
                    <a:pt x="40" y="57"/>
                    <a:pt x="40" y="57"/>
                  </a:cubicBezTo>
                  <a:cubicBezTo>
                    <a:pt x="40" y="25"/>
                    <a:pt x="40" y="25"/>
                    <a:pt x="40" y="25"/>
                  </a:cubicBezTo>
                  <a:cubicBezTo>
                    <a:pt x="40" y="19"/>
                    <a:pt x="39" y="15"/>
                    <a:pt x="36" y="12"/>
                  </a:cubicBezTo>
                  <a:cubicBezTo>
                    <a:pt x="33" y="9"/>
                    <a:pt x="30" y="8"/>
                    <a:pt x="25" y="8"/>
                  </a:cubicBezTo>
                  <a:cubicBezTo>
                    <a:pt x="20" y="8"/>
                    <a:pt x="16" y="9"/>
                    <a:pt x="13" y="12"/>
                  </a:cubicBezTo>
                  <a:cubicBezTo>
                    <a:pt x="11" y="15"/>
                    <a:pt x="9" y="19"/>
                    <a:pt x="9" y="25"/>
                  </a:cubicBezTo>
                  <a:cubicBezTo>
                    <a:pt x="9" y="57"/>
                    <a:pt x="9" y="57"/>
                    <a:pt x="9" y="57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9" y="0"/>
                  </a:lnTo>
                  <a:close/>
                </a:path>
              </a:pathLst>
            </a:custGeom>
            <a:solidFill>
              <a:srgbClr val="3B4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3" name="î$lidê">
              <a:extLst>
                <a:ext uri="{FF2B5EF4-FFF2-40B4-BE49-F238E27FC236}">
                  <a16:creationId xmlns:a16="http://schemas.microsoft.com/office/drawing/2014/main" id="{B4093C3F-3BFE-4A59-B627-88EB135F8E8D}"/>
                </a:ext>
              </a:extLst>
            </p:cNvPr>
            <p:cNvSpPr/>
            <p:nvPr/>
          </p:nvSpPr>
          <p:spPr bwMode="auto">
            <a:xfrm>
              <a:off x="1783298" y="3089065"/>
              <a:ext cx="222003" cy="33264"/>
            </a:xfrm>
            <a:prstGeom prst="rect">
              <a:avLst/>
            </a:prstGeom>
            <a:solidFill>
              <a:srgbClr val="D7D8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4" name="ïṣḷïḍê">
              <a:extLst>
                <a:ext uri="{FF2B5EF4-FFF2-40B4-BE49-F238E27FC236}">
                  <a16:creationId xmlns:a16="http://schemas.microsoft.com/office/drawing/2014/main" id="{FEF592BF-F708-479B-8921-E779AD36D729}"/>
                </a:ext>
              </a:extLst>
            </p:cNvPr>
            <p:cNvSpPr/>
            <p:nvPr/>
          </p:nvSpPr>
          <p:spPr bwMode="auto">
            <a:xfrm>
              <a:off x="1783298" y="3089065"/>
              <a:ext cx="222003" cy="332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5" name="íṣľîḋé">
              <a:extLst>
                <a:ext uri="{FF2B5EF4-FFF2-40B4-BE49-F238E27FC236}">
                  <a16:creationId xmlns:a16="http://schemas.microsoft.com/office/drawing/2014/main" id="{057C060A-1713-4B81-B01A-23318006604F}"/>
                </a:ext>
              </a:extLst>
            </p:cNvPr>
            <p:cNvSpPr/>
            <p:nvPr/>
          </p:nvSpPr>
          <p:spPr bwMode="auto">
            <a:xfrm>
              <a:off x="1696522" y="3148362"/>
              <a:ext cx="13016" cy="18802"/>
            </a:xfrm>
            <a:custGeom>
              <a:avLst/>
              <a:gdLst>
                <a:gd name="T0" fmla="*/ 42 w 48"/>
                <a:gd name="T1" fmla="*/ 6 h 71"/>
                <a:gd name="T2" fmla="*/ 48 w 48"/>
                <a:gd name="T3" fmla="*/ 20 h 71"/>
                <a:gd name="T4" fmla="*/ 42 w 48"/>
                <a:gd name="T5" fmla="*/ 35 h 71"/>
                <a:gd name="T6" fmla="*/ 23 w 48"/>
                <a:gd name="T7" fmla="*/ 41 h 71"/>
                <a:gd name="T8" fmla="*/ 10 w 48"/>
                <a:gd name="T9" fmla="*/ 41 h 71"/>
                <a:gd name="T10" fmla="*/ 10 w 48"/>
                <a:gd name="T11" fmla="*/ 71 h 71"/>
                <a:gd name="T12" fmla="*/ 0 w 48"/>
                <a:gd name="T13" fmla="*/ 71 h 71"/>
                <a:gd name="T14" fmla="*/ 0 w 48"/>
                <a:gd name="T15" fmla="*/ 0 h 71"/>
                <a:gd name="T16" fmla="*/ 23 w 48"/>
                <a:gd name="T17" fmla="*/ 0 h 71"/>
                <a:gd name="T18" fmla="*/ 42 w 48"/>
                <a:gd name="T19" fmla="*/ 6 h 71"/>
                <a:gd name="T20" fmla="*/ 10 w 48"/>
                <a:gd name="T21" fmla="*/ 34 h 71"/>
                <a:gd name="T22" fmla="*/ 23 w 48"/>
                <a:gd name="T23" fmla="*/ 34 h 71"/>
                <a:gd name="T24" fmla="*/ 35 w 48"/>
                <a:gd name="T25" fmla="*/ 30 h 71"/>
                <a:gd name="T26" fmla="*/ 38 w 48"/>
                <a:gd name="T27" fmla="*/ 21 h 71"/>
                <a:gd name="T28" fmla="*/ 23 w 48"/>
                <a:gd name="T29" fmla="*/ 7 h 71"/>
                <a:gd name="T30" fmla="*/ 10 w 48"/>
                <a:gd name="T31" fmla="*/ 7 h 71"/>
                <a:gd name="T32" fmla="*/ 10 w 48"/>
                <a:gd name="T33" fmla="*/ 34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8" h="71">
                  <a:moveTo>
                    <a:pt x="42" y="6"/>
                  </a:moveTo>
                  <a:cubicBezTo>
                    <a:pt x="46" y="9"/>
                    <a:pt x="48" y="14"/>
                    <a:pt x="48" y="20"/>
                  </a:cubicBezTo>
                  <a:cubicBezTo>
                    <a:pt x="48" y="27"/>
                    <a:pt x="46" y="32"/>
                    <a:pt x="42" y="35"/>
                  </a:cubicBezTo>
                  <a:cubicBezTo>
                    <a:pt x="38" y="39"/>
                    <a:pt x="32" y="41"/>
                    <a:pt x="23" y="41"/>
                  </a:cubicBezTo>
                  <a:cubicBezTo>
                    <a:pt x="10" y="41"/>
                    <a:pt x="10" y="41"/>
                    <a:pt x="10" y="41"/>
                  </a:cubicBezTo>
                  <a:cubicBezTo>
                    <a:pt x="10" y="71"/>
                    <a:pt x="10" y="71"/>
                    <a:pt x="1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31" y="0"/>
                    <a:pt x="37" y="2"/>
                    <a:pt x="42" y="6"/>
                  </a:cubicBezTo>
                  <a:close/>
                  <a:moveTo>
                    <a:pt x="10" y="34"/>
                  </a:moveTo>
                  <a:cubicBezTo>
                    <a:pt x="23" y="34"/>
                    <a:pt x="23" y="34"/>
                    <a:pt x="23" y="34"/>
                  </a:cubicBezTo>
                  <a:cubicBezTo>
                    <a:pt x="28" y="34"/>
                    <a:pt x="32" y="33"/>
                    <a:pt x="35" y="30"/>
                  </a:cubicBezTo>
                  <a:cubicBezTo>
                    <a:pt x="37" y="28"/>
                    <a:pt x="38" y="25"/>
                    <a:pt x="38" y="21"/>
                  </a:cubicBezTo>
                  <a:cubicBezTo>
                    <a:pt x="38" y="12"/>
                    <a:pt x="33" y="7"/>
                    <a:pt x="23" y="7"/>
                  </a:cubicBezTo>
                  <a:cubicBezTo>
                    <a:pt x="10" y="7"/>
                    <a:pt x="10" y="7"/>
                    <a:pt x="10" y="7"/>
                  </a:cubicBezTo>
                  <a:lnTo>
                    <a:pt x="10" y="34"/>
                  </a:lnTo>
                  <a:close/>
                </a:path>
              </a:pathLst>
            </a:custGeom>
            <a:solidFill>
              <a:srgbClr val="3B4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6" name="îṡļïḋè">
              <a:extLst>
                <a:ext uri="{FF2B5EF4-FFF2-40B4-BE49-F238E27FC236}">
                  <a16:creationId xmlns:a16="http://schemas.microsoft.com/office/drawing/2014/main" id="{0C5639A2-F306-457C-8FFF-D1D3F25A9C48}"/>
                </a:ext>
              </a:extLst>
            </p:cNvPr>
            <p:cNvSpPr/>
            <p:nvPr/>
          </p:nvSpPr>
          <p:spPr bwMode="auto">
            <a:xfrm>
              <a:off x="1711707" y="3151978"/>
              <a:ext cx="15548" cy="15548"/>
            </a:xfrm>
            <a:custGeom>
              <a:avLst/>
              <a:gdLst>
                <a:gd name="T0" fmla="*/ 7 w 57"/>
                <a:gd name="T1" fmla="*/ 49 h 58"/>
                <a:gd name="T2" fmla="*/ 0 w 57"/>
                <a:gd name="T3" fmla="*/ 28 h 58"/>
                <a:gd name="T4" fmla="*/ 7 w 57"/>
                <a:gd name="T5" fmla="*/ 7 h 58"/>
                <a:gd name="T6" fmla="*/ 26 w 57"/>
                <a:gd name="T7" fmla="*/ 0 h 58"/>
                <a:gd name="T8" fmla="*/ 39 w 57"/>
                <a:gd name="T9" fmla="*/ 3 h 58"/>
                <a:gd name="T10" fmla="*/ 47 w 57"/>
                <a:gd name="T11" fmla="*/ 12 h 58"/>
                <a:gd name="T12" fmla="*/ 47 w 57"/>
                <a:gd name="T13" fmla="*/ 0 h 58"/>
                <a:gd name="T14" fmla="*/ 57 w 57"/>
                <a:gd name="T15" fmla="*/ 0 h 58"/>
                <a:gd name="T16" fmla="*/ 57 w 57"/>
                <a:gd name="T17" fmla="*/ 57 h 58"/>
                <a:gd name="T18" fmla="*/ 47 w 57"/>
                <a:gd name="T19" fmla="*/ 57 h 58"/>
                <a:gd name="T20" fmla="*/ 47 w 57"/>
                <a:gd name="T21" fmla="*/ 45 h 58"/>
                <a:gd name="T22" fmla="*/ 39 w 57"/>
                <a:gd name="T23" fmla="*/ 54 h 58"/>
                <a:gd name="T24" fmla="*/ 26 w 57"/>
                <a:gd name="T25" fmla="*/ 58 h 58"/>
                <a:gd name="T26" fmla="*/ 7 w 57"/>
                <a:gd name="T27" fmla="*/ 49 h 58"/>
                <a:gd name="T28" fmla="*/ 42 w 57"/>
                <a:gd name="T29" fmla="*/ 44 h 58"/>
                <a:gd name="T30" fmla="*/ 47 w 57"/>
                <a:gd name="T31" fmla="*/ 29 h 58"/>
                <a:gd name="T32" fmla="*/ 42 w 57"/>
                <a:gd name="T33" fmla="*/ 13 h 58"/>
                <a:gd name="T34" fmla="*/ 28 w 57"/>
                <a:gd name="T35" fmla="*/ 8 h 58"/>
                <a:gd name="T36" fmla="*/ 15 w 57"/>
                <a:gd name="T37" fmla="*/ 13 h 58"/>
                <a:gd name="T38" fmla="*/ 9 w 57"/>
                <a:gd name="T39" fmla="*/ 28 h 58"/>
                <a:gd name="T40" fmla="*/ 15 w 57"/>
                <a:gd name="T41" fmla="*/ 44 h 58"/>
                <a:gd name="T42" fmla="*/ 28 w 57"/>
                <a:gd name="T43" fmla="*/ 50 h 58"/>
                <a:gd name="T44" fmla="*/ 42 w 57"/>
                <a:gd name="T45" fmla="*/ 44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7" h="58">
                  <a:moveTo>
                    <a:pt x="7" y="49"/>
                  </a:moveTo>
                  <a:cubicBezTo>
                    <a:pt x="2" y="44"/>
                    <a:pt x="0" y="37"/>
                    <a:pt x="0" y="28"/>
                  </a:cubicBezTo>
                  <a:cubicBezTo>
                    <a:pt x="0" y="20"/>
                    <a:pt x="2" y="13"/>
                    <a:pt x="7" y="7"/>
                  </a:cubicBezTo>
                  <a:cubicBezTo>
                    <a:pt x="12" y="2"/>
                    <a:pt x="19" y="0"/>
                    <a:pt x="26" y="0"/>
                  </a:cubicBezTo>
                  <a:cubicBezTo>
                    <a:pt x="31" y="0"/>
                    <a:pt x="35" y="1"/>
                    <a:pt x="39" y="3"/>
                  </a:cubicBezTo>
                  <a:cubicBezTo>
                    <a:pt x="43" y="5"/>
                    <a:pt x="45" y="8"/>
                    <a:pt x="47" y="12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57" y="57"/>
                    <a:pt x="57" y="57"/>
                    <a:pt x="57" y="57"/>
                  </a:cubicBezTo>
                  <a:cubicBezTo>
                    <a:pt x="47" y="57"/>
                    <a:pt x="47" y="57"/>
                    <a:pt x="47" y="57"/>
                  </a:cubicBezTo>
                  <a:cubicBezTo>
                    <a:pt x="47" y="45"/>
                    <a:pt x="47" y="45"/>
                    <a:pt x="47" y="45"/>
                  </a:cubicBezTo>
                  <a:cubicBezTo>
                    <a:pt x="45" y="49"/>
                    <a:pt x="43" y="52"/>
                    <a:pt x="39" y="54"/>
                  </a:cubicBezTo>
                  <a:cubicBezTo>
                    <a:pt x="35" y="56"/>
                    <a:pt x="31" y="58"/>
                    <a:pt x="26" y="58"/>
                  </a:cubicBezTo>
                  <a:cubicBezTo>
                    <a:pt x="19" y="58"/>
                    <a:pt x="12" y="55"/>
                    <a:pt x="7" y="49"/>
                  </a:cubicBezTo>
                  <a:close/>
                  <a:moveTo>
                    <a:pt x="42" y="44"/>
                  </a:moveTo>
                  <a:cubicBezTo>
                    <a:pt x="45" y="40"/>
                    <a:pt x="47" y="35"/>
                    <a:pt x="47" y="29"/>
                  </a:cubicBezTo>
                  <a:cubicBezTo>
                    <a:pt x="47" y="22"/>
                    <a:pt x="45" y="17"/>
                    <a:pt x="42" y="13"/>
                  </a:cubicBezTo>
                  <a:cubicBezTo>
                    <a:pt x="38" y="10"/>
                    <a:pt x="33" y="8"/>
                    <a:pt x="28" y="8"/>
                  </a:cubicBezTo>
                  <a:cubicBezTo>
                    <a:pt x="23" y="8"/>
                    <a:pt x="18" y="9"/>
                    <a:pt x="15" y="13"/>
                  </a:cubicBezTo>
                  <a:cubicBezTo>
                    <a:pt x="11" y="17"/>
                    <a:pt x="9" y="22"/>
                    <a:pt x="9" y="28"/>
                  </a:cubicBezTo>
                  <a:cubicBezTo>
                    <a:pt x="9" y="34"/>
                    <a:pt x="11" y="40"/>
                    <a:pt x="15" y="44"/>
                  </a:cubicBezTo>
                  <a:cubicBezTo>
                    <a:pt x="19" y="48"/>
                    <a:pt x="23" y="50"/>
                    <a:pt x="28" y="50"/>
                  </a:cubicBezTo>
                  <a:cubicBezTo>
                    <a:pt x="33" y="50"/>
                    <a:pt x="38" y="48"/>
                    <a:pt x="42" y="44"/>
                  </a:cubicBezTo>
                  <a:close/>
                </a:path>
              </a:pathLst>
            </a:custGeom>
            <a:solidFill>
              <a:srgbClr val="3B4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7" name="isḷïḋe">
              <a:extLst>
                <a:ext uri="{FF2B5EF4-FFF2-40B4-BE49-F238E27FC236}">
                  <a16:creationId xmlns:a16="http://schemas.microsoft.com/office/drawing/2014/main" id="{59B1ED63-A4CD-4892-8ECC-FE5C2EC1132A}"/>
                </a:ext>
              </a:extLst>
            </p:cNvPr>
            <p:cNvSpPr/>
            <p:nvPr/>
          </p:nvSpPr>
          <p:spPr bwMode="auto">
            <a:xfrm>
              <a:off x="1730509" y="3151978"/>
              <a:ext cx="11570" cy="15548"/>
            </a:xfrm>
            <a:custGeom>
              <a:avLst/>
              <a:gdLst>
                <a:gd name="T0" fmla="*/ 0 w 42"/>
                <a:gd name="T1" fmla="*/ 16 h 58"/>
                <a:gd name="T2" fmla="*/ 6 w 42"/>
                <a:gd name="T3" fmla="*/ 4 h 58"/>
                <a:gd name="T4" fmla="*/ 21 w 42"/>
                <a:gd name="T5" fmla="*/ 0 h 58"/>
                <a:gd name="T6" fmla="*/ 36 w 42"/>
                <a:gd name="T7" fmla="*/ 4 h 58"/>
                <a:gd name="T8" fmla="*/ 41 w 42"/>
                <a:gd name="T9" fmla="*/ 17 h 58"/>
                <a:gd name="T10" fmla="*/ 32 w 42"/>
                <a:gd name="T11" fmla="*/ 17 h 58"/>
                <a:gd name="T12" fmla="*/ 29 w 42"/>
                <a:gd name="T13" fmla="*/ 10 h 58"/>
                <a:gd name="T14" fmla="*/ 20 w 42"/>
                <a:gd name="T15" fmla="*/ 7 h 58"/>
                <a:gd name="T16" fmla="*/ 12 w 42"/>
                <a:gd name="T17" fmla="*/ 9 h 58"/>
                <a:gd name="T18" fmla="*/ 9 w 42"/>
                <a:gd name="T19" fmla="*/ 16 h 58"/>
                <a:gd name="T20" fmla="*/ 13 w 42"/>
                <a:gd name="T21" fmla="*/ 22 h 58"/>
                <a:gd name="T22" fmla="*/ 21 w 42"/>
                <a:gd name="T23" fmla="*/ 25 h 58"/>
                <a:gd name="T24" fmla="*/ 31 w 42"/>
                <a:gd name="T25" fmla="*/ 27 h 58"/>
                <a:gd name="T26" fmla="*/ 39 w 42"/>
                <a:gd name="T27" fmla="*/ 32 h 58"/>
                <a:gd name="T28" fmla="*/ 42 w 42"/>
                <a:gd name="T29" fmla="*/ 42 h 58"/>
                <a:gd name="T30" fmla="*/ 36 w 42"/>
                <a:gd name="T31" fmla="*/ 53 h 58"/>
                <a:gd name="T32" fmla="*/ 21 w 42"/>
                <a:gd name="T33" fmla="*/ 58 h 58"/>
                <a:gd name="T34" fmla="*/ 6 w 42"/>
                <a:gd name="T35" fmla="*/ 53 h 58"/>
                <a:gd name="T36" fmla="*/ 0 w 42"/>
                <a:gd name="T37" fmla="*/ 40 h 58"/>
                <a:gd name="T38" fmla="*/ 9 w 42"/>
                <a:gd name="T39" fmla="*/ 40 h 58"/>
                <a:gd name="T40" fmla="*/ 13 w 42"/>
                <a:gd name="T41" fmla="*/ 47 h 58"/>
                <a:gd name="T42" fmla="*/ 21 w 42"/>
                <a:gd name="T43" fmla="*/ 50 h 58"/>
                <a:gd name="T44" fmla="*/ 30 w 42"/>
                <a:gd name="T45" fmla="*/ 48 h 58"/>
                <a:gd name="T46" fmla="*/ 33 w 42"/>
                <a:gd name="T47" fmla="*/ 42 h 58"/>
                <a:gd name="T48" fmla="*/ 31 w 42"/>
                <a:gd name="T49" fmla="*/ 36 h 58"/>
                <a:gd name="T50" fmla="*/ 25 w 42"/>
                <a:gd name="T51" fmla="*/ 33 h 58"/>
                <a:gd name="T52" fmla="*/ 16 w 42"/>
                <a:gd name="T53" fmla="*/ 31 h 58"/>
                <a:gd name="T54" fmla="*/ 8 w 42"/>
                <a:gd name="T55" fmla="*/ 29 h 58"/>
                <a:gd name="T56" fmla="*/ 2 w 42"/>
                <a:gd name="T57" fmla="*/ 24 h 58"/>
                <a:gd name="T58" fmla="*/ 0 w 42"/>
                <a:gd name="T59" fmla="*/ 16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42" h="58">
                  <a:moveTo>
                    <a:pt x="0" y="16"/>
                  </a:moveTo>
                  <a:cubicBezTo>
                    <a:pt x="0" y="12"/>
                    <a:pt x="2" y="8"/>
                    <a:pt x="6" y="4"/>
                  </a:cubicBezTo>
                  <a:cubicBezTo>
                    <a:pt x="10" y="1"/>
                    <a:pt x="15" y="0"/>
                    <a:pt x="21" y="0"/>
                  </a:cubicBezTo>
                  <a:cubicBezTo>
                    <a:pt x="27" y="0"/>
                    <a:pt x="32" y="1"/>
                    <a:pt x="36" y="4"/>
                  </a:cubicBezTo>
                  <a:cubicBezTo>
                    <a:pt x="39" y="7"/>
                    <a:pt x="41" y="12"/>
                    <a:pt x="41" y="17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2" y="14"/>
                    <a:pt x="31" y="12"/>
                    <a:pt x="29" y="10"/>
                  </a:cubicBezTo>
                  <a:cubicBezTo>
                    <a:pt x="27" y="8"/>
                    <a:pt x="24" y="7"/>
                    <a:pt x="20" y="7"/>
                  </a:cubicBezTo>
                  <a:cubicBezTo>
                    <a:pt x="17" y="7"/>
                    <a:pt x="14" y="8"/>
                    <a:pt x="12" y="9"/>
                  </a:cubicBezTo>
                  <a:cubicBezTo>
                    <a:pt x="10" y="11"/>
                    <a:pt x="9" y="13"/>
                    <a:pt x="9" y="16"/>
                  </a:cubicBezTo>
                  <a:cubicBezTo>
                    <a:pt x="9" y="18"/>
                    <a:pt x="10" y="20"/>
                    <a:pt x="13" y="22"/>
                  </a:cubicBezTo>
                  <a:cubicBezTo>
                    <a:pt x="15" y="23"/>
                    <a:pt x="18" y="24"/>
                    <a:pt x="21" y="25"/>
                  </a:cubicBezTo>
                  <a:cubicBezTo>
                    <a:pt x="24" y="26"/>
                    <a:pt x="27" y="26"/>
                    <a:pt x="31" y="27"/>
                  </a:cubicBezTo>
                  <a:cubicBezTo>
                    <a:pt x="34" y="28"/>
                    <a:pt x="37" y="30"/>
                    <a:pt x="39" y="32"/>
                  </a:cubicBezTo>
                  <a:cubicBezTo>
                    <a:pt x="41" y="34"/>
                    <a:pt x="42" y="38"/>
                    <a:pt x="42" y="42"/>
                  </a:cubicBezTo>
                  <a:cubicBezTo>
                    <a:pt x="42" y="46"/>
                    <a:pt x="40" y="50"/>
                    <a:pt x="36" y="53"/>
                  </a:cubicBezTo>
                  <a:cubicBezTo>
                    <a:pt x="33" y="56"/>
                    <a:pt x="27" y="58"/>
                    <a:pt x="21" y="58"/>
                  </a:cubicBezTo>
                  <a:cubicBezTo>
                    <a:pt x="15" y="58"/>
                    <a:pt x="10" y="56"/>
                    <a:pt x="6" y="53"/>
                  </a:cubicBezTo>
                  <a:cubicBezTo>
                    <a:pt x="2" y="50"/>
                    <a:pt x="0" y="45"/>
                    <a:pt x="0" y="40"/>
                  </a:cubicBezTo>
                  <a:cubicBezTo>
                    <a:pt x="9" y="40"/>
                    <a:pt x="9" y="40"/>
                    <a:pt x="9" y="40"/>
                  </a:cubicBezTo>
                  <a:cubicBezTo>
                    <a:pt x="10" y="43"/>
                    <a:pt x="11" y="45"/>
                    <a:pt x="13" y="47"/>
                  </a:cubicBezTo>
                  <a:cubicBezTo>
                    <a:pt x="15" y="49"/>
                    <a:pt x="18" y="50"/>
                    <a:pt x="21" y="50"/>
                  </a:cubicBezTo>
                  <a:cubicBezTo>
                    <a:pt x="25" y="50"/>
                    <a:pt x="28" y="49"/>
                    <a:pt x="30" y="48"/>
                  </a:cubicBezTo>
                  <a:cubicBezTo>
                    <a:pt x="32" y="46"/>
                    <a:pt x="33" y="44"/>
                    <a:pt x="33" y="42"/>
                  </a:cubicBezTo>
                  <a:cubicBezTo>
                    <a:pt x="33" y="39"/>
                    <a:pt x="32" y="37"/>
                    <a:pt x="31" y="36"/>
                  </a:cubicBezTo>
                  <a:cubicBezTo>
                    <a:pt x="29" y="35"/>
                    <a:pt x="27" y="34"/>
                    <a:pt x="25" y="33"/>
                  </a:cubicBezTo>
                  <a:cubicBezTo>
                    <a:pt x="22" y="33"/>
                    <a:pt x="19" y="32"/>
                    <a:pt x="16" y="31"/>
                  </a:cubicBezTo>
                  <a:cubicBezTo>
                    <a:pt x="14" y="30"/>
                    <a:pt x="11" y="30"/>
                    <a:pt x="8" y="29"/>
                  </a:cubicBezTo>
                  <a:cubicBezTo>
                    <a:pt x="6" y="28"/>
                    <a:pt x="4" y="26"/>
                    <a:pt x="2" y="24"/>
                  </a:cubicBezTo>
                  <a:cubicBezTo>
                    <a:pt x="1" y="22"/>
                    <a:pt x="0" y="19"/>
                    <a:pt x="0" y="16"/>
                  </a:cubicBezTo>
                  <a:close/>
                </a:path>
              </a:pathLst>
            </a:custGeom>
            <a:solidFill>
              <a:srgbClr val="3B4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8" name="iṥḷïḋê">
              <a:extLst>
                <a:ext uri="{FF2B5EF4-FFF2-40B4-BE49-F238E27FC236}">
                  <a16:creationId xmlns:a16="http://schemas.microsoft.com/office/drawing/2014/main" id="{2B923410-60E0-45EB-AB15-7C170DB5AA12}"/>
                </a:ext>
              </a:extLst>
            </p:cNvPr>
            <p:cNvSpPr/>
            <p:nvPr/>
          </p:nvSpPr>
          <p:spPr bwMode="auto">
            <a:xfrm>
              <a:off x="1744972" y="3151978"/>
              <a:ext cx="11570" cy="15548"/>
            </a:xfrm>
            <a:custGeom>
              <a:avLst/>
              <a:gdLst>
                <a:gd name="T0" fmla="*/ 0 w 42"/>
                <a:gd name="T1" fmla="*/ 16 h 58"/>
                <a:gd name="T2" fmla="*/ 6 w 42"/>
                <a:gd name="T3" fmla="*/ 4 h 58"/>
                <a:gd name="T4" fmla="*/ 21 w 42"/>
                <a:gd name="T5" fmla="*/ 0 h 58"/>
                <a:gd name="T6" fmla="*/ 35 w 42"/>
                <a:gd name="T7" fmla="*/ 4 h 58"/>
                <a:gd name="T8" fmla="*/ 41 w 42"/>
                <a:gd name="T9" fmla="*/ 17 h 58"/>
                <a:gd name="T10" fmla="*/ 32 w 42"/>
                <a:gd name="T11" fmla="*/ 17 h 58"/>
                <a:gd name="T12" fmla="*/ 29 w 42"/>
                <a:gd name="T13" fmla="*/ 10 h 58"/>
                <a:gd name="T14" fmla="*/ 20 w 42"/>
                <a:gd name="T15" fmla="*/ 7 h 58"/>
                <a:gd name="T16" fmla="*/ 12 w 42"/>
                <a:gd name="T17" fmla="*/ 9 h 58"/>
                <a:gd name="T18" fmla="*/ 9 w 42"/>
                <a:gd name="T19" fmla="*/ 16 h 58"/>
                <a:gd name="T20" fmla="*/ 12 w 42"/>
                <a:gd name="T21" fmla="*/ 22 h 58"/>
                <a:gd name="T22" fmla="*/ 21 w 42"/>
                <a:gd name="T23" fmla="*/ 25 h 58"/>
                <a:gd name="T24" fmla="*/ 30 w 42"/>
                <a:gd name="T25" fmla="*/ 27 h 58"/>
                <a:gd name="T26" fmla="*/ 39 w 42"/>
                <a:gd name="T27" fmla="*/ 32 h 58"/>
                <a:gd name="T28" fmla="*/ 42 w 42"/>
                <a:gd name="T29" fmla="*/ 42 h 58"/>
                <a:gd name="T30" fmla="*/ 36 w 42"/>
                <a:gd name="T31" fmla="*/ 53 h 58"/>
                <a:gd name="T32" fmla="*/ 21 w 42"/>
                <a:gd name="T33" fmla="*/ 58 h 58"/>
                <a:gd name="T34" fmla="*/ 6 w 42"/>
                <a:gd name="T35" fmla="*/ 53 h 58"/>
                <a:gd name="T36" fmla="*/ 0 w 42"/>
                <a:gd name="T37" fmla="*/ 40 h 58"/>
                <a:gd name="T38" fmla="*/ 9 w 42"/>
                <a:gd name="T39" fmla="*/ 40 h 58"/>
                <a:gd name="T40" fmla="*/ 13 w 42"/>
                <a:gd name="T41" fmla="*/ 47 h 58"/>
                <a:gd name="T42" fmla="*/ 21 w 42"/>
                <a:gd name="T43" fmla="*/ 50 h 58"/>
                <a:gd name="T44" fmla="*/ 30 w 42"/>
                <a:gd name="T45" fmla="*/ 48 h 58"/>
                <a:gd name="T46" fmla="*/ 33 w 42"/>
                <a:gd name="T47" fmla="*/ 42 h 58"/>
                <a:gd name="T48" fmla="*/ 30 w 42"/>
                <a:gd name="T49" fmla="*/ 36 h 58"/>
                <a:gd name="T50" fmla="*/ 24 w 42"/>
                <a:gd name="T51" fmla="*/ 33 h 58"/>
                <a:gd name="T52" fmla="*/ 16 w 42"/>
                <a:gd name="T53" fmla="*/ 31 h 58"/>
                <a:gd name="T54" fmla="*/ 8 w 42"/>
                <a:gd name="T55" fmla="*/ 29 h 58"/>
                <a:gd name="T56" fmla="*/ 2 w 42"/>
                <a:gd name="T57" fmla="*/ 24 h 58"/>
                <a:gd name="T58" fmla="*/ 0 w 42"/>
                <a:gd name="T59" fmla="*/ 16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42" h="58">
                  <a:moveTo>
                    <a:pt x="0" y="16"/>
                  </a:moveTo>
                  <a:cubicBezTo>
                    <a:pt x="0" y="12"/>
                    <a:pt x="2" y="8"/>
                    <a:pt x="6" y="4"/>
                  </a:cubicBezTo>
                  <a:cubicBezTo>
                    <a:pt x="9" y="1"/>
                    <a:pt x="15" y="0"/>
                    <a:pt x="21" y="0"/>
                  </a:cubicBezTo>
                  <a:cubicBezTo>
                    <a:pt x="27" y="0"/>
                    <a:pt x="32" y="1"/>
                    <a:pt x="35" y="4"/>
                  </a:cubicBezTo>
                  <a:cubicBezTo>
                    <a:pt x="39" y="7"/>
                    <a:pt x="41" y="12"/>
                    <a:pt x="41" y="17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2" y="14"/>
                    <a:pt x="30" y="12"/>
                    <a:pt x="29" y="10"/>
                  </a:cubicBezTo>
                  <a:cubicBezTo>
                    <a:pt x="27" y="8"/>
                    <a:pt x="24" y="7"/>
                    <a:pt x="20" y="7"/>
                  </a:cubicBezTo>
                  <a:cubicBezTo>
                    <a:pt x="17" y="7"/>
                    <a:pt x="14" y="8"/>
                    <a:pt x="12" y="9"/>
                  </a:cubicBezTo>
                  <a:cubicBezTo>
                    <a:pt x="10" y="11"/>
                    <a:pt x="9" y="13"/>
                    <a:pt x="9" y="16"/>
                  </a:cubicBezTo>
                  <a:cubicBezTo>
                    <a:pt x="9" y="18"/>
                    <a:pt x="10" y="20"/>
                    <a:pt x="12" y="22"/>
                  </a:cubicBezTo>
                  <a:cubicBezTo>
                    <a:pt x="15" y="23"/>
                    <a:pt x="17" y="24"/>
                    <a:pt x="21" y="25"/>
                  </a:cubicBezTo>
                  <a:cubicBezTo>
                    <a:pt x="24" y="26"/>
                    <a:pt x="27" y="26"/>
                    <a:pt x="30" y="27"/>
                  </a:cubicBezTo>
                  <a:cubicBezTo>
                    <a:pt x="34" y="28"/>
                    <a:pt x="36" y="30"/>
                    <a:pt x="39" y="32"/>
                  </a:cubicBezTo>
                  <a:cubicBezTo>
                    <a:pt x="41" y="34"/>
                    <a:pt x="42" y="38"/>
                    <a:pt x="42" y="42"/>
                  </a:cubicBezTo>
                  <a:cubicBezTo>
                    <a:pt x="42" y="46"/>
                    <a:pt x="40" y="50"/>
                    <a:pt x="36" y="53"/>
                  </a:cubicBezTo>
                  <a:cubicBezTo>
                    <a:pt x="32" y="56"/>
                    <a:pt x="27" y="58"/>
                    <a:pt x="21" y="58"/>
                  </a:cubicBezTo>
                  <a:cubicBezTo>
                    <a:pt x="15" y="58"/>
                    <a:pt x="10" y="56"/>
                    <a:pt x="6" y="53"/>
                  </a:cubicBezTo>
                  <a:cubicBezTo>
                    <a:pt x="2" y="50"/>
                    <a:pt x="0" y="45"/>
                    <a:pt x="0" y="40"/>
                  </a:cubicBezTo>
                  <a:cubicBezTo>
                    <a:pt x="9" y="40"/>
                    <a:pt x="9" y="40"/>
                    <a:pt x="9" y="40"/>
                  </a:cubicBezTo>
                  <a:cubicBezTo>
                    <a:pt x="9" y="43"/>
                    <a:pt x="11" y="45"/>
                    <a:pt x="13" y="47"/>
                  </a:cubicBezTo>
                  <a:cubicBezTo>
                    <a:pt x="15" y="49"/>
                    <a:pt x="18" y="50"/>
                    <a:pt x="21" y="50"/>
                  </a:cubicBezTo>
                  <a:cubicBezTo>
                    <a:pt x="25" y="50"/>
                    <a:pt x="28" y="49"/>
                    <a:pt x="30" y="48"/>
                  </a:cubicBezTo>
                  <a:cubicBezTo>
                    <a:pt x="32" y="46"/>
                    <a:pt x="33" y="44"/>
                    <a:pt x="33" y="42"/>
                  </a:cubicBezTo>
                  <a:cubicBezTo>
                    <a:pt x="33" y="39"/>
                    <a:pt x="32" y="37"/>
                    <a:pt x="30" y="36"/>
                  </a:cubicBezTo>
                  <a:cubicBezTo>
                    <a:pt x="29" y="35"/>
                    <a:pt x="27" y="34"/>
                    <a:pt x="24" y="33"/>
                  </a:cubicBezTo>
                  <a:cubicBezTo>
                    <a:pt x="22" y="33"/>
                    <a:pt x="19" y="32"/>
                    <a:pt x="16" y="31"/>
                  </a:cubicBezTo>
                  <a:cubicBezTo>
                    <a:pt x="13" y="30"/>
                    <a:pt x="11" y="30"/>
                    <a:pt x="8" y="29"/>
                  </a:cubicBezTo>
                  <a:cubicBezTo>
                    <a:pt x="6" y="28"/>
                    <a:pt x="4" y="26"/>
                    <a:pt x="2" y="24"/>
                  </a:cubicBezTo>
                  <a:cubicBezTo>
                    <a:pt x="0" y="22"/>
                    <a:pt x="0" y="19"/>
                    <a:pt x="0" y="16"/>
                  </a:cubicBezTo>
                  <a:close/>
                </a:path>
              </a:pathLst>
            </a:custGeom>
            <a:solidFill>
              <a:srgbClr val="3B4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9" name="iṩḻíḑé">
              <a:extLst>
                <a:ext uri="{FF2B5EF4-FFF2-40B4-BE49-F238E27FC236}">
                  <a16:creationId xmlns:a16="http://schemas.microsoft.com/office/drawing/2014/main" id="{AC1B1C73-0C8B-4AB1-8CAA-BEA5E2DE4AB1}"/>
                </a:ext>
              </a:extLst>
            </p:cNvPr>
            <p:cNvSpPr/>
            <p:nvPr/>
          </p:nvSpPr>
          <p:spPr bwMode="auto">
            <a:xfrm>
              <a:off x="1758350" y="3151978"/>
              <a:ext cx="21694" cy="15186"/>
            </a:xfrm>
            <a:custGeom>
              <a:avLst/>
              <a:gdLst>
                <a:gd name="T0" fmla="*/ 53 w 60"/>
                <a:gd name="T1" fmla="*/ 0 h 42"/>
                <a:gd name="T2" fmla="*/ 60 w 60"/>
                <a:gd name="T3" fmla="*/ 0 h 42"/>
                <a:gd name="T4" fmla="*/ 47 w 60"/>
                <a:gd name="T5" fmla="*/ 42 h 42"/>
                <a:gd name="T6" fmla="*/ 39 w 60"/>
                <a:gd name="T7" fmla="*/ 42 h 42"/>
                <a:gd name="T8" fmla="*/ 30 w 60"/>
                <a:gd name="T9" fmla="*/ 9 h 42"/>
                <a:gd name="T10" fmla="*/ 21 w 60"/>
                <a:gd name="T11" fmla="*/ 42 h 42"/>
                <a:gd name="T12" fmla="*/ 13 w 60"/>
                <a:gd name="T13" fmla="*/ 42 h 42"/>
                <a:gd name="T14" fmla="*/ 0 w 60"/>
                <a:gd name="T15" fmla="*/ 0 h 42"/>
                <a:gd name="T16" fmla="*/ 7 w 60"/>
                <a:gd name="T17" fmla="*/ 0 h 42"/>
                <a:gd name="T18" fmla="*/ 17 w 60"/>
                <a:gd name="T19" fmla="*/ 35 h 42"/>
                <a:gd name="T20" fmla="*/ 27 w 60"/>
                <a:gd name="T21" fmla="*/ 0 h 42"/>
                <a:gd name="T22" fmla="*/ 34 w 60"/>
                <a:gd name="T23" fmla="*/ 0 h 42"/>
                <a:gd name="T24" fmla="*/ 43 w 60"/>
                <a:gd name="T25" fmla="*/ 35 h 42"/>
                <a:gd name="T26" fmla="*/ 53 w 60"/>
                <a:gd name="T27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0" h="42">
                  <a:moveTo>
                    <a:pt x="53" y="0"/>
                  </a:moveTo>
                  <a:lnTo>
                    <a:pt x="60" y="0"/>
                  </a:lnTo>
                  <a:lnTo>
                    <a:pt x="47" y="42"/>
                  </a:lnTo>
                  <a:lnTo>
                    <a:pt x="39" y="42"/>
                  </a:lnTo>
                  <a:lnTo>
                    <a:pt x="30" y="9"/>
                  </a:lnTo>
                  <a:lnTo>
                    <a:pt x="21" y="42"/>
                  </a:lnTo>
                  <a:lnTo>
                    <a:pt x="13" y="42"/>
                  </a:lnTo>
                  <a:lnTo>
                    <a:pt x="0" y="0"/>
                  </a:lnTo>
                  <a:lnTo>
                    <a:pt x="7" y="0"/>
                  </a:lnTo>
                  <a:lnTo>
                    <a:pt x="17" y="35"/>
                  </a:lnTo>
                  <a:lnTo>
                    <a:pt x="27" y="0"/>
                  </a:lnTo>
                  <a:lnTo>
                    <a:pt x="34" y="0"/>
                  </a:lnTo>
                  <a:lnTo>
                    <a:pt x="43" y="35"/>
                  </a:lnTo>
                  <a:lnTo>
                    <a:pt x="53" y="0"/>
                  </a:lnTo>
                  <a:close/>
                </a:path>
              </a:pathLst>
            </a:custGeom>
            <a:solidFill>
              <a:srgbClr val="3B4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0" name="iślïḓé">
              <a:extLst>
                <a:ext uri="{FF2B5EF4-FFF2-40B4-BE49-F238E27FC236}">
                  <a16:creationId xmlns:a16="http://schemas.microsoft.com/office/drawing/2014/main" id="{73D18062-152A-410A-BA3E-67CFB97E0355}"/>
                </a:ext>
              </a:extLst>
            </p:cNvPr>
            <p:cNvSpPr/>
            <p:nvPr/>
          </p:nvSpPr>
          <p:spPr bwMode="auto">
            <a:xfrm>
              <a:off x="1781128" y="3151978"/>
              <a:ext cx="15548" cy="15548"/>
            </a:xfrm>
            <a:custGeom>
              <a:avLst/>
              <a:gdLst>
                <a:gd name="T0" fmla="*/ 8 w 57"/>
                <a:gd name="T1" fmla="*/ 50 h 58"/>
                <a:gd name="T2" fmla="*/ 0 w 57"/>
                <a:gd name="T3" fmla="*/ 29 h 58"/>
                <a:gd name="T4" fmla="*/ 9 w 57"/>
                <a:gd name="T5" fmla="*/ 8 h 58"/>
                <a:gd name="T6" fmla="*/ 29 w 57"/>
                <a:gd name="T7" fmla="*/ 0 h 58"/>
                <a:gd name="T8" fmla="*/ 49 w 57"/>
                <a:gd name="T9" fmla="*/ 8 h 58"/>
                <a:gd name="T10" fmla="*/ 57 w 57"/>
                <a:gd name="T11" fmla="*/ 29 h 58"/>
                <a:gd name="T12" fmla="*/ 49 w 57"/>
                <a:gd name="T13" fmla="*/ 49 h 58"/>
                <a:gd name="T14" fmla="*/ 28 w 57"/>
                <a:gd name="T15" fmla="*/ 58 h 58"/>
                <a:gd name="T16" fmla="*/ 8 w 57"/>
                <a:gd name="T17" fmla="*/ 50 h 58"/>
                <a:gd name="T18" fmla="*/ 28 w 57"/>
                <a:gd name="T19" fmla="*/ 50 h 58"/>
                <a:gd name="T20" fmla="*/ 42 w 57"/>
                <a:gd name="T21" fmla="*/ 44 h 58"/>
                <a:gd name="T22" fmla="*/ 48 w 57"/>
                <a:gd name="T23" fmla="*/ 28 h 58"/>
                <a:gd name="T24" fmla="*/ 42 w 57"/>
                <a:gd name="T25" fmla="*/ 13 h 58"/>
                <a:gd name="T26" fmla="*/ 29 w 57"/>
                <a:gd name="T27" fmla="*/ 7 h 58"/>
                <a:gd name="T28" fmla="*/ 15 w 57"/>
                <a:gd name="T29" fmla="*/ 13 h 58"/>
                <a:gd name="T30" fmla="*/ 10 w 57"/>
                <a:gd name="T31" fmla="*/ 29 h 58"/>
                <a:gd name="T32" fmla="*/ 15 w 57"/>
                <a:gd name="T33" fmla="*/ 44 h 58"/>
                <a:gd name="T34" fmla="*/ 28 w 57"/>
                <a:gd name="T35" fmla="*/ 5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7" h="58">
                  <a:moveTo>
                    <a:pt x="8" y="50"/>
                  </a:moveTo>
                  <a:cubicBezTo>
                    <a:pt x="3" y="44"/>
                    <a:pt x="0" y="37"/>
                    <a:pt x="0" y="29"/>
                  </a:cubicBezTo>
                  <a:cubicBezTo>
                    <a:pt x="0" y="20"/>
                    <a:pt x="3" y="13"/>
                    <a:pt x="9" y="8"/>
                  </a:cubicBezTo>
                  <a:cubicBezTo>
                    <a:pt x="14" y="2"/>
                    <a:pt x="21" y="0"/>
                    <a:pt x="29" y="0"/>
                  </a:cubicBezTo>
                  <a:cubicBezTo>
                    <a:pt x="37" y="0"/>
                    <a:pt x="44" y="2"/>
                    <a:pt x="49" y="8"/>
                  </a:cubicBezTo>
                  <a:cubicBezTo>
                    <a:pt x="54" y="13"/>
                    <a:pt x="57" y="20"/>
                    <a:pt x="57" y="29"/>
                  </a:cubicBezTo>
                  <a:cubicBezTo>
                    <a:pt x="57" y="37"/>
                    <a:pt x="54" y="44"/>
                    <a:pt x="49" y="49"/>
                  </a:cubicBezTo>
                  <a:cubicBezTo>
                    <a:pt x="43" y="55"/>
                    <a:pt x="36" y="58"/>
                    <a:pt x="28" y="58"/>
                  </a:cubicBezTo>
                  <a:cubicBezTo>
                    <a:pt x="20" y="58"/>
                    <a:pt x="13" y="55"/>
                    <a:pt x="8" y="50"/>
                  </a:cubicBezTo>
                  <a:close/>
                  <a:moveTo>
                    <a:pt x="28" y="50"/>
                  </a:moveTo>
                  <a:cubicBezTo>
                    <a:pt x="33" y="50"/>
                    <a:pt x="38" y="48"/>
                    <a:pt x="42" y="44"/>
                  </a:cubicBezTo>
                  <a:cubicBezTo>
                    <a:pt x="46" y="40"/>
                    <a:pt x="48" y="35"/>
                    <a:pt x="48" y="28"/>
                  </a:cubicBezTo>
                  <a:cubicBezTo>
                    <a:pt x="48" y="22"/>
                    <a:pt x="46" y="17"/>
                    <a:pt x="42" y="13"/>
                  </a:cubicBezTo>
                  <a:cubicBezTo>
                    <a:pt x="38" y="9"/>
                    <a:pt x="34" y="7"/>
                    <a:pt x="29" y="7"/>
                  </a:cubicBezTo>
                  <a:cubicBezTo>
                    <a:pt x="23" y="7"/>
                    <a:pt x="19" y="9"/>
                    <a:pt x="15" y="13"/>
                  </a:cubicBezTo>
                  <a:cubicBezTo>
                    <a:pt x="12" y="17"/>
                    <a:pt x="10" y="22"/>
                    <a:pt x="10" y="29"/>
                  </a:cubicBezTo>
                  <a:cubicBezTo>
                    <a:pt x="10" y="35"/>
                    <a:pt x="12" y="40"/>
                    <a:pt x="15" y="44"/>
                  </a:cubicBezTo>
                  <a:cubicBezTo>
                    <a:pt x="19" y="48"/>
                    <a:pt x="23" y="50"/>
                    <a:pt x="28" y="50"/>
                  </a:cubicBezTo>
                  <a:close/>
                </a:path>
              </a:pathLst>
            </a:custGeom>
            <a:solidFill>
              <a:srgbClr val="3B4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1" name="îsḻïḑe">
              <a:extLst>
                <a:ext uri="{FF2B5EF4-FFF2-40B4-BE49-F238E27FC236}">
                  <a16:creationId xmlns:a16="http://schemas.microsoft.com/office/drawing/2014/main" id="{7FFE57B0-9596-4A48-A2E4-520EA7B5F8B9}"/>
                </a:ext>
              </a:extLst>
            </p:cNvPr>
            <p:cNvSpPr/>
            <p:nvPr/>
          </p:nvSpPr>
          <p:spPr bwMode="auto">
            <a:xfrm>
              <a:off x="1799930" y="3151978"/>
              <a:ext cx="6870" cy="15186"/>
            </a:xfrm>
            <a:custGeom>
              <a:avLst/>
              <a:gdLst>
                <a:gd name="T0" fmla="*/ 9 w 26"/>
                <a:gd name="T1" fmla="*/ 0 h 57"/>
                <a:gd name="T2" fmla="*/ 9 w 26"/>
                <a:gd name="T3" fmla="*/ 10 h 57"/>
                <a:gd name="T4" fmla="*/ 26 w 26"/>
                <a:gd name="T5" fmla="*/ 0 h 57"/>
                <a:gd name="T6" fmla="*/ 26 w 26"/>
                <a:gd name="T7" fmla="*/ 9 h 57"/>
                <a:gd name="T8" fmla="*/ 24 w 26"/>
                <a:gd name="T9" fmla="*/ 9 h 57"/>
                <a:gd name="T10" fmla="*/ 13 w 26"/>
                <a:gd name="T11" fmla="*/ 13 h 57"/>
                <a:gd name="T12" fmla="*/ 9 w 26"/>
                <a:gd name="T13" fmla="*/ 26 h 57"/>
                <a:gd name="T14" fmla="*/ 9 w 26"/>
                <a:gd name="T15" fmla="*/ 57 h 57"/>
                <a:gd name="T16" fmla="*/ 0 w 26"/>
                <a:gd name="T17" fmla="*/ 57 h 57"/>
                <a:gd name="T18" fmla="*/ 0 w 26"/>
                <a:gd name="T19" fmla="*/ 0 h 57"/>
                <a:gd name="T20" fmla="*/ 9 w 26"/>
                <a:gd name="T21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6" h="57">
                  <a:moveTo>
                    <a:pt x="9" y="0"/>
                  </a:moveTo>
                  <a:cubicBezTo>
                    <a:pt x="9" y="10"/>
                    <a:pt x="9" y="10"/>
                    <a:pt x="9" y="10"/>
                  </a:cubicBezTo>
                  <a:cubicBezTo>
                    <a:pt x="12" y="3"/>
                    <a:pt x="18" y="0"/>
                    <a:pt x="26" y="0"/>
                  </a:cubicBezTo>
                  <a:cubicBezTo>
                    <a:pt x="26" y="9"/>
                    <a:pt x="26" y="9"/>
                    <a:pt x="26" y="9"/>
                  </a:cubicBezTo>
                  <a:cubicBezTo>
                    <a:pt x="24" y="9"/>
                    <a:pt x="24" y="9"/>
                    <a:pt x="24" y="9"/>
                  </a:cubicBezTo>
                  <a:cubicBezTo>
                    <a:pt x="19" y="9"/>
                    <a:pt x="15" y="10"/>
                    <a:pt x="13" y="13"/>
                  </a:cubicBezTo>
                  <a:cubicBezTo>
                    <a:pt x="10" y="15"/>
                    <a:pt x="9" y="20"/>
                    <a:pt x="9" y="26"/>
                  </a:cubicBezTo>
                  <a:cubicBezTo>
                    <a:pt x="9" y="57"/>
                    <a:pt x="9" y="57"/>
                    <a:pt x="9" y="57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9" y="0"/>
                  </a:lnTo>
                  <a:close/>
                </a:path>
              </a:pathLst>
            </a:custGeom>
            <a:solidFill>
              <a:srgbClr val="3B4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2" name="ïṧḻïďê">
              <a:extLst>
                <a:ext uri="{FF2B5EF4-FFF2-40B4-BE49-F238E27FC236}">
                  <a16:creationId xmlns:a16="http://schemas.microsoft.com/office/drawing/2014/main" id="{CDD30D02-2913-4B75-9392-39050B358CB9}"/>
                </a:ext>
              </a:extLst>
            </p:cNvPr>
            <p:cNvSpPr/>
            <p:nvPr/>
          </p:nvSpPr>
          <p:spPr bwMode="auto">
            <a:xfrm>
              <a:off x="1808969" y="3146916"/>
              <a:ext cx="15548" cy="20609"/>
            </a:xfrm>
            <a:custGeom>
              <a:avLst/>
              <a:gdLst>
                <a:gd name="T0" fmla="*/ 7 w 57"/>
                <a:gd name="T1" fmla="*/ 68 h 77"/>
                <a:gd name="T2" fmla="*/ 0 w 57"/>
                <a:gd name="T3" fmla="*/ 47 h 77"/>
                <a:gd name="T4" fmla="*/ 7 w 57"/>
                <a:gd name="T5" fmla="*/ 26 h 77"/>
                <a:gd name="T6" fmla="*/ 27 w 57"/>
                <a:gd name="T7" fmla="*/ 19 h 77"/>
                <a:gd name="T8" fmla="*/ 39 w 57"/>
                <a:gd name="T9" fmla="*/ 22 h 77"/>
                <a:gd name="T10" fmla="*/ 47 w 57"/>
                <a:gd name="T11" fmla="*/ 31 h 77"/>
                <a:gd name="T12" fmla="*/ 47 w 57"/>
                <a:gd name="T13" fmla="*/ 0 h 77"/>
                <a:gd name="T14" fmla="*/ 57 w 57"/>
                <a:gd name="T15" fmla="*/ 0 h 77"/>
                <a:gd name="T16" fmla="*/ 57 w 57"/>
                <a:gd name="T17" fmla="*/ 76 h 77"/>
                <a:gd name="T18" fmla="*/ 47 w 57"/>
                <a:gd name="T19" fmla="*/ 76 h 77"/>
                <a:gd name="T20" fmla="*/ 47 w 57"/>
                <a:gd name="T21" fmla="*/ 64 h 77"/>
                <a:gd name="T22" fmla="*/ 39 w 57"/>
                <a:gd name="T23" fmla="*/ 73 h 77"/>
                <a:gd name="T24" fmla="*/ 27 w 57"/>
                <a:gd name="T25" fmla="*/ 77 h 77"/>
                <a:gd name="T26" fmla="*/ 7 w 57"/>
                <a:gd name="T27" fmla="*/ 68 h 77"/>
                <a:gd name="T28" fmla="*/ 42 w 57"/>
                <a:gd name="T29" fmla="*/ 63 h 77"/>
                <a:gd name="T30" fmla="*/ 47 w 57"/>
                <a:gd name="T31" fmla="*/ 48 h 77"/>
                <a:gd name="T32" fmla="*/ 42 w 57"/>
                <a:gd name="T33" fmla="*/ 32 h 77"/>
                <a:gd name="T34" fmla="*/ 28 w 57"/>
                <a:gd name="T35" fmla="*/ 27 h 77"/>
                <a:gd name="T36" fmla="*/ 15 w 57"/>
                <a:gd name="T37" fmla="*/ 32 h 77"/>
                <a:gd name="T38" fmla="*/ 9 w 57"/>
                <a:gd name="T39" fmla="*/ 47 h 77"/>
                <a:gd name="T40" fmla="*/ 15 w 57"/>
                <a:gd name="T41" fmla="*/ 63 h 77"/>
                <a:gd name="T42" fmla="*/ 28 w 57"/>
                <a:gd name="T43" fmla="*/ 69 h 77"/>
                <a:gd name="T44" fmla="*/ 42 w 57"/>
                <a:gd name="T45" fmla="*/ 63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7" h="77">
                  <a:moveTo>
                    <a:pt x="7" y="68"/>
                  </a:moveTo>
                  <a:cubicBezTo>
                    <a:pt x="2" y="63"/>
                    <a:pt x="0" y="56"/>
                    <a:pt x="0" y="47"/>
                  </a:cubicBezTo>
                  <a:cubicBezTo>
                    <a:pt x="0" y="39"/>
                    <a:pt x="2" y="32"/>
                    <a:pt x="7" y="26"/>
                  </a:cubicBezTo>
                  <a:cubicBezTo>
                    <a:pt x="12" y="21"/>
                    <a:pt x="19" y="19"/>
                    <a:pt x="27" y="19"/>
                  </a:cubicBezTo>
                  <a:cubicBezTo>
                    <a:pt x="31" y="19"/>
                    <a:pt x="36" y="20"/>
                    <a:pt x="39" y="22"/>
                  </a:cubicBezTo>
                  <a:cubicBezTo>
                    <a:pt x="43" y="24"/>
                    <a:pt x="45" y="27"/>
                    <a:pt x="47" y="31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57" y="76"/>
                    <a:pt x="57" y="76"/>
                    <a:pt x="57" y="76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7" y="64"/>
                    <a:pt x="47" y="64"/>
                    <a:pt x="47" y="64"/>
                  </a:cubicBezTo>
                  <a:cubicBezTo>
                    <a:pt x="45" y="68"/>
                    <a:pt x="43" y="71"/>
                    <a:pt x="39" y="73"/>
                  </a:cubicBezTo>
                  <a:cubicBezTo>
                    <a:pt x="36" y="75"/>
                    <a:pt x="31" y="77"/>
                    <a:pt x="27" y="77"/>
                  </a:cubicBezTo>
                  <a:cubicBezTo>
                    <a:pt x="19" y="77"/>
                    <a:pt x="13" y="74"/>
                    <a:pt x="7" y="68"/>
                  </a:cubicBezTo>
                  <a:close/>
                  <a:moveTo>
                    <a:pt x="42" y="63"/>
                  </a:moveTo>
                  <a:cubicBezTo>
                    <a:pt x="45" y="59"/>
                    <a:pt x="47" y="54"/>
                    <a:pt x="47" y="48"/>
                  </a:cubicBezTo>
                  <a:cubicBezTo>
                    <a:pt x="47" y="41"/>
                    <a:pt x="45" y="36"/>
                    <a:pt x="42" y="32"/>
                  </a:cubicBezTo>
                  <a:cubicBezTo>
                    <a:pt x="38" y="29"/>
                    <a:pt x="33" y="27"/>
                    <a:pt x="28" y="27"/>
                  </a:cubicBezTo>
                  <a:cubicBezTo>
                    <a:pt x="23" y="27"/>
                    <a:pt x="19" y="28"/>
                    <a:pt x="15" y="32"/>
                  </a:cubicBezTo>
                  <a:cubicBezTo>
                    <a:pt x="11" y="36"/>
                    <a:pt x="9" y="41"/>
                    <a:pt x="9" y="47"/>
                  </a:cubicBezTo>
                  <a:cubicBezTo>
                    <a:pt x="9" y="53"/>
                    <a:pt x="11" y="59"/>
                    <a:pt x="15" y="63"/>
                  </a:cubicBezTo>
                  <a:cubicBezTo>
                    <a:pt x="19" y="67"/>
                    <a:pt x="23" y="69"/>
                    <a:pt x="28" y="69"/>
                  </a:cubicBezTo>
                  <a:cubicBezTo>
                    <a:pt x="33" y="69"/>
                    <a:pt x="38" y="67"/>
                    <a:pt x="42" y="63"/>
                  </a:cubicBezTo>
                  <a:close/>
                </a:path>
              </a:pathLst>
            </a:custGeom>
            <a:solidFill>
              <a:srgbClr val="3B4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3" name="iSlîḓê">
              <a:extLst>
                <a:ext uri="{FF2B5EF4-FFF2-40B4-BE49-F238E27FC236}">
                  <a16:creationId xmlns:a16="http://schemas.microsoft.com/office/drawing/2014/main" id="{6AB959C7-B38C-4F47-9FAA-C62E2EA4A37C}"/>
                </a:ext>
              </a:extLst>
            </p:cNvPr>
            <p:cNvSpPr/>
            <p:nvPr/>
          </p:nvSpPr>
          <p:spPr bwMode="auto">
            <a:xfrm>
              <a:off x="1845849" y="3140769"/>
              <a:ext cx="159452" cy="33264"/>
            </a:xfrm>
            <a:prstGeom prst="rect">
              <a:avLst/>
            </a:prstGeom>
            <a:solidFill>
              <a:srgbClr val="D7D8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4" name="íślîḋé">
              <a:extLst>
                <a:ext uri="{FF2B5EF4-FFF2-40B4-BE49-F238E27FC236}">
                  <a16:creationId xmlns:a16="http://schemas.microsoft.com/office/drawing/2014/main" id="{207AF84A-0E58-4B8A-8A47-551277E316A0}"/>
                </a:ext>
              </a:extLst>
            </p:cNvPr>
            <p:cNvSpPr/>
            <p:nvPr/>
          </p:nvSpPr>
          <p:spPr bwMode="auto">
            <a:xfrm>
              <a:off x="1845849" y="3140769"/>
              <a:ext cx="159452" cy="332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5" name="îśḻïḓê">
              <a:extLst>
                <a:ext uri="{FF2B5EF4-FFF2-40B4-BE49-F238E27FC236}">
                  <a16:creationId xmlns:a16="http://schemas.microsoft.com/office/drawing/2014/main" id="{7E7EF7B2-BB99-4354-82CE-46B00DF25BBC}"/>
                </a:ext>
              </a:extLst>
            </p:cNvPr>
            <p:cNvSpPr/>
            <p:nvPr/>
          </p:nvSpPr>
          <p:spPr bwMode="auto">
            <a:xfrm>
              <a:off x="2134742" y="3227907"/>
              <a:ext cx="44111" cy="20248"/>
            </a:xfrm>
            <a:custGeom>
              <a:avLst/>
              <a:gdLst>
                <a:gd name="T0" fmla="*/ 122 w 122"/>
                <a:gd name="T1" fmla="*/ 26 h 56"/>
                <a:gd name="T2" fmla="*/ 72 w 122"/>
                <a:gd name="T3" fmla="*/ 0 h 56"/>
                <a:gd name="T4" fmla="*/ 12 w 122"/>
                <a:gd name="T5" fmla="*/ 18 h 56"/>
                <a:gd name="T6" fmla="*/ 0 w 122"/>
                <a:gd name="T7" fmla="*/ 56 h 56"/>
                <a:gd name="T8" fmla="*/ 27 w 122"/>
                <a:gd name="T9" fmla="*/ 56 h 56"/>
                <a:gd name="T10" fmla="*/ 54 w 122"/>
                <a:gd name="T11" fmla="*/ 28 h 56"/>
                <a:gd name="T12" fmla="*/ 122 w 122"/>
                <a:gd name="T13" fmla="*/ 2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2" h="56">
                  <a:moveTo>
                    <a:pt x="122" y="26"/>
                  </a:moveTo>
                  <a:lnTo>
                    <a:pt x="72" y="0"/>
                  </a:lnTo>
                  <a:lnTo>
                    <a:pt x="12" y="18"/>
                  </a:lnTo>
                  <a:lnTo>
                    <a:pt x="0" y="56"/>
                  </a:lnTo>
                  <a:lnTo>
                    <a:pt x="27" y="56"/>
                  </a:lnTo>
                  <a:lnTo>
                    <a:pt x="54" y="28"/>
                  </a:lnTo>
                  <a:lnTo>
                    <a:pt x="122" y="26"/>
                  </a:lnTo>
                  <a:close/>
                </a:path>
              </a:pathLst>
            </a:custGeom>
            <a:solidFill>
              <a:srgbClr val="EAC5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6" name="i$liḋe">
              <a:extLst>
                <a:ext uri="{FF2B5EF4-FFF2-40B4-BE49-F238E27FC236}">
                  <a16:creationId xmlns:a16="http://schemas.microsoft.com/office/drawing/2014/main" id="{AAD908AA-C753-4A89-A443-DF3A5648DA58}"/>
                </a:ext>
              </a:extLst>
            </p:cNvPr>
            <p:cNvSpPr/>
            <p:nvPr/>
          </p:nvSpPr>
          <p:spPr bwMode="auto">
            <a:xfrm>
              <a:off x="2134019" y="3227184"/>
              <a:ext cx="46642" cy="21694"/>
            </a:xfrm>
            <a:custGeom>
              <a:avLst/>
              <a:gdLst>
                <a:gd name="T0" fmla="*/ 30 w 129"/>
                <a:gd name="T1" fmla="*/ 60 h 60"/>
                <a:gd name="T2" fmla="*/ 0 w 129"/>
                <a:gd name="T3" fmla="*/ 60 h 60"/>
                <a:gd name="T4" fmla="*/ 13 w 129"/>
                <a:gd name="T5" fmla="*/ 18 h 60"/>
                <a:gd name="T6" fmla="*/ 74 w 129"/>
                <a:gd name="T7" fmla="*/ 0 h 60"/>
                <a:gd name="T8" fmla="*/ 129 w 129"/>
                <a:gd name="T9" fmla="*/ 29 h 60"/>
                <a:gd name="T10" fmla="*/ 57 w 129"/>
                <a:gd name="T11" fmla="*/ 32 h 60"/>
                <a:gd name="T12" fmla="*/ 30 w 129"/>
                <a:gd name="T13" fmla="*/ 60 h 60"/>
                <a:gd name="T14" fmla="*/ 5 w 129"/>
                <a:gd name="T15" fmla="*/ 57 h 60"/>
                <a:gd name="T16" fmla="*/ 28 w 129"/>
                <a:gd name="T17" fmla="*/ 57 h 60"/>
                <a:gd name="T18" fmla="*/ 55 w 129"/>
                <a:gd name="T19" fmla="*/ 29 h 60"/>
                <a:gd name="T20" fmla="*/ 118 w 129"/>
                <a:gd name="T21" fmla="*/ 26 h 60"/>
                <a:gd name="T22" fmla="*/ 74 w 129"/>
                <a:gd name="T23" fmla="*/ 3 h 60"/>
                <a:gd name="T24" fmla="*/ 16 w 129"/>
                <a:gd name="T25" fmla="*/ 21 h 60"/>
                <a:gd name="T26" fmla="*/ 5 w 129"/>
                <a:gd name="T27" fmla="*/ 57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9" h="60">
                  <a:moveTo>
                    <a:pt x="30" y="60"/>
                  </a:moveTo>
                  <a:lnTo>
                    <a:pt x="0" y="60"/>
                  </a:lnTo>
                  <a:lnTo>
                    <a:pt x="13" y="18"/>
                  </a:lnTo>
                  <a:lnTo>
                    <a:pt x="74" y="0"/>
                  </a:lnTo>
                  <a:lnTo>
                    <a:pt x="129" y="29"/>
                  </a:lnTo>
                  <a:lnTo>
                    <a:pt x="57" y="32"/>
                  </a:lnTo>
                  <a:lnTo>
                    <a:pt x="30" y="60"/>
                  </a:lnTo>
                  <a:close/>
                  <a:moveTo>
                    <a:pt x="5" y="57"/>
                  </a:moveTo>
                  <a:lnTo>
                    <a:pt x="28" y="57"/>
                  </a:lnTo>
                  <a:lnTo>
                    <a:pt x="55" y="29"/>
                  </a:lnTo>
                  <a:lnTo>
                    <a:pt x="118" y="26"/>
                  </a:lnTo>
                  <a:lnTo>
                    <a:pt x="74" y="3"/>
                  </a:lnTo>
                  <a:lnTo>
                    <a:pt x="16" y="21"/>
                  </a:lnTo>
                  <a:lnTo>
                    <a:pt x="5" y="57"/>
                  </a:lnTo>
                  <a:close/>
                </a:path>
              </a:pathLst>
            </a:custGeom>
            <a:solidFill>
              <a:srgbClr val="EAC5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7" name="iṩḻîdé">
              <a:extLst>
                <a:ext uri="{FF2B5EF4-FFF2-40B4-BE49-F238E27FC236}">
                  <a16:creationId xmlns:a16="http://schemas.microsoft.com/office/drawing/2014/main" id="{6E78CB31-5FFA-4645-B799-7CDC61A9E2C4}"/>
                </a:ext>
              </a:extLst>
            </p:cNvPr>
            <p:cNvSpPr/>
            <p:nvPr/>
          </p:nvSpPr>
          <p:spPr bwMode="auto">
            <a:xfrm>
              <a:off x="2282623" y="3065202"/>
              <a:ext cx="151859" cy="269730"/>
            </a:xfrm>
            <a:custGeom>
              <a:avLst/>
              <a:gdLst>
                <a:gd name="T0" fmla="*/ 346 w 420"/>
                <a:gd name="T1" fmla="*/ 0 h 746"/>
                <a:gd name="T2" fmla="*/ 420 w 420"/>
                <a:gd name="T3" fmla="*/ 173 h 746"/>
                <a:gd name="T4" fmla="*/ 369 w 420"/>
                <a:gd name="T5" fmla="*/ 506 h 746"/>
                <a:gd name="T6" fmla="*/ 40 w 420"/>
                <a:gd name="T7" fmla="*/ 746 h 746"/>
                <a:gd name="T8" fmla="*/ 0 w 420"/>
                <a:gd name="T9" fmla="*/ 685 h 746"/>
                <a:gd name="T10" fmla="*/ 259 w 420"/>
                <a:gd name="T11" fmla="*/ 423 h 746"/>
                <a:gd name="T12" fmla="*/ 295 w 420"/>
                <a:gd name="T13" fmla="*/ 54 h 746"/>
                <a:gd name="T14" fmla="*/ 346 w 420"/>
                <a:gd name="T15" fmla="*/ 0 h 7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20" h="746">
                  <a:moveTo>
                    <a:pt x="346" y="0"/>
                  </a:moveTo>
                  <a:lnTo>
                    <a:pt x="420" y="173"/>
                  </a:lnTo>
                  <a:lnTo>
                    <a:pt x="369" y="506"/>
                  </a:lnTo>
                  <a:lnTo>
                    <a:pt x="40" y="746"/>
                  </a:lnTo>
                  <a:lnTo>
                    <a:pt x="0" y="685"/>
                  </a:lnTo>
                  <a:lnTo>
                    <a:pt x="259" y="423"/>
                  </a:lnTo>
                  <a:lnTo>
                    <a:pt x="295" y="54"/>
                  </a:lnTo>
                  <a:lnTo>
                    <a:pt x="346" y="0"/>
                  </a:ln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8" name="iśļidè">
              <a:extLst>
                <a:ext uri="{FF2B5EF4-FFF2-40B4-BE49-F238E27FC236}">
                  <a16:creationId xmlns:a16="http://schemas.microsoft.com/office/drawing/2014/main" id="{6DD6DE66-4551-454C-BB42-2C40908A2BF3}"/>
                </a:ext>
              </a:extLst>
            </p:cNvPr>
            <p:cNvSpPr/>
            <p:nvPr/>
          </p:nvSpPr>
          <p:spPr bwMode="auto">
            <a:xfrm>
              <a:off x="2304679" y="2966855"/>
              <a:ext cx="75568" cy="99431"/>
            </a:xfrm>
            <a:custGeom>
              <a:avLst/>
              <a:gdLst>
                <a:gd name="T0" fmla="*/ 1 w 281"/>
                <a:gd name="T1" fmla="*/ 145 h 369"/>
                <a:gd name="T2" fmla="*/ 243 w 281"/>
                <a:gd name="T3" fmla="*/ 100 h 369"/>
                <a:gd name="T4" fmla="*/ 220 w 281"/>
                <a:gd name="T5" fmla="*/ 303 h 369"/>
                <a:gd name="T6" fmla="*/ 217 w 281"/>
                <a:gd name="T7" fmla="*/ 358 h 369"/>
                <a:gd name="T8" fmla="*/ 164 w 281"/>
                <a:gd name="T9" fmla="*/ 365 h 369"/>
                <a:gd name="T10" fmla="*/ 154 w 281"/>
                <a:gd name="T11" fmla="*/ 363 h 369"/>
                <a:gd name="T12" fmla="*/ 146 w 281"/>
                <a:gd name="T13" fmla="*/ 343 h 369"/>
                <a:gd name="T14" fmla="*/ 118 w 281"/>
                <a:gd name="T15" fmla="*/ 342 h 369"/>
                <a:gd name="T16" fmla="*/ 23 w 281"/>
                <a:gd name="T17" fmla="*/ 267 h 369"/>
                <a:gd name="T18" fmla="*/ 1 w 281"/>
                <a:gd name="T19" fmla="*/ 145 h 3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1" h="369">
                  <a:moveTo>
                    <a:pt x="1" y="145"/>
                  </a:moveTo>
                  <a:cubicBezTo>
                    <a:pt x="3" y="6"/>
                    <a:pt x="175" y="0"/>
                    <a:pt x="243" y="100"/>
                  </a:cubicBezTo>
                  <a:cubicBezTo>
                    <a:pt x="281" y="158"/>
                    <a:pt x="267" y="251"/>
                    <a:pt x="220" y="303"/>
                  </a:cubicBezTo>
                  <a:cubicBezTo>
                    <a:pt x="221" y="316"/>
                    <a:pt x="225" y="349"/>
                    <a:pt x="217" y="358"/>
                  </a:cubicBezTo>
                  <a:cubicBezTo>
                    <a:pt x="209" y="369"/>
                    <a:pt x="176" y="366"/>
                    <a:pt x="164" y="365"/>
                  </a:cubicBezTo>
                  <a:cubicBezTo>
                    <a:pt x="160" y="365"/>
                    <a:pt x="156" y="365"/>
                    <a:pt x="154" y="363"/>
                  </a:cubicBezTo>
                  <a:cubicBezTo>
                    <a:pt x="150" y="360"/>
                    <a:pt x="148" y="352"/>
                    <a:pt x="146" y="343"/>
                  </a:cubicBezTo>
                  <a:cubicBezTo>
                    <a:pt x="137" y="344"/>
                    <a:pt x="128" y="344"/>
                    <a:pt x="118" y="342"/>
                  </a:cubicBezTo>
                  <a:cubicBezTo>
                    <a:pt x="77" y="336"/>
                    <a:pt x="42" y="305"/>
                    <a:pt x="23" y="267"/>
                  </a:cubicBezTo>
                  <a:cubicBezTo>
                    <a:pt x="5" y="230"/>
                    <a:pt x="0" y="187"/>
                    <a:pt x="1" y="145"/>
                  </a:cubicBezTo>
                  <a:close/>
                </a:path>
              </a:pathLst>
            </a:custGeom>
            <a:solidFill>
              <a:srgbClr val="EAC5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9" name="íṣļíḓé">
              <a:extLst>
                <a:ext uri="{FF2B5EF4-FFF2-40B4-BE49-F238E27FC236}">
                  <a16:creationId xmlns:a16="http://schemas.microsoft.com/office/drawing/2014/main" id="{128F840A-5982-41E7-8F48-EC8052A20223}"/>
                </a:ext>
              </a:extLst>
            </p:cNvPr>
            <p:cNvSpPr/>
            <p:nvPr/>
          </p:nvSpPr>
          <p:spPr bwMode="auto">
            <a:xfrm>
              <a:off x="2303956" y="2971194"/>
              <a:ext cx="76291" cy="94731"/>
            </a:xfrm>
            <a:custGeom>
              <a:avLst/>
              <a:gdLst>
                <a:gd name="T0" fmla="*/ 187 w 283"/>
                <a:gd name="T1" fmla="*/ 351 h 351"/>
                <a:gd name="T2" fmla="*/ 169 w 283"/>
                <a:gd name="T3" fmla="*/ 350 h 351"/>
                <a:gd name="T4" fmla="*/ 166 w 283"/>
                <a:gd name="T5" fmla="*/ 350 h 351"/>
                <a:gd name="T6" fmla="*/ 154 w 283"/>
                <a:gd name="T7" fmla="*/ 347 h 351"/>
                <a:gd name="T8" fmla="*/ 147 w 283"/>
                <a:gd name="T9" fmla="*/ 328 h 351"/>
                <a:gd name="T10" fmla="*/ 120 w 283"/>
                <a:gd name="T11" fmla="*/ 327 h 351"/>
                <a:gd name="T12" fmla="*/ 23 w 283"/>
                <a:gd name="T13" fmla="*/ 251 h 351"/>
                <a:gd name="T14" fmla="*/ 1 w 283"/>
                <a:gd name="T15" fmla="*/ 128 h 351"/>
                <a:gd name="T16" fmla="*/ 78 w 283"/>
                <a:gd name="T17" fmla="*/ 18 h 351"/>
                <a:gd name="T18" fmla="*/ 246 w 283"/>
                <a:gd name="T19" fmla="*/ 82 h 351"/>
                <a:gd name="T20" fmla="*/ 224 w 283"/>
                <a:gd name="T21" fmla="*/ 287 h 351"/>
                <a:gd name="T22" fmla="*/ 224 w 283"/>
                <a:gd name="T23" fmla="*/ 292 h 351"/>
                <a:gd name="T24" fmla="*/ 221 w 283"/>
                <a:gd name="T25" fmla="*/ 343 h 351"/>
                <a:gd name="T26" fmla="*/ 187 w 283"/>
                <a:gd name="T27" fmla="*/ 351 h 351"/>
                <a:gd name="T28" fmla="*/ 150 w 283"/>
                <a:gd name="T29" fmla="*/ 324 h 351"/>
                <a:gd name="T30" fmla="*/ 150 w 283"/>
                <a:gd name="T31" fmla="*/ 325 h 351"/>
                <a:gd name="T32" fmla="*/ 157 w 283"/>
                <a:gd name="T33" fmla="*/ 344 h 351"/>
                <a:gd name="T34" fmla="*/ 166 w 283"/>
                <a:gd name="T35" fmla="*/ 346 h 351"/>
                <a:gd name="T36" fmla="*/ 169 w 283"/>
                <a:gd name="T37" fmla="*/ 346 h 351"/>
                <a:gd name="T38" fmla="*/ 218 w 283"/>
                <a:gd name="T39" fmla="*/ 340 h 351"/>
                <a:gd name="T40" fmla="*/ 220 w 283"/>
                <a:gd name="T41" fmla="*/ 292 h 351"/>
                <a:gd name="T42" fmla="*/ 220 w 283"/>
                <a:gd name="T43" fmla="*/ 287 h 351"/>
                <a:gd name="T44" fmla="*/ 220 w 283"/>
                <a:gd name="T45" fmla="*/ 286 h 351"/>
                <a:gd name="T46" fmla="*/ 220 w 283"/>
                <a:gd name="T47" fmla="*/ 285 h 351"/>
                <a:gd name="T48" fmla="*/ 243 w 283"/>
                <a:gd name="T49" fmla="*/ 85 h 351"/>
                <a:gd name="T50" fmla="*/ 79 w 283"/>
                <a:gd name="T51" fmla="*/ 22 h 351"/>
                <a:gd name="T52" fmla="*/ 5 w 283"/>
                <a:gd name="T53" fmla="*/ 128 h 351"/>
                <a:gd name="T54" fmla="*/ 27 w 283"/>
                <a:gd name="T55" fmla="*/ 249 h 351"/>
                <a:gd name="T56" fmla="*/ 120 w 283"/>
                <a:gd name="T57" fmla="*/ 323 h 351"/>
                <a:gd name="T58" fmla="*/ 148 w 283"/>
                <a:gd name="T59" fmla="*/ 324 h 351"/>
                <a:gd name="T60" fmla="*/ 150 w 283"/>
                <a:gd name="T61" fmla="*/ 324 h 3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83" h="351">
                  <a:moveTo>
                    <a:pt x="187" y="351"/>
                  </a:moveTo>
                  <a:cubicBezTo>
                    <a:pt x="180" y="351"/>
                    <a:pt x="174" y="351"/>
                    <a:pt x="169" y="350"/>
                  </a:cubicBezTo>
                  <a:cubicBezTo>
                    <a:pt x="166" y="350"/>
                    <a:pt x="166" y="350"/>
                    <a:pt x="166" y="350"/>
                  </a:cubicBezTo>
                  <a:cubicBezTo>
                    <a:pt x="162" y="350"/>
                    <a:pt x="158" y="350"/>
                    <a:pt x="154" y="347"/>
                  </a:cubicBezTo>
                  <a:cubicBezTo>
                    <a:pt x="151" y="345"/>
                    <a:pt x="149" y="338"/>
                    <a:pt x="147" y="328"/>
                  </a:cubicBezTo>
                  <a:cubicBezTo>
                    <a:pt x="138" y="329"/>
                    <a:pt x="129" y="328"/>
                    <a:pt x="120" y="327"/>
                  </a:cubicBezTo>
                  <a:cubicBezTo>
                    <a:pt x="81" y="322"/>
                    <a:pt x="44" y="292"/>
                    <a:pt x="23" y="251"/>
                  </a:cubicBezTo>
                  <a:cubicBezTo>
                    <a:pt x="7" y="218"/>
                    <a:pt x="0" y="179"/>
                    <a:pt x="1" y="128"/>
                  </a:cubicBezTo>
                  <a:cubicBezTo>
                    <a:pt x="1" y="72"/>
                    <a:pt x="30" y="32"/>
                    <a:pt x="78" y="18"/>
                  </a:cubicBezTo>
                  <a:cubicBezTo>
                    <a:pt x="138" y="0"/>
                    <a:pt x="210" y="28"/>
                    <a:pt x="246" y="82"/>
                  </a:cubicBezTo>
                  <a:cubicBezTo>
                    <a:pt x="283" y="138"/>
                    <a:pt x="273" y="232"/>
                    <a:pt x="224" y="287"/>
                  </a:cubicBezTo>
                  <a:cubicBezTo>
                    <a:pt x="224" y="288"/>
                    <a:pt x="224" y="290"/>
                    <a:pt x="224" y="292"/>
                  </a:cubicBezTo>
                  <a:cubicBezTo>
                    <a:pt x="226" y="312"/>
                    <a:pt x="228" y="334"/>
                    <a:pt x="221" y="343"/>
                  </a:cubicBezTo>
                  <a:cubicBezTo>
                    <a:pt x="215" y="350"/>
                    <a:pt x="201" y="351"/>
                    <a:pt x="187" y="351"/>
                  </a:cubicBezTo>
                  <a:close/>
                  <a:moveTo>
                    <a:pt x="150" y="324"/>
                  </a:moveTo>
                  <a:cubicBezTo>
                    <a:pt x="150" y="325"/>
                    <a:pt x="150" y="325"/>
                    <a:pt x="150" y="325"/>
                  </a:cubicBezTo>
                  <a:cubicBezTo>
                    <a:pt x="151" y="331"/>
                    <a:pt x="153" y="342"/>
                    <a:pt x="157" y="344"/>
                  </a:cubicBezTo>
                  <a:cubicBezTo>
                    <a:pt x="159" y="346"/>
                    <a:pt x="163" y="346"/>
                    <a:pt x="166" y="346"/>
                  </a:cubicBezTo>
                  <a:cubicBezTo>
                    <a:pt x="169" y="346"/>
                    <a:pt x="169" y="346"/>
                    <a:pt x="169" y="346"/>
                  </a:cubicBezTo>
                  <a:cubicBezTo>
                    <a:pt x="181" y="347"/>
                    <a:pt x="211" y="349"/>
                    <a:pt x="218" y="340"/>
                  </a:cubicBezTo>
                  <a:cubicBezTo>
                    <a:pt x="224" y="332"/>
                    <a:pt x="222" y="305"/>
                    <a:pt x="220" y="292"/>
                  </a:cubicBezTo>
                  <a:cubicBezTo>
                    <a:pt x="220" y="290"/>
                    <a:pt x="220" y="288"/>
                    <a:pt x="220" y="287"/>
                  </a:cubicBezTo>
                  <a:cubicBezTo>
                    <a:pt x="220" y="286"/>
                    <a:pt x="220" y="286"/>
                    <a:pt x="220" y="286"/>
                  </a:cubicBezTo>
                  <a:cubicBezTo>
                    <a:pt x="220" y="285"/>
                    <a:pt x="220" y="285"/>
                    <a:pt x="220" y="285"/>
                  </a:cubicBezTo>
                  <a:cubicBezTo>
                    <a:pt x="269" y="231"/>
                    <a:pt x="279" y="139"/>
                    <a:pt x="243" y="85"/>
                  </a:cubicBezTo>
                  <a:cubicBezTo>
                    <a:pt x="208" y="32"/>
                    <a:pt x="137" y="5"/>
                    <a:pt x="79" y="22"/>
                  </a:cubicBezTo>
                  <a:cubicBezTo>
                    <a:pt x="33" y="36"/>
                    <a:pt x="5" y="74"/>
                    <a:pt x="5" y="128"/>
                  </a:cubicBezTo>
                  <a:cubicBezTo>
                    <a:pt x="4" y="179"/>
                    <a:pt x="11" y="217"/>
                    <a:pt x="27" y="249"/>
                  </a:cubicBezTo>
                  <a:cubicBezTo>
                    <a:pt x="47" y="289"/>
                    <a:pt x="83" y="318"/>
                    <a:pt x="120" y="323"/>
                  </a:cubicBezTo>
                  <a:cubicBezTo>
                    <a:pt x="130" y="325"/>
                    <a:pt x="139" y="325"/>
                    <a:pt x="148" y="324"/>
                  </a:cubicBezTo>
                  <a:lnTo>
                    <a:pt x="150" y="324"/>
                  </a:lnTo>
                  <a:close/>
                </a:path>
              </a:pathLst>
            </a:custGeom>
            <a:solidFill>
              <a:srgbClr val="EAC5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0" name="i$ḷídè">
              <a:extLst>
                <a:ext uri="{FF2B5EF4-FFF2-40B4-BE49-F238E27FC236}">
                  <a16:creationId xmlns:a16="http://schemas.microsoft.com/office/drawing/2014/main" id="{5C233A85-22A5-4081-800D-6B205C7C34AA}"/>
                </a:ext>
              </a:extLst>
            </p:cNvPr>
            <p:cNvSpPr/>
            <p:nvPr/>
          </p:nvSpPr>
          <p:spPr bwMode="auto">
            <a:xfrm>
              <a:off x="2306125" y="2950946"/>
              <a:ext cx="124741" cy="170660"/>
            </a:xfrm>
            <a:custGeom>
              <a:avLst/>
              <a:gdLst>
                <a:gd name="T0" fmla="*/ 323 w 464"/>
                <a:gd name="T1" fmla="*/ 627 h 634"/>
                <a:gd name="T2" fmla="*/ 226 w 464"/>
                <a:gd name="T3" fmla="*/ 634 h 634"/>
                <a:gd name="T4" fmla="*/ 213 w 464"/>
                <a:gd name="T5" fmla="*/ 385 h 634"/>
                <a:gd name="T6" fmla="*/ 169 w 464"/>
                <a:gd name="T7" fmla="*/ 238 h 634"/>
                <a:gd name="T8" fmla="*/ 48 w 464"/>
                <a:gd name="T9" fmla="*/ 168 h 634"/>
                <a:gd name="T10" fmla="*/ 8 w 464"/>
                <a:gd name="T11" fmla="*/ 126 h 634"/>
                <a:gd name="T12" fmla="*/ 15 w 464"/>
                <a:gd name="T13" fmla="*/ 65 h 634"/>
                <a:gd name="T14" fmla="*/ 86 w 464"/>
                <a:gd name="T15" fmla="*/ 13 h 634"/>
                <a:gd name="T16" fmla="*/ 275 w 464"/>
                <a:gd name="T17" fmla="*/ 55 h 634"/>
                <a:gd name="T18" fmla="*/ 382 w 464"/>
                <a:gd name="T19" fmla="*/ 262 h 634"/>
                <a:gd name="T20" fmla="*/ 396 w 464"/>
                <a:gd name="T21" fmla="*/ 323 h 634"/>
                <a:gd name="T22" fmla="*/ 425 w 464"/>
                <a:gd name="T23" fmla="*/ 382 h 634"/>
                <a:gd name="T24" fmla="*/ 459 w 464"/>
                <a:gd name="T25" fmla="*/ 474 h 634"/>
                <a:gd name="T26" fmla="*/ 440 w 464"/>
                <a:gd name="T27" fmla="*/ 568 h 634"/>
                <a:gd name="T28" fmla="*/ 323 w 464"/>
                <a:gd name="T29" fmla="*/ 627 h 6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64" h="634">
                  <a:moveTo>
                    <a:pt x="323" y="627"/>
                  </a:moveTo>
                  <a:cubicBezTo>
                    <a:pt x="291" y="632"/>
                    <a:pt x="258" y="634"/>
                    <a:pt x="226" y="634"/>
                  </a:cubicBezTo>
                  <a:cubicBezTo>
                    <a:pt x="248" y="634"/>
                    <a:pt x="215" y="401"/>
                    <a:pt x="213" y="385"/>
                  </a:cubicBezTo>
                  <a:cubicBezTo>
                    <a:pt x="207" y="339"/>
                    <a:pt x="200" y="273"/>
                    <a:pt x="169" y="238"/>
                  </a:cubicBezTo>
                  <a:cubicBezTo>
                    <a:pt x="138" y="203"/>
                    <a:pt x="96" y="196"/>
                    <a:pt x="48" y="168"/>
                  </a:cubicBezTo>
                  <a:cubicBezTo>
                    <a:pt x="31" y="158"/>
                    <a:pt x="15" y="144"/>
                    <a:pt x="8" y="126"/>
                  </a:cubicBezTo>
                  <a:cubicBezTo>
                    <a:pt x="0" y="106"/>
                    <a:pt x="4" y="83"/>
                    <a:pt x="15" y="65"/>
                  </a:cubicBezTo>
                  <a:cubicBezTo>
                    <a:pt x="32" y="36"/>
                    <a:pt x="55" y="19"/>
                    <a:pt x="86" y="13"/>
                  </a:cubicBezTo>
                  <a:cubicBezTo>
                    <a:pt x="150" y="0"/>
                    <a:pt x="223" y="14"/>
                    <a:pt x="275" y="55"/>
                  </a:cubicBezTo>
                  <a:cubicBezTo>
                    <a:pt x="337" y="104"/>
                    <a:pt x="367" y="187"/>
                    <a:pt x="382" y="262"/>
                  </a:cubicBezTo>
                  <a:cubicBezTo>
                    <a:pt x="387" y="282"/>
                    <a:pt x="390" y="303"/>
                    <a:pt x="396" y="323"/>
                  </a:cubicBezTo>
                  <a:cubicBezTo>
                    <a:pt x="404" y="344"/>
                    <a:pt x="415" y="363"/>
                    <a:pt x="425" y="382"/>
                  </a:cubicBezTo>
                  <a:cubicBezTo>
                    <a:pt x="440" y="411"/>
                    <a:pt x="454" y="442"/>
                    <a:pt x="459" y="474"/>
                  </a:cubicBezTo>
                  <a:cubicBezTo>
                    <a:pt x="464" y="506"/>
                    <a:pt x="459" y="541"/>
                    <a:pt x="440" y="568"/>
                  </a:cubicBezTo>
                  <a:cubicBezTo>
                    <a:pt x="413" y="605"/>
                    <a:pt x="366" y="621"/>
                    <a:pt x="323" y="627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1" name="iS1ïďé">
              <a:extLst>
                <a:ext uri="{FF2B5EF4-FFF2-40B4-BE49-F238E27FC236}">
                  <a16:creationId xmlns:a16="http://schemas.microsoft.com/office/drawing/2014/main" id="{98F20336-455D-4BB2-8537-9CF46CE6652D}"/>
                </a:ext>
              </a:extLst>
            </p:cNvPr>
            <p:cNvSpPr/>
            <p:nvPr/>
          </p:nvSpPr>
          <p:spPr bwMode="auto">
            <a:xfrm>
              <a:off x="2242489" y="3316491"/>
              <a:ext cx="52066" cy="30733"/>
            </a:xfrm>
            <a:custGeom>
              <a:avLst/>
              <a:gdLst>
                <a:gd name="T0" fmla="*/ 117 w 144"/>
                <a:gd name="T1" fmla="*/ 0 h 85"/>
                <a:gd name="T2" fmla="*/ 51 w 144"/>
                <a:gd name="T3" fmla="*/ 2 h 85"/>
                <a:gd name="T4" fmla="*/ 0 w 144"/>
                <a:gd name="T5" fmla="*/ 53 h 85"/>
                <a:gd name="T6" fmla="*/ 30 w 144"/>
                <a:gd name="T7" fmla="*/ 85 h 85"/>
                <a:gd name="T8" fmla="*/ 144 w 144"/>
                <a:gd name="T9" fmla="*/ 41 h 85"/>
                <a:gd name="T10" fmla="*/ 117 w 144"/>
                <a:gd name="T11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4" h="85">
                  <a:moveTo>
                    <a:pt x="117" y="0"/>
                  </a:moveTo>
                  <a:lnTo>
                    <a:pt x="51" y="2"/>
                  </a:lnTo>
                  <a:lnTo>
                    <a:pt x="0" y="53"/>
                  </a:lnTo>
                  <a:lnTo>
                    <a:pt x="30" y="85"/>
                  </a:lnTo>
                  <a:lnTo>
                    <a:pt x="144" y="41"/>
                  </a:lnTo>
                  <a:lnTo>
                    <a:pt x="117" y="0"/>
                  </a:lnTo>
                  <a:close/>
                </a:path>
              </a:pathLst>
            </a:custGeom>
            <a:solidFill>
              <a:srgbClr val="EAC5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2" name="îSḷiḍè">
              <a:extLst>
                <a:ext uri="{FF2B5EF4-FFF2-40B4-BE49-F238E27FC236}">
                  <a16:creationId xmlns:a16="http://schemas.microsoft.com/office/drawing/2014/main" id="{815B59AF-537C-423D-9886-745D62C75117}"/>
                </a:ext>
              </a:extLst>
            </p:cNvPr>
            <p:cNvSpPr/>
            <p:nvPr/>
          </p:nvSpPr>
          <p:spPr bwMode="auto">
            <a:xfrm>
              <a:off x="2241766" y="3316130"/>
              <a:ext cx="53874" cy="31818"/>
            </a:xfrm>
            <a:custGeom>
              <a:avLst/>
              <a:gdLst>
                <a:gd name="T0" fmla="*/ 32 w 149"/>
                <a:gd name="T1" fmla="*/ 88 h 88"/>
                <a:gd name="T2" fmla="*/ 0 w 149"/>
                <a:gd name="T3" fmla="*/ 54 h 88"/>
                <a:gd name="T4" fmla="*/ 52 w 149"/>
                <a:gd name="T5" fmla="*/ 1 h 88"/>
                <a:gd name="T6" fmla="*/ 121 w 149"/>
                <a:gd name="T7" fmla="*/ 0 h 88"/>
                <a:gd name="T8" fmla="*/ 149 w 149"/>
                <a:gd name="T9" fmla="*/ 42 h 88"/>
                <a:gd name="T10" fmla="*/ 147 w 149"/>
                <a:gd name="T11" fmla="*/ 43 h 88"/>
                <a:gd name="T12" fmla="*/ 32 w 149"/>
                <a:gd name="T13" fmla="*/ 88 h 88"/>
                <a:gd name="T14" fmla="*/ 5 w 149"/>
                <a:gd name="T15" fmla="*/ 54 h 88"/>
                <a:gd name="T16" fmla="*/ 33 w 149"/>
                <a:gd name="T17" fmla="*/ 85 h 88"/>
                <a:gd name="T18" fmla="*/ 144 w 149"/>
                <a:gd name="T19" fmla="*/ 41 h 88"/>
                <a:gd name="T20" fmla="*/ 119 w 149"/>
                <a:gd name="T21" fmla="*/ 3 h 88"/>
                <a:gd name="T22" fmla="*/ 54 w 149"/>
                <a:gd name="T23" fmla="*/ 4 h 88"/>
                <a:gd name="T24" fmla="*/ 5 w 149"/>
                <a:gd name="T25" fmla="*/ 54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9" h="88">
                  <a:moveTo>
                    <a:pt x="32" y="88"/>
                  </a:moveTo>
                  <a:lnTo>
                    <a:pt x="0" y="54"/>
                  </a:lnTo>
                  <a:lnTo>
                    <a:pt x="52" y="1"/>
                  </a:lnTo>
                  <a:lnTo>
                    <a:pt x="121" y="0"/>
                  </a:lnTo>
                  <a:lnTo>
                    <a:pt x="149" y="42"/>
                  </a:lnTo>
                  <a:lnTo>
                    <a:pt x="147" y="43"/>
                  </a:lnTo>
                  <a:lnTo>
                    <a:pt x="32" y="88"/>
                  </a:lnTo>
                  <a:close/>
                  <a:moveTo>
                    <a:pt x="5" y="54"/>
                  </a:moveTo>
                  <a:lnTo>
                    <a:pt x="33" y="85"/>
                  </a:lnTo>
                  <a:lnTo>
                    <a:pt x="144" y="41"/>
                  </a:lnTo>
                  <a:lnTo>
                    <a:pt x="119" y="3"/>
                  </a:lnTo>
                  <a:lnTo>
                    <a:pt x="54" y="4"/>
                  </a:lnTo>
                  <a:lnTo>
                    <a:pt x="5" y="54"/>
                  </a:lnTo>
                  <a:close/>
                </a:path>
              </a:pathLst>
            </a:custGeom>
            <a:solidFill>
              <a:srgbClr val="EAC5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264" name="图形 4">
            <a:extLst>
              <a:ext uri="{FF2B5EF4-FFF2-40B4-BE49-F238E27FC236}">
                <a16:creationId xmlns:a16="http://schemas.microsoft.com/office/drawing/2014/main" id="{380A5CC8-11BF-47FD-BE36-B6FEBD627F7B}"/>
              </a:ext>
            </a:extLst>
          </p:cNvPr>
          <p:cNvGrpSpPr/>
          <p:nvPr/>
        </p:nvGrpSpPr>
        <p:grpSpPr>
          <a:xfrm>
            <a:off x="2040188" y="5027936"/>
            <a:ext cx="289432" cy="315348"/>
            <a:chOff x="4417504" y="1600200"/>
            <a:chExt cx="3357086" cy="3657695"/>
          </a:xfrm>
          <a:solidFill>
            <a:schemeClr val="accent1">
              <a:alpha val="20000"/>
            </a:schemeClr>
          </a:solidFill>
        </p:grpSpPr>
        <p:sp>
          <p:nvSpPr>
            <p:cNvPr id="265" name="任意多边形: 形状 264">
              <a:extLst>
                <a:ext uri="{FF2B5EF4-FFF2-40B4-BE49-F238E27FC236}">
                  <a16:creationId xmlns:a16="http://schemas.microsoft.com/office/drawing/2014/main" id="{030FFC1A-1354-454C-ADB1-8B150920368C}"/>
                </a:ext>
              </a:extLst>
            </p:cNvPr>
            <p:cNvSpPr/>
            <p:nvPr/>
          </p:nvSpPr>
          <p:spPr>
            <a:xfrm>
              <a:off x="5015864" y="3124200"/>
              <a:ext cx="1313540" cy="1321689"/>
            </a:xfrm>
            <a:custGeom>
              <a:avLst/>
              <a:gdLst>
                <a:gd name="connsiteX0" fmla="*/ 1268635 w 1313540"/>
                <a:gd name="connsiteY0" fmla="*/ 614839 h 1321689"/>
                <a:gd name="connsiteX1" fmla="*/ 1312831 w 1313540"/>
                <a:gd name="connsiteY1" fmla="*/ 553307 h 1321689"/>
                <a:gd name="connsiteX2" fmla="*/ 1090708 w 1313540"/>
                <a:gd name="connsiteY2" fmla="*/ 158972 h 1321689"/>
                <a:gd name="connsiteX3" fmla="*/ 660845 w 1313540"/>
                <a:gd name="connsiteY3" fmla="*/ 0 h 1321689"/>
                <a:gd name="connsiteX4" fmla="*/ 0 w 1313540"/>
                <a:gd name="connsiteY4" fmla="*/ 660845 h 1321689"/>
                <a:gd name="connsiteX5" fmla="*/ 660845 w 1313540"/>
                <a:gd name="connsiteY5" fmla="*/ 1321689 h 1321689"/>
                <a:gd name="connsiteX6" fmla="*/ 1300925 w 1313540"/>
                <a:gd name="connsiteY6" fmla="*/ 825437 h 1321689"/>
                <a:gd name="connsiteX7" fmla="*/ 1262348 w 1313540"/>
                <a:gd name="connsiteY7" fmla="*/ 760190 h 1321689"/>
                <a:gd name="connsiteX8" fmla="*/ 1197102 w 1313540"/>
                <a:gd name="connsiteY8" fmla="*/ 798767 h 1321689"/>
                <a:gd name="connsiteX9" fmla="*/ 660749 w 1313540"/>
                <a:gd name="connsiteY9" fmla="*/ 1214438 h 1321689"/>
                <a:gd name="connsiteX10" fmla="*/ 107061 w 1313540"/>
                <a:gd name="connsiteY10" fmla="*/ 660749 h 1321689"/>
                <a:gd name="connsiteX11" fmla="*/ 660749 w 1313540"/>
                <a:gd name="connsiteY11" fmla="*/ 107061 h 1321689"/>
                <a:gd name="connsiteX12" fmla="*/ 1020890 w 1313540"/>
                <a:gd name="connsiteY12" fmla="*/ 240221 h 1321689"/>
                <a:gd name="connsiteX13" fmla="*/ 1207008 w 1313540"/>
                <a:gd name="connsiteY13" fmla="*/ 570547 h 1321689"/>
                <a:gd name="connsiteX14" fmla="*/ 1268635 w 1313540"/>
                <a:gd name="connsiteY14" fmla="*/ 614839 h 1321689"/>
                <a:gd name="connsiteX15" fmla="*/ 1268635 w 1313540"/>
                <a:gd name="connsiteY15" fmla="*/ 614839 h 13216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313540" h="1321689">
                  <a:moveTo>
                    <a:pt x="1268635" y="614839"/>
                  </a:moveTo>
                  <a:cubicBezTo>
                    <a:pt x="1297877" y="610076"/>
                    <a:pt x="1317593" y="582549"/>
                    <a:pt x="1312831" y="553307"/>
                  </a:cubicBezTo>
                  <a:cubicBezTo>
                    <a:pt x="1287780" y="400336"/>
                    <a:pt x="1208913" y="260318"/>
                    <a:pt x="1090708" y="158972"/>
                  </a:cubicBezTo>
                  <a:cubicBezTo>
                    <a:pt x="971264" y="56388"/>
                    <a:pt x="818578" y="0"/>
                    <a:pt x="660845" y="0"/>
                  </a:cubicBezTo>
                  <a:cubicBezTo>
                    <a:pt x="296513" y="0"/>
                    <a:pt x="0" y="296418"/>
                    <a:pt x="0" y="660845"/>
                  </a:cubicBezTo>
                  <a:cubicBezTo>
                    <a:pt x="0" y="1025271"/>
                    <a:pt x="296418" y="1321689"/>
                    <a:pt x="660845" y="1321689"/>
                  </a:cubicBezTo>
                  <a:cubicBezTo>
                    <a:pt x="962787" y="1321689"/>
                    <a:pt x="1226058" y="1117568"/>
                    <a:pt x="1300925" y="825437"/>
                  </a:cubicBezTo>
                  <a:cubicBezTo>
                    <a:pt x="1308259" y="796766"/>
                    <a:pt x="1291019" y="767525"/>
                    <a:pt x="1262348" y="760190"/>
                  </a:cubicBezTo>
                  <a:cubicBezTo>
                    <a:pt x="1233678" y="752856"/>
                    <a:pt x="1204532" y="770096"/>
                    <a:pt x="1197102" y="798767"/>
                  </a:cubicBezTo>
                  <a:cubicBezTo>
                    <a:pt x="1134332" y="1043464"/>
                    <a:pt x="913828" y="1214438"/>
                    <a:pt x="660749" y="1214438"/>
                  </a:cubicBezTo>
                  <a:cubicBezTo>
                    <a:pt x="355473" y="1214438"/>
                    <a:pt x="107061" y="966026"/>
                    <a:pt x="107061" y="660749"/>
                  </a:cubicBezTo>
                  <a:cubicBezTo>
                    <a:pt x="107061" y="355473"/>
                    <a:pt x="355473" y="107061"/>
                    <a:pt x="660749" y="107061"/>
                  </a:cubicBezTo>
                  <a:cubicBezTo>
                    <a:pt x="792861" y="107061"/>
                    <a:pt x="920782" y="154305"/>
                    <a:pt x="1020890" y="240221"/>
                  </a:cubicBezTo>
                  <a:cubicBezTo>
                    <a:pt x="1119950" y="325184"/>
                    <a:pt x="1186053" y="442532"/>
                    <a:pt x="1207008" y="570547"/>
                  </a:cubicBezTo>
                  <a:cubicBezTo>
                    <a:pt x="1211866" y="599789"/>
                    <a:pt x="1239393" y="619601"/>
                    <a:pt x="1268635" y="614839"/>
                  </a:cubicBezTo>
                  <a:lnTo>
                    <a:pt x="1268635" y="61483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66" name="任意多边形: 形状 265">
              <a:extLst>
                <a:ext uri="{FF2B5EF4-FFF2-40B4-BE49-F238E27FC236}">
                  <a16:creationId xmlns:a16="http://schemas.microsoft.com/office/drawing/2014/main" id="{529B2592-01CB-4E35-A6FD-0538C3C8B501}"/>
                </a:ext>
              </a:extLst>
            </p:cNvPr>
            <p:cNvSpPr/>
            <p:nvPr/>
          </p:nvSpPr>
          <p:spPr>
            <a:xfrm>
              <a:off x="5254466" y="3362705"/>
              <a:ext cx="844486" cy="844486"/>
            </a:xfrm>
            <a:custGeom>
              <a:avLst/>
              <a:gdLst>
                <a:gd name="connsiteX0" fmla="*/ 422243 w 844486"/>
                <a:gd name="connsiteY0" fmla="*/ 0 h 844486"/>
                <a:gd name="connsiteX1" fmla="*/ 0 w 844486"/>
                <a:gd name="connsiteY1" fmla="*/ 422243 h 844486"/>
                <a:gd name="connsiteX2" fmla="*/ 422243 w 844486"/>
                <a:gd name="connsiteY2" fmla="*/ 844487 h 844486"/>
                <a:gd name="connsiteX3" fmla="*/ 844486 w 844486"/>
                <a:gd name="connsiteY3" fmla="*/ 422243 h 844486"/>
                <a:gd name="connsiteX4" fmla="*/ 422243 w 844486"/>
                <a:gd name="connsiteY4" fmla="*/ 0 h 844486"/>
                <a:gd name="connsiteX5" fmla="*/ 422243 w 844486"/>
                <a:gd name="connsiteY5" fmla="*/ 0 h 844486"/>
                <a:gd name="connsiteX6" fmla="*/ 422243 w 844486"/>
                <a:gd name="connsiteY6" fmla="*/ 737330 h 844486"/>
                <a:gd name="connsiteX7" fmla="*/ 107156 w 844486"/>
                <a:gd name="connsiteY7" fmla="*/ 422243 h 844486"/>
                <a:gd name="connsiteX8" fmla="*/ 422243 w 844486"/>
                <a:gd name="connsiteY8" fmla="*/ 107156 h 844486"/>
                <a:gd name="connsiteX9" fmla="*/ 737330 w 844486"/>
                <a:gd name="connsiteY9" fmla="*/ 422243 h 844486"/>
                <a:gd name="connsiteX10" fmla="*/ 422243 w 844486"/>
                <a:gd name="connsiteY10" fmla="*/ 737330 h 844486"/>
                <a:gd name="connsiteX11" fmla="*/ 422243 w 844486"/>
                <a:gd name="connsiteY11" fmla="*/ 737330 h 8444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844486" h="844486">
                  <a:moveTo>
                    <a:pt x="422243" y="0"/>
                  </a:moveTo>
                  <a:cubicBezTo>
                    <a:pt x="189452" y="0"/>
                    <a:pt x="0" y="189452"/>
                    <a:pt x="0" y="422243"/>
                  </a:cubicBezTo>
                  <a:cubicBezTo>
                    <a:pt x="0" y="655034"/>
                    <a:pt x="189452" y="844487"/>
                    <a:pt x="422243" y="844487"/>
                  </a:cubicBezTo>
                  <a:cubicBezTo>
                    <a:pt x="655129" y="844487"/>
                    <a:pt x="844486" y="655034"/>
                    <a:pt x="844486" y="422243"/>
                  </a:cubicBezTo>
                  <a:cubicBezTo>
                    <a:pt x="844486" y="189452"/>
                    <a:pt x="655129" y="0"/>
                    <a:pt x="422243" y="0"/>
                  </a:cubicBezTo>
                  <a:lnTo>
                    <a:pt x="422243" y="0"/>
                  </a:lnTo>
                  <a:close/>
                  <a:moveTo>
                    <a:pt x="422243" y="737330"/>
                  </a:moveTo>
                  <a:cubicBezTo>
                    <a:pt x="248507" y="737330"/>
                    <a:pt x="107156" y="595979"/>
                    <a:pt x="107156" y="422243"/>
                  </a:cubicBezTo>
                  <a:cubicBezTo>
                    <a:pt x="107156" y="248507"/>
                    <a:pt x="248507" y="107156"/>
                    <a:pt x="422243" y="107156"/>
                  </a:cubicBezTo>
                  <a:cubicBezTo>
                    <a:pt x="595979" y="107156"/>
                    <a:pt x="737330" y="248507"/>
                    <a:pt x="737330" y="422243"/>
                  </a:cubicBezTo>
                  <a:cubicBezTo>
                    <a:pt x="737330" y="595979"/>
                    <a:pt x="596074" y="737330"/>
                    <a:pt x="422243" y="737330"/>
                  </a:cubicBezTo>
                  <a:lnTo>
                    <a:pt x="422243" y="73733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67" name="任意多边形: 形状 266">
              <a:extLst>
                <a:ext uri="{FF2B5EF4-FFF2-40B4-BE49-F238E27FC236}">
                  <a16:creationId xmlns:a16="http://schemas.microsoft.com/office/drawing/2014/main" id="{9A5591CF-B4F4-4D0D-B634-68FFCBB8EC83}"/>
                </a:ext>
              </a:extLst>
            </p:cNvPr>
            <p:cNvSpPr/>
            <p:nvPr/>
          </p:nvSpPr>
          <p:spPr>
            <a:xfrm>
              <a:off x="5468112" y="3576351"/>
              <a:ext cx="417195" cy="417195"/>
            </a:xfrm>
            <a:custGeom>
              <a:avLst/>
              <a:gdLst>
                <a:gd name="connsiteX0" fmla="*/ 208597 w 417195"/>
                <a:gd name="connsiteY0" fmla="*/ 0 h 417195"/>
                <a:gd name="connsiteX1" fmla="*/ 0 w 417195"/>
                <a:gd name="connsiteY1" fmla="*/ 208597 h 417195"/>
                <a:gd name="connsiteX2" fmla="*/ 208597 w 417195"/>
                <a:gd name="connsiteY2" fmla="*/ 417195 h 417195"/>
                <a:gd name="connsiteX3" fmla="*/ 417195 w 417195"/>
                <a:gd name="connsiteY3" fmla="*/ 208597 h 417195"/>
                <a:gd name="connsiteX4" fmla="*/ 208597 w 417195"/>
                <a:gd name="connsiteY4" fmla="*/ 0 h 417195"/>
                <a:gd name="connsiteX5" fmla="*/ 208597 w 417195"/>
                <a:gd name="connsiteY5" fmla="*/ 0 h 417195"/>
                <a:gd name="connsiteX6" fmla="*/ 208597 w 417195"/>
                <a:gd name="connsiteY6" fmla="*/ 310039 h 417195"/>
                <a:gd name="connsiteX7" fmla="*/ 107156 w 417195"/>
                <a:gd name="connsiteY7" fmla="*/ 208597 h 417195"/>
                <a:gd name="connsiteX8" fmla="*/ 208597 w 417195"/>
                <a:gd name="connsiteY8" fmla="*/ 107156 h 417195"/>
                <a:gd name="connsiteX9" fmla="*/ 310039 w 417195"/>
                <a:gd name="connsiteY9" fmla="*/ 208597 h 417195"/>
                <a:gd name="connsiteX10" fmla="*/ 208597 w 417195"/>
                <a:gd name="connsiteY10" fmla="*/ 310039 h 417195"/>
                <a:gd name="connsiteX11" fmla="*/ 208597 w 417195"/>
                <a:gd name="connsiteY11" fmla="*/ 310039 h 4171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17195" h="417195">
                  <a:moveTo>
                    <a:pt x="208597" y="0"/>
                  </a:moveTo>
                  <a:cubicBezTo>
                    <a:pt x="93535" y="0"/>
                    <a:pt x="0" y="93535"/>
                    <a:pt x="0" y="208597"/>
                  </a:cubicBezTo>
                  <a:cubicBezTo>
                    <a:pt x="0" y="323659"/>
                    <a:pt x="93535" y="417195"/>
                    <a:pt x="208597" y="417195"/>
                  </a:cubicBezTo>
                  <a:cubicBezTo>
                    <a:pt x="323659" y="417195"/>
                    <a:pt x="417195" y="323659"/>
                    <a:pt x="417195" y="208597"/>
                  </a:cubicBezTo>
                  <a:cubicBezTo>
                    <a:pt x="417195" y="93535"/>
                    <a:pt x="323659" y="0"/>
                    <a:pt x="208597" y="0"/>
                  </a:cubicBezTo>
                  <a:lnTo>
                    <a:pt x="208597" y="0"/>
                  </a:lnTo>
                  <a:close/>
                  <a:moveTo>
                    <a:pt x="208597" y="310039"/>
                  </a:moveTo>
                  <a:cubicBezTo>
                    <a:pt x="152591" y="310039"/>
                    <a:pt x="107156" y="264509"/>
                    <a:pt x="107156" y="208597"/>
                  </a:cubicBezTo>
                  <a:cubicBezTo>
                    <a:pt x="107156" y="152686"/>
                    <a:pt x="152686" y="107156"/>
                    <a:pt x="208597" y="107156"/>
                  </a:cubicBezTo>
                  <a:cubicBezTo>
                    <a:pt x="264509" y="107156"/>
                    <a:pt x="310039" y="152686"/>
                    <a:pt x="310039" y="208597"/>
                  </a:cubicBezTo>
                  <a:cubicBezTo>
                    <a:pt x="310134" y="264605"/>
                    <a:pt x="264605" y="310039"/>
                    <a:pt x="208597" y="310039"/>
                  </a:cubicBezTo>
                  <a:lnTo>
                    <a:pt x="208597" y="31003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68" name="任意多边形: 形状 267">
              <a:extLst>
                <a:ext uri="{FF2B5EF4-FFF2-40B4-BE49-F238E27FC236}">
                  <a16:creationId xmlns:a16="http://schemas.microsoft.com/office/drawing/2014/main" id="{4B519BAA-552C-4E77-A258-FCF5516157E2}"/>
                </a:ext>
              </a:extLst>
            </p:cNvPr>
            <p:cNvSpPr/>
            <p:nvPr/>
          </p:nvSpPr>
          <p:spPr>
            <a:xfrm>
              <a:off x="4417504" y="1600200"/>
              <a:ext cx="3357086" cy="3657695"/>
            </a:xfrm>
            <a:custGeom>
              <a:avLst/>
              <a:gdLst>
                <a:gd name="connsiteX0" fmla="*/ 3044095 w 3357086"/>
                <a:gd name="connsiteY0" fmla="*/ 2260759 h 3657695"/>
                <a:gd name="connsiteX1" fmla="*/ 3044095 w 3357086"/>
                <a:gd name="connsiteY1" fmla="*/ 1921669 h 3657695"/>
                <a:gd name="connsiteX2" fmla="*/ 2990469 w 3357086"/>
                <a:gd name="connsiteY2" fmla="*/ 1868043 h 3657695"/>
                <a:gd name="connsiteX3" fmla="*/ 2936843 w 3357086"/>
                <a:gd name="connsiteY3" fmla="*/ 1921669 h 3657695"/>
                <a:gd name="connsiteX4" fmla="*/ 2936843 w 3357086"/>
                <a:gd name="connsiteY4" fmla="*/ 2193703 h 3657695"/>
                <a:gd name="connsiteX5" fmla="*/ 2711768 w 3357086"/>
                <a:gd name="connsiteY5" fmla="*/ 2118360 h 3657695"/>
                <a:gd name="connsiteX6" fmla="*/ 2711768 w 3357086"/>
                <a:gd name="connsiteY6" fmla="*/ 1300829 h 3657695"/>
                <a:gd name="connsiteX7" fmla="*/ 2636711 w 3357086"/>
                <a:gd name="connsiteY7" fmla="*/ 1225772 h 3657695"/>
                <a:gd name="connsiteX8" fmla="*/ 2513838 w 3357086"/>
                <a:gd name="connsiteY8" fmla="*/ 1225772 h 3657695"/>
                <a:gd name="connsiteX9" fmla="*/ 2824067 w 3357086"/>
                <a:gd name="connsiteY9" fmla="*/ 804101 h 3657695"/>
                <a:gd name="connsiteX10" fmla="*/ 3128963 w 3357086"/>
                <a:gd name="connsiteY10" fmla="*/ 1225772 h 3657695"/>
                <a:gd name="connsiteX11" fmla="*/ 3011996 w 3357086"/>
                <a:gd name="connsiteY11" fmla="*/ 1225772 h 3657695"/>
                <a:gd name="connsiteX12" fmla="*/ 2936939 w 3357086"/>
                <a:gd name="connsiteY12" fmla="*/ 1300829 h 3657695"/>
                <a:gd name="connsiteX13" fmla="*/ 2936939 w 3357086"/>
                <a:gd name="connsiteY13" fmla="*/ 1671638 h 3657695"/>
                <a:gd name="connsiteX14" fmla="*/ 2990564 w 3357086"/>
                <a:gd name="connsiteY14" fmla="*/ 1725263 h 3657695"/>
                <a:gd name="connsiteX15" fmla="*/ 3044190 w 3357086"/>
                <a:gd name="connsiteY15" fmla="*/ 1671638 h 3657695"/>
                <a:gd name="connsiteX16" fmla="*/ 3044190 w 3357086"/>
                <a:gd name="connsiteY16" fmla="*/ 1333024 h 3657695"/>
                <a:gd name="connsiteX17" fmla="*/ 3192018 w 3357086"/>
                <a:gd name="connsiteY17" fmla="*/ 1333024 h 3657695"/>
                <a:gd name="connsiteX18" fmla="*/ 3258788 w 3357086"/>
                <a:gd name="connsiteY18" fmla="*/ 1292162 h 3657695"/>
                <a:gd name="connsiteX19" fmla="*/ 3252788 w 3357086"/>
                <a:gd name="connsiteY19" fmla="*/ 1214057 h 3657695"/>
                <a:gd name="connsiteX20" fmla="*/ 2885218 w 3357086"/>
                <a:gd name="connsiteY20" fmla="*/ 705707 h 3657695"/>
                <a:gd name="connsiteX21" fmla="*/ 2824734 w 3357086"/>
                <a:gd name="connsiteY21" fmla="*/ 674656 h 3657695"/>
                <a:gd name="connsiteX22" fmla="*/ 2824448 w 3357086"/>
                <a:gd name="connsiteY22" fmla="*/ 674656 h 3657695"/>
                <a:gd name="connsiteX23" fmla="*/ 2764060 w 3357086"/>
                <a:gd name="connsiteY23" fmla="*/ 705231 h 3657695"/>
                <a:gd name="connsiteX24" fmla="*/ 2390108 w 3357086"/>
                <a:gd name="connsiteY24" fmla="*/ 1213580 h 3657695"/>
                <a:gd name="connsiteX25" fmla="*/ 2383536 w 3357086"/>
                <a:gd name="connsiteY25" fmla="*/ 1291876 h 3657695"/>
                <a:gd name="connsiteX26" fmla="*/ 2450497 w 3357086"/>
                <a:gd name="connsiteY26" fmla="*/ 1333024 h 3657695"/>
                <a:gd name="connsiteX27" fmla="*/ 2604992 w 3357086"/>
                <a:gd name="connsiteY27" fmla="*/ 1333024 h 3657695"/>
                <a:gd name="connsiteX28" fmla="*/ 2604992 w 3357086"/>
                <a:gd name="connsiteY28" fmla="*/ 2107787 h 3657695"/>
                <a:gd name="connsiteX29" fmla="*/ 2582037 w 3357086"/>
                <a:gd name="connsiteY29" fmla="*/ 2107406 h 3657695"/>
                <a:gd name="connsiteX30" fmla="*/ 2516219 w 3357086"/>
                <a:gd name="connsiteY30" fmla="*/ 2110264 h 3657695"/>
                <a:gd name="connsiteX31" fmla="*/ 2507932 w 3357086"/>
                <a:gd name="connsiteY31" fmla="*/ 2020253 h 3657695"/>
                <a:gd name="connsiteX32" fmla="*/ 2398871 w 3357086"/>
                <a:gd name="connsiteY32" fmla="*/ 1924907 h 3657695"/>
                <a:gd name="connsiteX33" fmla="*/ 2134076 w 3357086"/>
                <a:gd name="connsiteY33" fmla="*/ 1924907 h 3657695"/>
                <a:gd name="connsiteX34" fmla="*/ 2131409 w 3357086"/>
                <a:gd name="connsiteY34" fmla="*/ 1922717 h 3657695"/>
                <a:gd name="connsiteX35" fmla="*/ 2061401 w 3357086"/>
                <a:gd name="connsiteY35" fmla="*/ 1753553 h 3657695"/>
                <a:gd name="connsiteX36" fmla="*/ 2061686 w 3357086"/>
                <a:gd name="connsiteY36" fmla="*/ 1750124 h 3657695"/>
                <a:gd name="connsiteX37" fmla="*/ 2248853 w 3357086"/>
                <a:gd name="connsiteY37" fmla="*/ 1562957 h 3657695"/>
                <a:gd name="connsiteX38" fmla="*/ 2258473 w 3357086"/>
                <a:gd name="connsiteY38" fmla="*/ 1418368 h 3657695"/>
                <a:gd name="connsiteX39" fmla="*/ 2200942 w 3357086"/>
                <a:gd name="connsiteY39" fmla="*/ 1348931 h 3657695"/>
                <a:gd name="connsiteX40" fmla="*/ 2200942 w 3357086"/>
                <a:gd name="connsiteY40" fmla="*/ 658368 h 3657695"/>
                <a:gd name="connsiteX41" fmla="*/ 2348674 w 3357086"/>
                <a:gd name="connsiteY41" fmla="*/ 658368 h 3657695"/>
                <a:gd name="connsiteX42" fmla="*/ 2415445 w 3357086"/>
                <a:gd name="connsiteY42" fmla="*/ 617506 h 3657695"/>
                <a:gd name="connsiteX43" fmla="*/ 2409444 w 3357086"/>
                <a:gd name="connsiteY43" fmla="*/ 539401 h 3657695"/>
                <a:gd name="connsiteX44" fmla="*/ 2041779 w 3357086"/>
                <a:gd name="connsiteY44" fmla="*/ 31052 h 3657695"/>
                <a:gd name="connsiteX45" fmla="*/ 1981295 w 3357086"/>
                <a:gd name="connsiteY45" fmla="*/ 0 h 3657695"/>
                <a:gd name="connsiteX46" fmla="*/ 1981010 w 3357086"/>
                <a:gd name="connsiteY46" fmla="*/ 0 h 3657695"/>
                <a:gd name="connsiteX47" fmla="*/ 1920621 w 3357086"/>
                <a:gd name="connsiteY47" fmla="*/ 30575 h 3657695"/>
                <a:gd name="connsiteX48" fmla="*/ 1546574 w 3357086"/>
                <a:gd name="connsiteY48" fmla="*/ 538925 h 3657695"/>
                <a:gd name="connsiteX49" fmla="*/ 1540097 w 3357086"/>
                <a:gd name="connsiteY49" fmla="*/ 617220 h 3657695"/>
                <a:gd name="connsiteX50" fmla="*/ 1607058 w 3357086"/>
                <a:gd name="connsiteY50" fmla="*/ 658368 h 3657695"/>
                <a:gd name="connsiteX51" fmla="*/ 1761554 w 3357086"/>
                <a:gd name="connsiteY51" fmla="*/ 658368 h 3657695"/>
                <a:gd name="connsiteX52" fmla="*/ 1761554 w 3357086"/>
                <a:gd name="connsiteY52" fmla="*/ 1315022 h 3657695"/>
                <a:gd name="connsiteX53" fmla="*/ 1694021 w 3357086"/>
                <a:gd name="connsiteY53" fmla="*/ 1382554 h 3657695"/>
                <a:gd name="connsiteX54" fmla="*/ 1690592 w 3357086"/>
                <a:gd name="connsiteY54" fmla="*/ 1382839 h 3657695"/>
                <a:gd name="connsiteX55" fmla="*/ 1521428 w 3357086"/>
                <a:gd name="connsiteY55" fmla="*/ 1312831 h 3657695"/>
                <a:gd name="connsiteX56" fmla="*/ 1519238 w 3357086"/>
                <a:gd name="connsiteY56" fmla="*/ 1310259 h 3657695"/>
                <a:gd name="connsiteX57" fmla="*/ 1519238 w 3357086"/>
                <a:gd name="connsiteY57" fmla="*/ 1045464 h 3657695"/>
                <a:gd name="connsiteX58" fmla="*/ 1423797 w 3357086"/>
                <a:gd name="connsiteY58" fmla="*/ 936403 h 3657695"/>
                <a:gd name="connsiteX59" fmla="*/ 1094708 w 3357086"/>
                <a:gd name="connsiteY59" fmla="*/ 936403 h 3657695"/>
                <a:gd name="connsiteX60" fmla="*/ 999363 w 3357086"/>
                <a:gd name="connsiteY60" fmla="*/ 1045464 h 3657695"/>
                <a:gd name="connsiteX61" fmla="*/ 999363 w 3357086"/>
                <a:gd name="connsiteY61" fmla="*/ 1310259 h 3657695"/>
                <a:gd name="connsiteX62" fmla="*/ 997172 w 3357086"/>
                <a:gd name="connsiteY62" fmla="*/ 1312831 h 3657695"/>
                <a:gd name="connsiteX63" fmla="*/ 828008 w 3357086"/>
                <a:gd name="connsiteY63" fmla="*/ 1382839 h 3657695"/>
                <a:gd name="connsiteX64" fmla="*/ 824579 w 3357086"/>
                <a:gd name="connsiteY64" fmla="*/ 1382554 h 3657695"/>
                <a:gd name="connsiteX65" fmla="*/ 637413 w 3357086"/>
                <a:gd name="connsiteY65" fmla="*/ 1195388 h 3657695"/>
                <a:gd name="connsiteX66" fmla="*/ 492823 w 3357086"/>
                <a:gd name="connsiteY66" fmla="*/ 1185767 h 3657695"/>
                <a:gd name="connsiteX67" fmla="*/ 260128 w 3357086"/>
                <a:gd name="connsiteY67" fmla="*/ 1418463 h 3657695"/>
                <a:gd name="connsiteX68" fmla="*/ 269843 w 3357086"/>
                <a:gd name="connsiteY68" fmla="*/ 1563053 h 3657695"/>
                <a:gd name="connsiteX69" fmla="*/ 457010 w 3357086"/>
                <a:gd name="connsiteY69" fmla="*/ 1750219 h 3657695"/>
                <a:gd name="connsiteX70" fmla="*/ 457295 w 3357086"/>
                <a:gd name="connsiteY70" fmla="*/ 1753648 h 3657695"/>
                <a:gd name="connsiteX71" fmla="*/ 387287 w 3357086"/>
                <a:gd name="connsiteY71" fmla="*/ 1922812 h 3657695"/>
                <a:gd name="connsiteX72" fmla="*/ 384620 w 3357086"/>
                <a:gd name="connsiteY72" fmla="*/ 1925003 h 3657695"/>
                <a:gd name="connsiteX73" fmla="*/ 119825 w 3357086"/>
                <a:gd name="connsiteY73" fmla="*/ 1925003 h 3657695"/>
                <a:gd name="connsiteX74" fmla="*/ 10763 w 3357086"/>
                <a:gd name="connsiteY74" fmla="*/ 2020348 h 3657695"/>
                <a:gd name="connsiteX75" fmla="*/ 0 w 3357086"/>
                <a:gd name="connsiteY75" fmla="*/ 2184940 h 3657695"/>
                <a:gd name="connsiteX76" fmla="*/ 10763 w 3357086"/>
                <a:gd name="connsiteY76" fmla="*/ 2349437 h 3657695"/>
                <a:gd name="connsiteX77" fmla="*/ 119825 w 3357086"/>
                <a:gd name="connsiteY77" fmla="*/ 2444782 h 3657695"/>
                <a:gd name="connsiteX78" fmla="*/ 384620 w 3357086"/>
                <a:gd name="connsiteY78" fmla="*/ 2444782 h 3657695"/>
                <a:gd name="connsiteX79" fmla="*/ 387287 w 3357086"/>
                <a:gd name="connsiteY79" fmla="*/ 2446973 h 3657695"/>
                <a:gd name="connsiteX80" fmla="*/ 457295 w 3357086"/>
                <a:gd name="connsiteY80" fmla="*/ 2616041 h 3657695"/>
                <a:gd name="connsiteX81" fmla="*/ 457010 w 3357086"/>
                <a:gd name="connsiteY81" fmla="*/ 2619470 h 3657695"/>
                <a:gd name="connsiteX82" fmla="*/ 269843 w 3357086"/>
                <a:gd name="connsiteY82" fmla="*/ 2806637 h 3657695"/>
                <a:gd name="connsiteX83" fmla="*/ 260223 w 3357086"/>
                <a:gd name="connsiteY83" fmla="*/ 2951226 h 3657695"/>
                <a:gd name="connsiteX84" fmla="*/ 492919 w 3357086"/>
                <a:gd name="connsiteY84" fmla="*/ 3183922 h 3657695"/>
                <a:gd name="connsiteX85" fmla="*/ 637508 w 3357086"/>
                <a:gd name="connsiteY85" fmla="*/ 3174206 h 3657695"/>
                <a:gd name="connsiteX86" fmla="*/ 824675 w 3357086"/>
                <a:gd name="connsiteY86" fmla="*/ 2987040 h 3657695"/>
                <a:gd name="connsiteX87" fmla="*/ 828104 w 3357086"/>
                <a:gd name="connsiteY87" fmla="*/ 2986754 h 3657695"/>
                <a:gd name="connsiteX88" fmla="*/ 997172 w 3357086"/>
                <a:gd name="connsiteY88" fmla="*/ 3056763 h 3657695"/>
                <a:gd name="connsiteX89" fmla="*/ 999363 w 3357086"/>
                <a:gd name="connsiteY89" fmla="*/ 3059430 h 3657695"/>
                <a:gd name="connsiteX90" fmla="*/ 999363 w 3357086"/>
                <a:gd name="connsiteY90" fmla="*/ 3324225 h 3657695"/>
                <a:gd name="connsiteX91" fmla="*/ 1094804 w 3357086"/>
                <a:gd name="connsiteY91" fmla="*/ 3433286 h 3657695"/>
                <a:gd name="connsiteX92" fmla="*/ 1259300 w 3357086"/>
                <a:gd name="connsiteY92" fmla="*/ 3444049 h 3657695"/>
                <a:gd name="connsiteX93" fmla="*/ 1423892 w 3357086"/>
                <a:gd name="connsiteY93" fmla="*/ 3433286 h 3657695"/>
                <a:gd name="connsiteX94" fmla="*/ 1519238 w 3357086"/>
                <a:gd name="connsiteY94" fmla="*/ 3324225 h 3657695"/>
                <a:gd name="connsiteX95" fmla="*/ 1519238 w 3357086"/>
                <a:gd name="connsiteY95" fmla="*/ 3059430 h 3657695"/>
                <a:gd name="connsiteX96" fmla="*/ 1521428 w 3357086"/>
                <a:gd name="connsiteY96" fmla="*/ 3056763 h 3657695"/>
                <a:gd name="connsiteX97" fmla="*/ 1690592 w 3357086"/>
                <a:gd name="connsiteY97" fmla="*/ 2986754 h 3657695"/>
                <a:gd name="connsiteX98" fmla="*/ 1694021 w 3357086"/>
                <a:gd name="connsiteY98" fmla="*/ 2987040 h 3657695"/>
                <a:gd name="connsiteX99" fmla="*/ 1852994 w 3357086"/>
                <a:gd name="connsiteY99" fmla="*/ 3146012 h 3657695"/>
                <a:gd name="connsiteX100" fmla="*/ 2581942 w 3357086"/>
                <a:gd name="connsiteY100" fmla="*/ 3657695 h 3657695"/>
                <a:gd name="connsiteX101" fmla="*/ 3357086 w 3357086"/>
                <a:gd name="connsiteY101" fmla="*/ 2882551 h 3657695"/>
                <a:gd name="connsiteX102" fmla="*/ 3044095 w 3357086"/>
                <a:gd name="connsiteY102" fmla="*/ 2260759 h 3657695"/>
                <a:gd name="connsiteX103" fmla="*/ 3044095 w 3357086"/>
                <a:gd name="connsiteY103" fmla="*/ 2260759 h 3657695"/>
                <a:gd name="connsiteX104" fmla="*/ 1670495 w 3357086"/>
                <a:gd name="connsiteY104" fmla="*/ 551212 h 3657695"/>
                <a:gd name="connsiteX105" fmla="*/ 1980724 w 3357086"/>
                <a:gd name="connsiteY105" fmla="*/ 129540 h 3657695"/>
                <a:gd name="connsiteX106" fmla="*/ 2285619 w 3357086"/>
                <a:gd name="connsiteY106" fmla="*/ 551212 h 3657695"/>
                <a:gd name="connsiteX107" fmla="*/ 2168557 w 3357086"/>
                <a:gd name="connsiteY107" fmla="*/ 551212 h 3657695"/>
                <a:gd name="connsiteX108" fmla="*/ 2093500 w 3357086"/>
                <a:gd name="connsiteY108" fmla="*/ 626269 h 3657695"/>
                <a:gd name="connsiteX109" fmla="*/ 2093500 w 3357086"/>
                <a:gd name="connsiteY109" fmla="*/ 1241965 h 3657695"/>
                <a:gd name="connsiteX110" fmla="*/ 2025587 w 3357086"/>
                <a:gd name="connsiteY110" fmla="*/ 1185767 h 3657695"/>
                <a:gd name="connsiteX111" fmla="*/ 1880997 w 3357086"/>
                <a:gd name="connsiteY111" fmla="*/ 1195388 h 3657695"/>
                <a:gd name="connsiteX112" fmla="*/ 1868519 w 3357086"/>
                <a:gd name="connsiteY112" fmla="*/ 1207961 h 3657695"/>
                <a:gd name="connsiteX113" fmla="*/ 1868519 w 3357086"/>
                <a:gd name="connsiteY113" fmla="*/ 626174 h 3657695"/>
                <a:gd name="connsiteX114" fmla="*/ 1793462 w 3357086"/>
                <a:gd name="connsiteY114" fmla="*/ 551117 h 3657695"/>
                <a:gd name="connsiteX115" fmla="*/ 1670495 w 3357086"/>
                <a:gd name="connsiteY115" fmla="*/ 551117 h 3657695"/>
                <a:gd name="connsiteX116" fmla="*/ 1809845 w 3357086"/>
                <a:gd name="connsiteY116" fmla="*/ 2951416 h 3657695"/>
                <a:gd name="connsiteX117" fmla="*/ 1769745 w 3357086"/>
                <a:gd name="connsiteY117" fmla="*/ 2911316 h 3657695"/>
                <a:gd name="connsiteX118" fmla="*/ 1639729 w 3357086"/>
                <a:gd name="connsiteY118" fmla="*/ 2892457 h 3657695"/>
                <a:gd name="connsiteX119" fmla="*/ 1490663 w 3357086"/>
                <a:gd name="connsiteY119" fmla="*/ 2954179 h 3657695"/>
                <a:gd name="connsiteX120" fmla="*/ 1412081 w 3357086"/>
                <a:gd name="connsiteY120" fmla="*/ 3059430 h 3657695"/>
                <a:gd name="connsiteX121" fmla="*/ 1412081 w 3357086"/>
                <a:gd name="connsiteY121" fmla="*/ 3324225 h 3657695"/>
                <a:gd name="connsiteX122" fmla="*/ 1409986 w 3357086"/>
                <a:gd name="connsiteY122" fmla="*/ 3326987 h 3657695"/>
                <a:gd name="connsiteX123" fmla="*/ 1108710 w 3357086"/>
                <a:gd name="connsiteY123" fmla="*/ 3326987 h 3657695"/>
                <a:gd name="connsiteX124" fmla="*/ 1106615 w 3357086"/>
                <a:gd name="connsiteY124" fmla="*/ 3324225 h 3657695"/>
                <a:gd name="connsiteX125" fmla="*/ 1106615 w 3357086"/>
                <a:gd name="connsiteY125" fmla="*/ 3059430 h 3657695"/>
                <a:gd name="connsiteX126" fmla="*/ 1028033 w 3357086"/>
                <a:gd name="connsiteY126" fmla="*/ 2954179 h 3657695"/>
                <a:gd name="connsiteX127" fmla="*/ 878872 w 3357086"/>
                <a:gd name="connsiteY127" fmla="*/ 2892457 h 3657695"/>
                <a:gd name="connsiteX128" fmla="*/ 826294 w 3357086"/>
                <a:gd name="connsiteY128" fmla="*/ 2879027 h 3657695"/>
                <a:gd name="connsiteX129" fmla="*/ 748856 w 3357086"/>
                <a:gd name="connsiteY129" fmla="*/ 2911316 h 3657695"/>
                <a:gd name="connsiteX130" fmla="*/ 561594 w 3357086"/>
                <a:gd name="connsiteY130" fmla="*/ 3098483 h 3657695"/>
                <a:gd name="connsiteX131" fmla="*/ 558070 w 3357086"/>
                <a:gd name="connsiteY131" fmla="*/ 3098959 h 3657695"/>
                <a:gd name="connsiteX132" fmla="*/ 345091 w 3357086"/>
                <a:gd name="connsiteY132" fmla="*/ 2885980 h 3657695"/>
                <a:gd name="connsiteX133" fmla="*/ 345567 w 3357086"/>
                <a:gd name="connsiteY133" fmla="*/ 2882456 h 3657695"/>
                <a:gd name="connsiteX134" fmla="*/ 532733 w 3357086"/>
                <a:gd name="connsiteY134" fmla="*/ 2695194 h 3657695"/>
                <a:gd name="connsiteX135" fmla="*/ 551593 w 3357086"/>
                <a:gd name="connsiteY135" fmla="*/ 2565178 h 3657695"/>
                <a:gd name="connsiteX136" fmla="*/ 489871 w 3357086"/>
                <a:gd name="connsiteY136" fmla="*/ 2416112 h 3657695"/>
                <a:gd name="connsiteX137" fmla="*/ 384620 w 3357086"/>
                <a:gd name="connsiteY137" fmla="*/ 2337530 h 3657695"/>
                <a:gd name="connsiteX138" fmla="*/ 119825 w 3357086"/>
                <a:gd name="connsiteY138" fmla="*/ 2337530 h 3657695"/>
                <a:gd name="connsiteX139" fmla="*/ 117062 w 3357086"/>
                <a:gd name="connsiteY139" fmla="*/ 2335340 h 3657695"/>
                <a:gd name="connsiteX140" fmla="*/ 107252 w 3357086"/>
                <a:gd name="connsiteY140" fmla="*/ 2184749 h 3657695"/>
                <a:gd name="connsiteX141" fmla="*/ 117062 w 3357086"/>
                <a:gd name="connsiteY141" fmla="*/ 2034064 h 3657695"/>
                <a:gd name="connsiteX142" fmla="*/ 119825 w 3357086"/>
                <a:gd name="connsiteY142" fmla="*/ 2031968 h 3657695"/>
                <a:gd name="connsiteX143" fmla="*/ 384620 w 3357086"/>
                <a:gd name="connsiteY143" fmla="*/ 2031968 h 3657695"/>
                <a:gd name="connsiteX144" fmla="*/ 489871 w 3357086"/>
                <a:gd name="connsiteY144" fmla="*/ 1953387 h 3657695"/>
                <a:gd name="connsiteX145" fmla="*/ 551593 w 3357086"/>
                <a:gd name="connsiteY145" fmla="*/ 1804226 h 3657695"/>
                <a:gd name="connsiteX146" fmla="*/ 532733 w 3357086"/>
                <a:gd name="connsiteY146" fmla="*/ 1674209 h 3657695"/>
                <a:gd name="connsiteX147" fmla="*/ 345567 w 3357086"/>
                <a:gd name="connsiteY147" fmla="*/ 1487043 h 3657695"/>
                <a:gd name="connsiteX148" fmla="*/ 345091 w 3357086"/>
                <a:gd name="connsiteY148" fmla="*/ 1483519 h 3657695"/>
                <a:gd name="connsiteX149" fmla="*/ 558070 w 3357086"/>
                <a:gd name="connsiteY149" fmla="*/ 1270540 h 3657695"/>
                <a:gd name="connsiteX150" fmla="*/ 561594 w 3357086"/>
                <a:gd name="connsiteY150" fmla="*/ 1271016 h 3657695"/>
                <a:gd name="connsiteX151" fmla="*/ 748760 w 3357086"/>
                <a:gd name="connsiteY151" fmla="*/ 1458182 h 3657695"/>
                <a:gd name="connsiteX152" fmla="*/ 878777 w 3357086"/>
                <a:gd name="connsiteY152" fmla="*/ 1477042 h 3657695"/>
                <a:gd name="connsiteX153" fmla="*/ 1027938 w 3357086"/>
                <a:gd name="connsiteY153" fmla="*/ 1415320 h 3657695"/>
                <a:gd name="connsiteX154" fmla="*/ 1106519 w 3357086"/>
                <a:gd name="connsiteY154" fmla="*/ 1310068 h 3657695"/>
                <a:gd name="connsiteX155" fmla="*/ 1106519 w 3357086"/>
                <a:gd name="connsiteY155" fmla="*/ 1045274 h 3657695"/>
                <a:gd name="connsiteX156" fmla="*/ 1108615 w 3357086"/>
                <a:gd name="connsiteY156" fmla="*/ 1042511 h 3657695"/>
                <a:gd name="connsiteX157" fmla="*/ 1409891 w 3357086"/>
                <a:gd name="connsiteY157" fmla="*/ 1042511 h 3657695"/>
                <a:gd name="connsiteX158" fmla="*/ 1411986 w 3357086"/>
                <a:gd name="connsiteY158" fmla="*/ 1045274 h 3657695"/>
                <a:gd name="connsiteX159" fmla="*/ 1411986 w 3357086"/>
                <a:gd name="connsiteY159" fmla="*/ 1310068 h 3657695"/>
                <a:gd name="connsiteX160" fmla="*/ 1490567 w 3357086"/>
                <a:gd name="connsiteY160" fmla="*/ 1415320 h 3657695"/>
                <a:gd name="connsiteX161" fmla="*/ 1639729 w 3357086"/>
                <a:gd name="connsiteY161" fmla="*/ 1477042 h 3657695"/>
                <a:gd name="connsiteX162" fmla="*/ 1769745 w 3357086"/>
                <a:gd name="connsiteY162" fmla="*/ 1458182 h 3657695"/>
                <a:gd name="connsiteX163" fmla="*/ 1956911 w 3357086"/>
                <a:gd name="connsiteY163" fmla="*/ 1270921 h 3657695"/>
                <a:gd name="connsiteX164" fmla="*/ 1960436 w 3357086"/>
                <a:gd name="connsiteY164" fmla="*/ 1270445 h 3657695"/>
                <a:gd name="connsiteX165" fmla="*/ 2173415 w 3357086"/>
                <a:gd name="connsiteY165" fmla="*/ 1483424 h 3657695"/>
                <a:gd name="connsiteX166" fmla="*/ 2172938 w 3357086"/>
                <a:gd name="connsiteY166" fmla="*/ 1486948 h 3657695"/>
                <a:gd name="connsiteX167" fmla="*/ 1985772 w 3357086"/>
                <a:gd name="connsiteY167" fmla="*/ 1674114 h 3657695"/>
                <a:gd name="connsiteX168" fmla="*/ 1966913 w 3357086"/>
                <a:gd name="connsiteY168" fmla="*/ 1804130 h 3657695"/>
                <a:gd name="connsiteX169" fmla="*/ 2028635 w 3357086"/>
                <a:gd name="connsiteY169" fmla="*/ 1953292 h 3657695"/>
                <a:gd name="connsiteX170" fmla="*/ 2133886 w 3357086"/>
                <a:gd name="connsiteY170" fmla="*/ 2031873 h 3657695"/>
                <a:gd name="connsiteX171" fmla="*/ 2398681 w 3357086"/>
                <a:gd name="connsiteY171" fmla="*/ 2031873 h 3657695"/>
                <a:gd name="connsiteX172" fmla="*/ 2401443 w 3357086"/>
                <a:gd name="connsiteY172" fmla="*/ 2034064 h 3657695"/>
                <a:gd name="connsiteX173" fmla="*/ 2409635 w 3357086"/>
                <a:gd name="connsiteY173" fmla="*/ 2126647 h 3657695"/>
                <a:gd name="connsiteX174" fmla="*/ 1806702 w 3357086"/>
                <a:gd name="connsiteY174" fmla="*/ 2882456 h 3657695"/>
                <a:gd name="connsiteX175" fmla="*/ 1809845 w 3357086"/>
                <a:gd name="connsiteY175" fmla="*/ 2951416 h 3657695"/>
                <a:gd name="connsiteX176" fmla="*/ 1809845 w 3357086"/>
                <a:gd name="connsiteY176" fmla="*/ 2951416 h 3657695"/>
                <a:gd name="connsiteX177" fmla="*/ 2581847 w 3357086"/>
                <a:gd name="connsiteY177" fmla="*/ 3550444 h 3657695"/>
                <a:gd name="connsiteX178" fmla="*/ 1913858 w 3357086"/>
                <a:gd name="connsiteY178" fmla="*/ 2882456 h 3657695"/>
                <a:gd name="connsiteX179" fmla="*/ 2581847 w 3357086"/>
                <a:gd name="connsiteY179" fmla="*/ 2214467 h 3657695"/>
                <a:gd name="connsiteX180" fmla="*/ 3249835 w 3357086"/>
                <a:gd name="connsiteY180" fmla="*/ 2882456 h 3657695"/>
                <a:gd name="connsiteX181" fmla="*/ 2581847 w 3357086"/>
                <a:gd name="connsiteY181" fmla="*/ 3550444 h 3657695"/>
                <a:gd name="connsiteX182" fmla="*/ 2581847 w 3357086"/>
                <a:gd name="connsiteY182" fmla="*/ 3550444 h 3657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</a:cxnLst>
              <a:rect l="l" t="t" r="r" b="b"/>
              <a:pathLst>
                <a:path w="3357086" h="3657695">
                  <a:moveTo>
                    <a:pt x="3044095" y="2260759"/>
                  </a:moveTo>
                  <a:lnTo>
                    <a:pt x="3044095" y="1921669"/>
                  </a:lnTo>
                  <a:cubicBezTo>
                    <a:pt x="3044095" y="1892141"/>
                    <a:pt x="3020092" y="1868043"/>
                    <a:pt x="2990469" y="1868043"/>
                  </a:cubicBezTo>
                  <a:cubicBezTo>
                    <a:pt x="2960846" y="1868043"/>
                    <a:pt x="2936843" y="1892046"/>
                    <a:pt x="2936843" y="1921669"/>
                  </a:cubicBezTo>
                  <a:lnTo>
                    <a:pt x="2936843" y="2193703"/>
                  </a:lnTo>
                  <a:cubicBezTo>
                    <a:pt x="2867311" y="2157698"/>
                    <a:pt x="2791587" y="2131886"/>
                    <a:pt x="2711768" y="2118360"/>
                  </a:cubicBezTo>
                  <a:lnTo>
                    <a:pt x="2711768" y="1300829"/>
                  </a:lnTo>
                  <a:cubicBezTo>
                    <a:pt x="2711768" y="1259491"/>
                    <a:pt x="2678144" y="1225772"/>
                    <a:pt x="2636711" y="1225772"/>
                  </a:cubicBezTo>
                  <a:lnTo>
                    <a:pt x="2513838" y="1225772"/>
                  </a:lnTo>
                  <a:lnTo>
                    <a:pt x="2824067" y="804101"/>
                  </a:lnTo>
                  <a:lnTo>
                    <a:pt x="3128963" y="1225772"/>
                  </a:lnTo>
                  <a:lnTo>
                    <a:pt x="3011996" y="1225772"/>
                  </a:lnTo>
                  <a:cubicBezTo>
                    <a:pt x="2970657" y="1225772"/>
                    <a:pt x="2936939" y="1259396"/>
                    <a:pt x="2936939" y="1300829"/>
                  </a:cubicBezTo>
                  <a:lnTo>
                    <a:pt x="2936939" y="1671638"/>
                  </a:lnTo>
                  <a:cubicBezTo>
                    <a:pt x="2936939" y="1701165"/>
                    <a:pt x="2960942" y="1725263"/>
                    <a:pt x="2990564" y="1725263"/>
                  </a:cubicBezTo>
                  <a:cubicBezTo>
                    <a:pt x="3020187" y="1725263"/>
                    <a:pt x="3044190" y="1701260"/>
                    <a:pt x="3044190" y="1671638"/>
                  </a:cubicBezTo>
                  <a:lnTo>
                    <a:pt x="3044190" y="1333024"/>
                  </a:lnTo>
                  <a:lnTo>
                    <a:pt x="3192018" y="1333024"/>
                  </a:lnTo>
                  <a:cubicBezTo>
                    <a:pt x="3220307" y="1333024"/>
                    <a:pt x="3245930" y="1317403"/>
                    <a:pt x="3258788" y="1292162"/>
                  </a:cubicBezTo>
                  <a:cubicBezTo>
                    <a:pt x="3271742" y="1266920"/>
                    <a:pt x="3269361" y="1237012"/>
                    <a:pt x="3252788" y="1214057"/>
                  </a:cubicBezTo>
                  <a:lnTo>
                    <a:pt x="2885218" y="705707"/>
                  </a:lnTo>
                  <a:cubicBezTo>
                    <a:pt x="2871216" y="686372"/>
                    <a:pt x="2848642" y="674751"/>
                    <a:pt x="2824734" y="674656"/>
                  </a:cubicBezTo>
                  <a:cubicBezTo>
                    <a:pt x="2824639" y="674656"/>
                    <a:pt x="2824544" y="674656"/>
                    <a:pt x="2824448" y="674656"/>
                  </a:cubicBezTo>
                  <a:cubicBezTo>
                    <a:pt x="2800636" y="674656"/>
                    <a:pt x="2778157" y="686086"/>
                    <a:pt x="2764060" y="705231"/>
                  </a:cubicBezTo>
                  <a:lnTo>
                    <a:pt x="2390108" y="1213580"/>
                  </a:lnTo>
                  <a:cubicBezTo>
                    <a:pt x="2373249" y="1236536"/>
                    <a:pt x="2370678" y="1266444"/>
                    <a:pt x="2383536" y="1291876"/>
                  </a:cubicBezTo>
                  <a:cubicBezTo>
                    <a:pt x="2396395" y="1317212"/>
                    <a:pt x="2422017" y="1333024"/>
                    <a:pt x="2450497" y="1333024"/>
                  </a:cubicBezTo>
                  <a:lnTo>
                    <a:pt x="2604992" y="1333024"/>
                  </a:lnTo>
                  <a:lnTo>
                    <a:pt x="2604992" y="2107787"/>
                  </a:lnTo>
                  <a:cubicBezTo>
                    <a:pt x="2597372" y="2107597"/>
                    <a:pt x="2589753" y="2107406"/>
                    <a:pt x="2582037" y="2107406"/>
                  </a:cubicBezTo>
                  <a:cubicBezTo>
                    <a:pt x="2559844" y="2107406"/>
                    <a:pt x="2537936" y="2108359"/>
                    <a:pt x="2516219" y="2110264"/>
                  </a:cubicBezTo>
                  <a:cubicBezTo>
                    <a:pt x="2514505" y="2080165"/>
                    <a:pt x="2511838" y="2050066"/>
                    <a:pt x="2507932" y="2020253"/>
                  </a:cubicBezTo>
                  <a:cubicBezTo>
                    <a:pt x="2500789" y="1965865"/>
                    <a:pt x="2453926" y="1924907"/>
                    <a:pt x="2398871" y="1924907"/>
                  </a:cubicBezTo>
                  <a:lnTo>
                    <a:pt x="2134076" y="1924907"/>
                  </a:lnTo>
                  <a:cubicBezTo>
                    <a:pt x="2132838" y="1924907"/>
                    <a:pt x="2131790" y="1924050"/>
                    <a:pt x="2131409" y="1922717"/>
                  </a:cubicBezTo>
                  <a:cubicBezTo>
                    <a:pt x="2113883" y="1864138"/>
                    <a:pt x="2090357" y="1807274"/>
                    <a:pt x="2061401" y="1753553"/>
                  </a:cubicBezTo>
                  <a:cubicBezTo>
                    <a:pt x="2060734" y="1752314"/>
                    <a:pt x="2060829" y="1750981"/>
                    <a:pt x="2061686" y="1750124"/>
                  </a:cubicBezTo>
                  <a:lnTo>
                    <a:pt x="2248853" y="1562957"/>
                  </a:lnTo>
                  <a:cubicBezTo>
                    <a:pt x="2287810" y="1524000"/>
                    <a:pt x="2291906" y="1461897"/>
                    <a:pt x="2258473" y="1418368"/>
                  </a:cubicBezTo>
                  <a:cubicBezTo>
                    <a:pt x="2240185" y="1394460"/>
                    <a:pt x="2220944" y="1371410"/>
                    <a:pt x="2200942" y="1348931"/>
                  </a:cubicBezTo>
                  <a:lnTo>
                    <a:pt x="2200942" y="658368"/>
                  </a:lnTo>
                  <a:lnTo>
                    <a:pt x="2348674" y="658368"/>
                  </a:lnTo>
                  <a:cubicBezTo>
                    <a:pt x="2376964" y="658368"/>
                    <a:pt x="2402586" y="642747"/>
                    <a:pt x="2415445" y="617506"/>
                  </a:cubicBezTo>
                  <a:cubicBezTo>
                    <a:pt x="2428399" y="592265"/>
                    <a:pt x="2426018" y="562356"/>
                    <a:pt x="2409444" y="539401"/>
                  </a:cubicBezTo>
                  <a:lnTo>
                    <a:pt x="2041779" y="31052"/>
                  </a:lnTo>
                  <a:cubicBezTo>
                    <a:pt x="2027777" y="11716"/>
                    <a:pt x="2005203" y="95"/>
                    <a:pt x="1981295" y="0"/>
                  </a:cubicBezTo>
                  <a:cubicBezTo>
                    <a:pt x="1981200" y="0"/>
                    <a:pt x="1981105" y="0"/>
                    <a:pt x="1981010" y="0"/>
                  </a:cubicBezTo>
                  <a:cubicBezTo>
                    <a:pt x="1957197" y="0"/>
                    <a:pt x="1934718" y="11430"/>
                    <a:pt x="1920621" y="30575"/>
                  </a:cubicBezTo>
                  <a:lnTo>
                    <a:pt x="1546574" y="538925"/>
                  </a:lnTo>
                  <a:cubicBezTo>
                    <a:pt x="1529715" y="561785"/>
                    <a:pt x="1527239" y="591788"/>
                    <a:pt x="1540097" y="617220"/>
                  </a:cubicBezTo>
                  <a:cubicBezTo>
                    <a:pt x="1552956" y="642557"/>
                    <a:pt x="1578578" y="658368"/>
                    <a:pt x="1607058" y="658368"/>
                  </a:cubicBezTo>
                  <a:lnTo>
                    <a:pt x="1761554" y="658368"/>
                  </a:lnTo>
                  <a:lnTo>
                    <a:pt x="1761554" y="1315022"/>
                  </a:lnTo>
                  <a:lnTo>
                    <a:pt x="1694021" y="1382554"/>
                  </a:lnTo>
                  <a:cubicBezTo>
                    <a:pt x="1693164" y="1383411"/>
                    <a:pt x="1691831" y="1383506"/>
                    <a:pt x="1690592" y="1382839"/>
                  </a:cubicBezTo>
                  <a:cubicBezTo>
                    <a:pt x="1636871" y="1353884"/>
                    <a:pt x="1580007" y="1330357"/>
                    <a:pt x="1521428" y="1312831"/>
                  </a:cubicBezTo>
                  <a:cubicBezTo>
                    <a:pt x="1520095" y="1312450"/>
                    <a:pt x="1519238" y="1311402"/>
                    <a:pt x="1519238" y="1310259"/>
                  </a:cubicBezTo>
                  <a:lnTo>
                    <a:pt x="1519238" y="1045464"/>
                  </a:lnTo>
                  <a:cubicBezTo>
                    <a:pt x="1519238" y="990410"/>
                    <a:pt x="1478280" y="943547"/>
                    <a:pt x="1423797" y="936403"/>
                  </a:cubicBezTo>
                  <a:cubicBezTo>
                    <a:pt x="1315117" y="922211"/>
                    <a:pt x="1203389" y="922211"/>
                    <a:pt x="1094708" y="936403"/>
                  </a:cubicBezTo>
                  <a:cubicBezTo>
                    <a:pt x="1040321" y="943547"/>
                    <a:pt x="999363" y="990410"/>
                    <a:pt x="999363" y="1045464"/>
                  </a:cubicBezTo>
                  <a:lnTo>
                    <a:pt x="999363" y="1310259"/>
                  </a:lnTo>
                  <a:cubicBezTo>
                    <a:pt x="999363" y="1311497"/>
                    <a:pt x="998506" y="1312450"/>
                    <a:pt x="997172" y="1312831"/>
                  </a:cubicBezTo>
                  <a:cubicBezTo>
                    <a:pt x="938594" y="1330357"/>
                    <a:pt x="881729" y="1353979"/>
                    <a:pt x="828008" y="1382839"/>
                  </a:cubicBezTo>
                  <a:cubicBezTo>
                    <a:pt x="826770" y="1383506"/>
                    <a:pt x="825437" y="1383411"/>
                    <a:pt x="824579" y="1382554"/>
                  </a:cubicBezTo>
                  <a:lnTo>
                    <a:pt x="637413" y="1195388"/>
                  </a:lnTo>
                  <a:cubicBezTo>
                    <a:pt x="598456" y="1156430"/>
                    <a:pt x="536353" y="1152335"/>
                    <a:pt x="492823" y="1185767"/>
                  </a:cubicBezTo>
                  <a:cubicBezTo>
                    <a:pt x="405479" y="1252823"/>
                    <a:pt x="327184" y="1331119"/>
                    <a:pt x="260128" y="1418463"/>
                  </a:cubicBezTo>
                  <a:cubicBezTo>
                    <a:pt x="226695" y="1461992"/>
                    <a:pt x="230886" y="1524095"/>
                    <a:pt x="269843" y="1563053"/>
                  </a:cubicBezTo>
                  <a:lnTo>
                    <a:pt x="457010" y="1750219"/>
                  </a:lnTo>
                  <a:cubicBezTo>
                    <a:pt x="457867" y="1751076"/>
                    <a:pt x="457962" y="1752410"/>
                    <a:pt x="457295" y="1753648"/>
                  </a:cubicBezTo>
                  <a:cubicBezTo>
                    <a:pt x="428339" y="1807369"/>
                    <a:pt x="404813" y="1864233"/>
                    <a:pt x="387287" y="1922812"/>
                  </a:cubicBezTo>
                  <a:cubicBezTo>
                    <a:pt x="386906" y="1924145"/>
                    <a:pt x="385858" y="1925003"/>
                    <a:pt x="384620" y="1925003"/>
                  </a:cubicBezTo>
                  <a:lnTo>
                    <a:pt x="119825" y="1925003"/>
                  </a:lnTo>
                  <a:cubicBezTo>
                    <a:pt x="64770" y="1925003"/>
                    <a:pt x="17907" y="1965960"/>
                    <a:pt x="10763" y="2020348"/>
                  </a:cubicBezTo>
                  <a:cubicBezTo>
                    <a:pt x="3620" y="2074640"/>
                    <a:pt x="0" y="2129981"/>
                    <a:pt x="0" y="2184940"/>
                  </a:cubicBezTo>
                  <a:cubicBezTo>
                    <a:pt x="0" y="2239804"/>
                    <a:pt x="3620" y="2295144"/>
                    <a:pt x="10763" y="2349437"/>
                  </a:cubicBezTo>
                  <a:cubicBezTo>
                    <a:pt x="17907" y="2403824"/>
                    <a:pt x="64770" y="2444782"/>
                    <a:pt x="119825" y="2444782"/>
                  </a:cubicBezTo>
                  <a:lnTo>
                    <a:pt x="384620" y="2444782"/>
                  </a:lnTo>
                  <a:cubicBezTo>
                    <a:pt x="385858" y="2444782"/>
                    <a:pt x="386810" y="2445639"/>
                    <a:pt x="387287" y="2446973"/>
                  </a:cubicBezTo>
                  <a:cubicBezTo>
                    <a:pt x="404813" y="2505456"/>
                    <a:pt x="428339" y="2562416"/>
                    <a:pt x="457295" y="2616041"/>
                  </a:cubicBezTo>
                  <a:cubicBezTo>
                    <a:pt x="457962" y="2617280"/>
                    <a:pt x="457867" y="2618613"/>
                    <a:pt x="457010" y="2619470"/>
                  </a:cubicBezTo>
                  <a:lnTo>
                    <a:pt x="269843" y="2806637"/>
                  </a:lnTo>
                  <a:cubicBezTo>
                    <a:pt x="230886" y="2845594"/>
                    <a:pt x="226790" y="2907697"/>
                    <a:pt x="260223" y="2951226"/>
                  </a:cubicBezTo>
                  <a:cubicBezTo>
                    <a:pt x="327279" y="3038570"/>
                    <a:pt x="405575" y="3116866"/>
                    <a:pt x="492919" y="3183922"/>
                  </a:cubicBezTo>
                  <a:cubicBezTo>
                    <a:pt x="536448" y="3217355"/>
                    <a:pt x="598551" y="3213164"/>
                    <a:pt x="637508" y="3174206"/>
                  </a:cubicBezTo>
                  <a:lnTo>
                    <a:pt x="824675" y="2987040"/>
                  </a:lnTo>
                  <a:cubicBezTo>
                    <a:pt x="825532" y="2986183"/>
                    <a:pt x="826865" y="2986088"/>
                    <a:pt x="828104" y="2986754"/>
                  </a:cubicBezTo>
                  <a:cubicBezTo>
                    <a:pt x="881825" y="3015710"/>
                    <a:pt x="938689" y="3039237"/>
                    <a:pt x="997172" y="3056763"/>
                  </a:cubicBezTo>
                  <a:cubicBezTo>
                    <a:pt x="998506" y="3057144"/>
                    <a:pt x="999363" y="3058192"/>
                    <a:pt x="999363" y="3059430"/>
                  </a:cubicBezTo>
                  <a:lnTo>
                    <a:pt x="999363" y="3324225"/>
                  </a:lnTo>
                  <a:cubicBezTo>
                    <a:pt x="999363" y="3379280"/>
                    <a:pt x="1040321" y="3426143"/>
                    <a:pt x="1094804" y="3433286"/>
                  </a:cubicBezTo>
                  <a:cubicBezTo>
                    <a:pt x="1149096" y="3440430"/>
                    <a:pt x="1204532" y="3444049"/>
                    <a:pt x="1259300" y="3444049"/>
                  </a:cubicBezTo>
                  <a:cubicBezTo>
                    <a:pt x="1314164" y="3444049"/>
                    <a:pt x="1369505" y="3440430"/>
                    <a:pt x="1423892" y="3433286"/>
                  </a:cubicBezTo>
                  <a:cubicBezTo>
                    <a:pt x="1478280" y="3426143"/>
                    <a:pt x="1519238" y="3379280"/>
                    <a:pt x="1519238" y="3324225"/>
                  </a:cubicBezTo>
                  <a:lnTo>
                    <a:pt x="1519238" y="3059430"/>
                  </a:lnTo>
                  <a:cubicBezTo>
                    <a:pt x="1519238" y="3058192"/>
                    <a:pt x="1520095" y="3057239"/>
                    <a:pt x="1521428" y="3056763"/>
                  </a:cubicBezTo>
                  <a:cubicBezTo>
                    <a:pt x="1579912" y="3039237"/>
                    <a:pt x="1636871" y="3015710"/>
                    <a:pt x="1690592" y="2986754"/>
                  </a:cubicBezTo>
                  <a:cubicBezTo>
                    <a:pt x="1691831" y="2986088"/>
                    <a:pt x="1693164" y="2986183"/>
                    <a:pt x="1694021" y="2987040"/>
                  </a:cubicBezTo>
                  <a:lnTo>
                    <a:pt x="1852994" y="3146012"/>
                  </a:lnTo>
                  <a:cubicBezTo>
                    <a:pt x="1961102" y="3444145"/>
                    <a:pt x="2247043" y="3657695"/>
                    <a:pt x="2581942" y="3657695"/>
                  </a:cubicBezTo>
                  <a:cubicBezTo>
                    <a:pt x="3009329" y="3657695"/>
                    <a:pt x="3357086" y="3310033"/>
                    <a:pt x="3357086" y="2882551"/>
                  </a:cubicBezTo>
                  <a:cubicBezTo>
                    <a:pt x="3356896" y="2628233"/>
                    <a:pt x="3233833" y="2402110"/>
                    <a:pt x="3044095" y="2260759"/>
                  </a:cubicBezTo>
                  <a:lnTo>
                    <a:pt x="3044095" y="2260759"/>
                  </a:lnTo>
                  <a:close/>
                  <a:moveTo>
                    <a:pt x="1670495" y="551212"/>
                  </a:moveTo>
                  <a:lnTo>
                    <a:pt x="1980724" y="129540"/>
                  </a:lnTo>
                  <a:lnTo>
                    <a:pt x="2285619" y="551212"/>
                  </a:lnTo>
                  <a:lnTo>
                    <a:pt x="2168557" y="551212"/>
                  </a:lnTo>
                  <a:cubicBezTo>
                    <a:pt x="2127218" y="551212"/>
                    <a:pt x="2093500" y="584930"/>
                    <a:pt x="2093500" y="626269"/>
                  </a:cubicBezTo>
                  <a:lnTo>
                    <a:pt x="2093500" y="1241965"/>
                  </a:lnTo>
                  <a:cubicBezTo>
                    <a:pt x="2071497" y="1222439"/>
                    <a:pt x="2048923" y="1203674"/>
                    <a:pt x="2025587" y="1185767"/>
                  </a:cubicBezTo>
                  <a:cubicBezTo>
                    <a:pt x="1982057" y="1152335"/>
                    <a:pt x="1919954" y="1156526"/>
                    <a:pt x="1880997" y="1195388"/>
                  </a:cubicBezTo>
                  <a:lnTo>
                    <a:pt x="1868519" y="1207961"/>
                  </a:lnTo>
                  <a:lnTo>
                    <a:pt x="1868519" y="626174"/>
                  </a:lnTo>
                  <a:cubicBezTo>
                    <a:pt x="1868519" y="584835"/>
                    <a:pt x="1834896" y="551117"/>
                    <a:pt x="1793462" y="551117"/>
                  </a:cubicBezTo>
                  <a:lnTo>
                    <a:pt x="1670495" y="551117"/>
                  </a:lnTo>
                  <a:close/>
                  <a:moveTo>
                    <a:pt x="1809845" y="2951416"/>
                  </a:moveTo>
                  <a:lnTo>
                    <a:pt x="1769745" y="2911316"/>
                  </a:lnTo>
                  <a:cubicBezTo>
                    <a:pt x="1735169" y="2876741"/>
                    <a:pt x="1682972" y="2869216"/>
                    <a:pt x="1639729" y="2892457"/>
                  </a:cubicBezTo>
                  <a:cubicBezTo>
                    <a:pt x="1592390" y="2917984"/>
                    <a:pt x="1542193" y="2938748"/>
                    <a:pt x="1490663" y="2954179"/>
                  </a:cubicBezTo>
                  <a:cubicBezTo>
                    <a:pt x="1443609" y="2968276"/>
                    <a:pt x="1412081" y="3010567"/>
                    <a:pt x="1412081" y="3059430"/>
                  </a:cubicBezTo>
                  <a:lnTo>
                    <a:pt x="1412081" y="3324225"/>
                  </a:lnTo>
                  <a:cubicBezTo>
                    <a:pt x="1412081" y="3325559"/>
                    <a:pt x="1411129" y="3326892"/>
                    <a:pt x="1409986" y="3326987"/>
                  </a:cubicBezTo>
                  <a:cubicBezTo>
                    <a:pt x="1310450" y="3339941"/>
                    <a:pt x="1208151" y="3339941"/>
                    <a:pt x="1108710" y="3326987"/>
                  </a:cubicBezTo>
                  <a:cubicBezTo>
                    <a:pt x="1107472" y="3326797"/>
                    <a:pt x="1106615" y="3325559"/>
                    <a:pt x="1106615" y="3324225"/>
                  </a:cubicBezTo>
                  <a:lnTo>
                    <a:pt x="1106615" y="3059430"/>
                  </a:lnTo>
                  <a:cubicBezTo>
                    <a:pt x="1106615" y="3010567"/>
                    <a:pt x="1074992" y="2968276"/>
                    <a:pt x="1028033" y="2954179"/>
                  </a:cubicBezTo>
                  <a:cubicBezTo>
                    <a:pt x="976408" y="2938653"/>
                    <a:pt x="926306" y="2917984"/>
                    <a:pt x="878872" y="2892457"/>
                  </a:cubicBezTo>
                  <a:cubicBezTo>
                    <a:pt x="862203" y="2883408"/>
                    <a:pt x="844106" y="2879027"/>
                    <a:pt x="826294" y="2879027"/>
                  </a:cubicBezTo>
                  <a:cubicBezTo>
                    <a:pt x="797909" y="2879027"/>
                    <a:pt x="770096" y="2890076"/>
                    <a:pt x="748856" y="2911316"/>
                  </a:cubicBezTo>
                  <a:lnTo>
                    <a:pt x="561594" y="3098483"/>
                  </a:lnTo>
                  <a:cubicBezTo>
                    <a:pt x="560642" y="3099435"/>
                    <a:pt x="559022" y="3099626"/>
                    <a:pt x="558070" y="3098959"/>
                  </a:cubicBezTo>
                  <a:cubicBezTo>
                    <a:pt x="478155" y="3037523"/>
                    <a:pt x="406527" y="2965895"/>
                    <a:pt x="345091" y="2885980"/>
                  </a:cubicBezTo>
                  <a:cubicBezTo>
                    <a:pt x="344329" y="2885028"/>
                    <a:pt x="344615" y="2883408"/>
                    <a:pt x="345567" y="2882456"/>
                  </a:cubicBezTo>
                  <a:lnTo>
                    <a:pt x="532733" y="2695194"/>
                  </a:lnTo>
                  <a:cubicBezTo>
                    <a:pt x="567309" y="2660618"/>
                    <a:pt x="574834" y="2608421"/>
                    <a:pt x="551593" y="2565178"/>
                  </a:cubicBezTo>
                  <a:cubicBezTo>
                    <a:pt x="526066" y="2517839"/>
                    <a:pt x="505301" y="2467737"/>
                    <a:pt x="489871" y="2416112"/>
                  </a:cubicBezTo>
                  <a:cubicBezTo>
                    <a:pt x="475774" y="2369058"/>
                    <a:pt x="433483" y="2337530"/>
                    <a:pt x="384620" y="2337530"/>
                  </a:cubicBezTo>
                  <a:lnTo>
                    <a:pt x="119825" y="2337530"/>
                  </a:lnTo>
                  <a:cubicBezTo>
                    <a:pt x="118491" y="2337530"/>
                    <a:pt x="117253" y="2336578"/>
                    <a:pt x="117062" y="2335340"/>
                  </a:cubicBezTo>
                  <a:cubicBezTo>
                    <a:pt x="110585" y="2285619"/>
                    <a:pt x="107252" y="2234946"/>
                    <a:pt x="107252" y="2184749"/>
                  </a:cubicBezTo>
                  <a:cubicBezTo>
                    <a:pt x="107252" y="2134553"/>
                    <a:pt x="110490" y="2083880"/>
                    <a:pt x="117062" y="2034064"/>
                  </a:cubicBezTo>
                  <a:cubicBezTo>
                    <a:pt x="117253" y="2032921"/>
                    <a:pt x="118491" y="2031968"/>
                    <a:pt x="119825" y="2031968"/>
                  </a:cubicBezTo>
                  <a:lnTo>
                    <a:pt x="384620" y="2031968"/>
                  </a:lnTo>
                  <a:cubicBezTo>
                    <a:pt x="433483" y="2031968"/>
                    <a:pt x="475774" y="2000441"/>
                    <a:pt x="489871" y="1953387"/>
                  </a:cubicBezTo>
                  <a:cubicBezTo>
                    <a:pt x="505396" y="1901762"/>
                    <a:pt x="526161" y="1851565"/>
                    <a:pt x="551593" y="1804226"/>
                  </a:cubicBezTo>
                  <a:cubicBezTo>
                    <a:pt x="574834" y="1760982"/>
                    <a:pt x="567309" y="1708785"/>
                    <a:pt x="532733" y="1674209"/>
                  </a:cubicBezTo>
                  <a:lnTo>
                    <a:pt x="345567" y="1487043"/>
                  </a:lnTo>
                  <a:cubicBezTo>
                    <a:pt x="344615" y="1485995"/>
                    <a:pt x="344424" y="1484471"/>
                    <a:pt x="345091" y="1483519"/>
                  </a:cubicBezTo>
                  <a:cubicBezTo>
                    <a:pt x="406527" y="1403604"/>
                    <a:pt x="478155" y="1331881"/>
                    <a:pt x="558070" y="1270540"/>
                  </a:cubicBezTo>
                  <a:cubicBezTo>
                    <a:pt x="559022" y="1269873"/>
                    <a:pt x="560642" y="1270064"/>
                    <a:pt x="561594" y="1271016"/>
                  </a:cubicBezTo>
                  <a:lnTo>
                    <a:pt x="748760" y="1458182"/>
                  </a:lnTo>
                  <a:cubicBezTo>
                    <a:pt x="783336" y="1492758"/>
                    <a:pt x="835533" y="1500283"/>
                    <a:pt x="878777" y="1477042"/>
                  </a:cubicBezTo>
                  <a:cubicBezTo>
                    <a:pt x="926116" y="1451515"/>
                    <a:pt x="976313" y="1430846"/>
                    <a:pt x="1027938" y="1415320"/>
                  </a:cubicBezTo>
                  <a:cubicBezTo>
                    <a:pt x="1074896" y="1401223"/>
                    <a:pt x="1106519" y="1358932"/>
                    <a:pt x="1106519" y="1310068"/>
                  </a:cubicBezTo>
                  <a:lnTo>
                    <a:pt x="1106519" y="1045274"/>
                  </a:lnTo>
                  <a:cubicBezTo>
                    <a:pt x="1106519" y="1043940"/>
                    <a:pt x="1107472" y="1042702"/>
                    <a:pt x="1108615" y="1042511"/>
                  </a:cubicBezTo>
                  <a:cubicBezTo>
                    <a:pt x="1208056" y="1029462"/>
                    <a:pt x="1310450" y="1029462"/>
                    <a:pt x="1409891" y="1042511"/>
                  </a:cubicBezTo>
                  <a:cubicBezTo>
                    <a:pt x="1411034" y="1042702"/>
                    <a:pt x="1411986" y="1043845"/>
                    <a:pt x="1411986" y="1045274"/>
                  </a:cubicBezTo>
                  <a:lnTo>
                    <a:pt x="1411986" y="1310068"/>
                  </a:lnTo>
                  <a:cubicBezTo>
                    <a:pt x="1411986" y="1358932"/>
                    <a:pt x="1443609" y="1401223"/>
                    <a:pt x="1490567" y="1415320"/>
                  </a:cubicBezTo>
                  <a:cubicBezTo>
                    <a:pt x="1542193" y="1430846"/>
                    <a:pt x="1592294" y="1451610"/>
                    <a:pt x="1639729" y="1477042"/>
                  </a:cubicBezTo>
                  <a:cubicBezTo>
                    <a:pt x="1682877" y="1500283"/>
                    <a:pt x="1735169" y="1492758"/>
                    <a:pt x="1769745" y="1458182"/>
                  </a:cubicBezTo>
                  <a:lnTo>
                    <a:pt x="1956911" y="1270921"/>
                  </a:lnTo>
                  <a:cubicBezTo>
                    <a:pt x="1957864" y="1269968"/>
                    <a:pt x="1959483" y="1269778"/>
                    <a:pt x="1960436" y="1270445"/>
                  </a:cubicBezTo>
                  <a:cubicBezTo>
                    <a:pt x="2040350" y="1331881"/>
                    <a:pt x="2111978" y="1403509"/>
                    <a:pt x="2173415" y="1483424"/>
                  </a:cubicBezTo>
                  <a:cubicBezTo>
                    <a:pt x="2174177" y="1484376"/>
                    <a:pt x="2173986" y="1485900"/>
                    <a:pt x="2172938" y="1486948"/>
                  </a:cubicBezTo>
                  <a:lnTo>
                    <a:pt x="1985772" y="1674114"/>
                  </a:lnTo>
                  <a:cubicBezTo>
                    <a:pt x="1951292" y="1708690"/>
                    <a:pt x="1943672" y="1760887"/>
                    <a:pt x="1966913" y="1804130"/>
                  </a:cubicBezTo>
                  <a:cubicBezTo>
                    <a:pt x="1992440" y="1851470"/>
                    <a:pt x="2013204" y="1901666"/>
                    <a:pt x="2028635" y="1953292"/>
                  </a:cubicBezTo>
                  <a:cubicBezTo>
                    <a:pt x="2042732" y="2000250"/>
                    <a:pt x="2085022" y="2031873"/>
                    <a:pt x="2133886" y="2031873"/>
                  </a:cubicBezTo>
                  <a:lnTo>
                    <a:pt x="2398681" y="2031873"/>
                  </a:lnTo>
                  <a:cubicBezTo>
                    <a:pt x="2400014" y="2031873"/>
                    <a:pt x="2401348" y="2032826"/>
                    <a:pt x="2401443" y="2034064"/>
                  </a:cubicBezTo>
                  <a:cubicBezTo>
                    <a:pt x="2405444" y="2064639"/>
                    <a:pt x="2408111" y="2095595"/>
                    <a:pt x="2409635" y="2126647"/>
                  </a:cubicBezTo>
                  <a:cubicBezTo>
                    <a:pt x="2064830" y="2205133"/>
                    <a:pt x="1806702" y="2514219"/>
                    <a:pt x="1806702" y="2882456"/>
                  </a:cubicBezTo>
                  <a:cubicBezTo>
                    <a:pt x="1806702" y="2905697"/>
                    <a:pt x="1807845" y="2928652"/>
                    <a:pt x="1809845" y="2951416"/>
                  </a:cubicBezTo>
                  <a:lnTo>
                    <a:pt x="1809845" y="2951416"/>
                  </a:lnTo>
                  <a:close/>
                  <a:moveTo>
                    <a:pt x="2581847" y="3550444"/>
                  </a:moveTo>
                  <a:cubicBezTo>
                    <a:pt x="2213515" y="3550444"/>
                    <a:pt x="1913858" y="3250787"/>
                    <a:pt x="1913858" y="2882456"/>
                  </a:cubicBezTo>
                  <a:cubicBezTo>
                    <a:pt x="1913858" y="2514124"/>
                    <a:pt x="2213515" y="2214467"/>
                    <a:pt x="2581847" y="2214467"/>
                  </a:cubicBezTo>
                  <a:cubicBezTo>
                    <a:pt x="2950178" y="2214467"/>
                    <a:pt x="3249835" y="2514124"/>
                    <a:pt x="3249835" y="2882456"/>
                  </a:cubicBezTo>
                  <a:cubicBezTo>
                    <a:pt x="3249835" y="3250787"/>
                    <a:pt x="2950178" y="3550444"/>
                    <a:pt x="2581847" y="3550444"/>
                  </a:cubicBezTo>
                  <a:lnTo>
                    <a:pt x="2581847" y="355044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69" name="任意多边形: 形状 268">
              <a:extLst>
                <a:ext uri="{FF2B5EF4-FFF2-40B4-BE49-F238E27FC236}">
                  <a16:creationId xmlns:a16="http://schemas.microsoft.com/office/drawing/2014/main" id="{15A2EB72-11FC-43F6-9171-DD8702C4217E}"/>
                </a:ext>
              </a:extLst>
            </p:cNvPr>
            <p:cNvSpPr/>
            <p:nvPr/>
          </p:nvSpPr>
          <p:spPr>
            <a:xfrm>
              <a:off x="6402895" y="3886200"/>
              <a:ext cx="1185550" cy="1193006"/>
            </a:xfrm>
            <a:custGeom>
              <a:avLst/>
              <a:gdLst>
                <a:gd name="connsiteX0" fmla="*/ 1079087 w 1185550"/>
                <a:gd name="connsiteY0" fmla="*/ 515969 h 1193006"/>
                <a:gd name="connsiteX1" fmla="*/ 1140714 w 1185550"/>
                <a:gd name="connsiteY1" fmla="*/ 560070 h 1193006"/>
                <a:gd name="connsiteX2" fmla="*/ 1184815 w 1185550"/>
                <a:gd name="connsiteY2" fmla="*/ 498443 h 1193006"/>
                <a:gd name="connsiteX3" fmla="*/ 983932 w 1185550"/>
                <a:gd name="connsiteY3" fmla="*/ 143351 h 1193006"/>
                <a:gd name="connsiteX4" fmla="*/ 596551 w 1185550"/>
                <a:gd name="connsiteY4" fmla="*/ 0 h 1193006"/>
                <a:gd name="connsiteX5" fmla="*/ 0 w 1185550"/>
                <a:gd name="connsiteY5" fmla="*/ 596455 h 1193006"/>
                <a:gd name="connsiteX6" fmla="*/ 596551 w 1185550"/>
                <a:gd name="connsiteY6" fmla="*/ 1193006 h 1193006"/>
                <a:gd name="connsiteX7" fmla="*/ 953548 w 1185550"/>
                <a:gd name="connsiteY7" fmla="*/ 1074134 h 1193006"/>
                <a:gd name="connsiteX8" fmla="*/ 1166336 w 1185550"/>
                <a:gd name="connsiteY8" fmla="*/ 773144 h 1193006"/>
                <a:gd name="connsiteX9" fmla="*/ 1131094 w 1185550"/>
                <a:gd name="connsiteY9" fmla="*/ 706088 h 1193006"/>
                <a:gd name="connsiteX10" fmla="*/ 1064038 w 1185550"/>
                <a:gd name="connsiteY10" fmla="*/ 741331 h 1193006"/>
                <a:gd name="connsiteX11" fmla="*/ 889349 w 1185550"/>
                <a:gd name="connsiteY11" fmla="*/ 988409 h 1193006"/>
                <a:gd name="connsiteX12" fmla="*/ 596646 w 1185550"/>
                <a:gd name="connsiteY12" fmla="*/ 1085850 h 1193006"/>
                <a:gd name="connsiteX13" fmla="*/ 107251 w 1185550"/>
                <a:gd name="connsiteY13" fmla="*/ 596455 h 1193006"/>
                <a:gd name="connsiteX14" fmla="*/ 596646 w 1185550"/>
                <a:gd name="connsiteY14" fmla="*/ 107061 h 1193006"/>
                <a:gd name="connsiteX15" fmla="*/ 914305 w 1185550"/>
                <a:gd name="connsiteY15" fmla="*/ 224599 h 1193006"/>
                <a:gd name="connsiteX16" fmla="*/ 1079087 w 1185550"/>
                <a:gd name="connsiteY16" fmla="*/ 515969 h 1193006"/>
                <a:gd name="connsiteX17" fmla="*/ 1079087 w 1185550"/>
                <a:gd name="connsiteY17" fmla="*/ 515969 h 11930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185550" h="1193006">
                  <a:moveTo>
                    <a:pt x="1079087" y="515969"/>
                  </a:moveTo>
                  <a:cubicBezTo>
                    <a:pt x="1083945" y="545211"/>
                    <a:pt x="1111472" y="564928"/>
                    <a:pt x="1140714" y="560070"/>
                  </a:cubicBezTo>
                  <a:cubicBezTo>
                    <a:pt x="1169956" y="555212"/>
                    <a:pt x="1189673" y="527590"/>
                    <a:pt x="1184815" y="498443"/>
                  </a:cubicBezTo>
                  <a:cubicBezTo>
                    <a:pt x="1161955" y="360807"/>
                    <a:pt x="1090613" y="234696"/>
                    <a:pt x="983932" y="143351"/>
                  </a:cubicBezTo>
                  <a:cubicBezTo>
                    <a:pt x="876014" y="50959"/>
                    <a:pt x="738473" y="0"/>
                    <a:pt x="596551" y="0"/>
                  </a:cubicBezTo>
                  <a:cubicBezTo>
                    <a:pt x="267653" y="0"/>
                    <a:pt x="0" y="267557"/>
                    <a:pt x="0" y="596455"/>
                  </a:cubicBezTo>
                  <a:cubicBezTo>
                    <a:pt x="0" y="925354"/>
                    <a:pt x="267557" y="1193006"/>
                    <a:pt x="596551" y="1193006"/>
                  </a:cubicBezTo>
                  <a:cubicBezTo>
                    <a:pt x="726281" y="1193006"/>
                    <a:pt x="849725" y="1151858"/>
                    <a:pt x="953548" y="1074134"/>
                  </a:cubicBezTo>
                  <a:cubicBezTo>
                    <a:pt x="1053846" y="998982"/>
                    <a:pt x="1129379" y="892112"/>
                    <a:pt x="1166336" y="773144"/>
                  </a:cubicBezTo>
                  <a:cubicBezTo>
                    <a:pt x="1175099" y="744950"/>
                    <a:pt x="1159383" y="714851"/>
                    <a:pt x="1131094" y="706088"/>
                  </a:cubicBezTo>
                  <a:cubicBezTo>
                    <a:pt x="1102900" y="697325"/>
                    <a:pt x="1072801" y="713137"/>
                    <a:pt x="1064038" y="741331"/>
                  </a:cubicBezTo>
                  <a:cubicBezTo>
                    <a:pt x="1033748" y="838962"/>
                    <a:pt x="971645" y="926687"/>
                    <a:pt x="889349" y="988409"/>
                  </a:cubicBezTo>
                  <a:cubicBezTo>
                    <a:pt x="804196" y="1052131"/>
                    <a:pt x="702945" y="1085850"/>
                    <a:pt x="596646" y="1085850"/>
                  </a:cubicBezTo>
                  <a:cubicBezTo>
                    <a:pt x="326803" y="1085850"/>
                    <a:pt x="107251" y="866299"/>
                    <a:pt x="107251" y="596455"/>
                  </a:cubicBezTo>
                  <a:cubicBezTo>
                    <a:pt x="107251" y="326612"/>
                    <a:pt x="326803" y="107061"/>
                    <a:pt x="596646" y="107061"/>
                  </a:cubicBezTo>
                  <a:cubicBezTo>
                    <a:pt x="713041" y="107061"/>
                    <a:pt x="825818" y="148780"/>
                    <a:pt x="914305" y="224599"/>
                  </a:cubicBezTo>
                  <a:cubicBezTo>
                    <a:pt x="1001744" y="299656"/>
                    <a:pt x="1060323" y="403193"/>
                    <a:pt x="1079087" y="515969"/>
                  </a:cubicBezTo>
                  <a:lnTo>
                    <a:pt x="1079087" y="51596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70" name="任意多边形: 形状 269">
              <a:extLst>
                <a:ext uri="{FF2B5EF4-FFF2-40B4-BE49-F238E27FC236}">
                  <a16:creationId xmlns:a16="http://schemas.microsoft.com/office/drawing/2014/main" id="{7BF0DC4B-EAFD-47E5-BF80-D7B08FF800A0}"/>
                </a:ext>
              </a:extLst>
            </p:cNvPr>
            <p:cNvSpPr/>
            <p:nvPr/>
          </p:nvSpPr>
          <p:spPr>
            <a:xfrm>
              <a:off x="6945725" y="4046886"/>
              <a:ext cx="350636" cy="489394"/>
            </a:xfrm>
            <a:custGeom>
              <a:avLst/>
              <a:gdLst>
                <a:gd name="connsiteX0" fmla="*/ 53626 w 350636"/>
                <a:gd name="connsiteY0" fmla="*/ 0 h 489394"/>
                <a:gd name="connsiteX1" fmla="*/ 0 w 350636"/>
                <a:gd name="connsiteY1" fmla="*/ 53626 h 489394"/>
                <a:gd name="connsiteX2" fmla="*/ 0 w 350636"/>
                <a:gd name="connsiteY2" fmla="*/ 435864 h 489394"/>
                <a:gd name="connsiteX3" fmla="*/ 28004 w 350636"/>
                <a:gd name="connsiteY3" fmla="*/ 482918 h 489394"/>
                <a:gd name="connsiteX4" fmla="*/ 53530 w 350636"/>
                <a:gd name="connsiteY4" fmla="*/ 489395 h 489394"/>
                <a:gd name="connsiteX5" fmla="*/ 82677 w 350636"/>
                <a:gd name="connsiteY5" fmla="*/ 480727 h 489394"/>
                <a:gd name="connsiteX6" fmla="*/ 326231 w 350636"/>
                <a:gd name="connsiteY6" fmla="*/ 322612 h 489394"/>
                <a:gd name="connsiteX7" fmla="*/ 342043 w 350636"/>
                <a:gd name="connsiteY7" fmla="*/ 248507 h 489394"/>
                <a:gd name="connsiteX8" fmla="*/ 267938 w 350636"/>
                <a:gd name="connsiteY8" fmla="*/ 232696 h 489394"/>
                <a:gd name="connsiteX9" fmla="*/ 107156 w 350636"/>
                <a:gd name="connsiteY9" fmla="*/ 337090 h 489394"/>
                <a:gd name="connsiteX10" fmla="*/ 107156 w 350636"/>
                <a:gd name="connsiteY10" fmla="*/ 53626 h 489394"/>
                <a:gd name="connsiteX11" fmla="*/ 53626 w 350636"/>
                <a:gd name="connsiteY11" fmla="*/ 0 h 489394"/>
                <a:gd name="connsiteX12" fmla="*/ 53626 w 350636"/>
                <a:gd name="connsiteY12" fmla="*/ 0 h 4893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50636" h="489394">
                  <a:moveTo>
                    <a:pt x="53626" y="0"/>
                  </a:moveTo>
                  <a:cubicBezTo>
                    <a:pt x="24003" y="0"/>
                    <a:pt x="0" y="24003"/>
                    <a:pt x="0" y="53626"/>
                  </a:cubicBezTo>
                  <a:lnTo>
                    <a:pt x="0" y="435864"/>
                  </a:lnTo>
                  <a:cubicBezTo>
                    <a:pt x="0" y="455486"/>
                    <a:pt x="10763" y="473583"/>
                    <a:pt x="28004" y="482918"/>
                  </a:cubicBezTo>
                  <a:cubicBezTo>
                    <a:pt x="36004" y="487299"/>
                    <a:pt x="44768" y="489395"/>
                    <a:pt x="53530" y="489395"/>
                  </a:cubicBezTo>
                  <a:cubicBezTo>
                    <a:pt x="63722" y="489395"/>
                    <a:pt x="73819" y="486537"/>
                    <a:pt x="82677" y="480727"/>
                  </a:cubicBezTo>
                  <a:lnTo>
                    <a:pt x="326231" y="322612"/>
                  </a:lnTo>
                  <a:cubicBezTo>
                    <a:pt x="351092" y="306514"/>
                    <a:pt x="358045" y="273272"/>
                    <a:pt x="342043" y="248507"/>
                  </a:cubicBezTo>
                  <a:cubicBezTo>
                    <a:pt x="325946" y="223647"/>
                    <a:pt x="292703" y="216598"/>
                    <a:pt x="267938" y="232696"/>
                  </a:cubicBezTo>
                  <a:lnTo>
                    <a:pt x="107156" y="337090"/>
                  </a:lnTo>
                  <a:lnTo>
                    <a:pt x="107156" y="53626"/>
                  </a:lnTo>
                  <a:cubicBezTo>
                    <a:pt x="107156" y="24003"/>
                    <a:pt x="83153" y="0"/>
                    <a:pt x="53626" y="0"/>
                  </a:cubicBezTo>
                  <a:lnTo>
                    <a:pt x="53626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271" name="图形 4">
            <a:extLst>
              <a:ext uri="{FF2B5EF4-FFF2-40B4-BE49-F238E27FC236}">
                <a16:creationId xmlns:a16="http://schemas.microsoft.com/office/drawing/2014/main" id="{B22D7D06-5392-4218-81D3-8D8267732A75}"/>
              </a:ext>
            </a:extLst>
          </p:cNvPr>
          <p:cNvGrpSpPr/>
          <p:nvPr/>
        </p:nvGrpSpPr>
        <p:grpSpPr>
          <a:xfrm>
            <a:off x="3501082" y="5038084"/>
            <a:ext cx="380478" cy="300812"/>
            <a:chOff x="4267200" y="1982914"/>
            <a:chExt cx="3657885" cy="2891980"/>
          </a:xfrm>
          <a:solidFill>
            <a:schemeClr val="accent1">
              <a:alpha val="20000"/>
            </a:schemeClr>
          </a:solidFill>
        </p:grpSpPr>
        <p:sp>
          <p:nvSpPr>
            <p:cNvPr id="272" name="任意多边形: 形状 271">
              <a:extLst>
                <a:ext uri="{FF2B5EF4-FFF2-40B4-BE49-F238E27FC236}">
                  <a16:creationId xmlns:a16="http://schemas.microsoft.com/office/drawing/2014/main" id="{58C8FBED-A4F4-436C-B273-6ECC5CCF067F}"/>
                </a:ext>
              </a:extLst>
            </p:cNvPr>
            <p:cNvSpPr/>
            <p:nvPr/>
          </p:nvSpPr>
          <p:spPr>
            <a:xfrm>
              <a:off x="4267200" y="1982914"/>
              <a:ext cx="3657885" cy="2891980"/>
            </a:xfrm>
            <a:custGeom>
              <a:avLst/>
              <a:gdLst>
                <a:gd name="connsiteX0" fmla="*/ 3612547 w 3657885"/>
                <a:gd name="connsiteY0" fmla="*/ 2341626 h 2891980"/>
                <a:gd name="connsiteX1" fmla="*/ 3176588 w 3657885"/>
                <a:gd name="connsiteY1" fmla="*/ 2089976 h 2891980"/>
                <a:gd name="connsiteX2" fmla="*/ 3086576 w 3657885"/>
                <a:gd name="connsiteY2" fmla="*/ 2089976 h 2891980"/>
                <a:gd name="connsiteX3" fmla="*/ 3041523 w 3657885"/>
                <a:gd name="connsiteY3" fmla="*/ 2167890 h 2891980"/>
                <a:gd name="connsiteX4" fmla="*/ 3041523 w 3657885"/>
                <a:gd name="connsiteY4" fmla="*/ 2210467 h 2891980"/>
                <a:gd name="connsiteX5" fmla="*/ 2732628 w 3657885"/>
                <a:gd name="connsiteY5" fmla="*/ 2210467 h 2891980"/>
                <a:gd name="connsiteX6" fmla="*/ 3010376 w 3657885"/>
                <a:gd name="connsiteY6" fmla="*/ 1453610 h 2891980"/>
                <a:gd name="connsiteX7" fmla="*/ 2946083 w 3657885"/>
                <a:gd name="connsiteY7" fmla="*/ 1071086 h 2891980"/>
                <a:gd name="connsiteX8" fmla="*/ 3301079 w 3657885"/>
                <a:gd name="connsiteY8" fmla="*/ 703898 h 2891980"/>
                <a:gd name="connsiteX9" fmla="*/ 3264694 w 3657885"/>
                <a:gd name="connsiteY9" fmla="*/ 637413 h 2891980"/>
                <a:gd name="connsiteX10" fmla="*/ 3198209 w 3657885"/>
                <a:gd name="connsiteY10" fmla="*/ 673799 h 2891980"/>
                <a:gd name="connsiteX11" fmla="*/ 2773585 w 3657885"/>
                <a:gd name="connsiteY11" fmla="*/ 992029 h 2891980"/>
                <a:gd name="connsiteX12" fmla="*/ 2331244 w 3657885"/>
                <a:gd name="connsiteY12" fmla="*/ 549593 h 2891980"/>
                <a:gd name="connsiteX13" fmla="*/ 2773585 w 3657885"/>
                <a:gd name="connsiteY13" fmla="*/ 107156 h 2891980"/>
                <a:gd name="connsiteX14" fmla="*/ 3204782 w 3657885"/>
                <a:gd name="connsiteY14" fmla="*/ 450628 h 2891980"/>
                <a:gd name="connsiteX15" fmla="*/ 3268885 w 3657885"/>
                <a:gd name="connsiteY15" fmla="*/ 490919 h 2891980"/>
                <a:gd name="connsiteX16" fmla="*/ 3309176 w 3657885"/>
                <a:gd name="connsiteY16" fmla="*/ 426720 h 2891980"/>
                <a:gd name="connsiteX17" fmla="*/ 3118485 w 3657885"/>
                <a:gd name="connsiteY17" fmla="*/ 121729 h 2891980"/>
                <a:gd name="connsiteX18" fmla="*/ 2773585 w 3657885"/>
                <a:gd name="connsiteY18" fmla="*/ 0 h 2891980"/>
                <a:gd name="connsiteX19" fmla="*/ 2258187 w 3657885"/>
                <a:gd name="connsiteY19" fmla="*/ 358807 h 2891980"/>
                <a:gd name="connsiteX20" fmla="*/ 1828705 w 3657885"/>
                <a:gd name="connsiteY20" fmla="*/ 278321 h 2891980"/>
                <a:gd name="connsiteX21" fmla="*/ 1021461 w 3657885"/>
                <a:gd name="connsiteY21" fmla="*/ 278321 h 2891980"/>
                <a:gd name="connsiteX22" fmla="*/ 967835 w 3657885"/>
                <a:gd name="connsiteY22" fmla="*/ 331946 h 2891980"/>
                <a:gd name="connsiteX23" fmla="*/ 1021461 w 3657885"/>
                <a:gd name="connsiteY23" fmla="*/ 385572 h 2891980"/>
                <a:gd name="connsiteX24" fmla="*/ 1828800 w 3657885"/>
                <a:gd name="connsiteY24" fmla="*/ 385572 h 2891980"/>
                <a:gd name="connsiteX25" fmla="*/ 2230946 w 3657885"/>
                <a:gd name="connsiteY25" fmla="*/ 463296 h 2891980"/>
                <a:gd name="connsiteX26" fmla="*/ 2224088 w 3657885"/>
                <a:gd name="connsiteY26" fmla="*/ 549688 h 2891980"/>
                <a:gd name="connsiteX27" fmla="*/ 2228564 w 3657885"/>
                <a:gd name="connsiteY27" fmla="*/ 618649 h 2891980"/>
                <a:gd name="connsiteX28" fmla="*/ 1828800 w 3657885"/>
                <a:gd name="connsiteY28" fmla="*/ 527495 h 2891980"/>
                <a:gd name="connsiteX29" fmla="*/ 1496092 w 3657885"/>
                <a:gd name="connsiteY29" fmla="*/ 589502 h 2891980"/>
                <a:gd name="connsiteX30" fmla="*/ 562451 w 3657885"/>
                <a:gd name="connsiteY30" fmla="*/ 589502 h 2891980"/>
                <a:gd name="connsiteX31" fmla="*/ 508825 w 3657885"/>
                <a:gd name="connsiteY31" fmla="*/ 643128 h 2891980"/>
                <a:gd name="connsiteX32" fmla="*/ 508825 w 3657885"/>
                <a:gd name="connsiteY32" fmla="*/ 709613 h 2891980"/>
                <a:gd name="connsiteX33" fmla="*/ 124301 w 3657885"/>
                <a:gd name="connsiteY33" fmla="*/ 487585 h 2891980"/>
                <a:gd name="connsiteX34" fmla="*/ 508921 w 3657885"/>
                <a:gd name="connsiteY34" fmla="*/ 265557 h 2891980"/>
                <a:gd name="connsiteX35" fmla="*/ 508921 w 3657885"/>
                <a:gd name="connsiteY35" fmla="*/ 332042 h 2891980"/>
                <a:gd name="connsiteX36" fmla="*/ 562547 w 3657885"/>
                <a:gd name="connsiteY36" fmla="*/ 385667 h 2891980"/>
                <a:gd name="connsiteX37" fmla="*/ 771525 w 3657885"/>
                <a:gd name="connsiteY37" fmla="*/ 385667 h 2891980"/>
                <a:gd name="connsiteX38" fmla="*/ 825151 w 3657885"/>
                <a:gd name="connsiteY38" fmla="*/ 332042 h 2891980"/>
                <a:gd name="connsiteX39" fmla="*/ 771525 w 3657885"/>
                <a:gd name="connsiteY39" fmla="*/ 278416 h 2891980"/>
                <a:gd name="connsiteX40" fmla="*/ 615982 w 3657885"/>
                <a:gd name="connsiteY40" fmla="*/ 278416 h 2891980"/>
                <a:gd name="connsiteX41" fmla="*/ 615982 w 3657885"/>
                <a:gd name="connsiteY41" fmla="*/ 235839 h 2891980"/>
                <a:gd name="connsiteX42" fmla="*/ 570929 w 3657885"/>
                <a:gd name="connsiteY42" fmla="*/ 157924 h 2891980"/>
                <a:gd name="connsiteX43" fmla="*/ 480917 w 3657885"/>
                <a:gd name="connsiteY43" fmla="*/ 157924 h 2891980"/>
                <a:gd name="connsiteX44" fmla="*/ 45053 w 3657885"/>
                <a:gd name="connsiteY44" fmla="*/ 409575 h 2891980"/>
                <a:gd name="connsiteX45" fmla="*/ 0 w 3657885"/>
                <a:gd name="connsiteY45" fmla="*/ 487585 h 2891980"/>
                <a:gd name="connsiteX46" fmla="*/ 45053 w 3657885"/>
                <a:gd name="connsiteY46" fmla="*/ 565499 h 2891980"/>
                <a:gd name="connsiteX47" fmla="*/ 480917 w 3657885"/>
                <a:gd name="connsiteY47" fmla="*/ 817150 h 2891980"/>
                <a:gd name="connsiteX48" fmla="*/ 525971 w 3657885"/>
                <a:gd name="connsiteY48" fmla="*/ 829342 h 2891980"/>
                <a:gd name="connsiteX49" fmla="*/ 571024 w 3657885"/>
                <a:gd name="connsiteY49" fmla="*/ 817150 h 2891980"/>
                <a:gd name="connsiteX50" fmla="*/ 616077 w 3657885"/>
                <a:gd name="connsiteY50" fmla="*/ 739140 h 2891980"/>
                <a:gd name="connsiteX51" fmla="*/ 616077 w 3657885"/>
                <a:gd name="connsiteY51" fmla="*/ 696563 h 2891980"/>
                <a:gd name="connsiteX52" fmla="*/ 924878 w 3657885"/>
                <a:gd name="connsiteY52" fmla="*/ 696563 h 2891980"/>
                <a:gd name="connsiteX53" fmla="*/ 647224 w 3657885"/>
                <a:gd name="connsiteY53" fmla="*/ 1453420 h 2891980"/>
                <a:gd name="connsiteX54" fmla="*/ 706755 w 3657885"/>
                <a:gd name="connsiteY54" fmla="*/ 1821847 h 2891980"/>
                <a:gd name="connsiteX55" fmla="*/ 332994 w 3657885"/>
                <a:gd name="connsiteY55" fmla="*/ 2342388 h 2891980"/>
                <a:gd name="connsiteX56" fmla="*/ 882587 w 3657885"/>
                <a:gd name="connsiteY56" fmla="*/ 2891981 h 2891980"/>
                <a:gd name="connsiteX57" fmla="*/ 1393031 w 3657885"/>
                <a:gd name="connsiteY57" fmla="*/ 2545747 h 2891980"/>
                <a:gd name="connsiteX58" fmla="*/ 1828800 w 3657885"/>
                <a:gd name="connsiteY58" fmla="*/ 2628614 h 2891980"/>
                <a:gd name="connsiteX59" fmla="*/ 2400300 w 3657885"/>
                <a:gd name="connsiteY59" fmla="*/ 2628614 h 2891980"/>
                <a:gd name="connsiteX60" fmla="*/ 2453926 w 3657885"/>
                <a:gd name="connsiteY60" fmla="*/ 2574989 h 2891980"/>
                <a:gd name="connsiteX61" fmla="*/ 2400300 w 3657885"/>
                <a:gd name="connsiteY61" fmla="*/ 2521363 h 2891980"/>
                <a:gd name="connsiteX62" fmla="*/ 1828800 w 3657885"/>
                <a:gd name="connsiteY62" fmla="*/ 2521363 h 2891980"/>
                <a:gd name="connsiteX63" fmla="*/ 1422940 w 3657885"/>
                <a:gd name="connsiteY63" fmla="*/ 2442115 h 2891980"/>
                <a:gd name="connsiteX64" fmla="*/ 1432179 w 3657885"/>
                <a:gd name="connsiteY64" fmla="*/ 2342293 h 2891980"/>
                <a:gd name="connsiteX65" fmla="*/ 1429131 w 3657885"/>
                <a:gd name="connsiteY65" fmla="*/ 2284952 h 2891980"/>
                <a:gd name="connsiteX66" fmla="*/ 1828800 w 3657885"/>
                <a:gd name="connsiteY66" fmla="*/ 2376011 h 2891980"/>
                <a:gd name="connsiteX67" fmla="*/ 2152555 w 3657885"/>
                <a:gd name="connsiteY67" fmla="*/ 2317433 h 2891980"/>
                <a:gd name="connsiteX68" fmla="*/ 3095244 w 3657885"/>
                <a:gd name="connsiteY68" fmla="*/ 2317433 h 2891980"/>
                <a:gd name="connsiteX69" fmla="*/ 3148870 w 3657885"/>
                <a:gd name="connsiteY69" fmla="*/ 2263807 h 2891980"/>
                <a:gd name="connsiteX70" fmla="*/ 3148870 w 3657885"/>
                <a:gd name="connsiteY70" fmla="*/ 2197322 h 2891980"/>
                <a:gd name="connsiteX71" fmla="*/ 3533489 w 3657885"/>
                <a:gd name="connsiteY71" fmla="*/ 2419350 h 2891980"/>
                <a:gd name="connsiteX72" fmla="*/ 3148870 w 3657885"/>
                <a:gd name="connsiteY72" fmla="*/ 2641378 h 2891980"/>
                <a:gd name="connsiteX73" fmla="*/ 3148870 w 3657885"/>
                <a:gd name="connsiteY73" fmla="*/ 2574893 h 2891980"/>
                <a:gd name="connsiteX74" fmla="*/ 3095244 w 3657885"/>
                <a:gd name="connsiteY74" fmla="*/ 2521268 h 2891980"/>
                <a:gd name="connsiteX75" fmla="*/ 2650427 w 3657885"/>
                <a:gd name="connsiteY75" fmla="*/ 2521268 h 2891980"/>
                <a:gd name="connsiteX76" fmla="*/ 2596801 w 3657885"/>
                <a:gd name="connsiteY76" fmla="*/ 2574893 h 2891980"/>
                <a:gd name="connsiteX77" fmla="*/ 2650427 w 3657885"/>
                <a:gd name="connsiteY77" fmla="*/ 2628519 h 2891980"/>
                <a:gd name="connsiteX78" fmla="*/ 3041714 w 3657885"/>
                <a:gd name="connsiteY78" fmla="*/ 2628519 h 2891980"/>
                <a:gd name="connsiteX79" fmla="*/ 3041714 w 3657885"/>
                <a:gd name="connsiteY79" fmla="*/ 2671096 h 2891980"/>
                <a:gd name="connsiteX80" fmla="*/ 3086767 w 3657885"/>
                <a:gd name="connsiteY80" fmla="*/ 2749106 h 2891980"/>
                <a:gd name="connsiteX81" fmla="*/ 3131820 w 3657885"/>
                <a:gd name="connsiteY81" fmla="*/ 2761297 h 2891980"/>
                <a:gd name="connsiteX82" fmla="*/ 3176873 w 3657885"/>
                <a:gd name="connsiteY82" fmla="*/ 2749106 h 2891980"/>
                <a:gd name="connsiteX83" fmla="*/ 3612833 w 3657885"/>
                <a:gd name="connsiteY83" fmla="*/ 2497360 h 2891980"/>
                <a:gd name="connsiteX84" fmla="*/ 3657886 w 3657885"/>
                <a:gd name="connsiteY84" fmla="*/ 2419445 h 2891980"/>
                <a:gd name="connsiteX85" fmla="*/ 3612547 w 3657885"/>
                <a:gd name="connsiteY85" fmla="*/ 2341626 h 2891980"/>
                <a:gd name="connsiteX86" fmla="*/ 3612547 w 3657885"/>
                <a:gd name="connsiteY86" fmla="*/ 2341626 h 2891980"/>
                <a:gd name="connsiteX87" fmla="*/ 2840831 w 3657885"/>
                <a:gd name="connsiteY87" fmla="*/ 1094994 h 2891980"/>
                <a:gd name="connsiteX88" fmla="*/ 2901887 w 3657885"/>
                <a:gd name="connsiteY88" fmla="*/ 1399889 h 2891980"/>
                <a:gd name="connsiteX89" fmla="*/ 2751582 w 3657885"/>
                <a:gd name="connsiteY89" fmla="*/ 1399889 h 2891980"/>
                <a:gd name="connsiteX90" fmla="*/ 2679668 w 3657885"/>
                <a:gd name="connsiteY90" fmla="*/ 1090898 h 2891980"/>
                <a:gd name="connsiteX91" fmla="*/ 2773680 w 3657885"/>
                <a:gd name="connsiteY91" fmla="*/ 1099090 h 2891980"/>
                <a:gd name="connsiteX92" fmla="*/ 2840831 w 3657885"/>
                <a:gd name="connsiteY92" fmla="*/ 1094994 h 2891980"/>
                <a:gd name="connsiteX93" fmla="*/ 2840831 w 3657885"/>
                <a:gd name="connsiteY93" fmla="*/ 1094994 h 2891980"/>
                <a:gd name="connsiteX94" fmla="*/ 754380 w 3657885"/>
                <a:gd name="connsiteY94" fmla="*/ 1453515 h 2891980"/>
                <a:gd name="connsiteX95" fmla="*/ 1070991 w 3657885"/>
                <a:gd name="connsiteY95" fmla="*/ 696659 h 2891980"/>
                <a:gd name="connsiteX96" fmla="*/ 1296448 w 3657885"/>
                <a:gd name="connsiteY96" fmla="*/ 696659 h 2891980"/>
                <a:gd name="connsiteX97" fmla="*/ 904589 w 3657885"/>
                <a:gd name="connsiteY97" fmla="*/ 1451801 h 2891980"/>
                <a:gd name="connsiteX98" fmla="*/ 972979 w 3657885"/>
                <a:gd name="connsiteY98" fmla="*/ 1800416 h 2891980"/>
                <a:gd name="connsiteX99" fmla="*/ 882682 w 3657885"/>
                <a:gd name="connsiteY99" fmla="*/ 1792891 h 2891980"/>
                <a:gd name="connsiteX100" fmla="*/ 811721 w 3657885"/>
                <a:gd name="connsiteY100" fmla="*/ 1797653 h 2891980"/>
                <a:gd name="connsiteX101" fmla="*/ 754380 w 3657885"/>
                <a:gd name="connsiteY101" fmla="*/ 1453515 h 2891980"/>
                <a:gd name="connsiteX102" fmla="*/ 754380 w 3657885"/>
                <a:gd name="connsiteY102" fmla="*/ 1453515 h 2891980"/>
                <a:gd name="connsiteX103" fmla="*/ 882587 w 3657885"/>
                <a:gd name="connsiteY103" fmla="*/ 2784824 h 2891980"/>
                <a:gd name="connsiteX104" fmla="*/ 440150 w 3657885"/>
                <a:gd name="connsiteY104" fmla="*/ 2342388 h 2891980"/>
                <a:gd name="connsiteX105" fmla="*/ 882587 w 3657885"/>
                <a:gd name="connsiteY105" fmla="*/ 1899952 h 2891980"/>
                <a:gd name="connsiteX106" fmla="*/ 1324928 w 3657885"/>
                <a:gd name="connsiteY106" fmla="*/ 2342388 h 2891980"/>
                <a:gd name="connsiteX107" fmla="*/ 882587 w 3657885"/>
                <a:gd name="connsiteY107" fmla="*/ 2784824 h 2891980"/>
                <a:gd name="connsiteX108" fmla="*/ 882587 w 3657885"/>
                <a:gd name="connsiteY108" fmla="*/ 2784824 h 2891980"/>
                <a:gd name="connsiteX109" fmla="*/ 1394841 w 3657885"/>
                <a:gd name="connsiteY109" fmla="*/ 2143887 h 2891980"/>
                <a:gd name="connsiteX110" fmla="*/ 1111758 w 3657885"/>
                <a:gd name="connsiteY110" fmla="*/ 1843183 h 2891980"/>
                <a:gd name="connsiteX111" fmla="*/ 1011650 w 3657885"/>
                <a:gd name="connsiteY111" fmla="*/ 1451801 h 2891980"/>
                <a:gd name="connsiteX112" fmla="*/ 1828800 w 3657885"/>
                <a:gd name="connsiteY112" fmla="*/ 634651 h 2891980"/>
                <a:gd name="connsiteX113" fmla="*/ 2266950 w 3657885"/>
                <a:gd name="connsiteY113" fmla="*/ 762381 h 2891980"/>
                <a:gd name="connsiteX114" fmla="*/ 2537746 w 3657885"/>
                <a:gd name="connsiteY114" fmla="*/ 1045845 h 2891980"/>
                <a:gd name="connsiteX115" fmla="*/ 2645855 w 3657885"/>
                <a:gd name="connsiteY115" fmla="*/ 1451705 h 2891980"/>
                <a:gd name="connsiteX116" fmla="*/ 1828705 w 3657885"/>
                <a:gd name="connsiteY116" fmla="*/ 2268855 h 2891980"/>
                <a:gd name="connsiteX117" fmla="*/ 1394841 w 3657885"/>
                <a:gd name="connsiteY117" fmla="*/ 2143887 h 2891980"/>
                <a:gd name="connsiteX118" fmla="*/ 1394841 w 3657885"/>
                <a:gd name="connsiteY118" fmla="*/ 2143887 h 2891980"/>
                <a:gd name="connsiteX119" fmla="*/ 2751391 w 3657885"/>
                <a:gd name="connsiteY119" fmla="*/ 1507141 h 2891980"/>
                <a:gd name="connsiteX120" fmla="*/ 2901887 w 3657885"/>
                <a:gd name="connsiteY120" fmla="*/ 1507141 h 2891980"/>
                <a:gd name="connsiteX121" fmla="*/ 2586704 w 3657885"/>
                <a:gd name="connsiteY121" fmla="*/ 2210467 h 2891980"/>
                <a:gd name="connsiteX122" fmla="*/ 2356295 w 3657885"/>
                <a:gd name="connsiteY122" fmla="*/ 2210467 h 2891980"/>
                <a:gd name="connsiteX123" fmla="*/ 2751391 w 3657885"/>
                <a:gd name="connsiteY123" fmla="*/ 1507141 h 2891980"/>
                <a:gd name="connsiteX124" fmla="*/ 2751391 w 3657885"/>
                <a:gd name="connsiteY124" fmla="*/ 1507141 h 28919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</a:cxnLst>
              <a:rect l="l" t="t" r="r" b="b"/>
              <a:pathLst>
                <a:path w="3657885" h="2891980">
                  <a:moveTo>
                    <a:pt x="3612547" y="2341626"/>
                  </a:moveTo>
                  <a:lnTo>
                    <a:pt x="3176588" y="2089976"/>
                  </a:lnTo>
                  <a:cubicBezTo>
                    <a:pt x="3148394" y="2073688"/>
                    <a:pt x="3114675" y="2073688"/>
                    <a:pt x="3086576" y="2089976"/>
                  </a:cubicBezTo>
                  <a:cubicBezTo>
                    <a:pt x="3058382" y="2106263"/>
                    <a:pt x="3041523" y="2135410"/>
                    <a:pt x="3041523" y="2167890"/>
                  </a:cubicBezTo>
                  <a:lnTo>
                    <a:pt x="3041523" y="2210467"/>
                  </a:lnTo>
                  <a:lnTo>
                    <a:pt x="2732628" y="2210467"/>
                  </a:lnTo>
                  <a:cubicBezTo>
                    <a:pt x="2912459" y="1999107"/>
                    <a:pt x="3010376" y="1734788"/>
                    <a:pt x="3010376" y="1453610"/>
                  </a:cubicBezTo>
                  <a:cubicBezTo>
                    <a:pt x="3010376" y="1319784"/>
                    <a:pt x="2987707" y="1191101"/>
                    <a:pt x="2946083" y="1071086"/>
                  </a:cubicBezTo>
                  <a:cubicBezTo>
                    <a:pt x="3113913" y="1014984"/>
                    <a:pt x="3249835" y="879443"/>
                    <a:pt x="3301079" y="703898"/>
                  </a:cubicBezTo>
                  <a:cubicBezTo>
                    <a:pt x="3309366" y="675513"/>
                    <a:pt x="3293078" y="645700"/>
                    <a:pt x="3264694" y="637413"/>
                  </a:cubicBezTo>
                  <a:cubicBezTo>
                    <a:pt x="3236214" y="629126"/>
                    <a:pt x="3206591" y="645414"/>
                    <a:pt x="3198209" y="673799"/>
                  </a:cubicBezTo>
                  <a:cubicBezTo>
                    <a:pt x="3143536" y="861155"/>
                    <a:pt x="2968847" y="992029"/>
                    <a:pt x="2773585" y="992029"/>
                  </a:cubicBezTo>
                  <a:cubicBezTo>
                    <a:pt x="2529649" y="992029"/>
                    <a:pt x="2331244" y="793528"/>
                    <a:pt x="2331244" y="549593"/>
                  </a:cubicBezTo>
                  <a:cubicBezTo>
                    <a:pt x="2331244" y="305657"/>
                    <a:pt x="2529745" y="107156"/>
                    <a:pt x="2773585" y="107156"/>
                  </a:cubicBezTo>
                  <a:cubicBezTo>
                    <a:pt x="2981230" y="107156"/>
                    <a:pt x="3158490" y="248412"/>
                    <a:pt x="3204782" y="450628"/>
                  </a:cubicBezTo>
                  <a:cubicBezTo>
                    <a:pt x="3211354" y="479488"/>
                    <a:pt x="3240120" y="497491"/>
                    <a:pt x="3268885" y="490919"/>
                  </a:cubicBezTo>
                  <a:cubicBezTo>
                    <a:pt x="3297746" y="484346"/>
                    <a:pt x="3315843" y="455581"/>
                    <a:pt x="3309176" y="426720"/>
                  </a:cubicBezTo>
                  <a:cubicBezTo>
                    <a:pt x="3281934" y="307372"/>
                    <a:pt x="3214116" y="199073"/>
                    <a:pt x="3118485" y="121729"/>
                  </a:cubicBezTo>
                  <a:cubicBezTo>
                    <a:pt x="3021235" y="43244"/>
                    <a:pt x="2898743" y="0"/>
                    <a:pt x="2773585" y="0"/>
                  </a:cubicBezTo>
                  <a:cubicBezTo>
                    <a:pt x="2537555" y="0"/>
                    <a:pt x="2335911" y="149543"/>
                    <a:pt x="2258187" y="358807"/>
                  </a:cubicBezTo>
                  <a:cubicBezTo>
                    <a:pt x="2125028" y="306896"/>
                    <a:pt x="1980152" y="278321"/>
                    <a:pt x="1828705" y="278321"/>
                  </a:cubicBezTo>
                  <a:lnTo>
                    <a:pt x="1021461" y="278321"/>
                  </a:lnTo>
                  <a:cubicBezTo>
                    <a:pt x="991934" y="278321"/>
                    <a:pt x="967835" y="302323"/>
                    <a:pt x="967835" y="331946"/>
                  </a:cubicBezTo>
                  <a:cubicBezTo>
                    <a:pt x="967835" y="361569"/>
                    <a:pt x="991838" y="385572"/>
                    <a:pt x="1021461" y="385572"/>
                  </a:cubicBezTo>
                  <a:lnTo>
                    <a:pt x="1828800" y="385572"/>
                  </a:lnTo>
                  <a:cubicBezTo>
                    <a:pt x="1970913" y="385572"/>
                    <a:pt x="2106644" y="413194"/>
                    <a:pt x="2230946" y="463296"/>
                  </a:cubicBezTo>
                  <a:cubicBezTo>
                    <a:pt x="2226469" y="491395"/>
                    <a:pt x="2224088" y="520256"/>
                    <a:pt x="2224088" y="549688"/>
                  </a:cubicBezTo>
                  <a:cubicBezTo>
                    <a:pt x="2224088" y="573024"/>
                    <a:pt x="2225707" y="596075"/>
                    <a:pt x="2228564" y="618649"/>
                  </a:cubicBezTo>
                  <a:cubicBezTo>
                    <a:pt x="2107502" y="560261"/>
                    <a:pt x="1971961" y="527495"/>
                    <a:pt x="1828800" y="527495"/>
                  </a:cubicBezTo>
                  <a:cubicBezTo>
                    <a:pt x="1711547" y="527495"/>
                    <a:pt x="1599343" y="549497"/>
                    <a:pt x="1496092" y="589502"/>
                  </a:cubicBezTo>
                  <a:lnTo>
                    <a:pt x="562451" y="589502"/>
                  </a:lnTo>
                  <a:cubicBezTo>
                    <a:pt x="532829" y="589502"/>
                    <a:pt x="508825" y="613505"/>
                    <a:pt x="508825" y="643128"/>
                  </a:cubicBezTo>
                  <a:lnTo>
                    <a:pt x="508825" y="709613"/>
                  </a:lnTo>
                  <a:lnTo>
                    <a:pt x="124301" y="487585"/>
                  </a:lnTo>
                  <a:lnTo>
                    <a:pt x="508921" y="265557"/>
                  </a:lnTo>
                  <a:lnTo>
                    <a:pt x="508921" y="332042"/>
                  </a:lnTo>
                  <a:cubicBezTo>
                    <a:pt x="508921" y="361664"/>
                    <a:pt x="532924" y="385667"/>
                    <a:pt x="562547" y="385667"/>
                  </a:cubicBezTo>
                  <a:lnTo>
                    <a:pt x="771525" y="385667"/>
                  </a:lnTo>
                  <a:cubicBezTo>
                    <a:pt x="801148" y="385667"/>
                    <a:pt x="825151" y="361664"/>
                    <a:pt x="825151" y="332042"/>
                  </a:cubicBezTo>
                  <a:cubicBezTo>
                    <a:pt x="825151" y="302419"/>
                    <a:pt x="801148" y="278416"/>
                    <a:pt x="771525" y="278416"/>
                  </a:cubicBezTo>
                  <a:lnTo>
                    <a:pt x="615982" y="278416"/>
                  </a:lnTo>
                  <a:lnTo>
                    <a:pt x="615982" y="235839"/>
                  </a:lnTo>
                  <a:cubicBezTo>
                    <a:pt x="615982" y="203359"/>
                    <a:pt x="599123" y="174117"/>
                    <a:pt x="570929" y="157924"/>
                  </a:cubicBezTo>
                  <a:cubicBezTo>
                    <a:pt x="542735" y="141637"/>
                    <a:pt x="509111" y="141637"/>
                    <a:pt x="480917" y="157924"/>
                  </a:cubicBezTo>
                  <a:lnTo>
                    <a:pt x="45053" y="409575"/>
                  </a:lnTo>
                  <a:cubicBezTo>
                    <a:pt x="16859" y="425863"/>
                    <a:pt x="0" y="455009"/>
                    <a:pt x="0" y="487585"/>
                  </a:cubicBezTo>
                  <a:cubicBezTo>
                    <a:pt x="0" y="520160"/>
                    <a:pt x="16859" y="549307"/>
                    <a:pt x="45053" y="565499"/>
                  </a:cubicBezTo>
                  <a:lnTo>
                    <a:pt x="480917" y="817150"/>
                  </a:lnTo>
                  <a:cubicBezTo>
                    <a:pt x="495014" y="825341"/>
                    <a:pt x="510540" y="829342"/>
                    <a:pt x="525971" y="829342"/>
                  </a:cubicBezTo>
                  <a:cubicBezTo>
                    <a:pt x="541496" y="829342"/>
                    <a:pt x="556927" y="825246"/>
                    <a:pt x="571024" y="817150"/>
                  </a:cubicBezTo>
                  <a:cubicBezTo>
                    <a:pt x="599218" y="800862"/>
                    <a:pt x="616077" y="771715"/>
                    <a:pt x="616077" y="739140"/>
                  </a:cubicBezTo>
                  <a:lnTo>
                    <a:pt x="616077" y="696563"/>
                  </a:lnTo>
                  <a:lnTo>
                    <a:pt x="924878" y="696563"/>
                  </a:lnTo>
                  <a:cubicBezTo>
                    <a:pt x="745046" y="907923"/>
                    <a:pt x="647224" y="1172337"/>
                    <a:pt x="647224" y="1453420"/>
                  </a:cubicBezTo>
                  <a:cubicBezTo>
                    <a:pt x="647224" y="1582007"/>
                    <a:pt x="668179" y="1705832"/>
                    <a:pt x="706755" y="1821847"/>
                  </a:cubicBezTo>
                  <a:cubicBezTo>
                    <a:pt x="489680" y="1895380"/>
                    <a:pt x="332994" y="2100834"/>
                    <a:pt x="332994" y="2342388"/>
                  </a:cubicBezTo>
                  <a:cubicBezTo>
                    <a:pt x="332994" y="2645378"/>
                    <a:pt x="579501" y="2891981"/>
                    <a:pt x="882587" y="2891981"/>
                  </a:cubicBezTo>
                  <a:cubicBezTo>
                    <a:pt x="1113758" y="2891981"/>
                    <a:pt x="1311974" y="2748344"/>
                    <a:pt x="1393031" y="2545747"/>
                  </a:cubicBezTo>
                  <a:cubicBezTo>
                    <a:pt x="1527905" y="2599182"/>
                    <a:pt x="1674971" y="2628614"/>
                    <a:pt x="1828800" y="2628614"/>
                  </a:cubicBezTo>
                  <a:lnTo>
                    <a:pt x="2400300" y="2628614"/>
                  </a:lnTo>
                  <a:cubicBezTo>
                    <a:pt x="2429923" y="2628614"/>
                    <a:pt x="2453926" y="2604611"/>
                    <a:pt x="2453926" y="2574989"/>
                  </a:cubicBezTo>
                  <a:cubicBezTo>
                    <a:pt x="2453926" y="2545366"/>
                    <a:pt x="2429923" y="2521363"/>
                    <a:pt x="2400300" y="2521363"/>
                  </a:cubicBezTo>
                  <a:lnTo>
                    <a:pt x="1828800" y="2521363"/>
                  </a:lnTo>
                  <a:cubicBezTo>
                    <a:pt x="1685258" y="2521363"/>
                    <a:pt x="1548193" y="2493169"/>
                    <a:pt x="1422940" y="2442115"/>
                  </a:cubicBezTo>
                  <a:cubicBezTo>
                    <a:pt x="1428845" y="2409730"/>
                    <a:pt x="1432179" y="2376392"/>
                    <a:pt x="1432179" y="2342293"/>
                  </a:cubicBezTo>
                  <a:cubicBezTo>
                    <a:pt x="1432179" y="2322862"/>
                    <a:pt x="1431131" y="2303812"/>
                    <a:pt x="1429131" y="2284952"/>
                  </a:cubicBezTo>
                  <a:cubicBezTo>
                    <a:pt x="1550194" y="2343245"/>
                    <a:pt x="1685735" y="2376011"/>
                    <a:pt x="1828800" y="2376011"/>
                  </a:cubicBezTo>
                  <a:cubicBezTo>
                    <a:pt x="1942624" y="2376011"/>
                    <a:pt x="2051780" y="2355247"/>
                    <a:pt x="2152555" y="2317433"/>
                  </a:cubicBezTo>
                  <a:lnTo>
                    <a:pt x="3095244" y="2317433"/>
                  </a:lnTo>
                  <a:cubicBezTo>
                    <a:pt x="3124867" y="2317433"/>
                    <a:pt x="3148870" y="2293430"/>
                    <a:pt x="3148870" y="2263807"/>
                  </a:cubicBezTo>
                  <a:lnTo>
                    <a:pt x="3148870" y="2197322"/>
                  </a:lnTo>
                  <a:lnTo>
                    <a:pt x="3533489" y="2419350"/>
                  </a:lnTo>
                  <a:lnTo>
                    <a:pt x="3148870" y="2641378"/>
                  </a:lnTo>
                  <a:lnTo>
                    <a:pt x="3148870" y="2574893"/>
                  </a:lnTo>
                  <a:cubicBezTo>
                    <a:pt x="3148870" y="2545271"/>
                    <a:pt x="3124867" y="2521268"/>
                    <a:pt x="3095244" y="2521268"/>
                  </a:cubicBezTo>
                  <a:lnTo>
                    <a:pt x="2650427" y="2521268"/>
                  </a:lnTo>
                  <a:cubicBezTo>
                    <a:pt x="2620804" y="2521268"/>
                    <a:pt x="2596801" y="2545271"/>
                    <a:pt x="2596801" y="2574893"/>
                  </a:cubicBezTo>
                  <a:cubicBezTo>
                    <a:pt x="2596801" y="2604516"/>
                    <a:pt x="2620804" y="2628519"/>
                    <a:pt x="2650427" y="2628519"/>
                  </a:cubicBezTo>
                  <a:lnTo>
                    <a:pt x="3041714" y="2628519"/>
                  </a:lnTo>
                  <a:lnTo>
                    <a:pt x="3041714" y="2671096"/>
                  </a:lnTo>
                  <a:cubicBezTo>
                    <a:pt x="3041714" y="2703671"/>
                    <a:pt x="3058573" y="2732818"/>
                    <a:pt x="3086767" y="2749106"/>
                  </a:cubicBezTo>
                  <a:cubicBezTo>
                    <a:pt x="3100864" y="2757297"/>
                    <a:pt x="3116295" y="2761297"/>
                    <a:pt x="3131820" y="2761297"/>
                  </a:cubicBezTo>
                  <a:cubicBezTo>
                    <a:pt x="3147251" y="2761297"/>
                    <a:pt x="3162776" y="2757202"/>
                    <a:pt x="3176873" y="2749106"/>
                  </a:cubicBezTo>
                  <a:lnTo>
                    <a:pt x="3612833" y="2497360"/>
                  </a:lnTo>
                  <a:cubicBezTo>
                    <a:pt x="3641027" y="2481072"/>
                    <a:pt x="3657886" y="2451926"/>
                    <a:pt x="3657886" y="2419445"/>
                  </a:cubicBezTo>
                  <a:cubicBezTo>
                    <a:pt x="3657886" y="2386965"/>
                    <a:pt x="3640741" y="2357914"/>
                    <a:pt x="3612547" y="2341626"/>
                  </a:cubicBezTo>
                  <a:lnTo>
                    <a:pt x="3612547" y="2341626"/>
                  </a:lnTo>
                  <a:close/>
                  <a:moveTo>
                    <a:pt x="2840831" y="1094994"/>
                  </a:moveTo>
                  <a:cubicBezTo>
                    <a:pt x="2875407" y="1191101"/>
                    <a:pt x="2896553" y="1293495"/>
                    <a:pt x="2901887" y="1399889"/>
                  </a:cubicBezTo>
                  <a:lnTo>
                    <a:pt x="2751582" y="1399889"/>
                  </a:lnTo>
                  <a:cubicBezTo>
                    <a:pt x="2745486" y="1290828"/>
                    <a:pt x="2720435" y="1186720"/>
                    <a:pt x="2679668" y="1090898"/>
                  </a:cubicBezTo>
                  <a:cubicBezTo>
                    <a:pt x="2710244" y="1096137"/>
                    <a:pt x="2741581" y="1099090"/>
                    <a:pt x="2773680" y="1099090"/>
                  </a:cubicBezTo>
                  <a:cubicBezTo>
                    <a:pt x="2796254" y="1099280"/>
                    <a:pt x="2818733" y="1097756"/>
                    <a:pt x="2840831" y="1094994"/>
                  </a:cubicBezTo>
                  <a:lnTo>
                    <a:pt x="2840831" y="1094994"/>
                  </a:lnTo>
                  <a:close/>
                  <a:moveTo>
                    <a:pt x="754380" y="1453515"/>
                  </a:moveTo>
                  <a:cubicBezTo>
                    <a:pt x="754380" y="1166432"/>
                    <a:pt x="866680" y="898589"/>
                    <a:pt x="1070991" y="696659"/>
                  </a:cubicBezTo>
                  <a:lnTo>
                    <a:pt x="1296448" y="696659"/>
                  </a:lnTo>
                  <a:cubicBezTo>
                    <a:pt x="1059561" y="864203"/>
                    <a:pt x="904589" y="1140238"/>
                    <a:pt x="904589" y="1451801"/>
                  </a:cubicBezTo>
                  <a:cubicBezTo>
                    <a:pt x="904589" y="1575149"/>
                    <a:pt x="928973" y="1692783"/>
                    <a:pt x="972979" y="1800416"/>
                  </a:cubicBezTo>
                  <a:cubicBezTo>
                    <a:pt x="943547" y="1795558"/>
                    <a:pt x="913448" y="1792891"/>
                    <a:pt x="882682" y="1792891"/>
                  </a:cubicBezTo>
                  <a:cubicBezTo>
                    <a:pt x="858679" y="1792891"/>
                    <a:pt x="835057" y="1794605"/>
                    <a:pt x="811721" y="1797653"/>
                  </a:cubicBezTo>
                  <a:cubicBezTo>
                    <a:pt x="774573" y="1689640"/>
                    <a:pt x="754380" y="1573911"/>
                    <a:pt x="754380" y="1453515"/>
                  </a:cubicBezTo>
                  <a:lnTo>
                    <a:pt x="754380" y="1453515"/>
                  </a:lnTo>
                  <a:close/>
                  <a:moveTo>
                    <a:pt x="882587" y="2784824"/>
                  </a:moveTo>
                  <a:cubicBezTo>
                    <a:pt x="638651" y="2784824"/>
                    <a:pt x="440150" y="2586323"/>
                    <a:pt x="440150" y="2342388"/>
                  </a:cubicBezTo>
                  <a:cubicBezTo>
                    <a:pt x="440150" y="2098453"/>
                    <a:pt x="638651" y="1899952"/>
                    <a:pt x="882587" y="1899952"/>
                  </a:cubicBezTo>
                  <a:cubicBezTo>
                    <a:pt x="1126522" y="1899952"/>
                    <a:pt x="1324928" y="2098453"/>
                    <a:pt x="1324928" y="2342388"/>
                  </a:cubicBezTo>
                  <a:cubicBezTo>
                    <a:pt x="1324928" y="2586419"/>
                    <a:pt x="1126522" y="2784824"/>
                    <a:pt x="882587" y="2784824"/>
                  </a:cubicBezTo>
                  <a:lnTo>
                    <a:pt x="882587" y="2784824"/>
                  </a:lnTo>
                  <a:close/>
                  <a:moveTo>
                    <a:pt x="1394841" y="2143887"/>
                  </a:moveTo>
                  <a:cubicBezTo>
                    <a:pt x="1343025" y="2010728"/>
                    <a:pt x="1240917" y="1902714"/>
                    <a:pt x="1111758" y="1843183"/>
                  </a:cubicBezTo>
                  <a:cubicBezTo>
                    <a:pt x="1048036" y="1726883"/>
                    <a:pt x="1011650" y="1593533"/>
                    <a:pt x="1011650" y="1451801"/>
                  </a:cubicBezTo>
                  <a:cubicBezTo>
                    <a:pt x="1011650" y="1001268"/>
                    <a:pt x="1378172" y="634651"/>
                    <a:pt x="1828800" y="634651"/>
                  </a:cubicBezTo>
                  <a:cubicBezTo>
                    <a:pt x="1989963" y="634651"/>
                    <a:pt x="2140268" y="681609"/>
                    <a:pt x="2266950" y="762381"/>
                  </a:cubicBezTo>
                  <a:cubicBezTo>
                    <a:pt x="2319338" y="886778"/>
                    <a:pt x="2416302" y="987933"/>
                    <a:pt x="2537746" y="1045845"/>
                  </a:cubicBezTo>
                  <a:cubicBezTo>
                    <a:pt x="2606516" y="1165479"/>
                    <a:pt x="2645855" y="1304068"/>
                    <a:pt x="2645855" y="1451705"/>
                  </a:cubicBezTo>
                  <a:cubicBezTo>
                    <a:pt x="2645855" y="1902333"/>
                    <a:pt x="2279333" y="2268855"/>
                    <a:pt x="1828705" y="2268855"/>
                  </a:cubicBezTo>
                  <a:cubicBezTo>
                    <a:pt x="1669447" y="2268951"/>
                    <a:pt x="1520666" y="2223135"/>
                    <a:pt x="1394841" y="2143887"/>
                  </a:cubicBezTo>
                  <a:lnTo>
                    <a:pt x="1394841" y="2143887"/>
                  </a:lnTo>
                  <a:close/>
                  <a:moveTo>
                    <a:pt x="2751391" y="1507141"/>
                  </a:moveTo>
                  <a:lnTo>
                    <a:pt x="2901887" y="1507141"/>
                  </a:lnTo>
                  <a:cubicBezTo>
                    <a:pt x="2888837" y="1773841"/>
                    <a:pt x="2778252" y="2021205"/>
                    <a:pt x="2586704" y="2210467"/>
                  </a:cubicBezTo>
                  <a:lnTo>
                    <a:pt x="2356295" y="2210467"/>
                  </a:lnTo>
                  <a:cubicBezTo>
                    <a:pt x="2581751" y="2053114"/>
                    <a:pt x="2734151" y="1798034"/>
                    <a:pt x="2751391" y="1507141"/>
                  </a:cubicBezTo>
                  <a:lnTo>
                    <a:pt x="2751391" y="150714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73" name="任意多边形: 形状 272">
              <a:extLst>
                <a:ext uri="{FF2B5EF4-FFF2-40B4-BE49-F238E27FC236}">
                  <a16:creationId xmlns:a16="http://schemas.microsoft.com/office/drawing/2014/main" id="{39A95746-3A80-4C2D-8A37-39A66BA31D18}"/>
                </a:ext>
              </a:extLst>
            </p:cNvPr>
            <p:cNvSpPr/>
            <p:nvPr/>
          </p:nvSpPr>
          <p:spPr>
            <a:xfrm>
              <a:off x="5431821" y="2770631"/>
              <a:ext cx="1328356" cy="1328356"/>
            </a:xfrm>
            <a:custGeom>
              <a:avLst/>
              <a:gdLst>
                <a:gd name="connsiteX0" fmla="*/ 664178 w 1328356"/>
                <a:gd name="connsiteY0" fmla="*/ 0 h 1328356"/>
                <a:gd name="connsiteX1" fmla="*/ 0 w 1328356"/>
                <a:gd name="connsiteY1" fmla="*/ 664178 h 1328356"/>
                <a:gd name="connsiteX2" fmla="*/ 664178 w 1328356"/>
                <a:gd name="connsiteY2" fmla="*/ 1328357 h 1328356"/>
                <a:gd name="connsiteX3" fmla="*/ 1328357 w 1328356"/>
                <a:gd name="connsiteY3" fmla="*/ 664178 h 1328356"/>
                <a:gd name="connsiteX4" fmla="*/ 664178 w 1328356"/>
                <a:gd name="connsiteY4" fmla="*/ 0 h 1328356"/>
                <a:gd name="connsiteX5" fmla="*/ 664178 w 1328356"/>
                <a:gd name="connsiteY5" fmla="*/ 0 h 1328356"/>
                <a:gd name="connsiteX6" fmla="*/ 664178 w 1328356"/>
                <a:gd name="connsiteY6" fmla="*/ 1221105 h 1328356"/>
                <a:gd name="connsiteX7" fmla="*/ 107156 w 1328356"/>
                <a:gd name="connsiteY7" fmla="*/ 664083 h 1328356"/>
                <a:gd name="connsiteX8" fmla="*/ 664178 w 1328356"/>
                <a:gd name="connsiteY8" fmla="*/ 107061 h 1328356"/>
                <a:gd name="connsiteX9" fmla="*/ 1221200 w 1328356"/>
                <a:gd name="connsiteY9" fmla="*/ 664083 h 1328356"/>
                <a:gd name="connsiteX10" fmla="*/ 664178 w 1328356"/>
                <a:gd name="connsiteY10" fmla="*/ 1221105 h 1328356"/>
                <a:gd name="connsiteX11" fmla="*/ 664178 w 1328356"/>
                <a:gd name="connsiteY11" fmla="*/ 1221105 h 13283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328356" h="1328356">
                  <a:moveTo>
                    <a:pt x="664178" y="0"/>
                  </a:moveTo>
                  <a:cubicBezTo>
                    <a:pt x="297942" y="0"/>
                    <a:pt x="0" y="297942"/>
                    <a:pt x="0" y="664178"/>
                  </a:cubicBezTo>
                  <a:cubicBezTo>
                    <a:pt x="0" y="1030415"/>
                    <a:pt x="297942" y="1328357"/>
                    <a:pt x="664178" y="1328357"/>
                  </a:cubicBezTo>
                  <a:cubicBezTo>
                    <a:pt x="1030415" y="1328357"/>
                    <a:pt x="1328357" y="1030415"/>
                    <a:pt x="1328357" y="664178"/>
                  </a:cubicBezTo>
                  <a:cubicBezTo>
                    <a:pt x="1328357" y="297942"/>
                    <a:pt x="1030415" y="0"/>
                    <a:pt x="664178" y="0"/>
                  </a:cubicBezTo>
                  <a:lnTo>
                    <a:pt x="664178" y="0"/>
                  </a:lnTo>
                  <a:close/>
                  <a:moveTo>
                    <a:pt x="664178" y="1221105"/>
                  </a:moveTo>
                  <a:cubicBezTo>
                    <a:pt x="356997" y="1221105"/>
                    <a:pt x="107156" y="971264"/>
                    <a:pt x="107156" y="664083"/>
                  </a:cubicBezTo>
                  <a:cubicBezTo>
                    <a:pt x="107156" y="356902"/>
                    <a:pt x="356997" y="107061"/>
                    <a:pt x="664178" y="107061"/>
                  </a:cubicBezTo>
                  <a:cubicBezTo>
                    <a:pt x="971264" y="107061"/>
                    <a:pt x="1221200" y="356902"/>
                    <a:pt x="1221200" y="664083"/>
                  </a:cubicBezTo>
                  <a:cubicBezTo>
                    <a:pt x="1221200" y="971264"/>
                    <a:pt x="971264" y="1221105"/>
                    <a:pt x="664178" y="1221105"/>
                  </a:cubicBezTo>
                  <a:lnTo>
                    <a:pt x="664178" y="122110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74" name="任意多边形: 形状 273">
              <a:extLst>
                <a:ext uri="{FF2B5EF4-FFF2-40B4-BE49-F238E27FC236}">
                  <a16:creationId xmlns:a16="http://schemas.microsoft.com/office/drawing/2014/main" id="{0B6F3F2C-9CE0-49B2-BFAF-B2B7C6DBB948}"/>
                </a:ext>
              </a:extLst>
            </p:cNvPr>
            <p:cNvSpPr/>
            <p:nvPr/>
          </p:nvSpPr>
          <p:spPr>
            <a:xfrm>
              <a:off x="5845397" y="2996850"/>
              <a:ext cx="501300" cy="875728"/>
            </a:xfrm>
            <a:custGeom>
              <a:avLst/>
              <a:gdLst>
                <a:gd name="connsiteX0" fmla="*/ 320802 w 501300"/>
                <a:gd name="connsiteY0" fmla="*/ 384334 h 875728"/>
                <a:gd name="connsiteX1" fmla="*/ 180499 w 501300"/>
                <a:gd name="connsiteY1" fmla="*/ 384334 h 875728"/>
                <a:gd name="connsiteX2" fmla="*/ 107156 w 501300"/>
                <a:gd name="connsiteY2" fmla="*/ 310991 h 875728"/>
                <a:gd name="connsiteX3" fmla="*/ 180499 w 501300"/>
                <a:gd name="connsiteY3" fmla="*/ 237554 h 875728"/>
                <a:gd name="connsiteX4" fmla="*/ 427768 w 501300"/>
                <a:gd name="connsiteY4" fmla="*/ 237554 h 875728"/>
                <a:gd name="connsiteX5" fmla="*/ 481393 w 501300"/>
                <a:gd name="connsiteY5" fmla="*/ 183928 h 875728"/>
                <a:gd name="connsiteX6" fmla="*/ 427768 w 501300"/>
                <a:gd name="connsiteY6" fmla="*/ 130302 h 875728"/>
                <a:gd name="connsiteX7" fmla="*/ 304229 w 501300"/>
                <a:gd name="connsiteY7" fmla="*/ 130302 h 875728"/>
                <a:gd name="connsiteX8" fmla="*/ 304229 w 501300"/>
                <a:gd name="connsiteY8" fmla="*/ 53626 h 875728"/>
                <a:gd name="connsiteX9" fmla="*/ 250698 w 501300"/>
                <a:gd name="connsiteY9" fmla="*/ 0 h 875728"/>
                <a:gd name="connsiteX10" fmla="*/ 197072 w 501300"/>
                <a:gd name="connsiteY10" fmla="*/ 53626 h 875728"/>
                <a:gd name="connsiteX11" fmla="*/ 197072 w 501300"/>
                <a:gd name="connsiteY11" fmla="*/ 130302 h 875728"/>
                <a:gd name="connsiteX12" fmla="*/ 180499 w 501300"/>
                <a:gd name="connsiteY12" fmla="*/ 130302 h 875728"/>
                <a:gd name="connsiteX13" fmla="*/ 0 w 501300"/>
                <a:gd name="connsiteY13" fmla="*/ 310896 h 875728"/>
                <a:gd name="connsiteX14" fmla="*/ 180499 w 501300"/>
                <a:gd name="connsiteY14" fmla="*/ 491395 h 875728"/>
                <a:gd name="connsiteX15" fmla="*/ 320802 w 501300"/>
                <a:gd name="connsiteY15" fmla="*/ 491395 h 875728"/>
                <a:gd name="connsiteX16" fmla="*/ 394145 w 501300"/>
                <a:gd name="connsiteY16" fmla="*/ 564832 h 875728"/>
                <a:gd name="connsiteX17" fmla="*/ 320802 w 501300"/>
                <a:gd name="connsiteY17" fmla="*/ 638175 h 875728"/>
                <a:gd name="connsiteX18" fmla="*/ 73533 w 501300"/>
                <a:gd name="connsiteY18" fmla="*/ 638175 h 875728"/>
                <a:gd name="connsiteX19" fmla="*/ 19907 w 501300"/>
                <a:gd name="connsiteY19" fmla="*/ 691801 h 875728"/>
                <a:gd name="connsiteX20" fmla="*/ 73533 w 501300"/>
                <a:gd name="connsiteY20" fmla="*/ 745426 h 875728"/>
                <a:gd name="connsiteX21" fmla="*/ 197072 w 501300"/>
                <a:gd name="connsiteY21" fmla="*/ 745426 h 875728"/>
                <a:gd name="connsiteX22" fmla="*/ 197072 w 501300"/>
                <a:gd name="connsiteY22" fmla="*/ 822103 h 875728"/>
                <a:gd name="connsiteX23" fmla="*/ 250698 w 501300"/>
                <a:gd name="connsiteY23" fmla="*/ 875729 h 875728"/>
                <a:gd name="connsiteX24" fmla="*/ 304229 w 501300"/>
                <a:gd name="connsiteY24" fmla="*/ 822103 h 875728"/>
                <a:gd name="connsiteX25" fmla="*/ 304229 w 501300"/>
                <a:gd name="connsiteY25" fmla="*/ 745426 h 875728"/>
                <a:gd name="connsiteX26" fmla="*/ 320802 w 501300"/>
                <a:gd name="connsiteY26" fmla="*/ 745426 h 875728"/>
                <a:gd name="connsiteX27" fmla="*/ 501301 w 501300"/>
                <a:gd name="connsiteY27" fmla="*/ 564928 h 875728"/>
                <a:gd name="connsiteX28" fmla="*/ 320802 w 501300"/>
                <a:gd name="connsiteY28" fmla="*/ 384334 h 875728"/>
                <a:gd name="connsiteX29" fmla="*/ 320802 w 501300"/>
                <a:gd name="connsiteY29" fmla="*/ 384334 h 8757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501300" h="875728">
                  <a:moveTo>
                    <a:pt x="320802" y="384334"/>
                  </a:moveTo>
                  <a:lnTo>
                    <a:pt x="180499" y="384334"/>
                  </a:lnTo>
                  <a:cubicBezTo>
                    <a:pt x="140017" y="384334"/>
                    <a:pt x="107156" y="351472"/>
                    <a:pt x="107156" y="310991"/>
                  </a:cubicBezTo>
                  <a:cubicBezTo>
                    <a:pt x="107156" y="270510"/>
                    <a:pt x="140017" y="237554"/>
                    <a:pt x="180499" y="237554"/>
                  </a:cubicBezTo>
                  <a:lnTo>
                    <a:pt x="427768" y="237554"/>
                  </a:lnTo>
                  <a:cubicBezTo>
                    <a:pt x="457391" y="237554"/>
                    <a:pt x="481393" y="213550"/>
                    <a:pt x="481393" y="183928"/>
                  </a:cubicBezTo>
                  <a:cubicBezTo>
                    <a:pt x="481393" y="154305"/>
                    <a:pt x="457391" y="130302"/>
                    <a:pt x="427768" y="130302"/>
                  </a:cubicBezTo>
                  <a:lnTo>
                    <a:pt x="304229" y="130302"/>
                  </a:lnTo>
                  <a:lnTo>
                    <a:pt x="304229" y="53626"/>
                  </a:lnTo>
                  <a:cubicBezTo>
                    <a:pt x="304229" y="24003"/>
                    <a:pt x="280225" y="0"/>
                    <a:pt x="250698" y="0"/>
                  </a:cubicBezTo>
                  <a:cubicBezTo>
                    <a:pt x="221075" y="0"/>
                    <a:pt x="197072" y="24003"/>
                    <a:pt x="197072" y="53626"/>
                  </a:cubicBezTo>
                  <a:lnTo>
                    <a:pt x="197072" y="130302"/>
                  </a:lnTo>
                  <a:lnTo>
                    <a:pt x="180499" y="130302"/>
                  </a:lnTo>
                  <a:cubicBezTo>
                    <a:pt x="80963" y="130302"/>
                    <a:pt x="0" y="211264"/>
                    <a:pt x="0" y="310896"/>
                  </a:cubicBezTo>
                  <a:cubicBezTo>
                    <a:pt x="0" y="410432"/>
                    <a:pt x="80963" y="491395"/>
                    <a:pt x="180499" y="491395"/>
                  </a:cubicBezTo>
                  <a:lnTo>
                    <a:pt x="320802" y="491395"/>
                  </a:lnTo>
                  <a:cubicBezTo>
                    <a:pt x="361283" y="491395"/>
                    <a:pt x="394145" y="524351"/>
                    <a:pt x="394145" y="564832"/>
                  </a:cubicBezTo>
                  <a:cubicBezTo>
                    <a:pt x="394145" y="605314"/>
                    <a:pt x="361188" y="638175"/>
                    <a:pt x="320802" y="638175"/>
                  </a:cubicBezTo>
                  <a:lnTo>
                    <a:pt x="73533" y="638175"/>
                  </a:lnTo>
                  <a:cubicBezTo>
                    <a:pt x="43910" y="638175"/>
                    <a:pt x="19907" y="662178"/>
                    <a:pt x="19907" y="691801"/>
                  </a:cubicBezTo>
                  <a:cubicBezTo>
                    <a:pt x="19907" y="721423"/>
                    <a:pt x="43910" y="745426"/>
                    <a:pt x="73533" y="745426"/>
                  </a:cubicBezTo>
                  <a:lnTo>
                    <a:pt x="197072" y="745426"/>
                  </a:lnTo>
                  <a:lnTo>
                    <a:pt x="197072" y="822103"/>
                  </a:lnTo>
                  <a:cubicBezTo>
                    <a:pt x="197072" y="851726"/>
                    <a:pt x="221075" y="875729"/>
                    <a:pt x="250698" y="875729"/>
                  </a:cubicBezTo>
                  <a:cubicBezTo>
                    <a:pt x="280225" y="875729"/>
                    <a:pt x="304229" y="851726"/>
                    <a:pt x="304229" y="822103"/>
                  </a:cubicBezTo>
                  <a:lnTo>
                    <a:pt x="304229" y="745426"/>
                  </a:lnTo>
                  <a:lnTo>
                    <a:pt x="320802" y="745426"/>
                  </a:lnTo>
                  <a:cubicBezTo>
                    <a:pt x="420338" y="745426"/>
                    <a:pt x="501301" y="664464"/>
                    <a:pt x="501301" y="564928"/>
                  </a:cubicBezTo>
                  <a:cubicBezTo>
                    <a:pt x="501301" y="465296"/>
                    <a:pt x="420338" y="384334"/>
                    <a:pt x="320802" y="384334"/>
                  </a:cubicBezTo>
                  <a:lnTo>
                    <a:pt x="320802" y="38433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75" name="任意多边形: 形状 274">
              <a:extLst>
                <a:ext uri="{FF2B5EF4-FFF2-40B4-BE49-F238E27FC236}">
                  <a16:creationId xmlns:a16="http://schemas.microsoft.com/office/drawing/2014/main" id="{C24D5127-1F7A-4A4F-ACFA-BEC619A10433}"/>
                </a:ext>
              </a:extLst>
            </p:cNvPr>
            <p:cNvSpPr/>
            <p:nvPr/>
          </p:nvSpPr>
          <p:spPr>
            <a:xfrm>
              <a:off x="6827139" y="2166746"/>
              <a:ext cx="427482" cy="731519"/>
            </a:xfrm>
            <a:custGeom>
              <a:avLst/>
              <a:gdLst>
                <a:gd name="connsiteX0" fmla="*/ 213741 w 427482"/>
                <a:gd name="connsiteY0" fmla="*/ 731520 h 731519"/>
                <a:gd name="connsiteX1" fmla="*/ 267367 w 427482"/>
                <a:gd name="connsiteY1" fmla="*/ 677894 h 731519"/>
                <a:gd name="connsiteX2" fmla="*/ 267367 w 427482"/>
                <a:gd name="connsiteY2" fmla="*/ 625602 h 731519"/>
                <a:gd name="connsiteX3" fmla="*/ 270796 w 427482"/>
                <a:gd name="connsiteY3" fmla="*/ 625602 h 731519"/>
                <a:gd name="connsiteX4" fmla="*/ 427482 w 427482"/>
                <a:gd name="connsiteY4" fmla="*/ 468916 h 731519"/>
                <a:gd name="connsiteX5" fmla="*/ 270796 w 427482"/>
                <a:gd name="connsiteY5" fmla="*/ 312230 h 731519"/>
                <a:gd name="connsiteX6" fmla="*/ 156781 w 427482"/>
                <a:gd name="connsiteY6" fmla="*/ 312230 h 731519"/>
                <a:gd name="connsiteX7" fmla="*/ 107251 w 427482"/>
                <a:gd name="connsiteY7" fmla="*/ 262699 h 731519"/>
                <a:gd name="connsiteX8" fmla="*/ 156781 w 427482"/>
                <a:gd name="connsiteY8" fmla="*/ 213170 h 731519"/>
                <a:gd name="connsiteX9" fmla="*/ 357664 w 427482"/>
                <a:gd name="connsiteY9" fmla="*/ 213170 h 731519"/>
                <a:gd name="connsiteX10" fmla="*/ 411289 w 427482"/>
                <a:gd name="connsiteY10" fmla="*/ 159544 h 731519"/>
                <a:gd name="connsiteX11" fmla="*/ 357664 w 427482"/>
                <a:gd name="connsiteY11" fmla="*/ 105918 h 731519"/>
                <a:gd name="connsiteX12" fmla="*/ 267367 w 427482"/>
                <a:gd name="connsiteY12" fmla="*/ 105918 h 731519"/>
                <a:gd name="connsiteX13" fmla="*/ 267367 w 427482"/>
                <a:gd name="connsiteY13" fmla="*/ 53626 h 731519"/>
                <a:gd name="connsiteX14" fmla="*/ 213741 w 427482"/>
                <a:gd name="connsiteY14" fmla="*/ 0 h 731519"/>
                <a:gd name="connsiteX15" fmla="*/ 160115 w 427482"/>
                <a:gd name="connsiteY15" fmla="*/ 53626 h 731519"/>
                <a:gd name="connsiteX16" fmla="*/ 160115 w 427482"/>
                <a:gd name="connsiteY16" fmla="*/ 105918 h 731519"/>
                <a:gd name="connsiteX17" fmla="*/ 156686 w 427482"/>
                <a:gd name="connsiteY17" fmla="*/ 105918 h 731519"/>
                <a:gd name="connsiteX18" fmla="*/ 0 w 427482"/>
                <a:gd name="connsiteY18" fmla="*/ 262604 h 731519"/>
                <a:gd name="connsiteX19" fmla="*/ 156686 w 427482"/>
                <a:gd name="connsiteY19" fmla="*/ 419291 h 731519"/>
                <a:gd name="connsiteX20" fmla="*/ 270605 w 427482"/>
                <a:gd name="connsiteY20" fmla="*/ 419291 h 731519"/>
                <a:gd name="connsiteX21" fmla="*/ 320135 w 427482"/>
                <a:gd name="connsiteY21" fmla="*/ 468820 h 731519"/>
                <a:gd name="connsiteX22" fmla="*/ 270605 w 427482"/>
                <a:gd name="connsiteY22" fmla="*/ 518351 h 731519"/>
                <a:gd name="connsiteX23" fmla="*/ 69723 w 427482"/>
                <a:gd name="connsiteY23" fmla="*/ 518351 h 731519"/>
                <a:gd name="connsiteX24" fmla="*/ 16097 w 427482"/>
                <a:gd name="connsiteY24" fmla="*/ 571976 h 731519"/>
                <a:gd name="connsiteX25" fmla="*/ 69723 w 427482"/>
                <a:gd name="connsiteY25" fmla="*/ 625602 h 731519"/>
                <a:gd name="connsiteX26" fmla="*/ 160020 w 427482"/>
                <a:gd name="connsiteY26" fmla="*/ 625602 h 731519"/>
                <a:gd name="connsiteX27" fmla="*/ 160020 w 427482"/>
                <a:gd name="connsiteY27" fmla="*/ 677894 h 731519"/>
                <a:gd name="connsiteX28" fmla="*/ 213741 w 427482"/>
                <a:gd name="connsiteY28" fmla="*/ 731520 h 731519"/>
                <a:gd name="connsiteX29" fmla="*/ 213741 w 427482"/>
                <a:gd name="connsiteY29" fmla="*/ 731520 h 7315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427482" h="731519">
                  <a:moveTo>
                    <a:pt x="213741" y="731520"/>
                  </a:moveTo>
                  <a:cubicBezTo>
                    <a:pt x="243364" y="731520"/>
                    <a:pt x="267367" y="707612"/>
                    <a:pt x="267367" y="677894"/>
                  </a:cubicBezTo>
                  <a:lnTo>
                    <a:pt x="267367" y="625602"/>
                  </a:lnTo>
                  <a:lnTo>
                    <a:pt x="270796" y="625602"/>
                  </a:lnTo>
                  <a:cubicBezTo>
                    <a:pt x="357188" y="625602"/>
                    <a:pt x="427482" y="555308"/>
                    <a:pt x="427482" y="468916"/>
                  </a:cubicBezTo>
                  <a:cubicBezTo>
                    <a:pt x="427482" y="382524"/>
                    <a:pt x="357188" y="312230"/>
                    <a:pt x="270796" y="312230"/>
                  </a:cubicBezTo>
                  <a:lnTo>
                    <a:pt x="156781" y="312230"/>
                  </a:lnTo>
                  <a:cubicBezTo>
                    <a:pt x="129445" y="312230"/>
                    <a:pt x="107251" y="289941"/>
                    <a:pt x="107251" y="262699"/>
                  </a:cubicBezTo>
                  <a:cubicBezTo>
                    <a:pt x="107251" y="235363"/>
                    <a:pt x="129445" y="213170"/>
                    <a:pt x="156781" y="213170"/>
                  </a:cubicBezTo>
                  <a:lnTo>
                    <a:pt x="357664" y="213170"/>
                  </a:lnTo>
                  <a:cubicBezTo>
                    <a:pt x="387191" y="213170"/>
                    <a:pt x="411289" y="189166"/>
                    <a:pt x="411289" y="159544"/>
                  </a:cubicBezTo>
                  <a:cubicBezTo>
                    <a:pt x="411289" y="129921"/>
                    <a:pt x="387287" y="105918"/>
                    <a:pt x="357664" y="105918"/>
                  </a:cubicBezTo>
                  <a:lnTo>
                    <a:pt x="267367" y="105918"/>
                  </a:lnTo>
                  <a:lnTo>
                    <a:pt x="267367" y="53626"/>
                  </a:lnTo>
                  <a:cubicBezTo>
                    <a:pt x="267367" y="24003"/>
                    <a:pt x="243364" y="0"/>
                    <a:pt x="213741" y="0"/>
                  </a:cubicBezTo>
                  <a:cubicBezTo>
                    <a:pt x="184118" y="0"/>
                    <a:pt x="160115" y="24003"/>
                    <a:pt x="160115" y="53626"/>
                  </a:cubicBezTo>
                  <a:lnTo>
                    <a:pt x="160115" y="105918"/>
                  </a:lnTo>
                  <a:lnTo>
                    <a:pt x="156686" y="105918"/>
                  </a:lnTo>
                  <a:cubicBezTo>
                    <a:pt x="70295" y="105918"/>
                    <a:pt x="0" y="176213"/>
                    <a:pt x="0" y="262604"/>
                  </a:cubicBezTo>
                  <a:cubicBezTo>
                    <a:pt x="0" y="348996"/>
                    <a:pt x="70295" y="419291"/>
                    <a:pt x="156686" y="419291"/>
                  </a:cubicBezTo>
                  <a:lnTo>
                    <a:pt x="270605" y="419291"/>
                  </a:lnTo>
                  <a:cubicBezTo>
                    <a:pt x="297942" y="419291"/>
                    <a:pt x="320135" y="441484"/>
                    <a:pt x="320135" y="468820"/>
                  </a:cubicBezTo>
                  <a:cubicBezTo>
                    <a:pt x="320135" y="496157"/>
                    <a:pt x="297942" y="518351"/>
                    <a:pt x="270605" y="518351"/>
                  </a:cubicBezTo>
                  <a:lnTo>
                    <a:pt x="69723" y="518351"/>
                  </a:lnTo>
                  <a:cubicBezTo>
                    <a:pt x="40100" y="518351"/>
                    <a:pt x="16097" y="542354"/>
                    <a:pt x="16097" y="571976"/>
                  </a:cubicBezTo>
                  <a:cubicBezTo>
                    <a:pt x="16097" y="601599"/>
                    <a:pt x="40100" y="625602"/>
                    <a:pt x="69723" y="625602"/>
                  </a:cubicBezTo>
                  <a:lnTo>
                    <a:pt x="160020" y="625602"/>
                  </a:lnTo>
                  <a:lnTo>
                    <a:pt x="160020" y="677894"/>
                  </a:lnTo>
                  <a:cubicBezTo>
                    <a:pt x="160115" y="707612"/>
                    <a:pt x="184118" y="731520"/>
                    <a:pt x="213741" y="731520"/>
                  </a:cubicBezTo>
                  <a:lnTo>
                    <a:pt x="213741" y="73152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76" name="任意多边形: 形状 275">
              <a:extLst>
                <a:ext uri="{FF2B5EF4-FFF2-40B4-BE49-F238E27FC236}">
                  <a16:creationId xmlns:a16="http://schemas.microsoft.com/office/drawing/2014/main" id="{ECD3EE04-CD67-4103-8161-4DEA811C2F7A}"/>
                </a:ext>
              </a:extLst>
            </p:cNvPr>
            <p:cNvSpPr/>
            <p:nvPr/>
          </p:nvSpPr>
          <p:spPr>
            <a:xfrm>
              <a:off x="4936045" y="3959542"/>
              <a:ext cx="427577" cy="731520"/>
            </a:xfrm>
            <a:custGeom>
              <a:avLst/>
              <a:gdLst>
                <a:gd name="connsiteX0" fmla="*/ 270700 w 427577"/>
                <a:gd name="connsiteY0" fmla="*/ 312230 h 731520"/>
                <a:gd name="connsiteX1" fmla="*/ 156781 w 427577"/>
                <a:gd name="connsiteY1" fmla="*/ 312230 h 731520"/>
                <a:gd name="connsiteX2" fmla="*/ 107252 w 427577"/>
                <a:gd name="connsiteY2" fmla="*/ 262700 h 731520"/>
                <a:gd name="connsiteX3" fmla="*/ 156781 w 427577"/>
                <a:gd name="connsiteY3" fmla="*/ 213169 h 731520"/>
                <a:gd name="connsiteX4" fmla="*/ 357664 w 427577"/>
                <a:gd name="connsiteY4" fmla="*/ 213169 h 731520"/>
                <a:gd name="connsiteX5" fmla="*/ 411290 w 427577"/>
                <a:gd name="connsiteY5" fmla="*/ 159544 h 731520"/>
                <a:gd name="connsiteX6" fmla="*/ 357664 w 427577"/>
                <a:gd name="connsiteY6" fmla="*/ 105918 h 731520"/>
                <a:gd name="connsiteX7" fmla="*/ 267367 w 427577"/>
                <a:gd name="connsiteY7" fmla="*/ 105918 h 731520"/>
                <a:gd name="connsiteX8" fmla="*/ 267367 w 427577"/>
                <a:gd name="connsiteY8" fmla="*/ 53626 h 731520"/>
                <a:gd name="connsiteX9" fmla="*/ 213741 w 427577"/>
                <a:gd name="connsiteY9" fmla="*/ 0 h 731520"/>
                <a:gd name="connsiteX10" fmla="*/ 160115 w 427577"/>
                <a:gd name="connsiteY10" fmla="*/ 53626 h 731520"/>
                <a:gd name="connsiteX11" fmla="*/ 160115 w 427577"/>
                <a:gd name="connsiteY11" fmla="*/ 105918 h 731520"/>
                <a:gd name="connsiteX12" fmla="*/ 156686 w 427577"/>
                <a:gd name="connsiteY12" fmla="*/ 105918 h 731520"/>
                <a:gd name="connsiteX13" fmla="*/ 0 w 427577"/>
                <a:gd name="connsiteY13" fmla="*/ 262604 h 731520"/>
                <a:gd name="connsiteX14" fmla="*/ 156686 w 427577"/>
                <a:gd name="connsiteY14" fmla="*/ 419291 h 731520"/>
                <a:gd name="connsiteX15" fmla="*/ 270700 w 427577"/>
                <a:gd name="connsiteY15" fmla="*/ 419291 h 731520"/>
                <a:gd name="connsiteX16" fmla="*/ 320230 w 427577"/>
                <a:gd name="connsiteY16" fmla="*/ 468821 h 731520"/>
                <a:gd name="connsiteX17" fmla="*/ 270700 w 427577"/>
                <a:gd name="connsiteY17" fmla="*/ 518350 h 731520"/>
                <a:gd name="connsiteX18" fmla="*/ 69913 w 427577"/>
                <a:gd name="connsiteY18" fmla="*/ 518350 h 731520"/>
                <a:gd name="connsiteX19" fmla="*/ 16288 w 427577"/>
                <a:gd name="connsiteY19" fmla="*/ 571976 h 731520"/>
                <a:gd name="connsiteX20" fmla="*/ 69913 w 427577"/>
                <a:gd name="connsiteY20" fmla="*/ 625602 h 731520"/>
                <a:gd name="connsiteX21" fmla="*/ 160211 w 427577"/>
                <a:gd name="connsiteY21" fmla="*/ 625602 h 731520"/>
                <a:gd name="connsiteX22" fmla="*/ 160211 w 427577"/>
                <a:gd name="connsiteY22" fmla="*/ 677894 h 731520"/>
                <a:gd name="connsiteX23" fmla="*/ 213836 w 427577"/>
                <a:gd name="connsiteY23" fmla="*/ 731520 h 731520"/>
                <a:gd name="connsiteX24" fmla="*/ 267462 w 427577"/>
                <a:gd name="connsiteY24" fmla="*/ 677894 h 731520"/>
                <a:gd name="connsiteX25" fmla="*/ 267462 w 427577"/>
                <a:gd name="connsiteY25" fmla="*/ 625602 h 731520"/>
                <a:gd name="connsiteX26" fmla="*/ 270891 w 427577"/>
                <a:gd name="connsiteY26" fmla="*/ 625602 h 731520"/>
                <a:gd name="connsiteX27" fmla="*/ 427577 w 427577"/>
                <a:gd name="connsiteY27" fmla="*/ 468916 h 731520"/>
                <a:gd name="connsiteX28" fmla="*/ 270700 w 427577"/>
                <a:gd name="connsiteY28" fmla="*/ 312230 h 731520"/>
                <a:gd name="connsiteX29" fmla="*/ 270700 w 427577"/>
                <a:gd name="connsiteY29" fmla="*/ 312230 h 731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427577" h="731520">
                  <a:moveTo>
                    <a:pt x="270700" y="312230"/>
                  </a:moveTo>
                  <a:lnTo>
                    <a:pt x="156781" y="312230"/>
                  </a:lnTo>
                  <a:cubicBezTo>
                    <a:pt x="129445" y="312230"/>
                    <a:pt x="107252" y="290036"/>
                    <a:pt x="107252" y="262700"/>
                  </a:cubicBezTo>
                  <a:cubicBezTo>
                    <a:pt x="107252" y="235363"/>
                    <a:pt x="129540" y="213169"/>
                    <a:pt x="156781" y="213169"/>
                  </a:cubicBezTo>
                  <a:lnTo>
                    <a:pt x="357664" y="213169"/>
                  </a:lnTo>
                  <a:cubicBezTo>
                    <a:pt x="387286" y="213169"/>
                    <a:pt x="411290" y="189167"/>
                    <a:pt x="411290" y="159544"/>
                  </a:cubicBezTo>
                  <a:cubicBezTo>
                    <a:pt x="411290" y="129921"/>
                    <a:pt x="387286" y="105918"/>
                    <a:pt x="357664" y="105918"/>
                  </a:cubicBezTo>
                  <a:lnTo>
                    <a:pt x="267367" y="105918"/>
                  </a:lnTo>
                  <a:lnTo>
                    <a:pt x="267367" y="53626"/>
                  </a:lnTo>
                  <a:cubicBezTo>
                    <a:pt x="267367" y="24003"/>
                    <a:pt x="243364" y="0"/>
                    <a:pt x="213741" y="0"/>
                  </a:cubicBezTo>
                  <a:cubicBezTo>
                    <a:pt x="184118" y="0"/>
                    <a:pt x="160115" y="24003"/>
                    <a:pt x="160115" y="53626"/>
                  </a:cubicBezTo>
                  <a:lnTo>
                    <a:pt x="160115" y="105918"/>
                  </a:lnTo>
                  <a:lnTo>
                    <a:pt x="156686" y="105918"/>
                  </a:lnTo>
                  <a:cubicBezTo>
                    <a:pt x="70294" y="105918"/>
                    <a:pt x="0" y="176213"/>
                    <a:pt x="0" y="262604"/>
                  </a:cubicBezTo>
                  <a:cubicBezTo>
                    <a:pt x="0" y="348996"/>
                    <a:pt x="70294" y="419291"/>
                    <a:pt x="156686" y="419291"/>
                  </a:cubicBezTo>
                  <a:lnTo>
                    <a:pt x="270700" y="419291"/>
                  </a:lnTo>
                  <a:cubicBezTo>
                    <a:pt x="298037" y="419291"/>
                    <a:pt x="320230" y="441579"/>
                    <a:pt x="320230" y="468821"/>
                  </a:cubicBezTo>
                  <a:cubicBezTo>
                    <a:pt x="320230" y="496157"/>
                    <a:pt x="297942" y="518350"/>
                    <a:pt x="270700" y="518350"/>
                  </a:cubicBezTo>
                  <a:lnTo>
                    <a:pt x="69913" y="518350"/>
                  </a:lnTo>
                  <a:cubicBezTo>
                    <a:pt x="40291" y="518350"/>
                    <a:pt x="16288" y="542354"/>
                    <a:pt x="16288" y="571976"/>
                  </a:cubicBezTo>
                  <a:cubicBezTo>
                    <a:pt x="16288" y="601599"/>
                    <a:pt x="40291" y="625602"/>
                    <a:pt x="69913" y="625602"/>
                  </a:cubicBezTo>
                  <a:lnTo>
                    <a:pt x="160211" y="625602"/>
                  </a:lnTo>
                  <a:lnTo>
                    <a:pt x="160211" y="677894"/>
                  </a:lnTo>
                  <a:cubicBezTo>
                    <a:pt x="160211" y="707517"/>
                    <a:pt x="184213" y="731520"/>
                    <a:pt x="213836" y="731520"/>
                  </a:cubicBezTo>
                  <a:cubicBezTo>
                    <a:pt x="243459" y="731520"/>
                    <a:pt x="267462" y="707517"/>
                    <a:pt x="267462" y="677894"/>
                  </a:cubicBezTo>
                  <a:lnTo>
                    <a:pt x="267462" y="625602"/>
                  </a:lnTo>
                  <a:lnTo>
                    <a:pt x="270891" y="625602"/>
                  </a:lnTo>
                  <a:cubicBezTo>
                    <a:pt x="357283" y="625602"/>
                    <a:pt x="427577" y="555308"/>
                    <a:pt x="427577" y="468916"/>
                  </a:cubicBezTo>
                  <a:cubicBezTo>
                    <a:pt x="427482" y="382619"/>
                    <a:pt x="357092" y="312230"/>
                    <a:pt x="270700" y="312230"/>
                  </a:cubicBezTo>
                  <a:lnTo>
                    <a:pt x="270700" y="31223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77" name="任意多边形: 形状 276">
              <a:extLst>
                <a:ext uri="{FF2B5EF4-FFF2-40B4-BE49-F238E27FC236}">
                  <a16:creationId xmlns:a16="http://schemas.microsoft.com/office/drawing/2014/main" id="{1C50D692-3FBE-461E-9C32-4C81E564E3AE}"/>
                </a:ext>
              </a:extLst>
            </p:cNvPr>
            <p:cNvSpPr/>
            <p:nvPr/>
          </p:nvSpPr>
          <p:spPr>
            <a:xfrm>
              <a:off x="5063680" y="2025110"/>
              <a:ext cx="850201" cy="107251"/>
            </a:xfrm>
            <a:custGeom>
              <a:avLst/>
              <a:gdLst>
                <a:gd name="connsiteX0" fmla="*/ 53626 w 850201"/>
                <a:gd name="connsiteY0" fmla="*/ 107251 h 107251"/>
                <a:gd name="connsiteX1" fmla="*/ 796576 w 850201"/>
                <a:gd name="connsiteY1" fmla="*/ 107251 h 107251"/>
                <a:gd name="connsiteX2" fmla="*/ 850202 w 850201"/>
                <a:gd name="connsiteY2" fmla="*/ 53626 h 107251"/>
                <a:gd name="connsiteX3" fmla="*/ 796576 w 850201"/>
                <a:gd name="connsiteY3" fmla="*/ 0 h 107251"/>
                <a:gd name="connsiteX4" fmla="*/ 53626 w 850201"/>
                <a:gd name="connsiteY4" fmla="*/ 0 h 107251"/>
                <a:gd name="connsiteX5" fmla="*/ 0 w 850201"/>
                <a:gd name="connsiteY5" fmla="*/ 53626 h 107251"/>
                <a:gd name="connsiteX6" fmla="*/ 53626 w 850201"/>
                <a:gd name="connsiteY6" fmla="*/ 107251 h 107251"/>
                <a:gd name="connsiteX7" fmla="*/ 53626 w 850201"/>
                <a:gd name="connsiteY7" fmla="*/ 107251 h 1072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50201" h="107251">
                  <a:moveTo>
                    <a:pt x="53626" y="107251"/>
                  </a:moveTo>
                  <a:lnTo>
                    <a:pt x="796576" y="107251"/>
                  </a:lnTo>
                  <a:cubicBezTo>
                    <a:pt x="826103" y="107251"/>
                    <a:pt x="850202" y="83248"/>
                    <a:pt x="850202" y="53626"/>
                  </a:cubicBezTo>
                  <a:cubicBezTo>
                    <a:pt x="850202" y="24003"/>
                    <a:pt x="826199" y="0"/>
                    <a:pt x="796576" y="0"/>
                  </a:cubicBezTo>
                  <a:lnTo>
                    <a:pt x="53626" y="0"/>
                  </a:lnTo>
                  <a:cubicBezTo>
                    <a:pt x="24098" y="0"/>
                    <a:pt x="0" y="24003"/>
                    <a:pt x="0" y="53626"/>
                  </a:cubicBezTo>
                  <a:cubicBezTo>
                    <a:pt x="0" y="83248"/>
                    <a:pt x="24003" y="107251"/>
                    <a:pt x="53626" y="107251"/>
                  </a:cubicBezTo>
                  <a:lnTo>
                    <a:pt x="53626" y="10725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78" name="任意多边形: 形状 277">
              <a:extLst>
                <a:ext uri="{FF2B5EF4-FFF2-40B4-BE49-F238E27FC236}">
                  <a16:creationId xmlns:a16="http://schemas.microsoft.com/office/drawing/2014/main" id="{F52A487E-D3DB-4CCF-9BDA-66317AA07E03}"/>
                </a:ext>
              </a:extLst>
            </p:cNvPr>
            <p:cNvSpPr/>
            <p:nvPr/>
          </p:nvSpPr>
          <p:spPr>
            <a:xfrm>
              <a:off x="6192392" y="4725542"/>
              <a:ext cx="850201" cy="107251"/>
            </a:xfrm>
            <a:custGeom>
              <a:avLst/>
              <a:gdLst>
                <a:gd name="connsiteX0" fmla="*/ 796576 w 850201"/>
                <a:gd name="connsiteY0" fmla="*/ 0 h 107251"/>
                <a:gd name="connsiteX1" fmla="*/ 53626 w 850201"/>
                <a:gd name="connsiteY1" fmla="*/ 0 h 107251"/>
                <a:gd name="connsiteX2" fmla="*/ 0 w 850201"/>
                <a:gd name="connsiteY2" fmla="*/ 53626 h 107251"/>
                <a:gd name="connsiteX3" fmla="*/ 53626 w 850201"/>
                <a:gd name="connsiteY3" fmla="*/ 107252 h 107251"/>
                <a:gd name="connsiteX4" fmla="*/ 796576 w 850201"/>
                <a:gd name="connsiteY4" fmla="*/ 107252 h 107251"/>
                <a:gd name="connsiteX5" fmla="*/ 850202 w 850201"/>
                <a:gd name="connsiteY5" fmla="*/ 53626 h 107251"/>
                <a:gd name="connsiteX6" fmla="*/ 796576 w 850201"/>
                <a:gd name="connsiteY6" fmla="*/ 0 h 107251"/>
                <a:gd name="connsiteX7" fmla="*/ 796576 w 850201"/>
                <a:gd name="connsiteY7" fmla="*/ 0 h 1072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50201" h="107251">
                  <a:moveTo>
                    <a:pt x="796576" y="0"/>
                  </a:moveTo>
                  <a:lnTo>
                    <a:pt x="53626" y="0"/>
                  </a:lnTo>
                  <a:cubicBezTo>
                    <a:pt x="24098" y="0"/>
                    <a:pt x="0" y="24003"/>
                    <a:pt x="0" y="53626"/>
                  </a:cubicBezTo>
                  <a:cubicBezTo>
                    <a:pt x="0" y="83248"/>
                    <a:pt x="24003" y="107252"/>
                    <a:pt x="53626" y="107252"/>
                  </a:cubicBezTo>
                  <a:lnTo>
                    <a:pt x="796576" y="107252"/>
                  </a:lnTo>
                  <a:cubicBezTo>
                    <a:pt x="826198" y="107252"/>
                    <a:pt x="850202" y="83248"/>
                    <a:pt x="850202" y="53626"/>
                  </a:cubicBezTo>
                  <a:cubicBezTo>
                    <a:pt x="850202" y="24003"/>
                    <a:pt x="826198" y="0"/>
                    <a:pt x="796576" y="0"/>
                  </a:cubicBezTo>
                  <a:lnTo>
                    <a:pt x="796576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279" name="图形 4">
            <a:extLst>
              <a:ext uri="{FF2B5EF4-FFF2-40B4-BE49-F238E27FC236}">
                <a16:creationId xmlns:a16="http://schemas.microsoft.com/office/drawing/2014/main" id="{74309D39-56C6-45D9-90CE-11BB2E3EBF40}"/>
              </a:ext>
            </a:extLst>
          </p:cNvPr>
          <p:cNvGrpSpPr/>
          <p:nvPr/>
        </p:nvGrpSpPr>
        <p:grpSpPr>
          <a:xfrm>
            <a:off x="5353247" y="5056377"/>
            <a:ext cx="296744" cy="261714"/>
            <a:chOff x="4267200" y="1816036"/>
            <a:chExt cx="3657600" cy="3225831"/>
          </a:xfrm>
          <a:solidFill>
            <a:schemeClr val="accent1">
              <a:alpha val="20000"/>
            </a:schemeClr>
          </a:solidFill>
        </p:grpSpPr>
        <p:sp>
          <p:nvSpPr>
            <p:cNvPr id="280" name="任意多边形: 形状 279">
              <a:extLst>
                <a:ext uri="{FF2B5EF4-FFF2-40B4-BE49-F238E27FC236}">
                  <a16:creationId xmlns:a16="http://schemas.microsoft.com/office/drawing/2014/main" id="{A2E6313B-1F14-483A-8824-D8AA84CE65B7}"/>
                </a:ext>
              </a:extLst>
            </p:cNvPr>
            <p:cNvSpPr/>
            <p:nvPr/>
          </p:nvSpPr>
          <p:spPr>
            <a:xfrm>
              <a:off x="4527518" y="3664648"/>
              <a:ext cx="604265" cy="107251"/>
            </a:xfrm>
            <a:custGeom>
              <a:avLst/>
              <a:gdLst>
                <a:gd name="connsiteX0" fmla="*/ 550545 w 604265"/>
                <a:gd name="connsiteY0" fmla="*/ 0 h 107251"/>
                <a:gd name="connsiteX1" fmla="*/ 53626 w 604265"/>
                <a:gd name="connsiteY1" fmla="*/ 0 h 107251"/>
                <a:gd name="connsiteX2" fmla="*/ 0 w 604265"/>
                <a:gd name="connsiteY2" fmla="*/ 53626 h 107251"/>
                <a:gd name="connsiteX3" fmla="*/ 53626 w 604265"/>
                <a:gd name="connsiteY3" fmla="*/ 107251 h 107251"/>
                <a:gd name="connsiteX4" fmla="*/ 550640 w 604265"/>
                <a:gd name="connsiteY4" fmla="*/ 107251 h 107251"/>
                <a:gd name="connsiteX5" fmla="*/ 604266 w 604265"/>
                <a:gd name="connsiteY5" fmla="*/ 53626 h 107251"/>
                <a:gd name="connsiteX6" fmla="*/ 550545 w 604265"/>
                <a:gd name="connsiteY6" fmla="*/ 0 h 107251"/>
                <a:gd name="connsiteX7" fmla="*/ 550545 w 604265"/>
                <a:gd name="connsiteY7" fmla="*/ 0 h 1072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04265" h="107251">
                  <a:moveTo>
                    <a:pt x="550545" y="0"/>
                  </a:moveTo>
                  <a:lnTo>
                    <a:pt x="53626" y="0"/>
                  </a:lnTo>
                  <a:cubicBezTo>
                    <a:pt x="24098" y="0"/>
                    <a:pt x="0" y="24003"/>
                    <a:pt x="0" y="53626"/>
                  </a:cubicBezTo>
                  <a:cubicBezTo>
                    <a:pt x="0" y="83248"/>
                    <a:pt x="24003" y="107251"/>
                    <a:pt x="53626" y="107251"/>
                  </a:cubicBezTo>
                  <a:lnTo>
                    <a:pt x="550640" y="107251"/>
                  </a:lnTo>
                  <a:cubicBezTo>
                    <a:pt x="580263" y="107251"/>
                    <a:pt x="604266" y="83248"/>
                    <a:pt x="604266" y="53626"/>
                  </a:cubicBezTo>
                  <a:cubicBezTo>
                    <a:pt x="604171" y="24003"/>
                    <a:pt x="580168" y="0"/>
                    <a:pt x="550545" y="0"/>
                  </a:cubicBezTo>
                  <a:lnTo>
                    <a:pt x="550545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81" name="任意多边形: 形状 280">
              <a:extLst>
                <a:ext uri="{FF2B5EF4-FFF2-40B4-BE49-F238E27FC236}">
                  <a16:creationId xmlns:a16="http://schemas.microsoft.com/office/drawing/2014/main" id="{B6F9B8D5-B122-4144-8145-D34F1FB5F293}"/>
                </a:ext>
              </a:extLst>
            </p:cNvPr>
            <p:cNvSpPr/>
            <p:nvPr/>
          </p:nvSpPr>
          <p:spPr>
            <a:xfrm>
              <a:off x="4527518" y="3884485"/>
              <a:ext cx="604265" cy="107251"/>
            </a:xfrm>
            <a:custGeom>
              <a:avLst/>
              <a:gdLst>
                <a:gd name="connsiteX0" fmla="*/ 550545 w 604265"/>
                <a:gd name="connsiteY0" fmla="*/ 0 h 107251"/>
                <a:gd name="connsiteX1" fmla="*/ 53626 w 604265"/>
                <a:gd name="connsiteY1" fmla="*/ 0 h 107251"/>
                <a:gd name="connsiteX2" fmla="*/ 0 w 604265"/>
                <a:gd name="connsiteY2" fmla="*/ 53626 h 107251"/>
                <a:gd name="connsiteX3" fmla="*/ 53626 w 604265"/>
                <a:gd name="connsiteY3" fmla="*/ 107251 h 107251"/>
                <a:gd name="connsiteX4" fmla="*/ 550640 w 604265"/>
                <a:gd name="connsiteY4" fmla="*/ 107251 h 107251"/>
                <a:gd name="connsiteX5" fmla="*/ 604266 w 604265"/>
                <a:gd name="connsiteY5" fmla="*/ 53626 h 107251"/>
                <a:gd name="connsiteX6" fmla="*/ 550545 w 604265"/>
                <a:gd name="connsiteY6" fmla="*/ 0 h 107251"/>
                <a:gd name="connsiteX7" fmla="*/ 550545 w 604265"/>
                <a:gd name="connsiteY7" fmla="*/ 0 h 1072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04265" h="107251">
                  <a:moveTo>
                    <a:pt x="550545" y="0"/>
                  </a:moveTo>
                  <a:lnTo>
                    <a:pt x="53626" y="0"/>
                  </a:lnTo>
                  <a:cubicBezTo>
                    <a:pt x="24098" y="0"/>
                    <a:pt x="0" y="24003"/>
                    <a:pt x="0" y="53626"/>
                  </a:cubicBezTo>
                  <a:cubicBezTo>
                    <a:pt x="0" y="83248"/>
                    <a:pt x="24003" y="107251"/>
                    <a:pt x="53626" y="107251"/>
                  </a:cubicBezTo>
                  <a:lnTo>
                    <a:pt x="550640" y="107251"/>
                  </a:lnTo>
                  <a:cubicBezTo>
                    <a:pt x="580263" y="107251"/>
                    <a:pt x="604266" y="83248"/>
                    <a:pt x="604266" y="53626"/>
                  </a:cubicBezTo>
                  <a:cubicBezTo>
                    <a:pt x="604171" y="24003"/>
                    <a:pt x="580168" y="0"/>
                    <a:pt x="550545" y="0"/>
                  </a:cubicBezTo>
                  <a:lnTo>
                    <a:pt x="550545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82" name="任意多边形: 形状 281">
              <a:extLst>
                <a:ext uri="{FF2B5EF4-FFF2-40B4-BE49-F238E27FC236}">
                  <a16:creationId xmlns:a16="http://schemas.microsoft.com/office/drawing/2014/main" id="{D64FF62C-ACBF-4E07-8B8E-2E57B8A550A1}"/>
                </a:ext>
              </a:extLst>
            </p:cNvPr>
            <p:cNvSpPr/>
            <p:nvPr/>
          </p:nvSpPr>
          <p:spPr>
            <a:xfrm>
              <a:off x="4527518" y="4104322"/>
              <a:ext cx="604170" cy="107251"/>
            </a:xfrm>
            <a:custGeom>
              <a:avLst/>
              <a:gdLst>
                <a:gd name="connsiteX0" fmla="*/ 604171 w 604170"/>
                <a:gd name="connsiteY0" fmla="*/ 53626 h 107251"/>
                <a:gd name="connsiteX1" fmla="*/ 550545 w 604170"/>
                <a:gd name="connsiteY1" fmla="*/ 0 h 107251"/>
                <a:gd name="connsiteX2" fmla="*/ 53626 w 604170"/>
                <a:gd name="connsiteY2" fmla="*/ 0 h 107251"/>
                <a:gd name="connsiteX3" fmla="*/ 0 w 604170"/>
                <a:gd name="connsiteY3" fmla="*/ 53626 h 107251"/>
                <a:gd name="connsiteX4" fmla="*/ 53626 w 604170"/>
                <a:gd name="connsiteY4" fmla="*/ 107252 h 107251"/>
                <a:gd name="connsiteX5" fmla="*/ 550640 w 604170"/>
                <a:gd name="connsiteY5" fmla="*/ 107252 h 107251"/>
                <a:gd name="connsiteX6" fmla="*/ 604171 w 604170"/>
                <a:gd name="connsiteY6" fmla="*/ 53626 h 107251"/>
                <a:gd name="connsiteX7" fmla="*/ 604171 w 604170"/>
                <a:gd name="connsiteY7" fmla="*/ 53626 h 1072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04170" h="107251">
                  <a:moveTo>
                    <a:pt x="604171" y="53626"/>
                  </a:moveTo>
                  <a:cubicBezTo>
                    <a:pt x="604171" y="24003"/>
                    <a:pt x="580168" y="0"/>
                    <a:pt x="550545" y="0"/>
                  </a:cubicBezTo>
                  <a:lnTo>
                    <a:pt x="53626" y="0"/>
                  </a:lnTo>
                  <a:cubicBezTo>
                    <a:pt x="24098" y="0"/>
                    <a:pt x="0" y="24003"/>
                    <a:pt x="0" y="53626"/>
                  </a:cubicBezTo>
                  <a:cubicBezTo>
                    <a:pt x="0" y="83249"/>
                    <a:pt x="24003" y="107252"/>
                    <a:pt x="53626" y="107252"/>
                  </a:cubicBezTo>
                  <a:lnTo>
                    <a:pt x="550640" y="107252"/>
                  </a:lnTo>
                  <a:cubicBezTo>
                    <a:pt x="580168" y="107252"/>
                    <a:pt x="604171" y="83249"/>
                    <a:pt x="604171" y="53626"/>
                  </a:cubicBezTo>
                  <a:lnTo>
                    <a:pt x="604171" y="5362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83" name="任意多边形: 形状 282">
              <a:extLst>
                <a:ext uri="{FF2B5EF4-FFF2-40B4-BE49-F238E27FC236}">
                  <a16:creationId xmlns:a16="http://schemas.microsoft.com/office/drawing/2014/main" id="{1FFDEB12-5098-40F3-801A-9DE560B1D2E8}"/>
                </a:ext>
              </a:extLst>
            </p:cNvPr>
            <p:cNvSpPr/>
            <p:nvPr/>
          </p:nvSpPr>
          <p:spPr>
            <a:xfrm>
              <a:off x="4527518" y="4324254"/>
              <a:ext cx="400431" cy="107251"/>
            </a:xfrm>
            <a:custGeom>
              <a:avLst/>
              <a:gdLst>
                <a:gd name="connsiteX0" fmla="*/ 53626 w 400431"/>
                <a:gd name="connsiteY0" fmla="*/ 0 h 107251"/>
                <a:gd name="connsiteX1" fmla="*/ 0 w 400431"/>
                <a:gd name="connsiteY1" fmla="*/ 53626 h 107251"/>
                <a:gd name="connsiteX2" fmla="*/ 53626 w 400431"/>
                <a:gd name="connsiteY2" fmla="*/ 107252 h 107251"/>
                <a:gd name="connsiteX3" fmla="*/ 346805 w 400431"/>
                <a:gd name="connsiteY3" fmla="*/ 107252 h 107251"/>
                <a:gd name="connsiteX4" fmla="*/ 400431 w 400431"/>
                <a:gd name="connsiteY4" fmla="*/ 53626 h 107251"/>
                <a:gd name="connsiteX5" fmla="*/ 346805 w 400431"/>
                <a:gd name="connsiteY5" fmla="*/ 0 h 107251"/>
                <a:gd name="connsiteX6" fmla="*/ 53626 w 400431"/>
                <a:gd name="connsiteY6" fmla="*/ 0 h 1072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00431" h="107251">
                  <a:moveTo>
                    <a:pt x="53626" y="0"/>
                  </a:moveTo>
                  <a:cubicBezTo>
                    <a:pt x="24098" y="0"/>
                    <a:pt x="0" y="24003"/>
                    <a:pt x="0" y="53626"/>
                  </a:cubicBezTo>
                  <a:cubicBezTo>
                    <a:pt x="0" y="83249"/>
                    <a:pt x="24003" y="107252"/>
                    <a:pt x="53626" y="107252"/>
                  </a:cubicBezTo>
                  <a:lnTo>
                    <a:pt x="346805" y="107252"/>
                  </a:lnTo>
                  <a:cubicBezTo>
                    <a:pt x="376428" y="107252"/>
                    <a:pt x="400431" y="83249"/>
                    <a:pt x="400431" y="53626"/>
                  </a:cubicBezTo>
                  <a:cubicBezTo>
                    <a:pt x="400431" y="24003"/>
                    <a:pt x="376523" y="0"/>
                    <a:pt x="346805" y="0"/>
                  </a:cubicBezTo>
                  <a:lnTo>
                    <a:pt x="53626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84" name="任意多边形: 形状 283">
              <a:extLst>
                <a:ext uri="{FF2B5EF4-FFF2-40B4-BE49-F238E27FC236}">
                  <a16:creationId xmlns:a16="http://schemas.microsoft.com/office/drawing/2014/main" id="{0E7AC15C-311B-46BD-B3EB-7217FE4B12AA}"/>
                </a:ext>
              </a:extLst>
            </p:cNvPr>
            <p:cNvSpPr/>
            <p:nvPr/>
          </p:nvSpPr>
          <p:spPr>
            <a:xfrm>
              <a:off x="4527613" y="2460021"/>
              <a:ext cx="464248" cy="464343"/>
            </a:xfrm>
            <a:custGeom>
              <a:avLst/>
              <a:gdLst>
                <a:gd name="connsiteX0" fmla="*/ 73152 w 464248"/>
                <a:gd name="connsiteY0" fmla="*/ 464344 h 464343"/>
                <a:gd name="connsiteX1" fmla="*/ 391097 w 464248"/>
                <a:gd name="connsiteY1" fmla="*/ 464344 h 464343"/>
                <a:gd name="connsiteX2" fmla="*/ 464249 w 464248"/>
                <a:gd name="connsiteY2" fmla="*/ 391192 h 464343"/>
                <a:gd name="connsiteX3" fmla="*/ 464249 w 464248"/>
                <a:gd name="connsiteY3" fmla="*/ 73152 h 464343"/>
                <a:gd name="connsiteX4" fmla="*/ 391097 w 464248"/>
                <a:gd name="connsiteY4" fmla="*/ 0 h 464343"/>
                <a:gd name="connsiteX5" fmla="*/ 73152 w 464248"/>
                <a:gd name="connsiteY5" fmla="*/ 0 h 464343"/>
                <a:gd name="connsiteX6" fmla="*/ 0 w 464248"/>
                <a:gd name="connsiteY6" fmla="*/ 73152 h 464343"/>
                <a:gd name="connsiteX7" fmla="*/ 0 w 464248"/>
                <a:gd name="connsiteY7" fmla="*/ 391192 h 464343"/>
                <a:gd name="connsiteX8" fmla="*/ 73152 w 464248"/>
                <a:gd name="connsiteY8" fmla="*/ 464344 h 464343"/>
                <a:gd name="connsiteX9" fmla="*/ 73152 w 464248"/>
                <a:gd name="connsiteY9" fmla="*/ 464344 h 464343"/>
                <a:gd name="connsiteX10" fmla="*/ 107061 w 464248"/>
                <a:gd name="connsiteY10" fmla="*/ 107156 h 464343"/>
                <a:gd name="connsiteX11" fmla="*/ 357092 w 464248"/>
                <a:gd name="connsiteY11" fmla="*/ 107156 h 464343"/>
                <a:gd name="connsiteX12" fmla="*/ 357092 w 464248"/>
                <a:gd name="connsiteY12" fmla="*/ 357188 h 464343"/>
                <a:gd name="connsiteX13" fmla="*/ 107061 w 464248"/>
                <a:gd name="connsiteY13" fmla="*/ 357188 h 464343"/>
                <a:gd name="connsiteX14" fmla="*/ 107061 w 464248"/>
                <a:gd name="connsiteY14" fmla="*/ 107156 h 4643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464248" h="464343">
                  <a:moveTo>
                    <a:pt x="73152" y="464344"/>
                  </a:moveTo>
                  <a:lnTo>
                    <a:pt x="391097" y="464344"/>
                  </a:lnTo>
                  <a:cubicBezTo>
                    <a:pt x="431483" y="464344"/>
                    <a:pt x="464249" y="431483"/>
                    <a:pt x="464249" y="391192"/>
                  </a:cubicBezTo>
                  <a:lnTo>
                    <a:pt x="464249" y="73152"/>
                  </a:lnTo>
                  <a:cubicBezTo>
                    <a:pt x="464249" y="32861"/>
                    <a:pt x="431483" y="0"/>
                    <a:pt x="391097" y="0"/>
                  </a:cubicBezTo>
                  <a:lnTo>
                    <a:pt x="73152" y="0"/>
                  </a:lnTo>
                  <a:cubicBezTo>
                    <a:pt x="32766" y="0"/>
                    <a:pt x="0" y="32861"/>
                    <a:pt x="0" y="73152"/>
                  </a:cubicBezTo>
                  <a:lnTo>
                    <a:pt x="0" y="391192"/>
                  </a:lnTo>
                  <a:cubicBezTo>
                    <a:pt x="-95" y="431483"/>
                    <a:pt x="32766" y="464344"/>
                    <a:pt x="73152" y="464344"/>
                  </a:cubicBezTo>
                  <a:lnTo>
                    <a:pt x="73152" y="464344"/>
                  </a:lnTo>
                  <a:close/>
                  <a:moveTo>
                    <a:pt x="107061" y="107156"/>
                  </a:moveTo>
                  <a:lnTo>
                    <a:pt x="357092" y="107156"/>
                  </a:lnTo>
                  <a:lnTo>
                    <a:pt x="357092" y="357188"/>
                  </a:lnTo>
                  <a:lnTo>
                    <a:pt x="107061" y="357188"/>
                  </a:lnTo>
                  <a:lnTo>
                    <a:pt x="107061" y="10715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85" name="任意多边形: 形状 284">
              <a:extLst>
                <a:ext uri="{FF2B5EF4-FFF2-40B4-BE49-F238E27FC236}">
                  <a16:creationId xmlns:a16="http://schemas.microsoft.com/office/drawing/2014/main" id="{FD1A4A22-20C6-4E83-A55D-1F1A3176A647}"/>
                </a:ext>
              </a:extLst>
            </p:cNvPr>
            <p:cNvSpPr/>
            <p:nvPr/>
          </p:nvSpPr>
          <p:spPr>
            <a:xfrm>
              <a:off x="4527518" y="3037141"/>
              <a:ext cx="464343" cy="464343"/>
            </a:xfrm>
            <a:custGeom>
              <a:avLst/>
              <a:gdLst>
                <a:gd name="connsiteX0" fmla="*/ 0 w 464343"/>
                <a:gd name="connsiteY0" fmla="*/ 391192 h 464343"/>
                <a:gd name="connsiteX1" fmla="*/ 73152 w 464343"/>
                <a:gd name="connsiteY1" fmla="*/ 464344 h 464343"/>
                <a:gd name="connsiteX2" fmla="*/ 391192 w 464343"/>
                <a:gd name="connsiteY2" fmla="*/ 464344 h 464343"/>
                <a:gd name="connsiteX3" fmla="*/ 464344 w 464343"/>
                <a:gd name="connsiteY3" fmla="*/ 391192 h 464343"/>
                <a:gd name="connsiteX4" fmla="*/ 464344 w 464343"/>
                <a:gd name="connsiteY4" fmla="*/ 73152 h 464343"/>
                <a:gd name="connsiteX5" fmla="*/ 391192 w 464343"/>
                <a:gd name="connsiteY5" fmla="*/ 0 h 464343"/>
                <a:gd name="connsiteX6" fmla="*/ 73247 w 464343"/>
                <a:gd name="connsiteY6" fmla="*/ 0 h 464343"/>
                <a:gd name="connsiteX7" fmla="*/ 95 w 464343"/>
                <a:gd name="connsiteY7" fmla="*/ 73152 h 464343"/>
                <a:gd name="connsiteX8" fmla="*/ 95 w 464343"/>
                <a:gd name="connsiteY8" fmla="*/ 391192 h 464343"/>
                <a:gd name="connsiteX9" fmla="*/ 107156 w 464343"/>
                <a:gd name="connsiteY9" fmla="*/ 107156 h 464343"/>
                <a:gd name="connsiteX10" fmla="*/ 357188 w 464343"/>
                <a:gd name="connsiteY10" fmla="*/ 107156 h 464343"/>
                <a:gd name="connsiteX11" fmla="*/ 357188 w 464343"/>
                <a:gd name="connsiteY11" fmla="*/ 357188 h 464343"/>
                <a:gd name="connsiteX12" fmla="*/ 107156 w 464343"/>
                <a:gd name="connsiteY12" fmla="*/ 357188 h 464343"/>
                <a:gd name="connsiteX13" fmla="*/ 107156 w 464343"/>
                <a:gd name="connsiteY13" fmla="*/ 107156 h 4643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464343" h="464343">
                  <a:moveTo>
                    <a:pt x="0" y="391192"/>
                  </a:moveTo>
                  <a:cubicBezTo>
                    <a:pt x="0" y="431483"/>
                    <a:pt x="32861" y="464344"/>
                    <a:pt x="73152" y="464344"/>
                  </a:cubicBezTo>
                  <a:lnTo>
                    <a:pt x="391192" y="464344"/>
                  </a:lnTo>
                  <a:cubicBezTo>
                    <a:pt x="431578" y="464344"/>
                    <a:pt x="464344" y="431578"/>
                    <a:pt x="464344" y="391192"/>
                  </a:cubicBezTo>
                  <a:lnTo>
                    <a:pt x="464344" y="73152"/>
                  </a:lnTo>
                  <a:cubicBezTo>
                    <a:pt x="464344" y="32861"/>
                    <a:pt x="431578" y="0"/>
                    <a:pt x="391192" y="0"/>
                  </a:cubicBezTo>
                  <a:lnTo>
                    <a:pt x="73247" y="0"/>
                  </a:lnTo>
                  <a:cubicBezTo>
                    <a:pt x="32861" y="0"/>
                    <a:pt x="95" y="32861"/>
                    <a:pt x="95" y="73152"/>
                  </a:cubicBezTo>
                  <a:lnTo>
                    <a:pt x="95" y="391192"/>
                  </a:lnTo>
                  <a:close/>
                  <a:moveTo>
                    <a:pt x="107156" y="107156"/>
                  </a:moveTo>
                  <a:lnTo>
                    <a:pt x="357188" y="107156"/>
                  </a:lnTo>
                  <a:lnTo>
                    <a:pt x="357188" y="357188"/>
                  </a:lnTo>
                  <a:lnTo>
                    <a:pt x="107156" y="357188"/>
                  </a:lnTo>
                  <a:lnTo>
                    <a:pt x="107156" y="10715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86" name="任意多边形: 形状 285">
              <a:extLst>
                <a:ext uri="{FF2B5EF4-FFF2-40B4-BE49-F238E27FC236}">
                  <a16:creationId xmlns:a16="http://schemas.microsoft.com/office/drawing/2014/main" id="{A49CB2E6-AC2D-438B-9A99-FF33A45F76EB}"/>
                </a:ext>
              </a:extLst>
            </p:cNvPr>
            <p:cNvSpPr/>
            <p:nvPr/>
          </p:nvSpPr>
          <p:spPr>
            <a:xfrm>
              <a:off x="7343108" y="1991963"/>
              <a:ext cx="271557" cy="107251"/>
            </a:xfrm>
            <a:custGeom>
              <a:avLst/>
              <a:gdLst>
                <a:gd name="connsiteX0" fmla="*/ 217932 w 271557"/>
                <a:gd name="connsiteY0" fmla="*/ 107251 h 107251"/>
                <a:gd name="connsiteX1" fmla="*/ 271558 w 271557"/>
                <a:gd name="connsiteY1" fmla="*/ 53626 h 107251"/>
                <a:gd name="connsiteX2" fmla="*/ 217932 w 271557"/>
                <a:gd name="connsiteY2" fmla="*/ 0 h 107251"/>
                <a:gd name="connsiteX3" fmla="*/ 53626 w 271557"/>
                <a:gd name="connsiteY3" fmla="*/ 0 h 107251"/>
                <a:gd name="connsiteX4" fmla="*/ 0 w 271557"/>
                <a:gd name="connsiteY4" fmla="*/ 53626 h 107251"/>
                <a:gd name="connsiteX5" fmla="*/ 53626 w 271557"/>
                <a:gd name="connsiteY5" fmla="*/ 107251 h 107251"/>
                <a:gd name="connsiteX6" fmla="*/ 217932 w 271557"/>
                <a:gd name="connsiteY6" fmla="*/ 107251 h 1072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71557" h="107251">
                  <a:moveTo>
                    <a:pt x="217932" y="107251"/>
                  </a:moveTo>
                  <a:cubicBezTo>
                    <a:pt x="247555" y="107251"/>
                    <a:pt x="271558" y="83248"/>
                    <a:pt x="271558" y="53626"/>
                  </a:cubicBezTo>
                  <a:cubicBezTo>
                    <a:pt x="271558" y="24003"/>
                    <a:pt x="247555" y="0"/>
                    <a:pt x="217932" y="0"/>
                  </a:cubicBezTo>
                  <a:lnTo>
                    <a:pt x="53626" y="0"/>
                  </a:lnTo>
                  <a:cubicBezTo>
                    <a:pt x="24003" y="0"/>
                    <a:pt x="0" y="24003"/>
                    <a:pt x="0" y="53626"/>
                  </a:cubicBezTo>
                  <a:cubicBezTo>
                    <a:pt x="0" y="83248"/>
                    <a:pt x="24003" y="107251"/>
                    <a:pt x="53626" y="107251"/>
                  </a:cubicBezTo>
                  <a:lnTo>
                    <a:pt x="217932" y="10725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87" name="任意多边形: 形状 286">
              <a:extLst>
                <a:ext uri="{FF2B5EF4-FFF2-40B4-BE49-F238E27FC236}">
                  <a16:creationId xmlns:a16="http://schemas.microsoft.com/office/drawing/2014/main" id="{73008D14-7C6A-4D86-9BD8-FFCCFA306D1E}"/>
                </a:ext>
              </a:extLst>
            </p:cNvPr>
            <p:cNvSpPr/>
            <p:nvPr/>
          </p:nvSpPr>
          <p:spPr>
            <a:xfrm>
              <a:off x="7263098" y="2793396"/>
              <a:ext cx="351567" cy="903827"/>
            </a:xfrm>
            <a:custGeom>
              <a:avLst/>
              <a:gdLst>
                <a:gd name="connsiteX0" fmla="*/ 276511 w 351567"/>
                <a:gd name="connsiteY0" fmla="*/ 903827 h 903827"/>
                <a:gd name="connsiteX1" fmla="*/ 351568 w 351567"/>
                <a:gd name="connsiteY1" fmla="*/ 828770 h 903827"/>
                <a:gd name="connsiteX2" fmla="*/ 351568 w 351567"/>
                <a:gd name="connsiteY2" fmla="*/ 74962 h 903827"/>
                <a:gd name="connsiteX3" fmla="*/ 276511 w 351567"/>
                <a:gd name="connsiteY3" fmla="*/ 0 h 903827"/>
                <a:gd name="connsiteX4" fmla="*/ 75057 w 351567"/>
                <a:gd name="connsiteY4" fmla="*/ 0 h 903827"/>
                <a:gd name="connsiteX5" fmla="*/ 0 w 351567"/>
                <a:gd name="connsiteY5" fmla="*/ 74962 h 903827"/>
                <a:gd name="connsiteX6" fmla="*/ 0 w 351567"/>
                <a:gd name="connsiteY6" fmla="*/ 828770 h 903827"/>
                <a:gd name="connsiteX7" fmla="*/ 75057 w 351567"/>
                <a:gd name="connsiteY7" fmla="*/ 903827 h 903827"/>
                <a:gd name="connsiteX8" fmla="*/ 276511 w 351567"/>
                <a:gd name="connsiteY8" fmla="*/ 903827 h 903827"/>
                <a:gd name="connsiteX9" fmla="*/ 107252 w 351567"/>
                <a:gd name="connsiteY9" fmla="*/ 107156 h 903827"/>
                <a:gd name="connsiteX10" fmla="*/ 244412 w 351567"/>
                <a:gd name="connsiteY10" fmla="*/ 107156 h 903827"/>
                <a:gd name="connsiteX11" fmla="*/ 244412 w 351567"/>
                <a:gd name="connsiteY11" fmla="*/ 796671 h 903827"/>
                <a:gd name="connsiteX12" fmla="*/ 107252 w 351567"/>
                <a:gd name="connsiteY12" fmla="*/ 796671 h 903827"/>
                <a:gd name="connsiteX13" fmla="*/ 107252 w 351567"/>
                <a:gd name="connsiteY13" fmla="*/ 107156 h 9038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51567" h="903827">
                  <a:moveTo>
                    <a:pt x="276511" y="903827"/>
                  </a:moveTo>
                  <a:cubicBezTo>
                    <a:pt x="317849" y="903827"/>
                    <a:pt x="351568" y="870204"/>
                    <a:pt x="351568" y="828770"/>
                  </a:cubicBezTo>
                  <a:lnTo>
                    <a:pt x="351568" y="74962"/>
                  </a:lnTo>
                  <a:cubicBezTo>
                    <a:pt x="351568" y="33623"/>
                    <a:pt x="317849" y="0"/>
                    <a:pt x="276511" y="0"/>
                  </a:cubicBezTo>
                  <a:lnTo>
                    <a:pt x="75057" y="0"/>
                  </a:lnTo>
                  <a:cubicBezTo>
                    <a:pt x="33719" y="0"/>
                    <a:pt x="0" y="33623"/>
                    <a:pt x="0" y="74962"/>
                  </a:cubicBezTo>
                  <a:lnTo>
                    <a:pt x="0" y="828770"/>
                  </a:lnTo>
                  <a:cubicBezTo>
                    <a:pt x="0" y="870109"/>
                    <a:pt x="33623" y="903827"/>
                    <a:pt x="75057" y="903827"/>
                  </a:cubicBezTo>
                  <a:lnTo>
                    <a:pt x="276511" y="903827"/>
                  </a:lnTo>
                  <a:close/>
                  <a:moveTo>
                    <a:pt x="107252" y="107156"/>
                  </a:moveTo>
                  <a:lnTo>
                    <a:pt x="244412" y="107156"/>
                  </a:lnTo>
                  <a:lnTo>
                    <a:pt x="244412" y="796671"/>
                  </a:lnTo>
                  <a:lnTo>
                    <a:pt x="107252" y="796671"/>
                  </a:lnTo>
                  <a:lnTo>
                    <a:pt x="107252" y="10715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88" name="任意多边形: 形状 287">
              <a:extLst>
                <a:ext uri="{FF2B5EF4-FFF2-40B4-BE49-F238E27FC236}">
                  <a16:creationId xmlns:a16="http://schemas.microsoft.com/office/drawing/2014/main" id="{5B7681BD-1D31-4B97-8A80-E456DD24C795}"/>
                </a:ext>
              </a:extLst>
            </p:cNvPr>
            <p:cNvSpPr/>
            <p:nvPr/>
          </p:nvSpPr>
          <p:spPr>
            <a:xfrm>
              <a:off x="5932836" y="3289363"/>
              <a:ext cx="351567" cy="407955"/>
            </a:xfrm>
            <a:custGeom>
              <a:avLst/>
              <a:gdLst>
                <a:gd name="connsiteX0" fmla="*/ 276511 w 351567"/>
                <a:gd name="connsiteY0" fmla="*/ 0 h 407955"/>
                <a:gd name="connsiteX1" fmla="*/ 75057 w 351567"/>
                <a:gd name="connsiteY1" fmla="*/ 0 h 407955"/>
                <a:gd name="connsiteX2" fmla="*/ 0 w 351567"/>
                <a:gd name="connsiteY2" fmla="*/ 75057 h 407955"/>
                <a:gd name="connsiteX3" fmla="*/ 0 w 351567"/>
                <a:gd name="connsiteY3" fmla="*/ 332899 h 407955"/>
                <a:gd name="connsiteX4" fmla="*/ 75057 w 351567"/>
                <a:gd name="connsiteY4" fmla="*/ 407956 h 407955"/>
                <a:gd name="connsiteX5" fmla="*/ 276511 w 351567"/>
                <a:gd name="connsiteY5" fmla="*/ 407956 h 407955"/>
                <a:gd name="connsiteX6" fmla="*/ 351568 w 351567"/>
                <a:gd name="connsiteY6" fmla="*/ 332899 h 407955"/>
                <a:gd name="connsiteX7" fmla="*/ 351568 w 351567"/>
                <a:gd name="connsiteY7" fmla="*/ 75057 h 407955"/>
                <a:gd name="connsiteX8" fmla="*/ 276511 w 351567"/>
                <a:gd name="connsiteY8" fmla="*/ 0 h 407955"/>
                <a:gd name="connsiteX9" fmla="*/ 276511 w 351567"/>
                <a:gd name="connsiteY9" fmla="*/ 0 h 407955"/>
                <a:gd name="connsiteX10" fmla="*/ 244316 w 351567"/>
                <a:gd name="connsiteY10" fmla="*/ 300704 h 407955"/>
                <a:gd name="connsiteX11" fmla="*/ 107156 w 351567"/>
                <a:gd name="connsiteY11" fmla="*/ 300704 h 407955"/>
                <a:gd name="connsiteX12" fmla="*/ 107156 w 351567"/>
                <a:gd name="connsiteY12" fmla="*/ 107156 h 407955"/>
                <a:gd name="connsiteX13" fmla="*/ 244316 w 351567"/>
                <a:gd name="connsiteY13" fmla="*/ 107156 h 407955"/>
                <a:gd name="connsiteX14" fmla="*/ 244316 w 351567"/>
                <a:gd name="connsiteY14" fmla="*/ 300704 h 4079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51567" h="407955">
                  <a:moveTo>
                    <a:pt x="276511" y="0"/>
                  </a:moveTo>
                  <a:lnTo>
                    <a:pt x="75057" y="0"/>
                  </a:lnTo>
                  <a:cubicBezTo>
                    <a:pt x="33719" y="0"/>
                    <a:pt x="0" y="33623"/>
                    <a:pt x="0" y="75057"/>
                  </a:cubicBezTo>
                  <a:lnTo>
                    <a:pt x="0" y="332899"/>
                  </a:lnTo>
                  <a:cubicBezTo>
                    <a:pt x="0" y="374237"/>
                    <a:pt x="33623" y="407956"/>
                    <a:pt x="75057" y="407956"/>
                  </a:cubicBezTo>
                  <a:lnTo>
                    <a:pt x="276511" y="407956"/>
                  </a:lnTo>
                  <a:cubicBezTo>
                    <a:pt x="317849" y="407956"/>
                    <a:pt x="351568" y="374333"/>
                    <a:pt x="351568" y="332899"/>
                  </a:cubicBezTo>
                  <a:lnTo>
                    <a:pt x="351568" y="75057"/>
                  </a:lnTo>
                  <a:cubicBezTo>
                    <a:pt x="351473" y="33623"/>
                    <a:pt x="317849" y="0"/>
                    <a:pt x="276511" y="0"/>
                  </a:cubicBezTo>
                  <a:lnTo>
                    <a:pt x="276511" y="0"/>
                  </a:lnTo>
                  <a:close/>
                  <a:moveTo>
                    <a:pt x="244316" y="300704"/>
                  </a:moveTo>
                  <a:lnTo>
                    <a:pt x="107156" y="300704"/>
                  </a:lnTo>
                  <a:lnTo>
                    <a:pt x="107156" y="107156"/>
                  </a:lnTo>
                  <a:lnTo>
                    <a:pt x="244316" y="107156"/>
                  </a:lnTo>
                  <a:lnTo>
                    <a:pt x="244316" y="30070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89" name="任意多边形: 形状 288">
              <a:extLst>
                <a:ext uri="{FF2B5EF4-FFF2-40B4-BE49-F238E27FC236}">
                  <a16:creationId xmlns:a16="http://schemas.microsoft.com/office/drawing/2014/main" id="{5D2CCF96-4D68-4F21-B087-63E962067F09}"/>
                </a:ext>
              </a:extLst>
            </p:cNvPr>
            <p:cNvSpPr/>
            <p:nvPr/>
          </p:nvSpPr>
          <p:spPr>
            <a:xfrm>
              <a:off x="5493448" y="2797302"/>
              <a:ext cx="1234344" cy="1230344"/>
            </a:xfrm>
            <a:custGeom>
              <a:avLst/>
              <a:gdLst>
                <a:gd name="connsiteX0" fmla="*/ 1159288 w 1234344"/>
                <a:gd name="connsiteY0" fmla="*/ 239554 h 1230344"/>
                <a:gd name="connsiteX1" fmla="*/ 1101852 w 1234344"/>
                <a:gd name="connsiteY1" fmla="*/ 239554 h 1230344"/>
                <a:gd name="connsiteX2" fmla="*/ 615220 w 1234344"/>
                <a:gd name="connsiteY2" fmla="*/ 0 h 1230344"/>
                <a:gd name="connsiteX3" fmla="*/ 0 w 1234344"/>
                <a:gd name="connsiteY3" fmla="*/ 615124 h 1230344"/>
                <a:gd name="connsiteX4" fmla="*/ 615220 w 1234344"/>
                <a:gd name="connsiteY4" fmla="*/ 1230344 h 1230344"/>
                <a:gd name="connsiteX5" fmla="*/ 1160240 w 1234344"/>
                <a:gd name="connsiteY5" fmla="*/ 899827 h 1230344"/>
                <a:gd name="connsiteX6" fmla="*/ 1234345 w 1234344"/>
                <a:gd name="connsiteY6" fmla="*/ 824865 h 1230344"/>
                <a:gd name="connsiteX7" fmla="*/ 1234345 w 1234344"/>
                <a:gd name="connsiteY7" fmla="*/ 314515 h 1230344"/>
                <a:gd name="connsiteX8" fmla="*/ 1159288 w 1234344"/>
                <a:gd name="connsiteY8" fmla="*/ 239554 h 1230344"/>
                <a:gd name="connsiteX9" fmla="*/ 1159288 w 1234344"/>
                <a:gd name="connsiteY9" fmla="*/ 239554 h 1230344"/>
                <a:gd name="connsiteX10" fmla="*/ 615125 w 1234344"/>
                <a:gd name="connsiteY10" fmla="*/ 1123188 h 1230344"/>
                <a:gd name="connsiteX11" fmla="*/ 107061 w 1234344"/>
                <a:gd name="connsiteY11" fmla="*/ 615124 h 1230344"/>
                <a:gd name="connsiteX12" fmla="*/ 615125 w 1234344"/>
                <a:gd name="connsiteY12" fmla="*/ 107156 h 1230344"/>
                <a:gd name="connsiteX13" fmla="*/ 956786 w 1234344"/>
                <a:gd name="connsiteY13" fmla="*/ 239554 h 1230344"/>
                <a:gd name="connsiteX14" fmla="*/ 882872 w 1234344"/>
                <a:gd name="connsiteY14" fmla="*/ 314515 h 1230344"/>
                <a:gd name="connsiteX15" fmla="*/ 882872 w 1234344"/>
                <a:gd name="connsiteY15" fmla="*/ 824865 h 1230344"/>
                <a:gd name="connsiteX16" fmla="*/ 957929 w 1234344"/>
                <a:gd name="connsiteY16" fmla="*/ 899922 h 1230344"/>
                <a:gd name="connsiteX17" fmla="*/ 1035463 w 1234344"/>
                <a:gd name="connsiteY17" fmla="*/ 899922 h 1230344"/>
                <a:gd name="connsiteX18" fmla="*/ 615125 w 1234344"/>
                <a:gd name="connsiteY18" fmla="*/ 1123188 h 1230344"/>
                <a:gd name="connsiteX19" fmla="*/ 615125 w 1234344"/>
                <a:gd name="connsiteY19" fmla="*/ 1123188 h 1230344"/>
                <a:gd name="connsiteX20" fmla="*/ 1127093 w 1234344"/>
                <a:gd name="connsiteY20" fmla="*/ 792766 h 1230344"/>
                <a:gd name="connsiteX21" fmla="*/ 990028 w 1234344"/>
                <a:gd name="connsiteY21" fmla="*/ 792766 h 1230344"/>
                <a:gd name="connsiteX22" fmla="*/ 990028 w 1234344"/>
                <a:gd name="connsiteY22" fmla="*/ 346710 h 1230344"/>
                <a:gd name="connsiteX23" fmla="*/ 1127093 w 1234344"/>
                <a:gd name="connsiteY23" fmla="*/ 346710 h 1230344"/>
                <a:gd name="connsiteX24" fmla="*/ 1127093 w 1234344"/>
                <a:gd name="connsiteY24" fmla="*/ 792766 h 12303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1234344" h="1230344">
                  <a:moveTo>
                    <a:pt x="1159288" y="239554"/>
                  </a:moveTo>
                  <a:lnTo>
                    <a:pt x="1101852" y="239554"/>
                  </a:lnTo>
                  <a:cubicBezTo>
                    <a:pt x="989267" y="94012"/>
                    <a:pt x="813054" y="0"/>
                    <a:pt x="615220" y="0"/>
                  </a:cubicBezTo>
                  <a:cubicBezTo>
                    <a:pt x="276034" y="0"/>
                    <a:pt x="0" y="275939"/>
                    <a:pt x="0" y="615124"/>
                  </a:cubicBezTo>
                  <a:cubicBezTo>
                    <a:pt x="0" y="954310"/>
                    <a:pt x="275939" y="1230344"/>
                    <a:pt x="615220" y="1230344"/>
                  </a:cubicBezTo>
                  <a:cubicBezTo>
                    <a:pt x="851726" y="1230344"/>
                    <a:pt x="1057370" y="1096137"/>
                    <a:pt x="1160240" y="899827"/>
                  </a:cubicBezTo>
                  <a:cubicBezTo>
                    <a:pt x="1201198" y="899351"/>
                    <a:pt x="1234345" y="865918"/>
                    <a:pt x="1234345" y="824865"/>
                  </a:cubicBezTo>
                  <a:lnTo>
                    <a:pt x="1234345" y="314515"/>
                  </a:lnTo>
                  <a:cubicBezTo>
                    <a:pt x="1234250" y="273177"/>
                    <a:pt x="1200626" y="239554"/>
                    <a:pt x="1159288" y="239554"/>
                  </a:cubicBezTo>
                  <a:lnTo>
                    <a:pt x="1159288" y="239554"/>
                  </a:lnTo>
                  <a:close/>
                  <a:moveTo>
                    <a:pt x="615125" y="1123188"/>
                  </a:moveTo>
                  <a:cubicBezTo>
                    <a:pt x="334994" y="1123188"/>
                    <a:pt x="107061" y="895255"/>
                    <a:pt x="107061" y="615124"/>
                  </a:cubicBezTo>
                  <a:cubicBezTo>
                    <a:pt x="107061" y="334994"/>
                    <a:pt x="334994" y="107156"/>
                    <a:pt x="615125" y="107156"/>
                  </a:cubicBezTo>
                  <a:cubicBezTo>
                    <a:pt x="746569" y="107156"/>
                    <a:pt x="866489" y="157353"/>
                    <a:pt x="956786" y="239554"/>
                  </a:cubicBezTo>
                  <a:cubicBezTo>
                    <a:pt x="915924" y="240125"/>
                    <a:pt x="882872" y="273558"/>
                    <a:pt x="882872" y="314515"/>
                  </a:cubicBezTo>
                  <a:lnTo>
                    <a:pt x="882872" y="824865"/>
                  </a:lnTo>
                  <a:cubicBezTo>
                    <a:pt x="882872" y="866203"/>
                    <a:pt x="916496" y="899922"/>
                    <a:pt x="957929" y="899922"/>
                  </a:cubicBezTo>
                  <a:lnTo>
                    <a:pt x="1035463" y="899922"/>
                  </a:lnTo>
                  <a:cubicBezTo>
                    <a:pt x="943927" y="1034510"/>
                    <a:pt x="789813" y="1123188"/>
                    <a:pt x="615125" y="1123188"/>
                  </a:cubicBezTo>
                  <a:lnTo>
                    <a:pt x="615125" y="1123188"/>
                  </a:lnTo>
                  <a:close/>
                  <a:moveTo>
                    <a:pt x="1127093" y="792766"/>
                  </a:moveTo>
                  <a:lnTo>
                    <a:pt x="990028" y="792766"/>
                  </a:lnTo>
                  <a:lnTo>
                    <a:pt x="990028" y="346710"/>
                  </a:lnTo>
                  <a:lnTo>
                    <a:pt x="1127093" y="346710"/>
                  </a:lnTo>
                  <a:lnTo>
                    <a:pt x="1127093" y="79276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90" name="任意多边形: 形状 289">
              <a:extLst>
                <a:ext uri="{FF2B5EF4-FFF2-40B4-BE49-F238E27FC236}">
                  <a16:creationId xmlns:a16="http://schemas.microsoft.com/office/drawing/2014/main" id="{CBDB27E6-2732-43C5-B95D-798FF5AF5A4A}"/>
                </a:ext>
              </a:extLst>
            </p:cNvPr>
            <p:cNvSpPr/>
            <p:nvPr/>
          </p:nvSpPr>
          <p:spPr>
            <a:xfrm>
              <a:off x="4267200" y="1816036"/>
              <a:ext cx="3657600" cy="3225831"/>
            </a:xfrm>
            <a:custGeom>
              <a:avLst/>
              <a:gdLst>
                <a:gd name="connsiteX0" fmla="*/ 3522536 w 3657600"/>
                <a:gd name="connsiteY0" fmla="*/ 95 h 3225831"/>
                <a:gd name="connsiteX1" fmla="*/ 1200150 w 3657600"/>
                <a:gd name="connsiteY1" fmla="*/ 95 h 3225831"/>
                <a:gd name="connsiteX2" fmla="*/ 1146524 w 3657600"/>
                <a:gd name="connsiteY2" fmla="*/ 53721 h 3225831"/>
                <a:gd name="connsiteX3" fmla="*/ 1200150 w 3657600"/>
                <a:gd name="connsiteY3" fmla="*/ 107347 h 3225831"/>
                <a:gd name="connsiteX4" fmla="*/ 3522536 w 3657600"/>
                <a:gd name="connsiteY4" fmla="*/ 107347 h 3225831"/>
                <a:gd name="connsiteX5" fmla="*/ 3550444 w 3657600"/>
                <a:gd name="connsiteY5" fmla="*/ 135255 h 3225831"/>
                <a:gd name="connsiteX6" fmla="*/ 3550444 w 3657600"/>
                <a:gd name="connsiteY6" fmla="*/ 366713 h 3225831"/>
                <a:gd name="connsiteX7" fmla="*/ 693420 w 3657600"/>
                <a:gd name="connsiteY7" fmla="*/ 366713 h 3225831"/>
                <a:gd name="connsiteX8" fmla="*/ 693420 w 3657600"/>
                <a:gd name="connsiteY8" fmla="*/ 107251 h 3225831"/>
                <a:gd name="connsiteX9" fmla="*/ 950119 w 3657600"/>
                <a:gd name="connsiteY9" fmla="*/ 107251 h 3225831"/>
                <a:gd name="connsiteX10" fmla="*/ 1003745 w 3657600"/>
                <a:gd name="connsiteY10" fmla="*/ 53626 h 3225831"/>
                <a:gd name="connsiteX11" fmla="*/ 950119 w 3657600"/>
                <a:gd name="connsiteY11" fmla="*/ 0 h 3225831"/>
                <a:gd name="connsiteX12" fmla="*/ 135065 w 3657600"/>
                <a:gd name="connsiteY12" fmla="*/ 0 h 3225831"/>
                <a:gd name="connsiteX13" fmla="*/ 0 w 3657600"/>
                <a:gd name="connsiteY13" fmla="*/ 135160 h 3225831"/>
                <a:gd name="connsiteX14" fmla="*/ 0 w 3657600"/>
                <a:gd name="connsiteY14" fmla="*/ 2732818 h 3225831"/>
                <a:gd name="connsiteX15" fmla="*/ 135065 w 3657600"/>
                <a:gd name="connsiteY15" fmla="*/ 2867882 h 3225831"/>
                <a:gd name="connsiteX16" fmla="*/ 2107406 w 3657600"/>
                <a:gd name="connsiteY16" fmla="*/ 2867882 h 3225831"/>
                <a:gd name="connsiteX17" fmla="*/ 2161032 w 3657600"/>
                <a:gd name="connsiteY17" fmla="*/ 2814257 h 3225831"/>
                <a:gd name="connsiteX18" fmla="*/ 2107406 w 3657600"/>
                <a:gd name="connsiteY18" fmla="*/ 2760631 h 3225831"/>
                <a:gd name="connsiteX19" fmla="*/ 135065 w 3657600"/>
                <a:gd name="connsiteY19" fmla="*/ 2760631 h 3225831"/>
                <a:gd name="connsiteX20" fmla="*/ 107156 w 3657600"/>
                <a:gd name="connsiteY20" fmla="*/ 2732723 h 3225831"/>
                <a:gd name="connsiteX21" fmla="*/ 107156 w 3657600"/>
                <a:gd name="connsiteY21" fmla="*/ 473678 h 3225831"/>
                <a:gd name="connsiteX22" fmla="*/ 3550444 w 3657600"/>
                <a:gd name="connsiteY22" fmla="*/ 473678 h 3225831"/>
                <a:gd name="connsiteX23" fmla="*/ 3550444 w 3657600"/>
                <a:gd name="connsiteY23" fmla="*/ 2732818 h 3225831"/>
                <a:gd name="connsiteX24" fmla="*/ 3522536 w 3657600"/>
                <a:gd name="connsiteY24" fmla="*/ 2760726 h 3225831"/>
                <a:gd name="connsiteX25" fmla="*/ 3363849 w 3657600"/>
                <a:gd name="connsiteY25" fmla="*/ 2760726 h 3225831"/>
                <a:gd name="connsiteX26" fmla="*/ 2876836 w 3657600"/>
                <a:gd name="connsiteY26" fmla="*/ 2273713 h 3225831"/>
                <a:gd name="connsiteX27" fmla="*/ 2733485 w 3657600"/>
                <a:gd name="connsiteY27" fmla="*/ 2249900 h 3225831"/>
                <a:gd name="connsiteX28" fmla="*/ 2559082 w 3657600"/>
                <a:gd name="connsiteY28" fmla="*/ 2075498 h 3225831"/>
                <a:gd name="connsiteX29" fmla="*/ 2656428 w 3657600"/>
                <a:gd name="connsiteY29" fmla="*/ 1881188 h 3225831"/>
                <a:gd name="connsiteX30" fmla="*/ 2828925 w 3657600"/>
                <a:gd name="connsiteY30" fmla="*/ 1881188 h 3225831"/>
                <a:gd name="connsiteX31" fmla="*/ 2903982 w 3657600"/>
                <a:gd name="connsiteY31" fmla="*/ 1806131 h 3225831"/>
                <a:gd name="connsiteX32" fmla="*/ 2903982 w 3657600"/>
                <a:gd name="connsiteY32" fmla="*/ 1320070 h 3225831"/>
                <a:gd name="connsiteX33" fmla="*/ 2850356 w 3657600"/>
                <a:gd name="connsiteY33" fmla="*/ 1266539 h 3225831"/>
                <a:gd name="connsiteX34" fmla="*/ 2796731 w 3657600"/>
                <a:gd name="connsiteY34" fmla="*/ 1320070 h 3225831"/>
                <a:gd name="connsiteX35" fmla="*/ 2796731 w 3657600"/>
                <a:gd name="connsiteY35" fmla="*/ 1774031 h 3225831"/>
                <a:gd name="connsiteX36" fmla="*/ 2659571 w 3657600"/>
                <a:gd name="connsiteY36" fmla="*/ 1774031 h 3225831"/>
                <a:gd name="connsiteX37" fmla="*/ 2659571 w 3657600"/>
                <a:gd name="connsiteY37" fmla="*/ 840200 h 3225831"/>
                <a:gd name="connsiteX38" fmla="*/ 2796731 w 3657600"/>
                <a:gd name="connsiteY38" fmla="*/ 840200 h 3225831"/>
                <a:gd name="connsiteX39" fmla="*/ 2796731 w 3657600"/>
                <a:gd name="connsiteY39" fmla="*/ 1070039 h 3225831"/>
                <a:gd name="connsiteX40" fmla="*/ 2850356 w 3657600"/>
                <a:gd name="connsiteY40" fmla="*/ 1123664 h 3225831"/>
                <a:gd name="connsiteX41" fmla="*/ 2903982 w 3657600"/>
                <a:gd name="connsiteY41" fmla="*/ 1070039 h 3225831"/>
                <a:gd name="connsiteX42" fmla="*/ 2903982 w 3657600"/>
                <a:gd name="connsiteY42" fmla="*/ 808006 h 3225831"/>
                <a:gd name="connsiteX43" fmla="*/ 2828925 w 3657600"/>
                <a:gd name="connsiteY43" fmla="*/ 732949 h 3225831"/>
                <a:gd name="connsiteX44" fmla="*/ 2627471 w 3657600"/>
                <a:gd name="connsiteY44" fmla="*/ 732949 h 3225831"/>
                <a:gd name="connsiteX45" fmla="*/ 2552414 w 3657600"/>
                <a:gd name="connsiteY45" fmla="*/ 808006 h 3225831"/>
                <a:gd name="connsiteX46" fmla="*/ 2552414 w 3657600"/>
                <a:gd name="connsiteY46" fmla="*/ 1107472 h 3225831"/>
                <a:gd name="connsiteX47" fmla="*/ 1841278 w 3657600"/>
                <a:gd name="connsiteY47" fmla="*/ 732949 h 3225831"/>
                <a:gd name="connsiteX48" fmla="*/ 977837 w 3657600"/>
                <a:gd name="connsiteY48" fmla="*/ 1596390 h 3225831"/>
                <a:gd name="connsiteX49" fmla="*/ 1841278 w 3657600"/>
                <a:gd name="connsiteY49" fmla="*/ 2459831 h 3225831"/>
                <a:gd name="connsiteX50" fmla="*/ 2320481 w 3657600"/>
                <a:gd name="connsiteY50" fmla="*/ 2314194 h 3225831"/>
                <a:gd name="connsiteX51" fmla="*/ 2496407 w 3657600"/>
                <a:gd name="connsiteY51" fmla="*/ 2490121 h 3225831"/>
                <a:gd name="connsiteX52" fmla="*/ 2522982 w 3657600"/>
                <a:gd name="connsiteY52" fmla="*/ 2627376 h 3225831"/>
                <a:gd name="connsiteX53" fmla="*/ 2656237 w 3657600"/>
                <a:gd name="connsiteY53" fmla="*/ 2760631 h 3225831"/>
                <a:gd name="connsiteX54" fmla="*/ 2357438 w 3657600"/>
                <a:gd name="connsiteY54" fmla="*/ 2760631 h 3225831"/>
                <a:gd name="connsiteX55" fmla="*/ 2303812 w 3657600"/>
                <a:gd name="connsiteY55" fmla="*/ 2814257 h 3225831"/>
                <a:gd name="connsiteX56" fmla="*/ 2357438 w 3657600"/>
                <a:gd name="connsiteY56" fmla="*/ 2867882 h 3225831"/>
                <a:gd name="connsiteX57" fmla="*/ 2763488 w 3657600"/>
                <a:gd name="connsiteY57" fmla="*/ 2867882 h 3225831"/>
                <a:gd name="connsiteX58" fmla="*/ 3084862 w 3657600"/>
                <a:gd name="connsiteY58" fmla="*/ 3189256 h 3225831"/>
                <a:gd name="connsiteX59" fmla="*/ 3173254 w 3657600"/>
                <a:gd name="connsiteY59" fmla="*/ 3225832 h 3225831"/>
                <a:gd name="connsiteX60" fmla="*/ 3261646 w 3657600"/>
                <a:gd name="connsiteY60" fmla="*/ 3189256 h 3225831"/>
                <a:gd name="connsiteX61" fmla="*/ 3438620 w 3657600"/>
                <a:gd name="connsiteY61" fmla="*/ 3012377 h 3225831"/>
                <a:gd name="connsiteX62" fmla="*/ 3461861 w 3657600"/>
                <a:gd name="connsiteY62" fmla="*/ 2867882 h 3225831"/>
                <a:gd name="connsiteX63" fmla="*/ 3522536 w 3657600"/>
                <a:gd name="connsiteY63" fmla="*/ 2867882 h 3225831"/>
                <a:gd name="connsiteX64" fmla="*/ 3657600 w 3657600"/>
                <a:gd name="connsiteY64" fmla="*/ 2732818 h 3225831"/>
                <a:gd name="connsiteX65" fmla="*/ 3657600 w 3657600"/>
                <a:gd name="connsiteY65" fmla="*/ 135160 h 3225831"/>
                <a:gd name="connsiteX66" fmla="*/ 3522536 w 3657600"/>
                <a:gd name="connsiteY66" fmla="*/ 95 h 3225831"/>
                <a:gd name="connsiteX67" fmla="*/ 3522536 w 3657600"/>
                <a:gd name="connsiteY67" fmla="*/ 95 h 3225831"/>
                <a:gd name="connsiteX68" fmla="*/ 586264 w 3657600"/>
                <a:gd name="connsiteY68" fmla="*/ 366522 h 3225831"/>
                <a:gd name="connsiteX69" fmla="*/ 107156 w 3657600"/>
                <a:gd name="connsiteY69" fmla="*/ 366522 h 3225831"/>
                <a:gd name="connsiteX70" fmla="*/ 107156 w 3657600"/>
                <a:gd name="connsiteY70" fmla="*/ 135065 h 3225831"/>
                <a:gd name="connsiteX71" fmla="*/ 135065 w 3657600"/>
                <a:gd name="connsiteY71" fmla="*/ 107156 h 3225831"/>
                <a:gd name="connsiteX72" fmla="*/ 586359 w 3657600"/>
                <a:gd name="connsiteY72" fmla="*/ 107156 h 3225831"/>
                <a:gd name="connsiteX73" fmla="*/ 586359 w 3657600"/>
                <a:gd name="connsiteY73" fmla="*/ 366522 h 3225831"/>
                <a:gd name="connsiteX74" fmla="*/ 1841373 w 3657600"/>
                <a:gd name="connsiteY74" fmla="*/ 2352771 h 3225831"/>
                <a:gd name="connsiteX75" fmla="*/ 1085088 w 3657600"/>
                <a:gd name="connsiteY75" fmla="*/ 1596485 h 3225831"/>
                <a:gd name="connsiteX76" fmla="*/ 1841373 w 3657600"/>
                <a:gd name="connsiteY76" fmla="*/ 840200 h 3225831"/>
                <a:gd name="connsiteX77" fmla="*/ 2552510 w 3657600"/>
                <a:gd name="connsiteY77" fmla="*/ 1338929 h 3225831"/>
                <a:gd name="connsiteX78" fmla="*/ 2552510 w 3657600"/>
                <a:gd name="connsiteY78" fmla="*/ 1806226 h 3225831"/>
                <a:gd name="connsiteX79" fmla="*/ 2558796 w 3657600"/>
                <a:gd name="connsiteY79" fmla="*/ 1836134 h 3225831"/>
                <a:gd name="connsiteX80" fmla="*/ 1841373 w 3657600"/>
                <a:gd name="connsiteY80" fmla="*/ 2352771 h 3225831"/>
                <a:gd name="connsiteX81" fmla="*/ 1841373 w 3657600"/>
                <a:gd name="connsiteY81" fmla="*/ 2352771 h 3225831"/>
                <a:gd name="connsiteX82" fmla="*/ 2406396 w 3657600"/>
                <a:gd name="connsiteY82" fmla="*/ 2248567 h 3225831"/>
                <a:gd name="connsiteX83" fmla="*/ 2493455 w 3657600"/>
                <a:gd name="connsiteY83" fmla="*/ 2161508 h 3225831"/>
                <a:gd name="connsiteX84" fmla="*/ 2652808 w 3657600"/>
                <a:gd name="connsiteY84" fmla="*/ 2320862 h 3225831"/>
                <a:gd name="connsiteX85" fmla="*/ 2565749 w 3657600"/>
                <a:gd name="connsiteY85" fmla="*/ 2407920 h 3225831"/>
                <a:gd name="connsiteX86" fmla="*/ 2406396 w 3657600"/>
                <a:gd name="connsiteY86" fmla="*/ 2248567 h 3225831"/>
                <a:gd name="connsiteX87" fmla="*/ 3362897 w 3657600"/>
                <a:gd name="connsiteY87" fmla="*/ 2936558 h 3225831"/>
                <a:gd name="connsiteX88" fmla="*/ 3186017 w 3657600"/>
                <a:gd name="connsiteY88" fmla="*/ 3113437 h 3225831"/>
                <a:gd name="connsiteX89" fmla="*/ 3160776 w 3657600"/>
                <a:gd name="connsiteY89" fmla="*/ 3113437 h 3225831"/>
                <a:gd name="connsiteX90" fmla="*/ 2598991 w 3657600"/>
                <a:gd name="connsiteY90" fmla="*/ 2551652 h 3225831"/>
                <a:gd name="connsiteX91" fmla="*/ 2598991 w 3657600"/>
                <a:gd name="connsiteY91" fmla="*/ 2526411 h 3225831"/>
                <a:gd name="connsiteX92" fmla="*/ 2775966 w 3657600"/>
                <a:gd name="connsiteY92" fmla="*/ 2349437 h 3225831"/>
                <a:gd name="connsiteX93" fmla="*/ 2788539 w 3657600"/>
                <a:gd name="connsiteY93" fmla="*/ 2344198 h 3225831"/>
                <a:gd name="connsiteX94" fmla="*/ 2801207 w 3657600"/>
                <a:gd name="connsiteY94" fmla="*/ 2349437 h 3225831"/>
                <a:gd name="connsiteX95" fmla="*/ 3362992 w 3657600"/>
                <a:gd name="connsiteY95" fmla="*/ 2911221 h 3225831"/>
                <a:gd name="connsiteX96" fmla="*/ 3362897 w 3657600"/>
                <a:gd name="connsiteY96" fmla="*/ 2936558 h 3225831"/>
                <a:gd name="connsiteX97" fmla="*/ 3362897 w 3657600"/>
                <a:gd name="connsiteY97" fmla="*/ 2936558 h 3225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</a:cxnLst>
              <a:rect l="l" t="t" r="r" b="b"/>
              <a:pathLst>
                <a:path w="3657600" h="3225831">
                  <a:moveTo>
                    <a:pt x="3522536" y="95"/>
                  </a:moveTo>
                  <a:lnTo>
                    <a:pt x="1200150" y="95"/>
                  </a:lnTo>
                  <a:cubicBezTo>
                    <a:pt x="1170527" y="95"/>
                    <a:pt x="1146524" y="24098"/>
                    <a:pt x="1146524" y="53721"/>
                  </a:cubicBezTo>
                  <a:cubicBezTo>
                    <a:pt x="1146524" y="83344"/>
                    <a:pt x="1170527" y="107347"/>
                    <a:pt x="1200150" y="107347"/>
                  </a:cubicBezTo>
                  <a:lnTo>
                    <a:pt x="3522536" y="107347"/>
                  </a:lnTo>
                  <a:cubicBezTo>
                    <a:pt x="3537871" y="107347"/>
                    <a:pt x="3550444" y="119825"/>
                    <a:pt x="3550444" y="135255"/>
                  </a:cubicBezTo>
                  <a:lnTo>
                    <a:pt x="3550444" y="366713"/>
                  </a:lnTo>
                  <a:lnTo>
                    <a:pt x="693420" y="366713"/>
                  </a:lnTo>
                  <a:lnTo>
                    <a:pt x="693420" y="107251"/>
                  </a:lnTo>
                  <a:lnTo>
                    <a:pt x="950119" y="107251"/>
                  </a:lnTo>
                  <a:cubicBezTo>
                    <a:pt x="979742" y="107251"/>
                    <a:pt x="1003745" y="83249"/>
                    <a:pt x="1003745" y="53626"/>
                  </a:cubicBezTo>
                  <a:cubicBezTo>
                    <a:pt x="1003745" y="24003"/>
                    <a:pt x="979742" y="0"/>
                    <a:pt x="950119" y="0"/>
                  </a:cubicBezTo>
                  <a:lnTo>
                    <a:pt x="135065" y="0"/>
                  </a:lnTo>
                  <a:cubicBezTo>
                    <a:pt x="60579" y="95"/>
                    <a:pt x="0" y="60674"/>
                    <a:pt x="0" y="135160"/>
                  </a:cubicBezTo>
                  <a:lnTo>
                    <a:pt x="0" y="2732818"/>
                  </a:lnTo>
                  <a:cubicBezTo>
                    <a:pt x="0" y="2807304"/>
                    <a:pt x="60579" y="2867882"/>
                    <a:pt x="135065" y="2867882"/>
                  </a:cubicBezTo>
                  <a:lnTo>
                    <a:pt x="2107406" y="2867882"/>
                  </a:lnTo>
                  <a:cubicBezTo>
                    <a:pt x="2136934" y="2867882"/>
                    <a:pt x="2161032" y="2843879"/>
                    <a:pt x="2161032" y="2814257"/>
                  </a:cubicBezTo>
                  <a:cubicBezTo>
                    <a:pt x="2161032" y="2784634"/>
                    <a:pt x="2137029" y="2760631"/>
                    <a:pt x="2107406" y="2760631"/>
                  </a:cubicBezTo>
                  <a:lnTo>
                    <a:pt x="135065" y="2760631"/>
                  </a:lnTo>
                  <a:cubicBezTo>
                    <a:pt x="119729" y="2760631"/>
                    <a:pt x="107156" y="2748153"/>
                    <a:pt x="107156" y="2732723"/>
                  </a:cubicBezTo>
                  <a:lnTo>
                    <a:pt x="107156" y="473678"/>
                  </a:lnTo>
                  <a:lnTo>
                    <a:pt x="3550444" y="473678"/>
                  </a:lnTo>
                  <a:lnTo>
                    <a:pt x="3550444" y="2732818"/>
                  </a:lnTo>
                  <a:cubicBezTo>
                    <a:pt x="3550444" y="2748153"/>
                    <a:pt x="3537966" y="2760726"/>
                    <a:pt x="3522536" y="2760726"/>
                  </a:cubicBezTo>
                  <a:lnTo>
                    <a:pt x="3363849" y="2760726"/>
                  </a:lnTo>
                  <a:lnTo>
                    <a:pt x="2876836" y="2273713"/>
                  </a:lnTo>
                  <a:cubicBezTo>
                    <a:pt x="2838069" y="2234946"/>
                    <a:pt x="2780157" y="2227136"/>
                    <a:pt x="2733485" y="2249900"/>
                  </a:cubicBezTo>
                  <a:lnTo>
                    <a:pt x="2559082" y="2075498"/>
                  </a:lnTo>
                  <a:cubicBezTo>
                    <a:pt x="2599182" y="2015585"/>
                    <a:pt x="2632139" y="1950434"/>
                    <a:pt x="2656428" y="1881188"/>
                  </a:cubicBezTo>
                  <a:lnTo>
                    <a:pt x="2828925" y="1881188"/>
                  </a:lnTo>
                  <a:cubicBezTo>
                    <a:pt x="2870264" y="1881188"/>
                    <a:pt x="2903982" y="1847564"/>
                    <a:pt x="2903982" y="1806131"/>
                  </a:cubicBezTo>
                  <a:lnTo>
                    <a:pt x="2903982" y="1320070"/>
                  </a:lnTo>
                  <a:cubicBezTo>
                    <a:pt x="2903982" y="1290447"/>
                    <a:pt x="2879979" y="1266539"/>
                    <a:pt x="2850356" y="1266539"/>
                  </a:cubicBezTo>
                  <a:cubicBezTo>
                    <a:pt x="2820734" y="1266539"/>
                    <a:pt x="2796731" y="1290542"/>
                    <a:pt x="2796731" y="1320070"/>
                  </a:cubicBezTo>
                  <a:lnTo>
                    <a:pt x="2796731" y="1774031"/>
                  </a:lnTo>
                  <a:lnTo>
                    <a:pt x="2659571" y="1774031"/>
                  </a:lnTo>
                  <a:lnTo>
                    <a:pt x="2659571" y="840200"/>
                  </a:lnTo>
                  <a:lnTo>
                    <a:pt x="2796731" y="840200"/>
                  </a:lnTo>
                  <a:lnTo>
                    <a:pt x="2796731" y="1070039"/>
                  </a:lnTo>
                  <a:cubicBezTo>
                    <a:pt x="2796731" y="1099566"/>
                    <a:pt x="2820734" y="1123664"/>
                    <a:pt x="2850356" y="1123664"/>
                  </a:cubicBezTo>
                  <a:cubicBezTo>
                    <a:pt x="2879979" y="1123664"/>
                    <a:pt x="2903982" y="1099661"/>
                    <a:pt x="2903982" y="1070039"/>
                  </a:cubicBezTo>
                  <a:lnTo>
                    <a:pt x="2903982" y="808006"/>
                  </a:lnTo>
                  <a:cubicBezTo>
                    <a:pt x="2903982" y="766667"/>
                    <a:pt x="2870359" y="732949"/>
                    <a:pt x="2828925" y="732949"/>
                  </a:cubicBezTo>
                  <a:lnTo>
                    <a:pt x="2627471" y="732949"/>
                  </a:lnTo>
                  <a:cubicBezTo>
                    <a:pt x="2586133" y="732949"/>
                    <a:pt x="2552414" y="766572"/>
                    <a:pt x="2552414" y="808006"/>
                  </a:cubicBezTo>
                  <a:lnTo>
                    <a:pt x="2552414" y="1107472"/>
                  </a:lnTo>
                  <a:cubicBezTo>
                    <a:pt x="2396585" y="881444"/>
                    <a:pt x="2135981" y="732949"/>
                    <a:pt x="1841278" y="732949"/>
                  </a:cubicBezTo>
                  <a:cubicBezTo>
                    <a:pt x="1365218" y="732949"/>
                    <a:pt x="977837" y="1120235"/>
                    <a:pt x="977837" y="1596390"/>
                  </a:cubicBezTo>
                  <a:cubicBezTo>
                    <a:pt x="977837" y="2072545"/>
                    <a:pt x="1365218" y="2459831"/>
                    <a:pt x="1841278" y="2459831"/>
                  </a:cubicBezTo>
                  <a:cubicBezTo>
                    <a:pt x="2018443" y="2459831"/>
                    <a:pt x="2183321" y="2406110"/>
                    <a:pt x="2320481" y="2314194"/>
                  </a:cubicBezTo>
                  <a:lnTo>
                    <a:pt x="2496407" y="2490121"/>
                  </a:lnTo>
                  <a:cubicBezTo>
                    <a:pt x="2477167" y="2535650"/>
                    <a:pt x="2486025" y="2590324"/>
                    <a:pt x="2522982" y="2627376"/>
                  </a:cubicBezTo>
                  <a:lnTo>
                    <a:pt x="2656237" y="2760631"/>
                  </a:lnTo>
                  <a:lnTo>
                    <a:pt x="2357438" y="2760631"/>
                  </a:lnTo>
                  <a:cubicBezTo>
                    <a:pt x="2327815" y="2760631"/>
                    <a:pt x="2303812" y="2784634"/>
                    <a:pt x="2303812" y="2814257"/>
                  </a:cubicBezTo>
                  <a:cubicBezTo>
                    <a:pt x="2303812" y="2843879"/>
                    <a:pt x="2327815" y="2867882"/>
                    <a:pt x="2357438" y="2867882"/>
                  </a:cubicBezTo>
                  <a:lnTo>
                    <a:pt x="2763488" y="2867882"/>
                  </a:lnTo>
                  <a:lnTo>
                    <a:pt x="3084862" y="3189256"/>
                  </a:lnTo>
                  <a:cubicBezTo>
                    <a:pt x="3109246" y="3213640"/>
                    <a:pt x="3141250" y="3225832"/>
                    <a:pt x="3173254" y="3225832"/>
                  </a:cubicBezTo>
                  <a:cubicBezTo>
                    <a:pt x="3205258" y="3225832"/>
                    <a:pt x="3237262" y="3213640"/>
                    <a:pt x="3261646" y="3189256"/>
                  </a:cubicBezTo>
                  <a:lnTo>
                    <a:pt x="3438620" y="3012377"/>
                  </a:lnTo>
                  <a:cubicBezTo>
                    <a:pt x="3477578" y="2973324"/>
                    <a:pt x="3485293" y="2914746"/>
                    <a:pt x="3461861" y="2867882"/>
                  </a:cubicBezTo>
                  <a:lnTo>
                    <a:pt x="3522536" y="2867882"/>
                  </a:lnTo>
                  <a:cubicBezTo>
                    <a:pt x="3597021" y="2867882"/>
                    <a:pt x="3657600" y="2807304"/>
                    <a:pt x="3657600" y="2732818"/>
                  </a:cubicBezTo>
                  <a:lnTo>
                    <a:pt x="3657600" y="135160"/>
                  </a:lnTo>
                  <a:cubicBezTo>
                    <a:pt x="3657600" y="60674"/>
                    <a:pt x="3597021" y="95"/>
                    <a:pt x="3522536" y="95"/>
                  </a:cubicBezTo>
                  <a:lnTo>
                    <a:pt x="3522536" y="95"/>
                  </a:lnTo>
                  <a:close/>
                  <a:moveTo>
                    <a:pt x="586264" y="366522"/>
                  </a:moveTo>
                  <a:lnTo>
                    <a:pt x="107156" y="366522"/>
                  </a:lnTo>
                  <a:lnTo>
                    <a:pt x="107156" y="135065"/>
                  </a:lnTo>
                  <a:cubicBezTo>
                    <a:pt x="107156" y="119729"/>
                    <a:pt x="119634" y="107156"/>
                    <a:pt x="135065" y="107156"/>
                  </a:cubicBezTo>
                  <a:lnTo>
                    <a:pt x="586359" y="107156"/>
                  </a:lnTo>
                  <a:lnTo>
                    <a:pt x="586359" y="366522"/>
                  </a:lnTo>
                  <a:close/>
                  <a:moveTo>
                    <a:pt x="1841373" y="2352771"/>
                  </a:moveTo>
                  <a:cubicBezTo>
                    <a:pt x="1424368" y="2352771"/>
                    <a:pt x="1085088" y="2013490"/>
                    <a:pt x="1085088" y="1596485"/>
                  </a:cubicBezTo>
                  <a:cubicBezTo>
                    <a:pt x="1085088" y="1179481"/>
                    <a:pt x="1424368" y="840200"/>
                    <a:pt x="1841373" y="840200"/>
                  </a:cubicBezTo>
                  <a:cubicBezTo>
                    <a:pt x="2167985" y="840200"/>
                    <a:pt x="2446878" y="1048417"/>
                    <a:pt x="2552510" y="1338929"/>
                  </a:cubicBezTo>
                  <a:lnTo>
                    <a:pt x="2552510" y="1806226"/>
                  </a:lnTo>
                  <a:cubicBezTo>
                    <a:pt x="2552510" y="1816894"/>
                    <a:pt x="2554796" y="1826990"/>
                    <a:pt x="2558796" y="1836134"/>
                  </a:cubicBezTo>
                  <a:cubicBezTo>
                    <a:pt x="2458307" y="2135981"/>
                    <a:pt x="2174748" y="2352771"/>
                    <a:pt x="1841373" y="2352771"/>
                  </a:cubicBezTo>
                  <a:lnTo>
                    <a:pt x="1841373" y="2352771"/>
                  </a:lnTo>
                  <a:close/>
                  <a:moveTo>
                    <a:pt x="2406396" y="2248567"/>
                  </a:moveTo>
                  <a:cubicBezTo>
                    <a:pt x="2437448" y="2221611"/>
                    <a:pt x="2466594" y="2192560"/>
                    <a:pt x="2493455" y="2161508"/>
                  </a:cubicBezTo>
                  <a:lnTo>
                    <a:pt x="2652808" y="2320862"/>
                  </a:lnTo>
                  <a:lnTo>
                    <a:pt x="2565749" y="2407920"/>
                  </a:lnTo>
                  <a:lnTo>
                    <a:pt x="2406396" y="2248567"/>
                  </a:lnTo>
                  <a:close/>
                  <a:moveTo>
                    <a:pt x="3362897" y="2936558"/>
                  </a:moveTo>
                  <a:lnTo>
                    <a:pt x="3186017" y="3113437"/>
                  </a:lnTo>
                  <a:cubicBezTo>
                    <a:pt x="3179064" y="3120390"/>
                    <a:pt x="3167729" y="3120390"/>
                    <a:pt x="3160776" y="3113437"/>
                  </a:cubicBezTo>
                  <a:lnTo>
                    <a:pt x="2598991" y="2551652"/>
                  </a:lnTo>
                  <a:cubicBezTo>
                    <a:pt x="2592038" y="2544699"/>
                    <a:pt x="2592038" y="2533364"/>
                    <a:pt x="2598991" y="2526411"/>
                  </a:cubicBezTo>
                  <a:lnTo>
                    <a:pt x="2775966" y="2349437"/>
                  </a:lnTo>
                  <a:cubicBezTo>
                    <a:pt x="2779395" y="2346008"/>
                    <a:pt x="2783967" y="2344198"/>
                    <a:pt x="2788539" y="2344198"/>
                  </a:cubicBezTo>
                  <a:cubicBezTo>
                    <a:pt x="2793111" y="2344198"/>
                    <a:pt x="2797683" y="2345912"/>
                    <a:pt x="2801207" y="2349437"/>
                  </a:cubicBezTo>
                  <a:lnTo>
                    <a:pt x="3362992" y="2911221"/>
                  </a:lnTo>
                  <a:cubicBezTo>
                    <a:pt x="3369850" y="2918174"/>
                    <a:pt x="3369850" y="2929604"/>
                    <a:pt x="3362897" y="2936558"/>
                  </a:cubicBezTo>
                  <a:lnTo>
                    <a:pt x="3362897" y="293655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cxnSp>
        <p:nvCxnSpPr>
          <p:cNvPr id="299" name="连接符: 肘形 298">
            <a:extLst>
              <a:ext uri="{FF2B5EF4-FFF2-40B4-BE49-F238E27FC236}">
                <a16:creationId xmlns:a16="http://schemas.microsoft.com/office/drawing/2014/main" id="{763E9FA3-A420-4B53-BF8C-CD12706AC1E4}"/>
              </a:ext>
            </a:extLst>
          </p:cNvPr>
          <p:cNvCxnSpPr>
            <a:stCxn id="10" idx="2"/>
            <a:endCxn id="19" idx="0"/>
          </p:cNvCxnSpPr>
          <p:nvPr/>
        </p:nvCxnSpPr>
        <p:spPr>
          <a:xfrm rot="16200000" flipH="1">
            <a:off x="9729352" y="1551353"/>
            <a:ext cx="767573" cy="1120825"/>
          </a:xfrm>
          <a:prstGeom prst="bentConnector3">
            <a:avLst/>
          </a:prstGeom>
          <a:ln>
            <a:solidFill>
              <a:schemeClr val="bg1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1" name="任意多边形: 形状 300">
            <a:extLst>
              <a:ext uri="{FF2B5EF4-FFF2-40B4-BE49-F238E27FC236}">
                <a16:creationId xmlns:a16="http://schemas.microsoft.com/office/drawing/2014/main" id="{819D5A7A-2CD3-4026-9C7A-BB53FB7A8F79}"/>
              </a:ext>
            </a:extLst>
          </p:cNvPr>
          <p:cNvSpPr/>
          <p:nvPr/>
        </p:nvSpPr>
        <p:spPr bwMode="auto">
          <a:xfrm rot="16200000" flipV="1">
            <a:off x="8799522" y="3215434"/>
            <a:ext cx="1566284" cy="4227370"/>
          </a:xfrm>
          <a:custGeom>
            <a:avLst/>
            <a:gdLst>
              <a:gd name="connsiteX0" fmla="*/ 0 w 2385058"/>
              <a:gd name="connsiteY0" fmla="*/ 3779520 h 3779520"/>
              <a:gd name="connsiteX1" fmla="*/ 1851658 w 2385058"/>
              <a:gd name="connsiteY1" fmla="*/ 2293620 h 3779520"/>
              <a:gd name="connsiteX2" fmla="*/ 1851658 w 2385058"/>
              <a:gd name="connsiteY2" fmla="*/ 2560320 h 3779520"/>
              <a:gd name="connsiteX3" fmla="*/ 2385058 w 2385058"/>
              <a:gd name="connsiteY3" fmla="*/ 1889760 h 3779520"/>
              <a:gd name="connsiteX4" fmla="*/ 1851658 w 2385058"/>
              <a:gd name="connsiteY4" fmla="*/ 1219200 h 3779520"/>
              <a:gd name="connsiteX5" fmla="*/ 1851658 w 2385058"/>
              <a:gd name="connsiteY5" fmla="*/ 1485900 h 3779520"/>
              <a:gd name="connsiteX6" fmla="*/ 0 w 2385058"/>
              <a:gd name="connsiteY6" fmla="*/ 0 h 3779520"/>
              <a:gd name="connsiteX7" fmla="*/ 0 w 2385058"/>
              <a:gd name="connsiteY7" fmla="*/ 1889760 h 3779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385058" h="3779520">
                <a:moveTo>
                  <a:pt x="0" y="3779520"/>
                </a:moveTo>
                <a:cubicBezTo>
                  <a:pt x="495300" y="2994660"/>
                  <a:pt x="929640" y="2369820"/>
                  <a:pt x="1851658" y="2293620"/>
                </a:cubicBezTo>
                <a:lnTo>
                  <a:pt x="1851658" y="2560320"/>
                </a:lnTo>
                <a:lnTo>
                  <a:pt x="2385058" y="1889760"/>
                </a:lnTo>
                <a:lnTo>
                  <a:pt x="1851658" y="1219200"/>
                </a:lnTo>
                <a:lnTo>
                  <a:pt x="1851658" y="1485900"/>
                </a:lnTo>
                <a:cubicBezTo>
                  <a:pt x="929640" y="1409700"/>
                  <a:pt x="495300" y="784860"/>
                  <a:pt x="0" y="0"/>
                </a:cubicBezTo>
                <a:lnTo>
                  <a:pt x="0" y="1889760"/>
                </a:lnTo>
                <a:close/>
              </a:path>
            </a:pathLst>
          </a:custGeom>
          <a:gradFill flip="none" rotWithShape="0">
            <a:gsLst>
              <a:gs pos="0">
                <a:schemeClr val="bg1">
                  <a:alpha val="52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1"/>
            <a:tileRect/>
          </a:gradFill>
          <a:ln>
            <a:gradFill>
              <a:gsLst>
                <a:gs pos="100000">
                  <a:schemeClr val="bg1">
                    <a:alpha val="72000"/>
                  </a:schemeClr>
                </a:gs>
                <a:gs pos="65000">
                  <a:schemeClr val="bg1">
                    <a:alpha val="0"/>
                  </a:schemeClr>
                </a:gs>
              </a:gsLst>
              <a:lin ang="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 R"/>
              <a:ea typeface="阿里巴巴普惠体 R"/>
              <a:cs typeface="+mn-cs"/>
            </a:endParaRPr>
          </a:p>
        </p:txBody>
      </p:sp>
      <p:sp>
        <p:nvSpPr>
          <p:cNvPr id="302" name="任意多边形: 形状 301">
            <a:extLst>
              <a:ext uri="{FF2B5EF4-FFF2-40B4-BE49-F238E27FC236}">
                <a16:creationId xmlns:a16="http://schemas.microsoft.com/office/drawing/2014/main" id="{B1B2BF74-E12D-4957-85B4-28EDE681F490}"/>
              </a:ext>
            </a:extLst>
          </p:cNvPr>
          <p:cNvSpPr/>
          <p:nvPr/>
        </p:nvSpPr>
        <p:spPr bwMode="auto">
          <a:xfrm rot="16200000" flipV="1">
            <a:off x="9305742" y="5210195"/>
            <a:ext cx="553844" cy="744966"/>
          </a:xfrm>
          <a:custGeom>
            <a:avLst/>
            <a:gdLst>
              <a:gd name="connsiteX0" fmla="*/ 0 w 2385058"/>
              <a:gd name="connsiteY0" fmla="*/ 3779520 h 3779520"/>
              <a:gd name="connsiteX1" fmla="*/ 1851658 w 2385058"/>
              <a:gd name="connsiteY1" fmla="*/ 2293620 h 3779520"/>
              <a:gd name="connsiteX2" fmla="*/ 1851658 w 2385058"/>
              <a:gd name="connsiteY2" fmla="*/ 2560320 h 3779520"/>
              <a:gd name="connsiteX3" fmla="*/ 2385058 w 2385058"/>
              <a:gd name="connsiteY3" fmla="*/ 1889760 h 3779520"/>
              <a:gd name="connsiteX4" fmla="*/ 1851658 w 2385058"/>
              <a:gd name="connsiteY4" fmla="*/ 1219200 h 3779520"/>
              <a:gd name="connsiteX5" fmla="*/ 1851658 w 2385058"/>
              <a:gd name="connsiteY5" fmla="*/ 1485900 h 3779520"/>
              <a:gd name="connsiteX6" fmla="*/ 0 w 2385058"/>
              <a:gd name="connsiteY6" fmla="*/ 0 h 3779520"/>
              <a:gd name="connsiteX7" fmla="*/ 0 w 2385058"/>
              <a:gd name="connsiteY7" fmla="*/ 1889760 h 3779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385058" h="3779520">
                <a:moveTo>
                  <a:pt x="0" y="3779520"/>
                </a:moveTo>
                <a:cubicBezTo>
                  <a:pt x="495300" y="2994660"/>
                  <a:pt x="929640" y="2369820"/>
                  <a:pt x="1851658" y="2293620"/>
                </a:cubicBezTo>
                <a:lnTo>
                  <a:pt x="1851658" y="2560320"/>
                </a:lnTo>
                <a:lnTo>
                  <a:pt x="2385058" y="1889760"/>
                </a:lnTo>
                <a:lnTo>
                  <a:pt x="1851658" y="1219200"/>
                </a:lnTo>
                <a:lnTo>
                  <a:pt x="1851658" y="1485900"/>
                </a:lnTo>
                <a:cubicBezTo>
                  <a:pt x="929640" y="1409700"/>
                  <a:pt x="495300" y="784860"/>
                  <a:pt x="0" y="0"/>
                </a:cubicBezTo>
                <a:lnTo>
                  <a:pt x="0" y="1889760"/>
                </a:lnTo>
                <a:close/>
              </a:path>
            </a:pathLst>
          </a:custGeom>
          <a:gradFill flip="none" rotWithShape="0">
            <a:gsLst>
              <a:gs pos="0">
                <a:schemeClr val="bg1">
                  <a:alpha val="37000"/>
                </a:schemeClr>
              </a:gs>
              <a:gs pos="47000">
                <a:schemeClr val="bg1">
                  <a:alpha val="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 R"/>
              <a:ea typeface="阿里巴巴普惠体 R"/>
              <a:cs typeface="+mn-cs"/>
            </a:endParaRPr>
          </a:p>
        </p:txBody>
      </p:sp>
      <p:sp>
        <p:nvSpPr>
          <p:cNvPr id="303" name="任意多边形: 形状 302">
            <a:extLst>
              <a:ext uri="{FF2B5EF4-FFF2-40B4-BE49-F238E27FC236}">
                <a16:creationId xmlns:a16="http://schemas.microsoft.com/office/drawing/2014/main" id="{3B00F2C2-298D-4F8F-84BA-DC88AB755F19}"/>
              </a:ext>
            </a:extLst>
          </p:cNvPr>
          <p:cNvSpPr/>
          <p:nvPr/>
        </p:nvSpPr>
        <p:spPr bwMode="auto">
          <a:xfrm rot="16200000" flipV="1">
            <a:off x="9264816" y="5288940"/>
            <a:ext cx="635694" cy="1056778"/>
          </a:xfrm>
          <a:custGeom>
            <a:avLst/>
            <a:gdLst>
              <a:gd name="connsiteX0" fmla="*/ 0 w 2385058"/>
              <a:gd name="connsiteY0" fmla="*/ 3779520 h 3779520"/>
              <a:gd name="connsiteX1" fmla="*/ 1851658 w 2385058"/>
              <a:gd name="connsiteY1" fmla="*/ 2293620 h 3779520"/>
              <a:gd name="connsiteX2" fmla="*/ 1851658 w 2385058"/>
              <a:gd name="connsiteY2" fmla="*/ 2560320 h 3779520"/>
              <a:gd name="connsiteX3" fmla="*/ 2385058 w 2385058"/>
              <a:gd name="connsiteY3" fmla="*/ 1889760 h 3779520"/>
              <a:gd name="connsiteX4" fmla="*/ 1851658 w 2385058"/>
              <a:gd name="connsiteY4" fmla="*/ 1219200 h 3779520"/>
              <a:gd name="connsiteX5" fmla="*/ 1851658 w 2385058"/>
              <a:gd name="connsiteY5" fmla="*/ 1485900 h 3779520"/>
              <a:gd name="connsiteX6" fmla="*/ 0 w 2385058"/>
              <a:gd name="connsiteY6" fmla="*/ 0 h 3779520"/>
              <a:gd name="connsiteX7" fmla="*/ 0 w 2385058"/>
              <a:gd name="connsiteY7" fmla="*/ 1889760 h 3779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385058" h="3779520">
                <a:moveTo>
                  <a:pt x="0" y="3779520"/>
                </a:moveTo>
                <a:cubicBezTo>
                  <a:pt x="495300" y="2994660"/>
                  <a:pt x="929640" y="2369820"/>
                  <a:pt x="1851658" y="2293620"/>
                </a:cubicBezTo>
                <a:lnTo>
                  <a:pt x="1851658" y="2560320"/>
                </a:lnTo>
                <a:lnTo>
                  <a:pt x="2385058" y="1889760"/>
                </a:lnTo>
                <a:lnTo>
                  <a:pt x="1851658" y="1219200"/>
                </a:lnTo>
                <a:lnTo>
                  <a:pt x="1851658" y="1485900"/>
                </a:lnTo>
                <a:cubicBezTo>
                  <a:pt x="929640" y="1409700"/>
                  <a:pt x="495300" y="784860"/>
                  <a:pt x="0" y="0"/>
                </a:cubicBezTo>
                <a:lnTo>
                  <a:pt x="0" y="1889760"/>
                </a:lnTo>
                <a:close/>
              </a:path>
            </a:pathLst>
          </a:custGeom>
          <a:gradFill flip="none" rotWithShape="0">
            <a:gsLst>
              <a:gs pos="0">
                <a:schemeClr val="bg1">
                  <a:alpha val="37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1"/>
            <a:tileRect/>
          </a:gradFill>
          <a:ln>
            <a:gradFill>
              <a:gsLst>
                <a:gs pos="100000">
                  <a:schemeClr val="bg1">
                    <a:alpha val="72000"/>
                  </a:schemeClr>
                </a:gs>
                <a:gs pos="65000">
                  <a:schemeClr val="bg1">
                    <a:alpha val="0"/>
                  </a:schemeClr>
                </a:gs>
              </a:gsLst>
              <a:lin ang="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 R"/>
              <a:ea typeface="阿里巴巴普惠体 R"/>
              <a:cs typeface="+mn-cs"/>
            </a:endParaRPr>
          </a:p>
        </p:txBody>
      </p:sp>
      <p:sp>
        <p:nvSpPr>
          <p:cNvPr id="304" name="箭头: 上 303">
            <a:extLst>
              <a:ext uri="{FF2B5EF4-FFF2-40B4-BE49-F238E27FC236}">
                <a16:creationId xmlns:a16="http://schemas.microsoft.com/office/drawing/2014/main" id="{0E40EFB4-57F3-4268-B109-CB4C93C9546E}"/>
              </a:ext>
            </a:extLst>
          </p:cNvPr>
          <p:cNvSpPr/>
          <p:nvPr/>
        </p:nvSpPr>
        <p:spPr>
          <a:xfrm>
            <a:off x="9241373" y="5502856"/>
            <a:ext cx="83196" cy="151104"/>
          </a:xfrm>
          <a:prstGeom prst="upArrow">
            <a:avLst>
              <a:gd name="adj1" fmla="val 50000"/>
              <a:gd name="adj2" fmla="val 71919"/>
            </a:avLst>
          </a:prstGeom>
          <a:gradFill flip="none" rotWithShape="0">
            <a:gsLst>
              <a:gs pos="0">
                <a:schemeClr val="bg1">
                  <a:alpha val="37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 R"/>
              <a:ea typeface="阿里巴巴普惠体 R"/>
              <a:cs typeface="+mn-cs"/>
            </a:endParaRPr>
          </a:p>
        </p:txBody>
      </p:sp>
      <p:sp>
        <p:nvSpPr>
          <p:cNvPr id="305" name="箭头: 上 304">
            <a:extLst>
              <a:ext uri="{FF2B5EF4-FFF2-40B4-BE49-F238E27FC236}">
                <a16:creationId xmlns:a16="http://schemas.microsoft.com/office/drawing/2014/main" id="{DF2D177F-52D2-4992-902A-8533DA329DCA}"/>
              </a:ext>
            </a:extLst>
          </p:cNvPr>
          <p:cNvSpPr/>
          <p:nvPr/>
        </p:nvSpPr>
        <p:spPr>
          <a:xfrm>
            <a:off x="9804573" y="5521117"/>
            <a:ext cx="103936" cy="131639"/>
          </a:xfrm>
          <a:prstGeom prst="upArrow">
            <a:avLst>
              <a:gd name="adj1" fmla="val 50000"/>
              <a:gd name="adj2" fmla="val 71919"/>
            </a:avLst>
          </a:prstGeom>
          <a:gradFill flip="none" rotWithShape="0">
            <a:gsLst>
              <a:gs pos="0">
                <a:schemeClr val="bg1">
                  <a:alpha val="37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 R"/>
              <a:ea typeface="阿里巴巴普惠体 R"/>
              <a:cs typeface="+mn-cs"/>
            </a:endParaRPr>
          </a:p>
        </p:txBody>
      </p:sp>
      <p:sp>
        <p:nvSpPr>
          <p:cNvPr id="306" name="椭圆 305">
            <a:extLst>
              <a:ext uri="{FF2B5EF4-FFF2-40B4-BE49-F238E27FC236}">
                <a16:creationId xmlns:a16="http://schemas.microsoft.com/office/drawing/2014/main" id="{4ECA5FC7-1AB1-467E-B29A-93102D8042B0}"/>
              </a:ext>
            </a:extLst>
          </p:cNvPr>
          <p:cNvSpPr/>
          <p:nvPr/>
        </p:nvSpPr>
        <p:spPr>
          <a:xfrm>
            <a:off x="7792975" y="5897411"/>
            <a:ext cx="3564301" cy="312713"/>
          </a:xfrm>
          <a:prstGeom prst="ellipse">
            <a:avLst/>
          </a:prstGeom>
          <a:gradFill flip="none" rotWithShape="1">
            <a:gsLst>
              <a:gs pos="100000">
                <a:schemeClr val="bg1">
                  <a:alpha val="10000"/>
                </a:schemeClr>
              </a:gs>
              <a:gs pos="42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gradFill>
              <a:gsLst>
                <a:gs pos="11000">
                  <a:schemeClr val="bg1">
                    <a:alpha val="0"/>
                  </a:schemeClr>
                </a:gs>
                <a:gs pos="100000">
                  <a:schemeClr val="bg1">
                    <a:alpha val="50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 R"/>
              <a:ea typeface="阿里巴巴普惠体 R"/>
              <a:cs typeface="+mn-cs"/>
            </a:endParaRPr>
          </a:p>
        </p:txBody>
      </p:sp>
      <p:sp>
        <p:nvSpPr>
          <p:cNvPr id="307" name="椭圆 306">
            <a:extLst>
              <a:ext uri="{FF2B5EF4-FFF2-40B4-BE49-F238E27FC236}">
                <a16:creationId xmlns:a16="http://schemas.microsoft.com/office/drawing/2014/main" id="{0E3B515B-79E9-4325-BF26-22EEC3CA77CD}"/>
              </a:ext>
            </a:extLst>
          </p:cNvPr>
          <p:cNvSpPr/>
          <p:nvPr/>
        </p:nvSpPr>
        <p:spPr>
          <a:xfrm>
            <a:off x="8300696" y="5949099"/>
            <a:ext cx="2548860" cy="209337"/>
          </a:xfrm>
          <a:prstGeom prst="ellipse">
            <a:avLst/>
          </a:prstGeom>
          <a:gradFill flip="none" rotWithShape="1">
            <a:gsLst>
              <a:gs pos="100000">
                <a:schemeClr val="bg1">
                  <a:alpha val="28000"/>
                </a:schemeClr>
              </a:gs>
              <a:gs pos="42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gradFill>
              <a:gsLst>
                <a:gs pos="15000">
                  <a:schemeClr val="bg1">
                    <a:alpha val="0"/>
                  </a:schemeClr>
                </a:gs>
                <a:gs pos="100000">
                  <a:schemeClr val="bg1">
                    <a:alpha val="38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 R"/>
              <a:ea typeface="阿里巴巴普惠体 R"/>
              <a:cs typeface="+mn-cs"/>
            </a:endParaRPr>
          </a:p>
        </p:txBody>
      </p:sp>
      <p:sp>
        <p:nvSpPr>
          <p:cNvPr id="309" name="箭头: 上 308">
            <a:extLst>
              <a:ext uri="{FF2B5EF4-FFF2-40B4-BE49-F238E27FC236}">
                <a16:creationId xmlns:a16="http://schemas.microsoft.com/office/drawing/2014/main" id="{54A6BE92-9AF6-4B47-BFC9-424D330C28A5}"/>
              </a:ext>
            </a:extLst>
          </p:cNvPr>
          <p:cNvSpPr/>
          <p:nvPr/>
        </p:nvSpPr>
        <p:spPr>
          <a:xfrm>
            <a:off x="8982906" y="5717532"/>
            <a:ext cx="103936" cy="131639"/>
          </a:xfrm>
          <a:prstGeom prst="upArrow">
            <a:avLst>
              <a:gd name="adj1" fmla="val 50000"/>
              <a:gd name="adj2" fmla="val 71919"/>
            </a:avLst>
          </a:prstGeom>
          <a:gradFill flip="none" rotWithShape="0">
            <a:gsLst>
              <a:gs pos="0">
                <a:schemeClr val="bg1">
                  <a:alpha val="37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 R"/>
              <a:ea typeface="阿里巴巴普惠体 R"/>
              <a:cs typeface="+mn-cs"/>
            </a:endParaRPr>
          </a:p>
        </p:txBody>
      </p:sp>
      <p:sp>
        <p:nvSpPr>
          <p:cNvPr id="310" name="箭头: 上 309">
            <a:extLst>
              <a:ext uri="{FF2B5EF4-FFF2-40B4-BE49-F238E27FC236}">
                <a16:creationId xmlns:a16="http://schemas.microsoft.com/office/drawing/2014/main" id="{AC81E1D7-D340-4CA8-9510-168AF91F99FB}"/>
              </a:ext>
            </a:extLst>
          </p:cNvPr>
          <p:cNvSpPr/>
          <p:nvPr/>
        </p:nvSpPr>
        <p:spPr>
          <a:xfrm>
            <a:off x="10039135" y="5744989"/>
            <a:ext cx="56499" cy="71559"/>
          </a:xfrm>
          <a:prstGeom prst="upArrow">
            <a:avLst>
              <a:gd name="adj1" fmla="val 50000"/>
              <a:gd name="adj2" fmla="val 71919"/>
            </a:avLst>
          </a:prstGeom>
          <a:gradFill flip="none" rotWithShape="0">
            <a:gsLst>
              <a:gs pos="0">
                <a:schemeClr val="bg1">
                  <a:alpha val="37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 R"/>
              <a:ea typeface="阿里巴巴普惠体 R"/>
              <a:cs typeface="+mn-cs"/>
            </a:endParaRPr>
          </a:p>
        </p:txBody>
      </p:sp>
      <p:cxnSp>
        <p:nvCxnSpPr>
          <p:cNvPr id="311" name="直接连接符 310">
            <a:extLst>
              <a:ext uri="{FF2B5EF4-FFF2-40B4-BE49-F238E27FC236}">
                <a16:creationId xmlns:a16="http://schemas.microsoft.com/office/drawing/2014/main" id="{36435096-07BC-432F-B1D8-57E9C8AD015F}"/>
              </a:ext>
            </a:extLst>
          </p:cNvPr>
          <p:cNvCxnSpPr>
            <a:cxnSpLocks/>
          </p:cNvCxnSpPr>
          <p:nvPr/>
        </p:nvCxnSpPr>
        <p:spPr>
          <a:xfrm>
            <a:off x="9339932" y="5233035"/>
            <a:ext cx="0" cy="193902"/>
          </a:xfrm>
          <a:prstGeom prst="line">
            <a:avLst/>
          </a:prstGeom>
          <a:ln>
            <a:gradFill flip="none" rotWithShape="1"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chemeClr val="bg1"/>
                </a:gs>
              </a:gsLst>
              <a:lin ang="16200000" scaled="1"/>
              <a:tileRect/>
            </a:gra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2" name="直接连接符 311">
            <a:extLst>
              <a:ext uri="{FF2B5EF4-FFF2-40B4-BE49-F238E27FC236}">
                <a16:creationId xmlns:a16="http://schemas.microsoft.com/office/drawing/2014/main" id="{83ECC7FA-8198-4A21-9C3E-5986C23AE54E}"/>
              </a:ext>
            </a:extLst>
          </p:cNvPr>
          <p:cNvCxnSpPr>
            <a:cxnSpLocks/>
          </p:cNvCxnSpPr>
          <p:nvPr/>
        </p:nvCxnSpPr>
        <p:spPr>
          <a:xfrm>
            <a:off x="9125668" y="5450649"/>
            <a:ext cx="0" cy="193902"/>
          </a:xfrm>
          <a:prstGeom prst="line">
            <a:avLst/>
          </a:prstGeom>
          <a:ln w="12700">
            <a:gradFill flip="none" rotWithShape="1"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chemeClr val="bg1"/>
                </a:gs>
              </a:gsLst>
              <a:lin ang="16200000" scaled="1"/>
              <a:tileRect/>
            </a:gra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3" name="直接连接符 312">
            <a:extLst>
              <a:ext uri="{FF2B5EF4-FFF2-40B4-BE49-F238E27FC236}">
                <a16:creationId xmlns:a16="http://schemas.microsoft.com/office/drawing/2014/main" id="{9D3DDB66-85B2-4F97-B27B-C4ED5D5B1CF7}"/>
              </a:ext>
            </a:extLst>
          </p:cNvPr>
          <p:cNvCxnSpPr>
            <a:cxnSpLocks/>
          </p:cNvCxnSpPr>
          <p:nvPr/>
        </p:nvCxnSpPr>
        <p:spPr>
          <a:xfrm>
            <a:off x="8879067" y="5670035"/>
            <a:ext cx="0" cy="230812"/>
          </a:xfrm>
          <a:prstGeom prst="line">
            <a:avLst/>
          </a:prstGeom>
          <a:ln w="12700">
            <a:gradFill flip="none" rotWithShape="1"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chemeClr val="bg1"/>
                </a:gs>
              </a:gsLst>
              <a:lin ang="16200000" scaled="1"/>
              <a:tileRect/>
            </a:gra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4" name="直接连接符 313">
            <a:extLst>
              <a:ext uri="{FF2B5EF4-FFF2-40B4-BE49-F238E27FC236}">
                <a16:creationId xmlns:a16="http://schemas.microsoft.com/office/drawing/2014/main" id="{E1520C0B-CC64-4519-8D10-CDF7298E3EEF}"/>
              </a:ext>
            </a:extLst>
          </p:cNvPr>
          <p:cNvCxnSpPr>
            <a:cxnSpLocks/>
          </p:cNvCxnSpPr>
          <p:nvPr/>
        </p:nvCxnSpPr>
        <p:spPr>
          <a:xfrm>
            <a:off x="8638097" y="5883111"/>
            <a:ext cx="0" cy="180922"/>
          </a:xfrm>
          <a:prstGeom prst="line">
            <a:avLst/>
          </a:prstGeom>
          <a:ln w="12700">
            <a:gradFill flip="none" rotWithShape="1"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chemeClr val="bg1"/>
                </a:gs>
              </a:gsLst>
              <a:lin ang="16200000" scaled="1"/>
              <a:tileRect/>
            </a:gra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5" name="直接连接符 314">
            <a:extLst>
              <a:ext uri="{FF2B5EF4-FFF2-40B4-BE49-F238E27FC236}">
                <a16:creationId xmlns:a16="http://schemas.microsoft.com/office/drawing/2014/main" id="{D53B4E02-FF92-4900-B35A-D867B48EA205}"/>
              </a:ext>
            </a:extLst>
          </p:cNvPr>
          <p:cNvCxnSpPr>
            <a:cxnSpLocks/>
          </p:cNvCxnSpPr>
          <p:nvPr/>
        </p:nvCxnSpPr>
        <p:spPr>
          <a:xfrm flipH="1">
            <a:off x="10022707" y="5450649"/>
            <a:ext cx="0" cy="193902"/>
          </a:xfrm>
          <a:prstGeom prst="line">
            <a:avLst/>
          </a:prstGeom>
          <a:ln w="12700">
            <a:gradFill flip="none" rotWithShape="1"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chemeClr val="bg1"/>
                </a:gs>
              </a:gsLst>
              <a:lin ang="16200000" scaled="1"/>
              <a:tileRect/>
            </a:gra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6" name="直接连接符 315">
            <a:extLst>
              <a:ext uri="{FF2B5EF4-FFF2-40B4-BE49-F238E27FC236}">
                <a16:creationId xmlns:a16="http://schemas.microsoft.com/office/drawing/2014/main" id="{AA02DC52-39D7-4233-A962-11312E84FE5E}"/>
              </a:ext>
            </a:extLst>
          </p:cNvPr>
          <p:cNvCxnSpPr>
            <a:cxnSpLocks/>
          </p:cNvCxnSpPr>
          <p:nvPr/>
        </p:nvCxnSpPr>
        <p:spPr>
          <a:xfrm flipH="1">
            <a:off x="10269307" y="5670035"/>
            <a:ext cx="0" cy="230812"/>
          </a:xfrm>
          <a:prstGeom prst="line">
            <a:avLst/>
          </a:prstGeom>
          <a:ln w="12700">
            <a:gradFill flip="none" rotWithShape="1"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chemeClr val="bg1"/>
                </a:gs>
              </a:gsLst>
              <a:lin ang="16200000" scaled="1"/>
              <a:tileRect/>
            </a:gra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7" name="直接连接符 316">
            <a:extLst>
              <a:ext uri="{FF2B5EF4-FFF2-40B4-BE49-F238E27FC236}">
                <a16:creationId xmlns:a16="http://schemas.microsoft.com/office/drawing/2014/main" id="{1417C5B1-0957-4319-A6C1-41FA652E95D5}"/>
              </a:ext>
            </a:extLst>
          </p:cNvPr>
          <p:cNvCxnSpPr>
            <a:cxnSpLocks/>
          </p:cNvCxnSpPr>
          <p:nvPr/>
        </p:nvCxnSpPr>
        <p:spPr>
          <a:xfrm flipH="1">
            <a:off x="10510277" y="5883111"/>
            <a:ext cx="0" cy="180922"/>
          </a:xfrm>
          <a:prstGeom prst="line">
            <a:avLst/>
          </a:prstGeom>
          <a:ln w="12700">
            <a:gradFill flip="none" rotWithShape="1"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chemeClr val="bg1"/>
                </a:gs>
              </a:gsLst>
              <a:lin ang="16200000" scaled="1"/>
              <a:tileRect/>
            </a:gra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8" name="直接连接符 317">
            <a:extLst>
              <a:ext uri="{FF2B5EF4-FFF2-40B4-BE49-F238E27FC236}">
                <a16:creationId xmlns:a16="http://schemas.microsoft.com/office/drawing/2014/main" id="{0845A585-5616-421B-A224-15B8CE0C1F41}"/>
              </a:ext>
            </a:extLst>
          </p:cNvPr>
          <p:cNvCxnSpPr>
            <a:cxnSpLocks/>
          </p:cNvCxnSpPr>
          <p:nvPr/>
        </p:nvCxnSpPr>
        <p:spPr>
          <a:xfrm>
            <a:off x="9773547" y="5141375"/>
            <a:ext cx="0" cy="193902"/>
          </a:xfrm>
          <a:prstGeom prst="line">
            <a:avLst/>
          </a:prstGeom>
          <a:ln>
            <a:gradFill flip="none" rotWithShape="1"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chemeClr val="bg1"/>
                </a:gs>
              </a:gsLst>
              <a:lin ang="16200000" scaled="1"/>
              <a:tileRect/>
            </a:gra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9" name="直接连接符 318">
            <a:extLst>
              <a:ext uri="{FF2B5EF4-FFF2-40B4-BE49-F238E27FC236}">
                <a16:creationId xmlns:a16="http://schemas.microsoft.com/office/drawing/2014/main" id="{CFC8A3C4-B88A-4159-90F1-F51A67DFDEEF}"/>
              </a:ext>
            </a:extLst>
          </p:cNvPr>
          <p:cNvCxnSpPr>
            <a:cxnSpLocks/>
          </p:cNvCxnSpPr>
          <p:nvPr/>
        </p:nvCxnSpPr>
        <p:spPr>
          <a:xfrm>
            <a:off x="10849555" y="5315820"/>
            <a:ext cx="0" cy="193902"/>
          </a:xfrm>
          <a:prstGeom prst="line">
            <a:avLst/>
          </a:prstGeom>
          <a:ln>
            <a:gradFill flip="none" rotWithShape="1"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chemeClr val="bg1"/>
                </a:gs>
              </a:gsLst>
              <a:lin ang="16200000" scaled="1"/>
              <a:tileRect/>
            </a:gra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0" name="直接连接符 319">
            <a:extLst>
              <a:ext uri="{FF2B5EF4-FFF2-40B4-BE49-F238E27FC236}">
                <a16:creationId xmlns:a16="http://schemas.microsoft.com/office/drawing/2014/main" id="{4C3A123A-4C35-420F-B3EB-676EC22ADE09}"/>
              </a:ext>
            </a:extLst>
          </p:cNvPr>
          <p:cNvCxnSpPr>
            <a:cxnSpLocks/>
          </p:cNvCxnSpPr>
          <p:nvPr/>
        </p:nvCxnSpPr>
        <p:spPr>
          <a:xfrm>
            <a:off x="7969768" y="5523630"/>
            <a:ext cx="0" cy="193902"/>
          </a:xfrm>
          <a:prstGeom prst="line">
            <a:avLst/>
          </a:prstGeom>
          <a:ln>
            <a:gradFill flip="none" rotWithShape="1"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chemeClr val="bg1"/>
                </a:gs>
              </a:gsLst>
              <a:lin ang="16200000" scaled="1"/>
              <a:tileRect/>
            </a:gra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1" name="直接连接符 320">
            <a:extLst>
              <a:ext uri="{FF2B5EF4-FFF2-40B4-BE49-F238E27FC236}">
                <a16:creationId xmlns:a16="http://schemas.microsoft.com/office/drawing/2014/main" id="{2121D704-7545-45B2-A68C-518B360468D2}"/>
              </a:ext>
            </a:extLst>
          </p:cNvPr>
          <p:cNvCxnSpPr>
            <a:cxnSpLocks/>
          </p:cNvCxnSpPr>
          <p:nvPr/>
        </p:nvCxnSpPr>
        <p:spPr>
          <a:xfrm>
            <a:off x="9952700" y="5795395"/>
            <a:ext cx="0" cy="162588"/>
          </a:xfrm>
          <a:prstGeom prst="line">
            <a:avLst/>
          </a:prstGeom>
          <a:ln>
            <a:gradFill flip="none" rotWithShape="1"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chemeClr val="bg1"/>
                </a:gs>
              </a:gsLst>
              <a:lin ang="16200000" scaled="1"/>
              <a:tileRect/>
            </a:gra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2" name="直接连接符 321">
            <a:extLst>
              <a:ext uri="{FF2B5EF4-FFF2-40B4-BE49-F238E27FC236}">
                <a16:creationId xmlns:a16="http://schemas.microsoft.com/office/drawing/2014/main" id="{73BB8FB9-10BE-4D42-AD5B-BBDCA0C5D8BB}"/>
              </a:ext>
            </a:extLst>
          </p:cNvPr>
          <p:cNvCxnSpPr>
            <a:cxnSpLocks/>
          </p:cNvCxnSpPr>
          <p:nvPr/>
        </p:nvCxnSpPr>
        <p:spPr>
          <a:xfrm>
            <a:off x="9197550" y="5843408"/>
            <a:ext cx="0" cy="162588"/>
          </a:xfrm>
          <a:prstGeom prst="line">
            <a:avLst/>
          </a:prstGeom>
          <a:ln>
            <a:gradFill flip="none" rotWithShape="1"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chemeClr val="bg1"/>
                </a:gs>
              </a:gsLst>
              <a:lin ang="16200000" scaled="1"/>
              <a:tileRect/>
            </a:gra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4" name="连接符: 肘形 323">
            <a:extLst>
              <a:ext uri="{FF2B5EF4-FFF2-40B4-BE49-F238E27FC236}">
                <a16:creationId xmlns:a16="http://schemas.microsoft.com/office/drawing/2014/main" id="{0A20E548-C84F-49B7-BAE2-74BB0DA11E25}"/>
              </a:ext>
            </a:extLst>
          </p:cNvPr>
          <p:cNvCxnSpPr>
            <a:cxnSpLocks/>
          </p:cNvCxnSpPr>
          <p:nvPr/>
        </p:nvCxnSpPr>
        <p:spPr>
          <a:xfrm rot="5400000">
            <a:off x="8618839" y="1556583"/>
            <a:ext cx="754886" cy="1123055"/>
          </a:xfrm>
          <a:prstGeom prst="bentConnector3">
            <a:avLst/>
          </a:prstGeom>
          <a:ln>
            <a:solidFill>
              <a:schemeClr val="bg1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2"/>
    </p:custDataLst>
    <p:extLst>
      <p:ext uri="{BB962C8B-B14F-4D97-AF65-F5344CB8AC3E}">
        <p14:creationId xmlns:p14="http://schemas.microsoft.com/office/powerpoint/2010/main" val="43120548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>
            <a:extLst>
              <a:ext uri="{FF2B5EF4-FFF2-40B4-BE49-F238E27FC236}">
                <a16:creationId xmlns:a16="http://schemas.microsoft.com/office/drawing/2014/main" id="{8F3F7E30-EDF1-4B1A-88BD-EF1B8D557F75}"/>
              </a:ext>
            </a:extLst>
          </p:cNvPr>
          <p:cNvSpPr/>
          <p:nvPr/>
        </p:nvSpPr>
        <p:spPr>
          <a:xfrm>
            <a:off x="-159306" y="5340375"/>
            <a:ext cx="12351305" cy="1517626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16200000" scaled="1"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FA2F86AF-BF04-4E1C-8F52-64FE661C604A}"/>
              </a:ext>
            </a:extLst>
          </p:cNvPr>
          <p:cNvSpPr/>
          <p:nvPr/>
        </p:nvSpPr>
        <p:spPr>
          <a:xfrm>
            <a:off x="0" y="5340375"/>
            <a:ext cx="12192000" cy="69653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D649DA03-EBA6-481A-BDE5-4FEBC5D16F87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789808" y="393849"/>
            <a:ext cx="1752275" cy="547842"/>
          </a:xfrm>
          <a:prstGeom prst="rect">
            <a:avLst/>
          </a:prstGeom>
          <a:noFill/>
          <a:effectLst/>
        </p:spPr>
        <p:txBody>
          <a:bodyPr wrap="none" lIns="54864" tIns="27432" rIns="54864" bIns="27432" rtlCol="0">
            <a:spAutoFit/>
          </a:bodyPr>
          <a:lstStyle/>
          <a:p>
            <a:r>
              <a:rPr lang="zh-CN" altLang="en-US" sz="3200">
                <a:solidFill>
                  <a:schemeClr val="accent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取得成果</a:t>
            </a: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525CDB53-A9BE-46DE-BF04-0B79875D2AC5}"/>
              </a:ext>
            </a:extLst>
          </p:cNvPr>
          <p:cNvGrpSpPr/>
          <p:nvPr/>
        </p:nvGrpSpPr>
        <p:grpSpPr>
          <a:xfrm rot="2700000">
            <a:off x="-397832" y="-3326"/>
            <a:ext cx="1182818" cy="552832"/>
            <a:chOff x="3404896" y="320710"/>
            <a:chExt cx="1572391" cy="574952"/>
          </a:xfrm>
        </p:grpSpPr>
        <p:sp>
          <p:nvSpPr>
            <p:cNvPr id="11" name="矩形: 圆角 10">
              <a:extLst>
                <a:ext uri="{FF2B5EF4-FFF2-40B4-BE49-F238E27FC236}">
                  <a16:creationId xmlns:a16="http://schemas.microsoft.com/office/drawing/2014/main" id="{39474F08-029D-421D-94BF-C5C4A9A4AA64}"/>
                </a:ext>
              </a:extLst>
            </p:cNvPr>
            <p:cNvSpPr/>
            <p:nvPr/>
          </p:nvSpPr>
          <p:spPr>
            <a:xfrm>
              <a:off x="3819819" y="495822"/>
              <a:ext cx="1157468" cy="191423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2">
                    <a:alpha val="0"/>
                  </a:schemeClr>
                </a:gs>
                <a:gs pos="100000">
                  <a:schemeClr val="accent1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: 圆角 11">
              <a:extLst>
                <a:ext uri="{FF2B5EF4-FFF2-40B4-BE49-F238E27FC236}">
                  <a16:creationId xmlns:a16="http://schemas.microsoft.com/office/drawing/2014/main" id="{8B1C1611-9BBC-4C88-9DD7-4CB3F37786FB}"/>
                </a:ext>
              </a:extLst>
            </p:cNvPr>
            <p:cNvSpPr/>
            <p:nvPr/>
          </p:nvSpPr>
          <p:spPr>
            <a:xfrm>
              <a:off x="3724401" y="704239"/>
              <a:ext cx="1157468" cy="191423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accent2">
                    <a:alpha val="0"/>
                  </a:schemeClr>
                </a:gs>
                <a:gs pos="100000">
                  <a:schemeClr val="accent2"/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矩形: 圆角 12">
              <a:extLst>
                <a:ext uri="{FF2B5EF4-FFF2-40B4-BE49-F238E27FC236}">
                  <a16:creationId xmlns:a16="http://schemas.microsoft.com/office/drawing/2014/main" id="{D83949E0-C6FD-4AF8-AC17-15A3803A3C44}"/>
                </a:ext>
              </a:extLst>
            </p:cNvPr>
            <p:cNvSpPr/>
            <p:nvPr/>
          </p:nvSpPr>
          <p:spPr>
            <a:xfrm>
              <a:off x="3404896" y="320710"/>
              <a:ext cx="1157468" cy="191423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accent2">
                    <a:alpha val="0"/>
                  </a:schemeClr>
                </a:gs>
                <a:gs pos="100000">
                  <a:schemeClr val="accent3"/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BEB0BACE-DCD1-4D32-8243-C863B34FFF5A}"/>
              </a:ext>
            </a:extLst>
          </p:cNvPr>
          <p:cNvGrpSpPr/>
          <p:nvPr/>
        </p:nvGrpSpPr>
        <p:grpSpPr>
          <a:xfrm>
            <a:off x="7161988" y="1940512"/>
            <a:ext cx="4190489" cy="496561"/>
            <a:chOff x="7162750" y="2630082"/>
            <a:chExt cx="4190489" cy="554827"/>
          </a:xfrm>
        </p:grpSpPr>
        <p:sp>
          <p:nvSpPr>
            <p:cNvPr id="41" name="矩形: 圆角 40">
              <a:extLst>
                <a:ext uri="{FF2B5EF4-FFF2-40B4-BE49-F238E27FC236}">
                  <a16:creationId xmlns:a16="http://schemas.microsoft.com/office/drawing/2014/main" id="{C904CCAD-2EAA-4395-9DBE-9DE7BF9B93E5}"/>
                </a:ext>
              </a:extLst>
            </p:cNvPr>
            <p:cNvSpPr/>
            <p:nvPr/>
          </p:nvSpPr>
          <p:spPr>
            <a:xfrm>
              <a:off x="10073303" y="2630082"/>
              <a:ext cx="1279936" cy="554827"/>
            </a:xfrm>
            <a:prstGeom prst="roundRect">
              <a:avLst/>
            </a:prstGeom>
            <a:ln>
              <a:noFill/>
            </a:ln>
            <a:effectLst>
              <a:outerShdw blurRad="190500" dist="38100" dir="2700000" algn="tl" rotWithShape="0">
                <a:schemeClr val="accent1">
                  <a:lumMod val="50000"/>
                  <a:alpha val="34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矩形: 圆角 39">
              <a:extLst>
                <a:ext uri="{FF2B5EF4-FFF2-40B4-BE49-F238E27FC236}">
                  <a16:creationId xmlns:a16="http://schemas.microsoft.com/office/drawing/2014/main" id="{5B37C3D9-8DCC-4CEF-A43E-BE05DEDA99CC}"/>
                </a:ext>
              </a:extLst>
            </p:cNvPr>
            <p:cNvSpPr/>
            <p:nvPr/>
          </p:nvSpPr>
          <p:spPr>
            <a:xfrm>
              <a:off x="8604796" y="2630082"/>
              <a:ext cx="1279936" cy="554827"/>
            </a:xfrm>
            <a:prstGeom prst="roundRect">
              <a:avLst/>
            </a:prstGeom>
            <a:ln>
              <a:noFill/>
            </a:ln>
            <a:effectLst>
              <a:outerShdw blurRad="190500" dist="38100" dir="2700000" algn="tl" rotWithShape="0">
                <a:schemeClr val="accent1">
                  <a:lumMod val="50000"/>
                  <a:alpha val="34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矩形: 圆角 38">
              <a:extLst>
                <a:ext uri="{FF2B5EF4-FFF2-40B4-BE49-F238E27FC236}">
                  <a16:creationId xmlns:a16="http://schemas.microsoft.com/office/drawing/2014/main" id="{E0035D12-AE43-4AD6-B117-D18DB6E15A59}"/>
                </a:ext>
              </a:extLst>
            </p:cNvPr>
            <p:cNvSpPr/>
            <p:nvPr/>
          </p:nvSpPr>
          <p:spPr>
            <a:xfrm>
              <a:off x="7162750" y="2630082"/>
              <a:ext cx="1279936" cy="554827"/>
            </a:xfrm>
            <a:prstGeom prst="roundRect">
              <a:avLst/>
            </a:prstGeom>
            <a:ln>
              <a:noFill/>
            </a:ln>
            <a:effectLst>
              <a:outerShdw blurRad="190500" dist="38100" dir="2700000" algn="tl" rotWithShape="0">
                <a:schemeClr val="accent1">
                  <a:lumMod val="50000"/>
                  <a:alpha val="34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F07ABFA7-A2E5-481C-B80F-E0CB3C5704BC}"/>
                </a:ext>
              </a:extLst>
            </p:cNvPr>
            <p:cNvSpPr txBox="1"/>
            <p:nvPr/>
          </p:nvSpPr>
          <p:spPr>
            <a:xfrm>
              <a:off x="7162752" y="2719565"/>
              <a:ext cx="1279935" cy="375862"/>
            </a:xfrm>
            <a:prstGeom prst="rect">
              <a:avLst/>
            </a:prstGeom>
            <a:noFill/>
          </p:spPr>
          <p:txBody>
            <a:bodyPr vert="horz" rtlCol="0">
              <a:spAutoFit/>
            </a:bodyPr>
            <a:lstStyle/>
            <a:p>
              <a:pPr algn="ctr"/>
              <a:r>
                <a:rPr lang="zh-CN" altLang="en-US">
                  <a:solidFill>
                    <a:schemeClr val="bg1"/>
                  </a:solidFill>
                  <a:latin typeface="思源黑体 CN Heavy" panose="020B0A00000000000000" pitchFamily="34" charset="-122"/>
                  <a:ea typeface="思源黑体 CN Heavy" panose="020B0A00000000000000" pitchFamily="34" charset="-122"/>
                </a:rPr>
                <a:t>注册用户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88A16303-385C-4A4B-B0E4-94CFB01481D7}"/>
                </a:ext>
              </a:extLst>
            </p:cNvPr>
            <p:cNvSpPr txBox="1"/>
            <p:nvPr/>
          </p:nvSpPr>
          <p:spPr>
            <a:xfrm>
              <a:off x="8613809" y="2719565"/>
              <a:ext cx="1279935" cy="375862"/>
            </a:xfrm>
            <a:prstGeom prst="rect">
              <a:avLst/>
            </a:prstGeom>
            <a:noFill/>
          </p:spPr>
          <p:txBody>
            <a:bodyPr vert="horz" rtlCol="0">
              <a:spAutoFit/>
            </a:bodyPr>
            <a:lstStyle/>
            <a:p>
              <a:pPr algn="ctr"/>
              <a:r>
                <a:rPr lang="zh-CN" altLang="en-US">
                  <a:solidFill>
                    <a:schemeClr val="bg1"/>
                  </a:solidFill>
                  <a:latin typeface="思源黑体 CN Heavy" panose="020B0A00000000000000" pitchFamily="34" charset="-122"/>
                  <a:ea typeface="思源黑体 CN Heavy" panose="020B0A00000000000000" pitchFamily="34" charset="-122"/>
                </a:rPr>
                <a:t>发布项目</a:t>
              </a: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F6D26EB0-BD55-47DF-9809-251D415EA495}"/>
                </a:ext>
              </a:extLst>
            </p:cNvPr>
            <p:cNvSpPr txBox="1"/>
            <p:nvPr/>
          </p:nvSpPr>
          <p:spPr>
            <a:xfrm>
              <a:off x="10073303" y="2719565"/>
              <a:ext cx="1279935" cy="375862"/>
            </a:xfrm>
            <a:prstGeom prst="rect">
              <a:avLst/>
            </a:prstGeom>
            <a:noFill/>
          </p:spPr>
          <p:txBody>
            <a:bodyPr vert="horz" rtlCol="0">
              <a:spAutoFit/>
            </a:bodyPr>
            <a:lstStyle/>
            <a:p>
              <a:pPr algn="ctr"/>
              <a:r>
                <a:rPr lang="zh-CN" altLang="en-US">
                  <a:solidFill>
                    <a:schemeClr val="bg1"/>
                  </a:solidFill>
                  <a:latin typeface="思源黑体 CN Heavy" panose="020B0A00000000000000" pitchFamily="34" charset="-122"/>
                  <a:ea typeface="思源黑体 CN Heavy" panose="020B0A00000000000000" pitchFamily="34" charset="-122"/>
                </a:rPr>
                <a:t>项目价值</a:t>
              </a:r>
            </a:p>
          </p:txBody>
        </p:sp>
      </p:grpSp>
      <p:sp>
        <p:nvSpPr>
          <p:cNvPr id="38" name="矩形: 圆角 37">
            <a:extLst>
              <a:ext uri="{FF2B5EF4-FFF2-40B4-BE49-F238E27FC236}">
                <a16:creationId xmlns:a16="http://schemas.microsoft.com/office/drawing/2014/main" id="{168E5F31-7493-4660-8FBE-DC8ECC0FBF87}"/>
              </a:ext>
            </a:extLst>
          </p:cNvPr>
          <p:cNvSpPr/>
          <p:nvPr/>
        </p:nvSpPr>
        <p:spPr>
          <a:xfrm>
            <a:off x="744636" y="2637470"/>
            <a:ext cx="5086591" cy="496561"/>
          </a:xfrm>
          <a:prstGeom prst="roundRect">
            <a:avLst/>
          </a:prstGeom>
          <a:ln>
            <a:noFill/>
          </a:ln>
          <a:effectLst>
            <a:outerShdw blurRad="190500" dist="38100" dir="2700000" algn="tl" rotWithShape="0">
              <a:schemeClr val="accent1">
                <a:lumMod val="50000"/>
                <a:alpha val="3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5CE6E674-6F58-4C63-8F7D-DE527E3D3BF6}"/>
              </a:ext>
            </a:extLst>
          </p:cNvPr>
          <p:cNvSpPr txBox="1"/>
          <p:nvPr/>
        </p:nvSpPr>
        <p:spPr>
          <a:xfrm>
            <a:off x="2307267" y="2668687"/>
            <a:ext cx="1545726" cy="375862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>
            <a:defPPr>
              <a:defRPr lang="zh-CN"/>
            </a:defPPr>
            <a:lvl1pPr algn="ctr">
              <a:defRPr>
                <a:solidFill>
                  <a:schemeClr val="bg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defRPr>
            </a:lvl1pPr>
          </a:lstStyle>
          <a:p>
            <a:r>
              <a:rPr lang="zh-CN" altLang="en-US"/>
              <a:t>催收完成率</a:t>
            </a:r>
          </a:p>
        </p:txBody>
      </p:sp>
      <p:sp>
        <p:nvSpPr>
          <p:cNvPr id="22" name="矩形: 圆角 21">
            <a:extLst>
              <a:ext uri="{FF2B5EF4-FFF2-40B4-BE49-F238E27FC236}">
                <a16:creationId xmlns:a16="http://schemas.microsoft.com/office/drawing/2014/main" id="{C974E306-721F-4D26-9EA2-46CA086ACC70}"/>
              </a:ext>
            </a:extLst>
          </p:cNvPr>
          <p:cNvSpPr/>
          <p:nvPr/>
        </p:nvSpPr>
        <p:spPr>
          <a:xfrm>
            <a:off x="723899" y="3298528"/>
            <a:ext cx="5086591" cy="2801106"/>
          </a:xfrm>
          <a:prstGeom prst="roundRect">
            <a:avLst>
              <a:gd name="adj" fmla="val 5410"/>
            </a:avLst>
          </a:prstGeom>
          <a:gradFill>
            <a:gsLst>
              <a:gs pos="0">
                <a:srgbClr val="FCE6D8"/>
              </a:gs>
              <a:gs pos="100000">
                <a:srgbClr val="FDEFED"/>
              </a:gs>
            </a:gsLst>
            <a:lin ang="16200000" scaled="1"/>
          </a:gradFill>
          <a:ln w="12700" cap="flat" cmpd="sng" algn="ctr">
            <a:noFill/>
            <a:prstDash val="solid"/>
            <a:miter lim="800000"/>
          </a:ln>
          <a:effectLst>
            <a:outerShdw blurRad="190500" dist="152400" dir="4800000" algn="tl" rotWithShape="0">
              <a:schemeClr val="accent1">
                <a:lumMod val="50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3" name="图表 2">
            <a:extLst>
              <a:ext uri="{FF2B5EF4-FFF2-40B4-BE49-F238E27FC236}">
                <a16:creationId xmlns:a16="http://schemas.microsoft.com/office/drawing/2014/main" id="{172FAA73-1AE2-4E02-AD83-C70FA2DD65E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70213873"/>
              </p:ext>
            </p:extLst>
          </p:nvPr>
        </p:nvGraphicFramePr>
        <p:xfrm>
          <a:off x="784145" y="3434595"/>
          <a:ext cx="5019227" cy="280110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pSp>
        <p:nvGrpSpPr>
          <p:cNvPr id="9" name="组合 8">
            <a:extLst>
              <a:ext uri="{FF2B5EF4-FFF2-40B4-BE49-F238E27FC236}">
                <a16:creationId xmlns:a16="http://schemas.microsoft.com/office/drawing/2014/main" id="{623DA0A9-B225-4993-B60E-54EE05AAD196}"/>
              </a:ext>
            </a:extLst>
          </p:cNvPr>
          <p:cNvGrpSpPr/>
          <p:nvPr/>
        </p:nvGrpSpPr>
        <p:grpSpPr>
          <a:xfrm>
            <a:off x="6315554" y="2641384"/>
            <a:ext cx="1034369" cy="3210776"/>
            <a:chOff x="6096000" y="3424381"/>
            <a:chExt cx="1253924" cy="2389514"/>
          </a:xfrm>
        </p:grpSpPr>
        <p:sp>
          <p:nvSpPr>
            <p:cNvPr id="29" name="矩形: 圆角 28">
              <a:extLst>
                <a:ext uri="{FF2B5EF4-FFF2-40B4-BE49-F238E27FC236}">
                  <a16:creationId xmlns:a16="http://schemas.microsoft.com/office/drawing/2014/main" id="{923FEEB8-F74C-484F-A1D0-AD44D8BF29C6}"/>
                </a:ext>
              </a:extLst>
            </p:cNvPr>
            <p:cNvSpPr/>
            <p:nvPr/>
          </p:nvSpPr>
          <p:spPr>
            <a:xfrm>
              <a:off x="6096000" y="3424381"/>
              <a:ext cx="1253924" cy="476614"/>
            </a:xfrm>
            <a:prstGeom prst="roundRect">
              <a:avLst>
                <a:gd name="adj" fmla="val 23259"/>
              </a:avLst>
            </a:prstGeom>
            <a:solidFill>
              <a:srgbClr val="DE5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矩形: 圆角 29">
              <a:extLst>
                <a:ext uri="{FF2B5EF4-FFF2-40B4-BE49-F238E27FC236}">
                  <a16:creationId xmlns:a16="http://schemas.microsoft.com/office/drawing/2014/main" id="{3D21ECFD-2578-4C13-8AE4-F7134735FEA5}"/>
                </a:ext>
              </a:extLst>
            </p:cNvPr>
            <p:cNvSpPr/>
            <p:nvPr/>
          </p:nvSpPr>
          <p:spPr>
            <a:xfrm>
              <a:off x="6096000" y="4055958"/>
              <a:ext cx="1253924" cy="476614"/>
            </a:xfrm>
            <a:prstGeom prst="roundRect">
              <a:avLst>
                <a:gd name="adj" fmla="val 23259"/>
              </a:avLst>
            </a:prstGeom>
            <a:solidFill>
              <a:srgbClr val="DE5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矩形: 圆角 30">
              <a:extLst>
                <a:ext uri="{FF2B5EF4-FFF2-40B4-BE49-F238E27FC236}">
                  <a16:creationId xmlns:a16="http://schemas.microsoft.com/office/drawing/2014/main" id="{9AAF9A09-5A6C-4FD2-BEEA-78A4D7A2705B}"/>
                </a:ext>
              </a:extLst>
            </p:cNvPr>
            <p:cNvSpPr/>
            <p:nvPr/>
          </p:nvSpPr>
          <p:spPr>
            <a:xfrm>
              <a:off x="6096000" y="4673654"/>
              <a:ext cx="1253924" cy="476614"/>
            </a:xfrm>
            <a:prstGeom prst="roundRect">
              <a:avLst>
                <a:gd name="adj" fmla="val 23259"/>
              </a:avLst>
            </a:prstGeom>
            <a:solidFill>
              <a:srgbClr val="DE5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矩形: 圆角 31">
              <a:extLst>
                <a:ext uri="{FF2B5EF4-FFF2-40B4-BE49-F238E27FC236}">
                  <a16:creationId xmlns:a16="http://schemas.microsoft.com/office/drawing/2014/main" id="{2D54A21A-F3ED-4896-AEC7-4F97267CD6AA}"/>
                </a:ext>
              </a:extLst>
            </p:cNvPr>
            <p:cNvSpPr/>
            <p:nvPr/>
          </p:nvSpPr>
          <p:spPr>
            <a:xfrm>
              <a:off x="6096000" y="5337281"/>
              <a:ext cx="1253924" cy="476614"/>
            </a:xfrm>
            <a:prstGeom prst="roundRect">
              <a:avLst>
                <a:gd name="adj" fmla="val 23259"/>
              </a:avLst>
            </a:prstGeom>
            <a:solidFill>
              <a:srgbClr val="DE5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9659E92E-568D-4DDF-AF0B-BEABD6E11C97}"/>
                </a:ext>
              </a:extLst>
            </p:cNvPr>
            <p:cNvGrpSpPr/>
            <p:nvPr/>
          </p:nvGrpSpPr>
          <p:grpSpPr>
            <a:xfrm>
              <a:off x="6224742" y="3473690"/>
              <a:ext cx="713592" cy="2256478"/>
              <a:chOff x="6224742" y="3473690"/>
              <a:chExt cx="713592" cy="2256478"/>
            </a:xfrm>
          </p:grpSpPr>
          <p:sp>
            <p:nvSpPr>
              <p:cNvPr id="34" name="文本框 33">
                <a:extLst>
                  <a:ext uri="{FF2B5EF4-FFF2-40B4-BE49-F238E27FC236}">
                    <a16:creationId xmlns:a16="http://schemas.microsoft.com/office/drawing/2014/main" id="{17DCB93C-C8AE-43FB-8515-27364779FCE5}"/>
                  </a:ext>
                </a:extLst>
              </p:cNvPr>
              <p:cNvSpPr txBox="1"/>
              <p:nvPr/>
            </p:nvSpPr>
            <p:spPr>
              <a:xfrm>
                <a:off x="6224742" y="5386589"/>
                <a:ext cx="713592" cy="34357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altLang="zh-CN" sz="2400">
                    <a:solidFill>
                      <a:schemeClr val="bg1"/>
                    </a:solidFill>
                    <a:latin typeface="Bebas" pitchFamily="50" charset="0"/>
                    <a:ea typeface="思源黑体 CN Regular" panose="020B0500000000000000" pitchFamily="34" charset="-122"/>
                  </a:rPr>
                  <a:t>Q1</a:t>
                </a:r>
                <a:endParaRPr lang="zh-CN" altLang="en-US" sz="2400" dirty="0">
                  <a:solidFill>
                    <a:schemeClr val="bg1"/>
                  </a:solidFill>
                  <a:latin typeface="Bebas" pitchFamily="50" charset="0"/>
                  <a:ea typeface="思源黑体 CN Regular" panose="020B0500000000000000" pitchFamily="34" charset="-122"/>
                </a:endParaRPr>
              </a:p>
            </p:txBody>
          </p:sp>
          <p:sp>
            <p:nvSpPr>
              <p:cNvPr id="35" name="文本框 34">
                <a:extLst>
                  <a:ext uri="{FF2B5EF4-FFF2-40B4-BE49-F238E27FC236}">
                    <a16:creationId xmlns:a16="http://schemas.microsoft.com/office/drawing/2014/main" id="{202C5386-86CC-498F-A0F4-16185B73D2C8}"/>
                  </a:ext>
                </a:extLst>
              </p:cNvPr>
              <p:cNvSpPr txBox="1"/>
              <p:nvPr/>
            </p:nvSpPr>
            <p:spPr>
              <a:xfrm>
                <a:off x="6224742" y="4718246"/>
                <a:ext cx="713592" cy="34357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altLang="zh-CN" sz="2400">
                    <a:solidFill>
                      <a:schemeClr val="bg1"/>
                    </a:solidFill>
                    <a:latin typeface="Bebas" pitchFamily="50" charset="0"/>
                    <a:ea typeface="思源黑体 CN Regular" panose="020B0500000000000000" pitchFamily="34" charset="-122"/>
                  </a:rPr>
                  <a:t>Q2</a:t>
                </a:r>
                <a:endParaRPr lang="zh-CN" altLang="en-US" sz="2400" dirty="0">
                  <a:solidFill>
                    <a:schemeClr val="bg1"/>
                  </a:solidFill>
                  <a:latin typeface="Bebas" pitchFamily="50" charset="0"/>
                  <a:ea typeface="思源黑体 CN Regular" panose="020B0500000000000000" pitchFamily="34" charset="-122"/>
                </a:endParaRPr>
              </a:p>
            </p:txBody>
          </p:sp>
          <p:sp>
            <p:nvSpPr>
              <p:cNvPr id="36" name="文本框 35">
                <a:extLst>
                  <a:ext uri="{FF2B5EF4-FFF2-40B4-BE49-F238E27FC236}">
                    <a16:creationId xmlns:a16="http://schemas.microsoft.com/office/drawing/2014/main" id="{A44E01D0-054E-4895-A183-0E0B41B67D46}"/>
                  </a:ext>
                </a:extLst>
              </p:cNvPr>
              <p:cNvSpPr txBox="1"/>
              <p:nvPr/>
            </p:nvSpPr>
            <p:spPr>
              <a:xfrm>
                <a:off x="6224742" y="4100066"/>
                <a:ext cx="713592" cy="34357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altLang="zh-CN" sz="2400">
                    <a:solidFill>
                      <a:schemeClr val="bg1"/>
                    </a:solidFill>
                    <a:latin typeface="Bebas" pitchFamily="50" charset="0"/>
                    <a:ea typeface="思源黑体 CN Regular" panose="020B0500000000000000" pitchFamily="34" charset="-122"/>
                  </a:rPr>
                  <a:t>Q3</a:t>
                </a:r>
                <a:endParaRPr lang="zh-CN" altLang="en-US" sz="2400" dirty="0">
                  <a:solidFill>
                    <a:schemeClr val="bg1"/>
                  </a:solidFill>
                  <a:latin typeface="Bebas" pitchFamily="50" charset="0"/>
                  <a:ea typeface="思源黑体 CN Regular" panose="020B0500000000000000" pitchFamily="34" charset="-122"/>
                </a:endParaRPr>
              </a:p>
            </p:txBody>
          </p:sp>
          <p:sp>
            <p:nvSpPr>
              <p:cNvPr id="37" name="文本框 36">
                <a:extLst>
                  <a:ext uri="{FF2B5EF4-FFF2-40B4-BE49-F238E27FC236}">
                    <a16:creationId xmlns:a16="http://schemas.microsoft.com/office/drawing/2014/main" id="{D5C16C43-29C6-4DCC-9A9A-069E91D7347C}"/>
                  </a:ext>
                </a:extLst>
              </p:cNvPr>
              <p:cNvSpPr txBox="1"/>
              <p:nvPr/>
            </p:nvSpPr>
            <p:spPr>
              <a:xfrm>
                <a:off x="6224742" y="3473690"/>
                <a:ext cx="713592" cy="34357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altLang="zh-CN" sz="2400">
                    <a:solidFill>
                      <a:schemeClr val="bg1"/>
                    </a:solidFill>
                    <a:latin typeface="Bebas" pitchFamily="50" charset="0"/>
                    <a:ea typeface="思源黑体 CN Regular" panose="020B0500000000000000" pitchFamily="34" charset="-122"/>
                  </a:rPr>
                  <a:t>Q4</a:t>
                </a:r>
                <a:endParaRPr lang="zh-CN" altLang="en-US" sz="2400" dirty="0">
                  <a:solidFill>
                    <a:schemeClr val="bg1"/>
                  </a:solidFill>
                  <a:latin typeface="Bebas" pitchFamily="50" charset="0"/>
                  <a:ea typeface="思源黑体 CN Regular" panose="020B0500000000000000" pitchFamily="34" charset="-122"/>
                </a:endParaRPr>
              </a:p>
            </p:txBody>
          </p:sp>
        </p:grpSp>
      </p:grpSp>
      <p:sp>
        <p:nvSpPr>
          <p:cNvPr id="28" name="矩形: 圆角 27">
            <a:extLst>
              <a:ext uri="{FF2B5EF4-FFF2-40B4-BE49-F238E27FC236}">
                <a16:creationId xmlns:a16="http://schemas.microsoft.com/office/drawing/2014/main" id="{B6A2793B-AC26-42C0-B670-3FDDCE7E7B0D}"/>
              </a:ext>
            </a:extLst>
          </p:cNvPr>
          <p:cNvSpPr/>
          <p:nvPr/>
        </p:nvSpPr>
        <p:spPr>
          <a:xfrm>
            <a:off x="7039452" y="2636772"/>
            <a:ext cx="4428650" cy="3462862"/>
          </a:xfrm>
          <a:prstGeom prst="roundRect">
            <a:avLst>
              <a:gd name="adj" fmla="val 3364"/>
            </a:avLst>
          </a:prstGeom>
          <a:gradFill>
            <a:gsLst>
              <a:gs pos="0">
                <a:srgbClr val="FCE6D8"/>
              </a:gs>
              <a:gs pos="100000">
                <a:srgbClr val="FDEFED"/>
              </a:gs>
            </a:gsLst>
            <a:lin ang="16200000" scaled="1"/>
          </a:gradFill>
          <a:ln w="12700" cap="flat" cmpd="sng" algn="ctr">
            <a:noFill/>
            <a:prstDash val="solid"/>
            <a:miter lim="800000"/>
          </a:ln>
          <a:effectLst>
            <a:outerShdw blurRad="190500" dist="152400" dir="4800000" algn="tl" rotWithShape="0">
              <a:schemeClr val="accent1">
                <a:lumMod val="50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6" name="表格 17">
            <a:extLst>
              <a:ext uri="{FF2B5EF4-FFF2-40B4-BE49-F238E27FC236}">
                <a16:creationId xmlns:a16="http://schemas.microsoft.com/office/drawing/2014/main" id="{FD82A7FF-917F-4964-84EC-3FA1700D2AF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23836711"/>
              </p:ext>
            </p:extLst>
          </p:nvPr>
        </p:nvGraphicFramePr>
        <p:xfrm>
          <a:off x="7051029" y="2886652"/>
          <a:ext cx="4396335" cy="3188164"/>
        </p:xfrm>
        <a:graphic>
          <a:graphicData uri="http://schemas.openxmlformats.org/drawingml/2006/table">
            <a:tbl>
              <a:tblPr firstRow="1" bandRow="1">
                <a:tableStyleId>{68D230F3-CF80-4859-8CE7-A43EE81993B5}</a:tableStyleId>
              </a:tblPr>
              <a:tblGrid>
                <a:gridCol w="1465445">
                  <a:extLst>
                    <a:ext uri="{9D8B030D-6E8A-4147-A177-3AD203B41FA5}">
                      <a16:colId xmlns:a16="http://schemas.microsoft.com/office/drawing/2014/main" val="1526789186"/>
                    </a:ext>
                  </a:extLst>
                </a:gridCol>
                <a:gridCol w="1465445">
                  <a:extLst>
                    <a:ext uri="{9D8B030D-6E8A-4147-A177-3AD203B41FA5}">
                      <a16:colId xmlns:a16="http://schemas.microsoft.com/office/drawing/2014/main" val="671171975"/>
                    </a:ext>
                  </a:extLst>
                </a:gridCol>
                <a:gridCol w="1465445">
                  <a:extLst>
                    <a:ext uri="{9D8B030D-6E8A-4147-A177-3AD203B41FA5}">
                      <a16:colId xmlns:a16="http://schemas.microsoft.com/office/drawing/2014/main" val="4099743673"/>
                    </a:ext>
                  </a:extLst>
                </a:gridCol>
              </a:tblGrid>
              <a:tr h="79704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9pPr>
                    </a:lstStyle>
                    <a:p>
                      <a:pPr algn="ctr"/>
                      <a:r>
                        <a:rPr lang="en-US" altLang="zh-CN" sz="1600" b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思源黑体 CN Regular" panose="020B0500000000000000" pitchFamily="34" charset="-122"/>
                          <a:ea typeface="思源黑体 CN Regular" panose="020B0500000000000000" pitchFamily="34" charset="-122"/>
                        </a:rPr>
                        <a:t>277</a:t>
                      </a:r>
                      <a:r>
                        <a:rPr lang="zh-CN" altLang="en-US" sz="1600" b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思源黑体 CN Regular" panose="020B0500000000000000" pitchFamily="34" charset="-122"/>
                          <a:ea typeface="思源黑体 CN Regular" panose="020B0500000000000000" pitchFamily="34" charset="-122"/>
                        </a:rPr>
                        <a:t>个</a:t>
                      </a:r>
                    </a:p>
                  </a:txBody>
                  <a:tcPr marL="81341" marR="81341" marT="40670" marB="4067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9pPr>
                    </a:lstStyle>
                    <a:p>
                      <a:pPr algn="ctr"/>
                      <a:r>
                        <a:rPr lang="en-US" altLang="zh-CN" sz="1600" b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思源黑体 CN Regular" panose="020B0500000000000000" pitchFamily="34" charset="-122"/>
                          <a:ea typeface="思源黑体 CN Regular" panose="020B0500000000000000" pitchFamily="34" charset="-122"/>
                        </a:rPr>
                        <a:t>339</a:t>
                      </a:r>
                      <a:r>
                        <a:rPr lang="zh-CN" altLang="en-US" sz="1600" b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思源黑体 CN Regular" panose="020B0500000000000000" pitchFamily="34" charset="-122"/>
                          <a:ea typeface="思源黑体 CN Regular" panose="020B0500000000000000" pitchFamily="34" charset="-122"/>
                        </a:rPr>
                        <a:t>项</a:t>
                      </a:r>
                    </a:p>
                  </a:txBody>
                  <a:tcPr marL="81341" marR="81341" marT="40670" marB="4067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9pPr>
                    </a:lstStyle>
                    <a:p>
                      <a:pPr algn="ctr"/>
                      <a:r>
                        <a:rPr lang="en-US" altLang="zh-CN" sz="1600" b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思源黑体 CN Regular" panose="020B0500000000000000" pitchFamily="34" charset="-122"/>
                          <a:ea typeface="思源黑体 CN Regular" panose="020B0500000000000000" pitchFamily="34" charset="-122"/>
                        </a:rPr>
                        <a:t>57.96</a:t>
                      </a:r>
                      <a:r>
                        <a:rPr lang="zh-CN" altLang="en-US" sz="1600" b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思源黑体 CN Regular" panose="020B0500000000000000" pitchFamily="34" charset="-122"/>
                          <a:ea typeface="思源黑体 CN Regular" panose="020B0500000000000000" pitchFamily="34" charset="-122"/>
                        </a:rPr>
                        <a:t>亿</a:t>
                      </a:r>
                    </a:p>
                  </a:txBody>
                  <a:tcPr marL="81341" marR="81341" marT="40670" marB="4067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85964209"/>
                  </a:ext>
                </a:extLst>
              </a:tr>
              <a:tr h="79704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9pPr>
                    </a:lstStyle>
                    <a:p>
                      <a:pPr algn="ctr"/>
                      <a:r>
                        <a:rPr lang="en-US" altLang="zh-CN" sz="1600" b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思源黑体 CN Regular" panose="020B0500000000000000" pitchFamily="34" charset="-122"/>
                          <a:ea typeface="思源黑体 CN Regular" panose="020B0500000000000000" pitchFamily="34" charset="-122"/>
                        </a:rPr>
                        <a:t>263</a:t>
                      </a:r>
                      <a:r>
                        <a:rPr lang="zh-CN" altLang="en-US" sz="1600" b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思源黑体 CN Regular" panose="020B0500000000000000" pitchFamily="34" charset="-122"/>
                          <a:ea typeface="思源黑体 CN Regular" panose="020B0500000000000000" pitchFamily="34" charset="-122"/>
                        </a:rPr>
                        <a:t>个</a:t>
                      </a:r>
                    </a:p>
                  </a:txBody>
                  <a:tcPr marL="81341" marR="81341" marT="40670" marB="4067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9pPr>
                    </a:lstStyle>
                    <a:p>
                      <a:pPr algn="ctr"/>
                      <a:r>
                        <a:rPr lang="en-US" altLang="zh-CN" sz="1600" b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思源黑体 CN Regular" panose="020B0500000000000000" pitchFamily="34" charset="-122"/>
                          <a:ea typeface="思源黑体 CN Regular" panose="020B0500000000000000" pitchFamily="34" charset="-122"/>
                        </a:rPr>
                        <a:t>325</a:t>
                      </a:r>
                      <a:r>
                        <a:rPr lang="zh-CN" altLang="en-US" sz="1600" b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思源黑体 CN Regular" panose="020B0500000000000000" pitchFamily="34" charset="-122"/>
                          <a:ea typeface="思源黑体 CN Regular" panose="020B0500000000000000" pitchFamily="34" charset="-122"/>
                        </a:rPr>
                        <a:t>项</a:t>
                      </a:r>
                    </a:p>
                  </a:txBody>
                  <a:tcPr marL="81341" marR="81341" marT="40670" marB="4067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9pPr>
                    </a:lstStyle>
                    <a:p>
                      <a:pPr algn="ctr"/>
                      <a:r>
                        <a:rPr lang="en-US" altLang="zh-CN" sz="1600" b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思源黑体 CN Regular" panose="020B0500000000000000" pitchFamily="34" charset="-122"/>
                          <a:ea typeface="思源黑体 CN Regular" panose="020B0500000000000000" pitchFamily="34" charset="-122"/>
                        </a:rPr>
                        <a:t>51.77</a:t>
                      </a:r>
                      <a:r>
                        <a:rPr lang="zh-CN" altLang="en-US" sz="1600" b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思源黑体 CN Regular" panose="020B0500000000000000" pitchFamily="34" charset="-122"/>
                          <a:ea typeface="思源黑体 CN Regular" panose="020B0500000000000000" pitchFamily="34" charset="-122"/>
                        </a:rPr>
                        <a:t>亿</a:t>
                      </a:r>
                    </a:p>
                  </a:txBody>
                  <a:tcPr marL="81341" marR="81341" marT="40670" marB="4067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76137528"/>
                  </a:ext>
                </a:extLst>
              </a:tr>
              <a:tr h="79704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9pPr>
                    </a:lstStyle>
                    <a:p>
                      <a:pPr algn="ctr"/>
                      <a:r>
                        <a:rPr lang="en-US" altLang="zh-CN" sz="1600" b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思源黑体 CN Regular" panose="020B0500000000000000" pitchFamily="34" charset="-122"/>
                          <a:ea typeface="思源黑体 CN Regular" panose="020B0500000000000000" pitchFamily="34" charset="-122"/>
                        </a:rPr>
                        <a:t>245</a:t>
                      </a:r>
                      <a:r>
                        <a:rPr lang="zh-CN" altLang="en-US" sz="1600" b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思源黑体 CN Regular" panose="020B0500000000000000" pitchFamily="34" charset="-122"/>
                          <a:ea typeface="思源黑体 CN Regular" panose="020B0500000000000000" pitchFamily="34" charset="-122"/>
                        </a:rPr>
                        <a:t>个</a:t>
                      </a:r>
                    </a:p>
                  </a:txBody>
                  <a:tcPr marL="81341" marR="81341" marT="40670" marB="4067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9pPr>
                    </a:lstStyle>
                    <a:p>
                      <a:pPr algn="ctr"/>
                      <a:r>
                        <a:rPr lang="en-US" altLang="zh-CN" sz="1600" b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思源黑体 CN Regular" panose="020B0500000000000000" pitchFamily="34" charset="-122"/>
                          <a:ea typeface="思源黑体 CN Regular" panose="020B0500000000000000" pitchFamily="34" charset="-122"/>
                        </a:rPr>
                        <a:t>398</a:t>
                      </a:r>
                      <a:r>
                        <a:rPr lang="zh-CN" altLang="en-US" sz="1600" b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思源黑体 CN Regular" panose="020B0500000000000000" pitchFamily="34" charset="-122"/>
                          <a:ea typeface="思源黑体 CN Regular" panose="020B0500000000000000" pitchFamily="34" charset="-122"/>
                        </a:rPr>
                        <a:t>项</a:t>
                      </a:r>
                    </a:p>
                  </a:txBody>
                  <a:tcPr marL="81341" marR="81341" marT="40670" marB="4067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9pPr>
                    </a:lstStyle>
                    <a:p>
                      <a:pPr algn="ctr"/>
                      <a:r>
                        <a:rPr lang="en-US" altLang="zh-CN" sz="1600" b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思源黑体 CN Regular" panose="020B0500000000000000" pitchFamily="34" charset="-122"/>
                          <a:ea typeface="思源黑体 CN Regular" panose="020B0500000000000000" pitchFamily="34" charset="-122"/>
                        </a:rPr>
                        <a:t>48.69</a:t>
                      </a:r>
                      <a:r>
                        <a:rPr lang="zh-CN" altLang="en-US" sz="1600" b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思源黑体 CN Regular" panose="020B0500000000000000" pitchFamily="34" charset="-122"/>
                          <a:ea typeface="思源黑体 CN Regular" panose="020B0500000000000000" pitchFamily="34" charset="-122"/>
                        </a:rPr>
                        <a:t>亿</a:t>
                      </a:r>
                    </a:p>
                  </a:txBody>
                  <a:tcPr marL="81341" marR="81341" marT="40670" marB="4067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17499977"/>
                  </a:ext>
                </a:extLst>
              </a:tr>
              <a:tr h="79704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9pPr>
                    </a:lstStyle>
                    <a:p>
                      <a:pPr algn="ctr"/>
                      <a:r>
                        <a:rPr lang="en-US" altLang="zh-CN" sz="1600" b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思源黑体 CN Regular" panose="020B0500000000000000" pitchFamily="34" charset="-122"/>
                          <a:ea typeface="思源黑体 CN Regular" panose="020B0500000000000000" pitchFamily="34" charset="-122"/>
                        </a:rPr>
                        <a:t>238</a:t>
                      </a:r>
                      <a:r>
                        <a:rPr lang="zh-CN" altLang="en-US" sz="1600" b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思源黑体 CN Regular" panose="020B0500000000000000" pitchFamily="34" charset="-122"/>
                          <a:ea typeface="思源黑体 CN Regular" panose="020B0500000000000000" pitchFamily="34" charset="-122"/>
                        </a:rPr>
                        <a:t>个</a:t>
                      </a:r>
                    </a:p>
                  </a:txBody>
                  <a:tcPr marL="81341" marR="81341" marT="40670" marB="4067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9pPr>
                    </a:lstStyle>
                    <a:p>
                      <a:pPr algn="ctr"/>
                      <a:r>
                        <a:rPr lang="en-US" altLang="zh-CN" sz="1600" b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思源黑体 CN Regular" panose="020B0500000000000000" pitchFamily="34" charset="-122"/>
                          <a:ea typeface="思源黑体 CN Regular" panose="020B0500000000000000" pitchFamily="34" charset="-122"/>
                        </a:rPr>
                        <a:t>251</a:t>
                      </a:r>
                      <a:r>
                        <a:rPr lang="zh-CN" altLang="en-US" sz="1600" b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思源黑体 CN Regular" panose="020B0500000000000000" pitchFamily="34" charset="-122"/>
                          <a:ea typeface="思源黑体 CN Regular" panose="020B0500000000000000" pitchFamily="34" charset="-122"/>
                        </a:rPr>
                        <a:t>项</a:t>
                      </a:r>
                    </a:p>
                  </a:txBody>
                  <a:tcPr marL="81341" marR="81341" marT="40670" marB="4067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9pPr>
                    </a:lstStyle>
                    <a:p>
                      <a:pPr algn="ctr"/>
                      <a:r>
                        <a:rPr lang="en-US" altLang="zh-CN" sz="1600" b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思源黑体 CN Regular" panose="020B0500000000000000" pitchFamily="34" charset="-122"/>
                          <a:ea typeface="思源黑体 CN Regular" panose="020B0500000000000000" pitchFamily="34" charset="-122"/>
                        </a:rPr>
                        <a:t>45.23</a:t>
                      </a:r>
                      <a:r>
                        <a:rPr lang="zh-CN" altLang="en-US" sz="1600" b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思源黑体 CN Regular" panose="020B0500000000000000" pitchFamily="34" charset="-122"/>
                          <a:ea typeface="思源黑体 CN Regular" panose="020B0500000000000000" pitchFamily="34" charset="-122"/>
                        </a:rPr>
                        <a:t>亿</a:t>
                      </a:r>
                    </a:p>
                  </a:txBody>
                  <a:tcPr marL="81341" marR="81341" marT="40670" marB="4067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57808114"/>
                  </a:ext>
                </a:extLst>
              </a:tr>
            </a:tbl>
          </a:graphicData>
        </a:graphic>
      </p:graphicFrame>
      <p:sp>
        <p:nvSpPr>
          <p:cNvPr id="43" name="文本框 42">
            <a:extLst>
              <a:ext uri="{FF2B5EF4-FFF2-40B4-BE49-F238E27FC236}">
                <a16:creationId xmlns:a16="http://schemas.microsoft.com/office/drawing/2014/main" id="{5CFEC9C6-2B86-4E87-B875-51C5222C678F}"/>
              </a:ext>
            </a:extLst>
          </p:cNvPr>
          <p:cNvSpPr txBox="1"/>
          <p:nvPr/>
        </p:nvSpPr>
        <p:spPr>
          <a:xfrm>
            <a:off x="692069" y="1307799"/>
            <a:ext cx="5403932" cy="109055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4800">
                <a:latin typeface="HarmonyOS Sans SC Medium" panose="00000600000000000000" pitchFamily="2" charset="-122"/>
                <a:ea typeface="HarmonyOS Sans SC Medium" panose="00000600000000000000" pitchFamily="2" charset="-122"/>
              </a:defRPr>
            </a:lvl1pPr>
          </a:lstStyle>
          <a:p>
            <a:pPr marL="285750" marR="0" lvl="0" indent="-285750" defTabSz="914400" eaLnBrk="1" fontAlgn="auto" latinLnBrk="0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Tx/>
              <a:buFont typeface="Wingdings" panose="05000000000000000000" pitchFamily="2" charset="2"/>
              <a:buChar char="n"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HarmonyOS Sans SC Medium" panose="00000600000000000000" pitchFamily="2" charset="-122"/>
                <a:ea typeface="HarmonyOS Sans SC Medium" panose="00000600000000000000" pitchFamily="2" charset="-122"/>
              </a:rPr>
              <a:t>本年度催收</a:t>
            </a:r>
            <a:r>
              <a: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HarmonyOS Sans SC Medium" panose="00000600000000000000" pitchFamily="2" charset="-122"/>
                <a:ea typeface="HarmonyOS Sans SC Medium" panose="00000600000000000000" pitchFamily="2" charset="-122"/>
              </a:rPr>
              <a:t>完成率良好</a:t>
            </a:r>
            <a:endParaRPr kumimoji="0" lang="en-US" altLang="zh-CN" sz="1600" b="0" i="0" u="none" strike="noStrike" kern="0" cap="none" spc="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HarmonyOS Sans SC Medium" panose="00000600000000000000" pitchFamily="2" charset="-122"/>
              <a:ea typeface="HarmonyOS Sans SC Medium" panose="00000600000000000000" pitchFamily="2" charset="-122"/>
            </a:endParaRPr>
          </a:p>
          <a:p>
            <a:pPr marL="285750" marR="0" lvl="0" indent="-285750" defTabSz="914400" eaLnBrk="1" fontAlgn="auto" latinLnBrk="0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Tx/>
              <a:buFont typeface="Wingdings" panose="05000000000000000000" pitchFamily="2" charset="2"/>
              <a:buChar char="n"/>
              <a:tabLst/>
              <a:defRPr/>
            </a:pPr>
            <a:r>
              <a: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HarmonyOS Sans SC Medium" panose="00000600000000000000" pitchFamily="2" charset="-122"/>
                <a:ea typeface="HarmonyOS Sans SC Medium" panose="00000600000000000000" pitchFamily="2" charset="-122"/>
              </a:rPr>
              <a:t>与</a:t>
            </a: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HarmonyOS Sans SC Medium" panose="00000600000000000000" pitchFamily="2" charset="-122"/>
                <a:ea typeface="HarmonyOS Sans SC Medium" panose="00000600000000000000" pitchFamily="2" charset="-122"/>
              </a:rPr>
              <a:t>上一年度相比，每个季度都有</a:t>
            </a:r>
            <a:r>
              <a: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HarmonyOS Sans SC Medium" panose="00000600000000000000" pitchFamily="2" charset="-122"/>
                <a:ea typeface="HarmonyOS Sans SC Medium" panose="00000600000000000000" pitchFamily="2" charset="-122"/>
              </a:rPr>
              <a:t>大幅提升</a:t>
            </a:r>
            <a:endParaRPr kumimoji="0" lang="en-US" altLang="zh-CN" sz="1600" b="0" i="0" u="none" strike="noStrike" kern="0" cap="none" spc="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HarmonyOS Sans SC Medium" panose="00000600000000000000" pitchFamily="2" charset="-122"/>
              <a:ea typeface="HarmonyOS Sans SC Medium" panose="00000600000000000000" pitchFamily="2" charset="-122"/>
            </a:endParaRPr>
          </a:p>
          <a:p>
            <a:pPr marL="285750" marR="0" lvl="0" indent="-285750" defTabSz="914400" eaLnBrk="1" fontAlgn="auto" latinLnBrk="0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Tx/>
              <a:buFont typeface="Wingdings" panose="05000000000000000000" pitchFamily="2" charset="2"/>
              <a:buChar char="n"/>
              <a:tabLst/>
              <a:defRPr/>
            </a:pPr>
            <a:r>
              <a: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HarmonyOS Sans SC Medium" panose="00000600000000000000" pitchFamily="2" charset="-122"/>
                <a:ea typeface="HarmonyOS Sans SC Medium" panose="00000600000000000000" pitchFamily="2" charset="-122"/>
              </a:rPr>
              <a:t>全年</a:t>
            </a: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HarmonyOS Sans SC Medium" panose="00000600000000000000" pitchFamily="2" charset="-122"/>
                <a:ea typeface="HarmonyOS Sans SC Medium" panose="00000600000000000000" pitchFamily="2" charset="-122"/>
              </a:rPr>
              <a:t>平均提升幅度为</a:t>
            </a:r>
            <a:r>
              <a:rPr kumimoji="0" lang="en-US" altLang="zh-CN" sz="16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HarmonyOS Sans SC Medium" panose="00000600000000000000" pitchFamily="2" charset="-122"/>
                <a:ea typeface="HarmonyOS Sans SC Medium" panose="00000600000000000000" pitchFamily="2" charset="-122"/>
              </a:rPr>
              <a:t>6%</a:t>
            </a:r>
            <a:r>
              <a: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HarmonyOS Sans SC Medium" panose="00000600000000000000" pitchFamily="2" charset="-122"/>
                <a:ea typeface="HarmonyOS Sans SC Medium" panose="00000600000000000000" pitchFamily="2" charset="-122"/>
              </a:rPr>
              <a:t>，</a:t>
            </a: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HarmonyOS Sans SC Medium" panose="00000600000000000000" pitchFamily="2" charset="-122"/>
                <a:ea typeface="HarmonyOS Sans SC Medium" panose="00000600000000000000" pitchFamily="2" charset="-122"/>
              </a:rPr>
              <a:t>第四季度催收完成率为</a:t>
            </a:r>
            <a:r>
              <a:rPr kumimoji="0" lang="en-US" altLang="zh-CN" sz="16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HarmonyOS Sans SC Medium" panose="00000600000000000000" pitchFamily="2" charset="-122"/>
                <a:ea typeface="HarmonyOS Sans SC Medium" panose="00000600000000000000" pitchFamily="2" charset="-122"/>
              </a:rPr>
              <a:t>99%</a:t>
            </a:r>
            <a:endParaRPr kumimoji="0" lang="zh-CN" altLang="en-US" sz="160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HarmonyOS Sans SC Medium" panose="00000600000000000000" pitchFamily="2" charset="-122"/>
              <a:ea typeface="HarmonyOS Sans SC Medium" panose="00000600000000000000" pitchFamily="2" charset="-122"/>
            </a:endParaRP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id="{144D37C7-5B24-446B-B90F-04563D6AE5AF}"/>
              </a:ext>
            </a:extLst>
          </p:cNvPr>
          <p:cNvSpPr txBox="1"/>
          <p:nvPr/>
        </p:nvSpPr>
        <p:spPr>
          <a:xfrm>
            <a:off x="7059066" y="1307799"/>
            <a:ext cx="4396334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4800">
                <a:latin typeface="HarmonyOS Sans SC Medium" panose="00000600000000000000" pitchFamily="2" charset="-122"/>
                <a:ea typeface="HarmonyOS Sans SC Medium" panose="00000600000000000000" pitchFamily="2" charset="-122"/>
              </a:defRPr>
            </a:lvl1pPr>
          </a:lstStyle>
          <a:p>
            <a:pPr marL="285750" marR="0" lvl="0" indent="-28575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Tx/>
              <a:buFont typeface="Wingdings" panose="05000000000000000000" pitchFamily="2" charset="2"/>
              <a:buChar char="n"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HarmonyOS Sans SC Medium" panose="00000600000000000000" pitchFamily="2" charset="-122"/>
                <a:ea typeface="HarmonyOS Sans SC Medium" panose="00000600000000000000" pitchFamily="2" charset="-122"/>
              </a:rPr>
              <a:t>企业平台全年担保项目发布指数稳定上升</a:t>
            </a:r>
          </a:p>
        </p:txBody>
      </p:sp>
      <p:sp>
        <p:nvSpPr>
          <p:cNvPr id="15" name="椭圆 14">
            <a:extLst>
              <a:ext uri="{FF2B5EF4-FFF2-40B4-BE49-F238E27FC236}">
                <a16:creationId xmlns:a16="http://schemas.microsoft.com/office/drawing/2014/main" id="{0024E56C-E8A9-4542-8742-D984CF8A1FE7}"/>
              </a:ext>
            </a:extLst>
          </p:cNvPr>
          <p:cNvSpPr/>
          <p:nvPr/>
        </p:nvSpPr>
        <p:spPr>
          <a:xfrm>
            <a:off x="449382" y="6301740"/>
            <a:ext cx="5646618" cy="318210"/>
          </a:xfrm>
          <a:prstGeom prst="ellipse">
            <a:avLst/>
          </a:prstGeom>
          <a:solidFill>
            <a:schemeClr val="accent1">
              <a:lumMod val="50000"/>
              <a:alpha val="18000"/>
            </a:schemeClr>
          </a:solidFill>
          <a:ln>
            <a:noFill/>
          </a:ln>
          <a:effectLst>
            <a:softEdge rad="762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椭圆 44">
            <a:extLst>
              <a:ext uri="{FF2B5EF4-FFF2-40B4-BE49-F238E27FC236}">
                <a16:creationId xmlns:a16="http://schemas.microsoft.com/office/drawing/2014/main" id="{51155103-2BC2-4657-A8E8-46F99D6085D6}"/>
              </a:ext>
            </a:extLst>
          </p:cNvPr>
          <p:cNvSpPr/>
          <p:nvPr/>
        </p:nvSpPr>
        <p:spPr>
          <a:xfrm>
            <a:off x="6530142" y="6301740"/>
            <a:ext cx="5646618" cy="318210"/>
          </a:xfrm>
          <a:prstGeom prst="ellipse">
            <a:avLst/>
          </a:prstGeom>
          <a:solidFill>
            <a:schemeClr val="accent1">
              <a:lumMod val="50000"/>
              <a:alpha val="18000"/>
            </a:schemeClr>
          </a:solidFill>
          <a:ln>
            <a:noFill/>
          </a:ln>
          <a:effectLst>
            <a:softEdge rad="762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119861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任意多边形: 形状 49">
            <a:extLst>
              <a:ext uri="{FF2B5EF4-FFF2-40B4-BE49-F238E27FC236}">
                <a16:creationId xmlns:a16="http://schemas.microsoft.com/office/drawing/2014/main" id="{ACD06261-5E58-41D6-9A75-4ABE874A69EA}"/>
              </a:ext>
            </a:extLst>
          </p:cNvPr>
          <p:cNvSpPr/>
          <p:nvPr/>
        </p:nvSpPr>
        <p:spPr>
          <a:xfrm>
            <a:off x="0" y="115027"/>
            <a:ext cx="12192000" cy="5010150"/>
          </a:xfrm>
          <a:custGeom>
            <a:avLst/>
            <a:gdLst>
              <a:gd name="connsiteX0" fmla="*/ 0 w 12192000"/>
              <a:gd name="connsiteY0" fmla="*/ 0 h 5010150"/>
              <a:gd name="connsiteX1" fmla="*/ 12192000 w 12192000"/>
              <a:gd name="connsiteY1" fmla="*/ 0 h 5010150"/>
              <a:gd name="connsiteX2" fmla="*/ 12192000 w 12192000"/>
              <a:gd name="connsiteY2" fmla="*/ 4121160 h 5010150"/>
              <a:gd name="connsiteX3" fmla="*/ 11474773 w 12192000"/>
              <a:gd name="connsiteY3" fmla="*/ 4339941 h 5010150"/>
              <a:gd name="connsiteX4" fmla="*/ 6096000 w 12192000"/>
              <a:gd name="connsiteY4" fmla="*/ 5010150 h 5010150"/>
              <a:gd name="connsiteX5" fmla="*/ 717227 w 12192000"/>
              <a:gd name="connsiteY5" fmla="*/ 4339941 h 5010150"/>
              <a:gd name="connsiteX6" fmla="*/ 0 w 12192000"/>
              <a:gd name="connsiteY6" fmla="*/ 4121160 h 5010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5010150">
                <a:moveTo>
                  <a:pt x="0" y="0"/>
                </a:moveTo>
                <a:lnTo>
                  <a:pt x="12192000" y="0"/>
                </a:lnTo>
                <a:lnTo>
                  <a:pt x="12192000" y="4121160"/>
                </a:lnTo>
                <a:lnTo>
                  <a:pt x="11474773" y="4339941"/>
                </a:lnTo>
                <a:cubicBezTo>
                  <a:pt x="9939371" y="4763076"/>
                  <a:pt x="8088419" y="5010150"/>
                  <a:pt x="6096000" y="5010150"/>
                </a:cubicBezTo>
                <a:cubicBezTo>
                  <a:pt x="4103581" y="5010150"/>
                  <a:pt x="2252629" y="4763076"/>
                  <a:pt x="717227" y="4339941"/>
                </a:cubicBezTo>
                <a:lnTo>
                  <a:pt x="0" y="4121160"/>
                </a:lnTo>
                <a:close/>
              </a:path>
            </a:pathLst>
          </a:custGeom>
          <a:gradFill flip="none" rotWithShape="1">
            <a:gsLst>
              <a:gs pos="1000">
                <a:schemeClr val="accent3">
                  <a:lumMod val="60000"/>
                  <a:lumOff val="40000"/>
                </a:schemeClr>
              </a:gs>
              <a:gs pos="98000">
                <a:schemeClr val="accent1"/>
              </a:gs>
            </a:gsLst>
            <a:lin ang="162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id="{00173C97-F8AC-433A-BEA7-135DA8DC0E5C}"/>
              </a:ext>
            </a:extLst>
          </p:cNvPr>
          <p:cNvSpPr/>
          <p:nvPr/>
        </p:nvSpPr>
        <p:spPr>
          <a:xfrm>
            <a:off x="0" y="0"/>
            <a:ext cx="12192000" cy="5010150"/>
          </a:xfrm>
          <a:custGeom>
            <a:avLst/>
            <a:gdLst>
              <a:gd name="connsiteX0" fmla="*/ 0 w 12192000"/>
              <a:gd name="connsiteY0" fmla="*/ 0 h 5010150"/>
              <a:gd name="connsiteX1" fmla="*/ 12192000 w 12192000"/>
              <a:gd name="connsiteY1" fmla="*/ 0 h 5010150"/>
              <a:gd name="connsiteX2" fmla="*/ 12192000 w 12192000"/>
              <a:gd name="connsiteY2" fmla="*/ 4121160 h 5010150"/>
              <a:gd name="connsiteX3" fmla="*/ 11474773 w 12192000"/>
              <a:gd name="connsiteY3" fmla="*/ 4339941 h 5010150"/>
              <a:gd name="connsiteX4" fmla="*/ 6096000 w 12192000"/>
              <a:gd name="connsiteY4" fmla="*/ 5010150 h 5010150"/>
              <a:gd name="connsiteX5" fmla="*/ 717227 w 12192000"/>
              <a:gd name="connsiteY5" fmla="*/ 4339941 h 5010150"/>
              <a:gd name="connsiteX6" fmla="*/ 0 w 12192000"/>
              <a:gd name="connsiteY6" fmla="*/ 4121160 h 5010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5010150">
                <a:moveTo>
                  <a:pt x="0" y="0"/>
                </a:moveTo>
                <a:lnTo>
                  <a:pt x="12192000" y="0"/>
                </a:lnTo>
                <a:lnTo>
                  <a:pt x="12192000" y="4121160"/>
                </a:lnTo>
                <a:lnTo>
                  <a:pt x="11474773" y="4339941"/>
                </a:lnTo>
                <a:cubicBezTo>
                  <a:pt x="9939371" y="4763076"/>
                  <a:pt x="8088419" y="5010150"/>
                  <a:pt x="6096000" y="5010150"/>
                </a:cubicBezTo>
                <a:cubicBezTo>
                  <a:pt x="4103581" y="5010150"/>
                  <a:pt x="2252629" y="4763076"/>
                  <a:pt x="717227" y="4339941"/>
                </a:cubicBezTo>
                <a:lnTo>
                  <a:pt x="0" y="4121160"/>
                </a:lnTo>
                <a:close/>
              </a:path>
            </a:pathLst>
          </a:custGeom>
          <a:blipFill dpi="0"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52F8170A-91D2-4FB0-B675-3A6C5D282819}"/>
              </a:ext>
            </a:extLst>
          </p:cNvPr>
          <p:cNvSpPr/>
          <p:nvPr/>
        </p:nvSpPr>
        <p:spPr>
          <a:xfrm>
            <a:off x="0" y="0"/>
            <a:ext cx="12192000" cy="5010150"/>
          </a:xfrm>
          <a:custGeom>
            <a:avLst/>
            <a:gdLst>
              <a:gd name="connsiteX0" fmla="*/ 0 w 12192000"/>
              <a:gd name="connsiteY0" fmla="*/ 0 h 5010150"/>
              <a:gd name="connsiteX1" fmla="*/ 12192000 w 12192000"/>
              <a:gd name="connsiteY1" fmla="*/ 0 h 5010150"/>
              <a:gd name="connsiteX2" fmla="*/ 12192000 w 12192000"/>
              <a:gd name="connsiteY2" fmla="*/ 4121160 h 5010150"/>
              <a:gd name="connsiteX3" fmla="*/ 11474773 w 12192000"/>
              <a:gd name="connsiteY3" fmla="*/ 4339941 h 5010150"/>
              <a:gd name="connsiteX4" fmla="*/ 6096000 w 12192000"/>
              <a:gd name="connsiteY4" fmla="*/ 5010150 h 5010150"/>
              <a:gd name="connsiteX5" fmla="*/ 717227 w 12192000"/>
              <a:gd name="connsiteY5" fmla="*/ 4339941 h 5010150"/>
              <a:gd name="connsiteX6" fmla="*/ 0 w 12192000"/>
              <a:gd name="connsiteY6" fmla="*/ 4121160 h 5010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5010150">
                <a:moveTo>
                  <a:pt x="0" y="0"/>
                </a:moveTo>
                <a:lnTo>
                  <a:pt x="12192000" y="0"/>
                </a:lnTo>
                <a:lnTo>
                  <a:pt x="12192000" y="4121160"/>
                </a:lnTo>
                <a:lnTo>
                  <a:pt x="11474773" y="4339941"/>
                </a:lnTo>
                <a:cubicBezTo>
                  <a:pt x="9939371" y="4763076"/>
                  <a:pt x="8088419" y="5010150"/>
                  <a:pt x="6096000" y="5010150"/>
                </a:cubicBezTo>
                <a:cubicBezTo>
                  <a:pt x="4103581" y="5010150"/>
                  <a:pt x="2252629" y="4763076"/>
                  <a:pt x="717227" y="4339941"/>
                </a:cubicBezTo>
                <a:lnTo>
                  <a:pt x="0" y="4121160"/>
                </a:lnTo>
                <a:close/>
              </a:path>
            </a:pathLst>
          </a:custGeom>
          <a:gradFill flip="none" rotWithShape="1">
            <a:gsLst>
              <a:gs pos="0">
                <a:schemeClr val="accent2">
                  <a:alpha val="58000"/>
                </a:schemeClr>
              </a:gs>
              <a:gs pos="98000">
                <a:schemeClr val="accent1"/>
              </a:gs>
            </a:gsLst>
            <a:lin ang="162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8DC5E73-B7BE-4B7F-9EF1-4F581BAB2268}"/>
              </a:ext>
            </a:extLst>
          </p:cNvPr>
          <p:cNvSpPr txBox="1"/>
          <p:nvPr/>
        </p:nvSpPr>
        <p:spPr>
          <a:xfrm>
            <a:off x="1542046" y="1381142"/>
            <a:ext cx="8942414" cy="7832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kern="1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Regular" panose="020B0500000000000000" pitchFamily="34" charset="-122"/>
                <a:ea typeface="思源黑体 CN Regular" panose="020B0500000000000000" pitchFamily="34" charset="-122"/>
                <a:cs typeface="Arial" panose="020B0604020202020204" pitchFamily="34" charset="0"/>
              </a:rPr>
              <a:t>回首一年的工作 我们取得了一定的成绩 赢得了客户的信赖，</a:t>
            </a:r>
            <a:endParaRPr lang="en-US" altLang="zh-CN" kern="10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思源黑体 CN Regular" panose="020B0500000000000000" pitchFamily="34" charset="-122"/>
              <a:ea typeface="思源黑体 CN Regular" panose="020B0500000000000000" pitchFamily="34" charset="-122"/>
              <a:cs typeface="Arial" panose="020B0604020202020204" pitchFamily="34" charset="0"/>
            </a:endParaRPr>
          </a:p>
          <a:p>
            <a:pPr algn="ctr">
              <a:lnSpc>
                <a:spcPct val="130000"/>
              </a:lnSpc>
            </a:pPr>
            <a:r>
              <a:rPr lang="zh-CN" altLang="en-US" kern="1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Regular" panose="020B0500000000000000" pitchFamily="34" charset="-122"/>
                <a:ea typeface="思源黑体 CN Regular" panose="020B0500000000000000" pitchFamily="34" charset="-122"/>
                <a:cs typeface="Arial" panose="020B0604020202020204" pitchFamily="34" charset="0"/>
              </a:rPr>
              <a:t>同时我们工作</a:t>
            </a:r>
            <a:r>
              <a:rPr lang="en-US" altLang="zh-CN" kern="1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Regular" panose="020B0500000000000000" pitchFamily="34" charset="-122"/>
                <a:ea typeface="思源黑体 CN Regular" panose="020B0500000000000000" pitchFamily="34" charset="-122"/>
                <a:cs typeface="Arial" panose="020B0604020202020204" pitchFamily="34" charset="0"/>
              </a:rPr>
              <a:t>,</a:t>
            </a:r>
            <a:r>
              <a:rPr lang="zh-CN" altLang="en-US" kern="1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Regular" panose="020B0500000000000000" pitchFamily="34" charset="-122"/>
                <a:ea typeface="思源黑体 CN Regular" panose="020B0500000000000000" pitchFamily="34" charset="-122"/>
                <a:cs typeface="Arial" panose="020B0604020202020204" pitchFamily="34" charset="0"/>
              </a:rPr>
              <a:t>中也存在着很多的不足仍需要我们不断地改进，主要体现在以下几点：</a:t>
            </a:r>
          </a:p>
        </p:txBody>
      </p:sp>
      <p:sp>
        <p:nvSpPr>
          <p:cNvPr id="6" name="矩形: 圆角 5">
            <a:extLst>
              <a:ext uri="{FF2B5EF4-FFF2-40B4-BE49-F238E27FC236}">
                <a16:creationId xmlns:a16="http://schemas.microsoft.com/office/drawing/2014/main" id="{AAC7BC81-C42D-4CA2-A801-23F3658D9933}"/>
              </a:ext>
            </a:extLst>
          </p:cNvPr>
          <p:cNvSpPr/>
          <p:nvPr/>
        </p:nvSpPr>
        <p:spPr>
          <a:xfrm>
            <a:off x="829932" y="2693715"/>
            <a:ext cx="2488834" cy="3503122"/>
          </a:xfrm>
          <a:prstGeom prst="roundRect">
            <a:avLst>
              <a:gd name="adj" fmla="val 5224"/>
            </a:avLst>
          </a:prstGeom>
          <a:solidFill>
            <a:schemeClr val="bg1"/>
          </a:solidFill>
          <a:ln w="6350">
            <a:noFill/>
          </a:ln>
          <a:effectLst>
            <a:outerShdw blurRad="215900" dist="762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zh-CN" altLang="en-US">
              <a:solidFill>
                <a:prstClr val="white"/>
              </a:solidFill>
              <a:latin typeface="+mn-ea"/>
            </a:endParaRPr>
          </a:p>
        </p:txBody>
      </p:sp>
      <p:sp>
        <p:nvSpPr>
          <p:cNvPr id="7" name="矩形: 圆角 6">
            <a:extLst>
              <a:ext uri="{FF2B5EF4-FFF2-40B4-BE49-F238E27FC236}">
                <a16:creationId xmlns:a16="http://schemas.microsoft.com/office/drawing/2014/main" id="{F3EEAAA1-AAAE-4ECE-829D-52DDD88CD857}"/>
              </a:ext>
            </a:extLst>
          </p:cNvPr>
          <p:cNvSpPr/>
          <p:nvPr/>
        </p:nvSpPr>
        <p:spPr>
          <a:xfrm>
            <a:off x="6245511" y="2693715"/>
            <a:ext cx="2488834" cy="3503122"/>
          </a:xfrm>
          <a:prstGeom prst="roundRect">
            <a:avLst>
              <a:gd name="adj" fmla="val 5224"/>
            </a:avLst>
          </a:prstGeom>
          <a:solidFill>
            <a:schemeClr val="bg1"/>
          </a:solidFill>
          <a:ln w="6350">
            <a:noFill/>
          </a:ln>
          <a:effectLst>
            <a:outerShdw blurRad="215900" dist="762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zh-CN" altLang="en-US">
              <a:solidFill>
                <a:prstClr val="white"/>
              </a:solidFill>
              <a:latin typeface="+mn-ea"/>
            </a:endParaRPr>
          </a:p>
        </p:txBody>
      </p:sp>
      <p:sp>
        <p:nvSpPr>
          <p:cNvPr id="10" name="矩形: 圆角 9">
            <a:extLst>
              <a:ext uri="{FF2B5EF4-FFF2-40B4-BE49-F238E27FC236}">
                <a16:creationId xmlns:a16="http://schemas.microsoft.com/office/drawing/2014/main" id="{933B4F2C-D525-4201-AA4D-50593F23A4BA}"/>
              </a:ext>
            </a:extLst>
          </p:cNvPr>
          <p:cNvSpPr/>
          <p:nvPr/>
        </p:nvSpPr>
        <p:spPr>
          <a:xfrm>
            <a:off x="8966566" y="2693715"/>
            <a:ext cx="2488834" cy="3503122"/>
          </a:xfrm>
          <a:prstGeom prst="roundRect">
            <a:avLst>
              <a:gd name="adj" fmla="val 5224"/>
            </a:avLst>
          </a:prstGeom>
          <a:solidFill>
            <a:schemeClr val="bg1"/>
          </a:solidFill>
          <a:ln w="6350">
            <a:noFill/>
          </a:ln>
          <a:effectLst>
            <a:outerShdw blurRad="215900" dist="762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zh-CN" altLang="en-US">
              <a:solidFill>
                <a:prstClr val="white"/>
              </a:solidFill>
              <a:latin typeface="+mn-ea"/>
            </a:endParaRPr>
          </a:p>
        </p:txBody>
      </p:sp>
      <p:sp>
        <p:nvSpPr>
          <p:cNvPr id="11" name="矩形: 圆角 10">
            <a:extLst>
              <a:ext uri="{FF2B5EF4-FFF2-40B4-BE49-F238E27FC236}">
                <a16:creationId xmlns:a16="http://schemas.microsoft.com/office/drawing/2014/main" id="{912E9960-37B6-4D94-98D4-8273471B5351}"/>
              </a:ext>
            </a:extLst>
          </p:cNvPr>
          <p:cNvSpPr/>
          <p:nvPr/>
        </p:nvSpPr>
        <p:spPr>
          <a:xfrm>
            <a:off x="3550987" y="2693715"/>
            <a:ext cx="2488834" cy="3503122"/>
          </a:xfrm>
          <a:prstGeom prst="roundRect">
            <a:avLst>
              <a:gd name="adj" fmla="val 5224"/>
            </a:avLst>
          </a:prstGeom>
          <a:solidFill>
            <a:schemeClr val="bg1"/>
          </a:solidFill>
          <a:ln w="6350">
            <a:noFill/>
          </a:ln>
          <a:effectLst>
            <a:outerShdw blurRad="215900" dist="762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zh-CN" altLang="en-US">
              <a:solidFill>
                <a:prstClr val="white"/>
              </a:solidFill>
              <a:latin typeface="+mn-ea"/>
            </a:endParaRPr>
          </a:p>
        </p:txBody>
      </p:sp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id="{61528AD8-AF8C-43A6-8844-878B61630B71}"/>
              </a:ext>
            </a:extLst>
          </p:cNvPr>
          <p:cNvSpPr/>
          <p:nvPr/>
        </p:nvSpPr>
        <p:spPr>
          <a:xfrm>
            <a:off x="1772186" y="4367485"/>
            <a:ext cx="1547394" cy="1868215"/>
          </a:xfrm>
          <a:custGeom>
            <a:avLst/>
            <a:gdLst>
              <a:gd name="connsiteX0" fmla="*/ 891037 w 920955"/>
              <a:gd name="connsiteY0" fmla="*/ 0 h 996141"/>
              <a:gd name="connsiteX1" fmla="*/ 920955 w 920955"/>
              <a:gd name="connsiteY1" fmla="*/ 1511 h 996141"/>
              <a:gd name="connsiteX2" fmla="*/ 920955 w 920955"/>
              <a:gd name="connsiteY2" fmla="*/ 919170 h 996141"/>
              <a:gd name="connsiteX3" fmla="*/ 843984 w 920955"/>
              <a:gd name="connsiteY3" fmla="*/ 996141 h 996141"/>
              <a:gd name="connsiteX4" fmla="*/ 6737 w 920955"/>
              <a:gd name="connsiteY4" fmla="*/ 996141 h 996141"/>
              <a:gd name="connsiteX5" fmla="*/ 4600 w 920955"/>
              <a:gd name="connsiteY5" fmla="*/ 982141 h 996141"/>
              <a:gd name="connsiteX6" fmla="*/ 0 w 920955"/>
              <a:gd name="connsiteY6" fmla="*/ 891037 h 996141"/>
              <a:gd name="connsiteX7" fmla="*/ 891037 w 920955"/>
              <a:gd name="connsiteY7" fmla="*/ 0 h 9961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20955" h="996141">
                <a:moveTo>
                  <a:pt x="891037" y="0"/>
                </a:moveTo>
                <a:lnTo>
                  <a:pt x="920955" y="1511"/>
                </a:lnTo>
                <a:lnTo>
                  <a:pt x="920955" y="919170"/>
                </a:lnTo>
                <a:cubicBezTo>
                  <a:pt x="920955" y="961680"/>
                  <a:pt x="886494" y="996141"/>
                  <a:pt x="843984" y="996141"/>
                </a:cubicBezTo>
                <a:lnTo>
                  <a:pt x="6737" y="996141"/>
                </a:lnTo>
                <a:lnTo>
                  <a:pt x="4600" y="982141"/>
                </a:lnTo>
                <a:cubicBezTo>
                  <a:pt x="1558" y="952187"/>
                  <a:pt x="0" y="921794"/>
                  <a:pt x="0" y="891037"/>
                </a:cubicBezTo>
                <a:cubicBezTo>
                  <a:pt x="0" y="398931"/>
                  <a:pt x="398931" y="0"/>
                  <a:pt x="891037" y="0"/>
                </a:cubicBezTo>
                <a:close/>
              </a:path>
            </a:pathLst>
          </a:custGeom>
          <a:gradFill>
            <a:gsLst>
              <a:gs pos="0">
                <a:schemeClr val="accent2">
                  <a:alpha val="2000"/>
                </a:schemeClr>
              </a:gs>
              <a:gs pos="98000">
                <a:schemeClr val="accent1">
                  <a:alpha val="10000"/>
                </a:schemeClr>
              </a:gs>
            </a:gsLst>
            <a:lin ang="162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3" name="任意多边形: 形状 12">
            <a:extLst>
              <a:ext uri="{FF2B5EF4-FFF2-40B4-BE49-F238E27FC236}">
                <a16:creationId xmlns:a16="http://schemas.microsoft.com/office/drawing/2014/main" id="{4EF26203-7B0D-4876-B2B3-767A4ED35DB1}"/>
              </a:ext>
            </a:extLst>
          </p:cNvPr>
          <p:cNvSpPr/>
          <p:nvPr/>
        </p:nvSpPr>
        <p:spPr>
          <a:xfrm>
            <a:off x="4492427" y="4367485"/>
            <a:ext cx="1547394" cy="1868215"/>
          </a:xfrm>
          <a:custGeom>
            <a:avLst/>
            <a:gdLst>
              <a:gd name="connsiteX0" fmla="*/ 891037 w 920955"/>
              <a:gd name="connsiteY0" fmla="*/ 0 h 996141"/>
              <a:gd name="connsiteX1" fmla="*/ 920955 w 920955"/>
              <a:gd name="connsiteY1" fmla="*/ 1511 h 996141"/>
              <a:gd name="connsiteX2" fmla="*/ 920955 w 920955"/>
              <a:gd name="connsiteY2" fmla="*/ 919170 h 996141"/>
              <a:gd name="connsiteX3" fmla="*/ 843984 w 920955"/>
              <a:gd name="connsiteY3" fmla="*/ 996141 h 996141"/>
              <a:gd name="connsiteX4" fmla="*/ 6737 w 920955"/>
              <a:gd name="connsiteY4" fmla="*/ 996141 h 996141"/>
              <a:gd name="connsiteX5" fmla="*/ 4600 w 920955"/>
              <a:gd name="connsiteY5" fmla="*/ 982141 h 996141"/>
              <a:gd name="connsiteX6" fmla="*/ 0 w 920955"/>
              <a:gd name="connsiteY6" fmla="*/ 891037 h 996141"/>
              <a:gd name="connsiteX7" fmla="*/ 891037 w 920955"/>
              <a:gd name="connsiteY7" fmla="*/ 0 h 9961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20955" h="996141">
                <a:moveTo>
                  <a:pt x="891037" y="0"/>
                </a:moveTo>
                <a:lnTo>
                  <a:pt x="920955" y="1511"/>
                </a:lnTo>
                <a:lnTo>
                  <a:pt x="920955" y="919170"/>
                </a:lnTo>
                <a:cubicBezTo>
                  <a:pt x="920955" y="961680"/>
                  <a:pt x="886494" y="996141"/>
                  <a:pt x="843984" y="996141"/>
                </a:cubicBezTo>
                <a:lnTo>
                  <a:pt x="6737" y="996141"/>
                </a:lnTo>
                <a:lnTo>
                  <a:pt x="4600" y="982141"/>
                </a:lnTo>
                <a:cubicBezTo>
                  <a:pt x="1558" y="952187"/>
                  <a:pt x="0" y="921794"/>
                  <a:pt x="0" y="891037"/>
                </a:cubicBezTo>
                <a:cubicBezTo>
                  <a:pt x="0" y="398931"/>
                  <a:pt x="398931" y="0"/>
                  <a:pt x="891037" y="0"/>
                </a:cubicBezTo>
                <a:close/>
              </a:path>
            </a:pathLst>
          </a:custGeom>
          <a:gradFill>
            <a:gsLst>
              <a:gs pos="0">
                <a:schemeClr val="accent2">
                  <a:alpha val="2000"/>
                </a:schemeClr>
              </a:gs>
              <a:gs pos="98000">
                <a:schemeClr val="accent1">
                  <a:alpha val="10000"/>
                </a:schemeClr>
              </a:gs>
            </a:gsLst>
            <a:lin ang="162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4" name="任意多边形: 形状 13">
            <a:extLst>
              <a:ext uri="{FF2B5EF4-FFF2-40B4-BE49-F238E27FC236}">
                <a16:creationId xmlns:a16="http://schemas.microsoft.com/office/drawing/2014/main" id="{8C30A8E3-769F-4109-A48A-18B10898E222}"/>
              </a:ext>
            </a:extLst>
          </p:cNvPr>
          <p:cNvSpPr/>
          <p:nvPr/>
        </p:nvSpPr>
        <p:spPr>
          <a:xfrm>
            <a:off x="7196845" y="4328622"/>
            <a:ext cx="1547394" cy="1868215"/>
          </a:xfrm>
          <a:custGeom>
            <a:avLst/>
            <a:gdLst>
              <a:gd name="connsiteX0" fmla="*/ 891037 w 920955"/>
              <a:gd name="connsiteY0" fmla="*/ 0 h 996141"/>
              <a:gd name="connsiteX1" fmla="*/ 920955 w 920955"/>
              <a:gd name="connsiteY1" fmla="*/ 1511 h 996141"/>
              <a:gd name="connsiteX2" fmla="*/ 920955 w 920955"/>
              <a:gd name="connsiteY2" fmla="*/ 919170 h 996141"/>
              <a:gd name="connsiteX3" fmla="*/ 843984 w 920955"/>
              <a:gd name="connsiteY3" fmla="*/ 996141 h 996141"/>
              <a:gd name="connsiteX4" fmla="*/ 6737 w 920955"/>
              <a:gd name="connsiteY4" fmla="*/ 996141 h 996141"/>
              <a:gd name="connsiteX5" fmla="*/ 4600 w 920955"/>
              <a:gd name="connsiteY5" fmla="*/ 982141 h 996141"/>
              <a:gd name="connsiteX6" fmla="*/ 0 w 920955"/>
              <a:gd name="connsiteY6" fmla="*/ 891037 h 996141"/>
              <a:gd name="connsiteX7" fmla="*/ 891037 w 920955"/>
              <a:gd name="connsiteY7" fmla="*/ 0 h 9961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20955" h="996141">
                <a:moveTo>
                  <a:pt x="891037" y="0"/>
                </a:moveTo>
                <a:lnTo>
                  <a:pt x="920955" y="1511"/>
                </a:lnTo>
                <a:lnTo>
                  <a:pt x="920955" y="919170"/>
                </a:lnTo>
                <a:cubicBezTo>
                  <a:pt x="920955" y="961680"/>
                  <a:pt x="886494" y="996141"/>
                  <a:pt x="843984" y="996141"/>
                </a:cubicBezTo>
                <a:lnTo>
                  <a:pt x="6737" y="996141"/>
                </a:lnTo>
                <a:lnTo>
                  <a:pt x="4600" y="982141"/>
                </a:lnTo>
                <a:cubicBezTo>
                  <a:pt x="1558" y="952187"/>
                  <a:pt x="0" y="921794"/>
                  <a:pt x="0" y="891037"/>
                </a:cubicBezTo>
                <a:cubicBezTo>
                  <a:pt x="0" y="398931"/>
                  <a:pt x="398931" y="0"/>
                  <a:pt x="891037" y="0"/>
                </a:cubicBezTo>
                <a:close/>
              </a:path>
            </a:pathLst>
          </a:custGeom>
          <a:gradFill>
            <a:gsLst>
              <a:gs pos="0">
                <a:schemeClr val="accent2">
                  <a:alpha val="2000"/>
                </a:schemeClr>
              </a:gs>
              <a:gs pos="98000">
                <a:schemeClr val="accent1">
                  <a:alpha val="10000"/>
                </a:schemeClr>
              </a:gs>
            </a:gsLst>
            <a:lin ang="162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5" name="任意多边形: 形状 14">
            <a:extLst>
              <a:ext uri="{FF2B5EF4-FFF2-40B4-BE49-F238E27FC236}">
                <a16:creationId xmlns:a16="http://schemas.microsoft.com/office/drawing/2014/main" id="{57A41F81-831C-4543-A09E-6CF95513B594}"/>
              </a:ext>
            </a:extLst>
          </p:cNvPr>
          <p:cNvSpPr/>
          <p:nvPr/>
        </p:nvSpPr>
        <p:spPr>
          <a:xfrm>
            <a:off x="9923348" y="4367485"/>
            <a:ext cx="1547394" cy="1868215"/>
          </a:xfrm>
          <a:custGeom>
            <a:avLst/>
            <a:gdLst>
              <a:gd name="connsiteX0" fmla="*/ 891037 w 920955"/>
              <a:gd name="connsiteY0" fmla="*/ 0 h 996141"/>
              <a:gd name="connsiteX1" fmla="*/ 920955 w 920955"/>
              <a:gd name="connsiteY1" fmla="*/ 1511 h 996141"/>
              <a:gd name="connsiteX2" fmla="*/ 920955 w 920955"/>
              <a:gd name="connsiteY2" fmla="*/ 919170 h 996141"/>
              <a:gd name="connsiteX3" fmla="*/ 843984 w 920955"/>
              <a:gd name="connsiteY3" fmla="*/ 996141 h 996141"/>
              <a:gd name="connsiteX4" fmla="*/ 6737 w 920955"/>
              <a:gd name="connsiteY4" fmla="*/ 996141 h 996141"/>
              <a:gd name="connsiteX5" fmla="*/ 4600 w 920955"/>
              <a:gd name="connsiteY5" fmla="*/ 982141 h 996141"/>
              <a:gd name="connsiteX6" fmla="*/ 0 w 920955"/>
              <a:gd name="connsiteY6" fmla="*/ 891037 h 996141"/>
              <a:gd name="connsiteX7" fmla="*/ 891037 w 920955"/>
              <a:gd name="connsiteY7" fmla="*/ 0 h 9961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20955" h="996141">
                <a:moveTo>
                  <a:pt x="891037" y="0"/>
                </a:moveTo>
                <a:lnTo>
                  <a:pt x="920955" y="1511"/>
                </a:lnTo>
                <a:lnTo>
                  <a:pt x="920955" y="919170"/>
                </a:lnTo>
                <a:cubicBezTo>
                  <a:pt x="920955" y="961680"/>
                  <a:pt x="886494" y="996141"/>
                  <a:pt x="843984" y="996141"/>
                </a:cubicBezTo>
                <a:lnTo>
                  <a:pt x="6737" y="996141"/>
                </a:lnTo>
                <a:lnTo>
                  <a:pt x="4600" y="982141"/>
                </a:lnTo>
                <a:cubicBezTo>
                  <a:pt x="1558" y="952187"/>
                  <a:pt x="0" y="921794"/>
                  <a:pt x="0" y="891037"/>
                </a:cubicBezTo>
                <a:cubicBezTo>
                  <a:pt x="0" y="398931"/>
                  <a:pt x="398931" y="0"/>
                  <a:pt x="891037" y="0"/>
                </a:cubicBezTo>
                <a:close/>
              </a:path>
            </a:pathLst>
          </a:custGeom>
          <a:gradFill>
            <a:gsLst>
              <a:gs pos="0">
                <a:schemeClr val="accent2">
                  <a:alpha val="2000"/>
                </a:schemeClr>
              </a:gs>
              <a:gs pos="98000">
                <a:schemeClr val="accent1">
                  <a:alpha val="10000"/>
                </a:schemeClr>
              </a:gs>
            </a:gsLst>
            <a:lin ang="162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7F1194C1-4898-43E4-B63E-8E35357CFDE8}"/>
              </a:ext>
            </a:extLst>
          </p:cNvPr>
          <p:cNvSpPr txBox="1"/>
          <p:nvPr/>
        </p:nvSpPr>
        <p:spPr>
          <a:xfrm>
            <a:off x="6453852" y="3748331"/>
            <a:ext cx="207215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 defTabSz="914400">
              <a:defRPr/>
            </a:pPr>
            <a:r>
              <a:rPr lang="zh-CN" altLang="en-US" sz="1600" b="1">
                <a:solidFill>
                  <a:srgbClr val="C0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+mn-ea"/>
              </a:rPr>
              <a:t>服务意识有待提高</a:t>
            </a:r>
            <a:endParaRPr lang="zh-CN" altLang="en-US" sz="1600" b="1" dirty="0">
              <a:solidFill>
                <a:srgbClr val="C00000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  <a:sym typeface="+mn-ea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21E35105-49E8-4410-95F5-C28105A3A1C0}"/>
              </a:ext>
            </a:extLst>
          </p:cNvPr>
          <p:cNvSpPr txBox="1"/>
          <p:nvPr/>
        </p:nvSpPr>
        <p:spPr>
          <a:xfrm>
            <a:off x="9174907" y="3748331"/>
            <a:ext cx="207215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 defTabSz="914400">
              <a:defRPr/>
            </a:pPr>
            <a:r>
              <a:rPr lang="zh-CN" altLang="en-US" sz="1600" b="1">
                <a:solidFill>
                  <a:srgbClr val="C0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+mn-ea"/>
              </a:rPr>
              <a:t>绩效考核范围较窄</a:t>
            </a:r>
            <a:endParaRPr lang="zh-CN" altLang="en-US" sz="1600" b="1" dirty="0">
              <a:solidFill>
                <a:srgbClr val="C00000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  <a:sym typeface="+mn-ea"/>
            </a:endParaRPr>
          </a:p>
        </p:txBody>
      </p:sp>
      <p:sp>
        <p:nvSpPr>
          <p:cNvPr id="54" name="图形 24">
            <a:extLst>
              <a:ext uri="{FF2B5EF4-FFF2-40B4-BE49-F238E27FC236}">
                <a16:creationId xmlns:a16="http://schemas.microsoft.com/office/drawing/2014/main" id="{3107C6F0-A986-4737-98BB-AC4270D20A19}"/>
              </a:ext>
            </a:extLst>
          </p:cNvPr>
          <p:cNvSpPr/>
          <p:nvPr/>
        </p:nvSpPr>
        <p:spPr>
          <a:xfrm>
            <a:off x="9998522" y="3041412"/>
            <a:ext cx="414572" cy="554958"/>
          </a:xfrm>
          <a:custGeom>
            <a:avLst/>
            <a:gdLst>
              <a:gd name="connsiteX0" fmla="*/ 250227 w 453242"/>
              <a:gd name="connsiteY0" fmla="*/ 487537 h 606722"/>
              <a:gd name="connsiteX1" fmla="*/ 304277 w 453242"/>
              <a:gd name="connsiteY1" fmla="*/ 487537 h 606722"/>
              <a:gd name="connsiteX2" fmla="*/ 317545 w 453242"/>
              <a:gd name="connsiteY2" fmla="*/ 500804 h 606722"/>
              <a:gd name="connsiteX3" fmla="*/ 304277 w 453242"/>
              <a:gd name="connsiteY3" fmla="*/ 514070 h 606722"/>
              <a:gd name="connsiteX4" fmla="*/ 250227 w 453242"/>
              <a:gd name="connsiteY4" fmla="*/ 514070 h 606722"/>
              <a:gd name="connsiteX5" fmla="*/ 236959 w 453242"/>
              <a:gd name="connsiteY5" fmla="*/ 500804 h 606722"/>
              <a:gd name="connsiteX6" fmla="*/ 250227 w 453242"/>
              <a:gd name="connsiteY6" fmla="*/ 487537 h 606722"/>
              <a:gd name="connsiteX7" fmla="*/ 250225 w 453242"/>
              <a:gd name="connsiteY7" fmla="*/ 423111 h 606722"/>
              <a:gd name="connsiteX8" fmla="*/ 379502 w 453242"/>
              <a:gd name="connsiteY8" fmla="*/ 423111 h 606722"/>
              <a:gd name="connsiteX9" fmla="*/ 392768 w 453242"/>
              <a:gd name="connsiteY9" fmla="*/ 436378 h 606722"/>
              <a:gd name="connsiteX10" fmla="*/ 379502 w 453242"/>
              <a:gd name="connsiteY10" fmla="*/ 449644 h 606722"/>
              <a:gd name="connsiteX11" fmla="*/ 250225 w 453242"/>
              <a:gd name="connsiteY11" fmla="*/ 449644 h 606722"/>
              <a:gd name="connsiteX12" fmla="*/ 236959 w 453242"/>
              <a:gd name="connsiteY12" fmla="*/ 436378 h 606722"/>
              <a:gd name="connsiteX13" fmla="*/ 250225 w 453242"/>
              <a:gd name="connsiteY13" fmla="*/ 423111 h 606722"/>
              <a:gd name="connsiteX14" fmla="*/ 86915 w 453242"/>
              <a:gd name="connsiteY14" fmla="*/ 417338 h 606722"/>
              <a:gd name="connsiteX15" fmla="*/ 86915 w 453242"/>
              <a:gd name="connsiteY15" fmla="*/ 519844 h 606722"/>
              <a:gd name="connsiteX16" fmla="*/ 189472 w 453242"/>
              <a:gd name="connsiteY16" fmla="*/ 519844 h 606722"/>
              <a:gd name="connsiteX17" fmla="*/ 189472 w 453242"/>
              <a:gd name="connsiteY17" fmla="*/ 417338 h 606722"/>
              <a:gd name="connsiteX18" fmla="*/ 73651 w 453242"/>
              <a:gd name="connsiteY18" fmla="*/ 390933 h 606722"/>
              <a:gd name="connsiteX19" fmla="*/ 202736 w 453242"/>
              <a:gd name="connsiteY19" fmla="*/ 390933 h 606722"/>
              <a:gd name="connsiteX20" fmla="*/ 216001 w 453242"/>
              <a:gd name="connsiteY20" fmla="*/ 404180 h 606722"/>
              <a:gd name="connsiteX21" fmla="*/ 216001 w 453242"/>
              <a:gd name="connsiteY21" fmla="*/ 533002 h 606722"/>
              <a:gd name="connsiteX22" fmla="*/ 202736 w 453242"/>
              <a:gd name="connsiteY22" fmla="*/ 546248 h 606722"/>
              <a:gd name="connsiteX23" fmla="*/ 73651 w 453242"/>
              <a:gd name="connsiteY23" fmla="*/ 546248 h 606722"/>
              <a:gd name="connsiteX24" fmla="*/ 60475 w 453242"/>
              <a:gd name="connsiteY24" fmla="*/ 533002 h 606722"/>
              <a:gd name="connsiteX25" fmla="*/ 60475 w 453242"/>
              <a:gd name="connsiteY25" fmla="*/ 404180 h 606722"/>
              <a:gd name="connsiteX26" fmla="*/ 73651 w 453242"/>
              <a:gd name="connsiteY26" fmla="*/ 390933 h 606722"/>
              <a:gd name="connsiteX27" fmla="*/ 250227 w 453242"/>
              <a:gd name="connsiteY27" fmla="*/ 290518 h 606722"/>
              <a:gd name="connsiteX28" fmla="*/ 304277 w 453242"/>
              <a:gd name="connsiteY28" fmla="*/ 290518 h 606722"/>
              <a:gd name="connsiteX29" fmla="*/ 317545 w 453242"/>
              <a:gd name="connsiteY29" fmla="*/ 303758 h 606722"/>
              <a:gd name="connsiteX30" fmla="*/ 304277 w 453242"/>
              <a:gd name="connsiteY30" fmla="*/ 316909 h 606722"/>
              <a:gd name="connsiteX31" fmla="*/ 250227 w 453242"/>
              <a:gd name="connsiteY31" fmla="*/ 316909 h 606722"/>
              <a:gd name="connsiteX32" fmla="*/ 236959 w 453242"/>
              <a:gd name="connsiteY32" fmla="*/ 303758 h 606722"/>
              <a:gd name="connsiteX33" fmla="*/ 250227 w 453242"/>
              <a:gd name="connsiteY33" fmla="*/ 290518 h 606722"/>
              <a:gd name="connsiteX34" fmla="*/ 157216 w 453242"/>
              <a:gd name="connsiteY34" fmla="*/ 245170 h 606722"/>
              <a:gd name="connsiteX35" fmla="*/ 175908 w 453242"/>
              <a:gd name="connsiteY35" fmla="*/ 245170 h 606722"/>
              <a:gd name="connsiteX36" fmla="*/ 175908 w 453242"/>
              <a:gd name="connsiteY36" fmla="*/ 263848 h 606722"/>
              <a:gd name="connsiteX37" fmla="*/ 141906 w 453242"/>
              <a:gd name="connsiteY37" fmla="*/ 297913 h 606722"/>
              <a:gd name="connsiteX38" fmla="*/ 132470 w 453242"/>
              <a:gd name="connsiteY38" fmla="*/ 301738 h 606722"/>
              <a:gd name="connsiteX39" fmla="*/ 123124 w 453242"/>
              <a:gd name="connsiteY39" fmla="*/ 297913 h 606722"/>
              <a:gd name="connsiteX40" fmla="*/ 100426 w 453242"/>
              <a:gd name="connsiteY40" fmla="*/ 275144 h 606722"/>
              <a:gd name="connsiteX41" fmla="*/ 100426 w 453242"/>
              <a:gd name="connsiteY41" fmla="*/ 256466 h 606722"/>
              <a:gd name="connsiteX42" fmla="*/ 119207 w 453242"/>
              <a:gd name="connsiteY42" fmla="*/ 256466 h 606722"/>
              <a:gd name="connsiteX43" fmla="*/ 132470 w 453242"/>
              <a:gd name="connsiteY43" fmla="*/ 269807 h 606722"/>
              <a:gd name="connsiteX44" fmla="*/ 250225 w 453242"/>
              <a:gd name="connsiteY44" fmla="*/ 226092 h 606722"/>
              <a:gd name="connsiteX45" fmla="*/ 379502 w 453242"/>
              <a:gd name="connsiteY45" fmla="*/ 226092 h 606722"/>
              <a:gd name="connsiteX46" fmla="*/ 392768 w 453242"/>
              <a:gd name="connsiteY46" fmla="*/ 239332 h 606722"/>
              <a:gd name="connsiteX47" fmla="*/ 379502 w 453242"/>
              <a:gd name="connsiteY47" fmla="*/ 252483 h 606722"/>
              <a:gd name="connsiteX48" fmla="*/ 250225 w 453242"/>
              <a:gd name="connsiteY48" fmla="*/ 252483 h 606722"/>
              <a:gd name="connsiteX49" fmla="*/ 236959 w 453242"/>
              <a:gd name="connsiteY49" fmla="*/ 239332 h 606722"/>
              <a:gd name="connsiteX50" fmla="*/ 250225 w 453242"/>
              <a:gd name="connsiteY50" fmla="*/ 226092 h 606722"/>
              <a:gd name="connsiteX51" fmla="*/ 86915 w 453242"/>
              <a:gd name="connsiteY51" fmla="*/ 220306 h 606722"/>
              <a:gd name="connsiteX52" fmla="*/ 86915 w 453242"/>
              <a:gd name="connsiteY52" fmla="*/ 322677 h 606722"/>
              <a:gd name="connsiteX53" fmla="*/ 189472 w 453242"/>
              <a:gd name="connsiteY53" fmla="*/ 322677 h 606722"/>
              <a:gd name="connsiteX54" fmla="*/ 189472 w 453242"/>
              <a:gd name="connsiteY54" fmla="*/ 220306 h 606722"/>
              <a:gd name="connsiteX55" fmla="*/ 73651 w 453242"/>
              <a:gd name="connsiteY55" fmla="*/ 193914 h 606722"/>
              <a:gd name="connsiteX56" fmla="*/ 202736 w 453242"/>
              <a:gd name="connsiteY56" fmla="*/ 193914 h 606722"/>
              <a:gd name="connsiteX57" fmla="*/ 216001 w 453242"/>
              <a:gd name="connsiteY57" fmla="*/ 207066 h 606722"/>
              <a:gd name="connsiteX58" fmla="*/ 216001 w 453242"/>
              <a:gd name="connsiteY58" fmla="*/ 335917 h 606722"/>
              <a:gd name="connsiteX59" fmla="*/ 202736 w 453242"/>
              <a:gd name="connsiteY59" fmla="*/ 349158 h 606722"/>
              <a:gd name="connsiteX60" fmla="*/ 73651 w 453242"/>
              <a:gd name="connsiteY60" fmla="*/ 349158 h 606722"/>
              <a:gd name="connsiteX61" fmla="*/ 60475 w 453242"/>
              <a:gd name="connsiteY61" fmla="*/ 335917 h 606722"/>
              <a:gd name="connsiteX62" fmla="*/ 60475 w 453242"/>
              <a:gd name="connsiteY62" fmla="*/ 207066 h 606722"/>
              <a:gd name="connsiteX63" fmla="*/ 73651 w 453242"/>
              <a:gd name="connsiteY63" fmla="*/ 193914 h 606722"/>
              <a:gd name="connsiteX64" fmla="*/ 326605 w 453242"/>
              <a:gd name="connsiteY64" fmla="*/ 45146 h 606722"/>
              <a:gd name="connsiteX65" fmla="*/ 326605 w 453242"/>
              <a:gd name="connsiteY65" fmla="*/ 118020 h 606722"/>
              <a:gd name="connsiteX66" fmla="*/ 335059 w 453242"/>
              <a:gd name="connsiteY66" fmla="*/ 126463 h 606722"/>
              <a:gd name="connsiteX67" fmla="*/ 408034 w 453242"/>
              <a:gd name="connsiteY67" fmla="*/ 126463 h 606722"/>
              <a:gd name="connsiteX68" fmla="*/ 34885 w 453242"/>
              <a:gd name="connsiteY68" fmla="*/ 26483 h 606722"/>
              <a:gd name="connsiteX69" fmla="*/ 26431 w 453242"/>
              <a:gd name="connsiteY69" fmla="*/ 34926 h 606722"/>
              <a:gd name="connsiteX70" fmla="*/ 26431 w 453242"/>
              <a:gd name="connsiteY70" fmla="*/ 571796 h 606722"/>
              <a:gd name="connsiteX71" fmla="*/ 34885 w 453242"/>
              <a:gd name="connsiteY71" fmla="*/ 580239 h 606722"/>
              <a:gd name="connsiteX72" fmla="*/ 418268 w 453242"/>
              <a:gd name="connsiteY72" fmla="*/ 580239 h 606722"/>
              <a:gd name="connsiteX73" fmla="*/ 426722 w 453242"/>
              <a:gd name="connsiteY73" fmla="*/ 571796 h 606722"/>
              <a:gd name="connsiteX74" fmla="*/ 426722 w 453242"/>
              <a:gd name="connsiteY74" fmla="*/ 152947 h 606722"/>
              <a:gd name="connsiteX75" fmla="*/ 335059 w 453242"/>
              <a:gd name="connsiteY75" fmla="*/ 152947 h 606722"/>
              <a:gd name="connsiteX76" fmla="*/ 300085 w 453242"/>
              <a:gd name="connsiteY76" fmla="*/ 118020 h 606722"/>
              <a:gd name="connsiteX77" fmla="*/ 300085 w 453242"/>
              <a:gd name="connsiteY77" fmla="*/ 26483 h 606722"/>
              <a:gd name="connsiteX78" fmla="*/ 34885 w 453242"/>
              <a:gd name="connsiteY78" fmla="*/ 0 h 606722"/>
              <a:gd name="connsiteX79" fmla="*/ 313345 w 453242"/>
              <a:gd name="connsiteY79" fmla="*/ 0 h 606722"/>
              <a:gd name="connsiteX80" fmla="*/ 314680 w 453242"/>
              <a:gd name="connsiteY80" fmla="*/ 89 h 606722"/>
              <a:gd name="connsiteX81" fmla="*/ 315570 w 453242"/>
              <a:gd name="connsiteY81" fmla="*/ 177 h 606722"/>
              <a:gd name="connsiteX82" fmla="*/ 315926 w 453242"/>
              <a:gd name="connsiteY82" fmla="*/ 266 h 606722"/>
              <a:gd name="connsiteX83" fmla="*/ 317083 w 453242"/>
              <a:gd name="connsiteY83" fmla="*/ 533 h 606722"/>
              <a:gd name="connsiteX84" fmla="*/ 317172 w 453242"/>
              <a:gd name="connsiteY84" fmla="*/ 533 h 606722"/>
              <a:gd name="connsiteX85" fmla="*/ 318329 w 453242"/>
              <a:gd name="connsiteY85" fmla="*/ 977 h 606722"/>
              <a:gd name="connsiteX86" fmla="*/ 318418 w 453242"/>
              <a:gd name="connsiteY86" fmla="*/ 977 h 606722"/>
              <a:gd name="connsiteX87" fmla="*/ 319396 w 453242"/>
              <a:gd name="connsiteY87" fmla="*/ 1511 h 606722"/>
              <a:gd name="connsiteX88" fmla="*/ 319574 w 453242"/>
              <a:gd name="connsiteY88" fmla="*/ 1599 h 606722"/>
              <a:gd name="connsiteX89" fmla="*/ 320464 w 453242"/>
              <a:gd name="connsiteY89" fmla="*/ 2044 h 606722"/>
              <a:gd name="connsiteX90" fmla="*/ 320731 w 453242"/>
              <a:gd name="connsiteY90" fmla="*/ 2222 h 606722"/>
              <a:gd name="connsiteX91" fmla="*/ 321443 w 453242"/>
              <a:gd name="connsiteY91" fmla="*/ 2755 h 606722"/>
              <a:gd name="connsiteX92" fmla="*/ 321710 w 453242"/>
              <a:gd name="connsiteY92" fmla="*/ 3021 h 606722"/>
              <a:gd name="connsiteX93" fmla="*/ 322422 w 453242"/>
              <a:gd name="connsiteY93" fmla="*/ 3643 h 606722"/>
              <a:gd name="connsiteX94" fmla="*/ 322689 w 453242"/>
              <a:gd name="connsiteY94" fmla="*/ 3910 h 606722"/>
              <a:gd name="connsiteX95" fmla="*/ 449326 w 453242"/>
              <a:gd name="connsiteY95" fmla="*/ 130373 h 606722"/>
              <a:gd name="connsiteX96" fmla="*/ 449593 w 453242"/>
              <a:gd name="connsiteY96" fmla="*/ 130640 h 606722"/>
              <a:gd name="connsiteX97" fmla="*/ 450216 w 453242"/>
              <a:gd name="connsiteY97" fmla="*/ 131351 h 606722"/>
              <a:gd name="connsiteX98" fmla="*/ 450483 w 453242"/>
              <a:gd name="connsiteY98" fmla="*/ 131618 h 606722"/>
              <a:gd name="connsiteX99" fmla="*/ 451017 w 453242"/>
              <a:gd name="connsiteY99" fmla="*/ 132329 h 606722"/>
              <a:gd name="connsiteX100" fmla="*/ 451195 w 453242"/>
              <a:gd name="connsiteY100" fmla="*/ 132595 h 606722"/>
              <a:gd name="connsiteX101" fmla="*/ 451640 w 453242"/>
              <a:gd name="connsiteY101" fmla="*/ 133484 h 606722"/>
              <a:gd name="connsiteX102" fmla="*/ 451729 w 453242"/>
              <a:gd name="connsiteY102" fmla="*/ 133662 h 606722"/>
              <a:gd name="connsiteX103" fmla="*/ 452263 w 453242"/>
              <a:gd name="connsiteY103" fmla="*/ 134639 h 606722"/>
              <a:gd name="connsiteX104" fmla="*/ 452263 w 453242"/>
              <a:gd name="connsiteY104" fmla="*/ 134728 h 606722"/>
              <a:gd name="connsiteX105" fmla="*/ 452619 w 453242"/>
              <a:gd name="connsiteY105" fmla="*/ 135883 h 606722"/>
              <a:gd name="connsiteX106" fmla="*/ 452708 w 453242"/>
              <a:gd name="connsiteY106" fmla="*/ 135972 h 606722"/>
              <a:gd name="connsiteX107" fmla="*/ 452975 w 453242"/>
              <a:gd name="connsiteY107" fmla="*/ 137128 h 606722"/>
              <a:gd name="connsiteX108" fmla="*/ 453064 w 453242"/>
              <a:gd name="connsiteY108" fmla="*/ 137483 h 606722"/>
              <a:gd name="connsiteX109" fmla="*/ 453153 w 453242"/>
              <a:gd name="connsiteY109" fmla="*/ 138372 h 606722"/>
              <a:gd name="connsiteX110" fmla="*/ 453242 w 453242"/>
              <a:gd name="connsiteY110" fmla="*/ 139705 h 606722"/>
              <a:gd name="connsiteX111" fmla="*/ 453242 w 453242"/>
              <a:gd name="connsiteY111" fmla="*/ 571796 h 606722"/>
              <a:gd name="connsiteX112" fmla="*/ 418268 w 453242"/>
              <a:gd name="connsiteY112" fmla="*/ 606722 h 606722"/>
              <a:gd name="connsiteX113" fmla="*/ 34885 w 453242"/>
              <a:gd name="connsiteY113" fmla="*/ 606722 h 606722"/>
              <a:gd name="connsiteX114" fmla="*/ 0 w 453242"/>
              <a:gd name="connsiteY114" fmla="*/ 571796 h 606722"/>
              <a:gd name="connsiteX115" fmla="*/ 0 w 453242"/>
              <a:gd name="connsiteY115" fmla="*/ 34926 h 606722"/>
              <a:gd name="connsiteX116" fmla="*/ 34885 w 453242"/>
              <a:gd name="connsiteY116" fmla="*/ 0 h 60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</a:cxnLst>
            <a:rect l="l" t="t" r="r" b="b"/>
            <a:pathLst>
              <a:path w="453242" h="606722">
                <a:moveTo>
                  <a:pt x="250227" y="487537"/>
                </a:moveTo>
                <a:lnTo>
                  <a:pt x="304277" y="487537"/>
                </a:lnTo>
                <a:cubicBezTo>
                  <a:pt x="311579" y="487537"/>
                  <a:pt x="317545" y="493503"/>
                  <a:pt x="317545" y="500804"/>
                </a:cubicBezTo>
                <a:cubicBezTo>
                  <a:pt x="317545" y="508105"/>
                  <a:pt x="311579" y="514070"/>
                  <a:pt x="304277" y="514070"/>
                </a:cubicBezTo>
                <a:lnTo>
                  <a:pt x="250227" y="514070"/>
                </a:lnTo>
                <a:cubicBezTo>
                  <a:pt x="242925" y="514070"/>
                  <a:pt x="236959" y="508105"/>
                  <a:pt x="236959" y="500804"/>
                </a:cubicBezTo>
                <a:cubicBezTo>
                  <a:pt x="236959" y="493503"/>
                  <a:pt x="242925" y="487537"/>
                  <a:pt x="250227" y="487537"/>
                </a:cubicBezTo>
                <a:close/>
                <a:moveTo>
                  <a:pt x="250225" y="423111"/>
                </a:moveTo>
                <a:lnTo>
                  <a:pt x="379502" y="423111"/>
                </a:lnTo>
                <a:cubicBezTo>
                  <a:pt x="386803" y="423111"/>
                  <a:pt x="392768" y="429077"/>
                  <a:pt x="392768" y="436378"/>
                </a:cubicBezTo>
                <a:cubicBezTo>
                  <a:pt x="392768" y="443679"/>
                  <a:pt x="386803" y="449644"/>
                  <a:pt x="379502" y="449644"/>
                </a:cubicBezTo>
                <a:lnTo>
                  <a:pt x="250225" y="449644"/>
                </a:lnTo>
                <a:cubicBezTo>
                  <a:pt x="242924" y="449644"/>
                  <a:pt x="236959" y="443679"/>
                  <a:pt x="236959" y="436378"/>
                </a:cubicBezTo>
                <a:cubicBezTo>
                  <a:pt x="236959" y="429077"/>
                  <a:pt x="242924" y="423111"/>
                  <a:pt x="250225" y="423111"/>
                </a:cubicBezTo>
                <a:close/>
                <a:moveTo>
                  <a:pt x="86915" y="417338"/>
                </a:moveTo>
                <a:lnTo>
                  <a:pt x="86915" y="519844"/>
                </a:lnTo>
                <a:lnTo>
                  <a:pt x="189472" y="519844"/>
                </a:lnTo>
                <a:lnTo>
                  <a:pt x="189472" y="417338"/>
                </a:lnTo>
                <a:close/>
                <a:moveTo>
                  <a:pt x="73651" y="390933"/>
                </a:moveTo>
                <a:lnTo>
                  <a:pt x="202736" y="390933"/>
                </a:lnTo>
                <a:cubicBezTo>
                  <a:pt x="210036" y="390933"/>
                  <a:pt x="216001" y="396890"/>
                  <a:pt x="216001" y="404180"/>
                </a:cubicBezTo>
                <a:lnTo>
                  <a:pt x="216001" y="533002"/>
                </a:lnTo>
                <a:cubicBezTo>
                  <a:pt x="216001" y="540381"/>
                  <a:pt x="210036" y="546248"/>
                  <a:pt x="202736" y="546248"/>
                </a:cubicBezTo>
                <a:lnTo>
                  <a:pt x="73651" y="546248"/>
                </a:lnTo>
                <a:cubicBezTo>
                  <a:pt x="66351" y="546248"/>
                  <a:pt x="60475" y="540381"/>
                  <a:pt x="60475" y="533002"/>
                </a:cubicBezTo>
                <a:lnTo>
                  <a:pt x="60475" y="404180"/>
                </a:lnTo>
                <a:cubicBezTo>
                  <a:pt x="60475" y="396890"/>
                  <a:pt x="66351" y="390933"/>
                  <a:pt x="73651" y="390933"/>
                </a:cubicBezTo>
                <a:close/>
                <a:moveTo>
                  <a:pt x="250227" y="290518"/>
                </a:moveTo>
                <a:lnTo>
                  <a:pt x="304277" y="290518"/>
                </a:lnTo>
                <a:cubicBezTo>
                  <a:pt x="311579" y="290518"/>
                  <a:pt x="317545" y="296382"/>
                  <a:pt x="317545" y="303758"/>
                </a:cubicBezTo>
                <a:cubicBezTo>
                  <a:pt x="317545" y="311044"/>
                  <a:pt x="311579" y="316909"/>
                  <a:pt x="304277" y="316909"/>
                </a:cubicBezTo>
                <a:lnTo>
                  <a:pt x="250227" y="316909"/>
                </a:lnTo>
                <a:cubicBezTo>
                  <a:pt x="242925" y="316909"/>
                  <a:pt x="236959" y="311044"/>
                  <a:pt x="236959" y="303758"/>
                </a:cubicBezTo>
                <a:cubicBezTo>
                  <a:pt x="236959" y="296382"/>
                  <a:pt x="242925" y="290518"/>
                  <a:pt x="250227" y="290518"/>
                </a:cubicBezTo>
                <a:close/>
                <a:moveTo>
                  <a:pt x="157216" y="245170"/>
                </a:moveTo>
                <a:cubicBezTo>
                  <a:pt x="162379" y="239923"/>
                  <a:pt x="170746" y="239923"/>
                  <a:pt x="175908" y="245170"/>
                </a:cubicBezTo>
                <a:cubicBezTo>
                  <a:pt x="181071" y="250329"/>
                  <a:pt x="181071" y="258690"/>
                  <a:pt x="175908" y="263848"/>
                </a:cubicBezTo>
                <a:lnTo>
                  <a:pt x="141906" y="297913"/>
                </a:lnTo>
                <a:cubicBezTo>
                  <a:pt x="139413" y="300404"/>
                  <a:pt x="136031" y="301738"/>
                  <a:pt x="132470" y="301738"/>
                </a:cubicBezTo>
                <a:cubicBezTo>
                  <a:pt x="128999" y="301738"/>
                  <a:pt x="125616" y="300404"/>
                  <a:pt x="123124" y="297913"/>
                </a:cubicBezTo>
                <a:lnTo>
                  <a:pt x="100426" y="275144"/>
                </a:lnTo>
                <a:cubicBezTo>
                  <a:pt x="95263" y="269985"/>
                  <a:pt x="95263" y="261625"/>
                  <a:pt x="100426" y="256466"/>
                </a:cubicBezTo>
                <a:cubicBezTo>
                  <a:pt x="105589" y="251307"/>
                  <a:pt x="114045" y="251307"/>
                  <a:pt x="119207" y="256466"/>
                </a:cubicBezTo>
                <a:lnTo>
                  <a:pt x="132470" y="269807"/>
                </a:lnTo>
                <a:close/>
                <a:moveTo>
                  <a:pt x="250225" y="226092"/>
                </a:moveTo>
                <a:lnTo>
                  <a:pt x="379502" y="226092"/>
                </a:lnTo>
                <a:cubicBezTo>
                  <a:pt x="386803" y="226092"/>
                  <a:pt x="392768" y="232045"/>
                  <a:pt x="392768" y="239332"/>
                </a:cubicBezTo>
                <a:cubicBezTo>
                  <a:pt x="392768" y="246618"/>
                  <a:pt x="386803" y="252483"/>
                  <a:pt x="379502" y="252483"/>
                </a:cubicBezTo>
                <a:lnTo>
                  <a:pt x="250225" y="252483"/>
                </a:lnTo>
                <a:cubicBezTo>
                  <a:pt x="242924" y="252483"/>
                  <a:pt x="236959" y="246618"/>
                  <a:pt x="236959" y="239332"/>
                </a:cubicBezTo>
                <a:cubicBezTo>
                  <a:pt x="236959" y="232045"/>
                  <a:pt x="242924" y="226092"/>
                  <a:pt x="250225" y="226092"/>
                </a:cubicBezTo>
                <a:close/>
                <a:moveTo>
                  <a:pt x="86915" y="220306"/>
                </a:moveTo>
                <a:lnTo>
                  <a:pt x="86915" y="322677"/>
                </a:lnTo>
                <a:lnTo>
                  <a:pt x="189472" y="322677"/>
                </a:lnTo>
                <a:lnTo>
                  <a:pt x="189472" y="220306"/>
                </a:lnTo>
                <a:close/>
                <a:moveTo>
                  <a:pt x="73651" y="193914"/>
                </a:moveTo>
                <a:lnTo>
                  <a:pt x="202736" y="193914"/>
                </a:lnTo>
                <a:cubicBezTo>
                  <a:pt x="210036" y="193914"/>
                  <a:pt x="216001" y="199779"/>
                  <a:pt x="216001" y="207066"/>
                </a:cubicBezTo>
                <a:lnTo>
                  <a:pt x="216001" y="335917"/>
                </a:lnTo>
                <a:cubicBezTo>
                  <a:pt x="216001" y="343204"/>
                  <a:pt x="210036" y="349158"/>
                  <a:pt x="202736" y="349158"/>
                </a:cubicBezTo>
                <a:lnTo>
                  <a:pt x="73651" y="349158"/>
                </a:lnTo>
                <a:cubicBezTo>
                  <a:pt x="66351" y="349158"/>
                  <a:pt x="60475" y="343204"/>
                  <a:pt x="60475" y="335917"/>
                </a:cubicBezTo>
                <a:lnTo>
                  <a:pt x="60475" y="207066"/>
                </a:lnTo>
                <a:cubicBezTo>
                  <a:pt x="60475" y="199779"/>
                  <a:pt x="66351" y="193914"/>
                  <a:pt x="73651" y="193914"/>
                </a:cubicBezTo>
                <a:close/>
                <a:moveTo>
                  <a:pt x="326605" y="45146"/>
                </a:moveTo>
                <a:lnTo>
                  <a:pt x="326605" y="118020"/>
                </a:lnTo>
                <a:cubicBezTo>
                  <a:pt x="326605" y="122731"/>
                  <a:pt x="330343" y="126463"/>
                  <a:pt x="335059" y="126463"/>
                </a:cubicBezTo>
                <a:lnTo>
                  <a:pt x="408034" y="126463"/>
                </a:lnTo>
                <a:close/>
                <a:moveTo>
                  <a:pt x="34885" y="26483"/>
                </a:moveTo>
                <a:cubicBezTo>
                  <a:pt x="30258" y="26483"/>
                  <a:pt x="26431" y="30216"/>
                  <a:pt x="26431" y="34926"/>
                </a:cubicBezTo>
                <a:lnTo>
                  <a:pt x="26431" y="571796"/>
                </a:lnTo>
                <a:cubicBezTo>
                  <a:pt x="26431" y="576417"/>
                  <a:pt x="30258" y="580239"/>
                  <a:pt x="34885" y="580239"/>
                </a:cubicBezTo>
                <a:lnTo>
                  <a:pt x="418268" y="580239"/>
                </a:lnTo>
                <a:cubicBezTo>
                  <a:pt x="422984" y="580239"/>
                  <a:pt x="426722" y="576417"/>
                  <a:pt x="426722" y="571796"/>
                </a:cubicBezTo>
                <a:lnTo>
                  <a:pt x="426722" y="152947"/>
                </a:lnTo>
                <a:lnTo>
                  <a:pt x="335059" y="152947"/>
                </a:lnTo>
                <a:cubicBezTo>
                  <a:pt x="315748" y="152947"/>
                  <a:pt x="300085" y="137305"/>
                  <a:pt x="300085" y="118020"/>
                </a:cubicBezTo>
                <a:lnTo>
                  <a:pt x="300085" y="26483"/>
                </a:lnTo>
                <a:close/>
                <a:moveTo>
                  <a:pt x="34885" y="0"/>
                </a:moveTo>
                <a:lnTo>
                  <a:pt x="313345" y="0"/>
                </a:lnTo>
                <a:cubicBezTo>
                  <a:pt x="313790" y="0"/>
                  <a:pt x="314235" y="0"/>
                  <a:pt x="314680" y="89"/>
                </a:cubicBezTo>
                <a:cubicBezTo>
                  <a:pt x="314947" y="89"/>
                  <a:pt x="315303" y="177"/>
                  <a:pt x="315570" y="177"/>
                </a:cubicBezTo>
                <a:cubicBezTo>
                  <a:pt x="315748" y="266"/>
                  <a:pt x="315837" y="266"/>
                  <a:pt x="315926" y="266"/>
                </a:cubicBezTo>
                <a:cubicBezTo>
                  <a:pt x="316282" y="355"/>
                  <a:pt x="316727" y="444"/>
                  <a:pt x="317083" y="533"/>
                </a:cubicBezTo>
                <a:cubicBezTo>
                  <a:pt x="317083" y="533"/>
                  <a:pt x="317172" y="533"/>
                  <a:pt x="317172" y="533"/>
                </a:cubicBezTo>
                <a:cubicBezTo>
                  <a:pt x="317528" y="711"/>
                  <a:pt x="317973" y="800"/>
                  <a:pt x="318329" y="977"/>
                </a:cubicBezTo>
                <a:cubicBezTo>
                  <a:pt x="318329" y="977"/>
                  <a:pt x="318329" y="977"/>
                  <a:pt x="318418" y="977"/>
                </a:cubicBezTo>
                <a:cubicBezTo>
                  <a:pt x="318774" y="1155"/>
                  <a:pt x="319041" y="1333"/>
                  <a:pt x="319396" y="1511"/>
                </a:cubicBezTo>
                <a:cubicBezTo>
                  <a:pt x="319485" y="1511"/>
                  <a:pt x="319485" y="1511"/>
                  <a:pt x="319574" y="1599"/>
                </a:cubicBezTo>
                <a:cubicBezTo>
                  <a:pt x="319841" y="1688"/>
                  <a:pt x="320197" y="1866"/>
                  <a:pt x="320464" y="2044"/>
                </a:cubicBezTo>
                <a:cubicBezTo>
                  <a:pt x="320553" y="2133"/>
                  <a:pt x="320642" y="2133"/>
                  <a:pt x="320731" y="2222"/>
                </a:cubicBezTo>
                <a:cubicBezTo>
                  <a:pt x="320909" y="2399"/>
                  <a:pt x="321176" y="2577"/>
                  <a:pt x="321443" y="2755"/>
                </a:cubicBezTo>
                <a:cubicBezTo>
                  <a:pt x="321532" y="2844"/>
                  <a:pt x="321621" y="2932"/>
                  <a:pt x="321710" y="3021"/>
                </a:cubicBezTo>
                <a:cubicBezTo>
                  <a:pt x="321977" y="3199"/>
                  <a:pt x="322244" y="3466"/>
                  <a:pt x="322422" y="3643"/>
                </a:cubicBezTo>
                <a:cubicBezTo>
                  <a:pt x="322511" y="3732"/>
                  <a:pt x="322600" y="3821"/>
                  <a:pt x="322689" y="3910"/>
                </a:cubicBezTo>
                <a:lnTo>
                  <a:pt x="449326" y="130373"/>
                </a:lnTo>
                <a:cubicBezTo>
                  <a:pt x="449415" y="130462"/>
                  <a:pt x="449504" y="130551"/>
                  <a:pt x="449593" y="130640"/>
                </a:cubicBezTo>
                <a:cubicBezTo>
                  <a:pt x="449771" y="130818"/>
                  <a:pt x="450038" y="131084"/>
                  <a:pt x="450216" y="131351"/>
                </a:cubicBezTo>
                <a:cubicBezTo>
                  <a:pt x="450305" y="131440"/>
                  <a:pt x="450394" y="131529"/>
                  <a:pt x="450483" y="131618"/>
                </a:cubicBezTo>
                <a:cubicBezTo>
                  <a:pt x="450661" y="131884"/>
                  <a:pt x="450839" y="132151"/>
                  <a:pt x="451017" y="132329"/>
                </a:cubicBezTo>
                <a:cubicBezTo>
                  <a:pt x="451017" y="132417"/>
                  <a:pt x="451106" y="132506"/>
                  <a:pt x="451195" y="132595"/>
                </a:cubicBezTo>
                <a:cubicBezTo>
                  <a:pt x="451373" y="132862"/>
                  <a:pt x="451551" y="133217"/>
                  <a:pt x="451640" y="133484"/>
                </a:cubicBezTo>
                <a:cubicBezTo>
                  <a:pt x="451729" y="133573"/>
                  <a:pt x="451729" y="133573"/>
                  <a:pt x="451729" y="133662"/>
                </a:cubicBezTo>
                <a:cubicBezTo>
                  <a:pt x="451907" y="134017"/>
                  <a:pt x="452085" y="134284"/>
                  <a:pt x="452263" y="134639"/>
                </a:cubicBezTo>
                <a:cubicBezTo>
                  <a:pt x="452263" y="134639"/>
                  <a:pt x="452263" y="134728"/>
                  <a:pt x="452263" y="134728"/>
                </a:cubicBezTo>
                <a:cubicBezTo>
                  <a:pt x="452441" y="135084"/>
                  <a:pt x="452530" y="135439"/>
                  <a:pt x="452619" y="135883"/>
                </a:cubicBezTo>
                <a:cubicBezTo>
                  <a:pt x="452708" y="135883"/>
                  <a:pt x="452708" y="135972"/>
                  <a:pt x="452708" y="135972"/>
                </a:cubicBezTo>
                <a:cubicBezTo>
                  <a:pt x="452797" y="136328"/>
                  <a:pt x="452886" y="136683"/>
                  <a:pt x="452975" y="137128"/>
                </a:cubicBezTo>
                <a:cubicBezTo>
                  <a:pt x="452975" y="137217"/>
                  <a:pt x="452975" y="137305"/>
                  <a:pt x="453064" y="137483"/>
                </a:cubicBezTo>
                <a:cubicBezTo>
                  <a:pt x="453064" y="137750"/>
                  <a:pt x="453153" y="138105"/>
                  <a:pt x="453153" y="138372"/>
                </a:cubicBezTo>
                <a:cubicBezTo>
                  <a:pt x="453242" y="138816"/>
                  <a:pt x="453242" y="139261"/>
                  <a:pt x="453242" y="139705"/>
                </a:cubicBezTo>
                <a:lnTo>
                  <a:pt x="453242" y="571796"/>
                </a:lnTo>
                <a:cubicBezTo>
                  <a:pt x="453242" y="590992"/>
                  <a:pt x="437579" y="606722"/>
                  <a:pt x="418268" y="606722"/>
                </a:cubicBezTo>
                <a:lnTo>
                  <a:pt x="34885" y="606722"/>
                </a:lnTo>
                <a:cubicBezTo>
                  <a:pt x="15663" y="606722"/>
                  <a:pt x="0" y="590992"/>
                  <a:pt x="0" y="571796"/>
                </a:cubicBezTo>
                <a:lnTo>
                  <a:pt x="0" y="34926"/>
                </a:lnTo>
                <a:cubicBezTo>
                  <a:pt x="0" y="15641"/>
                  <a:pt x="15663" y="0"/>
                  <a:pt x="34885" y="0"/>
                </a:cubicBezTo>
                <a:close/>
              </a:path>
            </a:pathLst>
          </a:custGeom>
          <a:solidFill>
            <a:schemeClr val="accent1"/>
          </a:solidFill>
          <a:ln w="763" cap="flat">
            <a:noFill/>
            <a:prstDash val="solid"/>
            <a:miter/>
          </a:ln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288D0262-7467-4131-AABE-40A3C63206A1}"/>
              </a:ext>
            </a:extLst>
          </p:cNvPr>
          <p:cNvSpPr txBox="1"/>
          <p:nvPr/>
        </p:nvSpPr>
        <p:spPr>
          <a:xfrm>
            <a:off x="3739681" y="3748331"/>
            <a:ext cx="207215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 defTabSz="914400">
              <a:defRPr/>
            </a:pPr>
            <a:r>
              <a:rPr lang="zh-CN" altLang="en-US" sz="1600" b="1" dirty="0">
                <a:solidFill>
                  <a:srgbClr val="C0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+mn-ea"/>
              </a:rPr>
              <a:t>执行力度有待提高</a:t>
            </a:r>
          </a:p>
        </p:txBody>
      </p:sp>
      <p:sp>
        <p:nvSpPr>
          <p:cNvPr id="43" name="图形 26">
            <a:extLst>
              <a:ext uri="{FF2B5EF4-FFF2-40B4-BE49-F238E27FC236}">
                <a16:creationId xmlns:a16="http://schemas.microsoft.com/office/drawing/2014/main" id="{76DB3DAB-3BBC-4B54-A3FB-5A794121EBBE}"/>
              </a:ext>
            </a:extLst>
          </p:cNvPr>
          <p:cNvSpPr/>
          <p:nvPr/>
        </p:nvSpPr>
        <p:spPr>
          <a:xfrm>
            <a:off x="4485096" y="3069254"/>
            <a:ext cx="581744" cy="472348"/>
          </a:xfrm>
          <a:custGeom>
            <a:avLst/>
            <a:gdLst>
              <a:gd name="connsiteX0" fmla="*/ 260169 w 751964"/>
              <a:gd name="connsiteY0" fmla="*/ 215354 h 610559"/>
              <a:gd name="connsiteX1" fmla="*/ 235964 w 751964"/>
              <a:gd name="connsiteY1" fmla="*/ 209127 h 610559"/>
              <a:gd name="connsiteX2" fmla="*/ 181566 w 751964"/>
              <a:gd name="connsiteY2" fmla="*/ 266148 h 610559"/>
              <a:gd name="connsiteX3" fmla="*/ 235930 w 751964"/>
              <a:gd name="connsiteY3" fmla="*/ 323204 h 610559"/>
              <a:gd name="connsiteX4" fmla="*/ 290327 w 751964"/>
              <a:gd name="connsiteY4" fmla="*/ 266184 h 610559"/>
              <a:gd name="connsiteX5" fmla="*/ 290327 w 751964"/>
              <a:gd name="connsiteY5" fmla="*/ 266148 h 610559"/>
              <a:gd name="connsiteX6" fmla="*/ 284323 w 751964"/>
              <a:gd name="connsiteY6" fmla="*/ 240634 h 610559"/>
              <a:gd name="connsiteX7" fmla="*/ 343003 w 751964"/>
              <a:gd name="connsiteY7" fmla="*/ 178014 h 610559"/>
              <a:gd name="connsiteX8" fmla="*/ 318695 w 751964"/>
              <a:gd name="connsiteY8" fmla="*/ 152966 h 610559"/>
              <a:gd name="connsiteX9" fmla="*/ 235964 w 751964"/>
              <a:gd name="connsiteY9" fmla="*/ 287403 h 610559"/>
              <a:gd name="connsiteX10" fmla="*/ 215682 w 751964"/>
              <a:gd name="connsiteY10" fmla="*/ 266166 h 610559"/>
              <a:gd name="connsiteX11" fmla="*/ 235930 w 751964"/>
              <a:gd name="connsiteY11" fmla="*/ 244893 h 610559"/>
              <a:gd name="connsiteX12" fmla="*/ 256212 w 751964"/>
              <a:gd name="connsiteY12" fmla="*/ 266130 h 610559"/>
              <a:gd name="connsiteX13" fmla="*/ 256212 w 751964"/>
              <a:gd name="connsiteY13" fmla="*/ 266148 h 610559"/>
              <a:gd name="connsiteX14" fmla="*/ 235964 w 751964"/>
              <a:gd name="connsiteY14" fmla="*/ 287403 h 610559"/>
              <a:gd name="connsiteX15" fmla="*/ 137881 w 751964"/>
              <a:gd name="connsiteY15" fmla="*/ 342187 h 610559"/>
              <a:gd name="connsiteX16" fmla="*/ 342576 w 751964"/>
              <a:gd name="connsiteY16" fmla="*/ 342187 h 610559"/>
              <a:gd name="connsiteX17" fmla="*/ 342576 w 751964"/>
              <a:gd name="connsiteY17" fmla="*/ 377970 h 610559"/>
              <a:gd name="connsiteX18" fmla="*/ 137881 w 751964"/>
              <a:gd name="connsiteY18" fmla="*/ 377970 h 610559"/>
              <a:gd name="connsiteX19" fmla="*/ 257286 w 751964"/>
              <a:gd name="connsiteY19" fmla="*/ 395861 h 610559"/>
              <a:gd name="connsiteX20" fmla="*/ 325518 w 751964"/>
              <a:gd name="connsiteY20" fmla="*/ 395861 h 610559"/>
              <a:gd name="connsiteX21" fmla="*/ 325518 w 751964"/>
              <a:gd name="connsiteY21" fmla="*/ 431644 h 610559"/>
              <a:gd name="connsiteX22" fmla="*/ 257286 w 751964"/>
              <a:gd name="connsiteY22" fmla="*/ 431644 h 610559"/>
              <a:gd name="connsiteX23" fmla="*/ 359634 w 751964"/>
              <a:gd name="connsiteY23" fmla="*/ 39194 h 610559"/>
              <a:gd name="connsiteX24" fmla="*/ 235247 w 751964"/>
              <a:gd name="connsiteY24" fmla="*/ 11 h 610559"/>
              <a:gd name="connsiteX25" fmla="*/ 0 w 751964"/>
              <a:gd name="connsiteY25" fmla="*/ 247753 h 610559"/>
              <a:gd name="connsiteX26" fmla="*/ 2 w 751964"/>
              <a:gd name="connsiteY26" fmla="*/ 248256 h 610559"/>
              <a:gd name="connsiteX27" fmla="*/ 171997 w 751964"/>
              <a:gd name="connsiteY27" fmla="*/ 486464 h 610559"/>
              <a:gd name="connsiteX28" fmla="*/ 171997 w 751964"/>
              <a:gd name="connsiteY28" fmla="*/ 574777 h 610559"/>
              <a:gd name="connsiteX29" fmla="*/ 18476 w 751964"/>
              <a:gd name="connsiteY29" fmla="*/ 574777 h 610559"/>
              <a:gd name="connsiteX30" fmla="*/ 18476 w 751964"/>
              <a:gd name="connsiteY30" fmla="*/ 610560 h 610559"/>
              <a:gd name="connsiteX31" fmla="*/ 206112 w 751964"/>
              <a:gd name="connsiteY31" fmla="*/ 610560 h 610559"/>
              <a:gd name="connsiteX32" fmla="*/ 206112 w 751964"/>
              <a:gd name="connsiteY32" fmla="*/ 493961 h 610559"/>
              <a:gd name="connsiteX33" fmla="*/ 274344 w 751964"/>
              <a:gd name="connsiteY33" fmla="*/ 493388 h 610559"/>
              <a:gd name="connsiteX34" fmla="*/ 274344 w 751964"/>
              <a:gd name="connsiteY34" fmla="*/ 610560 h 610559"/>
              <a:gd name="connsiteX35" fmla="*/ 751964 w 751964"/>
              <a:gd name="connsiteY35" fmla="*/ 610560 h 610559"/>
              <a:gd name="connsiteX36" fmla="*/ 751964 w 751964"/>
              <a:gd name="connsiteY36" fmla="*/ 38031 h 610559"/>
              <a:gd name="connsiteX37" fmla="*/ 359634 w 751964"/>
              <a:gd name="connsiteY37" fmla="*/ 38031 h 610559"/>
              <a:gd name="connsiteX38" fmla="*/ 36676 w 751964"/>
              <a:gd name="connsiteY38" fmla="*/ 270621 h 610559"/>
              <a:gd name="connsiteX39" fmla="*/ 69649 w 751964"/>
              <a:gd name="connsiteY39" fmla="*/ 270621 h 610559"/>
              <a:gd name="connsiteX40" fmla="*/ 69649 w 751964"/>
              <a:gd name="connsiteY40" fmla="*/ 234837 h 610559"/>
              <a:gd name="connsiteX41" fmla="*/ 36182 w 751964"/>
              <a:gd name="connsiteY41" fmla="*/ 234837 h 610559"/>
              <a:gd name="connsiteX42" fmla="*/ 78724 w 751964"/>
              <a:gd name="connsiteY42" fmla="*/ 117577 h 610559"/>
              <a:gd name="connsiteX43" fmla="*/ 105045 w 751964"/>
              <a:gd name="connsiteY43" fmla="*/ 145201 h 610559"/>
              <a:gd name="connsiteX44" fmla="*/ 129165 w 751964"/>
              <a:gd name="connsiteY44" fmla="*/ 119903 h 610559"/>
              <a:gd name="connsiteX45" fmla="*/ 101974 w 751964"/>
              <a:gd name="connsiteY45" fmla="*/ 91276 h 610559"/>
              <a:gd name="connsiteX46" fmla="*/ 223085 w 751964"/>
              <a:gd name="connsiteY46" fmla="*/ 36492 h 610559"/>
              <a:gd name="connsiteX47" fmla="*/ 223085 w 751964"/>
              <a:gd name="connsiteY47" fmla="*/ 73814 h 610559"/>
              <a:gd name="connsiteX48" fmla="*/ 257201 w 751964"/>
              <a:gd name="connsiteY48" fmla="*/ 73814 h 610559"/>
              <a:gd name="connsiteX49" fmla="*/ 257201 w 751964"/>
              <a:gd name="connsiteY49" fmla="*/ 36814 h 610559"/>
              <a:gd name="connsiteX50" fmla="*/ 359548 w 751964"/>
              <a:gd name="connsiteY50" fmla="*/ 83064 h 610559"/>
              <a:gd name="connsiteX51" fmla="*/ 359548 w 751964"/>
              <a:gd name="connsiteY51" fmla="*/ 87286 h 610559"/>
              <a:gd name="connsiteX52" fmla="*/ 331301 w 751964"/>
              <a:gd name="connsiteY52" fmla="*/ 119903 h 610559"/>
              <a:gd name="connsiteX53" fmla="*/ 354005 w 751964"/>
              <a:gd name="connsiteY53" fmla="*/ 145201 h 610559"/>
              <a:gd name="connsiteX54" fmla="*/ 359548 w 751964"/>
              <a:gd name="connsiteY54" fmla="*/ 137884 h 610559"/>
              <a:gd name="connsiteX55" fmla="*/ 359548 w 751964"/>
              <a:gd name="connsiteY55" fmla="*/ 413413 h 610559"/>
              <a:gd name="connsiteX56" fmla="*/ 235162 w 751964"/>
              <a:gd name="connsiteY56" fmla="*/ 460754 h 610559"/>
              <a:gd name="connsiteX57" fmla="*/ 36676 w 751964"/>
              <a:gd name="connsiteY57" fmla="*/ 270621 h 610559"/>
              <a:gd name="connsiteX58" fmla="*/ 308460 w 751964"/>
              <a:gd name="connsiteY58" fmla="*/ 485033 h 610559"/>
              <a:gd name="connsiteX59" fmla="*/ 359634 w 751964"/>
              <a:gd name="connsiteY59" fmla="*/ 457319 h 610559"/>
              <a:gd name="connsiteX60" fmla="*/ 359634 w 751964"/>
              <a:gd name="connsiteY60" fmla="*/ 574777 h 610559"/>
              <a:gd name="connsiteX61" fmla="*/ 308460 w 751964"/>
              <a:gd name="connsiteY61" fmla="*/ 574777 h 610559"/>
              <a:gd name="connsiteX62" fmla="*/ 393750 w 751964"/>
              <a:gd name="connsiteY62" fmla="*/ 73814 h 610559"/>
              <a:gd name="connsiteX63" fmla="*/ 717850 w 751964"/>
              <a:gd name="connsiteY63" fmla="*/ 73814 h 610559"/>
              <a:gd name="connsiteX64" fmla="*/ 717850 w 751964"/>
              <a:gd name="connsiteY64" fmla="*/ 574777 h 610559"/>
              <a:gd name="connsiteX65" fmla="*/ 393750 w 751964"/>
              <a:gd name="connsiteY65" fmla="*/ 574777 h 610559"/>
              <a:gd name="connsiteX66" fmla="*/ 444924 w 751964"/>
              <a:gd name="connsiteY66" fmla="*/ 288512 h 610559"/>
              <a:gd name="connsiteX67" fmla="*/ 683735 w 751964"/>
              <a:gd name="connsiteY67" fmla="*/ 288512 h 610559"/>
              <a:gd name="connsiteX68" fmla="*/ 683735 w 751964"/>
              <a:gd name="connsiteY68" fmla="*/ 109597 h 610559"/>
              <a:gd name="connsiteX69" fmla="*/ 444924 w 751964"/>
              <a:gd name="connsiteY69" fmla="*/ 109597 h 610559"/>
              <a:gd name="connsiteX70" fmla="*/ 479040 w 751964"/>
              <a:gd name="connsiteY70" fmla="*/ 145380 h 610559"/>
              <a:gd name="connsiteX71" fmla="*/ 649620 w 751964"/>
              <a:gd name="connsiteY71" fmla="*/ 145380 h 610559"/>
              <a:gd name="connsiteX72" fmla="*/ 649620 w 751964"/>
              <a:gd name="connsiteY72" fmla="*/ 252729 h 610559"/>
              <a:gd name="connsiteX73" fmla="*/ 479040 w 751964"/>
              <a:gd name="connsiteY73" fmla="*/ 252729 h 610559"/>
              <a:gd name="connsiteX74" fmla="*/ 444924 w 751964"/>
              <a:gd name="connsiteY74" fmla="*/ 306404 h 610559"/>
              <a:gd name="connsiteX75" fmla="*/ 444924 w 751964"/>
              <a:gd name="connsiteY75" fmla="*/ 413753 h 610559"/>
              <a:gd name="connsiteX76" fmla="*/ 547271 w 751964"/>
              <a:gd name="connsiteY76" fmla="*/ 413753 h 610559"/>
              <a:gd name="connsiteX77" fmla="*/ 547271 w 751964"/>
              <a:gd name="connsiteY77" fmla="*/ 306404 h 610559"/>
              <a:gd name="connsiteX78" fmla="*/ 505582 w 751964"/>
              <a:gd name="connsiteY78" fmla="*/ 378560 h 610559"/>
              <a:gd name="connsiteX79" fmla="*/ 474673 w 751964"/>
              <a:gd name="connsiteY79" fmla="*/ 378560 h 610559"/>
              <a:gd name="connsiteX80" fmla="*/ 474673 w 751964"/>
              <a:gd name="connsiteY80" fmla="*/ 346177 h 610559"/>
              <a:gd name="connsiteX81" fmla="*/ 505582 w 751964"/>
              <a:gd name="connsiteY81" fmla="*/ 346177 h 610559"/>
              <a:gd name="connsiteX82" fmla="*/ 564329 w 751964"/>
              <a:gd name="connsiteY82" fmla="*/ 413753 h 610559"/>
              <a:gd name="connsiteX83" fmla="*/ 666675 w 751964"/>
              <a:gd name="connsiteY83" fmla="*/ 413753 h 610559"/>
              <a:gd name="connsiteX84" fmla="*/ 666675 w 751964"/>
              <a:gd name="connsiteY84" fmla="*/ 306404 h 610559"/>
              <a:gd name="connsiteX85" fmla="*/ 564329 w 751964"/>
              <a:gd name="connsiteY85" fmla="*/ 306404 h 610559"/>
              <a:gd name="connsiteX86" fmla="*/ 602043 w 751964"/>
              <a:gd name="connsiteY86" fmla="*/ 346177 h 610559"/>
              <a:gd name="connsiteX87" fmla="*/ 632935 w 751964"/>
              <a:gd name="connsiteY87" fmla="*/ 346177 h 610559"/>
              <a:gd name="connsiteX88" fmla="*/ 632935 w 751964"/>
              <a:gd name="connsiteY88" fmla="*/ 378560 h 610559"/>
              <a:gd name="connsiteX89" fmla="*/ 602043 w 751964"/>
              <a:gd name="connsiteY89" fmla="*/ 378560 h 610559"/>
              <a:gd name="connsiteX90" fmla="*/ 427866 w 751964"/>
              <a:gd name="connsiteY90" fmla="*/ 431644 h 610559"/>
              <a:gd name="connsiteX91" fmla="*/ 666675 w 751964"/>
              <a:gd name="connsiteY91" fmla="*/ 431644 h 610559"/>
              <a:gd name="connsiteX92" fmla="*/ 666675 w 751964"/>
              <a:gd name="connsiteY92" fmla="*/ 467428 h 610559"/>
              <a:gd name="connsiteX93" fmla="*/ 427866 w 751964"/>
              <a:gd name="connsiteY93" fmla="*/ 467428 h 610559"/>
              <a:gd name="connsiteX94" fmla="*/ 581385 w 751964"/>
              <a:gd name="connsiteY94" fmla="*/ 485319 h 610559"/>
              <a:gd name="connsiteX95" fmla="*/ 666675 w 751964"/>
              <a:gd name="connsiteY95" fmla="*/ 485319 h 610559"/>
              <a:gd name="connsiteX96" fmla="*/ 666675 w 751964"/>
              <a:gd name="connsiteY96" fmla="*/ 521102 h 610559"/>
              <a:gd name="connsiteX97" fmla="*/ 581385 w 751964"/>
              <a:gd name="connsiteY97" fmla="*/ 521102 h 6105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</a:cxnLst>
            <a:rect l="l" t="t" r="r" b="b"/>
            <a:pathLst>
              <a:path w="751964" h="610559">
                <a:moveTo>
                  <a:pt x="260169" y="215354"/>
                </a:moveTo>
                <a:cubicBezTo>
                  <a:pt x="252679" y="211312"/>
                  <a:pt x="244387" y="209179"/>
                  <a:pt x="235964" y="209127"/>
                </a:cubicBezTo>
                <a:cubicBezTo>
                  <a:pt x="205931" y="209117"/>
                  <a:pt x="181576" y="234647"/>
                  <a:pt x="181566" y="266148"/>
                </a:cubicBezTo>
                <a:cubicBezTo>
                  <a:pt x="181557" y="297649"/>
                  <a:pt x="205896" y="323194"/>
                  <a:pt x="235930" y="323204"/>
                </a:cubicBezTo>
                <a:cubicBezTo>
                  <a:pt x="265964" y="323214"/>
                  <a:pt x="290318" y="297685"/>
                  <a:pt x="290327" y="266184"/>
                </a:cubicBezTo>
                <a:cubicBezTo>
                  <a:pt x="290327" y="266172"/>
                  <a:pt x="290327" y="266160"/>
                  <a:pt x="290327" y="266148"/>
                </a:cubicBezTo>
                <a:cubicBezTo>
                  <a:pt x="290273" y="257265"/>
                  <a:pt x="288216" y="248523"/>
                  <a:pt x="284323" y="240634"/>
                </a:cubicBezTo>
                <a:lnTo>
                  <a:pt x="343003" y="178014"/>
                </a:lnTo>
                <a:lnTo>
                  <a:pt x="318695" y="152966"/>
                </a:lnTo>
                <a:close/>
                <a:moveTo>
                  <a:pt x="235964" y="287403"/>
                </a:moveTo>
                <a:cubicBezTo>
                  <a:pt x="224772" y="287413"/>
                  <a:pt x="215691" y="277905"/>
                  <a:pt x="215682" y="266166"/>
                </a:cubicBezTo>
                <a:cubicBezTo>
                  <a:pt x="215673" y="254427"/>
                  <a:pt x="224738" y="244902"/>
                  <a:pt x="235930" y="244893"/>
                </a:cubicBezTo>
                <a:cubicBezTo>
                  <a:pt x="247122" y="244883"/>
                  <a:pt x="256202" y="254391"/>
                  <a:pt x="256212" y="266130"/>
                </a:cubicBezTo>
                <a:cubicBezTo>
                  <a:pt x="256212" y="266136"/>
                  <a:pt x="256212" y="266142"/>
                  <a:pt x="256212" y="266148"/>
                </a:cubicBezTo>
                <a:cubicBezTo>
                  <a:pt x="256202" y="277875"/>
                  <a:pt x="247145" y="287383"/>
                  <a:pt x="235964" y="287403"/>
                </a:cubicBezTo>
                <a:close/>
                <a:moveTo>
                  <a:pt x="137881" y="342187"/>
                </a:moveTo>
                <a:lnTo>
                  <a:pt x="342576" y="342187"/>
                </a:lnTo>
                <a:lnTo>
                  <a:pt x="342576" y="377970"/>
                </a:lnTo>
                <a:lnTo>
                  <a:pt x="137881" y="377970"/>
                </a:lnTo>
                <a:close/>
                <a:moveTo>
                  <a:pt x="257286" y="395861"/>
                </a:moveTo>
                <a:lnTo>
                  <a:pt x="325518" y="395861"/>
                </a:lnTo>
                <a:lnTo>
                  <a:pt x="325518" y="431644"/>
                </a:lnTo>
                <a:lnTo>
                  <a:pt x="257286" y="431644"/>
                </a:lnTo>
                <a:close/>
                <a:moveTo>
                  <a:pt x="359634" y="39194"/>
                </a:moveTo>
                <a:cubicBezTo>
                  <a:pt x="322914" y="13216"/>
                  <a:pt x="279537" y="-448"/>
                  <a:pt x="235247" y="11"/>
                </a:cubicBezTo>
                <a:cubicBezTo>
                  <a:pt x="105061" y="287"/>
                  <a:pt x="-262" y="111204"/>
                  <a:pt x="0" y="247753"/>
                </a:cubicBezTo>
                <a:cubicBezTo>
                  <a:pt x="1" y="247921"/>
                  <a:pt x="1" y="248088"/>
                  <a:pt x="2" y="248256"/>
                </a:cubicBezTo>
                <a:cubicBezTo>
                  <a:pt x="773" y="358826"/>
                  <a:pt x="70733" y="455719"/>
                  <a:pt x="171997" y="486464"/>
                </a:cubicBezTo>
                <a:lnTo>
                  <a:pt x="171997" y="574777"/>
                </a:lnTo>
                <a:lnTo>
                  <a:pt x="18476" y="574777"/>
                </a:lnTo>
                <a:lnTo>
                  <a:pt x="18476" y="610560"/>
                </a:lnTo>
                <a:lnTo>
                  <a:pt x="206112" y="610560"/>
                </a:lnTo>
                <a:lnTo>
                  <a:pt x="206112" y="493961"/>
                </a:lnTo>
                <a:cubicBezTo>
                  <a:pt x="228744" y="497531"/>
                  <a:pt x="251770" y="497338"/>
                  <a:pt x="274344" y="493388"/>
                </a:cubicBezTo>
                <a:lnTo>
                  <a:pt x="274344" y="610560"/>
                </a:lnTo>
                <a:lnTo>
                  <a:pt x="751964" y="610560"/>
                </a:lnTo>
                <a:lnTo>
                  <a:pt x="751964" y="38031"/>
                </a:lnTo>
                <a:lnTo>
                  <a:pt x="359634" y="38031"/>
                </a:lnTo>
                <a:close/>
                <a:moveTo>
                  <a:pt x="36676" y="270621"/>
                </a:moveTo>
                <a:lnTo>
                  <a:pt x="69649" y="270621"/>
                </a:lnTo>
                <a:lnTo>
                  <a:pt x="69649" y="234837"/>
                </a:lnTo>
                <a:lnTo>
                  <a:pt x="36182" y="234837"/>
                </a:lnTo>
                <a:cubicBezTo>
                  <a:pt x="38706" y="192132"/>
                  <a:pt x="53542" y="151239"/>
                  <a:pt x="78724" y="117577"/>
                </a:cubicBezTo>
                <a:lnTo>
                  <a:pt x="105045" y="145201"/>
                </a:lnTo>
                <a:lnTo>
                  <a:pt x="129165" y="119903"/>
                </a:lnTo>
                <a:lnTo>
                  <a:pt x="101974" y="91276"/>
                </a:lnTo>
                <a:cubicBezTo>
                  <a:pt x="135345" y="59285"/>
                  <a:pt x="178000" y="39990"/>
                  <a:pt x="223085" y="36492"/>
                </a:cubicBezTo>
                <a:lnTo>
                  <a:pt x="223085" y="73814"/>
                </a:lnTo>
                <a:lnTo>
                  <a:pt x="257201" y="73814"/>
                </a:lnTo>
                <a:lnTo>
                  <a:pt x="257201" y="36814"/>
                </a:lnTo>
                <a:cubicBezTo>
                  <a:pt x="296639" y="40768"/>
                  <a:pt x="342491" y="56853"/>
                  <a:pt x="359548" y="83064"/>
                </a:cubicBezTo>
                <a:lnTo>
                  <a:pt x="359548" y="87286"/>
                </a:lnTo>
                <a:lnTo>
                  <a:pt x="331301" y="119903"/>
                </a:lnTo>
                <a:lnTo>
                  <a:pt x="354005" y="145201"/>
                </a:lnTo>
                <a:lnTo>
                  <a:pt x="359548" y="137884"/>
                </a:lnTo>
                <a:lnTo>
                  <a:pt x="359548" y="413413"/>
                </a:lnTo>
                <a:cubicBezTo>
                  <a:pt x="324779" y="444217"/>
                  <a:pt x="280675" y="461003"/>
                  <a:pt x="235162" y="460754"/>
                </a:cubicBezTo>
                <a:cubicBezTo>
                  <a:pt x="132220" y="460367"/>
                  <a:pt x="46356" y="378116"/>
                  <a:pt x="36676" y="270621"/>
                </a:cubicBezTo>
                <a:close/>
                <a:moveTo>
                  <a:pt x="308460" y="485033"/>
                </a:moveTo>
                <a:cubicBezTo>
                  <a:pt x="326765" y="478584"/>
                  <a:pt x="344023" y="469239"/>
                  <a:pt x="359634" y="457319"/>
                </a:cubicBezTo>
                <a:lnTo>
                  <a:pt x="359634" y="574777"/>
                </a:lnTo>
                <a:lnTo>
                  <a:pt x="308460" y="574777"/>
                </a:lnTo>
                <a:close/>
                <a:moveTo>
                  <a:pt x="393750" y="73814"/>
                </a:moveTo>
                <a:lnTo>
                  <a:pt x="717850" y="73814"/>
                </a:lnTo>
                <a:lnTo>
                  <a:pt x="717850" y="574777"/>
                </a:lnTo>
                <a:lnTo>
                  <a:pt x="393750" y="574777"/>
                </a:lnTo>
                <a:close/>
                <a:moveTo>
                  <a:pt x="444924" y="288512"/>
                </a:moveTo>
                <a:lnTo>
                  <a:pt x="683735" y="288512"/>
                </a:lnTo>
                <a:lnTo>
                  <a:pt x="683735" y="109597"/>
                </a:lnTo>
                <a:lnTo>
                  <a:pt x="444924" y="109597"/>
                </a:lnTo>
                <a:close/>
                <a:moveTo>
                  <a:pt x="479040" y="145380"/>
                </a:moveTo>
                <a:lnTo>
                  <a:pt x="649620" y="145380"/>
                </a:lnTo>
                <a:lnTo>
                  <a:pt x="649620" y="252729"/>
                </a:lnTo>
                <a:lnTo>
                  <a:pt x="479040" y="252729"/>
                </a:lnTo>
                <a:close/>
                <a:moveTo>
                  <a:pt x="444924" y="306404"/>
                </a:moveTo>
                <a:lnTo>
                  <a:pt x="444924" y="413753"/>
                </a:lnTo>
                <a:lnTo>
                  <a:pt x="547271" y="413753"/>
                </a:lnTo>
                <a:lnTo>
                  <a:pt x="547271" y="306404"/>
                </a:lnTo>
                <a:close/>
                <a:moveTo>
                  <a:pt x="505582" y="378560"/>
                </a:moveTo>
                <a:lnTo>
                  <a:pt x="474673" y="378560"/>
                </a:lnTo>
                <a:lnTo>
                  <a:pt x="474673" y="346177"/>
                </a:lnTo>
                <a:lnTo>
                  <a:pt x="505582" y="346177"/>
                </a:lnTo>
                <a:close/>
                <a:moveTo>
                  <a:pt x="564329" y="413753"/>
                </a:moveTo>
                <a:lnTo>
                  <a:pt x="666675" y="413753"/>
                </a:lnTo>
                <a:lnTo>
                  <a:pt x="666675" y="306404"/>
                </a:lnTo>
                <a:lnTo>
                  <a:pt x="564329" y="306404"/>
                </a:lnTo>
                <a:close/>
                <a:moveTo>
                  <a:pt x="602043" y="346177"/>
                </a:moveTo>
                <a:lnTo>
                  <a:pt x="632935" y="346177"/>
                </a:lnTo>
                <a:lnTo>
                  <a:pt x="632935" y="378560"/>
                </a:lnTo>
                <a:lnTo>
                  <a:pt x="602043" y="378560"/>
                </a:lnTo>
                <a:close/>
                <a:moveTo>
                  <a:pt x="427866" y="431644"/>
                </a:moveTo>
                <a:lnTo>
                  <a:pt x="666675" y="431644"/>
                </a:lnTo>
                <a:lnTo>
                  <a:pt x="666675" y="467428"/>
                </a:lnTo>
                <a:lnTo>
                  <a:pt x="427866" y="467428"/>
                </a:lnTo>
                <a:close/>
                <a:moveTo>
                  <a:pt x="581385" y="485319"/>
                </a:moveTo>
                <a:lnTo>
                  <a:pt x="666675" y="485319"/>
                </a:lnTo>
                <a:lnTo>
                  <a:pt x="666675" y="521102"/>
                </a:lnTo>
                <a:lnTo>
                  <a:pt x="581385" y="521102"/>
                </a:lnTo>
                <a:close/>
              </a:path>
            </a:pathLst>
          </a:custGeom>
          <a:solidFill>
            <a:schemeClr val="accent1"/>
          </a:solidFill>
          <a:ln w="14151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E02FD7A9-FE59-4C33-9E75-A1EDDB4AF0F8}"/>
              </a:ext>
            </a:extLst>
          </p:cNvPr>
          <p:cNvSpPr txBox="1"/>
          <p:nvPr/>
        </p:nvSpPr>
        <p:spPr>
          <a:xfrm>
            <a:off x="830300" y="3748331"/>
            <a:ext cx="2488098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 defTabSz="914400">
              <a:defRPr/>
            </a:pPr>
            <a:r>
              <a:rPr lang="zh-CN" altLang="en-US" sz="1600" b="1">
                <a:solidFill>
                  <a:srgbClr val="C0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+mn-ea"/>
              </a:rPr>
              <a:t>各方面信息反馈速度较慢</a:t>
            </a:r>
            <a:endParaRPr lang="zh-CN" altLang="en-US" sz="1600" b="1" dirty="0">
              <a:solidFill>
                <a:srgbClr val="C00000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  <a:sym typeface="+mn-ea"/>
            </a:endParaRPr>
          </a:p>
        </p:txBody>
      </p:sp>
      <p:sp>
        <p:nvSpPr>
          <p:cNvPr id="55" name="图形 28">
            <a:extLst>
              <a:ext uri="{FF2B5EF4-FFF2-40B4-BE49-F238E27FC236}">
                <a16:creationId xmlns:a16="http://schemas.microsoft.com/office/drawing/2014/main" id="{6025A7E6-53AE-4858-994F-1F1B999DC608}"/>
              </a:ext>
            </a:extLst>
          </p:cNvPr>
          <p:cNvSpPr/>
          <p:nvPr/>
        </p:nvSpPr>
        <p:spPr>
          <a:xfrm>
            <a:off x="1829891" y="3057858"/>
            <a:ext cx="504206" cy="500451"/>
          </a:xfrm>
          <a:custGeom>
            <a:avLst/>
            <a:gdLst>
              <a:gd name="T0" fmla="*/ 10349 w 10349"/>
              <a:gd name="T1" fmla="*/ 7698 h 10273"/>
              <a:gd name="T2" fmla="*/ 10223 w 10349"/>
              <a:gd name="T3" fmla="*/ 4400 h 10273"/>
              <a:gd name="T4" fmla="*/ 8735 w 10349"/>
              <a:gd name="T5" fmla="*/ 3250 h 10273"/>
              <a:gd name="T6" fmla="*/ 8123 w 10349"/>
              <a:gd name="T7" fmla="*/ 0 h 10273"/>
              <a:gd name="T8" fmla="*/ 1614 w 10349"/>
              <a:gd name="T9" fmla="*/ 613 h 10273"/>
              <a:gd name="T10" fmla="*/ 185 w 10349"/>
              <a:gd name="T11" fmla="*/ 4341 h 10273"/>
              <a:gd name="T12" fmla="*/ 0 w 10349"/>
              <a:gd name="T13" fmla="*/ 4644 h 10273"/>
              <a:gd name="T14" fmla="*/ 1605 w 10349"/>
              <a:gd name="T15" fmla="*/ 10273 h 10273"/>
              <a:gd name="T16" fmla="*/ 10294 w 10349"/>
              <a:gd name="T17" fmla="*/ 9088 h 10273"/>
              <a:gd name="T18" fmla="*/ 9714 w 10349"/>
              <a:gd name="T19" fmla="*/ 8931 h 10273"/>
              <a:gd name="T20" fmla="*/ 1604 w 10349"/>
              <a:gd name="T21" fmla="*/ 9673 h 10273"/>
              <a:gd name="T22" fmla="*/ 599 w 10349"/>
              <a:gd name="T23" fmla="*/ 5068 h 10273"/>
              <a:gd name="T24" fmla="*/ 5174 w 10349"/>
              <a:gd name="T25" fmla="*/ 7754 h 10273"/>
              <a:gd name="T26" fmla="*/ 9749 w 10349"/>
              <a:gd name="T27" fmla="*/ 5069 h 10273"/>
              <a:gd name="T28" fmla="*/ 10049 w 10349"/>
              <a:gd name="T29" fmla="*/ 7998 h 10273"/>
              <a:gd name="T30" fmla="*/ 1613 w 10349"/>
              <a:gd name="T31" fmla="*/ 4976 h 10273"/>
              <a:gd name="T32" fmla="*/ 1613 w 10349"/>
              <a:gd name="T33" fmla="*/ 4004 h 10273"/>
              <a:gd name="T34" fmla="*/ 2213 w 10349"/>
              <a:gd name="T35" fmla="*/ 5334 h 10273"/>
              <a:gd name="T36" fmla="*/ 2225 w 10349"/>
              <a:gd name="T37" fmla="*/ 601 h 10273"/>
              <a:gd name="T38" fmla="*/ 8134 w 10349"/>
              <a:gd name="T39" fmla="*/ 613 h 10273"/>
              <a:gd name="T40" fmla="*/ 5174 w 10349"/>
              <a:gd name="T41" fmla="*/ 7106 h 10273"/>
              <a:gd name="T42" fmla="*/ 8735 w 10349"/>
              <a:gd name="T43" fmla="*/ 4004 h 10273"/>
              <a:gd name="T44" fmla="*/ 8735 w 10349"/>
              <a:gd name="T45" fmla="*/ 4976 h 10273"/>
              <a:gd name="T46" fmla="*/ 3269 w 10349"/>
              <a:gd name="T47" fmla="*/ 1351 h 10273"/>
              <a:gd name="T48" fmla="*/ 2957 w 10349"/>
              <a:gd name="T49" fmla="*/ 1691 h 10273"/>
              <a:gd name="T50" fmla="*/ 7079 w 10349"/>
              <a:gd name="T51" fmla="*/ 2003 h 10273"/>
              <a:gd name="T52" fmla="*/ 7392 w 10349"/>
              <a:gd name="T53" fmla="*/ 1663 h 10273"/>
              <a:gd name="T54" fmla="*/ 7080 w 10349"/>
              <a:gd name="T55" fmla="*/ 3119 h 10273"/>
              <a:gd name="T56" fmla="*/ 2957 w 10349"/>
              <a:gd name="T57" fmla="*/ 3432 h 10273"/>
              <a:gd name="T58" fmla="*/ 3269 w 10349"/>
              <a:gd name="T59" fmla="*/ 3772 h 10273"/>
              <a:gd name="T60" fmla="*/ 7392 w 10349"/>
              <a:gd name="T61" fmla="*/ 3459 h 10273"/>
              <a:gd name="T62" fmla="*/ 7080 w 10349"/>
              <a:gd name="T63" fmla="*/ 3119 h 10273"/>
              <a:gd name="T64" fmla="*/ 3269 w 10349"/>
              <a:gd name="T65" fmla="*/ 4887 h 10273"/>
              <a:gd name="T66" fmla="*/ 2957 w 10349"/>
              <a:gd name="T67" fmla="*/ 5227 h 10273"/>
              <a:gd name="T68" fmla="*/ 5302 w 10349"/>
              <a:gd name="T69" fmla="*/ 5539 h 10273"/>
              <a:gd name="T70" fmla="*/ 5614 w 10349"/>
              <a:gd name="T71" fmla="*/ 5199 h 102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0349" h="10273">
                <a:moveTo>
                  <a:pt x="10049" y="7998"/>
                </a:moveTo>
                <a:cubicBezTo>
                  <a:pt x="10215" y="7998"/>
                  <a:pt x="10349" y="7864"/>
                  <a:pt x="10349" y="7698"/>
                </a:cubicBezTo>
                <a:lnTo>
                  <a:pt x="10349" y="4646"/>
                </a:lnTo>
                <a:cubicBezTo>
                  <a:pt x="10349" y="4544"/>
                  <a:pt x="10299" y="4456"/>
                  <a:pt x="10223" y="4400"/>
                </a:cubicBezTo>
                <a:cubicBezTo>
                  <a:pt x="10207" y="4378"/>
                  <a:pt x="10187" y="4358"/>
                  <a:pt x="10164" y="4342"/>
                </a:cubicBezTo>
                <a:lnTo>
                  <a:pt x="8735" y="3250"/>
                </a:lnTo>
                <a:lnTo>
                  <a:pt x="8735" y="613"/>
                </a:lnTo>
                <a:cubicBezTo>
                  <a:pt x="8735" y="275"/>
                  <a:pt x="8460" y="0"/>
                  <a:pt x="8123" y="0"/>
                </a:cubicBezTo>
                <a:lnTo>
                  <a:pt x="2227" y="0"/>
                </a:lnTo>
                <a:cubicBezTo>
                  <a:pt x="1889" y="0"/>
                  <a:pt x="1614" y="275"/>
                  <a:pt x="1614" y="613"/>
                </a:cubicBezTo>
                <a:lnTo>
                  <a:pt x="1614" y="3249"/>
                </a:lnTo>
                <a:lnTo>
                  <a:pt x="185" y="4341"/>
                </a:lnTo>
                <a:cubicBezTo>
                  <a:pt x="163" y="4358"/>
                  <a:pt x="144" y="4378"/>
                  <a:pt x="127" y="4399"/>
                </a:cubicBezTo>
                <a:cubicBezTo>
                  <a:pt x="50" y="4454"/>
                  <a:pt x="0" y="4543"/>
                  <a:pt x="0" y="4644"/>
                </a:cubicBezTo>
                <a:lnTo>
                  <a:pt x="0" y="8668"/>
                </a:lnTo>
                <a:cubicBezTo>
                  <a:pt x="0" y="9553"/>
                  <a:pt x="720" y="10273"/>
                  <a:pt x="1605" y="10273"/>
                </a:cubicBezTo>
                <a:lnTo>
                  <a:pt x="8745" y="10273"/>
                </a:lnTo>
                <a:cubicBezTo>
                  <a:pt x="9468" y="10273"/>
                  <a:pt x="10104" y="9786"/>
                  <a:pt x="10294" y="9088"/>
                </a:cubicBezTo>
                <a:cubicBezTo>
                  <a:pt x="10338" y="8928"/>
                  <a:pt x="10243" y="8763"/>
                  <a:pt x="10083" y="8719"/>
                </a:cubicBezTo>
                <a:cubicBezTo>
                  <a:pt x="9923" y="8676"/>
                  <a:pt x="9758" y="8771"/>
                  <a:pt x="9714" y="8931"/>
                </a:cubicBezTo>
                <a:cubicBezTo>
                  <a:pt x="9595" y="9368"/>
                  <a:pt x="9197" y="9673"/>
                  <a:pt x="8744" y="9673"/>
                </a:cubicBezTo>
                <a:lnTo>
                  <a:pt x="1604" y="9673"/>
                </a:lnTo>
                <a:cubicBezTo>
                  <a:pt x="1050" y="9673"/>
                  <a:pt x="599" y="9222"/>
                  <a:pt x="599" y="8668"/>
                </a:cubicBezTo>
                <a:lnTo>
                  <a:pt x="599" y="5068"/>
                </a:lnTo>
                <a:lnTo>
                  <a:pt x="5020" y="7712"/>
                </a:lnTo>
                <a:cubicBezTo>
                  <a:pt x="5068" y="7741"/>
                  <a:pt x="5122" y="7754"/>
                  <a:pt x="5174" y="7754"/>
                </a:cubicBezTo>
                <a:cubicBezTo>
                  <a:pt x="5228" y="7754"/>
                  <a:pt x="5280" y="7741"/>
                  <a:pt x="5328" y="7712"/>
                </a:cubicBezTo>
                <a:lnTo>
                  <a:pt x="9749" y="5069"/>
                </a:lnTo>
                <a:lnTo>
                  <a:pt x="9749" y="7698"/>
                </a:lnTo>
                <a:cubicBezTo>
                  <a:pt x="9749" y="7863"/>
                  <a:pt x="9883" y="7998"/>
                  <a:pt x="10049" y="7998"/>
                </a:cubicBezTo>
                <a:close/>
                <a:moveTo>
                  <a:pt x="1613" y="4004"/>
                </a:moveTo>
                <a:lnTo>
                  <a:pt x="1613" y="4976"/>
                </a:lnTo>
                <a:lnTo>
                  <a:pt x="900" y="4549"/>
                </a:lnTo>
                <a:lnTo>
                  <a:pt x="1613" y="4004"/>
                </a:lnTo>
                <a:close/>
                <a:moveTo>
                  <a:pt x="5174" y="7106"/>
                </a:moveTo>
                <a:lnTo>
                  <a:pt x="2213" y="5334"/>
                </a:lnTo>
                <a:lnTo>
                  <a:pt x="2213" y="613"/>
                </a:lnTo>
                <a:cubicBezTo>
                  <a:pt x="2213" y="607"/>
                  <a:pt x="2219" y="601"/>
                  <a:pt x="2225" y="601"/>
                </a:cubicBezTo>
                <a:lnTo>
                  <a:pt x="8122" y="601"/>
                </a:lnTo>
                <a:cubicBezTo>
                  <a:pt x="8128" y="601"/>
                  <a:pt x="8134" y="607"/>
                  <a:pt x="8134" y="613"/>
                </a:cubicBezTo>
                <a:lnTo>
                  <a:pt x="8134" y="5334"/>
                </a:lnTo>
                <a:lnTo>
                  <a:pt x="5174" y="7106"/>
                </a:lnTo>
                <a:close/>
                <a:moveTo>
                  <a:pt x="8735" y="4976"/>
                </a:moveTo>
                <a:lnTo>
                  <a:pt x="8735" y="4004"/>
                </a:lnTo>
                <a:lnTo>
                  <a:pt x="9448" y="4549"/>
                </a:lnTo>
                <a:lnTo>
                  <a:pt x="8735" y="4976"/>
                </a:lnTo>
                <a:close/>
                <a:moveTo>
                  <a:pt x="7080" y="1351"/>
                </a:moveTo>
                <a:lnTo>
                  <a:pt x="3269" y="1351"/>
                </a:lnTo>
                <a:cubicBezTo>
                  <a:pt x="3098" y="1351"/>
                  <a:pt x="2957" y="1492"/>
                  <a:pt x="2957" y="1663"/>
                </a:cubicBezTo>
                <a:lnTo>
                  <a:pt x="2957" y="1691"/>
                </a:lnTo>
                <a:cubicBezTo>
                  <a:pt x="2957" y="1863"/>
                  <a:pt x="3098" y="2003"/>
                  <a:pt x="3269" y="2003"/>
                </a:cubicBezTo>
                <a:lnTo>
                  <a:pt x="7079" y="2003"/>
                </a:lnTo>
                <a:cubicBezTo>
                  <a:pt x="7252" y="2003"/>
                  <a:pt x="7392" y="1862"/>
                  <a:pt x="7392" y="1691"/>
                </a:cubicBezTo>
                <a:lnTo>
                  <a:pt x="7392" y="1663"/>
                </a:lnTo>
                <a:cubicBezTo>
                  <a:pt x="7393" y="1492"/>
                  <a:pt x="7252" y="1351"/>
                  <a:pt x="7080" y="1351"/>
                </a:cubicBezTo>
                <a:close/>
                <a:moveTo>
                  <a:pt x="7080" y="3119"/>
                </a:moveTo>
                <a:lnTo>
                  <a:pt x="3269" y="3119"/>
                </a:lnTo>
                <a:cubicBezTo>
                  <a:pt x="3098" y="3119"/>
                  <a:pt x="2957" y="3261"/>
                  <a:pt x="2957" y="3432"/>
                </a:cubicBezTo>
                <a:lnTo>
                  <a:pt x="2957" y="3459"/>
                </a:lnTo>
                <a:cubicBezTo>
                  <a:pt x="2957" y="3632"/>
                  <a:pt x="3098" y="3772"/>
                  <a:pt x="3269" y="3772"/>
                </a:cubicBezTo>
                <a:lnTo>
                  <a:pt x="7079" y="3772"/>
                </a:lnTo>
                <a:cubicBezTo>
                  <a:pt x="7252" y="3772"/>
                  <a:pt x="7392" y="3631"/>
                  <a:pt x="7392" y="3459"/>
                </a:cubicBezTo>
                <a:lnTo>
                  <a:pt x="7392" y="3432"/>
                </a:lnTo>
                <a:cubicBezTo>
                  <a:pt x="7393" y="3259"/>
                  <a:pt x="7252" y="3119"/>
                  <a:pt x="7080" y="3119"/>
                </a:cubicBezTo>
                <a:close/>
                <a:moveTo>
                  <a:pt x="5302" y="4887"/>
                </a:moveTo>
                <a:lnTo>
                  <a:pt x="3269" y="4887"/>
                </a:lnTo>
                <a:cubicBezTo>
                  <a:pt x="3098" y="4887"/>
                  <a:pt x="2957" y="5028"/>
                  <a:pt x="2957" y="5199"/>
                </a:cubicBezTo>
                <a:lnTo>
                  <a:pt x="2957" y="5227"/>
                </a:lnTo>
                <a:cubicBezTo>
                  <a:pt x="2957" y="5399"/>
                  <a:pt x="3098" y="5539"/>
                  <a:pt x="3269" y="5539"/>
                </a:cubicBezTo>
                <a:lnTo>
                  <a:pt x="5302" y="5539"/>
                </a:lnTo>
                <a:cubicBezTo>
                  <a:pt x="5474" y="5539"/>
                  <a:pt x="5614" y="5398"/>
                  <a:pt x="5614" y="5227"/>
                </a:cubicBezTo>
                <a:lnTo>
                  <a:pt x="5614" y="5199"/>
                </a:lnTo>
                <a:cubicBezTo>
                  <a:pt x="5614" y="5027"/>
                  <a:pt x="5474" y="4887"/>
                  <a:pt x="5302" y="4887"/>
                </a:cubicBezTo>
                <a:close/>
              </a:path>
            </a:pathLst>
          </a:custGeom>
          <a:solidFill>
            <a:schemeClr val="accent1"/>
          </a:solidFill>
          <a:ln w="605" cap="flat">
            <a:noFill/>
            <a:prstDash val="solid"/>
            <a:miter/>
          </a:ln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CFF4BD71-E5AC-4FE5-9E4B-23CE8E200C44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789808" y="393849"/>
            <a:ext cx="1752275" cy="547842"/>
          </a:xfrm>
          <a:prstGeom prst="rect">
            <a:avLst/>
          </a:prstGeom>
          <a:noFill/>
          <a:effectLst/>
        </p:spPr>
        <p:txBody>
          <a:bodyPr wrap="none" lIns="54864" tIns="27432" rIns="54864" bIns="27432" rtlCol="0">
            <a:spAutoFit/>
          </a:bodyPr>
          <a:lstStyle/>
          <a:p>
            <a:r>
              <a:rPr lang="zh-CN" altLang="en-US" sz="3200">
                <a:solidFill>
                  <a:schemeClr val="bg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存在不足</a:t>
            </a:r>
          </a:p>
        </p:txBody>
      </p: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33614835-2964-4E2C-A65E-54AD5608C20D}"/>
              </a:ext>
            </a:extLst>
          </p:cNvPr>
          <p:cNvGrpSpPr/>
          <p:nvPr/>
        </p:nvGrpSpPr>
        <p:grpSpPr>
          <a:xfrm rot="2700000">
            <a:off x="-397832" y="-3326"/>
            <a:ext cx="1182818" cy="552832"/>
            <a:chOff x="3404896" y="320710"/>
            <a:chExt cx="1572391" cy="574952"/>
          </a:xfrm>
        </p:grpSpPr>
        <p:sp>
          <p:nvSpPr>
            <p:cNvPr id="35" name="矩形: 圆角 34">
              <a:extLst>
                <a:ext uri="{FF2B5EF4-FFF2-40B4-BE49-F238E27FC236}">
                  <a16:creationId xmlns:a16="http://schemas.microsoft.com/office/drawing/2014/main" id="{DD0F5F3C-555C-4392-9B3F-CC512DC2181A}"/>
                </a:ext>
              </a:extLst>
            </p:cNvPr>
            <p:cNvSpPr/>
            <p:nvPr/>
          </p:nvSpPr>
          <p:spPr>
            <a:xfrm>
              <a:off x="3819819" y="495822"/>
              <a:ext cx="1157468" cy="191423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2">
                    <a:alpha val="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矩形: 圆角 35">
              <a:extLst>
                <a:ext uri="{FF2B5EF4-FFF2-40B4-BE49-F238E27FC236}">
                  <a16:creationId xmlns:a16="http://schemas.microsoft.com/office/drawing/2014/main" id="{80ECC751-D0DF-49B9-B6CF-49EF13150D39}"/>
                </a:ext>
              </a:extLst>
            </p:cNvPr>
            <p:cNvSpPr/>
            <p:nvPr/>
          </p:nvSpPr>
          <p:spPr>
            <a:xfrm>
              <a:off x="3724401" y="704239"/>
              <a:ext cx="1157468" cy="191423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accent2">
                    <a:alpha val="0"/>
                  </a:schemeClr>
                </a:gs>
                <a:gs pos="100000">
                  <a:schemeClr val="accent2"/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矩形: 圆角 36">
              <a:extLst>
                <a:ext uri="{FF2B5EF4-FFF2-40B4-BE49-F238E27FC236}">
                  <a16:creationId xmlns:a16="http://schemas.microsoft.com/office/drawing/2014/main" id="{936CFBE5-489D-41C2-BB15-157123F566AE}"/>
                </a:ext>
              </a:extLst>
            </p:cNvPr>
            <p:cNvSpPr/>
            <p:nvPr/>
          </p:nvSpPr>
          <p:spPr>
            <a:xfrm>
              <a:off x="3404896" y="320710"/>
              <a:ext cx="1157468" cy="191423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accent2">
                    <a:alpha val="0"/>
                  </a:schemeClr>
                </a:gs>
                <a:gs pos="100000">
                  <a:schemeClr val="accent3"/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45" name="Picture 2">
            <a:extLst>
              <a:ext uri="{FF2B5EF4-FFF2-40B4-BE49-F238E27FC236}">
                <a16:creationId xmlns:a16="http://schemas.microsoft.com/office/drawing/2014/main" id="{84A910E6-6E6E-4FF4-A2DE-D4A56053351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screen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353683" y="472443"/>
            <a:ext cx="1336384" cy="3508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6" name="文本框 45">
            <a:extLst>
              <a:ext uri="{FF2B5EF4-FFF2-40B4-BE49-F238E27FC236}">
                <a16:creationId xmlns:a16="http://schemas.microsoft.com/office/drawing/2014/main" id="{60A0AF09-571F-41EB-A647-C450FE62B463}"/>
              </a:ext>
            </a:extLst>
          </p:cNvPr>
          <p:cNvSpPr txBox="1"/>
          <p:nvPr/>
        </p:nvSpPr>
        <p:spPr>
          <a:xfrm>
            <a:off x="1070284" y="4240883"/>
            <a:ext cx="2008130" cy="16228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>
                <a:solidFill>
                  <a:prstClr val="black"/>
                </a:solidFill>
                <a:latin typeface="HarmonyOS Sans SC Medium" panose="00000600000000000000" pitchFamily="2" charset="-122"/>
                <a:ea typeface="HarmonyOS Sans SC Medium" panose="00000600000000000000" pitchFamily="2" charset="-122"/>
                <a:sym typeface="HarmonyOS Sans SC Medium" panose="00000600000000000000" pitchFamily="2" charset="-122"/>
              </a:rPr>
              <a:t>为了</a:t>
            </a:r>
            <a:r>
              <a:rPr lang="zh-CN" altLang="en-US" sz="1400" dirty="0">
                <a:solidFill>
                  <a:prstClr val="black"/>
                </a:solidFill>
                <a:latin typeface="HarmonyOS Sans SC Medium" panose="00000600000000000000" pitchFamily="2" charset="-122"/>
                <a:ea typeface="HarmonyOS Sans SC Medium" panose="00000600000000000000" pitchFamily="2" charset="-122"/>
                <a:sym typeface="HarmonyOS Sans SC Medium" panose="00000600000000000000" pitchFamily="2" charset="-122"/>
              </a:rPr>
              <a:t>加强管理力度，管理层面增多，使得许多信息不能得到迅速有效的反馈，甚至反馈受阻，致使小问题变成大问题，处理起来比较被动。 </a:t>
            </a:r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id="{91BFFAC4-E619-4CCC-A60D-AA0B51F66EAF}"/>
              </a:ext>
            </a:extLst>
          </p:cNvPr>
          <p:cNvSpPr txBox="1"/>
          <p:nvPr/>
        </p:nvSpPr>
        <p:spPr>
          <a:xfrm>
            <a:off x="3688494" y="4240883"/>
            <a:ext cx="2213820" cy="16228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>
                <a:solidFill>
                  <a:prstClr val="black"/>
                </a:solidFill>
                <a:latin typeface="HarmonyOS Sans SC Medium" panose="00000600000000000000" pitchFamily="2" charset="-122"/>
                <a:ea typeface="HarmonyOS Sans SC Medium" panose="00000600000000000000" pitchFamily="2" charset="-122"/>
                <a:sym typeface="HarmonyOS Sans SC Medium" panose="00000600000000000000" pitchFamily="2" charset="-122"/>
              </a:rPr>
              <a:t>主要</a:t>
            </a:r>
            <a:r>
              <a:rPr lang="zh-CN" altLang="en-US" sz="1400" dirty="0">
                <a:solidFill>
                  <a:prstClr val="black"/>
                </a:solidFill>
                <a:latin typeface="HarmonyOS Sans SC Medium" panose="00000600000000000000" pitchFamily="2" charset="-122"/>
                <a:ea typeface="HarmonyOS Sans SC Medium" panose="00000600000000000000" pitchFamily="2" charset="-122"/>
                <a:sym typeface="HarmonyOS Sans SC Medium" panose="00000600000000000000" pitchFamily="2" charset="-122"/>
              </a:rPr>
              <a:t>体现在部分员工责任心不强、组织纪律观念较差、缺乏团队精神，致使公司规章制度不能有效</a:t>
            </a:r>
            <a:r>
              <a:rPr lang="zh-CN" altLang="en-US" sz="1400">
                <a:solidFill>
                  <a:prstClr val="black"/>
                </a:solidFill>
                <a:latin typeface="HarmonyOS Sans SC Medium" panose="00000600000000000000" pitchFamily="2" charset="-122"/>
                <a:ea typeface="HarmonyOS Sans SC Medium" panose="00000600000000000000" pitchFamily="2" charset="-122"/>
                <a:sym typeface="HarmonyOS Sans SC Medium" panose="00000600000000000000" pitchFamily="2" charset="-122"/>
              </a:rPr>
              <a:t>落实，工作</a:t>
            </a:r>
            <a:r>
              <a:rPr lang="zh-CN" altLang="en-US" sz="1400" dirty="0">
                <a:solidFill>
                  <a:prstClr val="black"/>
                </a:solidFill>
                <a:latin typeface="HarmonyOS Sans SC Medium" panose="00000600000000000000" pitchFamily="2" charset="-122"/>
                <a:ea typeface="HarmonyOS Sans SC Medium" panose="00000600000000000000" pitchFamily="2" charset="-122"/>
                <a:sym typeface="HarmonyOS Sans SC Medium" panose="00000600000000000000" pitchFamily="2" charset="-122"/>
              </a:rPr>
              <a:t>中差错</a:t>
            </a:r>
            <a:r>
              <a:rPr lang="zh-CN" altLang="en-US" sz="1400">
                <a:solidFill>
                  <a:prstClr val="black"/>
                </a:solidFill>
                <a:latin typeface="HarmonyOS Sans SC Medium" panose="00000600000000000000" pitchFamily="2" charset="-122"/>
                <a:ea typeface="HarmonyOS Sans SC Medium" panose="00000600000000000000" pitchFamily="2" charset="-122"/>
                <a:sym typeface="HarmonyOS Sans SC Medium" panose="00000600000000000000" pitchFamily="2" charset="-122"/>
              </a:rPr>
              <a:t>重复出现，份</a:t>
            </a:r>
            <a:r>
              <a:rPr lang="zh-CN" altLang="en-US" sz="1400" dirty="0">
                <a:solidFill>
                  <a:prstClr val="black"/>
                </a:solidFill>
                <a:latin typeface="HarmonyOS Sans SC Medium" panose="00000600000000000000" pitchFamily="2" charset="-122"/>
                <a:ea typeface="HarmonyOS Sans SC Medium" panose="00000600000000000000" pitchFamily="2" charset="-122"/>
                <a:sym typeface="HarmonyOS Sans SC Medium" panose="00000600000000000000" pitchFamily="2" charset="-122"/>
              </a:rPr>
              <a:t>内工作不能及时完成。</a:t>
            </a:r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id="{BA0F0DC2-51B4-47B1-B498-D612D3905CA8}"/>
              </a:ext>
            </a:extLst>
          </p:cNvPr>
          <p:cNvSpPr txBox="1"/>
          <p:nvPr/>
        </p:nvSpPr>
        <p:spPr>
          <a:xfrm>
            <a:off x="6485863" y="4240883"/>
            <a:ext cx="2008130" cy="16228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>
                <a:solidFill>
                  <a:prstClr val="black"/>
                </a:solidFill>
                <a:latin typeface="HarmonyOS Sans SC Medium" panose="00000600000000000000" pitchFamily="2" charset="-122"/>
                <a:ea typeface="HarmonyOS Sans SC Medium" panose="00000600000000000000" pitchFamily="2" charset="-122"/>
                <a:sym typeface="HarmonyOS Sans SC Medium" panose="00000600000000000000" pitchFamily="2" charset="-122"/>
              </a:rPr>
              <a:t>部分</a:t>
            </a:r>
            <a:r>
              <a:rPr lang="zh-CN" altLang="en-US" sz="1400" dirty="0">
                <a:solidFill>
                  <a:prstClr val="black"/>
                </a:solidFill>
                <a:latin typeface="HarmonyOS Sans SC Medium" panose="00000600000000000000" pitchFamily="2" charset="-122"/>
                <a:ea typeface="HarmonyOS Sans SC Medium" panose="00000600000000000000" pitchFamily="2" charset="-122"/>
                <a:sym typeface="HarmonyOS Sans SC Medium" panose="00000600000000000000" pitchFamily="2" charset="-122"/>
              </a:rPr>
              <a:t>员工对“顾客是我们的</a:t>
            </a:r>
            <a:r>
              <a:rPr lang="zh-CN" altLang="en-US" sz="1400">
                <a:solidFill>
                  <a:prstClr val="black"/>
                </a:solidFill>
                <a:latin typeface="HarmonyOS Sans SC Medium" panose="00000600000000000000" pitchFamily="2" charset="-122"/>
                <a:ea typeface="HarmonyOS Sans SC Medium" panose="00000600000000000000" pitchFamily="2" charset="-122"/>
                <a:sym typeface="HarmonyOS Sans SC Medium" panose="00000600000000000000" pitchFamily="2" charset="-122"/>
              </a:rPr>
              <a:t>衣食父母”的</a:t>
            </a:r>
            <a:r>
              <a:rPr lang="zh-CN" altLang="en-US" sz="1400" dirty="0">
                <a:solidFill>
                  <a:prstClr val="black"/>
                </a:solidFill>
                <a:latin typeface="HarmonyOS Sans SC Medium" panose="00000600000000000000" pitchFamily="2" charset="-122"/>
                <a:ea typeface="HarmonyOS Sans SC Medium" panose="00000600000000000000" pitchFamily="2" charset="-122"/>
                <a:sym typeface="HarmonyOS Sans SC Medium" panose="00000600000000000000" pitchFamily="2" charset="-122"/>
              </a:rPr>
              <a:t>认识还 不够</a:t>
            </a:r>
            <a:r>
              <a:rPr lang="zh-CN" altLang="en-US" sz="1400">
                <a:solidFill>
                  <a:prstClr val="black"/>
                </a:solidFill>
                <a:latin typeface="HarmonyOS Sans SC Medium" panose="00000600000000000000" pitchFamily="2" charset="-122"/>
                <a:ea typeface="HarmonyOS Sans SC Medium" panose="00000600000000000000" pitchFamily="2" charset="-122"/>
                <a:sym typeface="HarmonyOS Sans SC Medium" panose="00000600000000000000" pitchFamily="2" charset="-122"/>
              </a:rPr>
              <a:t>深刻，对</a:t>
            </a:r>
            <a:r>
              <a:rPr lang="zh-CN" altLang="en-US" sz="1400" dirty="0">
                <a:solidFill>
                  <a:prstClr val="black"/>
                </a:solidFill>
                <a:latin typeface="HarmonyOS Sans SC Medium" panose="00000600000000000000" pitchFamily="2" charset="-122"/>
                <a:ea typeface="HarmonyOS Sans SC Medium" panose="00000600000000000000" pitchFamily="2" charset="-122"/>
                <a:sym typeface="HarmonyOS Sans SC Medium" panose="00000600000000000000" pitchFamily="2" charset="-122"/>
              </a:rPr>
              <a:t>某些服务</a:t>
            </a:r>
            <a:r>
              <a:rPr lang="zh-CN" altLang="en-US" sz="1400">
                <a:solidFill>
                  <a:prstClr val="black"/>
                </a:solidFill>
                <a:latin typeface="HarmonyOS Sans SC Medium" panose="00000600000000000000" pitchFamily="2" charset="-122"/>
                <a:ea typeface="HarmonyOS Sans SC Medium" panose="00000600000000000000" pitchFamily="2" charset="-122"/>
                <a:sym typeface="HarmonyOS Sans SC Medium" panose="00000600000000000000" pitchFamily="2" charset="-122"/>
              </a:rPr>
              <a:t>方式、服务</a:t>
            </a:r>
            <a:r>
              <a:rPr lang="zh-CN" altLang="en-US" sz="1400" dirty="0">
                <a:solidFill>
                  <a:prstClr val="black"/>
                </a:solidFill>
                <a:latin typeface="HarmonyOS Sans SC Medium" panose="00000600000000000000" pitchFamily="2" charset="-122"/>
                <a:ea typeface="HarmonyOS Sans SC Medium" panose="00000600000000000000" pitchFamily="2" charset="-122"/>
                <a:sym typeface="HarmonyOS Sans SC Medium" panose="00000600000000000000" pitchFamily="2" charset="-122"/>
              </a:rPr>
              <a:t>手段及其服务内涵</a:t>
            </a:r>
            <a:r>
              <a:rPr lang="zh-CN" altLang="en-US" sz="1400">
                <a:solidFill>
                  <a:prstClr val="black"/>
                </a:solidFill>
                <a:latin typeface="HarmonyOS Sans SC Medium" panose="00000600000000000000" pitchFamily="2" charset="-122"/>
                <a:ea typeface="HarmonyOS Sans SC Medium" panose="00000600000000000000" pitchFamily="2" charset="-122"/>
                <a:sym typeface="HarmonyOS Sans SC Medium" panose="00000600000000000000" pitchFamily="2" charset="-122"/>
              </a:rPr>
              <a:t>的认识还</a:t>
            </a:r>
            <a:r>
              <a:rPr lang="zh-CN" altLang="en-US" sz="1400" dirty="0">
                <a:solidFill>
                  <a:prstClr val="black"/>
                </a:solidFill>
                <a:latin typeface="HarmonyOS Sans SC Medium" panose="00000600000000000000" pitchFamily="2" charset="-122"/>
                <a:ea typeface="HarmonyOS Sans SC Medium" panose="00000600000000000000" pitchFamily="2" charset="-122"/>
                <a:sym typeface="HarmonyOS Sans SC Medium" panose="00000600000000000000" pitchFamily="2" charset="-122"/>
              </a:rPr>
              <a:t>很不到位。</a:t>
            </a:r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id="{8870F08D-D7EA-4F7A-98F7-BC01874C98B8}"/>
              </a:ext>
            </a:extLst>
          </p:cNvPr>
          <p:cNvSpPr txBox="1"/>
          <p:nvPr/>
        </p:nvSpPr>
        <p:spPr>
          <a:xfrm>
            <a:off x="9128233" y="4240883"/>
            <a:ext cx="2155150" cy="16228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>
                <a:solidFill>
                  <a:prstClr val="black"/>
                </a:solidFill>
                <a:latin typeface="HarmonyOS Sans SC Medium" panose="00000600000000000000" pitchFamily="2" charset="-122"/>
                <a:ea typeface="HarmonyOS Sans SC Medium" panose="00000600000000000000" pitchFamily="2" charset="-122"/>
                <a:sym typeface="HarmonyOS Sans SC Medium" panose="00000600000000000000" pitchFamily="2" charset="-122"/>
              </a:rPr>
              <a:t>仅</a:t>
            </a:r>
            <a:r>
              <a:rPr lang="zh-CN" altLang="en-US" sz="1400" dirty="0">
                <a:solidFill>
                  <a:prstClr val="black"/>
                </a:solidFill>
                <a:latin typeface="HarmonyOS Sans SC Medium" panose="00000600000000000000" pitchFamily="2" charset="-122"/>
                <a:ea typeface="HarmonyOS Sans SC Medium" panose="00000600000000000000" pitchFamily="2" charset="-122"/>
                <a:sym typeface="HarmonyOS Sans SC Medium" panose="00000600000000000000" pitchFamily="2" charset="-122"/>
              </a:rPr>
              <a:t>对担保部业务受理人员实行绩效</a:t>
            </a:r>
            <a:r>
              <a:rPr lang="zh-CN" altLang="en-US" sz="1400">
                <a:solidFill>
                  <a:prstClr val="black"/>
                </a:solidFill>
                <a:latin typeface="HarmonyOS Sans SC Medium" panose="00000600000000000000" pitchFamily="2" charset="-122"/>
                <a:ea typeface="HarmonyOS Sans SC Medium" panose="00000600000000000000" pitchFamily="2" charset="-122"/>
                <a:sym typeface="HarmonyOS Sans SC Medium" panose="00000600000000000000" pitchFamily="2" charset="-122"/>
              </a:rPr>
              <a:t>考核，这</a:t>
            </a:r>
            <a:r>
              <a:rPr lang="zh-CN" altLang="en-US" sz="1400" dirty="0">
                <a:solidFill>
                  <a:prstClr val="black"/>
                </a:solidFill>
                <a:latin typeface="HarmonyOS Sans SC Medium" panose="00000600000000000000" pitchFamily="2" charset="-122"/>
                <a:ea typeface="HarmonyOS Sans SC Medium" panose="00000600000000000000" pitchFamily="2" charset="-122"/>
                <a:sym typeface="HarmonyOS Sans SC Medium" panose="00000600000000000000" pitchFamily="2" charset="-122"/>
              </a:rPr>
              <a:t>部分员工的积极性得到很大</a:t>
            </a:r>
            <a:r>
              <a:rPr lang="zh-CN" altLang="en-US" sz="1400">
                <a:solidFill>
                  <a:prstClr val="black"/>
                </a:solidFill>
                <a:latin typeface="HarmonyOS Sans SC Medium" panose="00000600000000000000" pitchFamily="2" charset="-122"/>
                <a:ea typeface="HarmonyOS Sans SC Medium" panose="00000600000000000000" pitchFamily="2" charset="-122"/>
                <a:sym typeface="HarmonyOS Sans SC Medium" panose="00000600000000000000" pitchFamily="2" charset="-122"/>
              </a:rPr>
              <a:t>提高，但</a:t>
            </a:r>
            <a:r>
              <a:rPr lang="zh-CN" altLang="en-US" sz="1400" dirty="0">
                <a:solidFill>
                  <a:prstClr val="black"/>
                </a:solidFill>
                <a:latin typeface="HarmonyOS Sans SC Medium" panose="00000600000000000000" pitchFamily="2" charset="-122"/>
                <a:ea typeface="HarmonyOS Sans SC Medium" panose="00000600000000000000" pitchFamily="2" charset="-122"/>
                <a:sym typeface="HarmonyOS Sans SC Medium" panose="00000600000000000000" pitchFamily="2" charset="-122"/>
              </a:rPr>
              <a:t>对其他员工产生</a:t>
            </a:r>
            <a:r>
              <a:rPr lang="zh-CN" altLang="en-US" sz="1400">
                <a:solidFill>
                  <a:prstClr val="black"/>
                </a:solidFill>
                <a:latin typeface="HarmonyOS Sans SC Medium" panose="00000600000000000000" pitchFamily="2" charset="-122"/>
                <a:ea typeface="HarmonyOS Sans SC Medium" panose="00000600000000000000" pitchFamily="2" charset="-122"/>
                <a:sym typeface="HarmonyOS Sans SC Medium" panose="00000600000000000000" pitchFamily="2" charset="-122"/>
              </a:rPr>
              <a:t>了一定的</a:t>
            </a:r>
            <a:r>
              <a:rPr lang="zh-CN" altLang="en-US" sz="1400" dirty="0">
                <a:solidFill>
                  <a:prstClr val="black"/>
                </a:solidFill>
                <a:latin typeface="HarmonyOS Sans SC Medium" panose="00000600000000000000" pitchFamily="2" charset="-122"/>
                <a:ea typeface="HarmonyOS Sans SC Medium" panose="00000600000000000000" pitchFamily="2" charset="-122"/>
                <a:sym typeface="HarmonyOS Sans SC Medium" panose="00000600000000000000" pitchFamily="2" charset="-122"/>
              </a:rPr>
              <a:t>负面作用，在一定程度上影响了工作积极性。 </a:t>
            </a:r>
          </a:p>
        </p:txBody>
      </p:sp>
      <p:sp>
        <p:nvSpPr>
          <p:cNvPr id="53" name="businessman-close-up-with-a-recognition-medal_30716">
            <a:extLst>
              <a:ext uri="{FF2B5EF4-FFF2-40B4-BE49-F238E27FC236}">
                <a16:creationId xmlns:a16="http://schemas.microsoft.com/office/drawing/2014/main" id="{5ABF96EB-C431-416C-B757-468F1ADA140C}"/>
              </a:ext>
            </a:extLst>
          </p:cNvPr>
          <p:cNvSpPr/>
          <p:nvPr/>
        </p:nvSpPr>
        <p:spPr>
          <a:xfrm>
            <a:off x="7185084" y="2981269"/>
            <a:ext cx="609685" cy="608767"/>
          </a:xfrm>
          <a:custGeom>
            <a:avLst/>
            <a:gdLst>
              <a:gd name="connsiteX0" fmla="*/ 262080 w 609614"/>
              <a:gd name="connsiteY0" fmla="*/ 491615 h 608697"/>
              <a:gd name="connsiteX1" fmla="*/ 79278 w 609614"/>
              <a:gd name="connsiteY1" fmla="*/ 520334 h 608697"/>
              <a:gd name="connsiteX2" fmla="*/ 304853 w 609614"/>
              <a:gd name="connsiteY2" fmla="*/ 549788 h 608697"/>
              <a:gd name="connsiteX3" fmla="*/ 530336 w 609614"/>
              <a:gd name="connsiteY3" fmla="*/ 520334 h 608697"/>
              <a:gd name="connsiteX4" fmla="*/ 347534 w 609614"/>
              <a:gd name="connsiteY4" fmla="*/ 491615 h 608697"/>
              <a:gd name="connsiteX5" fmla="*/ 304853 w 609614"/>
              <a:gd name="connsiteY5" fmla="*/ 534232 h 608697"/>
              <a:gd name="connsiteX6" fmla="*/ 225114 w 609614"/>
              <a:gd name="connsiteY6" fmla="*/ 454613 h 608697"/>
              <a:gd name="connsiteX7" fmla="*/ 19635 w 609614"/>
              <a:gd name="connsiteY7" fmla="*/ 520334 h 608697"/>
              <a:gd name="connsiteX8" fmla="*/ 304853 w 609614"/>
              <a:gd name="connsiteY8" fmla="*/ 589091 h 608697"/>
              <a:gd name="connsiteX9" fmla="*/ 589979 w 609614"/>
              <a:gd name="connsiteY9" fmla="*/ 520334 h 608697"/>
              <a:gd name="connsiteX10" fmla="*/ 384592 w 609614"/>
              <a:gd name="connsiteY10" fmla="*/ 454613 h 608697"/>
              <a:gd name="connsiteX11" fmla="*/ 366524 w 609614"/>
              <a:gd name="connsiteY11" fmla="*/ 472654 h 608697"/>
              <a:gd name="connsiteX12" fmla="*/ 550616 w 609614"/>
              <a:gd name="connsiteY12" fmla="*/ 520334 h 608697"/>
              <a:gd name="connsiteX13" fmla="*/ 304853 w 609614"/>
              <a:gd name="connsiteY13" fmla="*/ 569486 h 608697"/>
              <a:gd name="connsiteX14" fmla="*/ 58998 w 609614"/>
              <a:gd name="connsiteY14" fmla="*/ 520334 h 608697"/>
              <a:gd name="connsiteX15" fmla="*/ 243090 w 609614"/>
              <a:gd name="connsiteY15" fmla="*/ 472654 h 608697"/>
              <a:gd name="connsiteX16" fmla="*/ 240048 w 609614"/>
              <a:gd name="connsiteY16" fmla="*/ 441819 h 608697"/>
              <a:gd name="connsiteX17" fmla="*/ 304853 w 609614"/>
              <a:gd name="connsiteY17" fmla="*/ 506527 h 608697"/>
              <a:gd name="connsiteX18" fmla="*/ 369566 w 609614"/>
              <a:gd name="connsiteY18" fmla="*/ 441819 h 608697"/>
              <a:gd name="connsiteX19" fmla="*/ 344124 w 609614"/>
              <a:gd name="connsiteY19" fmla="*/ 314152 h 608697"/>
              <a:gd name="connsiteX20" fmla="*/ 344124 w 609614"/>
              <a:gd name="connsiteY20" fmla="*/ 422213 h 608697"/>
              <a:gd name="connsiteX21" fmla="*/ 383486 w 609614"/>
              <a:gd name="connsiteY21" fmla="*/ 422213 h 608697"/>
              <a:gd name="connsiteX22" fmla="*/ 383486 w 609614"/>
              <a:gd name="connsiteY22" fmla="*/ 314152 h 608697"/>
              <a:gd name="connsiteX23" fmla="*/ 285126 w 609614"/>
              <a:gd name="connsiteY23" fmla="*/ 314152 h 608697"/>
              <a:gd name="connsiteX24" fmla="*/ 285126 w 609614"/>
              <a:gd name="connsiteY24" fmla="*/ 422213 h 608697"/>
              <a:gd name="connsiteX25" fmla="*/ 324488 w 609614"/>
              <a:gd name="connsiteY25" fmla="*/ 422213 h 608697"/>
              <a:gd name="connsiteX26" fmla="*/ 324488 w 609614"/>
              <a:gd name="connsiteY26" fmla="*/ 314152 h 608697"/>
              <a:gd name="connsiteX27" fmla="*/ 226128 w 609614"/>
              <a:gd name="connsiteY27" fmla="*/ 314152 h 608697"/>
              <a:gd name="connsiteX28" fmla="*/ 226128 w 609614"/>
              <a:gd name="connsiteY28" fmla="*/ 422213 h 608697"/>
              <a:gd name="connsiteX29" fmla="*/ 265490 w 609614"/>
              <a:gd name="connsiteY29" fmla="*/ 422213 h 608697"/>
              <a:gd name="connsiteX30" fmla="*/ 265490 w 609614"/>
              <a:gd name="connsiteY30" fmla="*/ 314152 h 608697"/>
              <a:gd name="connsiteX31" fmla="*/ 226128 w 609614"/>
              <a:gd name="connsiteY31" fmla="*/ 274941 h 608697"/>
              <a:gd name="connsiteX32" fmla="*/ 226128 w 609614"/>
              <a:gd name="connsiteY32" fmla="*/ 294547 h 608697"/>
              <a:gd name="connsiteX33" fmla="*/ 383486 w 609614"/>
              <a:gd name="connsiteY33" fmla="*/ 294547 h 608697"/>
              <a:gd name="connsiteX34" fmla="*/ 383486 w 609614"/>
              <a:gd name="connsiteY34" fmla="*/ 274941 h 608697"/>
              <a:gd name="connsiteX35" fmla="*/ 444756 w 609614"/>
              <a:gd name="connsiteY35" fmla="*/ 214166 h 608697"/>
              <a:gd name="connsiteX36" fmla="*/ 462908 w 609614"/>
              <a:gd name="connsiteY36" fmla="*/ 221715 h 608697"/>
              <a:gd name="connsiteX37" fmla="*/ 455445 w 609614"/>
              <a:gd name="connsiteY37" fmla="*/ 239852 h 608697"/>
              <a:gd name="connsiteX38" fmla="*/ 437293 w 609614"/>
              <a:gd name="connsiteY38" fmla="*/ 232303 h 608697"/>
              <a:gd name="connsiteX39" fmla="*/ 164750 w 609614"/>
              <a:gd name="connsiteY39" fmla="*/ 214166 h 608697"/>
              <a:gd name="connsiteX40" fmla="*/ 172320 w 609614"/>
              <a:gd name="connsiteY40" fmla="*/ 232303 h 608697"/>
              <a:gd name="connsiteX41" fmla="*/ 154134 w 609614"/>
              <a:gd name="connsiteY41" fmla="*/ 239852 h 608697"/>
              <a:gd name="connsiteX42" fmla="*/ 146564 w 609614"/>
              <a:gd name="connsiteY42" fmla="*/ 221715 h 608697"/>
              <a:gd name="connsiteX43" fmla="*/ 491629 w 609614"/>
              <a:gd name="connsiteY43" fmla="*/ 157149 h 608697"/>
              <a:gd name="connsiteX44" fmla="*/ 550622 w 609614"/>
              <a:gd name="connsiteY44" fmla="*/ 157149 h 608697"/>
              <a:gd name="connsiteX45" fmla="*/ 550622 w 609614"/>
              <a:gd name="connsiteY45" fmla="*/ 176696 h 608697"/>
              <a:gd name="connsiteX46" fmla="*/ 491629 w 609614"/>
              <a:gd name="connsiteY46" fmla="*/ 176696 h 608697"/>
              <a:gd name="connsiteX47" fmla="*/ 452324 w 609614"/>
              <a:gd name="connsiteY47" fmla="*/ 157149 h 608697"/>
              <a:gd name="connsiteX48" fmla="*/ 471941 w 609614"/>
              <a:gd name="connsiteY48" fmla="*/ 157149 h 608697"/>
              <a:gd name="connsiteX49" fmla="*/ 471941 w 609614"/>
              <a:gd name="connsiteY49" fmla="*/ 176696 h 608697"/>
              <a:gd name="connsiteX50" fmla="*/ 452324 w 609614"/>
              <a:gd name="connsiteY50" fmla="*/ 176696 h 608697"/>
              <a:gd name="connsiteX51" fmla="*/ 137602 w 609614"/>
              <a:gd name="connsiteY51" fmla="*/ 157149 h 608697"/>
              <a:gd name="connsiteX52" fmla="*/ 157360 w 609614"/>
              <a:gd name="connsiteY52" fmla="*/ 157149 h 608697"/>
              <a:gd name="connsiteX53" fmla="*/ 157360 w 609614"/>
              <a:gd name="connsiteY53" fmla="*/ 176696 h 608697"/>
              <a:gd name="connsiteX54" fmla="*/ 137602 w 609614"/>
              <a:gd name="connsiteY54" fmla="*/ 176696 h 608697"/>
              <a:gd name="connsiteX55" fmla="*/ 58993 w 609614"/>
              <a:gd name="connsiteY55" fmla="*/ 157149 h 608697"/>
              <a:gd name="connsiteX56" fmla="*/ 117986 w 609614"/>
              <a:gd name="connsiteY56" fmla="*/ 157149 h 608697"/>
              <a:gd name="connsiteX57" fmla="*/ 117986 w 609614"/>
              <a:gd name="connsiteY57" fmla="*/ 176696 h 608697"/>
              <a:gd name="connsiteX58" fmla="*/ 58993 w 609614"/>
              <a:gd name="connsiteY58" fmla="*/ 176696 h 608697"/>
              <a:gd name="connsiteX59" fmla="*/ 304853 w 609614"/>
              <a:gd name="connsiteY59" fmla="*/ 147274 h 608697"/>
              <a:gd name="connsiteX60" fmla="*/ 285126 w 609614"/>
              <a:gd name="connsiteY60" fmla="*/ 166880 h 608697"/>
              <a:gd name="connsiteX61" fmla="*/ 304853 w 609614"/>
              <a:gd name="connsiteY61" fmla="*/ 186577 h 608697"/>
              <a:gd name="connsiteX62" fmla="*/ 324488 w 609614"/>
              <a:gd name="connsiteY62" fmla="*/ 166880 h 608697"/>
              <a:gd name="connsiteX63" fmla="*/ 304853 w 609614"/>
              <a:gd name="connsiteY63" fmla="*/ 147274 h 608697"/>
              <a:gd name="connsiteX64" fmla="*/ 455479 w 609614"/>
              <a:gd name="connsiteY64" fmla="*/ 93993 h 608697"/>
              <a:gd name="connsiteX65" fmla="*/ 463049 w 609614"/>
              <a:gd name="connsiteY65" fmla="*/ 112130 h 608697"/>
              <a:gd name="connsiteX66" fmla="*/ 444863 w 609614"/>
              <a:gd name="connsiteY66" fmla="*/ 119679 h 608697"/>
              <a:gd name="connsiteX67" fmla="*/ 437293 w 609614"/>
              <a:gd name="connsiteY67" fmla="*/ 101450 h 608697"/>
              <a:gd name="connsiteX68" fmla="*/ 154134 w 609614"/>
              <a:gd name="connsiteY68" fmla="*/ 93993 h 608697"/>
              <a:gd name="connsiteX69" fmla="*/ 172320 w 609614"/>
              <a:gd name="connsiteY69" fmla="*/ 101542 h 608697"/>
              <a:gd name="connsiteX70" fmla="*/ 164750 w 609614"/>
              <a:gd name="connsiteY70" fmla="*/ 119679 h 608697"/>
              <a:gd name="connsiteX71" fmla="*/ 146564 w 609614"/>
              <a:gd name="connsiteY71" fmla="*/ 112130 h 608697"/>
              <a:gd name="connsiteX72" fmla="*/ 304853 w 609614"/>
              <a:gd name="connsiteY72" fmla="*/ 58911 h 608697"/>
              <a:gd name="connsiteX73" fmla="*/ 196629 w 609614"/>
              <a:gd name="connsiteY73" fmla="*/ 166880 h 608697"/>
              <a:gd name="connsiteX74" fmla="*/ 223731 w 609614"/>
              <a:gd name="connsiteY74" fmla="*/ 238215 h 608697"/>
              <a:gd name="connsiteX75" fmla="*/ 226128 w 609614"/>
              <a:gd name="connsiteY75" fmla="*/ 240976 h 608697"/>
              <a:gd name="connsiteX76" fmla="*/ 226128 w 609614"/>
              <a:gd name="connsiteY76" fmla="*/ 255243 h 608697"/>
              <a:gd name="connsiteX77" fmla="*/ 294989 w 609614"/>
              <a:gd name="connsiteY77" fmla="*/ 255243 h 608697"/>
              <a:gd name="connsiteX78" fmla="*/ 294989 w 609614"/>
              <a:gd name="connsiteY78" fmla="*/ 204802 h 608697"/>
              <a:gd name="connsiteX79" fmla="*/ 265490 w 609614"/>
              <a:gd name="connsiteY79" fmla="*/ 166880 h 608697"/>
              <a:gd name="connsiteX80" fmla="*/ 304853 w 609614"/>
              <a:gd name="connsiteY80" fmla="*/ 127668 h 608697"/>
              <a:gd name="connsiteX81" fmla="*/ 344124 w 609614"/>
              <a:gd name="connsiteY81" fmla="*/ 166880 h 608697"/>
              <a:gd name="connsiteX82" fmla="*/ 314625 w 609614"/>
              <a:gd name="connsiteY82" fmla="*/ 204802 h 608697"/>
              <a:gd name="connsiteX83" fmla="*/ 314625 w 609614"/>
              <a:gd name="connsiteY83" fmla="*/ 255243 h 608697"/>
              <a:gd name="connsiteX84" fmla="*/ 383486 w 609614"/>
              <a:gd name="connsiteY84" fmla="*/ 255243 h 608697"/>
              <a:gd name="connsiteX85" fmla="*/ 383486 w 609614"/>
              <a:gd name="connsiteY85" fmla="*/ 240976 h 608697"/>
              <a:gd name="connsiteX86" fmla="*/ 385975 w 609614"/>
              <a:gd name="connsiteY86" fmla="*/ 238215 h 608697"/>
              <a:gd name="connsiteX87" fmla="*/ 412985 w 609614"/>
              <a:gd name="connsiteY87" fmla="*/ 166880 h 608697"/>
              <a:gd name="connsiteX88" fmla="*/ 304853 w 609614"/>
              <a:gd name="connsiteY88" fmla="*/ 58911 h 608697"/>
              <a:gd name="connsiteX89" fmla="*/ 416018 w 609614"/>
              <a:gd name="connsiteY89" fmla="*/ 41986 h 608697"/>
              <a:gd name="connsiteX90" fmla="*/ 429954 w 609614"/>
              <a:gd name="connsiteY90" fmla="*/ 55887 h 608697"/>
              <a:gd name="connsiteX91" fmla="*/ 416018 w 609614"/>
              <a:gd name="connsiteY91" fmla="*/ 69789 h 608697"/>
              <a:gd name="connsiteX92" fmla="*/ 402081 w 609614"/>
              <a:gd name="connsiteY92" fmla="*/ 55887 h 608697"/>
              <a:gd name="connsiteX93" fmla="*/ 193596 w 609614"/>
              <a:gd name="connsiteY93" fmla="*/ 41986 h 608697"/>
              <a:gd name="connsiteX94" fmla="*/ 207532 w 609614"/>
              <a:gd name="connsiteY94" fmla="*/ 55863 h 608697"/>
              <a:gd name="connsiteX95" fmla="*/ 193596 w 609614"/>
              <a:gd name="connsiteY95" fmla="*/ 69648 h 608697"/>
              <a:gd name="connsiteX96" fmla="*/ 179659 w 609614"/>
              <a:gd name="connsiteY96" fmla="*/ 55863 h 608697"/>
              <a:gd name="connsiteX97" fmla="*/ 304853 w 609614"/>
              <a:gd name="connsiteY97" fmla="*/ 39305 h 608697"/>
              <a:gd name="connsiteX98" fmla="*/ 432620 w 609614"/>
              <a:gd name="connsiteY98" fmla="*/ 166880 h 608697"/>
              <a:gd name="connsiteX99" fmla="*/ 403121 w 609614"/>
              <a:gd name="connsiteY99" fmla="*/ 248248 h 608697"/>
              <a:gd name="connsiteX100" fmla="*/ 403121 w 609614"/>
              <a:gd name="connsiteY100" fmla="*/ 255243 h 608697"/>
              <a:gd name="connsiteX101" fmla="*/ 422849 w 609614"/>
              <a:gd name="connsiteY101" fmla="*/ 255243 h 608697"/>
              <a:gd name="connsiteX102" fmla="*/ 422849 w 609614"/>
              <a:gd name="connsiteY102" fmla="*/ 274941 h 608697"/>
              <a:gd name="connsiteX103" fmla="*/ 403121 w 609614"/>
              <a:gd name="connsiteY103" fmla="*/ 274941 h 608697"/>
              <a:gd name="connsiteX104" fmla="*/ 403121 w 609614"/>
              <a:gd name="connsiteY104" fmla="*/ 294547 h 608697"/>
              <a:gd name="connsiteX105" fmla="*/ 422849 w 609614"/>
              <a:gd name="connsiteY105" fmla="*/ 294547 h 608697"/>
              <a:gd name="connsiteX106" fmla="*/ 422849 w 609614"/>
              <a:gd name="connsiteY106" fmla="*/ 314152 h 608697"/>
              <a:gd name="connsiteX107" fmla="*/ 403121 w 609614"/>
              <a:gd name="connsiteY107" fmla="*/ 314152 h 608697"/>
              <a:gd name="connsiteX108" fmla="*/ 403121 w 609614"/>
              <a:gd name="connsiteY108" fmla="*/ 436020 h 608697"/>
              <a:gd name="connsiteX109" fmla="*/ 402753 w 609614"/>
              <a:gd name="connsiteY109" fmla="*/ 436480 h 608697"/>
              <a:gd name="connsiteX110" fmla="*/ 609614 w 609614"/>
              <a:gd name="connsiteY110" fmla="*/ 520334 h 608697"/>
              <a:gd name="connsiteX111" fmla="*/ 304853 w 609614"/>
              <a:gd name="connsiteY111" fmla="*/ 608697 h 608697"/>
              <a:gd name="connsiteX112" fmla="*/ 0 w 609614"/>
              <a:gd name="connsiteY112" fmla="*/ 520334 h 608697"/>
              <a:gd name="connsiteX113" fmla="*/ 206861 w 609614"/>
              <a:gd name="connsiteY113" fmla="*/ 436480 h 608697"/>
              <a:gd name="connsiteX114" fmla="*/ 206493 w 609614"/>
              <a:gd name="connsiteY114" fmla="*/ 436020 h 608697"/>
              <a:gd name="connsiteX115" fmla="*/ 206493 w 609614"/>
              <a:gd name="connsiteY115" fmla="*/ 314152 h 608697"/>
              <a:gd name="connsiteX116" fmla="*/ 186857 w 609614"/>
              <a:gd name="connsiteY116" fmla="*/ 314152 h 608697"/>
              <a:gd name="connsiteX117" fmla="*/ 186857 w 609614"/>
              <a:gd name="connsiteY117" fmla="*/ 294547 h 608697"/>
              <a:gd name="connsiteX118" fmla="*/ 206493 w 609614"/>
              <a:gd name="connsiteY118" fmla="*/ 294547 h 608697"/>
              <a:gd name="connsiteX119" fmla="*/ 206493 w 609614"/>
              <a:gd name="connsiteY119" fmla="*/ 274941 h 608697"/>
              <a:gd name="connsiteX120" fmla="*/ 186857 w 609614"/>
              <a:gd name="connsiteY120" fmla="*/ 274941 h 608697"/>
              <a:gd name="connsiteX121" fmla="*/ 186857 w 609614"/>
              <a:gd name="connsiteY121" fmla="*/ 255243 h 608697"/>
              <a:gd name="connsiteX122" fmla="*/ 206493 w 609614"/>
              <a:gd name="connsiteY122" fmla="*/ 255243 h 608697"/>
              <a:gd name="connsiteX123" fmla="*/ 206493 w 609614"/>
              <a:gd name="connsiteY123" fmla="*/ 248248 h 608697"/>
              <a:gd name="connsiteX124" fmla="*/ 176994 w 609614"/>
              <a:gd name="connsiteY124" fmla="*/ 166880 h 608697"/>
              <a:gd name="connsiteX125" fmla="*/ 304853 w 609614"/>
              <a:gd name="connsiteY125" fmla="*/ 39305 h 608697"/>
              <a:gd name="connsiteX126" fmla="*/ 359691 w 609614"/>
              <a:gd name="connsiteY126" fmla="*/ 8962 h 608697"/>
              <a:gd name="connsiteX127" fmla="*/ 377877 w 609614"/>
              <a:gd name="connsiteY127" fmla="*/ 16490 h 608697"/>
              <a:gd name="connsiteX128" fmla="*/ 370307 w 609614"/>
              <a:gd name="connsiteY128" fmla="*/ 34577 h 608697"/>
              <a:gd name="connsiteX129" fmla="*/ 352121 w 609614"/>
              <a:gd name="connsiteY129" fmla="*/ 27049 h 608697"/>
              <a:gd name="connsiteX130" fmla="*/ 249923 w 609614"/>
              <a:gd name="connsiteY130" fmla="*/ 8962 h 608697"/>
              <a:gd name="connsiteX131" fmla="*/ 257493 w 609614"/>
              <a:gd name="connsiteY131" fmla="*/ 27049 h 608697"/>
              <a:gd name="connsiteX132" fmla="*/ 239307 w 609614"/>
              <a:gd name="connsiteY132" fmla="*/ 34577 h 608697"/>
              <a:gd name="connsiteX133" fmla="*/ 231737 w 609614"/>
              <a:gd name="connsiteY133" fmla="*/ 16490 h 608697"/>
              <a:gd name="connsiteX134" fmla="*/ 294963 w 609614"/>
              <a:gd name="connsiteY134" fmla="*/ 0 h 608697"/>
              <a:gd name="connsiteX135" fmla="*/ 314651 w 609614"/>
              <a:gd name="connsiteY135" fmla="*/ 0 h 608697"/>
              <a:gd name="connsiteX136" fmla="*/ 314651 w 609614"/>
              <a:gd name="connsiteY136" fmla="*/ 19617 h 608697"/>
              <a:gd name="connsiteX137" fmla="*/ 294963 w 609614"/>
              <a:gd name="connsiteY137" fmla="*/ 19617 h 6086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</a:cxnLst>
            <a:rect l="l" t="t" r="r" b="b"/>
            <a:pathLst>
              <a:path w="609614" h="608697">
                <a:moveTo>
                  <a:pt x="262080" y="491615"/>
                </a:moveTo>
                <a:cubicBezTo>
                  <a:pt x="150629" y="495021"/>
                  <a:pt x="88681" y="510209"/>
                  <a:pt x="79278" y="520334"/>
                </a:cubicBezTo>
                <a:cubicBezTo>
                  <a:pt x="89419" y="530919"/>
                  <a:pt x="163811" y="549788"/>
                  <a:pt x="304853" y="549788"/>
                </a:cubicBezTo>
                <a:cubicBezTo>
                  <a:pt x="445803" y="549788"/>
                  <a:pt x="520195" y="530919"/>
                  <a:pt x="530336" y="520334"/>
                </a:cubicBezTo>
                <a:cubicBezTo>
                  <a:pt x="520933" y="510209"/>
                  <a:pt x="458985" y="495021"/>
                  <a:pt x="347534" y="491615"/>
                </a:cubicBezTo>
                <a:lnTo>
                  <a:pt x="304853" y="534232"/>
                </a:lnTo>
                <a:close/>
                <a:moveTo>
                  <a:pt x="225114" y="454613"/>
                </a:moveTo>
                <a:cubicBezTo>
                  <a:pt x="96425" y="464278"/>
                  <a:pt x="19635" y="495481"/>
                  <a:pt x="19635" y="520334"/>
                </a:cubicBezTo>
                <a:cubicBezTo>
                  <a:pt x="19635" y="549052"/>
                  <a:pt x="128136" y="589091"/>
                  <a:pt x="304853" y="589091"/>
                </a:cubicBezTo>
                <a:cubicBezTo>
                  <a:pt x="481478" y="589091"/>
                  <a:pt x="589979" y="549052"/>
                  <a:pt x="589979" y="520334"/>
                </a:cubicBezTo>
                <a:cubicBezTo>
                  <a:pt x="589979" y="495481"/>
                  <a:pt x="513189" y="464278"/>
                  <a:pt x="384592" y="454613"/>
                </a:cubicBezTo>
                <a:lnTo>
                  <a:pt x="366524" y="472654"/>
                </a:lnTo>
                <a:cubicBezTo>
                  <a:pt x="435478" y="475600"/>
                  <a:pt x="550616" y="485817"/>
                  <a:pt x="550616" y="520334"/>
                </a:cubicBezTo>
                <a:cubicBezTo>
                  <a:pt x="550616" y="568105"/>
                  <a:pt x="330019" y="569486"/>
                  <a:pt x="304853" y="569486"/>
                </a:cubicBezTo>
                <a:cubicBezTo>
                  <a:pt x="279687" y="569486"/>
                  <a:pt x="58998" y="568105"/>
                  <a:pt x="58998" y="520334"/>
                </a:cubicBezTo>
                <a:cubicBezTo>
                  <a:pt x="58998" y="485817"/>
                  <a:pt x="174136" y="475600"/>
                  <a:pt x="243090" y="472654"/>
                </a:cubicBezTo>
                <a:close/>
                <a:moveTo>
                  <a:pt x="240048" y="441819"/>
                </a:moveTo>
                <a:lnTo>
                  <a:pt x="304853" y="506527"/>
                </a:lnTo>
                <a:lnTo>
                  <a:pt x="369566" y="441819"/>
                </a:lnTo>
                <a:close/>
                <a:moveTo>
                  <a:pt x="344124" y="314152"/>
                </a:moveTo>
                <a:lnTo>
                  <a:pt x="344124" y="422213"/>
                </a:lnTo>
                <a:lnTo>
                  <a:pt x="383486" y="422213"/>
                </a:lnTo>
                <a:lnTo>
                  <a:pt x="383486" y="314152"/>
                </a:lnTo>
                <a:close/>
                <a:moveTo>
                  <a:pt x="285126" y="314152"/>
                </a:moveTo>
                <a:lnTo>
                  <a:pt x="285126" y="422213"/>
                </a:lnTo>
                <a:lnTo>
                  <a:pt x="324488" y="422213"/>
                </a:lnTo>
                <a:lnTo>
                  <a:pt x="324488" y="314152"/>
                </a:lnTo>
                <a:close/>
                <a:moveTo>
                  <a:pt x="226128" y="314152"/>
                </a:moveTo>
                <a:lnTo>
                  <a:pt x="226128" y="422213"/>
                </a:lnTo>
                <a:lnTo>
                  <a:pt x="265490" y="422213"/>
                </a:lnTo>
                <a:lnTo>
                  <a:pt x="265490" y="314152"/>
                </a:lnTo>
                <a:close/>
                <a:moveTo>
                  <a:pt x="226128" y="274941"/>
                </a:moveTo>
                <a:lnTo>
                  <a:pt x="226128" y="294547"/>
                </a:lnTo>
                <a:lnTo>
                  <a:pt x="383486" y="294547"/>
                </a:lnTo>
                <a:lnTo>
                  <a:pt x="383486" y="274941"/>
                </a:lnTo>
                <a:close/>
                <a:moveTo>
                  <a:pt x="444756" y="214166"/>
                </a:moveTo>
                <a:lnTo>
                  <a:pt x="462908" y="221715"/>
                </a:lnTo>
                <a:lnTo>
                  <a:pt x="455445" y="239852"/>
                </a:lnTo>
                <a:lnTo>
                  <a:pt x="437293" y="232303"/>
                </a:lnTo>
                <a:close/>
                <a:moveTo>
                  <a:pt x="164750" y="214166"/>
                </a:moveTo>
                <a:lnTo>
                  <a:pt x="172320" y="232303"/>
                </a:lnTo>
                <a:lnTo>
                  <a:pt x="154134" y="239852"/>
                </a:lnTo>
                <a:lnTo>
                  <a:pt x="146564" y="221715"/>
                </a:lnTo>
                <a:close/>
                <a:moveTo>
                  <a:pt x="491629" y="157149"/>
                </a:moveTo>
                <a:lnTo>
                  <a:pt x="550622" y="157149"/>
                </a:lnTo>
                <a:lnTo>
                  <a:pt x="550622" y="176696"/>
                </a:lnTo>
                <a:lnTo>
                  <a:pt x="491629" y="176696"/>
                </a:lnTo>
                <a:close/>
                <a:moveTo>
                  <a:pt x="452324" y="157149"/>
                </a:moveTo>
                <a:lnTo>
                  <a:pt x="471941" y="157149"/>
                </a:lnTo>
                <a:lnTo>
                  <a:pt x="471941" y="176696"/>
                </a:lnTo>
                <a:lnTo>
                  <a:pt x="452324" y="176696"/>
                </a:lnTo>
                <a:close/>
                <a:moveTo>
                  <a:pt x="137602" y="157149"/>
                </a:moveTo>
                <a:lnTo>
                  <a:pt x="157360" y="157149"/>
                </a:lnTo>
                <a:lnTo>
                  <a:pt x="157360" y="176696"/>
                </a:lnTo>
                <a:lnTo>
                  <a:pt x="137602" y="176696"/>
                </a:lnTo>
                <a:close/>
                <a:moveTo>
                  <a:pt x="58993" y="157149"/>
                </a:moveTo>
                <a:lnTo>
                  <a:pt x="117986" y="157149"/>
                </a:lnTo>
                <a:lnTo>
                  <a:pt x="117986" y="176696"/>
                </a:lnTo>
                <a:lnTo>
                  <a:pt x="58993" y="176696"/>
                </a:lnTo>
                <a:close/>
                <a:moveTo>
                  <a:pt x="304853" y="147274"/>
                </a:moveTo>
                <a:cubicBezTo>
                  <a:pt x="293975" y="147274"/>
                  <a:pt x="285126" y="156110"/>
                  <a:pt x="285126" y="166880"/>
                </a:cubicBezTo>
                <a:cubicBezTo>
                  <a:pt x="285126" y="177741"/>
                  <a:pt x="293975" y="186577"/>
                  <a:pt x="304853" y="186577"/>
                </a:cubicBezTo>
                <a:cubicBezTo>
                  <a:pt x="315639" y="186577"/>
                  <a:pt x="324488" y="177741"/>
                  <a:pt x="324488" y="166880"/>
                </a:cubicBezTo>
                <a:cubicBezTo>
                  <a:pt x="324488" y="156110"/>
                  <a:pt x="315639" y="147274"/>
                  <a:pt x="304853" y="147274"/>
                </a:cubicBezTo>
                <a:close/>
                <a:moveTo>
                  <a:pt x="455479" y="93993"/>
                </a:moveTo>
                <a:lnTo>
                  <a:pt x="463049" y="112130"/>
                </a:lnTo>
                <a:lnTo>
                  <a:pt x="444863" y="119679"/>
                </a:lnTo>
                <a:lnTo>
                  <a:pt x="437293" y="101450"/>
                </a:lnTo>
                <a:close/>
                <a:moveTo>
                  <a:pt x="154134" y="93993"/>
                </a:moveTo>
                <a:lnTo>
                  <a:pt x="172320" y="101542"/>
                </a:lnTo>
                <a:lnTo>
                  <a:pt x="164750" y="119679"/>
                </a:lnTo>
                <a:lnTo>
                  <a:pt x="146564" y="112130"/>
                </a:lnTo>
                <a:close/>
                <a:moveTo>
                  <a:pt x="304853" y="58911"/>
                </a:moveTo>
                <a:cubicBezTo>
                  <a:pt x="245210" y="58911"/>
                  <a:pt x="196629" y="107326"/>
                  <a:pt x="196629" y="166880"/>
                </a:cubicBezTo>
                <a:cubicBezTo>
                  <a:pt x="196629" y="193113"/>
                  <a:pt x="206308" y="218425"/>
                  <a:pt x="223731" y="238215"/>
                </a:cubicBezTo>
                <a:lnTo>
                  <a:pt x="226128" y="240976"/>
                </a:lnTo>
                <a:lnTo>
                  <a:pt x="226128" y="255243"/>
                </a:lnTo>
                <a:lnTo>
                  <a:pt x="294989" y="255243"/>
                </a:lnTo>
                <a:lnTo>
                  <a:pt x="294989" y="204802"/>
                </a:lnTo>
                <a:cubicBezTo>
                  <a:pt x="278028" y="200384"/>
                  <a:pt x="265490" y="185197"/>
                  <a:pt x="265490" y="166880"/>
                </a:cubicBezTo>
                <a:cubicBezTo>
                  <a:pt x="265490" y="145249"/>
                  <a:pt x="283098" y="127668"/>
                  <a:pt x="304853" y="127668"/>
                </a:cubicBezTo>
                <a:cubicBezTo>
                  <a:pt x="326516" y="127668"/>
                  <a:pt x="344124" y="145249"/>
                  <a:pt x="344124" y="166880"/>
                </a:cubicBezTo>
                <a:cubicBezTo>
                  <a:pt x="344124" y="185197"/>
                  <a:pt x="331586" y="200384"/>
                  <a:pt x="314625" y="204802"/>
                </a:cubicBezTo>
                <a:lnTo>
                  <a:pt x="314625" y="255243"/>
                </a:lnTo>
                <a:lnTo>
                  <a:pt x="383486" y="255243"/>
                </a:lnTo>
                <a:lnTo>
                  <a:pt x="383486" y="240976"/>
                </a:lnTo>
                <a:lnTo>
                  <a:pt x="385975" y="238215"/>
                </a:lnTo>
                <a:cubicBezTo>
                  <a:pt x="403398" y="218425"/>
                  <a:pt x="412985" y="193113"/>
                  <a:pt x="412985" y="166880"/>
                </a:cubicBezTo>
                <a:cubicBezTo>
                  <a:pt x="412985" y="107326"/>
                  <a:pt x="364496" y="58911"/>
                  <a:pt x="304853" y="58911"/>
                </a:cubicBezTo>
                <a:close/>
                <a:moveTo>
                  <a:pt x="416018" y="41986"/>
                </a:moveTo>
                <a:lnTo>
                  <a:pt x="429954" y="55887"/>
                </a:lnTo>
                <a:lnTo>
                  <a:pt x="416018" y="69789"/>
                </a:lnTo>
                <a:lnTo>
                  <a:pt x="402081" y="55887"/>
                </a:lnTo>
                <a:close/>
                <a:moveTo>
                  <a:pt x="193596" y="41986"/>
                </a:moveTo>
                <a:lnTo>
                  <a:pt x="207532" y="55863"/>
                </a:lnTo>
                <a:lnTo>
                  <a:pt x="193596" y="69648"/>
                </a:lnTo>
                <a:lnTo>
                  <a:pt x="179659" y="55863"/>
                </a:lnTo>
                <a:close/>
                <a:moveTo>
                  <a:pt x="304853" y="39305"/>
                </a:moveTo>
                <a:cubicBezTo>
                  <a:pt x="375282" y="39305"/>
                  <a:pt x="432620" y="96557"/>
                  <a:pt x="432620" y="166880"/>
                </a:cubicBezTo>
                <a:cubicBezTo>
                  <a:pt x="432620" y="196610"/>
                  <a:pt x="422204" y="225328"/>
                  <a:pt x="403121" y="248248"/>
                </a:cubicBezTo>
                <a:lnTo>
                  <a:pt x="403121" y="255243"/>
                </a:lnTo>
                <a:lnTo>
                  <a:pt x="422849" y="255243"/>
                </a:lnTo>
                <a:lnTo>
                  <a:pt x="422849" y="274941"/>
                </a:lnTo>
                <a:lnTo>
                  <a:pt x="403121" y="274941"/>
                </a:lnTo>
                <a:lnTo>
                  <a:pt x="403121" y="294547"/>
                </a:lnTo>
                <a:lnTo>
                  <a:pt x="422849" y="294547"/>
                </a:lnTo>
                <a:lnTo>
                  <a:pt x="422849" y="314152"/>
                </a:lnTo>
                <a:lnTo>
                  <a:pt x="403121" y="314152"/>
                </a:lnTo>
                <a:lnTo>
                  <a:pt x="403121" y="436020"/>
                </a:lnTo>
                <a:lnTo>
                  <a:pt x="402753" y="436480"/>
                </a:lnTo>
                <a:cubicBezTo>
                  <a:pt x="502588" y="445869"/>
                  <a:pt x="609614" y="472470"/>
                  <a:pt x="609614" y="520334"/>
                </a:cubicBezTo>
                <a:cubicBezTo>
                  <a:pt x="609614" y="577770"/>
                  <a:pt x="452624" y="608697"/>
                  <a:pt x="304853" y="608697"/>
                </a:cubicBezTo>
                <a:cubicBezTo>
                  <a:pt x="157082" y="608697"/>
                  <a:pt x="0" y="577770"/>
                  <a:pt x="0" y="520334"/>
                </a:cubicBezTo>
                <a:cubicBezTo>
                  <a:pt x="0" y="472470"/>
                  <a:pt x="107026" y="445869"/>
                  <a:pt x="206861" y="436480"/>
                </a:cubicBezTo>
                <a:lnTo>
                  <a:pt x="206493" y="436020"/>
                </a:lnTo>
                <a:lnTo>
                  <a:pt x="206493" y="314152"/>
                </a:lnTo>
                <a:lnTo>
                  <a:pt x="186857" y="314152"/>
                </a:lnTo>
                <a:lnTo>
                  <a:pt x="186857" y="294547"/>
                </a:lnTo>
                <a:lnTo>
                  <a:pt x="206493" y="294547"/>
                </a:lnTo>
                <a:lnTo>
                  <a:pt x="206493" y="274941"/>
                </a:lnTo>
                <a:lnTo>
                  <a:pt x="186857" y="274941"/>
                </a:lnTo>
                <a:lnTo>
                  <a:pt x="186857" y="255243"/>
                </a:lnTo>
                <a:lnTo>
                  <a:pt x="206493" y="255243"/>
                </a:lnTo>
                <a:lnTo>
                  <a:pt x="206493" y="248248"/>
                </a:lnTo>
                <a:cubicBezTo>
                  <a:pt x="187410" y="225328"/>
                  <a:pt x="176994" y="196610"/>
                  <a:pt x="176994" y="166880"/>
                </a:cubicBezTo>
                <a:cubicBezTo>
                  <a:pt x="176994" y="96557"/>
                  <a:pt x="234332" y="39305"/>
                  <a:pt x="304853" y="39305"/>
                </a:cubicBezTo>
                <a:close/>
                <a:moveTo>
                  <a:pt x="359691" y="8962"/>
                </a:moveTo>
                <a:lnTo>
                  <a:pt x="377877" y="16490"/>
                </a:lnTo>
                <a:lnTo>
                  <a:pt x="370307" y="34577"/>
                </a:lnTo>
                <a:lnTo>
                  <a:pt x="352121" y="27049"/>
                </a:lnTo>
                <a:close/>
                <a:moveTo>
                  <a:pt x="249923" y="8962"/>
                </a:moveTo>
                <a:lnTo>
                  <a:pt x="257493" y="27049"/>
                </a:lnTo>
                <a:lnTo>
                  <a:pt x="239307" y="34577"/>
                </a:lnTo>
                <a:lnTo>
                  <a:pt x="231737" y="16490"/>
                </a:lnTo>
                <a:close/>
                <a:moveTo>
                  <a:pt x="294963" y="0"/>
                </a:moveTo>
                <a:lnTo>
                  <a:pt x="314651" y="0"/>
                </a:lnTo>
                <a:lnTo>
                  <a:pt x="314651" y="19617"/>
                </a:lnTo>
                <a:lnTo>
                  <a:pt x="294963" y="19617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0020990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23">
            <a:extLst>
              <a:ext uri="{FF2B5EF4-FFF2-40B4-BE49-F238E27FC236}">
                <a16:creationId xmlns:a16="http://schemas.microsoft.com/office/drawing/2014/main" id="{E916DFB9-CCD1-40E5-9C8F-8DBFF35A5C5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FilmGrain trans="91000"/>
                    </a14:imgEffect>
                    <a14:imgEffect>
                      <a14:brightnessContrast bright="16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B0DB5099-8639-4D58-8B01-6E5AABB84F5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1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5204814"/>
            <a:ext cx="12192000" cy="1459712"/>
          </a:xfrm>
          <a:prstGeom prst="rect">
            <a:avLst/>
          </a:prstGeom>
        </p:spPr>
      </p:pic>
      <p:grpSp>
        <p:nvGrpSpPr>
          <p:cNvPr id="11" name="组合 10">
            <a:extLst>
              <a:ext uri="{FF2B5EF4-FFF2-40B4-BE49-F238E27FC236}">
                <a16:creationId xmlns:a16="http://schemas.microsoft.com/office/drawing/2014/main" id="{B7DAEA16-0395-4A35-94E8-CE0051C5F057}"/>
              </a:ext>
            </a:extLst>
          </p:cNvPr>
          <p:cNvGrpSpPr/>
          <p:nvPr/>
        </p:nvGrpSpPr>
        <p:grpSpPr>
          <a:xfrm>
            <a:off x="4937235" y="4408624"/>
            <a:ext cx="2317530" cy="446123"/>
            <a:chOff x="6249929" y="2692589"/>
            <a:chExt cx="2103825" cy="364279"/>
          </a:xfrm>
        </p:grpSpPr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D4F9F44E-2439-475B-B8E5-654DC41A5867}"/>
                </a:ext>
              </a:extLst>
            </p:cNvPr>
            <p:cNvSpPr txBox="1"/>
            <p:nvPr/>
          </p:nvSpPr>
          <p:spPr>
            <a:xfrm>
              <a:off x="7255795" y="2695988"/>
              <a:ext cx="1037595" cy="3518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2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+mn-lt"/>
                </a:rPr>
                <a:t>xxx</a:t>
              </a:r>
              <a:endParaRPr kumimoji="0" lang="zh-CN" altLang="en-US" sz="22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+mn-cs"/>
              </a:endParaRPr>
            </a:p>
          </p:txBody>
        </p:sp>
        <p:sp>
          <p:nvSpPr>
            <p:cNvPr id="13" name="矩形: 圆角 12">
              <a:extLst>
                <a:ext uri="{FF2B5EF4-FFF2-40B4-BE49-F238E27FC236}">
                  <a16:creationId xmlns:a16="http://schemas.microsoft.com/office/drawing/2014/main" id="{72B109D9-D344-4E4F-944D-83829959B1F9}"/>
                </a:ext>
              </a:extLst>
            </p:cNvPr>
            <p:cNvSpPr/>
            <p:nvPr/>
          </p:nvSpPr>
          <p:spPr>
            <a:xfrm>
              <a:off x="6249929" y="2692589"/>
              <a:ext cx="948969" cy="364279"/>
            </a:xfrm>
            <a:prstGeom prst="roundRect">
              <a:avLst>
                <a:gd name="adj" fmla="val 50000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F0502020204030204"/>
                <a:ea typeface="OPPOSans M" panose="00020600040101010101" pitchFamily="18" charset="-122"/>
                <a:cs typeface="+mn-cs"/>
              </a:endParaRPr>
            </a:p>
          </p:txBody>
        </p:sp>
        <p:sp>
          <p:nvSpPr>
            <p:cNvPr id="14" name="矩形: 圆角 13">
              <a:extLst>
                <a:ext uri="{FF2B5EF4-FFF2-40B4-BE49-F238E27FC236}">
                  <a16:creationId xmlns:a16="http://schemas.microsoft.com/office/drawing/2014/main" id="{ABA8E98F-0099-48C7-B6C7-865C0FCFA4EB}"/>
                </a:ext>
              </a:extLst>
            </p:cNvPr>
            <p:cNvSpPr/>
            <p:nvPr/>
          </p:nvSpPr>
          <p:spPr>
            <a:xfrm>
              <a:off x="6800849" y="2697481"/>
              <a:ext cx="1552905" cy="354494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F0502020204030204"/>
                <a:ea typeface="OPPOSans M" panose="00020600040101010101" pitchFamily="18" charset="-122"/>
                <a:cs typeface="+mn-cs"/>
              </a:endParaRP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6C3F0BF2-ABC2-4131-9DB9-86C653F5AD50}"/>
                </a:ext>
              </a:extLst>
            </p:cNvPr>
            <p:cNvSpPr txBox="1"/>
            <p:nvPr/>
          </p:nvSpPr>
          <p:spPr>
            <a:xfrm>
              <a:off x="6355880" y="2721120"/>
              <a:ext cx="803003" cy="3015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3C3C3A"/>
                  </a:solidFill>
                  <a:effectLst/>
                  <a:uLnTx/>
                  <a:uFillTx/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+mn-lt"/>
                </a:rPr>
                <a:t>应聘人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3C3C3A"/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+mn-cs"/>
              </a:endParaRPr>
            </a:p>
          </p:txBody>
        </p:sp>
      </p:grpSp>
      <p:sp>
        <p:nvSpPr>
          <p:cNvPr id="18" name="TextBox 5">
            <a:extLst>
              <a:ext uri="{FF2B5EF4-FFF2-40B4-BE49-F238E27FC236}">
                <a16:creationId xmlns:a16="http://schemas.microsoft.com/office/drawing/2014/main" id="{5D16E103-829E-4E71-A9FA-ED122A90DB6B}"/>
              </a:ext>
            </a:extLst>
          </p:cNvPr>
          <p:cNvSpPr txBox="1"/>
          <p:nvPr/>
        </p:nvSpPr>
        <p:spPr>
          <a:xfrm>
            <a:off x="482600" y="701199"/>
            <a:ext cx="513080" cy="21544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FBD59"/>
                    </a:gs>
                    <a:gs pos="100000">
                      <a:srgbClr val="FFD9A0"/>
                    </a:gs>
                  </a:gsLst>
                  <a:lin ang="5400000" scaled="1"/>
                </a:gra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+mn-lt"/>
              </a:rPr>
              <a:t>2022</a:t>
            </a:r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AEBEC072-EBB2-4CAB-8007-315200031E64}"/>
              </a:ext>
            </a:extLst>
          </p:cNvPr>
          <p:cNvGrpSpPr/>
          <p:nvPr/>
        </p:nvGrpSpPr>
        <p:grpSpPr>
          <a:xfrm>
            <a:off x="11216132" y="760489"/>
            <a:ext cx="480568" cy="96864"/>
            <a:chOff x="10177692" y="701199"/>
            <a:chExt cx="287124" cy="57873"/>
          </a:xfrm>
        </p:grpSpPr>
        <p:sp>
          <p:nvSpPr>
            <p:cNvPr id="3" name="椭圆 2">
              <a:extLst>
                <a:ext uri="{FF2B5EF4-FFF2-40B4-BE49-F238E27FC236}">
                  <a16:creationId xmlns:a16="http://schemas.microsoft.com/office/drawing/2014/main" id="{67BEE253-B71D-4A95-BCE7-837B9077CFC3}"/>
                </a:ext>
              </a:extLst>
            </p:cNvPr>
            <p:cNvSpPr/>
            <p:nvPr/>
          </p:nvSpPr>
          <p:spPr>
            <a:xfrm>
              <a:off x="10254109" y="701199"/>
              <a:ext cx="57873" cy="57873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F0502020204030204"/>
                <a:ea typeface="OPPOSans M" panose="00020600040101010101" pitchFamily="18" charset="-122"/>
                <a:cs typeface="+mn-cs"/>
              </a:endParaRPr>
            </a:p>
          </p:txBody>
        </p:sp>
        <p:sp>
          <p:nvSpPr>
            <p:cNvPr id="19" name="椭圆 18">
              <a:extLst>
                <a:ext uri="{FF2B5EF4-FFF2-40B4-BE49-F238E27FC236}">
                  <a16:creationId xmlns:a16="http://schemas.microsoft.com/office/drawing/2014/main" id="{57907736-3431-4D97-B441-18A8D47F3A66}"/>
                </a:ext>
              </a:extLst>
            </p:cNvPr>
            <p:cNvSpPr/>
            <p:nvPr/>
          </p:nvSpPr>
          <p:spPr>
            <a:xfrm>
              <a:off x="10330526" y="701199"/>
              <a:ext cx="57873" cy="57873"/>
            </a:xfrm>
            <a:prstGeom prst="ellipse">
              <a:avLst/>
            </a:prstGeom>
            <a:noFill/>
            <a:ln w="63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F0502020204030204"/>
                <a:ea typeface="OPPOSans M" panose="00020600040101010101" pitchFamily="18" charset="-122"/>
                <a:cs typeface="+mn-cs"/>
              </a:endParaRPr>
            </a:p>
          </p:txBody>
        </p:sp>
        <p:sp>
          <p:nvSpPr>
            <p:cNvPr id="20" name="椭圆 19">
              <a:extLst>
                <a:ext uri="{FF2B5EF4-FFF2-40B4-BE49-F238E27FC236}">
                  <a16:creationId xmlns:a16="http://schemas.microsoft.com/office/drawing/2014/main" id="{B9A81524-0263-44E7-AAF8-DF19056688D7}"/>
                </a:ext>
              </a:extLst>
            </p:cNvPr>
            <p:cNvSpPr/>
            <p:nvPr/>
          </p:nvSpPr>
          <p:spPr>
            <a:xfrm>
              <a:off x="10406943" y="701199"/>
              <a:ext cx="57873" cy="57873"/>
            </a:xfrm>
            <a:prstGeom prst="ellipse">
              <a:avLst/>
            </a:prstGeom>
            <a:noFill/>
            <a:ln w="63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F0502020204030204"/>
                <a:ea typeface="OPPOSans M" panose="00020600040101010101" pitchFamily="18" charset="-122"/>
                <a:cs typeface="+mn-cs"/>
              </a:endParaRPr>
            </a:p>
          </p:txBody>
        </p:sp>
        <p:sp>
          <p:nvSpPr>
            <p:cNvPr id="21" name="椭圆 20">
              <a:extLst>
                <a:ext uri="{FF2B5EF4-FFF2-40B4-BE49-F238E27FC236}">
                  <a16:creationId xmlns:a16="http://schemas.microsoft.com/office/drawing/2014/main" id="{61ED9303-3098-456D-A5E4-6F7AE0C21BD7}"/>
                </a:ext>
              </a:extLst>
            </p:cNvPr>
            <p:cNvSpPr/>
            <p:nvPr/>
          </p:nvSpPr>
          <p:spPr>
            <a:xfrm>
              <a:off x="10177692" y="701199"/>
              <a:ext cx="57873" cy="57873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F0502020204030204"/>
                <a:ea typeface="OPPOSans M" panose="00020600040101010101" pitchFamily="18" charset="-122"/>
                <a:cs typeface="+mn-cs"/>
              </a:endParaRPr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4EE027D8-ABDE-4B01-B729-FC36AD9F654D}"/>
              </a:ext>
            </a:extLst>
          </p:cNvPr>
          <p:cNvGrpSpPr/>
          <p:nvPr/>
        </p:nvGrpSpPr>
        <p:grpSpPr>
          <a:xfrm>
            <a:off x="320939" y="2544495"/>
            <a:ext cx="11550122" cy="1231106"/>
            <a:chOff x="163457" y="2544495"/>
            <a:chExt cx="11550122" cy="1231106"/>
          </a:xfrm>
        </p:grpSpPr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0DA43E32-AA95-408B-BC5B-3CEA2337336A}"/>
                </a:ext>
              </a:extLst>
            </p:cNvPr>
            <p:cNvSpPr txBox="1"/>
            <p:nvPr/>
          </p:nvSpPr>
          <p:spPr>
            <a:xfrm>
              <a:off x="1860371" y="2544495"/>
              <a:ext cx="8156294" cy="1231106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8000" b="0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FBD59"/>
                      </a:gs>
                      <a:gs pos="100000">
                        <a:srgbClr val="FFD9A0"/>
                      </a:gs>
                    </a:gsLst>
                    <a:lin ang="5400000" scaled="1"/>
                  </a:gradFill>
                  <a:effectLst/>
                  <a:uLnTx/>
                  <a:uFillTx/>
                  <a:latin typeface="思源黑体 CN Bold" panose="020B0800000000000000" pitchFamily="34" charset="-122"/>
                  <a:ea typeface="思源黑体 CN Bold" panose="020B0800000000000000" pitchFamily="34" charset="-122"/>
                  <a:cs typeface="OPPOSans M" panose="00020600040101010101" pitchFamily="18" charset="-122"/>
                  <a:sym typeface="+mn-lt"/>
                </a:rPr>
                <a:t>财务助理个人简历</a:t>
              </a:r>
              <a:endParaRPr kumimoji="0" lang="en-US" sz="80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FBD59"/>
                    </a:gs>
                    <a:gs pos="100000">
                      <a:srgbClr val="FFD9A0"/>
                    </a:gs>
                  </a:gsLst>
                  <a:lin ang="5400000" scaled="1"/>
                </a:gra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OPPOSans M" panose="00020600040101010101" pitchFamily="18" charset="-122"/>
                <a:sym typeface="+mn-lt"/>
              </a:endParaRPr>
            </a:p>
          </p:txBody>
        </p:sp>
        <p:sp>
          <p:nvSpPr>
            <p:cNvPr id="23" name="TextBox 5">
              <a:extLst>
                <a:ext uri="{FF2B5EF4-FFF2-40B4-BE49-F238E27FC236}">
                  <a16:creationId xmlns:a16="http://schemas.microsoft.com/office/drawing/2014/main" id="{93D0744F-1913-44F2-A4EC-7C3378CE9177}"/>
                </a:ext>
              </a:extLst>
            </p:cNvPr>
            <p:cNvSpPr txBox="1"/>
            <p:nvPr/>
          </p:nvSpPr>
          <p:spPr>
            <a:xfrm>
              <a:off x="163457" y="2671167"/>
              <a:ext cx="11550122" cy="830997"/>
            </a:xfrm>
            <a:prstGeom prst="rect">
              <a:avLst/>
            </a:prstGeom>
          </p:spPr>
          <p:txBody>
            <a:bodyPr wrap="square" lIns="0" tIns="0" rIns="0" bIns="0" rtlCol="0" anchor="ctr" anchorCtr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5400" b="0" i="0" u="none" strike="noStrike" kern="1200" cap="none" spc="0" normalizeH="0" baseline="0" noProof="0" dirty="0">
                  <a:ln>
                    <a:solidFill>
                      <a:srgbClr val="FFBD59">
                        <a:alpha val="17000"/>
                      </a:srgbClr>
                    </a:solidFill>
                  </a:ln>
                  <a:solidFill>
                    <a:srgbClr val="FFBD59">
                      <a:alpha val="0"/>
                    </a:srgbClr>
                  </a:solidFill>
                  <a:effectLst/>
                  <a:uLnTx/>
                  <a:uFillTx/>
                  <a:latin typeface="Arial" panose="020F0302020204030204"/>
                  <a:ea typeface="思源黑体 CN Normal" panose="020B0400000000000000" pitchFamily="34" charset="-122"/>
                  <a:cs typeface="OPPOSans M" panose="00020600040101010101" pitchFamily="18" charset="-122"/>
                  <a:sym typeface="+mn-lt"/>
                </a:rPr>
                <a:t>DEAN SCHOLARSHIP CAMPAIGN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47785952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3">
                <a:lumMod val="20000"/>
                <a:lumOff val="80000"/>
                <a:alpha val="0"/>
              </a:schemeClr>
            </a:gs>
            <a:gs pos="100000">
              <a:schemeClr val="accent3">
                <a:lumMod val="20000"/>
                <a:lumOff val="80000"/>
                <a:alpha val="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矩形 73">
            <a:extLst>
              <a:ext uri="{FF2B5EF4-FFF2-40B4-BE49-F238E27FC236}">
                <a16:creationId xmlns:a16="http://schemas.microsoft.com/office/drawing/2014/main" id="{7175578A-F635-44DC-A1F7-F62F97A534AA}"/>
              </a:ext>
            </a:extLst>
          </p:cNvPr>
          <p:cNvSpPr/>
          <p:nvPr/>
        </p:nvSpPr>
        <p:spPr>
          <a:xfrm>
            <a:off x="0" y="5781695"/>
            <a:ext cx="12192000" cy="1076305"/>
          </a:xfrm>
          <a:prstGeom prst="rect">
            <a:avLst/>
          </a:prstGeom>
          <a:gradFill>
            <a:gsLst>
              <a:gs pos="0">
                <a:schemeClr val="accent2">
                  <a:alpha val="11000"/>
                </a:schemeClr>
              </a:gs>
              <a:gs pos="100000">
                <a:schemeClr val="accent2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F0502020204030204"/>
              <a:ea typeface="OPPOSans M" panose="00020600040101010101" pitchFamily="18" charset="-122"/>
              <a:cs typeface="+mn-cs"/>
            </a:endParaRPr>
          </a:p>
        </p:txBody>
      </p:sp>
      <p:pic>
        <p:nvPicPr>
          <p:cNvPr id="84" name="图片 83" descr="图片包含 鸟, 线, 刀, 群&#10;&#10;描述已自动生成">
            <a:extLst>
              <a:ext uri="{FF2B5EF4-FFF2-40B4-BE49-F238E27FC236}">
                <a16:creationId xmlns:a16="http://schemas.microsoft.com/office/drawing/2014/main" id="{550AB3FA-607D-4984-8FF4-10151341AAC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alphaModFix amt="6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10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t="5326" r="5326"/>
          <a:stretch>
            <a:fillRect/>
          </a:stretch>
        </p:blipFill>
        <p:spPr>
          <a:xfrm flipH="1">
            <a:off x="-1" y="0"/>
            <a:ext cx="12107119" cy="6858000"/>
          </a:xfrm>
          <a:custGeom>
            <a:avLst/>
            <a:gdLst>
              <a:gd name="connsiteX0" fmla="*/ 7524750 w 7524750"/>
              <a:gd name="connsiteY0" fmla="*/ 0 h 5772150"/>
              <a:gd name="connsiteX1" fmla="*/ 0 w 7524750"/>
              <a:gd name="connsiteY1" fmla="*/ 0 h 5772150"/>
              <a:gd name="connsiteX2" fmla="*/ 0 w 7524750"/>
              <a:gd name="connsiteY2" fmla="*/ 5772150 h 5772150"/>
              <a:gd name="connsiteX3" fmla="*/ 7524750 w 7524750"/>
              <a:gd name="connsiteY3" fmla="*/ 5772150 h 5772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524750" h="5772150">
                <a:moveTo>
                  <a:pt x="7524750" y="0"/>
                </a:moveTo>
                <a:lnTo>
                  <a:pt x="0" y="0"/>
                </a:lnTo>
                <a:lnTo>
                  <a:pt x="0" y="5772150"/>
                </a:lnTo>
                <a:lnTo>
                  <a:pt x="7524750" y="5772150"/>
                </a:lnTo>
                <a:close/>
              </a:path>
            </a:pathLst>
          </a:custGeom>
        </p:spPr>
      </p:pic>
      <p:grpSp>
        <p:nvGrpSpPr>
          <p:cNvPr id="35" name="组合 34">
            <a:extLst>
              <a:ext uri="{FF2B5EF4-FFF2-40B4-BE49-F238E27FC236}">
                <a16:creationId xmlns:a16="http://schemas.microsoft.com/office/drawing/2014/main" id="{3D2489AD-D444-4A7E-9694-33E2CF0613F5}"/>
              </a:ext>
            </a:extLst>
          </p:cNvPr>
          <p:cNvGrpSpPr/>
          <p:nvPr/>
        </p:nvGrpSpPr>
        <p:grpSpPr>
          <a:xfrm>
            <a:off x="4587240" y="4519497"/>
            <a:ext cx="2949170" cy="2000248"/>
            <a:chOff x="7548298" y="2590043"/>
            <a:chExt cx="3300254" cy="2293397"/>
          </a:xfr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grpSpPr>
        <p:pic>
          <p:nvPicPr>
            <p:cNvPr id="34" name="图形 33">
              <a:extLst>
                <a:ext uri="{FF2B5EF4-FFF2-40B4-BE49-F238E27FC236}">
                  <a16:creationId xmlns:a16="http://schemas.microsoft.com/office/drawing/2014/main" id="{1A668B2B-ADC5-46D0-A6D0-98CDEE2513A0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7548298" y="2590043"/>
              <a:ext cx="3300254" cy="2293397"/>
            </a:xfrm>
            <a:prstGeom prst="rect">
              <a:avLst/>
            </a:prstGeom>
          </p:spPr>
        </p:pic>
        <p:sp>
          <p:nvSpPr>
            <p:cNvPr id="32" name="Freeform 4">
              <a:extLst>
                <a:ext uri="{FF2B5EF4-FFF2-40B4-BE49-F238E27FC236}">
                  <a16:creationId xmlns:a16="http://schemas.microsoft.com/office/drawing/2014/main" id="{4486FA85-EDB9-4DA4-B103-2E6F4840309D}"/>
                </a:ext>
              </a:extLst>
            </p:cNvPr>
            <p:cNvSpPr/>
            <p:nvPr/>
          </p:nvSpPr>
          <p:spPr>
            <a:xfrm>
              <a:off x="7863840" y="2834640"/>
              <a:ext cx="2682240" cy="1768641"/>
            </a:xfrm>
            <a:custGeom>
              <a:avLst/>
              <a:gdLst/>
              <a:ahLst/>
              <a:cxnLst/>
              <a:rect l="l" t="t" r="r" b="b"/>
              <a:pathLst>
                <a:path w="10841990" h="6892290">
                  <a:moveTo>
                    <a:pt x="0" y="0"/>
                  </a:moveTo>
                  <a:lnTo>
                    <a:pt x="10841990" y="0"/>
                  </a:lnTo>
                  <a:lnTo>
                    <a:pt x="10841990" y="6892290"/>
                  </a:lnTo>
                  <a:lnTo>
                    <a:pt x="0" y="6892290"/>
                  </a:lnTo>
                  <a:close/>
                </a:path>
              </a:pathLst>
            </a:custGeom>
            <a:blipFill>
              <a:blip r:embed="rId7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 t="1593"/>
              </a:stretch>
            </a:blipFill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F0502020204030204"/>
                <a:ea typeface="OPPOSans M" panose="00020600040101010101" pitchFamily="18" charset="-122"/>
                <a:cs typeface="OPPOSans M" panose="00020600040101010101" pitchFamily="18" charset="-122"/>
                <a:sym typeface="+mn-lt"/>
              </a:endParaRP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C98A280F-C8EE-48EC-B82F-D88121BD51F5}"/>
              </a:ext>
            </a:extLst>
          </p:cNvPr>
          <p:cNvGrpSpPr/>
          <p:nvPr/>
        </p:nvGrpSpPr>
        <p:grpSpPr>
          <a:xfrm>
            <a:off x="7026774" y="5442396"/>
            <a:ext cx="1507345" cy="1083610"/>
            <a:chOff x="7548298" y="2590043"/>
            <a:chExt cx="3300254" cy="2293397"/>
          </a:xfr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grpSpPr>
        <p:pic>
          <p:nvPicPr>
            <p:cNvPr id="46" name="图形 45">
              <a:extLst>
                <a:ext uri="{FF2B5EF4-FFF2-40B4-BE49-F238E27FC236}">
                  <a16:creationId xmlns:a16="http://schemas.microsoft.com/office/drawing/2014/main" id="{EA7AD942-7DC6-4593-A0D4-E680A2CA68D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7548298" y="2590043"/>
              <a:ext cx="3300254" cy="2293397"/>
            </a:xfrm>
            <a:prstGeom prst="rect">
              <a:avLst/>
            </a:prstGeom>
          </p:spPr>
        </p:pic>
        <p:sp>
          <p:nvSpPr>
            <p:cNvPr id="47" name="Freeform 4">
              <a:extLst>
                <a:ext uri="{FF2B5EF4-FFF2-40B4-BE49-F238E27FC236}">
                  <a16:creationId xmlns:a16="http://schemas.microsoft.com/office/drawing/2014/main" id="{047550FD-CA16-4340-9E6D-8D71E98DE4CC}"/>
                </a:ext>
              </a:extLst>
            </p:cNvPr>
            <p:cNvSpPr/>
            <p:nvPr/>
          </p:nvSpPr>
          <p:spPr>
            <a:xfrm>
              <a:off x="7863840" y="2834640"/>
              <a:ext cx="2682240" cy="1768641"/>
            </a:xfrm>
            <a:custGeom>
              <a:avLst/>
              <a:gdLst/>
              <a:ahLst/>
              <a:cxnLst/>
              <a:rect l="l" t="t" r="r" b="b"/>
              <a:pathLst>
                <a:path w="10841990" h="6892290">
                  <a:moveTo>
                    <a:pt x="0" y="0"/>
                  </a:moveTo>
                  <a:lnTo>
                    <a:pt x="10841990" y="0"/>
                  </a:lnTo>
                  <a:lnTo>
                    <a:pt x="10841990" y="6892290"/>
                  </a:lnTo>
                  <a:lnTo>
                    <a:pt x="0" y="6892290"/>
                  </a:lnTo>
                  <a:close/>
                </a:path>
              </a:pathLst>
            </a:custGeom>
            <a:blipFill>
              <a:blip r:embed="rId8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 t="1593"/>
              </a:stretch>
            </a:blipFill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F0502020204030204"/>
                <a:ea typeface="OPPOSans M" panose="00020600040101010101" pitchFamily="18" charset="-122"/>
                <a:cs typeface="OPPOSans M" panose="00020600040101010101" pitchFamily="18" charset="-122"/>
                <a:sym typeface="+mn-lt"/>
              </a:endParaRPr>
            </a:p>
          </p:txBody>
        </p:sp>
      </p:grp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D434AC3C-A01E-4404-A850-2291303526F2}"/>
              </a:ext>
            </a:extLst>
          </p:cNvPr>
          <p:cNvGrpSpPr/>
          <p:nvPr/>
        </p:nvGrpSpPr>
        <p:grpSpPr>
          <a:xfrm>
            <a:off x="3453775" y="5340176"/>
            <a:ext cx="1705864" cy="1185829"/>
            <a:chOff x="7548298" y="2590043"/>
            <a:chExt cx="3300254" cy="2293397"/>
          </a:xfr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grpSpPr>
        <p:pic>
          <p:nvPicPr>
            <p:cNvPr id="49" name="图形 48">
              <a:extLst>
                <a:ext uri="{FF2B5EF4-FFF2-40B4-BE49-F238E27FC236}">
                  <a16:creationId xmlns:a16="http://schemas.microsoft.com/office/drawing/2014/main" id="{B76C52D0-D8FE-4D83-A6DA-4341CFC23A4E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7548298" y="2590043"/>
              <a:ext cx="3300254" cy="2293397"/>
            </a:xfrm>
            <a:prstGeom prst="rect">
              <a:avLst/>
            </a:prstGeom>
          </p:spPr>
        </p:pic>
        <p:sp>
          <p:nvSpPr>
            <p:cNvPr id="50" name="Freeform 4">
              <a:extLst>
                <a:ext uri="{FF2B5EF4-FFF2-40B4-BE49-F238E27FC236}">
                  <a16:creationId xmlns:a16="http://schemas.microsoft.com/office/drawing/2014/main" id="{5D906AA2-8A06-482C-9EFF-DE637B14DFF1}"/>
                </a:ext>
              </a:extLst>
            </p:cNvPr>
            <p:cNvSpPr/>
            <p:nvPr/>
          </p:nvSpPr>
          <p:spPr>
            <a:xfrm>
              <a:off x="7863840" y="2834640"/>
              <a:ext cx="2682240" cy="1768641"/>
            </a:xfrm>
            <a:custGeom>
              <a:avLst/>
              <a:gdLst/>
              <a:ahLst/>
              <a:cxnLst/>
              <a:rect l="l" t="t" r="r" b="b"/>
              <a:pathLst>
                <a:path w="10841990" h="6892290">
                  <a:moveTo>
                    <a:pt x="0" y="0"/>
                  </a:moveTo>
                  <a:lnTo>
                    <a:pt x="10841990" y="0"/>
                  </a:lnTo>
                  <a:lnTo>
                    <a:pt x="10841990" y="6892290"/>
                  </a:lnTo>
                  <a:lnTo>
                    <a:pt x="0" y="6892290"/>
                  </a:lnTo>
                  <a:close/>
                </a:path>
              </a:pathLst>
            </a:custGeom>
            <a:blipFill>
              <a:blip r:embed="rId9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 t="1593"/>
              </a:stretch>
            </a:blipFill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F0502020204030204"/>
                <a:ea typeface="OPPOSans M" panose="00020600040101010101" pitchFamily="18" charset="-122"/>
                <a:cs typeface="OPPOSans M" panose="00020600040101010101" pitchFamily="18" charset="-122"/>
                <a:sym typeface="+mn-lt"/>
              </a:endParaRPr>
            </a:p>
          </p:txBody>
        </p:sp>
      </p:grpSp>
      <p:sp>
        <p:nvSpPr>
          <p:cNvPr id="67" name="矩形: 圆角 66">
            <a:extLst>
              <a:ext uri="{FF2B5EF4-FFF2-40B4-BE49-F238E27FC236}">
                <a16:creationId xmlns:a16="http://schemas.microsoft.com/office/drawing/2014/main" id="{3E79283E-521E-45AA-9809-4CF9BBBCFEE8}"/>
              </a:ext>
            </a:extLst>
          </p:cNvPr>
          <p:cNvSpPr/>
          <p:nvPr/>
        </p:nvSpPr>
        <p:spPr>
          <a:xfrm>
            <a:off x="6427810" y="2021810"/>
            <a:ext cx="4944421" cy="4315490"/>
          </a:xfrm>
          <a:prstGeom prst="roundRect">
            <a:avLst>
              <a:gd name="adj" fmla="val 6187"/>
            </a:avLst>
          </a:prstGeom>
          <a:gradFill>
            <a:gsLst>
              <a:gs pos="0">
                <a:schemeClr val="accent2">
                  <a:alpha val="7000"/>
                </a:schemeClr>
              </a:gs>
              <a:gs pos="100000">
                <a:schemeClr val="accent2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F0502020204030204"/>
              <a:ea typeface="OPPOSans M" panose="00020600040101010101" pitchFamily="18" charset="-122"/>
              <a:cs typeface="+mn-cs"/>
            </a:endParaRPr>
          </a:p>
        </p:txBody>
      </p:sp>
      <p:sp>
        <p:nvSpPr>
          <p:cNvPr id="66" name="矩形: 圆角 65">
            <a:extLst>
              <a:ext uri="{FF2B5EF4-FFF2-40B4-BE49-F238E27FC236}">
                <a16:creationId xmlns:a16="http://schemas.microsoft.com/office/drawing/2014/main" id="{2E50F6DF-28F2-4E96-96EF-9F43144A572C}"/>
              </a:ext>
            </a:extLst>
          </p:cNvPr>
          <p:cNvSpPr/>
          <p:nvPr/>
        </p:nvSpPr>
        <p:spPr>
          <a:xfrm>
            <a:off x="819771" y="2021810"/>
            <a:ext cx="4944421" cy="4315490"/>
          </a:xfrm>
          <a:prstGeom prst="roundRect">
            <a:avLst>
              <a:gd name="adj" fmla="val 6187"/>
            </a:avLst>
          </a:prstGeom>
          <a:gradFill>
            <a:gsLst>
              <a:gs pos="0">
                <a:schemeClr val="accent2">
                  <a:alpha val="7000"/>
                </a:schemeClr>
              </a:gs>
              <a:gs pos="100000">
                <a:schemeClr val="accent2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F0502020204030204"/>
              <a:ea typeface="OPPOSans M" panose="00020600040101010101" pitchFamily="18" charset="-122"/>
              <a:cs typeface="+mn-cs"/>
            </a:endParaRPr>
          </a:p>
        </p:txBody>
      </p:sp>
      <p:sp>
        <p:nvSpPr>
          <p:cNvPr id="36" name="TextBox 6">
            <a:extLst>
              <a:ext uri="{FF2B5EF4-FFF2-40B4-BE49-F238E27FC236}">
                <a16:creationId xmlns:a16="http://schemas.microsoft.com/office/drawing/2014/main" id="{C78EEDC5-47C0-4929-B676-8F5D45FFE9F0}"/>
              </a:ext>
            </a:extLst>
          </p:cNvPr>
          <p:cNvSpPr txBox="1"/>
          <p:nvPr/>
        </p:nvSpPr>
        <p:spPr>
          <a:xfrm>
            <a:off x="1856257" y="2913913"/>
            <a:ext cx="2697757" cy="36933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+mn-lt"/>
              </a:rPr>
              <a:t>中职国家奖学金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85000"/>
                  <a:lumOff val="15000"/>
                </a:srgbClr>
              </a:solidFill>
              <a:effectLst/>
              <a:uLnTx/>
              <a:uFillTx/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  <a:sym typeface="+mn-lt"/>
            </a:endParaRPr>
          </a:p>
        </p:txBody>
      </p:sp>
      <p:sp>
        <p:nvSpPr>
          <p:cNvPr id="37" name="TextBox 6">
            <a:extLst>
              <a:ext uri="{FF2B5EF4-FFF2-40B4-BE49-F238E27FC236}">
                <a16:creationId xmlns:a16="http://schemas.microsoft.com/office/drawing/2014/main" id="{E63F413D-F7DE-4A00-A529-707F758DC5B7}"/>
              </a:ext>
            </a:extLst>
          </p:cNvPr>
          <p:cNvSpPr txBox="1"/>
          <p:nvPr/>
        </p:nvSpPr>
        <p:spPr>
          <a:xfrm>
            <a:off x="7572108" y="2913913"/>
            <a:ext cx="2719258" cy="36933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+mn-lt"/>
              </a:rPr>
              <a:t>中职国家奖学金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85000"/>
                  <a:lumOff val="15000"/>
                </a:srgbClr>
              </a:solidFill>
              <a:effectLst/>
              <a:uLnTx/>
              <a:uFillTx/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  <a:sym typeface="+mn-lt"/>
            </a:endParaRPr>
          </a:p>
        </p:txBody>
      </p:sp>
      <p:grpSp>
        <p:nvGrpSpPr>
          <p:cNvPr id="64" name="组合 63">
            <a:extLst>
              <a:ext uri="{FF2B5EF4-FFF2-40B4-BE49-F238E27FC236}">
                <a16:creationId xmlns:a16="http://schemas.microsoft.com/office/drawing/2014/main" id="{217874CC-92C6-484A-8942-09364E6BC99B}"/>
              </a:ext>
            </a:extLst>
          </p:cNvPr>
          <p:cNvGrpSpPr/>
          <p:nvPr/>
        </p:nvGrpSpPr>
        <p:grpSpPr>
          <a:xfrm>
            <a:off x="1376147" y="1572956"/>
            <a:ext cx="3796164" cy="760524"/>
            <a:chOff x="933827" y="1736203"/>
            <a:chExt cx="3186760" cy="638436"/>
          </a:xfrm>
          <a:effectLst>
            <a:outerShdw blurRad="50800" dist="38100" dir="5400000" algn="t" rotWithShape="0">
              <a:prstClr val="black">
                <a:alpha val="14000"/>
              </a:prstClr>
            </a:outerShdw>
          </a:effectLst>
        </p:grpSpPr>
        <p:sp>
          <p:nvSpPr>
            <p:cNvPr id="61" name="矩形: 圆角 60">
              <a:extLst>
                <a:ext uri="{FF2B5EF4-FFF2-40B4-BE49-F238E27FC236}">
                  <a16:creationId xmlns:a16="http://schemas.microsoft.com/office/drawing/2014/main" id="{3DAA581C-0293-45E4-87A1-B7B0876CA7C0}"/>
                </a:ext>
              </a:extLst>
            </p:cNvPr>
            <p:cNvSpPr/>
            <p:nvPr/>
          </p:nvSpPr>
          <p:spPr>
            <a:xfrm>
              <a:off x="933827" y="1736203"/>
              <a:ext cx="3186760" cy="638436"/>
            </a:xfrm>
            <a:prstGeom prst="roundRect">
              <a:avLst>
                <a:gd name="adj" fmla="val 50000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3C3C3A"/>
                </a:solidFill>
                <a:effectLst/>
                <a:uLnTx/>
                <a:uFillTx/>
                <a:latin typeface="Arial" panose="020F0502020204030204"/>
                <a:ea typeface="OPPOSans M" panose="00020600040101010101" pitchFamily="18" charset="-122"/>
                <a:cs typeface="+mn-cs"/>
              </a:endParaRPr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68945480-E908-4D92-AF56-A878DF77D590}"/>
                </a:ext>
              </a:extLst>
            </p:cNvPr>
            <p:cNvSpPr txBox="1"/>
            <p:nvPr/>
          </p:nvSpPr>
          <p:spPr>
            <a:xfrm>
              <a:off x="1189752" y="1824589"/>
              <a:ext cx="2674910" cy="4392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3C3C3A"/>
                  </a:solidFill>
                  <a:effectLst/>
                  <a:uLnTx/>
                  <a:uFillTx/>
                  <a:latin typeface="OPPOSans M" panose="00020600040101010101" pitchFamily="18" charset="-122"/>
                  <a:ea typeface="OPPOSans M" panose="00020600040101010101" pitchFamily="18" charset="-122"/>
                  <a:cs typeface="+mn-cs"/>
                </a:rPr>
                <a:t>2019-2020</a:t>
              </a:r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3C3C3A"/>
                  </a:solidFill>
                  <a:effectLst/>
                  <a:uLnTx/>
                  <a:uFillTx/>
                  <a:latin typeface="OPPOSans M" panose="00020600040101010101" pitchFamily="18" charset="-122"/>
                  <a:ea typeface="OPPOSans M" panose="00020600040101010101" pitchFamily="18" charset="-122"/>
                  <a:cs typeface="+mn-cs"/>
                </a:rPr>
                <a:t>年度</a:t>
              </a:r>
            </a:p>
          </p:txBody>
        </p:sp>
      </p:grpSp>
      <p:grpSp>
        <p:nvGrpSpPr>
          <p:cNvPr id="63" name="组合 62">
            <a:extLst>
              <a:ext uri="{FF2B5EF4-FFF2-40B4-BE49-F238E27FC236}">
                <a16:creationId xmlns:a16="http://schemas.microsoft.com/office/drawing/2014/main" id="{72AFA4B8-FD85-4B23-993A-4DF748EE19FD}"/>
              </a:ext>
            </a:extLst>
          </p:cNvPr>
          <p:cNvGrpSpPr/>
          <p:nvPr/>
        </p:nvGrpSpPr>
        <p:grpSpPr>
          <a:xfrm>
            <a:off x="7019688" y="1572956"/>
            <a:ext cx="3796164" cy="760524"/>
            <a:chOff x="7823339" y="1736203"/>
            <a:chExt cx="3186760" cy="638436"/>
          </a:xfrm>
          <a:effectLst>
            <a:outerShdw blurRad="50800" dist="38100" dir="5400000" algn="t" rotWithShape="0">
              <a:prstClr val="black">
                <a:alpha val="14000"/>
              </a:prstClr>
            </a:outerShdw>
          </a:effectLst>
        </p:grpSpPr>
        <p:sp>
          <p:nvSpPr>
            <p:cNvPr id="62" name="矩形: 圆角 61">
              <a:extLst>
                <a:ext uri="{FF2B5EF4-FFF2-40B4-BE49-F238E27FC236}">
                  <a16:creationId xmlns:a16="http://schemas.microsoft.com/office/drawing/2014/main" id="{29FC8BBD-EF47-4C42-B05B-54ABB783D121}"/>
                </a:ext>
              </a:extLst>
            </p:cNvPr>
            <p:cNvSpPr/>
            <p:nvPr/>
          </p:nvSpPr>
          <p:spPr>
            <a:xfrm>
              <a:off x="7823339" y="1736203"/>
              <a:ext cx="3186760" cy="638436"/>
            </a:xfrm>
            <a:prstGeom prst="roundRect">
              <a:avLst>
                <a:gd name="adj" fmla="val 50000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3C3C3A"/>
                </a:solidFill>
                <a:effectLst/>
                <a:uLnTx/>
                <a:uFillTx/>
                <a:latin typeface="Arial" panose="020F0502020204030204"/>
                <a:ea typeface="OPPOSans M" panose="00020600040101010101" pitchFamily="18" charset="-122"/>
                <a:cs typeface="+mn-cs"/>
              </a:endParaRP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27B6CF7E-6DC3-4749-BF28-EFDE8ABC1DF6}"/>
                </a:ext>
              </a:extLst>
            </p:cNvPr>
            <p:cNvSpPr txBox="1"/>
            <p:nvPr/>
          </p:nvSpPr>
          <p:spPr>
            <a:xfrm>
              <a:off x="8043123" y="1824589"/>
              <a:ext cx="2747192" cy="4392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3C3C3A"/>
                  </a:solidFill>
                  <a:effectLst/>
                  <a:uLnTx/>
                  <a:uFillTx/>
                  <a:latin typeface="OPPOSans M" panose="00020600040101010101" pitchFamily="18" charset="-122"/>
                  <a:ea typeface="OPPOSans M" panose="00020600040101010101" pitchFamily="18" charset="-122"/>
                  <a:cs typeface="+mn-cs"/>
                </a:rPr>
                <a:t>2020-2021</a:t>
              </a:r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3C3C3A"/>
                  </a:solidFill>
                  <a:effectLst/>
                  <a:uLnTx/>
                  <a:uFillTx/>
                  <a:latin typeface="OPPOSans M" panose="00020600040101010101" pitchFamily="18" charset="-122"/>
                  <a:ea typeface="OPPOSans M" panose="00020600040101010101" pitchFamily="18" charset="-122"/>
                  <a:cs typeface="+mn-cs"/>
                </a:rPr>
                <a:t>年度</a:t>
              </a:r>
            </a:p>
          </p:txBody>
        </p:sp>
      </p:grpSp>
      <p:pic>
        <p:nvPicPr>
          <p:cNvPr id="56" name="图片 55">
            <a:extLst>
              <a:ext uri="{FF2B5EF4-FFF2-40B4-BE49-F238E27FC236}">
                <a16:creationId xmlns:a16="http://schemas.microsoft.com/office/drawing/2014/main" id="{E41D649E-6BC7-4F9A-A6EC-9245F66F0848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 flipV="1">
            <a:off x="-796494" y="-372729"/>
            <a:ext cx="1493342" cy="1417846"/>
          </a:xfrm>
          <a:prstGeom prst="rect">
            <a:avLst/>
          </a:prstGeom>
          <a:effectLst>
            <a:outerShdw blurRad="50800" dist="254000" dir="2700000" algn="tr" rotWithShape="0">
              <a:schemeClr val="accent1">
                <a:lumMod val="50000"/>
                <a:alpha val="9000"/>
              </a:schemeClr>
            </a:outerShdw>
          </a:effectLst>
        </p:spPr>
      </p:pic>
      <p:cxnSp>
        <p:nvCxnSpPr>
          <p:cNvPr id="58" name="直接连接符 57">
            <a:extLst>
              <a:ext uri="{FF2B5EF4-FFF2-40B4-BE49-F238E27FC236}">
                <a16:creationId xmlns:a16="http://schemas.microsoft.com/office/drawing/2014/main" id="{2BB335CF-5541-4F9D-9DC3-F3833F280ED8}"/>
              </a:ext>
            </a:extLst>
          </p:cNvPr>
          <p:cNvCxnSpPr/>
          <p:nvPr/>
        </p:nvCxnSpPr>
        <p:spPr>
          <a:xfrm>
            <a:off x="819771" y="1045117"/>
            <a:ext cx="10876929" cy="0"/>
          </a:xfrm>
          <a:prstGeom prst="line">
            <a:avLst/>
          </a:prstGeom>
          <a:ln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0" name="图片 59" descr="文本&#10;&#10;中度可信度描述已自动生成">
            <a:extLst>
              <a:ext uri="{FF2B5EF4-FFF2-40B4-BE49-F238E27FC236}">
                <a16:creationId xmlns:a16="http://schemas.microsoft.com/office/drawing/2014/main" id="{684692A7-E58D-4CBD-871F-4BD93E522204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56445" y="487681"/>
            <a:ext cx="2091678" cy="429956"/>
          </a:xfrm>
          <a:prstGeom prst="rect">
            <a:avLst/>
          </a:prstGeom>
        </p:spPr>
      </p:pic>
      <p:sp>
        <p:nvSpPr>
          <p:cNvPr id="68" name="TextBox 6">
            <a:extLst>
              <a:ext uri="{FF2B5EF4-FFF2-40B4-BE49-F238E27FC236}">
                <a16:creationId xmlns:a16="http://schemas.microsoft.com/office/drawing/2014/main" id="{6180BE5C-873B-40A9-825C-049CB658D539}"/>
              </a:ext>
            </a:extLst>
          </p:cNvPr>
          <p:cNvSpPr txBox="1"/>
          <p:nvPr/>
        </p:nvSpPr>
        <p:spPr>
          <a:xfrm>
            <a:off x="2176263" y="3617710"/>
            <a:ext cx="2057744" cy="36933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Arial" panose="020F0502020204030204"/>
                <a:ea typeface="OPPOSans M" panose="00020600040101010101" pitchFamily="18" charset="-122"/>
                <a:cs typeface="OPPOSans M" panose="00020600040101010101" pitchFamily="18" charset="-122"/>
                <a:sym typeface="+mn-lt"/>
              </a:rPr>
              <a:t>优秀学生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85000"/>
                  <a:lumOff val="15000"/>
                </a:srgbClr>
              </a:solidFill>
              <a:effectLst/>
              <a:uLnTx/>
              <a:uFillTx/>
              <a:latin typeface="Arial" panose="020F0502020204030204"/>
              <a:ea typeface="OPPOSans M" panose="00020600040101010101" pitchFamily="18" charset="-122"/>
              <a:cs typeface="OPPOSans M" panose="00020600040101010101" pitchFamily="18" charset="-122"/>
              <a:sym typeface="+mn-lt"/>
            </a:endParaRPr>
          </a:p>
        </p:txBody>
      </p:sp>
      <p:sp>
        <p:nvSpPr>
          <p:cNvPr id="69" name="TextBox 6">
            <a:extLst>
              <a:ext uri="{FF2B5EF4-FFF2-40B4-BE49-F238E27FC236}">
                <a16:creationId xmlns:a16="http://schemas.microsoft.com/office/drawing/2014/main" id="{52F17300-C545-4745-A3A1-D6DF080682F2}"/>
              </a:ext>
            </a:extLst>
          </p:cNvPr>
          <p:cNvSpPr txBox="1"/>
          <p:nvPr/>
        </p:nvSpPr>
        <p:spPr>
          <a:xfrm>
            <a:off x="2176263" y="4321507"/>
            <a:ext cx="2057744" cy="36933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Arial" panose="020F0502020204030204"/>
                <a:ea typeface="OPPOSans M" panose="00020600040101010101" pitchFamily="18" charset="-122"/>
                <a:cs typeface="OPPOSans M" panose="00020600040101010101" pitchFamily="18" charset="-122"/>
                <a:sym typeface="+mn-lt"/>
              </a:rPr>
              <a:t>优</a:t>
            </a:r>
            <a:r>
              <a:rPr kumimoji="0" lang="en-US" altLang="zh-CN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Arial" panose="020F0502020204030204"/>
                <a:ea typeface="OPPOSans M" panose="00020600040101010101" pitchFamily="18" charset="-122"/>
                <a:cs typeface="OPPOSans M" panose="00020600040101010101" pitchFamily="18" charset="-122"/>
                <a:sym typeface="+mn-lt"/>
              </a:rPr>
              <a:t>秀班干部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85000"/>
                  <a:lumOff val="15000"/>
                </a:srgbClr>
              </a:solidFill>
              <a:effectLst/>
              <a:uLnTx/>
              <a:uFillTx/>
              <a:latin typeface="Arial" panose="020F0502020204030204"/>
              <a:ea typeface="OPPOSans M" panose="00020600040101010101" pitchFamily="18" charset="-122"/>
              <a:cs typeface="OPPOSans M" panose="00020600040101010101" pitchFamily="18" charset="-122"/>
              <a:sym typeface="+mn-lt"/>
            </a:endParaRPr>
          </a:p>
        </p:txBody>
      </p:sp>
      <p:sp>
        <p:nvSpPr>
          <p:cNvPr id="70" name="TextBox 6">
            <a:extLst>
              <a:ext uri="{FF2B5EF4-FFF2-40B4-BE49-F238E27FC236}">
                <a16:creationId xmlns:a16="http://schemas.microsoft.com/office/drawing/2014/main" id="{9C34E51D-128A-4AF6-A8DC-C633A07D8505}"/>
              </a:ext>
            </a:extLst>
          </p:cNvPr>
          <p:cNvSpPr txBox="1"/>
          <p:nvPr/>
        </p:nvSpPr>
        <p:spPr>
          <a:xfrm>
            <a:off x="2315078" y="5025303"/>
            <a:ext cx="1780115" cy="36933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Arial" panose="020F0502020204030204"/>
                <a:ea typeface="OPPOSans M" panose="00020600040101010101" pitchFamily="18" charset="-122"/>
                <a:cs typeface="OPPOSans M" panose="00020600040101010101" pitchFamily="18" charset="-122"/>
                <a:sym typeface="+mn-lt"/>
              </a:rPr>
              <a:t>……</a:t>
            </a:r>
          </a:p>
        </p:txBody>
      </p:sp>
      <p:sp>
        <p:nvSpPr>
          <p:cNvPr id="71" name="TextBox 6">
            <a:extLst>
              <a:ext uri="{FF2B5EF4-FFF2-40B4-BE49-F238E27FC236}">
                <a16:creationId xmlns:a16="http://schemas.microsoft.com/office/drawing/2014/main" id="{5E8CF43A-38CC-4BD4-93B3-836684ABC484}"/>
              </a:ext>
            </a:extLst>
          </p:cNvPr>
          <p:cNvSpPr txBox="1"/>
          <p:nvPr/>
        </p:nvSpPr>
        <p:spPr>
          <a:xfrm>
            <a:off x="8074848" y="3617710"/>
            <a:ext cx="1713778" cy="36933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Arial" panose="020F0502020204030204"/>
                <a:ea typeface="OPPOSans M" panose="00020600040101010101" pitchFamily="18" charset="-122"/>
                <a:cs typeface="OPPOSans M" panose="00020600040101010101" pitchFamily="18" charset="-122"/>
                <a:sym typeface="+mn-lt"/>
              </a:rPr>
              <a:t>优秀团员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85000"/>
                  <a:lumOff val="15000"/>
                </a:srgbClr>
              </a:solidFill>
              <a:effectLst/>
              <a:uLnTx/>
              <a:uFillTx/>
              <a:latin typeface="Arial" panose="020F0502020204030204"/>
              <a:ea typeface="OPPOSans M" panose="00020600040101010101" pitchFamily="18" charset="-122"/>
              <a:cs typeface="OPPOSans M" panose="00020600040101010101" pitchFamily="18" charset="-122"/>
              <a:sym typeface="+mn-lt"/>
            </a:endParaRPr>
          </a:p>
        </p:txBody>
      </p:sp>
      <p:sp>
        <p:nvSpPr>
          <p:cNvPr id="72" name="TextBox 6">
            <a:extLst>
              <a:ext uri="{FF2B5EF4-FFF2-40B4-BE49-F238E27FC236}">
                <a16:creationId xmlns:a16="http://schemas.microsoft.com/office/drawing/2014/main" id="{67E062D2-6CDC-4F02-95CF-6C9D5B9087D2}"/>
              </a:ext>
            </a:extLst>
          </p:cNvPr>
          <p:cNvSpPr txBox="1"/>
          <p:nvPr/>
        </p:nvSpPr>
        <p:spPr>
          <a:xfrm>
            <a:off x="8074848" y="4321507"/>
            <a:ext cx="1713778" cy="36933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Arial" panose="020F0502020204030204"/>
                <a:ea typeface="OPPOSans M" panose="00020600040101010101" pitchFamily="18" charset="-122"/>
                <a:cs typeface="OPPOSans M" panose="00020600040101010101" pitchFamily="18" charset="-122"/>
                <a:sym typeface="+mn-lt"/>
              </a:rPr>
              <a:t>优</a:t>
            </a:r>
            <a:r>
              <a:rPr kumimoji="0" lang="en-US" altLang="zh-CN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Arial" panose="020F0502020204030204"/>
                <a:ea typeface="OPPOSans M" panose="00020600040101010101" pitchFamily="18" charset="-122"/>
                <a:cs typeface="OPPOSans M" panose="00020600040101010101" pitchFamily="18" charset="-122"/>
                <a:sym typeface="+mn-lt"/>
              </a:rPr>
              <a:t>秀学生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85000"/>
                  <a:lumOff val="15000"/>
                </a:srgbClr>
              </a:solidFill>
              <a:effectLst/>
              <a:uLnTx/>
              <a:uFillTx/>
              <a:latin typeface="Arial" panose="020F0502020204030204"/>
              <a:ea typeface="OPPOSans M" panose="00020600040101010101" pitchFamily="18" charset="-122"/>
              <a:cs typeface="OPPOSans M" panose="00020600040101010101" pitchFamily="18" charset="-122"/>
              <a:sym typeface="+mn-lt"/>
            </a:endParaRPr>
          </a:p>
        </p:txBody>
      </p:sp>
      <p:sp>
        <p:nvSpPr>
          <p:cNvPr id="73" name="TextBox 6">
            <a:extLst>
              <a:ext uri="{FF2B5EF4-FFF2-40B4-BE49-F238E27FC236}">
                <a16:creationId xmlns:a16="http://schemas.microsoft.com/office/drawing/2014/main" id="{53F33BFD-B742-4858-97D1-1D97C13672D9}"/>
              </a:ext>
            </a:extLst>
          </p:cNvPr>
          <p:cNvSpPr txBox="1"/>
          <p:nvPr/>
        </p:nvSpPr>
        <p:spPr>
          <a:xfrm>
            <a:off x="8282918" y="5025303"/>
            <a:ext cx="1297639" cy="36933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Arial" panose="020F0502020204030204"/>
                <a:ea typeface="OPPOSans M" panose="00020600040101010101" pitchFamily="18" charset="-122"/>
                <a:cs typeface="OPPOSans M" panose="00020600040101010101" pitchFamily="18" charset="-122"/>
                <a:sym typeface="+mn-lt"/>
              </a:rPr>
              <a:t>……</a:t>
            </a:r>
          </a:p>
        </p:txBody>
      </p:sp>
      <p:cxnSp>
        <p:nvCxnSpPr>
          <p:cNvPr id="76" name="直接连接符 75">
            <a:extLst>
              <a:ext uri="{FF2B5EF4-FFF2-40B4-BE49-F238E27FC236}">
                <a16:creationId xmlns:a16="http://schemas.microsoft.com/office/drawing/2014/main" id="{5AD2E1E9-3AA8-4DF5-8787-17C20A033257}"/>
              </a:ext>
            </a:extLst>
          </p:cNvPr>
          <p:cNvCxnSpPr/>
          <p:nvPr/>
        </p:nvCxnSpPr>
        <p:spPr>
          <a:xfrm>
            <a:off x="2002420" y="3429000"/>
            <a:ext cx="2395959" cy="0"/>
          </a:xfrm>
          <a:prstGeom prst="line">
            <a:avLst/>
          </a:prstGeom>
          <a:ln>
            <a:solidFill>
              <a:schemeClr val="accent2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直接连接符 76">
            <a:extLst>
              <a:ext uri="{FF2B5EF4-FFF2-40B4-BE49-F238E27FC236}">
                <a16:creationId xmlns:a16="http://schemas.microsoft.com/office/drawing/2014/main" id="{301399D0-2F4C-4D20-AA77-80619EE799B8}"/>
              </a:ext>
            </a:extLst>
          </p:cNvPr>
          <p:cNvCxnSpPr/>
          <p:nvPr/>
        </p:nvCxnSpPr>
        <p:spPr>
          <a:xfrm>
            <a:off x="2002420" y="4158205"/>
            <a:ext cx="2395959" cy="0"/>
          </a:xfrm>
          <a:prstGeom prst="line">
            <a:avLst/>
          </a:prstGeom>
          <a:ln>
            <a:solidFill>
              <a:schemeClr val="accent2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直接连接符 77">
            <a:extLst>
              <a:ext uri="{FF2B5EF4-FFF2-40B4-BE49-F238E27FC236}">
                <a16:creationId xmlns:a16="http://schemas.microsoft.com/office/drawing/2014/main" id="{169C4BA0-0D15-4FBB-BBDB-AC264CEEC817}"/>
              </a:ext>
            </a:extLst>
          </p:cNvPr>
          <p:cNvCxnSpPr/>
          <p:nvPr/>
        </p:nvCxnSpPr>
        <p:spPr>
          <a:xfrm>
            <a:off x="2002420" y="4887410"/>
            <a:ext cx="2395959" cy="0"/>
          </a:xfrm>
          <a:prstGeom prst="line">
            <a:avLst/>
          </a:prstGeom>
          <a:ln>
            <a:solidFill>
              <a:schemeClr val="accent2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直接连接符 78">
            <a:extLst>
              <a:ext uri="{FF2B5EF4-FFF2-40B4-BE49-F238E27FC236}">
                <a16:creationId xmlns:a16="http://schemas.microsoft.com/office/drawing/2014/main" id="{FEA68922-DE60-4891-AD62-535319D68137}"/>
              </a:ext>
            </a:extLst>
          </p:cNvPr>
          <p:cNvCxnSpPr/>
          <p:nvPr/>
        </p:nvCxnSpPr>
        <p:spPr>
          <a:xfrm>
            <a:off x="7708739" y="3429000"/>
            <a:ext cx="2395959" cy="0"/>
          </a:xfrm>
          <a:prstGeom prst="line">
            <a:avLst/>
          </a:prstGeom>
          <a:ln>
            <a:solidFill>
              <a:schemeClr val="accent2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直接连接符 79">
            <a:extLst>
              <a:ext uri="{FF2B5EF4-FFF2-40B4-BE49-F238E27FC236}">
                <a16:creationId xmlns:a16="http://schemas.microsoft.com/office/drawing/2014/main" id="{33D4A381-07CE-4F2D-B214-C08188B05A64}"/>
              </a:ext>
            </a:extLst>
          </p:cNvPr>
          <p:cNvCxnSpPr/>
          <p:nvPr/>
        </p:nvCxnSpPr>
        <p:spPr>
          <a:xfrm>
            <a:off x="7708739" y="4158205"/>
            <a:ext cx="2395959" cy="0"/>
          </a:xfrm>
          <a:prstGeom prst="line">
            <a:avLst/>
          </a:prstGeom>
          <a:ln>
            <a:solidFill>
              <a:schemeClr val="accent2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直接连接符 80">
            <a:extLst>
              <a:ext uri="{FF2B5EF4-FFF2-40B4-BE49-F238E27FC236}">
                <a16:creationId xmlns:a16="http://schemas.microsoft.com/office/drawing/2014/main" id="{4D4EAD63-BFDE-44EF-B051-86D61EB3D097}"/>
              </a:ext>
            </a:extLst>
          </p:cNvPr>
          <p:cNvCxnSpPr/>
          <p:nvPr/>
        </p:nvCxnSpPr>
        <p:spPr>
          <a:xfrm>
            <a:off x="7708739" y="4887410"/>
            <a:ext cx="2395959" cy="0"/>
          </a:xfrm>
          <a:prstGeom prst="line">
            <a:avLst/>
          </a:prstGeom>
          <a:ln>
            <a:solidFill>
              <a:schemeClr val="accent2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6" name="Picture 7">
            <a:extLst>
              <a:ext uri="{FF2B5EF4-FFF2-40B4-BE49-F238E27FC236}">
                <a16:creationId xmlns:a16="http://schemas.microsoft.com/office/drawing/2014/main" id="{ACF8C1A7-A919-4519-98A0-C8C45AF10BAB}"/>
              </a:ext>
            </a:extLst>
          </p:cNvPr>
          <p:cNvGrpSpPr/>
          <p:nvPr/>
        </p:nvGrpSpPr>
        <p:grpSpPr>
          <a:xfrm rot="3600000" flipV="1">
            <a:off x="4002921" y="3701791"/>
            <a:ext cx="1592345" cy="356680"/>
            <a:chOff x="4002921" y="3701791"/>
            <a:chExt cx="1592345" cy="356680"/>
          </a:xfrm>
          <a:gradFill flip="none" rotWithShape="1">
            <a:gsLst>
              <a:gs pos="0">
                <a:schemeClr val="accent2"/>
              </a:gs>
              <a:gs pos="100000">
                <a:schemeClr val="accent2">
                  <a:alpha val="0"/>
                </a:schemeClr>
              </a:gs>
            </a:gsLst>
            <a:lin ang="10800000" scaled="1"/>
            <a:tileRect/>
          </a:gradFill>
        </p:grpSpPr>
        <p:sp>
          <p:nvSpPr>
            <p:cNvPr id="87" name="任意多边形: 形状 86">
              <a:extLst>
                <a:ext uri="{FF2B5EF4-FFF2-40B4-BE49-F238E27FC236}">
                  <a16:creationId xmlns:a16="http://schemas.microsoft.com/office/drawing/2014/main" id="{60AD9914-DC6A-4638-8950-027EE2E54C71}"/>
                </a:ext>
              </a:extLst>
            </p:cNvPr>
            <p:cNvSpPr/>
            <p:nvPr/>
          </p:nvSpPr>
          <p:spPr>
            <a:xfrm>
              <a:off x="4635192" y="3972029"/>
              <a:ext cx="951" cy="469"/>
            </a:xfrm>
            <a:custGeom>
              <a:avLst/>
              <a:gdLst>
                <a:gd name="connsiteX0" fmla="*/ 952 w 951"/>
                <a:gd name="connsiteY0" fmla="*/ 469 h 469"/>
                <a:gd name="connsiteX1" fmla="*/ 0 w 951"/>
                <a:gd name="connsiteY1" fmla="*/ 0 h 469"/>
                <a:gd name="connsiteX2" fmla="*/ 0 w 951"/>
                <a:gd name="connsiteY2" fmla="*/ 0 h 469"/>
                <a:gd name="connsiteX3" fmla="*/ 952 w 951"/>
                <a:gd name="connsiteY3" fmla="*/ 469 h 4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51" h="469">
                  <a:moveTo>
                    <a:pt x="952" y="469"/>
                  </a:moveTo>
                  <a:cubicBezTo>
                    <a:pt x="659" y="305"/>
                    <a:pt x="293" y="164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66" y="141"/>
                    <a:pt x="659" y="305"/>
                    <a:pt x="952" y="469"/>
                  </a:cubicBezTo>
                  <a:close/>
                </a:path>
              </a:pathLst>
            </a:custGeom>
            <a:grpFill/>
            <a:ln w="730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F0502020204030204"/>
                <a:ea typeface="OPPOSans M" panose="00020600040101010101" pitchFamily="18" charset="-122"/>
                <a:cs typeface="+mn-cs"/>
              </a:endParaRPr>
            </a:p>
          </p:txBody>
        </p:sp>
        <p:sp>
          <p:nvSpPr>
            <p:cNvPr id="88" name="任意多边形: 形状 87">
              <a:extLst>
                <a:ext uri="{FF2B5EF4-FFF2-40B4-BE49-F238E27FC236}">
                  <a16:creationId xmlns:a16="http://schemas.microsoft.com/office/drawing/2014/main" id="{EA1355CF-CCCF-4BC8-942E-AF846708B360}"/>
                </a:ext>
              </a:extLst>
            </p:cNvPr>
            <p:cNvSpPr/>
            <p:nvPr/>
          </p:nvSpPr>
          <p:spPr>
            <a:xfrm>
              <a:off x="4559501" y="3976884"/>
              <a:ext cx="1098" cy="492"/>
            </a:xfrm>
            <a:custGeom>
              <a:avLst/>
              <a:gdLst>
                <a:gd name="connsiteX0" fmla="*/ 0 w 1098"/>
                <a:gd name="connsiteY0" fmla="*/ 0 h 492"/>
                <a:gd name="connsiteX1" fmla="*/ 1098 w 1098"/>
                <a:gd name="connsiteY1" fmla="*/ 493 h 492"/>
                <a:gd name="connsiteX2" fmla="*/ 0 w 1098"/>
                <a:gd name="connsiteY2" fmla="*/ 0 h 492"/>
                <a:gd name="connsiteX3" fmla="*/ 0 w 1098"/>
                <a:gd name="connsiteY3" fmla="*/ 0 h 4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98" h="492">
                  <a:moveTo>
                    <a:pt x="0" y="0"/>
                  </a:moveTo>
                  <a:cubicBezTo>
                    <a:pt x="366" y="164"/>
                    <a:pt x="732" y="328"/>
                    <a:pt x="1098" y="493"/>
                  </a:cubicBezTo>
                  <a:cubicBezTo>
                    <a:pt x="732" y="305"/>
                    <a:pt x="366" y="164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730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F0502020204030204"/>
                <a:ea typeface="OPPOSans M" panose="00020600040101010101" pitchFamily="18" charset="-122"/>
                <a:cs typeface="+mn-cs"/>
              </a:endParaRPr>
            </a:p>
          </p:txBody>
        </p:sp>
        <p:sp>
          <p:nvSpPr>
            <p:cNvPr id="89" name="任意多边形: 形状 88">
              <a:extLst>
                <a:ext uri="{FF2B5EF4-FFF2-40B4-BE49-F238E27FC236}">
                  <a16:creationId xmlns:a16="http://schemas.microsoft.com/office/drawing/2014/main" id="{6B895AF9-57D7-4252-900D-CD9C83F84387}"/>
                </a:ext>
              </a:extLst>
            </p:cNvPr>
            <p:cNvSpPr/>
            <p:nvPr/>
          </p:nvSpPr>
          <p:spPr>
            <a:xfrm>
              <a:off x="5027043" y="3992409"/>
              <a:ext cx="2708" cy="1125"/>
            </a:xfrm>
            <a:custGeom>
              <a:avLst/>
              <a:gdLst>
                <a:gd name="connsiteX0" fmla="*/ 220 w 2708"/>
                <a:gd name="connsiteY0" fmla="*/ 844 h 1125"/>
                <a:gd name="connsiteX1" fmla="*/ 0 w 2708"/>
                <a:gd name="connsiteY1" fmla="*/ 1126 h 1125"/>
                <a:gd name="connsiteX2" fmla="*/ 0 w 2708"/>
                <a:gd name="connsiteY2" fmla="*/ 1126 h 1125"/>
                <a:gd name="connsiteX3" fmla="*/ 220 w 2708"/>
                <a:gd name="connsiteY3" fmla="*/ 844 h 1125"/>
                <a:gd name="connsiteX4" fmla="*/ 512 w 2708"/>
                <a:gd name="connsiteY4" fmla="*/ 915 h 1125"/>
                <a:gd name="connsiteX5" fmla="*/ 1025 w 2708"/>
                <a:gd name="connsiteY5" fmla="*/ 469 h 1125"/>
                <a:gd name="connsiteX6" fmla="*/ 2709 w 2708"/>
                <a:gd name="connsiteY6" fmla="*/ 0 h 1125"/>
                <a:gd name="connsiteX7" fmla="*/ 220 w 2708"/>
                <a:gd name="connsiteY7" fmla="*/ 844 h 1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708" h="1125">
                  <a:moveTo>
                    <a:pt x="220" y="844"/>
                  </a:moveTo>
                  <a:lnTo>
                    <a:pt x="0" y="1126"/>
                  </a:lnTo>
                  <a:cubicBezTo>
                    <a:pt x="0" y="1126"/>
                    <a:pt x="0" y="1126"/>
                    <a:pt x="0" y="1126"/>
                  </a:cubicBezTo>
                  <a:cubicBezTo>
                    <a:pt x="146" y="985"/>
                    <a:pt x="220" y="844"/>
                    <a:pt x="220" y="844"/>
                  </a:cubicBezTo>
                  <a:cubicBezTo>
                    <a:pt x="220" y="844"/>
                    <a:pt x="366" y="868"/>
                    <a:pt x="512" y="915"/>
                  </a:cubicBezTo>
                  <a:cubicBezTo>
                    <a:pt x="659" y="750"/>
                    <a:pt x="805" y="610"/>
                    <a:pt x="1025" y="469"/>
                  </a:cubicBezTo>
                  <a:cubicBezTo>
                    <a:pt x="1025" y="469"/>
                    <a:pt x="2709" y="0"/>
                    <a:pt x="2709" y="0"/>
                  </a:cubicBezTo>
                  <a:cubicBezTo>
                    <a:pt x="1244" y="117"/>
                    <a:pt x="439" y="399"/>
                    <a:pt x="220" y="844"/>
                  </a:cubicBezTo>
                  <a:close/>
                </a:path>
              </a:pathLst>
            </a:custGeom>
            <a:grpFill/>
            <a:ln w="730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F0502020204030204"/>
                <a:ea typeface="OPPOSans M" panose="00020600040101010101" pitchFamily="18" charset="-122"/>
                <a:cs typeface="+mn-cs"/>
              </a:endParaRPr>
            </a:p>
          </p:txBody>
        </p:sp>
        <p:sp>
          <p:nvSpPr>
            <p:cNvPr id="90" name="任意多边形: 形状 89">
              <a:extLst>
                <a:ext uri="{FF2B5EF4-FFF2-40B4-BE49-F238E27FC236}">
                  <a16:creationId xmlns:a16="http://schemas.microsoft.com/office/drawing/2014/main" id="{4B907B17-B1EF-4485-9D6B-3FC94D9396BE}"/>
                </a:ext>
              </a:extLst>
            </p:cNvPr>
            <p:cNvSpPr/>
            <p:nvPr/>
          </p:nvSpPr>
          <p:spPr>
            <a:xfrm>
              <a:off x="5026823" y="3993769"/>
              <a:ext cx="73" cy="117"/>
            </a:xfrm>
            <a:custGeom>
              <a:avLst/>
              <a:gdLst>
                <a:gd name="connsiteX0" fmla="*/ 73 w 73"/>
                <a:gd name="connsiteY0" fmla="*/ 0 h 117"/>
                <a:gd name="connsiteX1" fmla="*/ 0 w 73"/>
                <a:gd name="connsiteY1" fmla="*/ 117 h 117"/>
                <a:gd name="connsiteX2" fmla="*/ 73 w 73"/>
                <a:gd name="connsiteY2" fmla="*/ 0 h 117"/>
                <a:gd name="connsiteX3" fmla="*/ 73 w 73"/>
                <a:gd name="connsiteY3" fmla="*/ 0 h 1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3" h="117">
                  <a:moveTo>
                    <a:pt x="73" y="0"/>
                  </a:moveTo>
                  <a:lnTo>
                    <a:pt x="0" y="117"/>
                  </a:lnTo>
                  <a:cubicBezTo>
                    <a:pt x="0" y="117"/>
                    <a:pt x="0" y="70"/>
                    <a:pt x="73" y="0"/>
                  </a:cubicBezTo>
                  <a:cubicBezTo>
                    <a:pt x="73" y="0"/>
                    <a:pt x="73" y="0"/>
                    <a:pt x="73" y="0"/>
                  </a:cubicBezTo>
                  <a:close/>
                </a:path>
              </a:pathLst>
            </a:custGeom>
            <a:grpFill/>
            <a:ln w="730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F0502020204030204"/>
                <a:ea typeface="OPPOSans M" panose="00020600040101010101" pitchFamily="18" charset="-122"/>
                <a:cs typeface="+mn-cs"/>
              </a:endParaRPr>
            </a:p>
          </p:txBody>
        </p:sp>
        <p:sp>
          <p:nvSpPr>
            <p:cNvPr id="91" name="任意多边形: 形状 90">
              <a:extLst>
                <a:ext uri="{FF2B5EF4-FFF2-40B4-BE49-F238E27FC236}">
                  <a16:creationId xmlns:a16="http://schemas.microsoft.com/office/drawing/2014/main" id="{416AD81D-8B56-41FD-A389-A3CEF0D9C317}"/>
                </a:ext>
              </a:extLst>
            </p:cNvPr>
            <p:cNvSpPr/>
            <p:nvPr/>
          </p:nvSpPr>
          <p:spPr>
            <a:xfrm>
              <a:off x="5026750" y="3993839"/>
              <a:ext cx="1024" cy="1078"/>
            </a:xfrm>
            <a:custGeom>
              <a:avLst/>
              <a:gdLst>
                <a:gd name="connsiteX0" fmla="*/ 439 w 1024"/>
                <a:gd name="connsiteY0" fmla="*/ 0 h 1078"/>
                <a:gd name="connsiteX1" fmla="*/ 73 w 1024"/>
                <a:gd name="connsiteY1" fmla="*/ 47 h 1078"/>
                <a:gd name="connsiteX2" fmla="*/ 0 w 1024"/>
                <a:gd name="connsiteY2" fmla="*/ 610 h 1078"/>
                <a:gd name="connsiteX3" fmla="*/ 1025 w 1024"/>
                <a:gd name="connsiteY3" fmla="*/ 1079 h 1078"/>
                <a:gd name="connsiteX4" fmla="*/ 293 w 1024"/>
                <a:gd name="connsiteY4" fmla="*/ 422 h 1078"/>
                <a:gd name="connsiteX5" fmla="*/ 439 w 1024"/>
                <a:gd name="connsiteY5" fmla="*/ 0 h 10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24" h="1078">
                  <a:moveTo>
                    <a:pt x="439" y="0"/>
                  </a:moveTo>
                  <a:lnTo>
                    <a:pt x="73" y="47"/>
                  </a:lnTo>
                  <a:lnTo>
                    <a:pt x="0" y="610"/>
                  </a:lnTo>
                  <a:lnTo>
                    <a:pt x="1025" y="1079"/>
                  </a:lnTo>
                  <a:cubicBezTo>
                    <a:pt x="1025" y="1079"/>
                    <a:pt x="293" y="422"/>
                    <a:pt x="293" y="422"/>
                  </a:cubicBezTo>
                  <a:cubicBezTo>
                    <a:pt x="293" y="281"/>
                    <a:pt x="366" y="141"/>
                    <a:pt x="439" y="0"/>
                  </a:cubicBezTo>
                  <a:close/>
                </a:path>
              </a:pathLst>
            </a:custGeom>
            <a:grpFill/>
            <a:ln w="730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F0502020204030204"/>
                <a:ea typeface="OPPOSans M" panose="00020600040101010101" pitchFamily="18" charset="-122"/>
                <a:cs typeface="+mn-cs"/>
              </a:endParaRPr>
            </a:p>
          </p:txBody>
        </p:sp>
        <p:sp>
          <p:nvSpPr>
            <p:cNvPr id="92" name="任意多边形: 形状 91">
              <a:extLst>
                <a:ext uri="{FF2B5EF4-FFF2-40B4-BE49-F238E27FC236}">
                  <a16:creationId xmlns:a16="http://schemas.microsoft.com/office/drawing/2014/main" id="{FADE5280-6FD9-4ABB-B3DE-60511C084CE8}"/>
                </a:ext>
              </a:extLst>
            </p:cNvPr>
            <p:cNvSpPr/>
            <p:nvPr/>
          </p:nvSpPr>
          <p:spPr>
            <a:xfrm>
              <a:off x="4002921" y="3701791"/>
              <a:ext cx="1592345" cy="356680"/>
            </a:xfrm>
            <a:custGeom>
              <a:avLst/>
              <a:gdLst>
                <a:gd name="connsiteX0" fmla="*/ 576564 w 1592345"/>
                <a:gd name="connsiteY0" fmla="*/ 15882 h 356680"/>
                <a:gd name="connsiteX1" fmla="*/ 573197 w 1592345"/>
                <a:gd name="connsiteY1" fmla="*/ 16867 h 356680"/>
                <a:gd name="connsiteX2" fmla="*/ 561119 w 1592345"/>
                <a:gd name="connsiteY2" fmla="*/ 21158 h 356680"/>
                <a:gd name="connsiteX3" fmla="*/ 549992 w 1592345"/>
                <a:gd name="connsiteY3" fmla="*/ 25004 h 356680"/>
                <a:gd name="connsiteX4" fmla="*/ 485281 w 1592345"/>
                <a:gd name="connsiteY4" fmla="*/ 89121 h 356680"/>
                <a:gd name="connsiteX5" fmla="*/ 626708 w 1592345"/>
                <a:gd name="connsiteY5" fmla="*/ 224883 h 356680"/>
                <a:gd name="connsiteX6" fmla="*/ 677949 w 1592345"/>
                <a:gd name="connsiteY6" fmla="*/ 244652 h 356680"/>
                <a:gd name="connsiteX7" fmla="*/ 578834 w 1592345"/>
                <a:gd name="connsiteY7" fmla="*/ 253799 h 356680"/>
                <a:gd name="connsiteX8" fmla="*/ 41676 w 1592345"/>
                <a:gd name="connsiteY8" fmla="*/ 237992 h 356680"/>
                <a:gd name="connsiteX9" fmla="*/ 27475 w 1592345"/>
                <a:gd name="connsiteY9" fmla="*/ 235459 h 356680"/>
                <a:gd name="connsiteX10" fmla="*/ 6393 w 1592345"/>
                <a:gd name="connsiteY10" fmla="*/ 235764 h 356680"/>
                <a:gd name="connsiteX11" fmla="*/ 24 w 1592345"/>
                <a:gd name="connsiteY11" fmla="*/ 246106 h 356680"/>
                <a:gd name="connsiteX12" fmla="*/ 22644 w 1592345"/>
                <a:gd name="connsiteY12" fmla="*/ 257879 h 356680"/>
                <a:gd name="connsiteX13" fmla="*/ 69273 w 1592345"/>
                <a:gd name="connsiteY13" fmla="*/ 263320 h 356680"/>
                <a:gd name="connsiteX14" fmla="*/ 118246 w 1592345"/>
                <a:gd name="connsiteY14" fmla="*/ 268245 h 356680"/>
                <a:gd name="connsiteX15" fmla="*/ 124980 w 1592345"/>
                <a:gd name="connsiteY15" fmla="*/ 268808 h 356680"/>
                <a:gd name="connsiteX16" fmla="*/ 124980 w 1592345"/>
                <a:gd name="connsiteY16" fmla="*/ 268808 h 356680"/>
                <a:gd name="connsiteX17" fmla="*/ 125346 w 1592345"/>
                <a:gd name="connsiteY17" fmla="*/ 268855 h 356680"/>
                <a:gd name="connsiteX18" fmla="*/ 228781 w 1592345"/>
                <a:gd name="connsiteY18" fmla="*/ 274858 h 356680"/>
                <a:gd name="connsiteX19" fmla="*/ 302129 w 1592345"/>
                <a:gd name="connsiteY19" fmla="*/ 279853 h 356680"/>
                <a:gd name="connsiteX20" fmla="*/ 310035 w 1592345"/>
                <a:gd name="connsiteY20" fmla="*/ 280416 h 356680"/>
                <a:gd name="connsiteX21" fmla="*/ 317721 w 1592345"/>
                <a:gd name="connsiteY21" fmla="*/ 280932 h 356680"/>
                <a:gd name="connsiteX22" fmla="*/ 325627 w 1592345"/>
                <a:gd name="connsiteY22" fmla="*/ 281425 h 356680"/>
                <a:gd name="connsiteX23" fmla="*/ 369109 w 1592345"/>
                <a:gd name="connsiteY23" fmla="*/ 283512 h 356680"/>
                <a:gd name="connsiteX24" fmla="*/ 396341 w 1592345"/>
                <a:gd name="connsiteY24" fmla="*/ 284637 h 356680"/>
                <a:gd name="connsiteX25" fmla="*/ 730508 w 1592345"/>
                <a:gd name="connsiteY25" fmla="*/ 265876 h 356680"/>
                <a:gd name="connsiteX26" fmla="*/ 770843 w 1592345"/>
                <a:gd name="connsiteY26" fmla="*/ 266744 h 356680"/>
                <a:gd name="connsiteX27" fmla="*/ 778017 w 1592345"/>
                <a:gd name="connsiteY27" fmla="*/ 268034 h 356680"/>
                <a:gd name="connsiteX28" fmla="*/ 781311 w 1592345"/>
                <a:gd name="connsiteY28" fmla="*/ 268831 h 356680"/>
                <a:gd name="connsiteX29" fmla="*/ 788704 w 1592345"/>
                <a:gd name="connsiteY29" fmla="*/ 270168 h 356680"/>
                <a:gd name="connsiteX30" fmla="*/ 791925 w 1592345"/>
                <a:gd name="connsiteY30" fmla="*/ 270895 h 356680"/>
                <a:gd name="connsiteX31" fmla="*/ 798440 w 1592345"/>
                <a:gd name="connsiteY31" fmla="*/ 272067 h 356680"/>
                <a:gd name="connsiteX32" fmla="*/ 809127 w 1592345"/>
                <a:gd name="connsiteY32" fmla="*/ 274014 h 356680"/>
                <a:gd name="connsiteX33" fmla="*/ 819961 w 1592345"/>
                <a:gd name="connsiteY33" fmla="*/ 275913 h 356680"/>
                <a:gd name="connsiteX34" fmla="*/ 830795 w 1592345"/>
                <a:gd name="connsiteY34" fmla="*/ 277743 h 356680"/>
                <a:gd name="connsiteX35" fmla="*/ 830795 w 1592345"/>
                <a:gd name="connsiteY35" fmla="*/ 277743 h 356680"/>
                <a:gd name="connsiteX36" fmla="*/ 830869 w 1592345"/>
                <a:gd name="connsiteY36" fmla="*/ 277743 h 356680"/>
                <a:gd name="connsiteX37" fmla="*/ 837823 w 1592345"/>
                <a:gd name="connsiteY37" fmla="*/ 278962 h 356680"/>
                <a:gd name="connsiteX38" fmla="*/ 848803 w 1592345"/>
                <a:gd name="connsiteY38" fmla="*/ 280627 h 356680"/>
                <a:gd name="connsiteX39" fmla="*/ 866957 w 1592345"/>
                <a:gd name="connsiteY39" fmla="*/ 283324 h 356680"/>
                <a:gd name="connsiteX40" fmla="*/ 873326 w 1592345"/>
                <a:gd name="connsiteY40" fmla="*/ 284849 h 356680"/>
                <a:gd name="connsiteX41" fmla="*/ 1087735 w 1592345"/>
                <a:gd name="connsiteY41" fmla="*/ 304384 h 356680"/>
                <a:gd name="connsiteX42" fmla="*/ 1098642 w 1592345"/>
                <a:gd name="connsiteY42" fmla="*/ 304407 h 356680"/>
                <a:gd name="connsiteX43" fmla="*/ 1098642 w 1592345"/>
                <a:gd name="connsiteY43" fmla="*/ 304407 h 356680"/>
                <a:gd name="connsiteX44" fmla="*/ 1256832 w 1592345"/>
                <a:gd name="connsiteY44" fmla="*/ 305439 h 356680"/>
                <a:gd name="connsiteX45" fmla="*/ 1434493 w 1592345"/>
                <a:gd name="connsiteY45" fmla="*/ 300139 h 356680"/>
                <a:gd name="connsiteX46" fmla="*/ 1457406 w 1592345"/>
                <a:gd name="connsiteY46" fmla="*/ 300116 h 356680"/>
                <a:gd name="connsiteX47" fmla="*/ 1402651 w 1592345"/>
                <a:gd name="connsiteY47" fmla="*/ 328258 h 356680"/>
                <a:gd name="connsiteX48" fmla="*/ 1412020 w 1592345"/>
                <a:gd name="connsiteY48" fmla="*/ 356681 h 356680"/>
                <a:gd name="connsiteX49" fmla="*/ 1424172 w 1592345"/>
                <a:gd name="connsiteY49" fmla="*/ 353773 h 356680"/>
                <a:gd name="connsiteX50" fmla="*/ 1474535 w 1592345"/>
                <a:gd name="connsiteY50" fmla="*/ 330532 h 356680"/>
                <a:gd name="connsiteX51" fmla="*/ 1578189 w 1592345"/>
                <a:gd name="connsiteY51" fmla="*/ 283606 h 356680"/>
                <a:gd name="connsiteX52" fmla="*/ 1580312 w 1592345"/>
                <a:gd name="connsiteY52" fmla="*/ 260951 h 356680"/>
                <a:gd name="connsiteX53" fmla="*/ 1578848 w 1592345"/>
                <a:gd name="connsiteY53" fmla="*/ 258676 h 356680"/>
                <a:gd name="connsiteX54" fmla="*/ 1531633 w 1592345"/>
                <a:gd name="connsiteY54" fmla="*/ 239259 h 356680"/>
                <a:gd name="connsiteX55" fmla="*/ 1359900 w 1592345"/>
                <a:gd name="connsiteY55" fmla="*/ 222631 h 356680"/>
                <a:gd name="connsiteX56" fmla="*/ 1316418 w 1592345"/>
                <a:gd name="connsiteY56" fmla="*/ 216933 h 356680"/>
                <a:gd name="connsiteX57" fmla="*/ 1297386 w 1592345"/>
                <a:gd name="connsiteY57" fmla="*/ 217144 h 356680"/>
                <a:gd name="connsiteX58" fmla="*/ 1296947 w 1592345"/>
                <a:gd name="connsiteY58" fmla="*/ 225844 h 356680"/>
                <a:gd name="connsiteX59" fmla="*/ 1303754 w 1592345"/>
                <a:gd name="connsiteY59" fmla="*/ 228330 h 356680"/>
                <a:gd name="connsiteX60" fmla="*/ 1293726 w 1592345"/>
                <a:gd name="connsiteY60" fmla="*/ 230441 h 356680"/>
                <a:gd name="connsiteX61" fmla="*/ 1323519 w 1592345"/>
                <a:gd name="connsiteY61" fmla="*/ 247865 h 356680"/>
                <a:gd name="connsiteX62" fmla="*/ 1458138 w 1592345"/>
                <a:gd name="connsiteY62" fmla="*/ 267518 h 356680"/>
                <a:gd name="connsiteX63" fmla="*/ 825086 w 1592345"/>
                <a:gd name="connsiteY63" fmla="*/ 246130 h 356680"/>
                <a:gd name="connsiteX64" fmla="*/ 948724 w 1592345"/>
                <a:gd name="connsiteY64" fmla="*/ 172726 h 356680"/>
                <a:gd name="connsiteX65" fmla="*/ 970977 w 1592345"/>
                <a:gd name="connsiteY65" fmla="*/ 97282 h 356680"/>
                <a:gd name="connsiteX66" fmla="*/ 927495 w 1592345"/>
                <a:gd name="connsiteY66" fmla="*/ 46369 h 356680"/>
                <a:gd name="connsiteX67" fmla="*/ 801734 w 1592345"/>
                <a:gd name="connsiteY67" fmla="*/ 6501 h 356680"/>
                <a:gd name="connsiteX68" fmla="*/ 801295 w 1592345"/>
                <a:gd name="connsiteY68" fmla="*/ 6431 h 356680"/>
                <a:gd name="connsiteX69" fmla="*/ 793901 w 1592345"/>
                <a:gd name="connsiteY69" fmla="*/ 5493 h 356680"/>
                <a:gd name="connsiteX70" fmla="*/ 778456 w 1592345"/>
                <a:gd name="connsiteY70" fmla="*/ 3945 h 356680"/>
                <a:gd name="connsiteX71" fmla="*/ 770769 w 1592345"/>
                <a:gd name="connsiteY71" fmla="*/ 3288 h 356680"/>
                <a:gd name="connsiteX72" fmla="*/ 770769 w 1592345"/>
                <a:gd name="connsiteY72" fmla="*/ 3288 h 356680"/>
                <a:gd name="connsiteX73" fmla="*/ 766451 w 1592345"/>
                <a:gd name="connsiteY73" fmla="*/ 2843 h 356680"/>
                <a:gd name="connsiteX74" fmla="*/ 766451 w 1592345"/>
                <a:gd name="connsiteY74" fmla="*/ 2843 h 356680"/>
                <a:gd name="connsiteX75" fmla="*/ 760887 w 1592345"/>
                <a:gd name="connsiteY75" fmla="*/ 2397 h 356680"/>
                <a:gd name="connsiteX76" fmla="*/ 759496 w 1592345"/>
                <a:gd name="connsiteY76" fmla="*/ 2303 h 356680"/>
                <a:gd name="connsiteX77" fmla="*/ 753787 w 1592345"/>
                <a:gd name="connsiteY77" fmla="*/ 1904 h 356680"/>
                <a:gd name="connsiteX78" fmla="*/ 753787 w 1592345"/>
                <a:gd name="connsiteY78" fmla="*/ 1904 h 356680"/>
                <a:gd name="connsiteX79" fmla="*/ 753787 w 1592345"/>
                <a:gd name="connsiteY79" fmla="*/ 1904 h 356680"/>
                <a:gd name="connsiteX80" fmla="*/ 741489 w 1592345"/>
                <a:gd name="connsiteY80" fmla="*/ 1295 h 356680"/>
                <a:gd name="connsiteX81" fmla="*/ 732558 w 1592345"/>
                <a:gd name="connsiteY81" fmla="*/ 919 h 356680"/>
                <a:gd name="connsiteX82" fmla="*/ 633955 w 1592345"/>
                <a:gd name="connsiteY82" fmla="*/ 4390 h 356680"/>
                <a:gd name="connsiteX83" fmla="*/ 630368 w 1592345"/>
                <a:gd name="connsiteY83" fmla="*/ 4836 h 356680"/>
                <a:gd name="connsiteX84" fmla="*/ 576564 w 1592345"/>
                <a:gd name="connsiteY84" fmla="*/ 15882 h 356680"/>
                <a:gd name="connsiteX85" fmla="*/ 1455722 w 1592345"/>
                <a:gd name="connsiteY85" fmla="*/ 246247 h 356680"/>
                <a:gd name="connsiteX86" fmla="*/ 1455722 w 1592345"/>
                <a:gd name="connsiteY86" fmla="*/ 246271 h 356680"/>
                <a:gd name="connsiteX87" fmla="*/ 1455722 w 1592345"/>
                <a:gd name="connsiteY87" fmla="*/ 246247 h 356680"/>
                <a:gd name="connsiteX88" fmla="*/ 1455722 w 1592345"/>
                <a:gd name="connsiteY88" fmla="*/ 246247 h 356680"/>
                <a:gd name="connsiteX89" fmla="*/ 1272131 w 1592345"/>
                <a:gd name="connsiteY89" fmla="*/ 299740 h 356680"/>
                <a:gd name="connsiteX90" fmla="*/ 1272131 w 1592345"/>
                <a:gd name="connsiteY90" fmla="*/ 299740 h 356680"/>
                <a:gd name="connsiteX91" fmla="*/ 1272131 w 1592345"/>
                <a:gd name="connsiteY91" fmla="*/ 299740 h 356680"/>
                <a:gd name="connsiteX92" fmla="*/ 1272131 w 1592345"/>
                <a:gd name="connsiteY92" fmla="*/ 299740 h 356680"/>
                <a:gd name="connsiteX93" fmla="*/ 1431565 w 1592345"/>
                <a:gd name="connsiteY93" fmla="*/ 286490 h 356680"/>
                <a:gd name="connsiteX94" fmla="*/ 1453380 w 1592345"/>
                <a:gd name="connsiteY94" fmla="*/ 284309 h 356680"/>
                <a:gd name="connsiteX95" fmla="*/ 1463189 w 1592345"/>
                <a:gd name="connsiteY95" fmla="*/ 282808 h 356680"/>
                <a:gd name="connsiteX96" fmla="*/ 1492177 w 1592345"/>
                <a:gd name="connsiteY96" fmla="*/ 279150 h 356680"/>
                <a:gd name="connsiteX97" fmla="*/ 1460627 w 1592345"/>
                <a:gd name="connsiteY97" fmla="*/ 285130 h 356680"/>
                <a:gd name="connsiteX98" fmla="*/ 1456161 w 1592345"/>
                <a:gd name="connsiteY98" fmla="*/ 285716 h 356680"/>
                <a:gd name="connsiteX99" fmla="*/ 1434274 w 1592345"/>
                <a:gd name="connsiteY99" fmla="*/ 287850 h 356680"/>
                <a:gd name="connsiteX100" fmla="*/ 1417218 w 1592345"/>
                <a:gd name="connsiteY100" fmla="*/ 289187 h 356680"/>
                <a:gd name="connsiteX101" fmla="*/ 1415754 w 1592345"/>
                <a:gd name="connsiteY101" fmla="*/ 288460 h 356680"/>
                <a:gd name="connsiteX102" fmla="*/ 1415534 w 1592345"/>
                <a:gd name="connsiteY102" fmla="*/ 288343 h 356680"/>
                <a:gd name="connsiteX103" fmla="*/ 1414582 w 1592345"/>
                <a:gd name="connsiteY103" fmla="*/ 287850 h 356680"/>
                <a:gd name="connsiteX104" fmla="*/ 1431565 w 1592345"/>
                <a:gd name="connsiteY104" fmla="*/ 286490 h 356680"/>
                <a:gd name="connsiteX105" fmla="*/ 1304852 w 1592345"/>
                <a:gd name="connsiteY105" fmla="*/ 228518 h 356680"/>
                <a:gd name="connsiteX106" fmla="*/ 1304413 w 1592345"/>
                <a:gd name="connsiteY106" fmla="*/ 228307 h 356680"/>
                <a:gd name="connsiteX107" fmla="*/ 1303974 w 1592345"/>
                <a:gd name="connsiteY107" fmla="*/ 228424 h 356680"/>
                <a:gd name="connsiteX108" fmla="*/ 1303974 w 1592345"/>
                <a:gd name="connsiteY108" fmla="*/ 228424 h 356680"/>
                <a:gd name="connsiteX109" fmla="*/ 1303974 w 1592345"/>
                <a:gd name="connsiteY109" fmla="*/ 228424 h 356680"/>
                <a:gd name="connsiteX110" fmla="*/ 1304194 w 1592345"/>
                <a:gd name="connsiteY110" fmla="*/ 228189 h 356680"/>
                <a:gd name="connsiteX111" fmla="*/ 1304413 w 1592345"/>
                <a:gd name="connsiteY111" fmla="*/ 228307 h 356680"/>
                <a:gd name="connsiteX112" fmla="*/ 1304560 w 1592345"/>
                <a:gd name="connsiteY112" fmla="*/ 228260 h 356680"/>
                <a:gd name="connsiteX113" fmla="*/ 1312319 w 1592345"/>
                <a:gd name="connsiteY113" fmla="*/ 228776 h 356680"/>
                <a:gd name="connsiteX114" fmla="*/ 1309757 w 1592345"/>
                <a:gd name="connsiteY114" fmla="*/ 229174 h 356680"/>
                <a:gd name="connsiteX115" fmla="*/ 1309171 w 1592345"/>
                <a:gd name="connsiteY115" fmla="*/ 229268 h 356680"/>
                <a:gd name="connsiteX116" fmla="*/ 1307122 w 1592345"/>
                <a:gd name="connsiteY116" fmla="*/ 229596 h 356680"/>
                <a:gd name="connsiteX117" fmla="*/ 1307122 w 1592345"/>
                <a:gd name="connsiteY117" fmla="*/ 229596 h 356680"/>
                <a:gd name="connsiteX118" fmla="*/ 1304852 w 1592345"/>
                <a:gd name="connsiteY118" fmla="*/ 228518 h 356680"/>
                <a:gd name="connsiteX119" fmla="*/ 1357558 w 1592345"/>
                <a:gd name="connsiteY119" fmla="*/ 236515 h 356680"/>
                <a:gd name="connsiteX120" fmla="*/ 1357558 w 1592345"/>
                <a:gd name="connsiteY120" fmla="*/ 236515 h 356680"/>
                <a:gd name="connsiteX121" fmla="*/ 1360340 w 1592345"/>
                <a:gd name="connsiteY121" fmla="*/ 236022 h 356680"/>
                <a:gd name="connsiteX122" fmla="*/ 1361072 w 1592345"/>
                <a:gd name="connsiteY122" fmla="*/ 235882 h 356680"/>
                <a:gd name="connsiteX123" fmla="*/ 1362975 w 1592345"/>
                <a:gd name="connsiteY123" fmla="*/ 235553 h 356680"/>
                <a:gd name="connsiteX124" fmla="*/ 1367367 w 1592345"/>
                <a:gd name="connsiteY124" fmla="*/ 236562 h 356680"/>
                <a:gd name="connsiteX125" fmla="*/ 1365025 w 1592345"/>
                <a:gd name="connsiteY125" fmla="*/ 236984 h 356680"/>
                <a:gd name="connsiteX126" fmla="*/ 1364366 w 1592345"/>
                <a:gd name="connsiteY126" fmla="*/ 237101 h 356680"/>
                <a:gd name="connsiteX127" fmla="*/ 1362316 w 1592345"/>
                <a:gd name="connsiteY127" fmla="*/ 237476 h 356680"/>
                <a:gd name="connsiteX128" fmla="*/ 1357558 w 1592345"/>
                <a:gd name="connsiteY128" fmla="*/ 236515 h 356680"/>
                <a:gd name="connsiteX129" fmla="*/ 1375346 w 1592345"/>
                <a:gd name="connsiteY129" fmla="*/ 239212 h 356680"/>
                <a:gd name="connsiteX130" fmla="*/ 1378567 w 1592345"/>
                <a:gd name="connsiteY130" fmla="*/ 238625 h 356680"/>
                <a:gd name="connsiteX131" fmla="*/ 1379226 w 1592345"/>
                <a:gd name="connsiteY131" fmla="*/ 238508 h 356680"/>
                <a:gd name="connsiteX132" fmla="*/ 1381129 w 1592345"/>
                <a:gd name="connsiteY132" fmla="*/ 238156 h 356680"/>
                <a:gd name="connsiteX133" fmla="*/ 1381129 w 1592345"/>
                <a:gd name="connsiteY133" fmla="*/ 238156 h 356680"/>
                <a:gd name="connsiteX134" fmla="*/ 1385668 w 1592345"/>
                <a:gd name="connsiteY134" fmla="*/ 239118 h 356680"/>
                <a:gd name="connsiteX135" fmla="*/ 1382959 w 1592345"/>
                <a:gd name="connsiteY135" fmla="*/ 239610 h 356680"/>
                <a:gd name="connsiteX136" fmla="*/ 1382593 w 1592345"/>
                <a:gd name="connsiteY136" fmla="*/ 239681 h 356680"/>
                <a:gd name="connsiteX137" fmla="*/ 1380397 w 1592345"/>
                <a:gd name="connsiteY137" fmla="*/ 240079 h 356680"/>
                <a:gd name="connsiteX138" fmla="*/ 1375273 w 1592345"/>
                <a:gd name="connsiteY138" fmla="*/ 239259 h 356680"/>
                <a:gd name="connsiteX139" fmla="*/ 1375346 w 1592345"/>
                <a:gd name="connsiteY139" fmla="*/ 239212 h 356680"/>
                <a:gd name="connsiteX140" fmla="*/ 1394086 w 1592345"/>
                <a:gd name="connsiteY140" fmla="*/ 241744 h 356680"/>
                <a:gd name="connsiteX141" fmla="*/ 1394086 w 1592345"/>
                <a:gd name="connsiteY141" fmla="*/ 241744 h 356680"/>
                <a:gd name="connsiteX142" fmla="*/ 1398332 w 1592345"/>
                <a:gd name="connsiteY142" fmla="*/ 240971 h 356680"/>
                <a:gd name="connsiteX143" fmla="*/ 1399503 w 1592345"/>
                <a:gd name="connsiteY143" fmla="*/ 240759 h 356680"/>
                <a:gd name="connsiteX144" fmla="*/ 1399576 w 1592345"/>
                <a:gd name="connsiteY144" fmla="*/ 240736 h 356680"/>
                <a:gd name="connsiteX145" fmla="*/ 1400454 w 1592345"/>
                <a:gd name="connsiteY145" fmla="*/ 240877 h 356680"/>
                <a:gd name="connsiteX146" fmla="*/ 1401626 w 1592345"/>
                <a:gd name="connsiteY146" fmla="*/ 241064 h 356680"/>
                <a:gd name="connsiteX147" fmla="*/ 1403968 w 1592345"/>
                <a:gd name="connsiteY147" fmla="*/ 241440 h 356680"/>
                <a:gd name="connsiteX148" fmla="*/ 1404847 w 1592345"/>
                <a:gd name="connsiteY148" fmla="*/ 241580 h 356680"/>
                <a:gd name="connsiteX149" fmla="*/ 1404847 w 1592345"/>
                <a:gd name="connsiteY149" fmla="*/ 241580 h 356680"/>
                <a:gd name="connsiteX150" fmla="*/ 1403382 w 1592345"/>
                <a:gd name="connsiteY150" fmla="*/ 241838 h 356680"/>
                <a:gd name="connsiteX151" fmla="*/ 1399064 w 1592345"/>
                <a:gd name="connsiteY151" fmla="*/ 242589 h 356680"/>
                <a:gd name="connsiteX152" fmla="*/ 1399064 w 1592345"/>
                <a:gd name="connsiteY152" fmla="*/ 242589 h 356680"/>
                <a:gd name="connsiteX153" fmla="*/ 1394086 w 1592345"/>
                <a:gd name="connsiteY153" fmla="*/ 241744 h 356680"/>
                <a:gd name="connsiteX154" fmla="*/ 1419414 w 1592345"/>
                <a:gd name="connsiteY154" fmla="*/ 245028 h 356680"/>
                <a:gd name="connsiteX155" fmla="*/ 1424026 w 1592345"/>
                <a:gd name="connsiteY155" fmla="*/ 244160 h 356680"/>
                <a:gd name="connsiteX156" fmla="*/ 1424831 w 1592345"/>
                <a:gd name="connsiteY156" fmla="*/ 244019 h 356680"/>
                <a:gd name="connsiteX157" fmla="*/ 1425343 w 1592345"/>
                <a:gd name="connsiteY157" fmla="*/ 243925 h 356680"/>
                <a:gd name="connsiteX158" fmla="*/ 1430980 w 1592345"/>
                <a:gd name="connsiteY158" fmla="*/ 244676 h 356680"/>
                <a:gd name="connsiteX159" fmla="*/ 1430980 w 1592345"/>
                <a:gd name="connsiteY159" fmla="*/ 244676 h 356680"/>
                <a:gd name="connsiteX160" fmla="*/ 1430467 w 1592345"/>
                <a:gd name="connsiteY160" fmla="*/ 244770 h 356680"/>
                <a:gd name="connsiteX161" fmla="*/ 1427393 w 1592345"/>
                <a:gd name="connsiteY161" fmla="*/ 245333 h 356680"/>
                <a:gd name="connsiteX162" fmla="*/ 1424831 w 1592345"/>
                <a:gd name="connsiteY162" fmla="*/ 245802 h 356680"/>
                <a:gd name="connsiteX163" fmla="*/ 1419414 w 1592345"/>
                <a:gd name="connsiteY163" fmla="*/ 245028 h 356680"/>
                <a:gd name="connsiteX164" fmla="*/ 911903 w 1592345"/>
                <a:gd name="connsiteY164" fmla="*/ 282175 h 356680"/>
                <a:gd name="connsiteX165" fmla="*/ 920834 w 1592345"/>
                <a:gd name="connsiteY165" fmla="*/ 282456 h 356680"/>
                <a:gd name="connsiteX166" fmla="*/ 950261 w 1592345"/>
                <a:gd name="connsiteY166" fmla="*/ 285036 h 356680"/>
                <a:gd name="connsiteX167" fmla="*/ 957289 w 1592345"/>
                <a:gd name="connsiteY167" fmla="*/ 285810 h 356680"/>
                <a:gd name="connsiteX168" fmla="*/ 957289 w 1592345"/>
                <a:gd name="connsiteY168" fmla="*/ 285810 h 356680"/>
                <a:gd name="connsiteX169" fmla="*/ 957289 w 1592345"/>
                <a:gd name="connsiteY169" fmla="*/ 285810 h 356680"/>
                <a:gd name="connsiteX170" fmla="*/ 964828 w 1592345"/>
                <a:gd name="connsiteY170" fmla="*/ 286420 h 356680"/>
                <a:gd name="connsiteX171" fmla="*/ 972441 w 1592345"/>
                <a:gd name="connsiteY171" fmla="*/ 287006 h 356680"/>
                <a:gd name="connsiteX172" fmla="*/ 980054 w 1592345"/>
                <a:gd name="connsiteY172" fmla="*/ 287569 h 356680"/>
                <a:gd name="connsiteX173" fmla="*/ 987667 w 1592345"/>
                <a:gd name="connsiteY173" fmla="*/ 288132 h 356680"/>
                <a:gd name="connsiteX174" fmla="*/ 995354 w 1592345"/>
                <a:gd name="connsiteY174" fmla="*/ 288671 h 356680"/>
                <a:gd name="connsiteX175" fmla="*/ 1003040 w 1592345"/>
                <a:gd name="connsiteY175" fmla="*/ 289234 h 356680"/>
                <a:gd name="connsiteX176" fmla="*/ 1010799 w 1592345"/>
                <a:gd name="connsiteY176" fmla="*/ 289750 h 356680"/>
                <a:gd name="connsiteX177" fmla="*/ 1018559 w 1592345"/>
                <a:gd name="connsiteY177" fmla="*/ 290266 h 356680"/>
                <a:gd name="connsiteX178" fmla="*/ 1026757 w 1592345"/>
                <a:gd name="connsiteY178" fmla="*/ 290594 h 356680"/>
                <a:gd name="connsiteX179" fmla="*/ 1084880 w 1592345"/>
                <a:gd name="connsiteY179" fmla="*/ 293479 h 356680"/>
                <a:gd name="connsiteX180" fmla="*/ 1127850 w 1592345"/>
                <a:gd name="connsiteY180" fmla="*/ 295308 h 356680"/>
                <a:gd name="connsiteX181" fmla="*/ 1163206 w 1592345"/>
                <a:gd name="connsiteY181" fmla="*/ 296621 h 356680"/>
                <a:gd name="connsiteX182" fmla="*/ 1162035 w 1592345"/>
                <a:gd name="connsiteY182" fmla="*/ 298075 h 356680"/>
                <a:gd name="connsiteX183" fmla="*/ 1161815 w 1592345"/>
                <a:gd name="connsiteY183" fmla="*/ 298333 h 356680"/>
                <a:gd name="connsiteX184" fmla="*/ 1160717 w 1592345"/>
                <a:gd name="connsiteY184" fmla="*/ 299670 h 356680"/>
                <a:gd name="connsiteX185" fmla="*/ 1124702 w 1592345"/>
                <a:gd name="connsiteY185" fmla="*/ 298615 h 356680"/>
                <a:gd name="connsiteX186" fmla="*/ 1081952 w 1592345"/>
                <a:gd name="connsiteY186" fmla="*/ 296692 h 356680"/>
                <a:gd name="connsiteX187" fmla="*/ 1043814 w 1592345"/>
                <a:gd name="connsiteY187" fmla="*/ 295425 h 356680"/>
                <a:gd name="connsiteX188" fmla="*/ 1039568 w 1592345"/>
                <a:gd name="connsiteY188" fmla="*/ 294909 h 356680"/>
                <a:gd name="connsiteX189" fmla="*/ 1024854 w 1592345"/>
                <a:gd name="connsiteY189" fmla="*/ 293104 h 356680"/>
                <a:gd name="connsiteX190" fmla="*/ 1017095 w 1592345"/>
                <a:gd name="connsiteY190" fmla="*/ 292377 h 356680"/>
                <a:gd name="connsiteX191" fmla="*/ 1009482 w 1592345"/>
                <a:gd name="connsiteY191" fmla="*/ 291837 h 356680"/>
                <a:gd name="connsiteX192" fmla="*/ 1001795 w 1592345"/>
                <a:gd name="connsiteY192" fmla="*/ 291274 h 356680"/>
                <a:gd name="connsiteX193" fmla="*/ 994182 w 1592345"/>
                <a:gd name="connsiteY193" fmla="*/ 290711 h 356680"/>
                <a:gd name="connsiteX194" fmla="*/ 986496 w 1592345"/>
                <a:gd name="connsiteY194" fmla="*/ 290102 h 356680"/>
                <a:gd name="connsiteX195" fmla="*/ 978810 w 1592345"/>
                <a:gd name="connsiteY195" fmla="*/ 289492 h 356680"/>
                <a:gd name="connsiteX196" fmla="*/ 971124 w 1592345"/>
                <a:gd name="connsiteY196" fmla="*/ 288859 h 356680"/>
                <a:gd name="connsiteX197" fmla="*/ 959265 w 1592345"/>
                <a:gd name="connsiteY197" fmla="*/ 287757 h 356680"/>
                <a:gd name="connsiteX198" fmla="*/ 959265 w 1592345"/>
                <a:gd name="connsiteY198" fmla="*/ 287757 h 356680"/>
                <a:gd name="connsiteX199" fmla="*/ 952018 w 1592345"/>
                <a:gd name="connsiteY199" fmla="*/ 287030 h 356680"/>
                <a:gd name="connsiteX200" fmla="*/ 943600 w 1592345"/>
                <a:gd name="connsiteY200" fmla="*/ 286537 h 356680"/>
                <a:gd name="connsiteX201" fmla="*/ 918858 w 1592345"/>
                <a:gd name="connsiteY201" fmla="*/ 284145 h 356680"/>
                <a:gd name="connsiteX202" fmla="*/ 915637 w 1592345"/>
                <a:gd name="connsiteY202" fmla="*/ 283559 h 356680"/>
                <a:gd name="connsiteX203" fmla="*/ 915637 w 1592345"/>
                <a:gd name="connsiteY203" fmla="*/ 283559 h 356680"/>
                <a:gd name="connsiteX204" fmla="*/ 911976 w 1592345"/>
                <a:gd name="connsiteY204" fmla="*/ 282363 h 356680"/>
                <a:gd name="connsiteX205" fmla="*/ 906999 w 1592345"/>
                <a:gd name="connsiteY205" fmla="*/ 282738 h 356680"/>
                <a:gd name="connsiteX206" fmla="*/ 903339 w 1592345"/>
                <a:gd name="connsiteY206" fmla="*/ 282199 h 356680"/>
                <a:gd name="connsiteX207" fmla="*/ 902826 w 1592345"/>
                <a:gd name="connsiteY207" fmla="*/ 282105 h 356680"/>
                <a:gd name="connsiteX208" fmla="*/ 902826 w 1592345"/>
                <a:gd name="connsiteY208" fmla="*/ 282105 h 356680"/>
                <a:gd name="connsiteX209" fmla="*/ 906120 w 1592345"/>
                <a:gd name="connsiteY209" fmla="*/ 281448 h 356680"/>
                <a:gd name="connsiteX210" fmla="*/ 908682 w 1592345"/>
                <a:gd name="connsiteY210" fmla="*/ 280932 h 356680"/>
                <a:gd name="connsiteX211" fmla="*/ 911903 w 1592345"/>
                <a:gd name="connsiteY211" fmla="*/ 282175 h 356680"/>
                <a:gd name="connsiteX212" fmla="*/ 721504 w 1592345"/>
                <a:gd name="connsiteY212" fmla="*/ 5844 h 356680"/>
                <a:gd name="connsiteX213" fmla="*/ 721285 w 1592345"/>
                <a:gd name="connsiteY213" fmla="*/ 5751 h 356680"/>
                <a:gd name="connsiteX214" fmla="*/ 721212 w 1592345"/>
                <a:gd name="connsiteY214" fmla="*/ 5704 h 356680"/>
                <a:gd name="connsiteX215" fmla="*/ 721212 w 1592345"/>
                <a:gd name="connsiteY215" fmla="*/ 5704 h 356680"/>
                <a:gd name="connsiteX216" fmla="*/ 721431 w 1592345"/>
                <a:gd name="connsiteY216" fmla="*/ 5680 h 356680"/>
                <a:gd name="connsiteX217" fmla="*/ 726482 w 1592345"/>
                <a:gd name="connsiteY217" fmla="*/ 5000 h 356680"/>
                <a:gd name="connsiteX218" fmla="*/ 726482 w 1592345"/>
                <a:gd name="connsiteY218" fmla="*/ 5000 h 356680"/>
                <a:gd name="connsiteX219" fmla="*/ 727653 w 1592345"/>
                <a:gd name="connsiteY219" fmla="*/ 5563 h 356680"/>
                <a:gd name="connsiteX220" fmla="*/ 729850 w 1592345"/>
                <a:gd name="connsiteY220" fmla="*/ 6618 h 356680"/>
                <a:gd name="connsiteX221" fmla="*/ 729850 w 1592345"/>
                <a:gd name="connsiteY221" fmla="*/ 6618 h 356680"/>
                <a:gd name="connsiteX222" fmla="*/ 721504 w 1592345"/>
                <a:gd name="connsiteY222" fmla="*/ 5844 h 356680"/>
                <a:gd name="connsiteX223" fmla="*/ 334924 w 1592345"/>
                <a:gd name="connsiteY223" fmla="*/ 279126 h 356680"/>
                <a:gd name="connsiteX224" fmla="*/ 334924 w 1592345"/>
                <a:gd name="connsiteY224" fmla="*/ 279056 h 356680"/>
                <a:gd name="connsiteX225" fmla="*/ 334997 w 1592345"/>
                <a:gd name="connsiteY225" fmla="*/ 279079 h 356680"/>
                <a:gd name="connsiteX226" fmla="*/ 335217 w 1592345"/>
                <a:gd name="connsiteY226" fmla="*/ 279033 h 356680"/>
                <a:gd name="connsiteX227" fmla="*/ 335144 w 1592345"/>
                <a:gd name="connsiteY227" fmla="*/ 279103 h 356680"/>
                <a:gd name="connsiteX228" fmla="*/ 334997 w 1592345"/>
                <a:gd name="connsiteY228" fmla="*/ 279079 h 356680"/>
                <a:gd name="connsiteX229" fmla="*/ 334924 w 1592345"/>
                <a:gd name="connsiteY229" fmla="*/ 279126 h 356680"/>
                <a:gd name="connsiteX230" fmla="*/ 325847 w 1592345"/>
                <a:gd name="connsiteY230" fmla="*/ 277555 h 356680"/>
                <a:gd name="connsiteX231" fmla="*/ 326066 w 1592345"/>
                <a:gd name="connsiteY231" fmla="*/ 277321 h 356680"/>
                <a:gd name="connsiteX232" fmla="*/ 326432 w 1592345"/>
                <a:gd name="connsiteY232" fmla="*/ 277391 h 356680"/>
                <a:gd name="connsiteX233" fmla="*/ 325847 w 1592345"/>
                <a:gd name="connsiteY233" fmla="*/ 277555 h 356680"/>
                <a:gd name="connsiteX234" fmla="*/ 483817 w 1592345"/>
                <a:gd name="connsiteY234" fmla="*/ 278001 h 356680"/>
                <a:gd name="connsiteX235" fmla="*/ 471958 w 1592345"/>
                <a:gd name="connsiteY235" fmla="*/ 278470 h 356680"/>
                <a:gd name="connsiteX236" fmla="*/ 470568 w 1592345"/>
                <a:gd name="connsiteY236" fmla="*/ 277837 h 356680"/>
                <a:gd name="connsiteX237" fmla="*/ 470128 w 1592345"/>
                <a:gd name="connsiteY237" fmla="*/ 277625 h 356680"/>
                <a:gd name="connsiteX238" fmla="*/ 468664 w 1592345"/>
                <a:gd name="connsiteY238" fmla="*/ 276969 h 356680"/>
                <a:gd name="connsiteX239" fmla="*/ 468664 w 1592345"/>
                <a:gd name="connsiteY239" fmla="*/ 276969 h 356680"/>
                <a:gd name="connsiteX240" fmla="*/ 481548 w 1592345"/>
                <a:gd name="connsiteY240" fmla="*/ 276945 h 356680"/>
                <a:gd name="connsiteX241" fmla="*/ 481548 w 1592345"/>
                <a:gd name="connsiteY241" fmla="*/ 276945 h 356680"/>
                <a:gd name="connsiteX242" fmla="*/ 486379 w 1592345"/>
                <a:gd name="connsiteY242" fmla="*/ 276195 h 356680"/>
                <a:gd name="connsiteX243" fmla="*/ 486379 w 1592345"/>
                <a:gd name="connsiteY243" fmla="*/ 276195 h 356680"/>
                <a:gd name="connsiteX244" fmla="*/ 487624 w 1592345"/>
                <a:gd name="connsiteY244" fmla="*/ 276781 h 356680"/>
                <a:gd name="connsiteX245" fmla="*/ 487990 w 1592345"/>
                <a:gd name="connsiteY245" fmla="*/ 276945 h 356680"/>
                <a:gd name="connsiteX246" fmla="*/ 489673 w 1592345"/>
                <a:gd name="connsiteY246" fmla="*/ 277743 h 356680"/>
                <a:gd name="connsiteX247" fmla="*/ 489673 w 1592345"/>
                <a:gd name="connsiteY247" fmla="*/ 277743 h 356680"/>
                <a:gd name="connsiteX248" fmla="*/ 483817 w 1592345"/>
                <a:gd name="connsiteY248" fmla="*/ 278001 h 356680"/>
                <a:gd name="connsiteX249" fmla="*/ 614263 w 1592345"/>
                <a:gd name="connsiteY249" fmla="*/ 271082 h 356680"/>
                <a:gd name="connsiteX250" fmla="*/ 631319 w 1592345"/>
                <a:gd name="connsiteY250" fmla="*/ 269769 h 356680"/>
                <a:gd name="connsiteX251" fmla="*/ 632051 w 1592345"/>
                <a:gd name="connsiteY251" fmla="*/ 270144 h 356680"/>
                <a:gd name="connsiteX252" fmla="*/ 632051 w 1592345"/>
                <a:gd name="connsiteY252" fmla="*/ 270144 h 356680"/>
                <a:gd name="connsiteX253" fmla="*/ 631319 w 1592345"/>
                <a:gd name="connsiteY253" fmla="*/ 269769 h 356680"/>
                <a:gd name="connsiteX254" fmla="*/ 641275 w 1592345"/>
                <a:gd name="connsiteY254" fmla="*/ 268174 h 356680"/>
                <a:gd name="connsiteX255" fmla="*/ 657965 w 1592345"/>
                <a:gd name="connsiteY255" fmla="*/ 266627 h 356680"/>
                <a:gd name="connsiteX256" fmla="*/ 679706 w 1592345"/>
                <a:gd name="connsiteY256" fmla="*/ 264352 h 356680"/>
                <a:gd name="connsiteX257" fmla="*/ 679706 w 1592345"/>
                <a:gd name="connsiteY257" fmla="*/ 264352 h 356680"/>
                <a:gd name="connsiteX258" fmla="*/ 680877 w 1592345"/>
                <a:gd name="connsiteY258" fmla="*/ 264938 h 356680"/>
                <a:gd name="connsiteX259" fmla="*/ 681024 w 1592345"/>
                <a:gd name="connsiteY259" fmla="*/ 265008 h 356680"/>
                <a:gd name="connsiteX260" fmla="*/ 682341 w 1592345"/>
                <a:gd name="connsiteY260" fmla="*/ 265665 h 356680"/>
                <a:gd name="connsiteX261" fmla="*/ 660674 w 1592345"/>
                <a:gd name="connsiteY261" fmla="*/ 267963 h 356680"/>
                <a:gd name="connsiteX262" fmla="*/ 643617 w 1592345"/>
                <a:gd name="connsiteY262" fmla="*/ 269277 h 356680"/>
                <a:gd name="connsiteX263" fmla="*/ 643617 w 1592345"/>
                <a:gd name="connsiteY263" fmla="*/ 269277 h 356680"/>
                <a:gd name="connsiteX264" fmla="*/ 643617 w 1592345"/>
                <a:gd name="connsiteY264" fmla="*/ 269277 h 356680"/>
                <a:gd name="connsiteX265" fmla="*/ 633442 w 1592345"/>
                <a:gd name="connsiteY265" fmla="*/ 270778 h 356680"/>
                <a:gd name="connsiteX266" fmla="*/ 633442 w 1592345"/>
                <a:gd name="connsiteY266" fmla="*/ 270778 h 356680"/>
                <a:gd name="connsiteX267" fmla="*/ 616459 w 1592345"/>
                <a:gd name="connsiteY267" fmla="*/ 272138 h 356680"/>
                <a:gd name="connsiteX268" fmla="*/ 599989 w 1592345"/>
                <a:gd name="connsiteY268" fmla="*/ 273545 h 356680"/>
                <a:gd name="connsiteX269" fmla="*/ 598598 w 1592345"/>
                <a:gd name="connsiteY269" fmla="*/ 272865 h 356680"/>
                <a:gd name="connsiteX270" fmla="*/ 598452 w 1592345"/>
                <a:gd name="connsiteY270" fmla="*/ 272794 h 356680"/>
                <a:gd name="connsiteX271" fmla="*/ 596329 w 1592345"/>
                <a:gd name="connsiteY271" fmla="*/ 271786 h 356680"/>
                <a:gd name="connsiteX272" fmla="*/ 596329 w 1592345"/>
                <a:gd name="connsiteY272" fmla="*/ 271786 h 356680"/>
                <a:gd name="connsiteX273" fmla="*/ 614263 w 1592345"/>
                <a:gd name="connsiteY273" fmla="*/ 271082 h 356680"/>
                <a:gd name="connsiteX274" fmla="*/ 555628 w 1592345"/>
                <a:gd name="connsiteY274" fmla="*/ 274647 h 356680"/>
                <a:gd name="connsiteX275" fmla="*/ 560606 w 1592345"/>
                <a:gd name="connsiteY275" fmla="*/ 273826 h 356680"/>
                <a:gd name="connsiteX276" fmla="*/ 560606 w 1592345"/>
                <a:gd name="connsiteY276" fmla="*/ 273826 h 356680"/>
                <a:gd name="connsiteX277" fmla="*/ 577369 w 1592345"/>
                <a:gd name="connsiteY277" fmla="*/ 272607 h 356680"/>
                <a:gd name="connsiteX278" fmla="*/ 576198 w 1592345"/>
                <a:gd name="connsiteY278" fmla="*/ 273850 h 356680"/>
                <a:gd name="connsiteX279" fmla="*/ 576052 w 1592345"/>
                <a:gd name="connsiteY279" fmla="*/ 274014 h 356680"/>
                <a:gd name="connsiteX280" fmla="*/ 575320 w 1592345"/>
                <a:gd name="connsiteY280" fmla="*/ 274788 h 356680"/>
                <a:gd name="connsiteX281" fmla="*/ 563022 w 1592345"/>
                <a:gd name="connsiteY281" fmla="*/ 274928 h 356680"/>
                <a:gd name="connsiteX282" fmla="*/ 563022 w 1592345"/>
                <a:gd name="connsiteY282" fmla="*/ 274928 h 356680"/>
                <a:gd name="connsiteX283" fmla="*/ 563022 w 1592345"/>
                <a:gd name="connsiteY283" fmla="*/ 274928 h 356680"/>
                <a:gd name="connsiteX284" fmla="*/ 557678 w 1592345"/>
                <a:gd name="connsiteY284" fmla="*/ 275585 h 356680"/>
                <a:gd name="connsiteX285" fmla="*/ 545746 w 1592345"/>
                <a:gd name="connsiteY285" fmla="*/ 276101 h 356680"/>
                <a:gd name="connsiteX286" fmla="*/ 545746 w 1592345"/>
                <a:gd name="connsiteY286" fmla="*/ 276101 h 356680"/>
                <a:gd name="connsiteX287" fmla="*/ 545746 w 1592345"/>
                <a:gd name="connsiteY287" fmla="*/ 276101 h 356680"/>
                <a:gd name="connsiteX288" fmla="*/ 533668 w 1592345"/>
                <a:gd name="connsiteY288" fmla="*/ 276711 h 356680"/>
                <a:gd name="connsiteX289" fmla="*/ 532131 w 1592345"/>
                <a:gd name="connsiteY289" fmla="*/ 275913 h 356680"/>
                <a:gd name="connsiteX290" fmla="*/ 531838 w 1592345"/>
                <a:gd name="connsiteY290" fmla="*/ 275749 h 356680"/>
                <a:gd name="connsiteX291" fmla="*/ 530666 w 1592345"/>
                <a:gd name="connsiteY291" fmla="*/ 275140 h 356680"/>
                <a:gd name="connsiteX292" fmla="*/ 543257 w 1592345"/>
                <a:gd name="connsiteY292" fmla="*/ 274952 h 356680"/>
                <a:gd name="connsiteX293" fmla="*/ 555628 w 1592345"/>
                <a:gd name="connsiteY293" fmla="*/ 274647 h 356680"/>
                <a:gd name="connsiteX294" fmla="*/ 556287 w 1592345"/>
                <a:gd name="connsiteY294" fmla="*/ 274952 h 356680"/>
                <a:gd name="connsiteX295" fmla="*/ 556287 w 1592345"/>
                <a:gd name="connsiteY295" fmla="*/ 274952 h 356680"/>
                <a:gd name="connsiteX296" fmla="*/ 555628 w 1592345"/>
                <a:gd name="connsiteY296" fmla="*/ 274647 h 356680"/>
                <a:gd name="connsiteX297" fmla="*/ 925519 w 1592345"/>
                <a:gd name="connsiteY297" fmla="*/ 71016 h 356680"/>
                <a:gd name="connsiteX298" fmla="*/ 935987 w 1592345"/>
                <a:gd name="connsiteY298" fmla="*/ 87456 h 356680"/>
                <a:gd name="connsiteX299" fmla="*/ 834455 w 1592345"/>
                <a:gd name="connsiteY299" fmla="*/ 210436 h 356680"/>
                <a:gd name="connsiteX300" fmla="*/ 767549 w 1592345"/>
                <a:gd name="connsiteY300" fmla="*/ 230206 h 356680"/>
                <a:gd name="connsiteX301" fmla="*/ 740830 w 1592345"/>
                <a:gd name="connsiteY301" fmla="*/ 229831 h 356680"/>
                <a:gd name="connsiteX302" fmla="*/ 595304 w 1592345"/>
                <a:gd name="connsiteY302" fmla="*/ 177651 h 356680"/>
                <a:gd name="connsiteX303" fmla="*/ 518808 w 1592345"/>
                <a:gd name="connsiteY303" fmla="*/ 115668 h 356680"/>
                <a:gd name="connsiteX304" fmla="*/ 601453 w 1592345"/>
                <a:gd name="connsiteY304" fmla="*/ 39591 h 356680"/>
                <a:gd name="connsiteX305" fmla="*/ 652182 w 1592345"/>
                <a:gd name="connsiteY305" fmla="*/ 30750 h 356680"/>
                <a:gd name="connsiteX306" fmla="*/ 889430 w 1592345"/>
                <a:gd name="connsiteY306" fmla="*/ 49371 h 356680"/>
                <a:gd name="connsiteX307" fmla="*/ 925519 w 1592345"/>
                <a:gd name="connsiteY307" fmla="*/ 71016 h 356680"/>
                <a:gd name="connsiteX308" fmla="*/ 687099 w 1592345"/>
                <a:gd name="connsiteY308" fmla="*/ 5446 h 356680"/>
                <a:gd name="connsiteX309" fmla="*/ 687392 w 1592345"/>
                <a:gd name="connsiteY309" fmla="*/ 5586 h 356680"/>
                <a:gd name="connsiteX310" fmla="*/ 684025 w 1592345"/>
                <a:gd name="connsiteY310" fmla="*/ 6595 h 356680"/>
                <a:gd name="connsiteX311" fmla="*/ 683732 w 1592345"/>
                <a:gd name="connsiteY311" fmla="*/ 6431 h 356680"/>
                <a:gd name="connsiteX312" fmla="*/ 682781 w 1592345"/>
                <a:gd name="connsiteY312" fmla="*/ 5915 h 356680"/>
                <a:gd name="connsiteX313" fmla="*/ 681829 w 1592345"/>
                <a:gd name="connsiteY313" fmla="*/ 5422 h 356680"/>
                <a:gd name="connsiteX314" fmla="*/ 681682 w 1592345"/>
                <a:gd name="connsiteY314" fmla="*/ 5328 h 356680"/>
                <a:gd name="connsiteX315" fmla="*/ 681682 w 1592345"/>
                <a:gd name="connsiteY315" fmla="*/ 5328 h 356680"/>
                <a:gd name="connsiteX316" fmla="*/ 687099 w 1592345"/>
                <a:gd name="connsiteY316" fmla="*/ 5446 h 3566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</a:cxnLst>
              <a:rect l="l" t="t" r="r" b="b"/>
              <a:pathLst>
                <a:path w="1592345" h="356680">
                  <a:moveTo>
                    <a:pt x="576564" y="15882"/>
                  </a:moveTo>
                  <a:cubicBezTo>
                    <a:pt x="574588" y="15905"/>
                    <a:pt x="573490" y="16233"/>
                    <a:pt x="573197" y="16867"/>
                  </a:cubicBezTo>
                  <a:cubicBezTo>
                    <a:pt x="567268" y="17758"/>
                    <a:pt x="562290" y="18907"/>
                    <a:pt x="561119" y="21158"/>
                  </a:cubicBezTo>
                  <a:cubicBezTo>
                    <a:pt x="556068" y="22049"/>
                    <a:pt x="553140" y="23527"/>
                    <a:pt x="549992" y="25004"/>
                  </a:cubicBezTo>
                  <a:cubicBezTo>
                    <a:pt x="508706" y="44352"/>
                    <a:pt x="488648" y="65927"/>
                    <a:pt x="485281" y="89121"/>
                  </a:cubicBezTo>
                  <a:cubicBezTo>
                    <a:pt x="477815" y="140175"/>
                    <a:pt x="535205" y="184405"/>
                    <a:pt x="626708" y="224883"/>
                  </a:cubicBezTo>
                  <a:cubicBezTo>
                    <a:pt x="642153" y="231707"/>
                    <a:pt x="660307" y="237875"/>
                    <a:pt x="677949" y="244652"/>
                  </a:cubicBezTo>
                  <a:cubicBezTo>
                    <a:pt x="645008" y="249061"/>
                    <a:pt x="612140" y="251711"/>
                    <a:pt x="578834" y="253799"/>
                  </a:cubicBezTo>
                  <a:cubicBezTo>
                    <a:pt x="394950" y="265290"/>
                    <a:pt x="217361" y="254971"/>
                    <a:pt x="41676" y="237992"/>
                  </a:cubicBezTo>
                  <a:cubicBezTo>
                    <a:pt x="36479" y="237500"/>
                    <a:pt x="31501" y="236890"/>
                    <a:pt x="27475" y="235459"/>
                  </a:cubicBezTo>
                  <a:cubicBezTo>
                    <a:pt x="16129" y="231449"/>
                    <a:pt x="13054" y="231566"/>
                    <a:pt x="6393" y="235764"/>
                  </a:cubicBezTo>
                  <a:cubicBezTo>
                    <a:pt x="1195" y="239024"/>
                    <a:pt x="390" y="242565"/>
                    <a:pt x="24" y="246106"/>
                  </a:cubicBezTo>
                  <a:cubicBezTo>
                    <a:pt x="-415" y="251571"/>
                    <a:pt x="5075" y="255722"/>
                    <a:pt x="22644" y="257879"/>
                  </a:cubicBezTo>
                  <a:cubicBezTo>
                    <a:pt x="38089" y="259755"/>
                    <a:pt x="52876" y="262241"/>
                    <a:pt x="69273" y="263320"/>
                  </a:cubicBezTo>
                  <a:cubicBezTo>
                    <a:pt x="84646" y="265923"/>
                    <a:pt x="101409" y="267119"/>
                    <a:pt x="118246" y="268245"/>
                  </a:cubicBezTo>
                  <a:cubicBezTo>
                    <a:pt x="120002" y="269019"/>
                    <a:pt x="122272" y="269159"/>
                    <a:pt x="124980" y="268808"/>
                  </a:cubicBezTo>
                  <a:lnTo>
                    <a:pt x="124980" y="268808"/>
                  </a:lnTo>
                  <a:lnTo>
                    <a:pt x="125346" y="268855"/>
                  </a:lnTo>
                  <a:cubicBezTo>
                    <a:pt x="158653" y="272935"/>
                    <a:pt x="194083" y="273287"/>
                    <a:pt x="228781" y="274858"/>
                  </a:cubicBezTo>
                  <a:cubicBezTo>
                    <a:pt x="253011" y="276898"/>
                    <a:pt x="276948" y="279244"/>
                    <a:pt x="302129" y="279853"/>
                  </a:cubicBezTo>
                  <a:cubicBezTo>
                    <a:pt x="304399" y="280698"/>
                    <a:pt x="307034" y="280862"/>
                    <a:pt x="310035" y="280416"/>
                  </a:cubicBezTo>
                  <a:cubicBezTo>
                    <a:pt x="312231" y="281190"/>
                    <a:pt x="314793" y="281354"/>
                    <a:pt x="317721" y="280932"/>
                  </a:cubicBezTo>
                  <a:cubicBezTo>
                    <a:pt x="319917" y="281729"/>
                    <a:pt x="322553" y="281917"/>
                    <a:pt x="325627" y="281425"/>
                  </a:cubicBezTo>
                  <a:cubicBezTo>
                    <a:pt x="339536" y="283277"/>
                    <a:pt x="354176" y="283793"/>
                    <a:pt x="369109" y="283512"/>
                  </a:cubicBezTo>
                  <a:cubicBezTo>
                    <a:pt x="378186" y="283887"/>
                    <a:pt x="387190" y="284426"/>
                    <a:pt x="396341" y="284637"/>
                  </a:cubicBezTo>
                  <a:cubicBezTo>
                    <a:pt x="512586" y="287334"/>
                    <a:pt x="624146" y="280956"/>
                    <a:pt x="730508" y="265876"/>
                  </a:cubicBezTo>
                  <a:cubicBezTo>
                    <a:pt x="746393" y="263625"/>
                    <a:pt x="757886" y="264023"/>
                    <a:pt x="770843" y="266744"/>
                  </a:cubicBezTo>
                  <a:cubicBezTo>
                    <a:pt x="772234" y="267752"/>
                    <a:pt x="774576" y="268221"/>
                    <a:pt x="778017" y="268034"/>
                  </a:cubicBezTo>
                  <a:cubicBezTo>
                    <a:pt x="778383" y="268597"/>
                    <a:pt x="779481" y="268855"/>
                    <a:pt x="781311" y="268831"/>
                  </a:cubicBezTo>
                  <a:cubicBezTo>
                    <a:pt x="782775" y="269863"/>
                    <a:pt x="785117" y="270355"/>
                    <a:pt x="788704" y="270168"/>
                  </a:cubicBezTo>
                  <a:cubicBezTo>
                    <a:pt x="789070" y="270731"/>
                    <a:pt x="790168" y="270965"/>
                    <a:pt x="791925" y="270895"/>
                  </a:cubicBezTo>
                  <a:cubicBezTo>
                    <a:pt x="793169" y="271833"/>
                    <a:pt x="795292" y="272278"/>
                    <a:pt x="798440" y="272067"/>
                  </a:cubicBezTo>
                  <a:cubicBezTo>
                    <a:pt x="801148" y="273170"/>
                    <a:pt x="804150" y="274178"/>
                    <a:pt x="809127" y="274014"/>
                  </a:cubicBezTo>
                  <a:cubicBezTo>
                    <a:pt x="811836" y="275163"/>
                    <a:pt x="814910" y="276101"/>
                    <a:pt x="819961" y="275913"/>
                  </a:cubicBezTo>
                  <a:cubicBezTo>
                    <a:pt x="822597" y="277109"/>
                    <a:pt x="825818" y="277930"/>
                    <a:pt x="830795" y="277743"/>
                  </a:cubicBezTo>
                  <a:lnTo>
                    <a:pt x="830795" y="277743"/>
                  </a:lnTo>
                  <a:lnTo>
                    <a:pt x="830869" y="277743"/>
                  </a:lnTo>
                  <a:cubicBezTo>
                    <a:pt x="832406" y="278634"/>
                    <a:pt x="834529" y="279150"/>
                    <a:pt x="837823" y="278962"/>
                  </a:cubicBezTo>
                  <a:cubicBezTo>
                    <a:pt x="840751" y="280018"/>
                    <a:pt x="843972" y="280885"/>
                    <a:pt x="848803" y="280627"/>
                  </a:cubicBezTo>
                  <a:cubicBezTo>
                    <a:pt x="853708" y="282316"/>
                    <a:pt x="859710" y="283230"/>
                    <a:pt x="866957" y="283324"/>
                  </a:cubicBezTo>
                  <a:cubicBezTo>
                    <a:pt x="869080" y="283840"/>
                    <a:pt x="870983" y="284544"/>
                    <a:pt x="873326" y="284849"/>
                  </a:cubicBezTo>
                  <a:cubicBezTo>
                    <a:pt x="942648" y="293784"/>
                    <a:pt x="1014460" y="299881"/>
                    <a:pt x="1087735" y="304384"/>
                  </a:cubicBezTo>
                  <a:cubicBezTo>
                    <a:pt x="1091249" y="304595"/>
                    <a:pt x="1094982" y="304407"/>
                    <a:pt x="1098642" y="304407"/>
                  </a:cubicBezTo>
                  <a:cubicBezTo>
                    <a:pt x="1098642" y="304407"/>
                    <a:pt x="1098642" y="304407"/>
                    <a:pt x="1098642" y="304407"/>
                  </a:cubicBezTo>
                  <a:cubicBezTo>
                    <a:pt x="1151274" y="306893"/>
                    <a:pt x="1203980" y="307409"/>
                    <a:pt x="1256832" y="305439"/>
                  </a:cubicBezTo>
                  <a:cubicBezTo>
                    <a:pt x="1316638" y="305791"/>
                    <a:pt x="1376078" y="304595"/>
                    <a:pt x="1434493" y="300139"/>
                  </a:cubicBezTo>
                  <a:cubicBezTo>
                    <a:pt x="1442106" y="299553"/>
                    <a:pt x="1449793" y="297512"/>
                    <a:pt x="1457406" y="300116"/>
                  </a:cubicBezTo>
                  <a:cubicBezTo>
                    <a:pt x="1435738" y="308816"/>
                    <a:pt x="1415461" y="317775"/>
                    <a:pt x="1402651" y="328258"/>
                  </a:cubicBezTo>
                  <a:cubicBezTo>
                    <a:pt x="1387058" y="338553"/>
                    <a:pt x="1392841" y="347957"/>
                    <a:pt x="1412020" y="356681"/>
                  </a:cubicBezTo>
                  <a:cubicBezTo>
                    <a:pt x="1419707" y="356376"/>
                    <a:pt x="1421829" y="355063"/>
                    <a:pt x="1424172" y="353773"/>
                  </a:cubicBezTo>
                  <a:cubicBezTo>
                    <a:pt x="1439105" y="345612"/>
                    <a:pt x="1457113" y="338131"/>
                    <a:pt x="1474535" y="330532"/>
                  </a:cubicBezTo>
                  <a:cubicBezTo>
                    <a:pt x="1509965" y="315101"/>
                    <a:pt x="1546053" y="299787"/>
                    <a:pt x="1578189" y="283606"/>
                  </a:cubicBezTo>
                  <a:cubicBezTo>
                    <a:pt x="1592317" y="276476"/>
                    <a:pt x="1600369" y="268643"/>
                    <a:pt x="1580312" y="260951"/>
                  </a:cubicBezTo>
                  <a:cubicBezTo>
                    <a:pt x="1578043" y="260084"/>
                    <a:pt x="1578775" y="259497"/>
                    <a:pt x="1578848" y="258676"/>
                  </a:cubicBezTo>
                  <a:cubicBezTo>
                    <a:pt x="1580532" y="244160"/>
                    <a:pt x="1574676" y="241604"/>
                    <a:pt x="1531633" y="239259"/>
                  </a:cubicBezTo>
                  <a:cubicBezTo>
                    <a:pt x="1472193" y="235999"/>
                    <a:pt x="1415168" y="230300"/>
                    <a:pt x="1359900" y="222631"/>
                  </a:cubicBezTo>
                  <a:cubicBezTo>
                    <a:pt x="1345553" y="220638"/>
                    <a:pt x="1331132" y="218645"/>
                    <a:pt x="1316418" y="216933"/>
                  </a:cubicBezTo>
                  <a:cubicBezTo>
                    <a:pt x="1310416" y="216229"/>
                    <a:pt x="1303096" y="213978"/>
                    <a:pt x="1297386" y="217144"/>
                  </a:cubicBezTo>
                  <a:cubicBezTo>
                    <a:pt x="1292335" y="219958"/>
                    <a:pt x="1286625" y="222866"/>
                    <a:pt x="1296947" y="225844"/>
                  </a:cubicBezTo>
                  <a:cubicBezTo>
                    <a:pt x="1299509" y="226571"/>
                    <a:pt x="1301558" y="227486"/>
                    <a:pt x="1303754" y="228330"/>
                  </a:cubicBezTo>
                  <a:cubicBezTo>
                    <a:pt x="1301119" y="229385"/>
                    <a:pt x="1294604" y="228541"/>
                    <a:pt x="1293726" y="230441"/>
                  </a:cubicBezTo>
                  <a:cubicBezTo>
                    <a:pt x="1290871" y="236397"/>
                    <a:pt x="1305804" y="245286"/>
                    <a:pt x="1323519" y="247865"/>
                  </a:cubicBezTo>
                  <a:cubicBezTo>
                    <a:pt x="1367953" y="254361"/>
                    <a:pt x="1410337" y="262288"/>
                    <a:pt x="1458138" y="267518"/>
                  </a:cubicBezTo>
                  <a:cubicBezTo>
                    <a:pt x="1320225" y="287100"/>
                    <a:pt x="939500" y="274108"/>
                    <a:pt x="825086" y="246130"/>
                  </a:cubicBezTo>
                  <a:cubicBezTo>
                    <a:pt x="887673" y="225352"/>
                    <a:pt x="921420" y="199531"/>
                    <a:pt x="948724" y="172726"/>
                  </a:cubicBezTo>
                  <a:cubicBezTo>
                    <a:pt x="973759" y="148196"/>
                    <a:pt x="980347" y="122891"/>
                    <a:pt x="970977" y="97282"/>
                  </a:cubicBezTo>
                  <a:cubicBezTo>
                    <a:pt x="964462" y="79647"/>
                    <a:pt x="954214" y="62269"/>
                    <a:pt x="927495" y="46369"/>
                  </a:cubicBezTo>
                  <a:cubicBezTo>
                    <a:pt x="905462" y="26646"/>
                    <a:pt x="860296" y="14404"/>
                    <a:pt x="801734" y="6501"/>
                  </a:cubicBezTo>
                  <a:lnTo>
                    <a:pt x="801295" y="6431"/>
                  </a:lnTo>
                  <a:cubicBezTo>
                    <a:pt x="799611" y="5493"/>
                    <a:pt x="797049" y="5258"/>
                    <a:pt x="793901" y="5493"/>
                  </a:cubicBezTo>
                  <a:cubicBezTo>
                    <a:pt x="789290" y="4437"/>
                    <a:pt x="784312" y="3734"/>
                    <a:pt x="778456" y="3945"/>
                  </a:cubicBezTo>
                  <a:cubicBezTo>
                    <a:pt x="776260" y="3241"/>
                    <a:pt x="773771" y="2960"/>
                    <a:pt x="770769" y="3288"/>
                  </a:cubicBezTo>
                  <a:lnTo>
                    <a:pt x="770769" y="3288"/>
                  </a:lnTo>
                  <a:cubicBezTo>
                    <a:pt x="769672" y="2749"/>
                    <a:pt x="768281" y="2608"/>
                    <a:pt x="766451" y="2843"/>
                  </a:cubicBezTo>
                  <a:cubicBezTo>
                    <a:pt x="766451" y="2843"/>
                    <a:pt x="766451" y="2843"/>
                    <a:pt x="766451" y="2843"/>
                  </a:cubicBezTo>
                  <a:cubicBezTo>
                    <a:pt x="765060" y="2116"/>
                    <a:pt x="763157" y="2022"/>
                    <a:pt x="760887" y="2397"/>
                  </a:cubicBezTo>
                  <a:lnTo>
                    <a:pt x="759496" y="2303"/>
                  </a:lnTo>
                  <a:cubicBezTo>
                    <a:pt x="757959" y="1623"/>
                    <a:pt x="756056" y="1482"/>
                    <a:pt x="753787" y="1904"/>
                  </a:cubicBezTo>
                  <a:cubicBezTo>
                    <a:pt x="753787" y="1904"/>
                    <a:pt x="753787" y="1904"/>
                    <a:pt x="753787" y="1904"/>
                  </a:cubicBezTo>
                  <a:cubicBezTo>
                    <a:pt x="753787" y="1904"/>
                    <a:pt x="753787" y="1904"/>
                    <a:pt x="753787" y="1904"/>
                  </a:cubicBezTo>
                  <a:cubicBezTo>
                    <a:pt x="749907" y="1224"/>
                    <a:pt x="745881" y="896"/>
                    <a:pt x="741489" y="1295"/>
                  </a:cubicBezTo>
                  <a:cubicBezTo>
                    <a:pt x="738780" y="568"/>
                    <a:pt x="735779" y="497"/>
                    <a:pt x="732558" y="919"/>
                  </a:cubicBezTo>
                  <a:cubicBezTo>
                    <a:pt x="698739" y="-793"/>
                    <a:pt x="665578" y="-370"/>
                    <a:pt x="633955" y="4390"/>
                  </a:cubicBezTo>
                  <a:cubicBezTo>
                    <a:pt x="632271" y="4156"/>
                    <a:pt x="631100" y="4320"/>
                    <a:pt x="630368" y="4836"/>
                  </a:cubicBezTo>
                  <a:cubicBezTo>
                    <a:pt x="608334" y="6454"/>
                    <a:pt x="590399" y="10136"/>
                    <a:pt x="576564" y="15882"/>
                  </a:cubicBezTo>
                  <a:close/>
                  <a:moveTo>
                    <a:pt x="1455722" y="246247"/>
                  </a:moveTo>
                  <a:cubicBezTo>
                    <a:pt x="1455722" y="246247"/>
                    <a:pt x="1455722" y="246271"/>
                    <a:pt x="1455722" y="246271"/>
                  </a:cubicBezTo>
                  <a:cubicBezTo>
                    <a:pt x="1455722" y="246271"/>
                    <a:pt x="1455649" y="246271"/>
                    <a:pt x="1455722" y="246247"/>
                  </a:cubicBezTo>
                  <a:cubicBezTo>
                    <a:pt x="1455649" y="246247"/>
                    <a:pt x="1455722" y="246247"/>
                    <a:pt x="1455722" y="246247"/>
                  </a:cubicBezTo>
                  <a:close/>
                  <a:moveTo>
                    <a:pt x="1272131" y="299740"/>
                  </a:moveTo>
                  <a:cubicBezTo>
                    <a:pt x="1272131" y="299740"/>
                    <a:pt x="1272131" y="299740"/>
                    <a:pt x="1272131" y="299740"/>
                  </a:cubicBezTo>
                  <a:cubicBezTo>
                    <a:pt x="1272131" y="299740"/>
                    <a:pt x="1272131" y="299740"/>
                    <a:pt x="1272131" y="299740"/>
                  </a:cubicBezTo>
                  <a:cubicBezTo>
                    <a:pt x="1272131" y="299740"/>
                    <a:pt x="1272131" y="299740"/>
                    <a:pt x="1272131" y="299740"/>
                  </a:cubicBezTo>
                  <a:close/>
                  <a:moveTo>
                    <a:pt x="1431565" y="286490"/>
                  </a:moveTo>
                  <a:cubicBezTo>
                    <a:pt x="1437934" y="284825"/>
                    <a:pt x="1445254" y="284168"/>
                    <a:pt x="1453380" y="284309"/>
                  </a:cubicBezTo>
                  <a:cubicBezTo>
                    <a:pt x="1456674" y="283817"/>
                    <a:pt x="1459968" y="283301"/>
                    <a:pt x="1463189" y="282808"/>
                  </a:cubicBezTo>
                  <a:cubicBezTo>
                    <a:pt x="1472851" y="281589"/>
                    <a:pt x="1482514" y="280369"/>
                    <a:pt x="1492177" y="279150"/>
                  </a:cubicBezTo>
                  <a:cubicBezTo>
                    <a:pt x="1485369" y="283582"/>
                    <a:pt x="1473876" y="284872"/>
                    <a:pt x="1460627" y="285130"/>
                  </a:cubicBezTo>
                  <a:cubicBezTo>
                    <a:pt x="1459528" y="285646"/>
                    <a:pt x="1458064" y="285834"/>
                    <a:pt x="1456161" y="285716"/>
                  </a:cubicBezTo>
                  <a:cubicBezTo>
                    <a:pt x="1449866" y="287475"/>
                    <a:pt x="1441594" y="287170"/>
                    <a:pt x="1434274" y="287850"/>
                  </a:cubicBezTo>
                  <a:cubicBezTo>
                    <a:pt x="1428564" y="288296"/>
                    <a:pt x="1422927" y="288742"/>
                    <a:pt x="1417218" y="289187"/>
                  </a:cubicBezTo>
                  <a:cubicBezTo>
                    <a:pt x="1416778" y="288929"/>
                    <a:pt x="1416266" y="288718"/>
                    <a:pt x="1415754" y="288460"/>
                  </a:cubicBezTo>
                  <a:cubicBezTo>
                    <a:pt x="1415680" y="288413"/>
                    <a:pt x="1415607" y="288390"/>
                    <a:pt x="1415534" y="288343"/>
                  </a:cubicBezTo>
                  <a:cubicBezTo>
                    <a:pt x="1415168" y="288179"/>
                    <a:pt x="1414948" y="288015"/>
                    <a:pt x="1414582" y="287850"/>
                  </a:cubicBezTo>
                  <a:cubicBezTo>
                    <a:pt x="1419633" y="286631"/>
                    <a:pt x="1424904" y="285622"/>
                    <a:pt x="1431565" y="286490"/>
                  </a:cubicBezTo>
                  <a:close/>
                  <a:moveTo>
                    <a:pt x="1304852" y="228518"/>
                  </a:moveTo>
                  <a:cubicBezTo>
                    <a:pt x="1304706" y="228447"/>
                    <a:pt x="1304560" y="228377"/>
                    <a:pt x="1304413" y="228307"/>
                  </a:cubicBezTo>
                  <a:cubicBezTo>
                    <a:pt x="1304267" y="228354"/>
                    <a:pt x="1304120" y="228377"/>
                    <a:pt x="1303974" y="228424"/>
                  </a:cubicBezTo>
                  <a:cubicBezTo>
                    <a:pt x="1303974" y="228424"/>
                    <a:pt x="1303974" y="228424"/>
                    <a:pt x="1303974" y="228424"/>
                  </a:cubicBezTo>
                  <a:lnTo>
                    <a:pt x="1303974" y="228424"/>
                  </a:lnTo>
                  <a:cubicBezTo>
                    <a:pt x="1303974" y="228424"/>
                    <a:pt x="1304194" y="228189"/>
                    <a:pt x="1304194" y="228189"/>
                  </a:cubicBezTo>
                  <a:cubicBezTo>
                    <a:pt x="1304267" y="228236"/>
                    <a:pt x="1304340" y="228260"/>
                    <a:pt x="1304413" y="228307"/>
                  </a:cubicBezTo>
                  <a:cubicBezTo>
                    <a:pt x="1304486" y="228283"/>
                    <a:pt x="1304486" y="228283"/>
                    <a:pt x="1304560" y="228260"/>
                  </a:cubicBezTo>
                  <a:cubicBezTo>
                    <a:pt x="1307561" y="227369"/>
                    <a:pt x="1309977" y="228119"/>
                    <a:pt x="1312319" y="228776"/>
                  </a:cubicBezTo>
                  <a:cubicBezTo>
                    <a:pt x="1311441" y="228916"/>
                    <a:pt x="1310635" y="229034"/>
                    <a:pt x="1309757" y="229174"/>
                  </a:cubicBezTo>
                  <a:cubicBezTo>
                    <a:pt x="1309537" y="229198"/>
                    <a:pt x="1309391" y="229245"/>
                    <a:pt x="1309171" y="229268"/>
                  </a:cubicBezTo>
                  <a:cubicBezTo>
                    <a:pt x="1308513" y="229385"/>
                    <a:pt x="1307780" y="229479"/>
                    <a:pt x="1307122" y="229596"/>
                  </a:cubicBezTo>
                  <a:cubicBezTo>
                    <a:pt x="1307122" y="229596"/>
                    <a:pt x="1307122" y="229596"/>
                    <a:pt x="1307122" y="229596"/>
                  </a:cubicBezTo>
                  <a:cubicBezTo>
                    <a:pt x="1306390" y="229245"/>
                    <a:pt x="1305658" y="228869"/>
                    <a:pt x="1304852" y="228518"/>
                  </a:cubicBezTo>
                  <a:close/>
                  <a:moveTo>
                    <a:pt x="1357558" y="236515"/>
                  </a:moveTo>
                  <a:cubicBezTo>
                    <a:pt x="1357485" y="236515"/>
                    <a:pt x="1357485" y="236515"/>
                    <a:pt x="1357558" y="236515"/>
                  </a:cubicBezTo>
                  <a:cubicBezTo>
                    <a:pt x="1358436" y="236351"/>
                    <a:pt x="1359388" y="236186"/>
                    <a:pt x="1360340" y="236022"/>
                  </a:cubicBezTo>
                  <a:cubicBezTo>
                    <a:pt x="1360559" y="235975"/>
                    <a:pt x="1360852" y="235928"/>
                    <a:pt x="1361072" y="235882"/>
                  </a:cubicBezTo>
                  <a:cubicBezTo>
                    <a:pt x="1361731" y="235764"/>
                    <a:pt x="1362316" y="235647"/>
                    <a:pt x="1362975" y="235553"/>
                  </a:cubicBezTo>
                  <a:cubicBezTo>
                    <a:pt x="1364732" y="235764"/>
                    <a:pt x="1366123" y="236093"/>
                    <a:pt x="1367367" y="236562"/>
                  </a:cubicBezTo>
                  <a:cubicBezTo>
                    <a:pt x="1366562" y="236702"/>
                    <a:pt x="1365830" y="236843"/>
                    <a:pt x="1365025" y="236984"/>
                  </a:cubicBezTo>
                  <a:cubicBezTo>
                    <a:pt x="1364805" y="237031"/>
                    <a:pt x="1364585" y="237054"/>
                    <a:pt x="1364366" y="237101"/>
                  </a:cubicBezTo>
                  <a:cubicBezTo>
                    <a:pt x="1363707" y="237218"/>
                    <a:pt x="1362975" y="237336"/>
                    <a:pt x="1362316" y="237476"/>
                  </a:cubicBezTo>
                  <a:cubicBezTo>
                    <a:pt x="1360706" y="237124"/>
                    <a:pt x="1359095" y="236820"/>
                    <a:pt x="1357558" y="236515"/>
                  </a:cubicBezTo>
                  <a:close/>
                  <a:moveTo>
                    <a:pt x="1375346" y="239212"/>
                  </a:moveTo>
                  <a:cubicBezTo>
                    <a:pt x="1376444" y="239024"/>
                    <a:pt x="1377469" y="238813"/>
                    <a:pt x="1378567" y="238625"/>
                  </a:cubicBezTo>
                  <a:cubicBezTo>
                    <a:pt x="1378787" y="238578"/>
                    <a:pt x="1379006" y="238532"/>
                    <a:pt x="1379226" y="238508"/>
                  </a:cubicBezTo>
                  <a:cubicBezTo>
                    <a:pt x="1379885" y="238391"/>
                    <a:pt x="1380470" y="238274"/>
                    <a:pt x="1381129" y="238156"/>
                  </a:cubicBezTo>
                  <a:lnTo>
                    <a:pt x="1381129" y="238156"/>
                  </a:lnTo>
                  <a:cubicBezTo>
                    <a:pt x="1382959" y="238344"/>
                    <a:pt x="1384423" y="238649"/>
                    <a:pt x="1385668" y="239118"/>
                  </a:cubicBezTo>
                  <a:cubicBezTo>
                    <a:pt x="1384789" y="239282"/>
                    <a:pt x="1383911" y="239446"/>
                    <a:pt x="1382959" y="239610"/>
                  </a:cubicBezTo>
                  <a:cubicBezTo>
                    <a:pt x="1382886" y="239634"/>
                    <a:pt x="1382740" y="239657"/>
                    <a:pt x="1382593" y="239681"/>
                  </a:cubicBezTo>
                  <a:cubicBezTo>
                    <a:pt x="1381861" y="239821"/>
                    <a:pt x="1381129" y="239939"/>
                    <a:pt x="1380397" y="240079"/>
                  </a:cubicBezTo>
                  <a:cubicBezTo>
                    <a:pt x="1378713" y="239798"/>
                    <a:pt x="1377030" y="239517"/>
                    <a:pt x="1375273" y="239259"/>
                  </a:cubicBezTo>
                  <a:cubicBezTo>
                    <a:pt x="1375419" y="239235"/>
                    <a:pt x="1375346" y="239212"/>
                    <a:pt x="1375346" y="239212"/>
                  </a:cubicBezTo>
                  <a:close/>
                  <a:moveTo>
                    <a:pt x="1394086" y="241744"/>
                  </a:moveTo>
                  <a:cubicBezTo>
                    <a:pt x="1394086" y="241744"/>
                    <a:pt x="1394086" y="241744"/>
                    <a:pt x="1394086" y="241744"/>
                  </a:cubicBezTo>
                  <a:cubicBezTo>
                    <a:pt x="1395477" y="241486"/>
                    <a:pt x="1396867" y="241228"/>
                    <a:pt x="1398332" y="240971"/>
                  </a:cubicBezTo>
                  <a:cubicBezTo>
                    <a:pt x="1398698" y="240900"/>
                    <a:pt x="1399064" y="240830"/>
                    <a:pt x="1399503" y="240759"/>
                  </a:cubicBezTo>
                  <a:cubicBezTo>
                    <a:pt x="1399503" y="240759"/>
                    <a:pt x="1399576" y="240759"/>
                    <a:pt x="1399576" y="240736"/>
                  </a:cubicBezTo>
                  <a:cubicBezTo>
                    <a:pt x="1399869" y="240783"/>
                    <a:pt x="1400162" y="240830"/>
                    <a:pt x="1400454" y="240877"/>
                  </a:cubicBezTo>
                  <a:cubicBezTo>
                    <a:pt x="1400820" y="240947"/>
                    <a:pt x="1401186" y="240994"/>
                    <a:pt x="1401626" y="241064"/>
                  </a:cubicBezTo>
                  <a:cubicBezTo>
                    <a:pt x="1402431" y="241182"/>
                    <a:pt x="1403163" y="241322"/>
                    <a:pt x="1403968" y="241440"/>
                  </a:cubicBezTo>
                  <a:cubicBezTo>
                    <a:pt x="1404261" y="241486"/>
                    <a:pt x="1404554" y="241533"/>
                    <a:pt x="1404847" y="241580"/>
                  </a:cubicBezTo>
                  <a:cubicBezTo>
                    <a:pt x="1404847" y="241580"/>
                    <a:pt x="1404847" y="241580"/>
                    <a:pt x="1404847" y="241580"/>
                  </a:cubicBezTo>
                  <a:cubicBezTo>
                    <a:pt x="1404334" y="241674"/>
                    <a:pt x="1403895" y="241744"/>
                    <a:pt x="1403382" y="241838"/>
                  </a:cubicBezTo>
                  <a:cubicBezTo>
                    <a:pt x="1401918" y="242096"/>
                    <a:pt x="1400528" y="242354"/>
                    <a:pt x="1399064" y="242589"/>
                  </a:cubicBezTo>
                  <a:lnTo>
                    <a:pt x="1399064" y="242589"/>
                  </a:lnTo>
                  <a:cubicBezTo>
                    <a:pt x="1397307" y="242307"/>
                    <a:pt x="1395696" y="242026"/>
                    <a:pt x="1394086" y="241744"/>
                  </a:cubicBezTo>
                  <a:close/>
                  <a:moveTo>
                    <a:pt x="1419414" y="245028"/>
                  </a:moveTo>
                  <a:cubicBezTo>
                    <a:pt x="1420951" y="244746"/>
                    <a:pt x="1422488" y="244441"/>
                    <a:pt x="1424026" y="244160"/>
                  </a:cubicBezTo>
                  <a:cubicBezTo>
                    <a:pt x="1424318" y="244113"/>
                    <a:pt x="1424538" y="244066"/>
                    <a:pt x="1424831" y="244019"/>
                  </a:cubicBezTo>
                  <a:cubicBezTo>
                    <a:pt x="1424977" y="243996"/>
                    <a:pt x="1425197" y="243949"/>
                    <a:pt x="1425343" y="243925"/>
                  </a:cubicBezTo>
                  <a:cubicBezTo>
                    <a:pt x="1427246" y="244183"/>
                    <a:pt x="1429076" y="244418"/>
                    <a:pt x="1430980" y="244676"/>
                  </a:cubicBezTo>
                  <a:cubicBezTo>
                    <a:pt x="1430980" y="244676"/>
                    <a:pt x="1430980" y="244676"/>
                    <a:pt x="1430980" y="244676"/>
                  </a:cubicBezTo>
                  <a:cubicBezTo>
                    <a:pt x="1430833" y="244699"/>
                    <a:pt x="1430614" y="244746"/>
                    <a:pt x="1430467" y="244770"/>
                  </a:cubicBezTo>
                  <a:cubicBezTo>
                    <a:pt x="1429443" y="244957"/>
                    <a:pt x="1428418" y="245145"/>
                    <a:pt x="1427393" y="245333"/>
                  </a:cubicBezTo>
                  <a:cubicBezTo>
                    <a:pt x="1426514" y="245497"/>
                    <a:pt x="1425709" y="245637"/>
                    <a:pt x="1424831" y="245802"/>
                  </a:cubicBezTo>
                  <a:cubicBezTo>
                    <a:pt x="1423074" y="245544"/>
                    <a:pt x="1421244" y="245286"/>
                    <a:pt x="1419414" y="245028"/>
                  </a:cubicBezTo>
                  <a:close/>
                  <a:moveTo>
                    <a:pt x="911903" y="282175"/>
                  </a:moveTo>
                  <a:cubicBezTo>
                    <a:pt x="915124" y="281307"/>
                    <a:pt x="917979" y="281823"/>
                    <a:pt x="920834" y="282456"/>
                  </a:cubicBezTo>
                  <a:cubicBezTo>
                    <a:pt x="931375" y="282456"/>
                    <a:pt x="941111" y="283371"/>
                    <a:pt x="950261" y="285036"/>
                  </a:cubicBezTo>
                  <a:cubicBezTo>
                    <a:pt x="953043" y="284919"/>
                    <a:pt x="955532" y="285013"/>
                    <a:pt x="957289" y="285810"/>
                  </a:cubicBezTo>
                  <a:cubicBezTo>
                    <a:pt x="957289" y="285810"/>
                    <a:pt x="957289" y="285810"/>
                    <a:pt x="957289" y="285810"/>
                  </a:cubicBezTo>
                  <a:cubicBezTo>
                    <a:pt x="957289" y="285810"/>
                    <a:pt x="957289" y="285810"/>
                    <a:pt x="957289" y="285810"/>
                  </a:cubicBezTo>
                  <a:cubicBezTo>
                    <a:pt x="960217" y="285505"/>
                    <a:pt x="962779" y="285646"/>
                    <a:pt x="964828" y="286420"/>
                  </a:cubicBezTo>
                  <a:cubicBezTo>
                    <a:pt x="967756" y="286138"/>
                    <a:pt x="970319" y="286279"/>
                    <a:pt x="972441" y="287006"/>
                  </a:cubicBezTo>
                  <a:cubicBezTo>
                    <a:pt x="975369" y="286701"/>
                    <a:pt x="977932" y="286842"/>
                    <a:pt x="980054" y="287569"/>
                  </a:cubicBezTo>
                  <a:cubicBezTo>
                    <a:pt x="982983" y="287264"/>
                    <a:pt x="985545" y="287428"/>
                    <a:pt x="987667" y="288132"/>
                  </a:cubicBezTo>
                  <a:cubicBezTo>
                    <a:pt x="990596" y="287803"/>
                    <a:pt x="993158" y="287944"/>
                    <a:pt x="995354" y="288671"/>
                  </a:cubicBezTo>
                  <a:cubicBezTo>
                    <a:pt x="998282" y="288366"/>
                    <a:pt x="1000844" y="288507"/>
                    <a:pt x="1003040" y="289234"/>
                  </a:cubicBezTo>
                  <a:cubicBezTo>
                    <a:pt x="1005968" y="288882"/>
                    <a:pt x="1008603" y="289023"/>
                    <a:pt x="1010799" y="289750"/>
                  </a:cubicBezTo>
                  <a:cubicBezTo>
                    <a:pt x="1013727" y="289398"/>
                    <a:pt x="1016363" y="289515"/>
                    <a:pt x="1018559" y="290266"/>
                  </a:cubicBezTo>
                  <a:cubicBezTo>
                    <a:pt x="1021487" y="289844"/>
                    <a:pt x="1024195" y="290055"/>
                    <a:pt x="1026757" y="290594"/>
                  </a:cubicBezTo>
                  <a:cubicBezTo>
                    <a:pt x="1046449" y="290805"/>
                    <a:pt x="1065628" y="292259"/>
                    <a:pt x="1084880" y="293479"/>
                  </a:cubicBezTo>
                  <a:cubicBezTo>
                    <a:pt x="1099447" y="293526"/>
                    <a:pt x="1113722" y="294088"/>
                    <a:pt x="1127850" y="295308"/>
                  </a:cubicBezTo>
                  <a:cubicBezTo>
                    <a:pt x="1139928" y="295003"/>
                    <a:pt x="1151567" y="295777"/>
                    <a:pt x="1163206" y="296621"/>
                  </a:cubicBezTo>
                  <a:cubicBezTo>
                    <a:pt x="1162840" y="297114"/>
                    <a:pt x="1162401" y="297583"/>
                    <a:pt x="1162035" y="298075"/>
                  </a:cubicBezTo>
                  <a:cubicBezTo>
                    <a:pt x="1161962" y="298169"/>
                    <a:pt x="1161889" y="298263"/>
                    <a:pt x="1161815" y="298333"/>
                  </a:cubicBezTo>
                  <a:cubicBezTo>
                    <a:pt x="1161449" y="298779"/>
                    <a:pt x="1161083" y="299224"/>
                    <a:pt x="1160717" y="299670"/>
                  </a:cubicBezTo>
                  <a:cubicBezTo>
                    <a:pt x="1148566" y="299881"/>
                    <a:pt x="1136414" y="299787"/>
                    <a:pt x="1124702" y="298615"/>
                  </a:cubicBezTo>
                  <a:cubicBezTo>
                    <a:pt x="1110062" y="298826"/>
                    <a:pt x="1095860" y="298099"/>
                    <a:pt x="1081952" y="296692"/>
                  </a:cubicBezTo>
                  <a:cubicBezTo>
                    <a:pt x="1069215" y="296270"/>
                    <a:pt x="1056551" y="295847"/>
                    <a:pt x="1043814" y="295425"/>
                  </a:cubicBezTo>
                  <a:cubicBezTo>
                    <a:pt x="1042423" y="295261"/>
                    <a:pt x="1041032" y="295073"/>
                    <a:pt x="1039568" y="294909"/>
                  </a:cubicBezTo>
                  <a:cubicBezTo>
                    <a:pt x="1034663" y="294300"/>
                    <a:pt x="1029759" y="293713"/>
                    <a:pt x="1024854" y="293104"/>
                  </a:cubicBezTo>
                  <a:cubicBezTo>
                    <a:pt x="1021853" y="293291"/>
                    <a:pt x="1019218" y="293104"/>
                    <a:pt x="1017095" y="292377"/>
                  </a:cubicBezTo>
                  <a:cubicBezTo>
                    <a:pt x="1014167" y="292799"/>
                    <a:pt x="1011605" y="292564"/>
                    <a:pt x="1009482" y="291837"/>
                  </a:cubicBezTo>
                  <a:cubicBezTo>
                    <a:pt x="1006480" y="292259"/>
                    <a:pt x="1003992" y="292025"/>
                    <a:pt x="1001795" y="291274"/>
                  </a:cubicBezTo>
                  <a:cubicBezTo>
                    <a:pt x="998794" y="291696"/>
                    <a:pt x="996305" y="291462"/>
                    <a:pt x="994182" y="290711"/>
                  </a:cubicBezTo>
                  <a:cubicBezTo>
                    <a:pt x="991181" y="291110"/>
                    <a:pt x="988619" y="290829"/>
                    <a:pt x="986496" y="290102"/>
                  </a:cubicBezTo>
                  <a:cubicBezTo>
                    <a:pt x="983495" y="290477"/>
                    <a:pt x="981006" y="290219"/>
                    <a:pt x="978810" y="289492"/>
                  </a:cubicBezTo>
                  <a:cubicBezTo>
                    <a:pt x="975809" y="289844"/>
                    <a:pt x="973247" y="289562"/>
                    <a:pt x="971124" y="288859"/>
                  </a:cubicBezTo>
                  <a:cubicBezTo>
                    <a:pt x="966585" y="289140"/>
                    <a:pt x="962706" y="288671"/>
                    <a:pt x="959265" y="287757"/>
                  </a:cubicBezTo>
                  <a:cubicBezTo>
                    <a:pt x="959265" y="287757"/>
                    <a:pt x="959265" y="287757"/>
                    <a:pt x="959265" y="287757"/>
                  </a:cubicBezTo>
                  <a:cubicBezTo>
                    <a:pt x="956264" y="288132"/>
                    <a:pt x="953921" y="287780"/>
                    <a:pt x="952018" y="287030"/>
                  </a:cubicBezTo>
                  <a:cubicBezTo>
                    <a:pt x="949236" y="286865"/>
                    <a:pt x="946381" y="286701"/>
                    <a:pt x="943600" y="286537"/>
                  </a:cubicBezTo>
                  <a:cubicBezTo>
                    <a:pt x="934669" y="286396"/>
                    <a:pt x="926470" y="285576"/>
                    <a:pt x="918858" y="284145"/>
                  </a:cubicBezTo>
                  <a:cubicBezTo>
                    <a:pt x="917833" y="283957"/>
                    <a:pt x="916735" y="283770"/>
                    <a:pt x="915637" y="283559"/>
                  </a:cubicBezTo>
                  <a:lnTo>
                    <a:pt x="915637" y="283559"/>
                  </a:lnTo>
                  <a:cubicBezTo>
                    <a:pt x="914392" y="283160"/>
                    <a:pt x="913221" y="282761"/>
                    <a:pt x="911976" y="282363"/>
                  </a:cubicBezTo>
                  <a:cubicBezTo>
                    <a:pt x="910220" y="282832"/>
                    <a:pt x="908609" y="282879"/>
                    <a:pt x="906999" y="282738"/>
                  </a:cubicBezTo>
                  <a:cubicBezTo>
                    <a:pt x="905754" y="282621"/>
                    <a:pt x="904583" y="282410"/>
                    <a:pt x="903339" y="282199"/>
                  </a:cubicBezTo>
                  <a:cubicBezTo>
                    <a:pt x="903192" y="282175"/>
                    <a:pt x="902973" y="282128"/>
                    <a:pt x="902826" y="282105"/>
                  </a:cubicBezTo>
                  <a:lnTo>
                    <a:pt x="902826" y="282105"/>
                  </a:lnTo>
                  <a:cubicBezTo>
                    <a:pt x="903924" y="281894"/>
                    <a:pt x="905022" y="281683"/>
                    <a:pt x="906120" y="281448"/>
                  </a:cubicBezTo>
                  <a:cubicBezTo>
                    <a:pt x="906999" y="281284"/>
                    <a:pt x="907877" y="281096"/>
                    <a:pt x="908682" y="280932"/>
                  </a:cubicBezTo>
                  <a:cubicBezTo>
                    <a:pt x="909780" y="281378"/>
                    <a:pt x="910805" y="281776"/>
                    <a:pt x="911903" y="282175"/>
                  </a:cubicBezTo>
                  <a:close/>
                  <a:moveTo>
                    <a:pt x="721504" y="5844"/>
                  </a:moveTo>
                  <a:cubicBezTo>
                    <a:pt x="721431" y="5797"/>
                    <a:pt x="721358" y="5797"/>
                    <a:pt x="721285" y="5751"/>
                  </a:cubicBezTo>
                  <a:cubicBezTo>
                    <a:pt x="721285" y="5727"/>
                    <a:pt x="721212" y="5727"/>
                    <a:pt x="721212" y="5704"/>
                  </a:cubicBezTo>
                  <a:lnTo>
                    <a:pt x="721212" y="5704"/>
                  </a:lnTo>
                  <a:cubicBezTo>
                    <a:pt x="721285" y="5704"/>
                    <a:pt x="721358" y="5680"/>
                    <a:pt x="721431" y="5680"/>
                  </a:cubicBezTo>
                  <a:cubicBezTo>
                    <a:pt x="723115" y="5446"/>
                    <a:pt x="724799" y="5235"/>
                    <a:pt x="726482" y="5000"/>
                  </a:cubicBezTo>
                  <a:cubicBezTo>
                    <a:pt x="726482" y="5000"/>
                    <a:pt x="726482" y="5000"/>
                    <a:pt x="726482" y="5000"/>
                  </a:cubicBezTo>
                  <a:cubicBezTo>
                    <a:pt x="726848" y="5188"/>
                    <a:pt x="727214" y="5375"/>
                    <a:pt x="727653" y="5563"/>
                  </a:cubicBezTo>
                  <a:cubicBezTo>
                    <a:pt x="728386" y="5915"/>
                    <a:pt x="729118" y="6266"/>
                    <a:pt x="729850" y="6618"/>
                  </a:cubicBezTo>
                  <a:cubicBezTo>
                    <a:pt x="729850" y="6618"/>
                    <a:pt x="729850" y="6618"/>
                    <a:pt x="729850" y="6618"/>
                  </a:cubicBezTo>
                  <a:cubicBezTo>
                    <a:pt x="726482" y="6829"/>
                    <a:pt x="723408" y="6947"/>
                    <a:pt x="721504" y="5844"/>
                  </a:cubicBezTo>
                  <a:close/>
                  <a:moveTo>
                    <a:pt x="334924" y="279126"/>
                  </a:moveTo>
                  <a:cubicBezTo>
                    <a:pt x="334924" y="279103"/>
                    <a:pt x="334924" y="279079"/>
                    <a:pt x="334924" y="279056"/>
                  </a:cubicBezTo>
                  <a:cubicBezTo>
                    <a:pt x="334924" y="279056"/>
                    <a:pt x="334997" y="279079"/>
                    <a:pt x="334997" y="279079"/>
                  </a:cubicBezTo>
                  <a:cubicBezTo>
                    <a:pt x="335070" y="279056"/>
                    <a:pt x="335144" y="279056"/>
                    <a:pt x="335217" y="279033"/>
                  </a:cubicBezTo>
                  <a:cubicBezTo>
                    <a:pt x="335217" y="279056"/>
                    <a:pt x="335144" y="279079"/>
                    <a:pt x="335144" y="279103"/>
                  </a:cubicBezTo>
                  <a:cubicBezTo>
                    <a:pt x="335070" y="279103"/>
                    <a:pt x="335070" y="279079"/>
                    <a:pt x="334997" y="279079"/>
                  </a:cubicBezTo>
                  <a:cubicBezTo>
                    <a:pt x="334997" y="279103"/>
                    <a:pt x="334924" y="279103"/>
                    <a:pt x="334924" y="279126"/>
                  </a:cubicBezTo>
                  <a:close/>
                  <a:moveTo>
                    <a:pt x="325847" y="277555"/>
                  </a:moveTo>
                  <a:cubicBezTo>
                    <a:pt x="325847" y="277555"/>
                    <a:pt x="325920" y="277438"/>
                    <a:pt x="326066" y="277321"/>
                  </a:cubicBezTo>
                  <a:cubicBezTo>
                    <a:pt x="326213" y="277344"/>
                    <a:pt x="326286" y="277367"/>
                    <a:pt x="326432" y="277391"/>
                  </a:cubicBezTo>
                  <a:cubicBezTo>
                    <a:pt x="326213" y="277438"/>
                    <a:pt x="325993" y="277485"/>
                    <a:pt x="325847" y="277555"/>
                  </a:cubicBezTo>
                  <a:close/>
                  <a:moveTo>
                    <a:pt x="483817" y="278001"/>
                  </a:moveTo>
                  <a:cubicBezTo>
                    <a:pt x="479864" y="278165"/>
                    <a:pt x="475911" y="278306"/>
                    <a:pt x="471958" y="278470"/>
                  </a:cubicBezTo>
                  <a:cubicBezTo>
                    <a:pt x="471519" y="278259"/>
                    <a:pt x="471007" y="278048"/>
                    <a:pt x="470568" y="277837"/>
                  </a:cubicBezTo>
                  <a:cubicBezTo>
                    <a:pt x="470421" y="277766"/>
                    <a:pt x="470275" y="277696"/>
                    <a:pt x="470128" y="277625"/>
                  </a:cubicBezTo>
                  <a:cubicBezTo>
                    <a:pt x="469616" y="277414"/>
                    <a:pt x="469177" y="277180"/>
                    <a:pt x="468664" y="276969"/>
                  </a:cubicBezTo>
                  <a:lnTo>
                    <a:pt x="468664" y="276969"/>
                  </a:lnTo>
                  <a:cubicBezTo>
                    <a:pt x="472910" y="276359"/>
                    <a:pt x="477229" y="276031"/>
                    <a:pt x="481548" y="276945"/>
                  </a:cubicBezTo>
                  <a:lnTo>
                    <a:pt x="481548" y="276945"/>
                  </a:lnTo>
                  <a:cubicBezTo>
                    <a:pt x="483158" y="276687"/>
                    <a:pt x="484769" y="276453"/>
                    <a:pt x="486379" y="276195"/>
                  </a:cubicBezTo>
                  <a:lnTo>
                    <a:pt x="486379" y="276195"/>
                  </a:lnTo>
                  <a:cubicBezTo>
                    <a:pt x="486818" y="276383"/>
                    <a:pt x="487184" y="276594"/>
                    <a:pt x="487624" y="276781"/>
                  </a:cubicBezTo>
                  <a:cubicBezTo>
                    <a:pt x="487770" y="276828"/>
                    <a:pt x="487843" y="276898"/>
                    <a:pt x="487990" y="276945"/>
                  </a:cubicBezTo>
                  <a:cubicBezTo>
                    <a:pt x="488575" y="277203"/>
                    <a:pt x="489088" y="277485"/>
                    <a:pt x="489673" y="277743"/>
                  </a:cubicBezTo>
                  <a:cubicBezTo>
                    <a:pt x="489673" y="277743"/>
                    <a:pt x="489673" y="277743"/>
                    <a:pt x="489673" y="277743"/>
                  </a:cubicBezTo>
                  <a:cubicBezTo>
                    <a:pt x="487697" y="277860"/>
                    <a:pt x="485794" y="277930"/>
                    <a:pt x="483817" y="278001"/>
                  </a:cubicBezTo>
                  <a:close/>
                  <a:moveTo>
                    <a:pt x="614263" y="271082"/>
                  </a:moveTo>
                  <a:cubicBezTo>
                    <a:pt x="619241" y="269675"/>
                    <a:pt x="624365" y="268550"/>
                    <a:pt x="631319" y="269769"/>
                  </a:cubicBezTo>
                  <a:cubicBezTo>
                    <a:pt x="631539" y="269886"/>
                    <a:pt x="631832" y="270004"/>
                    <a:pt x="632051" y="270144"/>
                  </a:cubicBezTo>
                  <a:cubicBezTo>
                    <a:pt x="632051" y="270144"/>
                    <a:pt x="632051" y="270144"/>
                    <a:pt x="632051" y="270144"/>
                  </a:cubicBezTo>
                  <a:cubicBezTo>
                    <a:pt x="631832" y="270027"/>
                    <a:pt x="631539" y="269886"/>
                    <a:pt x="631319" y="269769"/>
                  </a:cubicBezTo>
                  <a:cubicBezTo>
                    <a:pt x="633955" y="268784"/>
                    <a:pt x="637322" y="268292"/>
                    <a:pt x="641275" y="268174"/>
                  </a:cubicBezTo>
                  <a:cubicBezTo>
                    <a:pt x="646838" y="267658"/>
                    <a:pt x="652402" y="267143"/>
                    <a:pt x="657965" y="266627"/>
                  </a:cubicBezTo>
                  <a:cubicBezTo>
                    <a:pt x="665212" y="265876"/>
                    <a:pt x="672459" y="265126"/>
                    <a:pt x="679706" y="264352"/>
                  </a:cubicBezTo>
                  <a:lnTo>
                    <a:pt x="679706" y="264352"/>
                  </a:lnTo>
                  <a:cubicBezTo>
                    <a:pt x="680072" y="264539"/>
                    <a:pt x="680511" y="264727"/>
                    <a:pt x="680877" y="264938"/>
                  </a:cubicBezTo>
                  <a:cubicBezTo>
                    <a:pt x="680950" y="264962"/>
                    <a:pt x="680950" y="264985"/>
                    <a:pt x="681024" y="265008"/>
                  </a:cubicBezTo>
                  <a:cubicBezTo>
                    <a:pt x="681463" y="265220"/>
                    <a:pt x="681902" y="265454"/>
                    <a:pt x="682341" y="265665"/>
                  </a:cubicBezTo>
                  <a:cubicBezTo>
                    <a:pt x="676192" y="267447"/>
                    <a:pt x="668872" y="268198"/>
                    <a:pt x="660674" y="267963"/>
                  </a:cubicBezTo>
                  <a:cubicBezTo>
                    <a:pt x="655623" y="269206"/>
                    <a:pt x="650498" y="270426"/>
                    <a:pt x="643617" y="269277"/>
                  </a:cubicBezTo>
                  <a:lnTo>
                    <a:pt x="643617" y="269277"/>
                  </a:lnTo>
                  <a:lnTo>
                    <a:pt x="643617" y="269277"/>
                  </a:lnTo>
                  <a:cubicBezTo>
                    <a:pt x="640836" y="270191"/>
                    <a:pt x="637468" y="270731"/>
                    <a:pt x="633442" y="270778"/>
                  </a:cubicBezTo>
                  <a:cubicBezTo>
                    <a:pt x="633442" y="270778"/>
                    <a:pt x="633442" y="270778"/>
                    <a:pt x="633442" y="270778"/>
                  </a:cubicBezTo>
                  <a:cubicBezTo>
                    <a:pt x="627806" y="271223"/>
                    <a:pt x="622096" y="271669"/>
                    <a:pt x="616459" y="272138"/>
                  </a:cubicBezTo>
                  <a:cubicBezTo>
                    <a:pt x="610969" y="272607"/>
                    <a:pt x="605479" y="273076"/>
                    <a:pt x="599989" y="273545"/>
                  </a:cubicBezTo>
                  <a:cubicBezTo>
                    <a:pt x="599550" y="273310"/>
                    <a:pt x="599037" y="273099"/>
                    <a:pt x="598598" y="272865"/>
                  </a:cubicBezTo>
                  <a:cubicBezTo>
                    <a:pt x="598525" y="272841"/>
                    <a:pt x="598525" y="272818"/>
                    <a:pt x="598452" y="272794"/>
                  </a:cubicBezTo>
                  <a:cubicBezTo>
                    <a:pt x="597720" y="272466"/>
                    <a:pt x="597061" y="272114"/>
                    <a:pt x="596329" y="271786"/>
                  </a:cubicBezTo>
                  <a:cubicBezTo>
                    <a:pt x="596329" y="271786"/>
                    <a:pt x="596329" y="271786"/>
                    <a:pt x="596329" y="271786"/>
                  </a:cubicBezTo>
                  <a:cubicBezTo>
                    <a:pt x="602258" y="271387"/>
                    <a:pt x="607675" y="269722"/>
                    <a:pt x="614263" y="271082"/>
                  </a:cubicBezTo>
                  <a:close/>
                  <a:moveTo>
                    <a:pt x="555628" y="274647"/>
                  </a:moveTo>
                  <a:cubicBezTo>
                    <a:pt x="557312" y="274366"/>
                    <a:pt x="558923" y="274084"/>
                    <a:pt x="560606" y="273826"/>
                  </a:cubicBezTo>
                  <a:cubicBezTo>
                    <a:pt x="560606" y="273826"/>
                    <a:pt x="560606" y="273826"/>
                    <a:pt x="560606" y="273826"/>
                  </a:cubicBezTo>
                  <a:cubicBezTo>
                    <a:pt x="566170" y="273428"/>
                    <a:pt x="571733" y="273005"/>
                    <a:pt x="577369" y="272607"/>
                  </a:cubicBezTo>
                  <a:cubicBezTo>
                    <a:pt x="577003" y="273029"/>
                    <a:pt x="576564" y="273428"/>
                    <a:pt x="576198" y="273850"/>
                  </a:cubicBezTo>
                  <a:cubicBezTo>
                    <a:pt x="576125" y="273897"/>
                    <a:pt x="576125" y="273967"/>
                    <a:pt x="576052" y="274014"/>
                  </a:cubicBezTo>
                  <a:cubicBezTo>
                    <a:pt x="575832" y="274272"/>
                    <a:pt x="575539" y="274530"/>
                    <a:pt x="575320" y="274788"/>
                  </a:cubicBezTo>
                  <a:cubicBezTo>
                    <a:pt x="571294" y="275515"/>
                    <a:pt x="567194" y="275679"/>
                    <a:pt x="563022" y="274928"/>
                  </a:cubicBezTo>
                  <a:cubicBezTo>
                    <a:pt x="563022" y="274928"/>
                    <a:pt x="563022" y="274928"/>
                    <a:pt x="563022" y="274928"/>
                  </a:cubicBezTo>
                  <a:cubicBezTo>
                    <a:pt x="563022" y="274928"/>
                    <a:pt x="563022" y="274928"/>
                    <a:pt x="563022" y="274928"/>
                  </a:cubicBezTo>
                  <a:cubicBezTo>
                    <a:pt x="561265" y="275140"/>
                    <a:pt x="559435" y="275351"/>
                    <a:pt x="557678" y="275585"/>
                  </a:cubicBezTo>
                  <a:cubicBezTo>
                    <a:pt x="553725" y="275749"/>
                    <a:pt x="549699" y="275937"/>
                    <a:pt x="545746" y="276101"/>
                  </a:cubicBezTo>
                  <a:lnTo>
                    <a:pt x="545746" y="276101"/>
                  </a:lnTo>
                  <a:lnTo>
                    <a:pt x="545746" y="276101"/>
                  </a:lnTo>
                  <a:cubicBezTo>
                    <a:pt x="542159" y="277109"/>
                    <a:pt x="537694" y="276523"/>
                    <a:pt x="533668" y="276711"/>
                  </a:cubicBezTo>
                  <a:cubicBezTo>
                    <a:pt x="533155" y="276453"/>
                    <a:pt x="532643" y="276171"/>
                    <a:pt x="532131" y="275913"/>
                  </a:cubicBezTo>
                  <a:cubicBezTo>
                    <a:pt x="532057" y="275867"/>
                    <a:pt x="531911" y="275796"/>
                    <a:pt x="531838" y="275749"/>
                  </a:cubicBezTo>
                  <a:cubicBezTo>
                    <a:pt x="531472" y="275538"/>
                    <a:pt x="531032" y="275351"/>
                    <a:pt x="530666" y="275140"/>
                  </a:cubicBezTo>
                  <a:cubicBezTo>
                    <a:pt x="534766" y="274342"/>
                    <a:pt x="538938" y="274108"/>
                    <a:pt x="543257" y="274952"/>
                  </a:cubicBezTo>
                  <a:cubicBezTo>
                    <a:pt x="547137" y="273944"/>
                    <a:pt x="551236" y="273615"/>
                    <a:pt x="555628" y="274647"/>
                  </a:cubicBezTo>
                  <a:cubicBezTo>
                    <a:pt x="555848" y="274764"/>
                    <a:pt x="556068" y="274858"/>
                    <a:pt x="556287" y="274952"/>
                  </a:cubicBezTo>
                  <a:cubicBezTo>
                    <a:pt x="556287" y="274952"/>
                    <a:pt x="556287" y="274952"/>
                    <a:pt x="556287" y="274952"/>
                  </a:cubicBezTo>
                  <a:cubicBezTo>
                    <a:pt x="556068" y="274835"/>
                    <a:pt x="555848" y="274741"/>
                    <a:pt x="555628" y="274647"/>
                  </a:cubicBezTo>
                  <a:close/>
                  <a:moveTo>
                    <a:pt x="925519" y="71016"/>
                  </a:moveTo>
                  <a:cubicBezTo>
                    <a:pt x="930643" y="76387"/>
                    <a:pt x="934376" y="81875"/>
                    <a:pt x="935987" y="87456"/>
                  </a:cubicBezTo>
                  <a:cubicBezTo>
                    <a:pt x="949236" y="132436"/>
                    <a:pt x="920761" y="173899"/>
                    <a:pt x="834455" y="210436"/>
                  </a:cubicBezTo>
                  <a:cubicBezTo>
                    <a:pt x="815935" y="218293"/>
                    <a:pt x="792803" y="224601"/>
                    <a:pt x="767549" y="230206"/>
                  </a:cubicBezTo>
                  <a:cubicBezTo>
                    <a:pt x="757520" y="232434"/>
                    <a:pt x="750785" y="232200"/>
                    <a:pt x="740830" y="229831"/>
                  </a:cubicBezTo>
                  <a:cubicBezTo>
                    <a:pt x="695371" y="218996"/>
                    <a:pt x="636151" y="198382"/>
                    <a:pt x="595304" y="177651"/>
                  </a:cubicBezTo>
                  <a:cubicBezTo>
                    <a:pt x="563388" y="159922"/>
                    <a:pt x="529861" y="139120"/>
                    <a:pt x="518808" y="115668"/>
                  </a:cubicBezTo>
                  <a:cubicBezTo>
                    <a:pt x="504753" y="85885"/>
                    <a:pt x="530666" y="60158"/>
                    <a:pt x="601453" y="39591"/>
                  </a:cubicBezTo>
                  <a:cubicBezTo>
                    <a:pt x="616313" y="35276"/>
                    <a:pt x="633735" y="32321"/>
                    <a:pt x="652182" y="30750"/>
                  </a:cubicBezTo>
                  <a:cubicBezTo>
                    <a:pt x="741489" y="23105"/>
                    <a:pt x="822011" y="27889"/>
                    <a:pt x="889430" y="49371"/>
                  </a:cubicBezTo>
                  <a:cubicBezTo>
                    <a:pt x="908463" y="55398"/>
                    <a:pt x="917833" y="63043"/>
                    <a:pt x="925519" y="71016"/>
                  </a:cubicBezTo>
                  <a:close/>
                  <a:moveTo>
                    <a:pt x="687099" y="5446"/>
                  </a:moveTo>
                  <a:cubicBezTo>
                    <a:pt x="687173" y="5516"/>
                    <a:pt x="687319" y="5516"/>
                    <a:pt x="687392" y="5586"/>
                  </a:cubicBezTo>
                  <a:cubicBezTo>
                    <a:pt x="687612" y="5774"/>
                    <a:pt x="685196" y="6266"/>
                    <a:pt x="684025" y="6595"/>
                  </a:cubicBezTo>
                  <a:cubicBezTo>
                    <a:pt x="683952" y="6524"/>
                    <a:pt x="683805" y="6478"/>
                    <a:pt x="683732" y="6431"/>
                  </a:cubicBezTo>
                  <a:cubicBezTo>
                    <a:pt x="683439" y="6266"/>
                    <a:pt x="683073" y="6102"/>
                    <a:pt x="682781" y="5915"/>
                  </a:cubicBezTo>
                  <a:cubicBezTo>
                    <a:pt x="682488" y="5751"/>
                    <a:pt x="682195" y="5586"/>
                    <a:pt x="681829" y="5422"/>
                  </a:cubicBezTo>
                  <a:cubicBezTo>
                    <a:pt x="681756" y="5399"/>
                    <a:pt x="681682" y="5352"/>
                    <a:pt x="681682" y="5328"/>
                  </a:cubicBezTo>
                  <a:lnTo>
                    <a:pt x="681682" y="5328"/>
                  </a:lnTo>
                  <a:cubicBezTo>
                    <a:pt x="683586" y="5094"/>
                    <a:pt x="685782" y="4648"/>
                    <a:pt x="687099" y="5446"/>
                  </a:cubicBezTo>
                  <a:close/>
                </a:path>
              </a:pathLst>
            </a:custGeom>
            <a:grpFill/>
            <a:ln w="730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F0502020204030204"/>
                <a:ea typeface="OPPOSans M" panose="00020600040101010101" pitchFamily="18" charset="-122"/>
                <a:cs typeface="+mn-cs"/>
              </a:endParaRPr>
            </a:p>
          </p:txBody>
        </p:sp>
        <p:sp>
          <p:nvSpPr>
            <p:cNvPr id="93" name="任意多边形: 形状 92">
              <a:extLst>
                <a:ext uri="{FF2B5EF4-FFF2-40B4-BE49-F238E27FC236}">
                  <a16:creationId xmlns:a16="http://schemas.microsoft.com/office/drawing/2014/main" id="{DCEDFFBF-E212-4F82-808F-3747293D062F}"/>
                </a:ext>
              </a:extLst>
            </p:cNvPr>
            <p:cNvSpPr/>
            <p:nvPr/>
          </p:nvSpPr>
          <p:spPr>
            <a:xfrm>
              <a:off x="4337918" y="3980870"/>
              <a:ext cx="73" cy="2345"/>
            </a:xfrm>
            <a:custGeom>
              <a:avLst/>
              <a:gdLst>
                <a:gd name="connsiteX0" fmla="*/ 0 w 73"/>
                <a:gd name="connsiteY0" fmla="*/ 0 h 2345"/>
                <a:gd name="connsiteX1" fmla="*/ 73 w 73"/>
                <a:gd name="connsiteY1" fmla="*/ 0 h 2345"/>
                <a:gd name="connsiteX2" fmla="*/ 0 w 73"/>
                <a:gd name="connsiteY2" fmla="*/ 0 h 2345"/>
                <a:gd name="connsiteX3" fmla="*/ 0 w 73"/>
                <a:gd name="connsiteY3" fmla="*/ 0 h 2345"/>
                <a:gd name="connsiteX4" fmla="*/ 0 w 73"/>
                <a:gd name="connsiteY4" fmla="*/ 0 h 2345"/>
                <a:gd name="connsiteX5" fmla="*/ 0 w 73"/>
                <a:gd name="connsiteY5" fmla="*/ 0 h 2345"/>
                <a:gd name="connsiteX6" fmla="*/ 73 w 73"/>
                <a:gd name="connsiteY6" fmla="*/ 0 h 2345"/>
                <a:gd name="connsiteX7" fmla="*/ 73 w 73"/>
                <a:gd name="connsiteY7" fmla="*/ 0 h 23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3" h="2345">
                  <a:moveTo>
                    <a:pt x="0" y="0"/>
                  </a:moveTo>
                  <a:lnTo>
                    <a:pt x="73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73" y="0"/>
                  </a:lnTo>
                  <a:lnTo>
                    <a:pt x="73" y="0"/>
                  </a:lnTo>
                  <a:close/>
                </a:path>
              </a:pathLst>
            </a:custGeom>
            <a:grpFill/>
            <a:ln w="730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F0502020204030204"/>
                <a:ea typeface="OPPOSans M" panose="00020600040101010101" pitchFamily="18" charset="-122"/>
                <a:cs typeface="+mn-cs"/>
              </a:endParaRPr>
            </a:p>
          </p:txBody>
        </p:sp>
      </p:grpSp>
      <p:sp>
        <p:nvSpPr>
          <p:cNvPr id="6" name="文本框 5">
            <a:extLst>
              <a:ext uri="{FF2B5EF4-FFF2-40B4-BE49-F238E27FC236}">
                <a16:creationId xmlns:a16="http://schemas.microsoft.com/office/drawing/2014/main" id="{83C32D03-DBD9-474C-B90E-396527C84658}"/>
              </a:ext>
            </a:extLst>
          </p:cNvPr>
          <p:cNvSpPr txBox="1"/>
          <p:nvPr/>
        </p:nvSpPr>
        <p:spPr>
          <a:xfrm>
            <a:off x="771194" y="404834"/>
            <a:ext cx="2170126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  <a:sym typeface="OPPOSans H" panose="00020600040101010101" pitchFamily="18" charset="-122"/>
              </a:rPr>
              <a:t>个人荣誉</a:t>
            </a:r>
          </a:p>
        </p:txBody>
      </p:sp>
    </p:spTree>
    <p:extLst>
      <p:ext uri="{BB962C8B-B14F-4D97-AF65-F5344CB8AC3E}">
        <p14:creationId xmlns:p14="http://schemas.microsoft.com/office/powerpoint/2010/main" val="36515971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图片包含 鸟, 线, 刀, 群&#10;&#10;描述已自动生成">
            <a:extLst>
              <a:ext uri="{FF2B5EF4-FFF2-40B4-BE49-F238E27FC236}">
                <a16:creationId xmlns:a16="http://schemas.microsoft.com/office/drawing/2014/main" id="{B67058C6-88EE-48F7-8EEA-38A368ABE0F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alphaModFix amt="6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10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t="5326" r="5326"/>
          <a:stretch>
            <a:fillRect/>
          </a:stretch>
        </p:blipFill>
        <p:spPr>
          <a:xfrm flipH="1">
            <a:off x="-1" y="0"/>
            <a:ext cx="12107119" cy="6858000"/>
          </a:xfrm>
          <a:custGeom>
            <a:avLst/>
            <a:gdLst>
              <a:gd name="connsiteX0" fmla="*/ 7524750 w 7524750"/>
              <a:gd name="connsiteY0" fmla="*/ 0 h 5772150"/>
              <a:gd name="connsiteX1" fmla="*/ 0 w 7524750"/>
              <a:gd name="connsiteY1" fmla="*/ 0 h 5772150"/>
              <a:gd name="connsiteX2" fmla="*/ 0 w 7524750"/>
              <a:gd name="connsiteY2" fmla="*/ 5772150 h 5772150"/>
              <a:gd name="connsiteX3" fmla="*/ 7524750 w 7524750"/>
              <a:gd name="connsiteY3" fmla="*/ 5772150 h 5772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524750" h="5772150">
                <a:moveTo>
                  <a:pt x="7524750" y="0"/>
                </a:moveTo>
                <a:lnTo>
                  <a:pt x="0" y="0"/>
                </a:lnTo>
                <a:lnTo>
                  <a:pt x="0" y="5772150"/>
                </a:lnTo>
                <a:lnTo>
                  <a:pt x="7524750" y="5772150"/>
                </a:lnTo>
                <a:close/>
              </a:path>
            </a:pathLst>
          </a:custGeom>
        </p:spPr>
      </p:pic>
      <p:sp>
        <p:nvSpPr>
          <p:cNvPr id="40" name="任意多边形: 形状 39">
            <a:extLst>
              <a:ext uri="{FF2B5EF4-FFF2-40B4-BE49-F238E27FC236}">
                <a16:creationId xmlns:a16="http://schemas.microsoft.com/office/drawing/2014/main" id="{31BA4564-E946-41CC-877A-73D0DD2EAB72}"/>
              </a:ext>
            </a:extLst>
          </p:cNvPr>
          <p:cNvSpPr/>
          <p:nvPr/>
        </p:nvSpPr>
        <p:spPr>
          <a:xfrm rot="2772663">
            <a:off x="4202746" y="-1442103"/>
            <a:ext cx="9327767" cy="14171459"/>
          </a:xfrm>
          <a:custGeom>
            <a:avLst/>
            <a:gdLst>
              <a:gd name="connsiteX0" fmla="*/ 8972602 w 9327767"/>
              <a:gd name="connsiteY0" fmla="*/ 4332010 h 14171459"/>
              <a:gd name="connsiteX1" fmla="*/ 9327767 w 9327767"/>
              <a:gd name="connsiteY1" fmla="*/ 4861900 h 14171459"/>
              <a:gd name="connsiteX2" fmla="*/ 8972602 w 9327767"/>
              <a:gd name="connsiteY2" fmla="*/ 5253172 h 14171459"/>
              <a:gd name="connsiteX3" fmla="*/ 7975647 w 9327767"/>
              <a:gd name="connsiteY3" fmla="*/ 2844597 h 14171459"/>
              <a:gd name="connsiteX4" fmla="*/ 8478789 w 9327767"/>
              <a:gd name="connsiteY4" fmla="*/ 3595262 h 14171459"/>
              <a:gd name="connsiteX5" fmla="*/ 8478788 w 9327767"/>
              <a:gd name="connsiteY5" fmla="*/ 5797190 h 14171459"/>
              <a:gd name="connsiteX6" fmla="*/ 7975647 w 9327767"/>
              <a:gd name="connsiteY6" fmla="*/ 6351483 h 14171459"/>
              <a:gd name="connsiteX7" fmla="*/ 503142 w 9327767"/>
              <a:gd name="connsiteY7" fmla="*/ 9681394 h 14171459"/>
              <a:gd name="connsiteX8" fmla="*/ 503142 w 9327767"/>
              <a:gd name="connsiteY8" fmla="*/ 14171459 h 14171459"/>
              <a:gd name="connsiteX9" fmla="*/ 0 w 9327767"/>
              <a:gd name="connsiteY9" fmla="*/ 14171459 h 14171459"/>
              <a:gd name="connsiteX10" fmla="*/ 0 w 9327767"/>
              <a:gd name="connsiteY10" fmla="*/ 10591077 h 14171459"/>
              <a:gd name="connsiteX11" fmla="*/ 14547 w 9327767"/>
              <a:gd name="connsiteY11" fmla="*/ 10549798 h 14171459"/>
              <a:gd name="connsiteX12" fmla="*/ 99485 w 9327767"/>
              <a:gd name="connsiteY12" fmla="*/ 10349066 h 14171459"/>
              <a:gd name="connsiteX13" fmla="*/ 480529 w 9327767"/>
              <a:gd name="connsiteY13" fmla="*/ 9712302 h 14171459"/>
              <a:gd name="connsiteX14" fmla="*/ 1500097 w 9327767"/>
              <a:gd name="connsiteY14" fmla="*/ 8434786 h 14171459"/>
              <a:gd name="connsiteX15" fmla="*/ 1500098 w 9327767"/>
              <a:gd name="connsiteY15" fmla="*/ 13272835 h 14171459"/>
              <a:gd name="connsiteX16" fmla="*/ 996956 w 9327767"/>
              <a:gd name="connsiteY16" fmla="*/ 13726700 h 14171459"/>
              <a:gd name="connsiteX17" fmla="*/ 996955 w 9327767"/>
              <a:gd name="connsiteY17" fmla="*/ 9042013 h 14171459"/>
              <a:gd name="connsiteX18" fmla="*/ 1008087 w 9327767"/>
              <a:gd name="connsiteY18" fmla="*/ 9028199 h 14171459"/>
              <a:gd name="connsiteX19" fmla="*/ 1397651 w 9327767"/>
              <a:gd name="connsiteY19" fmla="*/ 8558742 h 14171459"/>
              <a:gd name="connsiteX20" fmla="*/ 2497053 w 9327767"/>
              <a:gd name="connsiteY20" fmla="*/ 7109191 h 14171459"/>
              <a:gd name="connsiteX21" fmla="*/ 2497054 w 9327767"/>
              <a:gd name="connsiteY21" fmla="*/ 12373520 h 14171459"/>
              <a:gd name="connsiteX22" fmla="*/ 1993911 w 9327767"/>
              <a:gd name="connsiteY22" fmla="*/ 12827385 h 14171459"/>
              <a:gd name="connsiteX23" fmla="*/ 1993912 w 9327767"/>
              <a:gd name="connsiteY23" fmla="*/ 7827086 h 14171459"/>
              <a:gd name="connsiteX24" fmla="*/ 2150090 w 9327767"/>
              <a:gd name="connsiteY24" fmla="*/ 7622557 h 14171459"/>
              <a:gd name="connsiteX25" fmla="*/ 2460720 w 9327767"/>
              <a:gd name="connsiteY25" fmla="*/ 7171323 h 14171459"/>
              <a:gd name="connsiteX26" fmla="*/ 6978691 w 9327767"/>
              <a:gd name="connsiteY26" fmla="*/ 1858021 h 14171459"/>
              <a:gd name="connsiteX27" fmla="*/ 7048851 w 9327767"/>
              <a:gd name="connsiteY27" fmla="*/ 1931639 h 14171459"/>
              <a:gd name="connsiteX28" fmla="*/ 7392861 w 9327767"/>
              <a:gd name="connsiteY28" fmla="*/ 2182187 h 14171459"/>
              <a:gd name="connsiteX29" fmla="*/ 7481833 w 9327767"/>
              <a:gd name="connsiteY29" fmla="*/ 2220992 h 14171459"/>
              <a:gd name="connsiteX30" fmla="*/ 7481833 w 9327767"/>
              <a:gd name="connsiteY30" fmla="*/ 6895501 h 14171459"/>
              <a:gd name="connsiteX31" fmla="*/ 6978691 w 9327767"/>
              <a:gd name="connsiteY31" fmla="*/ 7449794 h 14171459"/>
              <a:gd name="connsiteX32" fmla="*/ 5981735 w 9327767"/>
              <a:gd name="connsiteY32" fmla="*/ 492537 h 14171459"/>
              <a:gd name="connsiteX33" fmla="*/ 6028520 w 9327767"/>
              <a:gd name="connsiteY33" fmla="*/ 553388 h 14171459"/>
              <a:gd name="connsiteX34" fmla="*/ 6440987 w 9327767"/>
              <a:gd name="connsiteY34" fmla="*/ 1161609 h 14171459"/>
              <a:gd name="connsiteX35" fmla="*/ 6484878 w 9327767"/>
              <a:gd name="connsiteY35" fmla="*/ 1225551 h 14171459"/>
              <a:gd name="connsiteX36" fmla="*/ 6484877 w 9327767"/>
              <a:gd name="connsiteY36" fmla="*/ 7993810 h 14171459"/>
              <a:gd name="connsiteX37" fmla="*/ 5981735 w 9327767"/>
              <a:gd name="connsiteY37" fmla="*/ 8548105 h 14171459"/>
              <a:gd name="connsiteX38" fmla="*/ 3494009 w 9327767"/>
              <a:gd name="connsiteY38" fmla="*/ 2588488 h 14171459"/>
              <a:gd name="connsiteX39" fmla="*/ 3494009 w 9327767"/>
              <a:gd name="connsiteY39" fmla="*/ 11288744 h 14171459"/>
              <a:gd name="connsiteX40" fmla="*/ 2990867 w 9327767"/>
              <a:gd name="connsiteY40" fmla="*/ 11843037 h 14171459"/>
              <a:gd name="connsiteX41" fmla="*/ 2990868 w 9327767"/>
              <a:gd name="connsiteY41" fmla="*/ 3852865 h 14171459"/>
              <a:gd name="connsiteX42" fmla="*/ 3044896 w 9327767"/>
              <a:gd name="connsiteY42" fmla="*/ 3688256 h 14171459"/>
              <a:gd name="connsiteX43" fmla="*/ 3455316 w 9327767"/>
              <a:gd name="connsiteY43" fmla="*/ 2675710 h 14171459"/>
              <a:gd name="connsiteX44" fmla="*/ 4490965 w 9327767"/>
              <a:gd name="connsiteY44" fmla="*/ 710116 h 14171459"/>
              <a:gd name="connsiteX45" fmla="*/ 4490965 w 9327767"/>
              <a:gd name="connsiteY45" fmla="*/ 10190432 h 14171459"/>
              <a:gd name="connsiteX46" fmla="*/ 3987823 w 9327767"/>
              <a:gd name="connsiteY46" fmla="*/ 10744726 h 14171459"/>
              <a:gd name="connsiteX47" fmla="*/ 3987823 w 9327767"/>
              <a:gd name="connsiteY47" fmla="*/ 1555920 h 14171459"/>
              <a:gd name="connsiteX48" fmla="*/ 4004872 w 9327767"/>
              <a:gd name="connsiteY48" fmla="*/ 1522735 h 14171459"/>
              <a:gd name="connsiteX49" fmla="*/ 4462428 w 9327767"/>
              <a:gd name="connsiteY49" fmla="*/ 749704 h 14171459"/>
              <a:gd name="connsiteX50" fmla="*/ 4984779 w 9327767"/>
              <a:gd name="connsiteY50" fmla="*/ 148063 h 14171459"/>
              <a:gd name="connsiteX51" fmla="*/ 4997930 w 9327767"/>
              <a:gd name="connsiteY51" fmla="*/ 137300 h 14171459"/>
              <a:gd name="connsiteX52" fmla="*/ 5216060 w 9327767"/>
              <a:gd name="connsiteY52" fmla="*/ 18024 h 14171459"/>
              <a:gd name="connsiteX53" fmla="*/ 5424770 w 9327767"/>
              <a:gd name="connsiteY53" fmla="*/ 11921 h 14171459"/>
              <a:gd name="connsiteX54" fmla="*/ 5487921 w 9327767"/>
              <a:gd name="connsiteY54" fmla="*/ 33253 h 14171459"/>
              <a:gd name="connsiteX55" fmla="*/ 5487921 w 9327767"/>
              <a:gd name="connsiteY55" fmla="*/ 9092122 h 14171459"/>
              <a:gd name="connsiteX56" fmla="*/ 4984779 w 9327767"/>
              <a:gd name="connsiteY56" fmla="*/ 9646415 h 141714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</a:cxnLst>
            <a:rect l="l" t="t" r="r" b="b"/>
            <a:pathLst>
              <a:path w="9327767" h="14171459">
                <a:moveTo>
                  <a:pt x="8972602" y="4332010"/>
                </a:moveTo>
                <a:lnTo>
                  <a:pt x="9327767" y="4861900"/>
                </a:lnTo>
                <a:lnTo>
                  <a:pt x="8972602" y="5253172"/>
                </a:lnTo>
                <a:close/>
                <a:moveTo>
                  <a:pt x="7975647" y="2844597"/>
                </a:moveTo>
                <a:lnTo>
                  <a:pt x="8478789" y="3595262"/>
                </a:lnTo>
                <a:lnTo>
                  <a:pt x="8478788" y="5797190"/>
                </a:lnTo>
                <a:lnTo>
                  <a:pt x="7975647" y="6351483"/>
                </a:lnTo>
                <a:close/>
                <a:moveTo>
                  <a:pt x="503142" y="9681394"/>
                </a:moveTo>
                <a:lnTo>
                  <a:pt x="503142" y="14171459"/>
                </a:lnTo>
                <a:lnTo>
                  <a:pt x="0" y="14171459"/>
                </a:lnTo>
                <a:lnTo>
                  <a:pt x="0" y="10591077"/>
                </a:lnTo>
                <a:lnTo>
                  <a:pt x="14547" y="10549798"/>
                </a:lnTo>
                <a:cubicBezTo>
                  <a:pt x="40317" y="10483147"/>
                  <a:pt x="68552" y="10416219"/>
                  <a:pt x="99485" y="10349066"/>
                </a:cubicBezTo>
                <a:cubicBezTo>
                  <a:pt x="192285" y="10147606"/>
                  <a:pt x="324197" y="9933899"/>
                  <a:pt x="480529" y="9712302"/>
                </a:cubicBezTo>
                <a:close/>
                <a:moveTo>
                  <a:pt x="1500097" y="8434786"/>
                </a:moveTo>
                <a:lnTo>
                  <a:pt x="1500098" y="13272835"/>
                </a:lnTo>
                <a:lnTo>
                  <a:pt x="996956" y="13726700"/>
                </a:lnTo>
                <a:lnTo>
                  <a:pt x="996955" y="9042013"/>
                </a:lnTo>
                <a:lnTo>
                  <a:pt x="1008087" y="9028199"/>
                </a:lnTo>
                <a:cubicBezTo>
                  <a:pt x="1135071" y="8872853"/>
                  <a:pt x="1266377" y="8715937"/>
                  <a:pt x="1397651" y="8558742"/>
                </a:cubicBezTo>
                <a:close/>
                <a:moveTo>
                  <a:pt x="2497053" y="7109191"/>
                </a:moveTo>
                <a:lnTo>
                  <a:pt x="2497054" y="12373520"/>
                </a:lnTo>
                <a:lnTo>
                  <a:pt x="1993911" y="12827385"/>
                </a:lnTo>
                <a:lnTo>
                  <a:pt x="1993912" y="7827086"/>
                </a:lnTo>
                <a:lnTo>
                  <a:pt x="2150090" y="7622557"/>
                </a:lnTo>
                <a:cubicBezTo>
                  <a:pt x="2263824" y="7469412"/>
                  <a:pt x="2368819" y="7318570"/>
                  <a:pt x="2460720" y="7171323"/>
                </a:cubicBezTo>
                <a:close/>
                <a:moveTo>
                  <a:pt x="6978691" y="1858021"/>
                </a:moveTo>
                <a:lnTo>
                  <a:pt x="7048851" y="1931639"/>
                </a:lnTo>
                <a:cubicBezTo>
                  <a:pt x="7158314" y="2035869"/>
                  <a:pt x="7272607" y="2122273"/>
                  <a:pt x="7392861" y="2182187"/>
                </a:cubicBezTo>
                <a:lnTo>
                  <a:pt x="7481833" y="2220992"/>
                </a:lnTo>
                <a:lnTo>
                  <a:pt x="7481833" y="6895501"/>
                </a:lnTo>
                <a:lnTo>
                  <a:pt x="6978691" y="7449794"/>
                </a:lnTo>
                <a:close/>
                <a:moveTo>
                  <a:pt x="5981735" y="492537"/>
                </a:moveTo>
                <a:lnTo>
                  <a:pt x="6028520" y="553388"/>
                </a:lnTo>
                <a:cubicBezTo>
                  <a:pt x="6162772" y="737778"/>
                  <a:pt x="6298990" y="950263"/>
                  <a:pt x="6440987" y="1161609"/>
                </a:cubicBezTo>
                <a:lnTo>
                  <a:pt x="6484878" y="1225551"/>
                </a:lnTo>
                <a:lnTo>
                  <a:pt x="6484877" y="7993810"/>
                </a:lnTo>
                <a:lnTo>
                  <a:pt x="5981735" y="8548105"/>
                </a:lnTo>
                <a:close/>
                <a:moveTo>
                  <a:pt x="3494009" y="2588488"/>
                </a:moveTo>
                <a:lnTo>
                  <a:pt x="3494009" y="11288744"/>
                </a:lnTo>
                <a:lnTo>
                  <a:pt x="2990867" y="11843037"/>
                </a:lnTo>
                <a:lnTo>
                  <a:pt x="2990868" y="3852865"/>
                </a:lnTo>
                <a:lnTo>
                  <a:pt x="3044896" y="3688256"/>
                </a:lnTo>
                <a:cubicBezTo>
                  <a:pt x="3150032" y="3408104"/>
                  <a:pt x="3291079" y="3053609"/>
                  <a:pt x="3455316" y="2675710"/>
                </a:cubicBezTo>
                <a:close/>
                <a:moveTo>
                  <a:pt x="4490965" y="710116"/>
                </a:moveTo>
                <a:lnTo>
                  <a:pt x="4490965" y="10190432"/>
                </a:lnTo>
                <a:lnTo>
                  <a:pt x="3987823" y="10744726"/>
                </a:lnTo>
                <a:lnTo>
                  <a:pt x="3987823" y="1555920"/>
                </a:lnTo>
                <a:lnTo>
                  <a:pt x="4004872" y="1522735"/>
                </a:lnTo>
                <a:cubicBezTo>
                  <a:pt x="4153291" y="1242407"/>
                  <a:pt x="4307599" y="977567"/>
                  <a:pt x="4462428" y="749704"/>
                </a:cubicBezTo>
                <a:close/>
                <a:moveTo>
                  <a:pt x="4984779" y="148063"/>
                </a:moveTo>
                <a:lnTo>
                  <a:pt x="4997930" y="137300"/>
                </a:lnTo>
                <a:cubicBezTo>
                  <a:pt x="5072299" y="81133"/>
                  <a:pt x="5145233" y="40480"/>
                  <a:pt x="5216060" y="18024"/>
                </a:cubicBezTo>
                <a:cubicBezTo>
                  <a:pt x="5286887" y="-4431"/>
                  <a:pt x="5356298" y="-5247"/>
                  <a:pt x="5424770" y="11921"/>
                </a:cubicBezTo>
                <a:lnTo>
                  <a:pt x="5487921" y="33253"/>
                </a:lnTo>
                <a:lnTo>
                  <a:pt x="5487921" y="9092122"/>
                </a:lnTo>
                <a:lnTo>
                  <a:pt x="4984779" y="9646415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  <a:alpha val="7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F0502020204030204"/>
              <a:ea typeface="OPPOSans M" panose="00020600040101010101" pitchFamily="18" charset="-122"/>
              <a:cs typeface="+mn-cs"/>
            </a:endParaRPr>
          </a:p>
        </p:txBody>
      </p:sp>
      <p:sp>
        <p:nvSpPr>
          <p:cNvPr id="41" name="标题 1">
            <a:extLst>
              <a:ext uri="{FF2B5EF4-FFF2-40B4-BE49-F238E27FC236}">
                <a16:creationId xmlns:a16="http://schemas.microsoft.com/office/drawing/2014/main" id="{C22DBA59-D57E-4135-9C67-C7A8C2CA4C78}"/>
              </a:ext>
            </a:extLst>
          </p:cNvPr>
          <p:cNvSpPr txBox="1">
            <a:spLocks/>
          </p:cNvSpPr>
          <p:nvPr/>
        </p:nvSpPr>
        <p:spPr>
          <a:xfrm>
            <a:off x="8961108" y="2108127"/>
            <a:ext cx="872474" cy="352592"/>
          </a:xfrm>
          <a:prstGeom prst="rect">
            <a:avLst/>
          </a:prstGeom>
        </p:spPr>
        <p:txBody>
          <a:bodyPr lIns="0" tIns="0" rIns="0" bIns="0" anchor="ctr" anchorCtr="0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D9A0">
                    <a:lumMod val="50000"/>
                  </a:srgbClr>
                </a:solidFill>
                <a:effectLst/>
                <a:uLnTx/>
                <a:uFillTx/>
                <a:latin typeface="HarmonyOS Sans SC Black" panose="00000A00000000000000" pitchFamily="2" charset="-122"/>
                <a:ea typeface="HarmonyOS Sans SC Black" panose="00000A00000000000000" pitchFamily="2" charset="-122"/>
                <a:cs typeface="+mj-cs"/>
                <a:sym typeface="HarmonyOS Sans SC Black" panose="00000A00000000000000" pitchFamily="2" charset="-122"/>
              </a:rPr>
              <a:t>大四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D9A0">
                  <a:lumMod val="50000"/>
                </a:srgbClr>
              </a:solidFill>
              <a:effectLst/>
              <a:uLnTx/>
              <a:uFillTx/>
              <a:latin typeface="HarmonyOS Sans SC Black" panose="00000A00000000000000" pitchFamily="2" charset="-122"/>
              <a:ea typeface="HarmonyOS Sans SC Black" panose="00000A00000000000000" pitchFamily="2" charset="-122"/>
              <a:cs typeface="+mj-cs"/>
              <a:sym typeface="HarmonyOS Sans SC Black" panose="00000A00000000000000" pitchFamily="2" charset="-122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F5494A5F-A24F-4F8D-8BE3-2BFDB68B22C1}"/>
              </a:ext>
            </a:extLst>
          </p:cNvPr>
          <p:cNvSpPr txBox="1"/>
          <p:nvPr/>
        </p:nvSpPr>
        <p:spPr>
          <a:xfrm>
            <a:off x="771194" y="404834"/>
            <a:ext cx="1941526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20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B" panose="00020600040101010101" pitchFamily="18" charset="-122"/>
              </a:defRPr>
            </a:lvl1pPr>
          </a:lstStyle>
          <a:p>
            <a:r>
              <a:rPr lang="zh-CN" altLang="en-US" dirty="0"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  <a:sym typeface="OPPOSans H" panose="00020600040101010101" pitchFamily="18" charset="-122"/>
              </a:rPr>
              <a:t>工作经验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E45AB09C-29BC-4557-A0E6-CC27980D85DB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 flipV="1">
            <a:off x="-796494" y="-372729"/>
            <a:ext cx="1493342" cy="1417846"/>
          </a:xfrm>
          <a:prstGeom prst="rect">
            <a:avLst/>
          </a:prstGeom>
          <a:effectLst>
            <a:outerShdw blurRad="50800" dist="254000" dir="2700000" algn="tr" rotWithShape="0">
              <a:schemeClr val="accent1">
                <a:lumMod val="50000"/>
                <a:alpha val="9000"/>
              </a:schemeClr>
            </a:outerShdw>
          </a:effectLst>
        </p:spPr>
      </p:pic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AF3E9284-AF4E-4222-A434-D0B8A7405277}"/>
              </a:ext>
            </a:extLst>
          </p:cNvPr>
          <p:cNvCxnSpPr/>
          <p:nvPr/>
        </p:nvCxnSpPr>
        <p:spPr>
          <a:xfrm>
            <a:off x="819771" y="1045117"/>
            <a:ext cx="10876929" cy="0"/>
          </a:xfrm>
          <a:prstGeom prst="line">
            <a:avLst/>
          </a:prstGeom>
          <a:ln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图片 4" descr="文本&#10;&#10;中度可信度描述已自动生成">
            <a:extLst>
              <a:ext uri="{FF2B5EF4-FFF2-40B4-BE49-F238E27FC236}">
                <a16:creationId xmlns:a16="http://schemas.microsoft.com/office/drawing/2014/main" id="{75BB0B1F-9AE2-42E9-ACB2-3A8FC8ED7DDD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56445" y="487681"/>
            <a:ext cx="2091678" cy="429956"/>
          </a:xfrm>
          <a:prstGeom prst="rect">
            <a:avLst/>
          </a:prstGeom>
        </p:spPr>
      </p:pic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883A3830-9C38-441C-8BB7-F802F54B1F33}"/>
              </a:ext>
            </a:extLst>
          </p:cNvPr>
          <p:cNvSpPr/>
          <p:nvPr/>
        </p:nvSpPr>
        <p:spPr>
          <a:xfrm>
            <a:off x="-122456" y="1058779"/>
            <a:ext cx="14697643" cy="6686420"/>
          </a:xfrm>
          <a:custGeom>
            <a:avLst/>
            <a:gdLst>
              <a:gd name="connsiteX0" fmla="*/ 0 w 14582274"/>
              <a:gd name="connsiteY0" fmla="*/ 6400800 h 6814687"/>
              <a:gd name="connsiteX1" fmla="*/ 1251285 w 14582274"/>
              <a:gd name="connsiteY1" fmla="*/ 5188017 h 6814687"/>
              <a:gd name="connsiteX2" fmla="*/ 3561348 w 14582274"/>
              <a:gd name="connsiteY2" fmla="*/ 3282215 h 6814687"/>
              <a:gd name="connsiteX3" fmla="*/ 7652085 w 14582274"/>
              <a:gd name="connsiteY3" fmla="*/ 2723950 h 6814687"/>
              <a:gd name="connsiteX4" fmla="*/ 10116152 w 14582274"/>
              <a:gd name="connsiteY4" fmla="*/ 952901 h 6814687"/>
              <a:gd name="connsiteX5" fmla="*/ 13022981 w 14582274"/>
              <a:gd name="connsiteY5" fmla="*/ 0 h 6814687"/>
              <a:gd name="connsiteX6" fmla="*/ 14582274 w 14582274"/>
              <a:gd name="connsiteY6" fmla="*/ 3051209 h 6814687"/>
              <a:gd name="connsiteX7" fmla="*/ 13908506 w 14582274"/>
              <a:gd name="connsiteY7" fmla="*/ 6506678 h 6814687"/>
              <a:gd name="connsiteX8" fmla="*/ 3850106 w 14582274"/>
              <a:gd name="connsiteY8" fmla="*/ 6814687 h 6814687"/>
              <a:gd name="connsiteX9" fmla="*/ 0 w 14582274"/>
              <a:gd name="connsiteY9" fmla="*/ 6400800 h 6814687"/>
              <a:gd name="connsiteX0" fmla="*/ 0 w 14582274"/>
              <a:gd name="connsiteY0" fmla="*/ 6400800 h 6814687"/>
              <a:gd name="connsiteX1" fmla="*/ 1251285 w 14582274"/>
              <a:gd name="connsiteY1" fmla="*/ 5188017 h 6814687"/>
              <a:gd name="connsiteX2" fmla="*/ 3561348 w 14582274"/>
              <a:gd name="connsiteY2" fmla="*/ 3282215 h 6814687"/>
              <a:gd name="connsiteX3" fmla="*/ 7652085 w 14582274"/>
              <a:gd name="connsiteY3" fmla="*/ 2723950 h 6814687"/>
              <a:gd name="connsiteX4" fmla="*/ 10116152 w 14582274"/>
              <a:gd name="connsiteY4" fmla="*/ 952901 h 6814687"/>
              <a:gd name="connsiteX5" fmla="*/ 13022981 w 14582274"/>
              <a:gd name="connsiteY5" fmla="*/ 0 h 6814687"/>
              <a:gd name="connsiteX6" fmla="*/ 14582274 w 14582274"/>
              <a:gd name="connsiteY6" fmla="*/ 3051209 h 6814687"/>
              <a:gd name="connsiteX7" fmla="*/ 13908506 w 14582274"/>
              <a:gd name="connsiteY7" fmla="*/ 6506678 h 6814687"/>
              <a:gd name="connsiteX8" fmla="*/ 3850106 w 14582274"/>
              <a:gd name="connsiteY8" fmla="*/ 6814687 h 6814687"/>
              <a:gd name="connsiteX9" fmla="*/ 0 w 14582274"/>
              <a:gd name="connsiteY9" fmla="*/ 6400800 h 6814687"/>
              <a:gd name="connsiteX0" fmla="*/ 0 w 14582274"/>
              <a:gd name="connsiteY0" fmla="*/ 6400800 h 6814687"/>
              <a:gd name="connsiteX1" fmla="*/ 1251285 w 14582274"/>
              <a:gd name="connsiteY1" fmla="*/ 5188017 h 6814687"/>
              <a:gd name="connsiteX2" fmla="*/ 3561348 w 14582274"/>
              <a:gd name="connsiteY2" fmla="*/ 3282215 h 6814687"/>
              <a:gd name="connsiteX3" fmla="*/ 7652085 w 14582274"/>
              <a:gd name="connsiteY3" fmla="*/ 2723950 h 6814687"/>
              <a:gd name="connsiteX4" fmla="*/ 10116152 w 14582274"/>
              <a:gd name="connsiteY4" fmla="*/ 952901 h 6814687"/>
              <a:gd name="connsiteX5" fmla="*/ 13022981 w 14582274"/>
              <a:gd name="connsiteY5" fmla="*/ 0 h 6814687"/>
              <a:gd name="connsiteX6" fmla="*/ 14582274 w 14582274"/>
              <a:gd name="connsiteY6" fmla="*/ 3051209 h 6814687"/>
              <a:gd name="connsiteX7" fmla="*/ 13908506 w 14582274"/>
              <a:gd name="connsiteY7" fmla="*/ 6506678 h 6814687"/>
              <a:gd name="connsiteX8" fmla="*/ 3850106 w 14582274"/>
              <a:gd name="connsiteY8" fmla="*/ 6814687 h 6814687"/>
              <a:gd name="connsiteX9" fmla="*/ 0 w 14582274"/>
              <a:gd name="connsiteY9" fmla="*/ 6400800 h 6814687"/>
              <a:gd name="connsiteX0" fmla="*/ 0 w 14582274"/>
              <a:gd name="connsiteY0" fmla="*/ 6400800 h 6814687"/>
              <a:gd name="connsiteX1" fmla="*/ 1251285 w 14582274"/>
              <a:gd name="connsiteY1" fmla="*/ 5188017 h 6814687"/>
              <a:gd name="connsiteX2" fmla="*/ 3561348 w 14582274"/>
              <a:gd name="connsiteY2" fmla="*/ 3282215 h 6814687"/>
              <a:gd name="connsiteX3" fmla="*/ 7652085 w 14582274"/>
              <a:gd name="connsiteY3" fmla="*/ 2723950 h 6814687"/>
              <a:gd name="connsiteX4" fmla="*/ 10116152 w 14582274"/>
              <a:gd name="connsiteY4" fmla="*/ 952901 h 6814687"/>
              <a:gd name="connsiteX5" fmla="*/ 13022981 w 14582274"/>
              <a:gd name="connsiteY5" fmla="*/ 0 h 6814687"/>
              <a:gd name="connsiteX6" fmla="*/ 14582274 w 14582274"/>
              <a:gd name="connsiteY6" fmla="*/ 3051209 h 6814687"/>
              <a:gd name="connsiteX7" fmla="*/ 13908506 w 14582274"/>
              <a:gd name="connsiteY7" fmla="*/ 6506678 h 6814687"/>
              <a:gd name="connsiteX8" fmla="*/ 3850106 w 14582274"/>
              <a:gd name="connsiteY8" fmla="*/ 6814687 h 6814687"/>
              <a:gd name="connsiteX9" fmla="*/ 0 w 14582274"/>
              <a:gd name="connsiteY9" fmla="*/ 6400800 h 6814687"/>
              <a:gd name="connsiteX0" fmla="*/ 0 w 14582274"/>
              <a:gd name="connsiteY0" fmla="*/ 6400800 h 6814687"/>
              <a:gd name="connsiteX1" fmla="*/ 1251285 w 14582274"/>
              <a:gd name="connsiteY1" fmla="*/ 5188017 h 6814687"/>
              <a:gd name="connsiteX2" fmla="*/ 3561348 w 14582274"/>
              <a:gd name="connsiteY2" fmla="*/ 3282215 h 6814687"/>
              <a:gd name="connsiteX3" fmla="*/ 7960094 w 14582274"/>
              <a:gd name="connsiteY3" fmla="*/ 2579571 h 6814687"/>
              <a:gd name="connsiteX4" fmla="*/ 10116152 w 14582274"/>
              <a:gd name="connsiteY4" fmla="*/ 952901 h 6814687"/>
              <a:gd name="connsiteX5" fmla="*/ 13022981 w 14582274"/>
              <a:gd name="connsiteY5" fmla="*/ 0 h 6814687"/>
              <a:gd name="connsiteX6" fmla="*/ 14582274 w 14582274"/>
              <a:gd name="connsiteY6" fmla="*/ 3051209 h 6814687"/>
              <a:gd name="connsiteX7" fmla="*/ 13908506 w 14582274"/>
              <a:gd name="connsiteY7" fmla="*/ 6506678 h 6814687"/>
              <a:gd name="connsiteX8" fmla="*/ 3850106 w 14582274"/>
              <a:gd name="connsiteY8" fmla="*/ 6814687 h 6814687"/>
              <a:gd name="connsiteX9" fmla="*/ 0 w 14582274"/>
              <a:gd name="connsiteY9" fmla="*/ 6400800 h 6814687"/>
              <a:gd name="connsiteX0" fmla="*/ 0 w 14582274"/>
              <a:gd name="connsiteY0" fmla="*/ 6400800 h 6814687"/>
              <a:gd name="connsiteX1" fmla="*/ 1251285 w 14582274"/>
              <a:gd name="connsiteY1" fmla="*/ 5188017 h 6814687"/>
              <a:gd name="connsiteX2" fmla="*/ 3561348 w 14582274"/>
              <a:gd name="connsiteY2" fmla="*/ 3282215 h 6814687"/>
              <a:gd name="connsiteX3" fmla="*/ 7960094 w 14582274"/>
              <a:gd name="connsiteY3" fmla="*/ 2579571 h 6814687"/>
              <a:gd name="connsiteX4" fmla="*/ 10116152 w 14582274"/>
              <a:gd name="connsiteY4" fmla="*/ 952901 h 6814687"/>
              <a:gd name="connsiteX5" fmla="*/ 13022981 w 14582274"/>
              <a:gd name="connsiteY5" fmla="*/ 0 h 6814687"/>
              <a:gd name="connsiteX6" fmla="*/ 14582274 w 14582274"/>
              <a:gd name="connsiteY6" fmla="*/ 3051209 h 6814687"/>
              <a:gd name="connsiteX7" fmla="*/ 13908506 w 14582274"/>
              <a:gd name="connsiteY7" fmla="*/ 6506678 h 6814687"/>
              <a:gd name="connsiteX8" fmla="*/ 3850106 w 14582274"/>
              <a:gd name="connsiteY8" fmla="*/ 6814687 h 6814687"/>
              <a:gd name="connsiteX9" fmla="*/ 0 w 14582274"/>
              <a:gd name="connsiteY9" fmla="*/ 6400800 h 6814687"/>
              <a:gd name="connsiteX0" fmla="*/ 0 w 14582274"/>
              <a:gd name="connsiteY0" fmla="*/ 6400800 h 6814687"/>
              <a:gd name="connsiteX1" fmla="*/ 1251285 w 14582274"/>
              <a:gd name="connsiteY1" fmla="*/ 5188017 h 6814687"/>
              <a:gd name="connsiteX2" fmla="*/ 3561348 w 14582274"/>
              <a:gd name="connsiteY2" fmla="*/ 3282215 h 6814687"/>
              <a:gd name="connsiteX3" fmla="*/ 7960094 w 14582274"/>
              <a:gd name="connsiteY3" fmla="*/ 2579571 h 6814687"/>
              <a:gd name="connsiteX4" fmla="*/ 10116152 w 14582274"/>
              <a:gd name="connsiteY4" fmla="*/ 952901 h 6814687"/>
              <a:gd name="connsiteX5" fmla="*/ 13022981 w 14582274"/>
              <a:gd name="connsiteY5" fmla="*/ 0 h 6814687"/>
              <a:gd name="connsiteX6" fmla="*/ 14582274 w 14582274"/>
              <a:gd name="connsiteY6" fmla="*/ 3051209 h 6814687"/>
              <a:gd name="connsiteX7" fmla="*/ 13908506 w 14582274"/>
              <a:gd name="connsiteY7" fmla="*/ 6506678 h 6814687"/>
              <a:gd name="connsiteX8" fmla="*/ 3850106 w 14582274"/>
              <a:gd name="connsiteY8" fmla="*/ 6814687 h 6814687"/>
              <a:gd name="connsiteX9" fmla="*/ 0 w 14582274"/>
              <a:gd name="connsiteY9" fmla="*/ 6400800 h 6814687"/>
              <a:gd name="connsiteX0" fmla="*/ 0 w 14495647"/>
              <a:gd name="connsiteY0" fmla="*/ 6506678 h 6814687"/>
              <a:gd name="connsiteX1" fmla="*/ 1164658 w 14495647"/>
              <a:gd name="connsiteY1" fmla="*/ 5188017 h 6814687"/>
              <a:gd name="connsiteX2" fmla="*/ 3474721 w 14495647"/>
              <a:gd name="connsiteY2" fmla="*/ 3282215 h 6814687"/>
              <a:gd name="connsiteX3" fmla="*/ 7873467 w 14495647"/>
              <a:gd name="connsiteY3" fmla="*/ 2579571 h 6814687"/>
              <a:gd name="connsiteX4" fmla="*/ 10029525 w 14495647"/>
              <a:gd name="connsiteY4" fmla="*/ 952901 h 6814687"/>
              <a:gd name="connsiteX5" fmla="*/ 12936354 w 14495647"/>
              <a:gd name="connsiteY5" fmla="*/ 0 h 6814687"/>
              <a:gd name="connsiteX6" fmla="*/ 14495647 w 14495647"/>
              <a:gd name="connsiteY6" fmla="*/ 3051209 h 6814687"/>
              <a:gd name="connsiteX7" fmla="*/ 13821879 w 14495647"/>
              <a:gd name="connsiteY7" fmla="*/ 6506678 h 6814687"/>
              <a:gd name="connsiteX8" fmla="*/ 3763479 w 14495647"/>
              <a:gd name="connsiteY8" fmla="*/ 6814687 h 6814687"/>
              <a:gd name="connsiteX9" fmla="*/ 0 w 14495647"/>
              <a:gd name="connsiteY9" fmla="*/ 6506678 h 6814687"/>
              <a:gd name="connsiteX0" fmla="*/ 0 w 14495647"/>
              <a:gd name="connsiteY0" fmla="*/ 6850771 h 7158780"/>
              <a:gd name="connsiteX1" fmla="*/ 1164658 w 14495647"/>
              <a:gd name="connsiteY1" fmla="*/ 5532110 h 7158780"/>
              <a:gd name="connsiteX2" fmla="*/ 3474721 w 14495647"/>
              <a:gd name="connsiteY2" fmla="*/ 3626308 h 7158780"/>
              <a:gd name="connsiteX3" fmla="*/ 7873467 w 14495647"/>
              <a:gd name="connsiteY3" fmla="*/ 2923664 h 7158780"/>
              <a:gd name="connsiteX4" fmla="*/ 10029525 w 14495647"/>
              <a:gd name="connsiteY4" fmla="*/ 1296994 h 7158780"/>
              <a:gd name="connsiteX5" fmla="*/ 12936354 w 14495647"/>
              <a:gd name="connsiteY5" fmla="*/ 344093 h 7158780"/>
              <a:gd name="connsiteX6" fmla="*/ 14495647 w 14495647"/>
              <a:gd name="connsiteY6" fmla="*/ 3395302 h 7158780"/>
              <a:gd name="connsiteX7" fmla="*/ 13821879 w 14495647"/>
              <a:gd name="connsiteY7" fmla="*/ 6850771 h 7158780"/>
              <a:gd name="connsiteX8" fmla="*/ 3763479 w 14495647"/>
              <a:gd name="connsiteY8" fmla="*/ 7158780 h 7158780"/>
              <a:gd name="connsiteX9" fmla="*/ 0 w 14495647"/>
              <a:gd name="connsiteY9" fmla="*/ 6850771 h 7158780"/>
              <a:gd name="connsiteX0" fmla="*/ 0 w 14495647"/>
              <a:gd name="connsiteY0" fmla="*/ 6726338 h 7034347"/>
              <a:gd name="connsiteX1" fmla="*/ 1164658 w 14495647"/>
              <a:gd name="connsiteY1" fmla="*/ 5407677 h 7034347"/>
              <a:gd name="connsiteX2" fmla="*/ 3474721 w 14495647"/>
              <a:gd name="connsiteY2" fmla="*/ 3501875 h 7034347"/>
              <a:gd name="connsiteX3" fmla="*/ 7873467 w 14495647"/>
              <a:gd name="connsiteY3" fmla="*/ 2799231 h 7034347"/>
              <a:gd name="connsiteX4" fmla="*/ 10029525 w 14495647"/>
              <a:gd name="connsiteY4" fmla="*/ 1172561 h 7034347"/>
              <a:gd name="connsiteX5" fmla="*/ 12936354 w 14495647"/>
              <a:gd name="connsiteY5" fmla="*/ 219660 h 7034347"/>
              <a:gd name="connsiteX6" fmla="*/ 14495647 w 14495647"/>
              <a:gd name="connsiteY6" fmla="*/ 3270869 h 7034347"/>
              <a:gd name="connsiteX7" fmla="*/ 13821879 w 14495647"/>
              <a:gd name="connsiteY7" fmla="*/ 6726338 h 7034347"/>
              <a:gd name="connsiteX8" fmla="*/ 3763479 w 14495647"/>
              <a:gd name="connsiteY8" fmla="*/ 7034347 h 7034347"/>
              <a:gd name="connsiteX9" fmla="*/ 0 w 14495647"/>
              <a:gd name="connsiteY9" fmla="*/ 6726338 h 7034347"/>
              <a:gd name="connsiteX0" fmla="*/ 0 w 14495647"/>
              <a:gd name="connsiteY0" fmla="*/ 6624773 h 6932782"/>
              <a:gd name="connsiteX1" fmla="*/ 1164658 w 14495647"/>
              <a:gd name="connsiteY1" fmla="*/ 5306112 h 6932782"/>
              <a:gd name="connsiteX2" fmla="*/ 3474721 w 14495647"/>
              <a:gd name="connsiteY2" fmla="*/ 3400310 h 6932782"/>
              <a:gd name="connsiteX3" fmla="*/ 7873467 w 14495647"/>
              <a:gd name="connsiteY3" fmla="*/ 2697666 h 6932782"/>
              <a:gd name="connsiteX4" fmla="*/ 10029525 w 14495647"/>
              <a:gd name="connsiteY4" fmla="*/ 1070996 h 6932782"/>
              <a:gd name="connsiteX5" fmla="*/ 12936354 w 14495647"/>
              <a:gd name="connsiteY5" fmla="*/ 118095 h 6932782"/>
              <a:gd name="connsiteX6" fmla="*/ 14495647 w 14495647"/>
              <a:gd name="connsiteY6" fmla="*/ 3169304 h 6932782"/>
              <a:gd name="connsiteX7" fmla="*/ 13821879 w 14495647"/>
              <a:gd name="connsiteY7" fmla="*/ 6624773 h 6932782"/>
              <a:gd name="connsiteX8" fmla="*/ 3763479 w 14495647"/>
              <a:gd name="connsiteY8" fmla="*/ 6932782 h 6932782"/>
              <a:gd name="connsiteX9" fmla="*/ 0 w 14495647"/>
              <a:gd name="connsiteY9" fmla="*/ 6624773 h 6932782"/>
              <a:gd name="connsiteX0" fmla="*/ 0 w 14495647"/>
              <a:gd name="connsiteY0" fmla="*/ 6532891 h 6840900"/>
              <a:gd name="connsiteX1" fmla="*/ 1164658 w 14495647"/>
              <a:gd name="connsiteY1" fmla="*/ 5214230 h 6840900"/>
              <a:gd name="connsiteX2" fmla="*/ 3474721 w 14495647"/>
              <a:gd name="connsiteY2" fmla="*/ 3308428 h 6840900"/>
              <a:gd name="connsiteX3" fmla="*/ 7873467 w 14495647"/>
              <a:gd name="connsiteY3" fmla="*/ 2605784 h 6840900"/>
              <a:gd name="connsiteX4" fmla="*/ 10029525 w 14495647"/>
              <a:gd name="connsiteY4" fmla="*/ 979114 h 6840900"/>
              <a:gd name="connsiteX5" fmla="*/ 12936354 w 14495647"/>
              <a:gd name="connsiteY5" fmla="*/ 26213 h 6840900"/>
              <a:gd name="connsiteX6" fmla="*/ 14495647 w 14495647"/>
              <a:gd name="connsiteY6" fmla="*/ 3077422 h 6840900"/>
              <a:gd name="connsiteX7" fmla="*/ 13821879 w 14495647"/>
              <a:gd name="connsiteY7" fmla="*/ 6532891 h 6840900"/>
              <a:gd name="connsiteX8" fmla="*/ 3763479 w 14495647"/>
              <a:gd name="connsiteY8" fmla="*/ 6840900 h 6840900"/>
              <a:gd name="connsiteX9" fmla="*/ 0 w 14495647"/>
              <a:gd name="connsiteY9" fmla="*/ 6532891 h 6840900"/>
              <a:gd name="connsiteX0" fmla="*/ 0 w 14495647"/>
              <a:gd name="connsiteY0" fmla="*/ 6603018 h 6911027"/>
              <a:gd name="connsiteX1" fmla="*/ 1164658 w 14495647"/>
              <a:gd name="connsiteY1" fmla="*/ 5284357 h 6911027"/>
              <a:gd name="connsiteX2" fmla="*/ 3474721 w 14495647"/>
              <a:gd name="connsiteY2" fmla="*/ 3378555 h 6911027"/>
              <a:gd name="connsiteX3" fmla="*/ 7873467 w 14495647"/>
              <a:gd name="connsiteY3" fmla="*/ 2675911 h 6911027"/>
              <a:gd name="connsiteX4" fmla="*/ 10107346 w 14495647"/>
              <a:gd name="connsiteY4" fmla="*/ 948035 h 6911027"/>
              <a:gd name="connsiteX5" fmla="*/ 12936354 w 14495647"/>
              <a:gd name="connsiteY5" fmla="*/ 96340 h 6911027"/>
              <a:gd name="connsiteX6" fmla="*/ 14495647 w 14495647"/>
              <a:gd name="connsiteY6" fmla="*/ 3147549 h 6911027"/>
              <a:gd name="connsiteX7" fmla="*/ 13821879 w 14495647"/>
              <a:gd name="connsiteY7" fmla="*/ 6603018 h 6911027"/>
              <a:gd name="connsiteX8" fmla="*/ 3763479 w 14495647"/>
              <a:gd name="connsiteY8" fmla="*/ 6911027 h 6911027"/>
              <a:gd name="connsiteX9" fmla="*/ 0 w 14495647"/>
              <a:gd name="connsiteY9" fmla="*/ 6603018 h 6911027"/>
              <a:gd name="connsiteX0" fmla="*/ 0 w 14495647"/>
              <a:gd name="connsiteY0" fmla="*/ 6615904 h 6923913"/>
              <a:gd name="connsiteX1" fmla="*/ 1164658 w 14495647"/>
              <a:gd name="connsiteY1" fmla="*/ 5297243 h 6923913"/>
              <a:gd name="connsiteX2" fmla="*/ 3474721 w 14495647"/>
              <a:gd name="connsiteY2" fmla="*/ 3391441 h 6923913"/>
              <a:gd name="connsiteX3" fmla="*/ 7873467 w 14495647"/>
              <a:gd name="connsiteY3" fmla="*/ 2688797 h 6923913"/>
              <a:gd name="connsiteX4" fmla="*/ 10087890 w 14495647"/>
              <a:gd name="connsiteY4" fmla="*/ 879955 h 6923913"/>
              <a:gd name="connsiteX5" fmla="*/ 12936354 w 14495647"/>
              <a:gd name="connsiteY5" fmla="*/ 109226 h 6923913"/>
              <a:gd name="connsiteX6" fmla="*/ 14495647 w 14495647"/>
              <a:gd name="connsiteY6" fmla="*/ 3160435 h 6923913"/>
              <a:gd name="connsiteX7" fmla="*/ 13821879 w 14495647"/>
              <a:gd name="connsiteY7" fmla="*/ 6615904 h 6923913"/>
              <a:gd name="connsiteX8" fmla="*/ 3763479 w 14495647"/>
              <a:gd name="connsiteY8" fmla="*/ 6923913 h 6923913"/>
              <a:gd name="connsiteX9" fmla="*/ 0 w 14495647"/>
              <a:gd name="connsiteY9" fmla="*/ 6615904 h 6923913"/>
              <a:gd name="connsiteX0" fmla="*/ 0 w 14495647"/>
              <a:gd name="connsiteY0" fmla="*/ 6612101 h 6920110"/>
              <a:gd name="connsiteX1" fmla="*/ 1164658 w 14495647"/>
              <a:gd name="connsiteY1" fmla="*/ 5293440 h 6920110"/>
              <a:gd name="connsiteX2" fmla="*/ 3474721 w 14495647"/>
              <a:gd name="connsiteY2" fmla="*/ 3387638 h 6920110"/>
              <a:gd name="connsiteX3" fmla="*/ 7873467 w 14495647"/>
              <a:gd name="connsiteY3" fmla="*/ 2684994 h 6920110"/>
              <a:gd name="connsiteX4" fmla="*/ 10087890 w 14495647"/>
              <a:gd name="connsiteY4" fmla="*/ 876152 h 6920110"/>
              <a:gd name="connsiteX5" fmla="*/ 12936354 w 14495647"/>
              <a:gd name="connsiteY5" fmla="*/ 105423 h 6920110"/>
              <a:gd name="connsiteX6" fmla="*/ 14495647 w 14495647"/>
              <a:gd name="connsiteY6" fmla="*/ 3156632 h 6920110"/>
              <a:gd name="connsiteX7" fmla="*/ 13821879 w 14495647"/>
              <a:gd name="connsiteY7" fmla="*/ 6612101 h 6920110"/>
              <a:gd name="connsiteX8" fmla="*/ 3763479 w 14495647"/>
              <a:gd name="connsiteY8" fmla="*/ 6920110 h 6920110"/>
              <a:gd name="connsiteX9" fmla="*/ 0 w 14495647"/>
              <a:gd name="connsiteY9" fmla="*/ 6612101 h 6920110"/>
              <a:gd name="connsiteX0" fmla="*/ 0 w 14495647"/>
              <a:gd name="connsiteY0" fmla="*/ 6669489 h 6977498"/>
              <a:gd name="connsiteX1" fmla="*/ 1164658 w 14495647"/>
              <a:gd name="connsiteY1" fmla="*/ 5350828 h 6977498"/>
              <a:gd name="connsiteX2" fmla="*/ 3474721 w 14495647"/>
              <a:gd name="connsiteY2" fmla="*/ 3445026 h 6977498"/>
              <a:gd name="connsiteX3" fmla="*/ 7873467 w 14495647"/>
              <a:gd name="connsiteY3" fmla="*/ 2742382 h 6977498"/>
              <a:gd name="connsiteX4" fmla="*/ 10321354 w 14495647"/>
              <a:gd name="connsiteY4" fmla="*/ 650160 h 6977498"/>
              <a:gd name="connsiteX5" fmla="*/ 12936354 w 14495647"/>
              <a:gd name="connsiteY5" fmla="*/ 162811 h 6977498"/>
              <a:gd name="connsiteX6" fmla="*/ 14495647 w 14495647"/>
              <a:gd name="connsiteY6" fmla="*/ 3214020 h 6977498"/>
              <a:gd name="connsiteX7" fmla="*/ 13821879 w 14495647"/>
              <a:gd name="connsiteY7" fmla="*/ 6669489 h 6977498"/>
              <a:gd name="connsiteX8" fmla="*/ 3763479 w 14495647"/>
              <a:gd name="connsiteY8" fmla="*/ 6977498 h 6977498"/>
              <a:gd name="connsiteX9" fmla="*/ 0 w 14495647"/>
              <a:gd name="connsiteY9" fmla="*/ 6669489 h 6977498"/>
              <a:gd name="connsiteX0" fmla="*/ 0 w 14495647"/>
              <a:gd name="connsiteY0" fmla="*/ 7067806 h 7375815"/>
              <a:gd name="connsiteX1" fmla="*/ 1164658 w 14495647"/>
              <a:gd name="connsiteY1" fmla="*/ 5749145 h 7375815"/>
              <a:gd name="connsiteX2" fmla="*/ 3474721 w 14495647"/>
              <a:gd name="connsiteY2" fmla="*/ 3843343 h 7375815"/>
              <a:gd name="connsiteX3" fmla="*/ 7873467 w 14495647"/>
              <a:gd name="connsiteY3" fmla="*/ 3140699 h 7375815"/>
              <a:gd name="connsiteX4" fmla="*/ 10321354 w 14495647"/>
              <a:gd name="connsiteY4" fmla="*/ 1048477 h 7375815"/>
              <a:gd name="connsiteX5" fmla="*/ 13889665 w 14495647"/>
              <a:gd name="connsiteY5" fmla="*/ 115817 h 7375815"/>
              <a:gd name="connsiteX6" fmla="*/ 14495647 w 14495647"/>
              <a:gd name="connsiteY6" fmla="*/ 3612337 h 7375815"/>
              <a:gd name="connsiteX7" fmla="*/ 13821879 w 14495647"/>
              <a:gd name="connsiteY7" fmla="*/ 7067806 h 7375815"/>
              <a:gd name="connsiteX8" fmla="*/ 3763479 w 14495647"/>
              <a:gd name="connsiteY8" fmla="*/ 7375815 h 7375815"/>
              <a:gd name="connsiteX9" fmla="*/ 0 w 14495647"/>
              <a:gd name="connsiteY9" fmla="*/ 7067806 h 7375815"/>
              <a:gd name="connsiteX0" fmla="*/ 0 w 14697643"/>
              <a:gd name="connsiteY0" fmla="*/ 7218127 h 7526136"/>
              <a:gd name="connsiteX1" fmla="*/ 1164658 w 14697643"/>
              <a:gd name="connsiteY1" fmla="*/ 5899466 h 7526136"/>
              <a:gd name="connsiteX2" fmla="*/ 3474721 w 14697643"/>
              <a:gd name="connsiteY2" fmla="*/ 3993664 h 7526136"/>
              <a:gd name="connsiteX3" fmla="*/ 7873467 w 14697643"/>
              <a:gd name="connsiteY3" fmla="*/ 3291020 h 7526136"/>
              <a:gd name="connsiteX4" fmla="*/ 10321354 w 14697643"/>
              <a:gd name="connsiteY4" fmla="*/ 1198798 h 7526136"/>
              <a:gd name="connsiteX5" fmla="*/ 14473325 w 14697643"/>
              <a:gd name="connsiteY5" fmla="*/ 104206 h 7526136"/>
              <a:gd name="connsiteX6" fmla="*/ 14495647 w 14697643"/>
              <a:gd name="connsiteY6" fmla="*/ 3762658 h 7526136"/>
              <a:gd name="connsiteX7" fmla="*/ 13821879 w 14697643"/>
              <a:gd name="connsiteY7" fmla="*/ 7218127 h 7526136"/>
              <a:gd name="connsiteX8" fmla="*/ 3763479 w 14697643"/>
              <a:gd name="connsiteY8" fmla="*/ 7526136 h 7526136"/>
              <a:gd name="connsiteX9" fmla="*/ 0 w 14697643"/>
              <a:gd name="connsiteY9" fmla="*/ 7218127 h 75261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4697643" h="7526136">
                <a:moveTo>
                  <a:pt x="0" y="7218127"/>
                </a:moveTo>
                <a:lnTo>
                  <a:pt x="1164658" y="5899466"/>
                </a:lnTo>
                <a:cubicBezTo>
                  <a:pt x="1758216" y="5379702"/>
                  <a:pt x="2356586" y="4428405"/>
                  <a:pt x="3474721" y="3993664"/>
                </a:cubicBezTo>
                <a:cubicBezTo>
                  <a:pt x="4592856" y="3558923"/>
                  <a:pt x="6732362" y="3756831"/>
                  <a:pt x="7873467" y="3291020"/>
                </a:cubicBezTo>
                <a:cubicBezTo>
                  <a:pt x="9014572" y="2825209"/>
                  <a:pt x="9221378" y="1729934"/>
                  <a:pt x="10321354" y="1198798"/>
                </a:cubicBezTo>
                <a:cubicBezTo>
                  <a:pt x="11421330" y="667662"/>
                  <a:pt x="13777609" y="-323104"/>
                  <a:pt x="14473325" y="104206"/>
                </a:cubicBezTo>
                <a:cubicBezTo>
                  <a:pt x="15169041" y="531516"/>
                  <a:pt x="13975883" y="2745588"/>
                  <a:pt x="14495647" y="3762658"/>
                </a:cubicBezTo>
                <a:lnTo>
                  <a:pt x="13821879" y="7218127"/>
                </a:lnTo>
                <a:lnTo>
                  <a:pt x="3763479" y="7526136"/>
                </a:lnTo>
                <a:lnTo>
                  <a:pt x="0" y="7218127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  <a:alpha val="11000"/>
            </a:schemeClr>
          </a:solidFill>
          <a:ln w="50800">
            <a:solidFill>
              <a:schemeClr val="accent2"/>
            </a:solidFill>
          </a:ln>
          <a:effectLst>
            <a:outerShdw blurRad="25400" dist="88900" dir="5400000" algn="t" rotWithShape="0">
              <a:schemeClr val="accent2">
                <a:lumMod val="60000"/>
                <a:lumOff val="40000"/>
                <a:alpha val="1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F0502020204030204"/>
              <a:ea typeface="OPPOSans M" panose="00020600040101010101" pitchFamily="18" charset="-122"/>
              <a:cs typeface="+mn-cs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9B57472D-8D69-4911-9558-46EBCE1DED1F}"/>
              </a:ext>
            </a:extLst>
          </p:cNvPr>
          <p:cNvSpPr/>
          <p:nvPr/>
        </p:nvSpPr>
        <p:spPr>
          <a:xfrm>
            <a:off x="-3210056" y="6081959"/>
            <a:ext cx="17481676" cy="1158708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60000"/>
                <a:lumOff val="40000"/>
              </a:schemeClr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F0502020204030204"/>
              <a:ea typeface="OPPOSans M" panose="00020600040101010101" pitchFamily="18" charset="-122"/>
              <a:cs typeface="+mn-cs"/>
            </a:endParaRPr>
          </a:p>
        </p:txBody>
      </p: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1A83B471-9926-41A5-AC41-6B368A7030EB}"/>
              </a:ext>
            </a:extLst>
          </p:cNvPr>
          <p:cNvCxnSpPr>
            <a:cxnSpLocks/>
          </p:cNvCxnSpPr>
          <p:nvPr/>
        </p:nvCxnSpPr>
        <p:spPr>
          <a:xfrm flipH="1">
            <a:off x="52984" y="6097444"/>
            <a:ext cx="1238612" cy="1193666"/>
          </a:xfrm>
          <a:prstGeom prst="line">
            <a:avLst/>
          </a:prstGeom>
          <a:ln w="50800">
            <a:solidFill>
              <a:schemeClr val="accent2">
                <a:alpha val="2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05CD14D9-99AB-4F14-B4E5-1B3455AA7B54}"/>
              </a:ext>
            </a:extLst>
          </p:cNvPr>
          <p:cNvCxnSpPr>
            <a:cxnSpLocks/>
          </p:cNvCxnSpPr>
          <p:nvPr/>
        </p:nvCxnSpPr>
        <p:spPr>
          <a:xfrm>
            <a:off x="7306079" y="6053075"/>
            <a:ext cx="0" cy="66842"/>
          </a:xfrm>
          <a:prstGeom prst="line">
            <a:avLst/>
          </a:prstGeom>
          <a:ln w="1270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165C1704-DEFC-4832-8EB1-CFDDBF192D58}"/>
              </a:ext>
            </a:extLst>
          </p:cNvPr>
          <p:cNvCxnSpPr>
            <a:cxnSpLocks/>
          </p:cNvCxnSpPr>
          <p:nvPr/>
        </p:nvCxnSpPr>
        <p:spPr>
          <a:xfrm>
            <a:off x="9837614" y="6053075"/>
            <a:ext cx="0" cy="66842"/>
          </a:xfrm>
          <a:prstGeom prst="line">
            <a:avLst/>
          </a:prstGeom>
          <a:ln w="1270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标题 1">
            <a:extLst>
              <a:ext uri="{FF2B5EF4-FFF2-40B4-BE49-F238E27FC236}">
                <a16:creationId xmlns:a16="http://schemas.microsoft.com/office/drawing/2014/main" id="{6F7A7388-05F2-4175-9BFB-1D080FE2F454}"/>
              </a:ext>
            </a:extLst>
          </p:cNvPr>
          <p:cNvSpPr txBox="1">
            <a:spLocks/>
          </p:cNvSpPr>
          <p:nvPr/>
        </p:nvSpPr>
        <p:spPr>
          <a:xfrm>
            <a:off x="6434119" y="6214759"/>
            <a:ext cx="1743920" cy="2215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Gilroy" panose="00000500000000000000" pitchFamily="50" charset="0"/>
                <a:ea typeface="HarmonyOS Sans SC" panose="00000500000000000000" pitchFamily="2" charset="-122"/>
                <a:cs typeface="+mj-cs"/>
                <a:sym typeface="Gilroy" panose="00000500000000000000" pitchFamily="50" charset="0"/>
              </a:rPr>
              <a:t>2020-2021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50000"/>
                  <a:lumOff val="50000"/>
                </a:srgbClr>
              </a:solidFill>
              <a:effectLst/>
              <a:uLnTx/>
              <a:uFillTx/>
              <a:latin typeface="Gilroy" panose="00000500000000000000" pitchFamily="50" charset="0"/>
              <a:ea typeface="HarmonyOS Sans SC" panose="00000500000000000000" pitchFamily="2" charset="-122"/>
              <a:cs typeface="+mj-cs"/>
              <a:sym typeface="Gilroy" panose="00000500000000000000" pitchFamily="50" charset="0"/>
            </a:endParaRPr>
          </a:p>
        </p:txBody>
      </p:sp>
      <p:sp>
        <p:nvSpPr>
          <p:cNvPr id="13" name="标题 1">
            <a:extLst>
              <a:ext uri="{FF2B5EF4-FFF2-40B4-BE49-F238E27FC236}">
                <a16:creationId xmlns:a16="http://schemas.microsoft.com/office/drawing/2014/main" id="{839F475C-7321-4397-9440-4E319E374FF5}"/>
              </a:ext>
            </a:extLst>
          </p:cNvPr>
          <p:cNvSpPr txBox="1">
            <a:spLocks/>
          </p:cNvSpPr>
          <p:nvPr/>
        </p:nvSpPr>
        <p:spPr>
          <a:xfrm>
            <a:off x="672290" y="6214759"/>
            <a:ext cx="1743920" cy="2215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 algn="ctr">
              <a:lnSpc>
                <a:spcPct val="90000"/>
              </a:lnSpc>
              <a:spcBef>
                <a:spcPct val="0"/>
              </a:spcBef>
              <a:buNone/>
              <a:defRPr sz="1600">
                <a:solidFill>
                  <a:schemeClr val="bg1">
                    <a:lumMod val="65000"/>
                  </a:schemeClr>
                </a:solidFill>
                <a:latin typeface="Gilroy Bold" panose="00000800000000000000" pitchFamily="50" charset="0"/>
                <a:ea typeface="HarmonyOS Sans SC" panose="00000500000000000000" pitchFamily="2" charset="-122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Gilroy" panose="00000500000000000000" pitchFamily="50" charset="0"/>
                <a:ea typeface="HarmonyOS Sans SC" panose="00000500000000000000" pitchFamily="2" charset="-122"/>
                <a:cs typeface="+mj-cs"/>
                <a:sym typeface="Gilroy" panose="00000500000000000000" pitchFamily="50" charset="0"/>
              </a:rPr>
              <a:t>2018-2019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50000"/>
                  <a:lumOff val="50000"/>
                </a:srgbClr>
              </a:solidFill>
              <a:effectLst/>
              <a:uLnTx/>
              <a:uFillTx/>
              <a:latin typeface="Gilroy" panose="00000500000000000000" pitchFamily="50" charset="0"/>
              <a:ea typeface="HarmonyOS Sans SC" panose="00000500000000000000" pitchFamily="2" charset="-122"/>
              <a:cs typeface="+mj-cs"/>
              <a:sym typeface="Gilroy" panose="00000500000000000000" pitchFamily="50" charset="0"/>
            </a:endParaRPr>
          </a:p>
        </p:txBody>
      </p:sp>
      <p:sp>
        <p:nvSpPr>
          <p:cNvPr id="14" name="标题 1">
            <a:extLst>
              <a:ext uri="{FF2B5EF4-FFF2-40B4-BE49-F238E27FC236}">
                <a16:creationId xmlns:a16="http://schemas.microsoft.com/office/drawing/2014/main" id="{08FD4329-1BEE-44C8-BA9E-C41FC41000E0}"/>
              </a:ext>
            </a:extLst>
          </p:cNvPr>
          <p:cNvSpPr txBox="1">
            <a:spLocks/>
          </p:cNvSpPr>
          <p:nvPr/>
        </p:nvSpPr>
        <p:spPr>
          <a:xfrm>
            <a:off x="8961108" y="6214759"/>
            <a:ext cx="1743920" cy="2215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 algn="ctr">
              <a:lnSpc>
                <a:spcPct val="90000"/>
              </a:lnSpc>
              <a:spcBef>
                <a:spcPct val="0"/>
              </a:spcBef>
              <a:buNone/>
              <a:defRPr sz="1600">
                <a:solidFill>
                  <a:schemeClr val="bg1">
                    <a:lumMod val="65000"/>
                  </a:schemeClr>
                </a:solidFill>
                <a:latin typeface="Gilroy Bold" panose="00000800000000000000" pitchFamily="50" charset="0"/>
                <a:ea typeface="HarmonyOS Sans SC" panose="00000500000000000000" pitchFamily="2" charset="-122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Gilroy" panose="00000500000000000000" pitchFamily="50" charset="0"/>
                <a:ea typeface="HarmonyOS Sans SC" panose="00000500000000000000" pitchFamily="2" charset="-122"/>
                <a:cs typeface="+mj-cs"/>
                <a:sym typeface="Gilroy" panose="00000500000000000000" pitchFamily="50" charset="0"/>
              </a:rPr>
              <a:t>2021</a:t>
            </a:r>
            <a:r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Gilroy" panose="00000500000000000000" pitchFamily="50" charset="0"/>
                <a:ea typeface="HarmonyOS Sans SC" panose="00000500000000000000" pitchFamily="2" charset="-122"/>
                <a:cs typeface="+mj-cs"/>
                <a:sym typeface="Gilroy" panose="00000500000000000000" pitchFamily="50" charset="0"/>
              </a:rPr>
              <a:t>年</a:t>
            </a:r>
            <a:r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Gilroy" panose="00000500000000000000" pitchFamily="50" charset="0"/>
                <a:ea typeface="HarmonyOS Sans SC" panose="00000500000000000000" pitchFamily="2" charset="-122"/>
                <a:cs typeface="+mj-cs"/>
                <a:sym typeface="Gilroy" panose="00000500000000000000" pitchFamily="50" charset="0"/>
              </a:rPr>
              <a:t>—</a:t>
            </a:r>
            <a:r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Gilroy" panose="00000500000000000000" pitchFamily="50" charset="0"/>
                <a:ea typeface="HarmonyOS Sans SC" panose="00000500000000000000" pitchFamily="2" charset="-122"/>
                <a:cs typeface="+mj-cs"/>
                <a:sym typeface="Gilroy" panose="00000500000000000000" pitchFamily="50" charset="0"/>
              </a:rPr>
              <a:t>至今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50000"/>
                  <a:lumOff val="50000"/>
                </a:srgbClr>
              </a:solidFill>
              <a:effectLst/>
              <a:uLnTx/>
              <a:uFillTx/>
              <a:latin typeface="Gilroy" panose="00000500000000000000" pitchFamily="50" charset="0"/>
              <a:ea typeface="HarmonyOS Sans SC" panose="00000500000000000000" pitchFamily="2" charset="-122"/>
              <a:cs typeface="+mj-cs"/>
              <a:sym typeface="Gilroy" panose="00000500000000000000" pitchFamily="50" charset="0"/>
            </a:endParaRPr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8196CFDF-0A10-4CC9-A29A-9A6FF590BFBE}"/>
              </a:ext>
            </a:extLst>
          </p:cNvPr>
          <p:cNvGrpSpPr/>
          <p:nvPr/>
        </p:nvGrpSpPr>
        <p:grpSpPr>
          <a:xfrm>
            <a:off x="9276722" y="2598466"/>
            <a:ext cx="203202" cy="180530"/>
            <a:chOff x="6826117" y="2050256"/>
            <a:chExt cx="910490" cy="910490"/>
          </a:xfrm>
        </p:grpSpPr>
        <p:sp>
          <p:nvSpPr>
            <p:cNvPr id="16" name="椭圆 15">
              <a:extLst>
                <a:ext uri="{FF2B5EF4-FFF2-40B4-BE49-F238E27FC236}">
                  <a16:creationId xmlns:a16="http://schemas.microsoft.com/office/drawing/2014/main" id="{1DCFEE16-C66B-4965-8DF7-1C89527AB93E}"/>
                </a:ext>
              </a:extLst>
            </p:cNvPr>
            <p:cNvSpPr/>
            <p:nvPr/>
          </p:nvSpPr>
          <p:spPr>
            <a:xfrm>
              <a:off x="6826117" y="2050256"/>
              <a:ext cx="910490" cy="910490"/>
            </a:xfrm>
            <a:prstGeom prst="ellipse">
              <a:avLst/>
            </a:prstGeom>
            <a:solidFill>
              <a:schemeClr val="accent2">
                <a:alpha val="3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F0502020204030204"/>
                <a:ea typeface="OPPOSans M" panose="00020600040101010101" pitchFamily="18" charset="-122"/>
                <a:cs typeface="+mn-cs"/>
              </a:endParaRPr>
            </a:p>
          </p:txBody>
        </p:sp>
        <p:sp>
          <p:nvSpPr>
            <p:cNvPr id="17" name="椭圆 16">
              <a:extLst>
                <a:ext uri="{FF2B5EF4-FFF2-40B4-BE49-F238E27FC236}">
                  <a16:creationId xmlns:a16="http://schemas.microsoft.com/office/drawing/2014/main" id="{F46784FA-3B3B-465F-85AF-26AB73351E0F}"/>
                </a:ext>
              </a:extLst>
            </p:cNvPr>
            <p:cNvSpPr/>
            <p:nvPr/>
          </p:nvSpPr>
          <p:spPr>
            <a:xfrm>
              <a:off x="6990349" y="2214488"/>
              <a:ext cx="582026" cy="582026"/>
            </a:xfrm>
            <a:prstGeom prst="ellipse">
              <a:avLst/>
            </a:prstGeom>
            <a:solidFill>
              <a:schemeClr val="bg1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F0502020204030204"/>
                <a:ea typeface="OPPOSans M" panose="00020600040101010101" pitchFamily="18" charset="-122"/>
                <a:cs typeface="+mn-cs"/>
              </a:endParaRPr>
            </a:p>
          </p:txBody>
        </p:sp>
        <p:sp>
          <p:nvSpPr>
            <p:cNvPr id="18" name="椭圆 17">
              <a:extLst>
                <a:ext uri="{FF2B5EF4-FFF2-40B4-BE49-F238E27FC236}">
                  <a16:creationId xmlns:a16="http://schemas.microsoft.com/office/drawing/2014/main" id="{DDF8AF7D-69F9-4CAD-B815-C7AA2E807443}"/>
                </a:ext>
              </a:extLst>
            </p:cNvPr>
            <p:cNvSpPr/>
            <p:nvPr/>
          </p:nvSpPr>
          <p:spPr>
            <a:xfrm>
              <a:off x="7071311" y="2295450"/>
              <a:ext cx="420102" cy="420102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F0502020204030204"/>
                <a:ea typeface="OPPOSans M" panose="00020600040101010101" pitchFamily="18" charset="-122"/>
                <a:cs typeface="+mn-cs"/>
              </a:endParaRP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5D8328CD-EEB6-4FE6-BB3A-3FDB01E6B603}"/>
              </a:ext>
            </a:extLst>
          </p:cNvPr>
          <p:cNvGrpSpPr/>
          <p:nvPr/>
        </p:nvGrpSpPr>
        <p:grpSpPr>
          <a:xfrm>
            <a:off x="6986030" y="4038022"/>
            <a:ext cx="203202" cy="180530"/>
            <a:chOff x="6826117" y="2050256"/>
            <a:chExt cx="910490" cy="910490"/>
          </a:xfrm>
        </p:grpSpPr>
        <p:sp>
          <p:nvSpPr>
            <p:cNvPr id="20" name="椭圆 19">
              <a:extLst>
                <a:ext uri="{FF2B5EF4-FFF2-40B4-BE49-F238E27FC236}">
                  <a16:creationId xmlns:a16="http://schemas.microsoft.com/office/drawing/2014/main" id="{52196D40-D964-4943-B202-EB5862FAB728}"/>
                </a:ext>
              </a:extLst>
            </p:cNvPr>
            <p:cNvSpPr/>
            <p:nvPr/>
          </p:nvSpPr>
          <p:spPr>
            <a:xfrm>
              <a:off x="6826117" y="2050256"/>
              <a:ext cx="910490" cy="910490"/>
            </a:xfrm>
            <a:prstGeom prst="ellipse">
              <a:avLst/>
            </a:prstGeom>
            <a:solidFill>
              <a:schemeClr val="accent2">
                <a:alpha val="3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F0502020204030204"/>
                <a:ea typeface="OPPOSans M" panose="00020600040101010101" pitchFamily="18" charset="-122"/>
                <a:cs typeface="+mn-cs"/>
              </a:endParaRPr>
            </a:p>
          </p:txBody>
        </p:sp>
        <p:sp>
          <p:nvSpPr>
            <p:cNvPr id="21" name="椭圆 20">
              <a:extLst>
                <a:ext uri="{FF2B5EF4-FFF2-40B4-BE49-F238E27FC236}">
                  <a16:creationId xmlns:a16="http://schemas.microsoft.com/office/drawing/2014/main" id="{AEFC033C-9F39-4B38-AF96-3A1836BF8BCA}"/>
                </a:ext>
              </a:extLst>
            </p:cNvPr>
            <p:cNvSpPr/>
            <p:nvPr/>
          </p:nvSpPr>
          <p:spPr>
            <a:xfrm>
              <a:off x="6990349" y="2214488"/>
              <a:ext cx="582026" cy="582026"/>
            </a:xfrm>
            <a:prstGeom prst="ellipse">
              <a:avLst/>
            </a:prstGeom>
            <a:solidFill>
              <a:schemeClr val="bg1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F0502020204030204"/>
                <a:ea typeface="OPPOSans M" panose="00020600040101010101" pitchFamily="18" charset="-122"/>
                <a:cs typeface="+mn-cs"/>
              </a:endParaRPr>
            </a:p>
          </p:txBody>
        </p:sp>
        <p:sp>
          <p:nvSpPr>
            <p:cNvPr id="22" name="椭圆 21">
              <a:extLst>
                <a:ext uri="{FF2B5EF4-FFF2-40B4-BE49-F238E27FC236}">
                  <a16:creationId xmlns:a16="http://schemas.microsoft.com/office/drawing/2014/main" id="{EB7FAF05-FFE1-4D6B-BC70-934F0F99D9BA}"/>
                </a:ext>
              </a:extLst>
            </p:cNvPr>
            <p:cNvSpPr/>
            <p:nvPr/>
          </p:nvSpPr>
          <p:spPr>
            <a:xfrm>
              <a:off x="7071311" y="2295450"/>
              <a:ext cx="420102" cy="420102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F0502020204030204"/>
                <a:ea typeface="OPPOSans M" panose="00020600040101010101" pitchFamily="18" charset="-122"/>
                <a:cs typeface="+mn-cs"/>
              </a:endParaRPr>
            </a:p>
          </p:txBody>
        </p:sp>
      </p:grpSp>
      <p:sp>
        <p:nvSpPr>
          <p:cNvPr id="23" name="标题 1">
            <a:extLst>
              <a:ext uri="{FF2B5EF4-FFF2-40B4-BE49-F238E27FC236}">
                <a16:creationId xmlns:a16="http://schemas.microsoft.com/office/drawing/2014/main" id="{3B876621-C71E-4316-A7CE-943C2966200F}"/>
              </a:ext>
            </a:extLst>
          </p:cNvPr>
          <p:cNvSpPr txBox="1">
            <a:spLocks/>
          </p:cNvSpPr>
          <p:nvPr/>
        </p:nvSpPr>
        <p:spPr>
          <a:xfrm>
            <a:off x="6562803" y="3711480"/>
            <a:ext cx="1049656" cy="249299"/>
          </a:xfrm>
          <a:prstGeom prst="rect">
            <a:avLst/>
          </a:prstGeom>
        </p:spPr>
        <p:txBody>
          <a:bodyPr wrap="square" lIns="0" tIns="0" rIns="0" bIns="0" anchor="ctr" anchorCtr="0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D9A0">
                    <a:lumMod val="50000"/>
                  </a:srgbClr>
                </a:solidFill>
                <a:effectLst/>
                <a:uLnTx/>
                <a:uFillTx/>
                <a:latin typeface="HarmonyOS Sans SC Black" panose="00000A00000000000000" pitchFamily="2" charset="-122"/>
                <a:ea typeface="HarmonyOS Sans SC Black" panose="00000A00000000000000" pitchFamily="2" charset="-122"/>
                <a:cs typeface="+mj-cs"/>
                <a:sym typeface="HarmonyOS Sans SC Black" panose="00000A00000000000000" pitchFamily="2" charset="-122"/>
              </a:rPr>
              <a:t>大三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D9A0">
                  <a:lumMod val="50000"/>
                </a:srgbClr>
              </a:solidFill>
              <a:effectLst/>
              <a:uLnTx/>
              <a:uFillTx/>
              <a:latin typeface="HarmonyOS Sans SC Black" panose="00000A00000000000000" pitchFamily="2" charset="-122"/>
              <a:ea typeface="HarmonyOS Sans SC Black" panose="00000A00000000000000" pitchFamily="2" charset="-122"/>
              <a:cs typeface="+mj-cs"/>
              <a:sym typeface="HarmonyOS Sans SC Black" panose="00000A00000000000000" pitchFamily="2" charset="-122"/>
            </a:endParaRPr>
          </a:p>
        </p:txBody>
      </p: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6C1E718E-658C-4222-AA2E-536819438A28}"/>
              </a:ext>
            </a:extLst>
          </p:cNvPr>
          <p:cNvGrpSpPr/>
          <p:nvPr/>
        </p:nvGrpSpPr>
        <p:grpSpPr>
          <a:xfrm>
            <a:off x="4559006" y="4280831"/>
            <a:ext cx="203202" cy="180530"/>
            <a:chOff x="6826117" y="2050256"/>
            <a:chExt cx="910490" cy="910490"/>
          </a:xfrm>
        </p:grpSpPr>
        <p:sp>
          <p:nvSpPr>
            <p:cNvPr id="25" name="椭圆 24">
              <a:extLst>
                <a:ext uri="{FF2B5EF4-FFF2-40B4-BE49-F238E27FC236}">
                  <a16:creationId xmlns:a16="http://schemas.microsoft.com/office/drawing/2014/main" id="{E4F21C36-AB66-4980-9CBF-97C827A3D4B2}"/>
                </a:ext>
              </a:extLst>
            </p:cNvPr>
            <p:cNvSpPr/>
            <p:nvPr/>
          </p:nvSpPr>
          <p:spPr>
            <a:xfrm>
              <a:off x="6826117" y="2050256"/>
              <a:ext cx="910490" cy="910490"/>
            </a:xfrm>
            <a:prstGeom prst="ellipse">
              <a:avLst/>
            </a:prstGeom>
            <a:solidFill>
              <a:schemeClr val="accent2">
                <a:alpha val="3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F0502020204030204"/>
                <a:ea typeface="OPPOSans M" panose="00020600040101010101" pitchFamily="18" charset="-122"/>
                <a:cs typeface="+mn-cs"/>
              </a:endParaRPr>
            </a:p>
          </p:txBody>
        </p:sp>
        <p:sp>
          <p:nvSpPr>
            <p:cNvPr id="26" name="椭圆 25">
              <a:extLst>
                <a:ext uri="{FF2B5EF4-FFF2-40B4-BE49-F238E27FC236}">
                  <a16:creationId xmlns:a16="http://schemas.microsoft.com/office/drawing/2014/main" id="{EBE00DCE-D49C-4AE3-AB0B-99B308642758}"/>
                </a:ext>
              </a:extLst>
            </p:cNvPr>
            <p:cNvSpPr/>
            <p:nvPr/>
          </p:nvSpPr>
          <p:spPr>
            <a:xfrm>
              <a:off x="6990349" y="2214488"/>
              <a:ext cx="582026" cy="582026"/>
            </a:xfrm>
            <a:prstGeom prst="ellipse">
              <a:avLst/>
            </a:prstGeom>
            <a:solidFill>
              <a:schemeClr val="bg1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F0502020204030204"/>
                <a:ea typeface="OPPOSans M" panose="00020600040101010101" pitchFamily="18" charset="-122"/>
                <a:cs typeface="+mn-cs"/>
              </a:endParaRPr>
            </a:p>
          </p:txBody>
        </p:sp>
        <p:sp>
          <p:nvSpPr>
            <p:cNvPr id="27" name="椭圆 26">
              <a:extLst>
                <a:ext uri="{FF2B5EF4-FFF2-40B4-BE49-F238E27FC236}">
                  <a16:creationId xmlns:a16="http://schemas.microsoft.com/office/drawing/2014/main" id="{28E75DE7-54D0-4F73-9FC9-B4BEA4519952}"/>
                </a:ext>
              </a:extLst>
            </p:cNvPr>
            <p:cNvSpPr/>
            <p:nvPr/>
          </p:nvSpPr>
          <p:spPr>
            <a:xfrm>
              <a:off x="7071311" y="2295450"/>
              <a:ext cx="420102" cy="420102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F0502020204030204"/>
                <a:ea typeface="OPPOSans M" panose="00020600040101010101" pitchFamily="18" charset="-122"/>
                <a:cs typeface="+mn-cs"/>
              </a:endParaRPr>
            </a:p>
          </p:txBody>
        </p:sp>
      </p:grpSp>
      <p:sp>
        <p:nvSpPr>
          <p:cNvPr id="28" name="标题 1">
            <a:extLst>
              <a:ext uri="{FF2B5EF4-FFF2-40B4-BE49-F238E27FC236}">
                <a16:creationId xmlns:a16="http://schemas.microsoft.com/office/drawing/2014/main" id="{16195510-C8F8-4F70-839D-FD20B351D222}"/>
              </a:ext>
            </a:extLst>
          </p:cNvPr>
          <p:cNvSpPr txBox="1">
            <a:spLocks/>
          </p:cNvSpPr>
          <p:nvPr/>
        </p:nvSpPr>
        <p:spPr>
          <a:xfrm>
            <a:off x="4135779" y="3954289"/>
            <a:ext cx="1049656" cy="249299"/>
          </a:xfrm>
          <a:prstGeom prst="rect">
            <a:avLst/>
          </a:prstGeom>
        </p:spPr>
        <p:txBody>
          <a:bodyPr wrap="square" lIns="0" tIns="0" rIns="0" bIns="0" anchor="ctr" anchorCtr="0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D9A0">
                    <a:lumMod val="50000"/>
                  </a:srgbClr>
                </a:solidFill>
                <a:effectLst/>
                <a:uLnTx/>
                <a:uFillTx/>
                <a:latin typeface="HarmonyOS Sans SC Black" panose="00000A00000000000000" pitchFamily="2" charset="-122"/>
                <a:ea typeface="HarmonyOS Sans SC Black" panose="00000A00000000000000" pitchFamily="2" charset="-122"/>
                <a:cs typeface="+mj-cs"/>
                <a:sym typeface="HarmonyOS Sans SC Black" panose="00000A00000000000000" pitchFamily="2" charset="-122"/>
              </a:rPr>
              <a:t>大二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D9A0">
                  <a:lumMod val="50000"/>
                </a:srgbClr>
              </a:solidFill>
              <a:effectLst/>
              <a:uLnTx/>
              <a:uFillTx/>
              <a:latin typeface="HarmonyOS Sans SC Black" panose="00000A00000000000000" pitchFamily="2" charset="-122"/>
              <a:ea typeface="HarmonyOS Sans SC Black" panose="00000A00000000000000" pitchFamily="2" charset="-122"/>
              <a:cs typeface="+mj-cs"/>
              <a:sym typeface="HarmonyOS Sans SC Black" panose="00000A00000000000000" pitchFamily="2" charset="-122"/>
            </a:endParaRPr>
          </a:p>
        </p:txBody>
      </p:sp>
      <p:sp>
        <p:nvSpPr>
          <p:cNvPr id="29" name="标题 1">
            <a:extLst>
              <a:ext uri="{FF2B5EF4-FFF2-40B4-BE49-F238E27FC236}">
                <a16:creationId xmlns:a16="http://schemas.microsoft.com/office/drawing/2014/main" id="{57C5A26B-AF87-4226-A815-6908D7F5F46A}"/>
              </a:ext>
            </a:extLst>
          </p:cNvPr>
          <p:cNvSpPr txBox="1">
            <a:spLocks/>
          </p:cNvSpPr>
          <p:nvPr/>
        </p:nvSpPr>
        <p:spPr>
          <a:xfrm>
            <a:off x="1040296" y="5561328"/>
            <a:ext cx="688202" cy="249299"/>
          </a:xfrm>
          <a:prstGeom prst="rect">
            <a:avLst/>
          </a:prstGeom>
        </p:spPr>
        <p:txBody>
          <a:bodyPr wrap="square" lIns="0" tIns="0" rIns="0" bIns="0" anchor="ctr" anchorCtr="0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D9A0">
                    <a:lumMod val="50000"/>
                  </a:srgbClr>
                </a:solidFill>
                <a:effectLst/>
                <a:uLnTx/>
                <a:uFillTx/>
                <a:latin typeface="HarmonyOS Sans SC Black" panose="00000A00000000000000" pitchFamily="2" charset="-122"/>
                <a:ea typeface="HarmonyOS Sans SC Black" panose="00000A00000000000000" pitchFamily="2" charset="-122"/>
                <a:cs typeface="+mj-cs"/>
                <a:sym typeface="HarmonyOS Sans SC Black" panose="00000A00000000000000" pitchFamily="2" charset="-122"/>
              </a:rPr>
              <a:t>大一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D9A0">
                  <a:lumMod val="50000"/>
                </a:srgbClr>
              </a:solidFill>
              <a:effectLst/>
              <a:uLnTx/>
              <a:uFillTx/>
              <a:latin typeface="HarmonyOS Sans SC Black" panose="00000A00000000000000" pitchFamily="2" charset="-122"/>
              <a:ea typeface="HarmonyOS Sans SC Black" panose="00000A00000000000000" pitchFamily="2" charset="-122"/>
              <a:cs typeface="+mj-cs"/>
              <a:sym typeface="HarmonyOS Sans SC Black" panose="00000A00000000000000" pitchFamily="2" charset="-122"/>
            </a:endParaRPr>
          </a:p>
        </p:txBody>
      </p: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57D59469-13D7-4BAE-9792-C2F2DADB5687}"/>
              </a:ext>
            </a:extLst>
          </p:cNvPr>
          <p:cNvGrpSpPr/>
          <p:nvPr/>
        </p:nvGrpSpPr>
        <p:grpSpPr>
          <a:xfrm>
            <a:off x="1085954" y="5869528"/>
            <a:ext cx="407566" cy="407222"/>
            <a:chOff x="800551" y="5625020"/>
            <a:chExt cx="1008852" cy="896291"/>
          </a:xfrm>
        </p:grpSpPr>
        <p:sp>
          <p:nvSpPr>
            <p:cNvPr id="31" name="椭圆 30">
              <a:extLst>
                <a:ext uri="{FF2B5EF4-FFF2-40B4-BE49-F238E27FC236}">
                  <a16:creationId xmlns:a16="http://schemas.microsoft.com/office/drawing/2014/main" id="{229D2A2E-8F30-4A5B-9978-B58E5688A2F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00551" y="5625020"/>
              <a:ext cx="1008852" cy="896291"/>
            </a:xfrm>
            <a:prstGeom prst="ellipse">
              <a:avLst/>
            </a:prstGeom>
            <a:noFill/>
            <a:ln w="12700" cap="flat" cmpd="sng" algn="ctr">
              <a:solidFill>
                <a:schemeClr val="accent2">
                  <a:alpha val="20000"/>
                </a:schemeClr>
              </a:solidFill>
              <a:prstDash val="sysDash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F0502020204030204"/>
                <a:ea typeface="OPPOSans M" panose="00020600040101010101" pitchFamily="18" charset="-122"/>
                <a:cs typeface="+mn-cs"/>
              </a:endParaRPr>
            </a:p>
          </p:txBody>
        </p:sp>
        <p:sp>
          <p:nvSpPr>
            <p:cNvPr id="32" name="圆: 空心 31">
              <a:extLst>
                <a:ext uri="{FF2B5EF4-FFF2-40B4-BE49-F238E27FC236}">
                  <a16:creationId xmlns:a16="http://schemas.microsoft.com/office/drawing/2014/main" id="{56BD9CFA-59F9-4D40-87BB-17661EDA991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76453" y="5692453"/>
              <a:ext cx="857049" cy="761424"/>
            </a:xfrm>
            <a:prstGeom prst="donut">
              <a:avLst>
                <a:gd name="adj" fmla="val 11979"/>
              </a:avLst>
            </a:prstGeom>
            <a:solidFill>
              <a:schemeClr val="accent2">
                <a:alpha val="1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F0502020204030204"/>
                <a:ea typeface="OPPOSans M" panose="00020600040101010101" pitchFamily="18" charset="-122"/>
                <a:cs typeface="+mn-cs"/>
              </a:endParaRPr>
            </a:p>
          </p:txBody>
        </p:sp>
        <p:sp>
          <p:nvSpPr>
            <p:cNvPr id="33" name="椭圆 32">
              <a:extLst>
                <a:ext uri="{FF2B5EF4-FFF2-40B4-BE49-F238E27FC236}">
                  <a16:creationId xmlns:a16="http://schemas.microsoft.com/office/drawing/2014/main" id="{42D2A2F9-906B-4424-BF68-3ED02B3FC53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76453" y="5692453"/>
              <a:ext cx="857049" cy="761424"/>
            </a:xfrm>
            <a:prstGeom prst="ellipse">
              <a:avLst/>
            </a:prstGeom>
            <a:noFill/>
            <a:ln w="12700" cap="flat" cmpd="sng" algn="ctr">
              <a:solidFill>
                <a:schemeClr val="accent2">
                  <a:alpha val="20000"/>
                </a:schemeClr>
              </a:solidFill>
              <a:prstDash val="sysDash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F0502020204030204"/>
                <a:ea typeface="OPPOSans M" panose="00020600040101010101" pitchFamily="18" charset="-122"/>
                <a:cs typeface="+mn-cs"/>
              </a:endParaRPr>
            </a:p>
          </p:txBody>
        </p:sp>
        <p:grpSp>
          <p:nvGrpSpPr>
            <p:cNvPr id="34" name="组合 33">
              <a:extLst>
                <a:ext uri="{FF2B5EF4-FFF2-40B4-BE49-F238E27FC236}">
                  <a16:creationId xmlns:a16="http://schemas.microsoft.com/office/drawing/2014/main" id="{B2DFDA8A-12A5-4586-91BE-F293C22BAD7C}"/>
                </a:ext>
              </a:extLst>
            </p:cNvPr>
            <p:cNvGrpSpPr/>
            <p:nvPr/>
          </p:nvGrpSpPr>
          <p:grpSpPr>
            <a:xfrm>
              <a:off x="1153533" y="5938619"/>
              <a:ext cx="302888" cy="269093"/>
              <a:chOff x="6826117" y="2050256"/>
              <a:chExt cx="910490" cy="910490"/>
            </a:xfrm>
          </p:grpSpPr>
          <p:sp>
            <p:nvSpPr>
              <p:cNvPr id="35" name="椭圆 34">
                <a:extLst>
                  <a:ext uri="{FF2B5EF4-FFF2-40B4-BE49-F238E27FC236}">
                    <a16:creationId xmlns:a16="http://schemas.microsoft.com/office/drawing/2014/main" id="{5F50DC6F-A2C6-4BFA-AED0-4C1C85752AE2}"/>
                  </a:ext>
                </a:extLst>
              </p:cNvPr>
              <p:cNvSpPr/>
              <p:nvPr/>
            </p:nvSpPr>
            <p:spPr>
              <a:xfrm>
                <a:off x="6826117" y="2050256"/>
                <a:ext cx="910490" cy="910490"/>
              </a:xfrm>
              <a:prstGeom prst="ellipse">
                <a:avLst/>
              </a:prstGeom>
              <a:solidFill>
                <a:schemeClr val="accent2">
                  <a:alpha val="30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F0502020204030204"/>
                  <a:ea typeface="OPPOSans M" panose="00020600040101010101" pitchFamily="18" charset="-122"/>
                  <a:cs typeface="+mn-cs"/>
                </a:endParaRPr>
              </a:p>
            </p:txBody>
          </p:sp>
          <p:sp>
            <p:nvSpPr>
              <p:cNvPr id="36" name="椭圆 35">
                <a:extLst>
                  <a:ext uri="{FF2B5EF4-FFF2-40B4-BE49-F238E27FC236}">
                    <a16:creationId xmlns:a16="http://schemas.microsoft.com/office/drawing/2014/main" id="{4151DC31-FD04-4BFF-8105-D24A8D326211}"/>
                  </a:ext>
                </a:extLst>
              </p:cNvPr>
              <p:cNvSpPr/>
              <p:nvPr/>
            </p:nvSpPr>
            <p:spPr>
              <a:xfrm>
                <a:off x="6990349" y="2214488"/>
                <a:ext cx="582026" cy="582026"/>
              </a:xfrm>
              <a:prstGeom prst="ellipse">
                <a:avLst/>
              </a:prstGeom>
              <a:solidFill>
                <a:schemeClr val="bg1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F0502020204030204"/>
                  <a:ea typeface="OPPOSans M" panose="00020600040101010101" pitchFamily="18" charset="-122"/>
                  <a:cs typeface="+mn-cs"/>
                </a:endParaRPr>
              </a:p>
            </p:txBody>
          </p:sp>
          <p:sp>
            <p:nvSpPr>
              <p:cNvPr id="37" name="椭圆 36">
                <a:extLst>
                  <a:ext uri="{FF2B5EF4-FFF2-40B4-BE49-F238E27FC236}">
                    <a16:creationId xmlns:a16="http://schemas.microsoft.com/office/drawing/2014/main" id="{D38C1953-6065-4103-B99A-F356BE4D5EC7}"/>
                  </a:ext>
                </a:extLst>
              </p:cNvPr>
              <p:cNvSpPr/>
              <p:nvPr/>
            </p:nvSpPr>
            <p:spPr>
              <a:xfrm>
                <a:off x="7071311" y="2295450"/>
                <a:ext cx="420102" cy="420102"/>
              </a:xfrm>
              <a:prstGeom prst="ellipse">
                <a:avLst/>
              </a:prstGeom>
              <a:solidFill>
                <a:schemeClr val="accent2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F0502020204030204"/>
                  <a:ea typeface="OPPOSans M" panose="00020600040101010101" pitchFamily="18" charset="-122"/>
                  <a:cs typeface="+mn-cs"/>
                </a:endParaRPr>
              </a:p>
            </p:txBody>
          </p:sp>
        </p:grpSp>
      </p:grpSp>
      <p:cxnSp>
        <p:nvCxnSpPr>
          <p:cNvPr id="38" name="直接连接符 37">
            <a:extLst>
              <a:ext uri="{FF2B5EF4-FFF2-40B4-BE49-F238E27FC236}">
                <a16:creationId xmlns:a16="http://schemas.microsoft.com/office/drawing/2014/main" id="{66EC717D-E8BD-4F96-90A9-4463DEC894DA}"/>
              </a:ext>
            </a:extLst>
          </p:cNvPr>
          <p:cNvCxnSpPr>
            <a:cxnSpLocks/>
          </p:cNvCxnSpPr>
          <p:nvPr/>
        </p:nvCxnSpPr>
        <p:spPr>
          <a:xfrm>
            <a:off x="4910005" y="6053075"/>
            <a:ext cx="0" cy="66842"/>
          </a:xfrm>
          <a:prstGeom prst="line">
            <a:avLst/>
          </a:prstGeom>
          <a:ln w="1270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标题 1">
            <a:extLst>
              <a:ext uri="{FF2B5EF4-FFF2-40B4-BE49-F238E27FC236}">
                <a16:creationId xmlns:a16="http://schemas.microsoft.com/office/drawing/2014/main" id="{B15603A6-F0F6-4B1E-9658-A302A36104CD}"/>
              </a:ext>
            </a:extLst>
          </p:cNvPr>
          <p:cNvSpPr txBox="1">
            <a:spLocks/>
          </p:cNvSpPr>
          <p:nvPr/>
        </p:nvSpPr>
        <p:spPr>
          <a:xfrm>
            <a:off x="4037742" y="6214759"/>
            <a:ext cx="1743920" cy="2215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Gilroy" panose="00000500000000000000" pitchFamily="50" charset="0"/>
                <a:ea typeface="HarmonyOS Sans SC" panose="00000500000000000000" pitchFamily="2" charset="-122"/>
                <a:cs typeface="+mj-cs"/>
                <a:sym typeface="Gilroy" panose="00000500000000000000" pitchFamily="50" charset="0"/>
              </a:rPr>
              <a:t>2019-2020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50000"/>
                  <a:lumOff val="50000"/>
                </a:srgbClr>
              </a:solidFill>
              <a:effectLst/>
              <a:uLnTx/>
              <a:uFillTx/>
              <a:latin typeface="Gilroy" panose="00000500000000000000" pitchFamily="50" charset="0"/>
              <a:ea typeface="HarmonyOS Sans SC" panose="00000500000000000000" pitchFamily="2" charset="-122"/>
              <a:cs typeface="+mj-cs"/>
              <a:sym typeface="Gilroy" panose="00000500000000000000" pitchFamily="50" charset="0"/>
            </a:endParaRPr>
          </a:p>
        </p:txBody>
      </p:sp>
      <p:sp>
        <p:nvSpPr>
          <p:cNvPr id="42" name="标题 1">
            <a:extLst>
              <a:ext uri="{FF2B5EF4-FFF2-40B4-BE49-F238E27FC236}">
                <a16:creationId xmlns:a16="http://schemas.microsoft.com/office/drawing/2014/main" id="{07340340-75FA-4812-A2AF-9BFDA2AA793E}"/>
              </a:ext>
            </a:extLst>
          </p:cNvPr>
          <p:cNvSpPr txBox="1">
            <a:spLocks/>
          </p:cNvSpPr>
          <p:nvPr/>
        </p:nvSpPr>
        <p:spPr>
          <a:xfrm>
            <a:off x="1858843" y="5573909"/>
            <a:ext cx="1581880" cy="406265"/>
          </a:xfrm>
          <a:prstGeom prst="rect">
            <a:avLst/>
          </a:prstGeom>
        </p:spPr>
        <p:txBody>
          <a:bodyPr wrap="square" lIns="0" tIns="0" rIns="0" bIns="0" anchor="ctr" anchorCtr="0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+mj-cs"/>
                <a:sym typeface="HarmonyOS Sans SC Black" panose="00000A00000000000000" pitchFamily="2" charset="-122"/>
              </a:rPr>
              <a:t>参与学生会工作</a:t>
            </a:r>
            <a:endParaRPr kumimoji="0" lang="en-US" altLang="zh-CN" sz="1200" b="1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85000"/>
                  <a:lumOff val="15000"/>
                </a:srgbClr>
              </a:solidFill>
              <a:effectLst/>
              <a:uLnTx/>
              <a:uFillTx/>
              <a:latin typeface="OPPOSans M" panose="00020600040101010101" pitchFamily="18" charset="-122"/>
              <a:ea typeface="OPPOSans M" panose="00020600040101010101" pitchFamily="18" charset="-122"/>
              <a:cs typeface="+mj-cs"/>
              <a:sym typeface="HarmonyOS Sans SC Black" panose="00000A00000000000000" pitchFamily="2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Microsoft YaHei Light" panose="020B0502040204020203" pitchFamily="34" charset="-122"/>
                <a:ea typeface="Microsoft YaHei Light" panose="020B0502040204020203" pitchFamily="34" charset="-122"/>
                <a:cs typeface="+mj-cs"/>
                <a:sym typeface="HarmonyOS Sans SC Black" panose="00000A00000000000000" pitchFamily="2" charset="-122"/>
              </a:rPr>
              <a:t>熟练掌握办公技能</a:t>
            </a:r>
          </a:p>
        </p:txBody>
      </p:sp>
      <p:sp>
        <p:nvSpPr>
          <p:cNvPr id="43" name="标题 1">
            <a:extLst>
              <a:ext uri="{FF2B5EF4-FFF2-40B4-BE49-F238E27FC236}">
                <a16:creationId xmlns:a16="http://schemas.microsoft.com/office/drawing/2014/main" id="{4E6EF41C-BAF2-4F82-928F-D1019FE845CE}"/>
              </a:ext>
            </a:extLst>
          </p:cNvPr>
          <p:cNvSpPr txBox="1">
            <a:spLocks/>
          </p:cNvSpPr>
          <p:nvPr/>
        </p:nvSpPr>
        <p:spPr>
          <a:xfrm>
            <a:off x="4433977" y="4563168"/>
            <a:ext cx="2102091" cy="425629"/>
          </a:xfrm>
          <a:prstGeom prst="rect">
            <a:avLst/>
          </a:prstGeom>
        </p:spPr>
        <p:txBody>
          <a:bodyPr wrap="square" lIns="0" tIns="0" rIns="0" bIns="0" anchor="ctr" anchorCtr="0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+mj-cs"/>
                <a:sym typeface="HarmonyOS Sans SC Black" panose="00000A00000000000000" pitchFamily="2" charset="-122"/>
              </a:rPr>
              <a:t>担任学生会部长</a:t>
            </a:r>
            <a:endParaRPr kumimoji="0" lang="en-US" altLang="zh-CN" sz="1200" b="1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85000"/>
                  <a:lumOff val="15000"/>
                </a:srgbClr>
              </a:solidFill>
              <a:effectLst/>
              <a:uLnTx/>
              <a:uFillTx/>
              <a:latin typeface="OPPOSans M" panose="00020600040101010101" pitchFamily="18" charset="-122"/>
              <a:ea typeface="OPPOSans M" panose="00020600040101010101" pitchFamily="18" charset="-122"/>
              <a:cs typeface="+mj-cs"/>
              <a:sym typeface="HarmonyOS Sans SC Black" panose="00000A00000000000000" pitchFamily="2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Microsoft YaHei Light" panose="020B0502040204020203" pitchFamily="34" charset="-122"/>
                <a:ea typeface="Microsoft YaHei Light" panose="020B0502040204020203" pitchFamily="34" charset="-122"/>
                <a:cs typeface="+mj-cs"/>
                <a:sym typeface="HarmonyOS Sans SC Black" panose="00000A00000000000000" pitchFamily="2" charset="-122"/>
              </a:rPr>
              <a:t>全面负责部门的日常管理工作</a:t>
            </a:r>
          </a:p>
        </p:txBody>
      </p:sp>
      <p:sp>
        <p:nvSpPr>
          <p:cNvPr id="44" name="标题 1">
            <a:extLst>
              <a:ext uri="{FF2B5EF4-FFF2-40B4-BE49-F238E27FC236}">
                <a16:creationId xmlns:a16="http://schemas.microsoft.com/office/drawing/2014/main" id="{81BEB13E-9C17-45BF-BC43-58EA90442432}"/>
              </a:ext>
            </a:extLst>
          </p:cNvPr>
          <p:cNvSpPr txBox="1">
            <a:spLocks/>
          </p:cNvSpPr>
          <p:nvPr/>
        </p:nvSpPr>
        <p:spPr>
          <a:xfrm>
            <a:off x="6859017" y="4284794"/>
            <a:ext cx="2102091" cy="647228"/>
          </a:xfrm>
          <a:prstGeom prst="rect">
            <a:avLst/>
          </a:prstGeom>
        </p:spPr>
        <p:txBody>
          <a:bodyPr wrap="square" lIns="0" tIns="0" rIns="0" bIns="0" anchor="ctr" anchorCtr="0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+mj-cs"/>
                <a:sym typeface="HarmonyOS Sans SC Black" panose="00000A00000000000000" pitchFamily="2" charset="-122"/>
              </a:rPr>
              <a:t>担任学生会主席</a:t>
            </a:r>
            <a:endParaRPr kumimoji="0" lang="en-US" altLang="zh-CN" sz="1200" b="1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85000"/>
                  <a:lumOff val="15000"/>
                </a:srgbClr>
              </a:solidFill>
              <a:effectLst/>
              <a:uLnTx/>
              <a:uFillTx/>
              <a:latin typeface="OPPOSans M" panose="00020600040101010101" pitchFamily="18" charset="-122"/>
              <a:ea typeface="OPPOSans M" panose="00020600040101010101" pitchFamily="18" charset="-122"/>
              <a:cs typeface="+mj-cs"/>
              <a:sym typeface="HarmonyOS Sans SC Black" panose="00000A00000000000000" pitchFamily="2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Microsoft YaHei Light" panose="020B0502040204020203" pitchFamily="34" charset="-122"/>
                <a:ea typeface="Microsoft YaHei Light" panose="020B0502040204020203" pitchFamily="34" charset="-122"/>
                <a:cs typeface="+mj-cs"/>
                <a:sym typeface="HarmonyOS Sans SC Black" panose="00000A00000000000000" pitchFamily="2" charset="-122"/>
              </a:rPr>
              <a:t>负责学院全面的资金调配，成本核算、会计核算和分析工作</a:t>
            </a:r>
          </a:p>
        </p:txBody>
      </p:sp>
      <p:sp>
        <p:nvSpPr>
          <p:cNvPr id="45" name="标题 1">
            <a:extLst>
              <a:ext uri="{FF2B5EF4-FFF2-40B4-BE49-F238E27FC236}">
                <a16:creationId xmlns:a16="http://schemas.microsoft.com/office/drawing/2014/main" id="{B8A23285-BDED-4D84-9569-0352AEBCD491}"/>
              </a:ext>
            </a:extLst>
          </p:cNvPr>
          <p:cNvSpPr txBox="1">
            <a:spLocks/>
          </p:cNvSpPr>
          <p:nvPr/>
        </p:nvSpPr>
        <p:spPr>
          <a:xfrm>
            <a:off x="9194841" y="2934099"/>
            <a:ext cx="2102091" cy="647228"/>
          </a:xfrm>
          <a:prstGeom prst="rect">
            <a:avLst/>
          </a:prstGeom>
        </p:spPr>
        <p:txBody>
          <a:bodyPr wrap="square" lIns="0" tIns="0" rIns="0" bIns="0" anchor="ctr" anchorCtr="0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+mj-cs"/>
                <a:sym typeface="HarmonyOS Sans SC Black" panose="00000A00000000000000" pitchFamily="2" charset="-122"/>
              </a:rPr>
              <a:t>参与实习</a:t>
            </a:r>
            <a:endParaRPr kumimoji="0" lang="en-US" altLang="zh-CN" sz="1200" b="1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85000"/>
                  <a:lumOff val="15000"/>
                </a:srgbClr>
              </a:solidFill>
              <a:effectLst/>
              <a:uLnTx/>
              <a:uFillTx/>
              <a:latin typeface="OPPOSans M" panose="00020600040101010101" pitchFamily="18" charset="-122"/>
              <a:ea typeface="OPPOSans M" panose="00020600040101010101" pitchFamily="18" charset="-122"/>
              <a:cs typeface="+mj-cs"/>
              <a:sym typeface="HarmonyOS Sans SC Black" panose="00000A00000000000000" pitchFamily="2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Microsoft YaHei Light" panose="020B0502040204020203" pitchFamily="34" charset="-122"/>
                <a:ea typeface="Microsoft YaHei Light" panose="020B0502040204020203" pitchFamily="34" charset="-122"/>
                <a:cs typeface="+mj-cs"/>
                <a:sym typeface="HarmonyOS Sans SC Black" panose="00000A00000000000000" pitchFamily="2" charset="-122"/>
              </a:rPr>
              <a:t>在一家小的公司担当财务助理，负责辅助财务经理日常工作</a:t>
            </a:r>
          </a:p>
        </p:txBody>
      </p: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979AB144-6545-4557-B857-1F542C7DCA9F}"/>
              </a:ext>
            </a:extLst>
          </p:cNvPr>
          <p:cNvGrpSpPr/>
          <p:nvPr/>
        </p:nvGrpSpPr>
        <p:grpSpPr>
          <a:xfrm>
            <a:off x="865489" y="1855929"/>
            <a:ext cx="5929042" cy="813108"/>
            <a:chOff x="865489" y="1718931"/>
            <a:chExt cx="5929042" cy="813108"/>
          </a:xfrm>
        </p:grpSpPr>
        <p:sp>
          <p:nvSpPr>
            <p:cNvPr id="46" name="矩形 45">
              <a:extLst>
                <a:ext uri="{FF2B5EF4-FFF2-40B4-BE49-F238E27FC236}">
                  <a16:creationId xmlns:a16="http://schemas.microsoft.com/office/drawing/2014/main" id="{B583448C-A852-4FFA-A13C-A82D3CA2E084}"/>
                </a:ext>
              </a:extLst>
            </p:cNvPr>
            <p:cNvSpPr/>
            <p:nvPr/>
          </p:nvSpPr>
          <p:spPr>
            <a:xfrm flipH="1">
              <a:off x="865489" y="1813560"/>
              <a:ext cx="51450" cy="647159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F0502020204030204"/>
                <a:ea typeface="OPPOSans M" panose="00020600040101010101" pitchFamily="18" charset="-122"/>
                <a:cs typeface="+mn-cs"/>
              </a:endParaRPr>
            </a:p>
          </p:txBody>
        </p:sp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6182F814-DECD-4950-9098-49522AD61847}"/>
                </a:ext>
              </a:extLst>
            </p:cNvPr>
            <p:cNvSpPr txBox="1"/>
            <p:nvPr/>
          </p:nvSpPr>
          <p:spPr>
            <a:xfrm>
              <a:off x="934782" y="1718931"/>
              <a:ext cx="5859749" cy="81310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FFD9A0">
                      <a:lumMod val="50000"/>
                    </a:srgbClr>
                  </a:solidFill>
                  <a:effectLst/>
                  <a:uLnTx/>
                  <a:uFillTx/>
                  <a:latin typeface="OPPOSans M" panose="00020600040101010101" pitchFamily="18" charset="-122"/>
                  <a:ea typeface="OPPOSans M" panose="00020600040101010101" pitchFamily="18" charset="-122"/>
                  <a:cs typeface="OPPOSans B" panose="00020600040101010101" pitchFamily="18" charset="-122"/>
                  <a:sym typeface="OPPOSans B" panose="00020600040101010101" pitchFamily="18" charset="-122"/>
                </a:rPr>
                <a:t>优质工作努力刻苦</a:t>
              </a: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FFD9A0">
                      <a:lumMod val="50000"/>
                    </a:srgbClr>
                  </a:solidFill>
                  <a:effectLst/>
                  <a:uLnTx/>
                  <a:uFillTx/>
                  <a:latin typeface="OPPOSans M" panose="00020600040101010101" pitchFamily="18" charset="-122"/>
                  <a:ea typeface="OPPOSans M" panose="00020600040101010101" pitchFamily="18" charset="-122"/>
                  <a:cs typeface="OPPOSans B" panose="00020600040101010101" pitchFamily="18" charset="-122"/>
                  <a:sym typeface="OPPOSans B" panose="00020600040101010101" pitchFamily="18" charset="-122"/>
                </a:rPr>
                <a:t>;</a:t>
              </a:r>
              <a:r>
                <a:rPr kumimoji="0" lang="zh-CN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FFD9A0">
                      <a:lumMod val="50000"/>
                    </a:srgbClr>
                  </a:solidFill>
                  <a:effectLst/>
                  <a:uLnTx/>
                  <a:uFillTx/>
                  <a:latin typeface="OPPOSans M" panose="00020600040101010101" pitchFamily="18" charset="-122"/>
                  <a:ea typeface="OPPOSans M" panose="00020600040101010101" pitchFamily="18" charset="-122"/>
                  <a:cs typeface="OPPOSans B" panose="00020600040101010101" pitchFamily="18" charset="-122"/>
                  <a:sym typeface="OPPOSans B" panose="00020600040101010101" pitchFamily="18" charset="-122"/>
                </a:rPr>
                <a:t>学习和抗压能力强</a:t>
              </a:r>
              <a:endPara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FFD9A0">
                    <a:lumMod val="50000"/>
                  </a:srgbClr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B" panose="00020600040101010101" pitchFamily="18" charset="-122"/>
                <a:sym typeface="OPPOSans B" panose="00020600040101010101" pitchFamily="18" charset="-122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FFD9A0">
                      <a:lumMod val="50000"/>
                    </a:srgbClr>
                  </a:solidFill>
                  <a:effectLst/>
                  <a:uLnTx/>
                  <a:uFillTx/>
                  <a:latin typeface="OPPOSans M" panose="00020600040101010101" pitchFamily="18" charset="-122"/>
                  <a:ea typeface="OPPOSans M" panose="00020600040101010101" pitchFamily="18" charset="-122"/>
                  <a:cs typeface="OPPOSans B" panose="00020600040101010101" pitchFamily="18" charset="-122"/>
                  <a:sym typeface="OPPOSans B" panose="00020600040101010101" pitchFamily="18" charset="-122"/>
                </a:rPr>
                <a:t>具有极强的责任心工作中有较强的安全意识及团队</a:t>
              </a:r>
            </a:p>
          </p:txBody>
        </p:sp>
      </p:grpSp>
      <p:sp>
        <p:nvSpPr>
          <p:cNvPr id="50" name="文本框 49">
            <a:extLst>
              <a:ext uri="{FF2B5EF4-FFF2-40B4-BE49-F238E27FC236}">
                <a16:creationId xmlns:a16="http://schemas.microsoft.com/office/drawing/2014/main" id="{E49F3F5F-7E36-4814-B679-F324AC3AD6D1}"/>
              </a:ext>
            </a:extLst>
          </p:cNvPr>
          <p:cNvSpPr txBox="1"/>
          <p:nvPr/>
        </p:nvSpPr>
        <p:spPr>
          <a:xfrm>
            <a:off x="852519" y="2743688"/>
            <a:ext cx="4776679" cy="11757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400" b="1" i="0" u="none" strike="noStrike" kern="1200" cap="none" spc="0" normalizeH="0" baseline="0" noProof="0" dirty="0">
                <a:ln>
                  <a:solidFill>
                    <a:srgbClr val="FFBD59">
                      <a:shade val="50000"/>
                      <a:alpha val="10000"/>
                    </a:srgbClr>
                  </a:solidFill>
                </a:ln>
                <a:solidFill>
                  <a:srgbClr val="FFD9A0">
                    <a:lumMod val="50000"/>
                    <a:alpha val="0"/>
                  </a:srgbClr>
                </a:solidFill>
                <a:effectLst/>
                <a:uLnTx/>
                <a:uFillTx/>
                <a:latin typeface="Arial" panose="020F0502020204030204"/>
                <a:ea typeface="OPPOSans M" panose="00020600040101010101" pitchFamily="18" charset="-122"/>
                <a:cs typeface="+mn-cs"/>
              </a:rPr>
              <a:t>HANDS-ON BACKGROUND</a:t>
            </a:r>
            <a:endParaRPr kumimoji="0" lang="zh-CN" altLang="en-US" sz="4400" b="1" i="0" u="none" strike="noStrike" kern="1200" cap="none" spc="0" normalizeH="0" baseline="0" noProof="0" dirty="0">
              <a:ln>
                <a:solidFill>
                  <a:srgbClr val="FFBD59">
                    <a:shade val="50000"/>
                    <a:alpha val="10000"/>
                  </a:srgbClr>
                </a:solidFill>
              </a:ln>
              <a:solidFill>
                <a:srgbClr val="FFD9A0">
                  <a:lumMod val="50000"/>
                  <a:alpha val="0"/>
                </a:srgbClr>
              </a:solidFill>
              <a:effectLst/>
              <a:uLnTx/>
              <a:uFillTx/>
              <a:latin typeface="Arial" panose="020F0502020204030204"/>
              <a:ea typeface="OPPOSans M" panose="00020600040101010101" pitchFamily="18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2192827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1" name="文本框 540">
            <a:extLst>
              <a:ext uri="{FF2B5EF4-FFF2-40B4-BE49-F238E27FC236}">
                <a16:creationId xmlns:a16="http://schemas.microsoft.com/office/drawing/2014/main" id="{9254D83C-A4A4-AB30-294E-FF7D2B6F1B00}"/>
              </a:ext>
            </a:extLst>
          </p:cNvPr>
          <p:cNvSpPr txBox="1"/>
          <p:nvPr/>
        </p:nvSpPr>
        <p:spPr>
          <a:xfrm>
            <a:off x="386164" y="2216670"/>
            <a:ext cx="686288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80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rgbClr val="1376D3"/>
                    </a:gs>
                    <a:gs pos="100000">
                      <a:srgbClr val="3B3D66"/>
                    </a:gs>
                  </a:gsLst>
                  <a:lin ang="5400000" scaled="1"/>
                  <a:tileRect/>
                </a:gradFill>
                <a:effectLst/>
                <a:uLnTx/>
                <a:uFillTx/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  <a:sym typeface="阿里巴巴普惠体 2.0 105 Heavy" panose="00020600040101010101" pitchFamily="18" charset="-122"/>
              </a:rPr>
              <a:t>博尧数字工厂</a:t>
            </a:r>
          </a:p>
        </p:txBody>
      </p:sp>
      <p:sp>
        <p:nvSpPr>
          <p:cNvPr id="522" name="矩形 521">
            <a:extLst>
              <a:ext uri="{FF2B5EF4-FFF2-40B4-BE49-F238E27FC236}">
                <a16:creationId xmlns:a16="http://schemas.microsoft.com/office/drawing/2014/main" id="{EC32DB17-4C41-442E-A972-998A077B1F37}"/>
              </a:ext>
            </a:extLst>
          </p:cNvPr>
          <p:cNvSpPr/>
          <p:nvPr/>
        </p:nvSpPr>
        <p:spPr>
          <a:xfrm>
            <a:off x="11352212" y="0"/>
            <a:ext cx="839787" cy="6858000"/>
          </a:xfrm>
          <a:prstGeom prst="rect">
            <a:avLst/>
          </a:prstGeom>
          <a:solidFill>
            <a:srgbClr val="F2F4F4">
              <a:alpha val="55000"/>
            </a:srgbClr>
          </a:solidFill>
          <a:ln w="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F0502020204030204"/>
              <a:ea typeface="阿里巴巴普惠体 2.0 55 Regular"/>
              <a:cs typeface="+mn-cs"/>
            </a:endParaRPr>
          </a:p>
        </p:txBody>
      </p: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CD55EFA7-0663-486A-8B34-ECF00157FB01}"/>
              </a:ext>
            </a:extLst>
          </p:cNvPr>
          <p:cNvCxnSpPr>
            <a:cxnSpLocks/>
          </p:cNvCxnSpPr>
          <p:nvPr/>
        </p:nvCxnSpPr>
        <p:spPr>
          <a:xfrm>
            <a:off x="7813973" y="2392393"/>
            <a:ext cx="2509416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矩形: 圆角 6">
            <a:extLst>
              <a:ext uri="{FF2B5EF4-FFF2-40B4-BE49-F238E27FC236}">
                <a16:creationId xmlns:a16="http://schemas.microsoft.com/office/drawing/2014/main" id="{A095F54D-A594-4B75-B1C6-3F6E42CCC98A}"/>
              </a:ext>
            </a:extLst>
          </p:cNvPr>
          <p:cNvSpPr/>
          <p:nvPr/>
        </p:nvSpPr>
        <p:spPr>
          <a:xfrm>
            <a:off x="864482" y="5718539"/>
            <a:ext cx="1432464" cy="37039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3"/>
              </a:gs>
              <a:gs pos="70000">
                <a:schemeClr val="accent3"/>
              </a:gs>
            </a:gsLst>
            <a:lin ang="5400000" scaled="1"/>
            <a:tileRect/>
          </a:gradFill>
          <a:ln>
            <a:noFill/>
          </a:ln>
          <a:effectLst>
            <a:outerShdw dist="63500" dir="3000000" algn="ctr" rotWithShape="0">
              <a:schemeClr val="accent1">
                <a:lumMod val="50000"/>
                <a:alpha val="9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F0502020204030204"/>
                <a:ea typeface="阿里巴巴普惠体 2.0 55 Regular"/>
                <a:cs typeface="阿里巴巴普惠体 2.0 55 Regular"/>
                <a:sym typeface="+mn-lt"/>
              </a:rPr>
              <a:t>用心交付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BB48843D-22A4-482C-89ED-7E8EA1154026}"/>
              </a:ext>
            </a:extLst>
          </p:cNvPr>
          <p:cNvSpPr txBox="1"/>
          <p:nvPr/>
        </p:nvSpPr>
        <p:spPr>
          <a:xfrm>
            <a:off x="766432" y="3573679"/>
            <a:ext cx="30740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40365A"/>
                </a:solidFill>
                <a:effectLst/>
                <a:uLnTx/>
                <a:uFillTx/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  <a:sym typeface="+mn-lt"/>
              </a:rPr>
              <a:t>专业的数字代工厂</a:t>
            </a:r>
          </a:p>
        </p:txBody>
      </p:sp>
      <p:sp>
        <p:nvSpPr>
          <p:cNvPr id="9" name="矩形: 圆角 8">
            <a:extLst>
              <a:ext uri="{FF2B5EF4-FFF2-40B4-BE49-F238E27FC236}">
                <a16:creationId xmlns:a16="http://schemas.microsoft.com/office/drawing/2014/main" id="{C1694E72-FBF7-4A75-BA45-750C5030C4CB}"/>
              </a:ext>
            </a:extLst>
          </p:cNvPr>
          <p:cNvSpPr/>
          <p:nvPr/>
        </p:nvSpPr>
        <p:spPr>
          <a:xfrm>
            <a:off x="2507856" y="5718539"/>
            <a:ext cx="1432464" cy="37039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3"/>
              </a:gs>
              <a:gs pos="70000">
                <a:schemeClr val="accent3"/>
              </a:gs>
            </a:gsLst>
            <a:lin ang="5400000" scaled="1"/>
            <a:tileRect/>
          </a:gradFill>
          <a:ln>
            <a:noFill/>
          </a:ln>
          <a:effectLst>
            <a:outerShdw dist="63500" dir="3000000" algn="ctr" rotWithShape="0">
              <a:schemeClr val="accent1">
                <a:lumMod val="50000"/>
                <a:alpha val="9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F0502020204030204"/>
                <a:ea typeface="阿里巴巴普惠体 2.0 55 Regular"/>
                <a:cs typeface="阿里巴巴普惠体 2.0 55 Regular"/>
                <a:sym typeface="+mn-lt"/>
              </a:rPr>
              <a:t>合作共赢</a:t>
            </a:r>
          </a:p>
        </p:txBody>
      </p:sp>
      <p:pic>
        <p:nvPicPr>
          <p:cNvPr id="3" name="图片 2" descr="徽标&#10;&#10;描述已自动生成">
            <a:extLst>
              <a:ext uri="{FF2B5EF4-FFF2-40B4-BE49-F238E27FC236}">
                <a16:creationId xmlns:a16="http://schemas.microsoft.com/office/drawing/2014/main" id="{17822618-A6A5-4F9C-B2A0-A986E51AA178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19532" y="549831"/>
            <a:ext cx="902779" cy="819887"/>
          </a:xfrm>
          <a:prstGeom prst="rect">
            <a:avLst/>
          </a:prstGeom>
        </p:spPr>
      </p:pic>
      <p:grpSp>
        <p:nvGrpSpPr>
          <p:cNvPr id="22" name="组合 21">
            <a:extLst>
              <a:ext uri="{FF2B5EF4-FFF2-40B4-BE49-F238E27FC236}">
                <a16:creationId xmlns:a16="http://schemas.microsoft.com/office/drawing/2014/main" id="{2F2179EC-FB54-414C-A609-16C0FB21E2EE}"/>
              </a:ext>
            </a:extLst>
          </p:cNvPr>
          <p:cNvGrpSpPr/>
          <p:nvPr/>
        </p:nvGrpSpPr>
        <p:grpSpPr>
          <a:xfrm>
            <a:off x="9593007" y="602694"/>
            <a:ext cx="1877633" cy="357081"/>
            <a:chOff x="9186607" y="580129"/>
            <a:chExt cx="2200213" cy="418428"/>
          </a:xfrm>
        </p:grpSpPr>
        <p:pic>
          <p:nvPicPr>
            <p:cNvPr id="13" name="图片 12">
              <a:extLst>
                <a:ext uri="{FF2B5EF4-FFF2-40B4-BE49-F238E27FC236}">
                  <a16:creationId xmlns:a16="http://schemas.microsoft.com/office/drawing/2014/main" id="{D3660240-0290-46D4-84EC-3A5F7636AAD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9186607" y="580129"/>
              <a:ext cx="413132" cy="418428"/>
            </a:xfrm>
            <a:prstGeom prst="rect">
              <a:avLst/>
            </a:prstGeom>
          </p:spPr>
        </p:pic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1BE49937-CB51-4953-ADC7-7026BB45E067}"/>
                </a:ext>
              </a:extLst>
            </p:cNvPr>
            <p:cNvSpPr txBox="1"/>
            <p:nvPr/>
          </p:nvSpPr>
          <p:spPr>
            <a:xfrm>
              <a:off x="9643279" y="678035"/>
              <a:ext cx="1743541" cy="169277"/>
            </a:xfrm>
            <a:custGeom>
              <a:avLst/>
              <a:gdLst/>
              <a:ahLst/>
              <a:cxnLst/>
              <a:rect l="l" t="t" r="r" b="b"/>
              <a:pathLst>
                <a:path w="9343491" h="610210">
                  <a:moveTo>
                    <a:pt x="1830552" y="507111"/>
                  </a:moveTo>
                  <a:lnTo>
                    <a:pt x="1926932" y="507111"/>
                  </a:lnTo>
                  <a:lnTo>
                    <a:pt x="1978063" y="594284"/>
                  </a:lnTo>
                  <a:lnTo>
                    <a:pt x="1881683" y="594284"/>
                  </a:lnTo>
                  <a:close/>
                  <a:moveTo>
                    <a:pt x="3490570" y="427482"/>
                  </a:moveTo>
                  <a:lnTo>
                    <a:pt x="3490570" y="543154"/>
                  </a:lnTo>
                  <a:lnTo>
                    <a:pt x="3768891" y="543154"/>
                  </a:lnTo>
                  <a:cubicBezTo>
                    <a:pt x="3772794" y="543154"/>
                    <a:pt x="3775999" y="541888"/>
                    <a:pt x="3778504" y="539356"/>
                  </a:cubicBezTo>
                  <a:cubicBezTo>
                    <a:pt x="3781010" y="536824"/>
                    <a:pt x="3782263" y="533868"/>
                    <a:pt x="3782263" y="530489"/>
                  </a:cubicBezTo>
                  <a:lnTo>
                    <a:pt x="3782263" y="427482"/>
                  </a:lnTo>
                  <a:close/>
                  <a:moveTo>
                    <a:pt x="1299591" y="404851"/>
                  </a:moveTo>
                  <a:lnTo>
                    <a:pt x="1403528" y="404851"/>
                  </a:lnTo>
                  <a:lnTo>
                    <a:pt x="1493215" y="607695"/>
                  </a:lnTo>
                  <a:lnTo>
                    <a:pt x="1389278" y="607695"/>
                  </a:lnTo>
                  <a:close/>
                  <a:moveTo>
                    <a:pt x="885520" y="404851"/>
                  </a:moveTo>
                  <a:lnTo>
                    <a:pt x="989457" y="404851"/>
                  </a:lnTo>
                  <a:lnTo>
                    <a:pt x="899769" y="607695"/>
                  </a:lnTo>
                  <a:lnTo>
                    <a:pt x="795833" y="607695"/>
                  </a:lnTo>
                  <a:close/>
                  <a:moveTo>
                    <a:pt x="2130628" y="403174"/>
                  </a:moveTo>
                  <a:lnTo>
                    <a:pt x="2237918" y="403174"/>
                  </a:lnTo>
                  <a:lnTo>
                    <a:pt x="2237918" y="426644"/>
                  </a:lnTo>
                  <a:lnTo>
                    <a:pt x="2277313" y="426644"/>
                  </a:lnTo>
                  <a:lnTo>
                    <a:pt x="2277313" y="491186"/>
                  </a:lnTo>
                  <a:lnTo>
                    <a:pt x="2237918" y="491186"/>
                  </a:lnTo>
                  <a:lnTo>
                    <a:pt x="2237918" y="515493"/>
                  </a:lnTo>
                  <a:cubicBezTo>
                    <a:pt x="2237918" y="528346"/>
                    <a:pt x="2235401" y="540360"/>
                    <a:pt x="2230367" y="551536"/>
                  </a:cubicBezTo>
                  <a:cubicBezTo>
                    <a:pt x="2225334" y="562712"/>
                    <a:pt x="2218624" y="572491"/>
                    <a:pt x="2210237" y="580873"/>
                  </a:cubicBezTo>
                  <a:cubicBezTo>
                    <a:pt x="2201851" y="589255"/>
                    <a:pt x="2191928" y="595821"/>
                    <a:pt x="2180468" y="600571"/>
                  </a:cubicBezTo>
                  <a:cubicBezTo>
                    <a:pt x="2169008" y="605320"/>
                    <a:pt x="2156848" y="607695"/>
                    <a:pt x="2143987" y="607695"/>
                  </a:cubicBezTo>
                  <a:lnTo>
                    <a:pt x="2139796" y="607695"/>
                  </a:lnTo>
                  <a:lnTo>
                    <a:pt x="2130562" y="607695"/>
                  </a:lnTo>
                  <a:lnTo>
                    <a:pt x="1996372" y="607695"/>
                  </a:lnTo>
                  <a:lnTo>
                    <a:pt x="2030777" y="543154"/>
                  </a:lnTo>
                  <a:lnTo>
                    <a:pt x="2103779" y="543154"/>
                  </a:lnTo>
                  <a:cubicBezTo>
                    <a:pt x="2111611" y="543154"/>
                    <a:pt x="2118044" y="540598"/>
                    <a:pt x="2123078" y="535486"/>
                  </a:cubicBezTo>
                  <a:cubicBezTo>
                    <a:pt x="2128111" y="530374"/>
                    <a:pt x="2130628" y="523840"/>
                    <a:pt x="2130628" y="515886"/>
                  </a:cubicBezTo>
                  <a:lnTo>
                    <a:pt x="2130628" y="491186"/>
                  </a:lnTo>
                  <a:lnTo>
                    <a:pt x="1792833" y="491186"/>
                  </a:lnTo>
                  <a:lnTo>
                    <a:pt x="1792833" y="426644"/>
                  </a:lnTo>
                  <a:lnTo>
                    <a:pt x="2130628" y="426644"/>
                  </a:lnTo>
                  <a:close/>
                  <a:moveTo>
                    <a:pt x="3994709" y="389763"/>
                  </a:moveTo>
                  <a:lnTo>
                    <a:pt x="4100322" y="389763"/>
                  </a:lnTo>
                  <a:lnTo>
                    <a:pt x="4060088" y="602666"/>
                  </a:lnTo>
                  <a:lnTo>
                    <a:pt x="3954475" y="602666"/>
                  </a:lnTo>
                  <a:close/>
                  <a:moveTo>
                    <a:pt x="4546245" y="385572"/>
                  </a:moveTo>
                  <a:lnTo>
                    <a:pt x="4656887" y="385572"/>
                  </a:lnTo>
                  <a:lnTo>
                    <a:pt x="4694606" y="602666"/>
                  </a:lnTo>
                  <a:lnTo>
                    <a:pt x="4584802" y="602666"/>
                  </a:lnTo>
                  <a:close/>
                  <a:moveTo>
                    <a:pt x="4298137" y="383896"/>
                  </a:moveTo>
                  <a:lnTo>
                    <a:pt x="4405427" y="383896"/>
                  </a:lnTo>
                  <a:lnTo>
                    <a:pt x="4433926" y="518846"/>
                  </a:lnTo>
                  <a:lnTo>
                    <a:pt x="4326636" y="518846"/>
                  </a:lnTo>
                  <a:close/>
                  <a:moveTo>
                    <a:pt x="4112057" y="383058"/>
                  </a:moveTo>
                  <a:lnTo>
                    <a:pt x="4228566" y="383058"/>
                  </a:lnTo>
                  <a:lnTo>
                    <a:pt x="4228566" y="507950"/>
                  </a:lnTo>
                  <a:cubicBezTo>
                    <a:pt x="4228566" y="515773"/>
                    <a:pt x="4231360" y="521920"/>
                    <a:pt x="4236949" y="526390"/>
                  </a:cubicBezTo>
                  <a:cubicBezTo>
                    <a:pt x="4241419" y="531419"/>
                    <a:pt x="4247565" y="533934"/>
                    <a:pt x="4255389" y="533934"/>
                  </a:cubicBezTo>
                  <a:lnTo>
                    <a:pt x="4553788" y="533934"/>
                  </a:lnTo>
                  <a:lnTo>
                    <a:pt x="4531157" y="602666"/>
                  </a:lnTo>
                  <a:lnTo>
                    <a:pt x="4205097" y="602666"/>
                  </a:lnTo>
                  <a:cubicBezTo>
                    <a:pt x="4192244" y="602666"/>
                    <a:pt x="4180230" y="600431"/>
                    <a:pt x="4169054" y="595961"/>
                  </a:cubicBezTo>
                  <a:cubicBezTo>
                    <a:pt x="4158437" y="591490"/>
                    <a:pt x="4148379" y="584785"/>
                    <a:pt x="4138879" y="575844"/>
                  </a:cubicBezTo>
                  <a:cubicBezTo>
                    <a:pt x="4129938" y="566903"/>
                    <a:pt x="4123512" y="557403"/>
                    <a:pt x="4119600" y="547345"/>
                  </a:cubicBezTo>
                  <a:cubicBezTo>
                    <a:pt x="4114571" y="534493"/>
                    <a:pt x="4112057" y="522199"/>
                    <a:pt x="4112057" y="510464"/>
                  </a:cubicBezTo>
                  <a:close/>
                  <a:moveTo>
                    <a:pt x="7546768" y="380543"/>
                  </a:moveTo>
                  <a:lnTo>
                    <a:pt x="7653938" y="380543"/>
                  </a:lnTo>
                  <a:lnTo>
                    <a:pt x="7685752" y="435864"/>
                  </a:lnTo>
                  <a:lnTo>
                    <a:pt x="7707885" y="392278"/>
                  </a:lnTo>
                  <a:lnTo>
                    <a:pt x="7812058" y="392278"/>
                  </a:lnTo>
                  <a:lnTo>
                    <a:pt x="7765118" y="499568"/>
                  </a:lnTo>
                  <a:lnTo>
                    <a:pt x="7723208" y="499568"/>
                  </a:lnTo>
                  <a:lnTo>
                    <a:pt x="7784712" y="607695"/>
                  </a:lnTo>
                  <a:lnTo>
                    <a:pt x="7677474" y="607695"/>
                  </a:lnTo>
                  <a:close/>
                  <a:moveTo>
                    <a:pt x="6509232" y="370485"/>
                  </a:moveTo>
                  <a:lnTo>
                    <a:pt x="6509232" y="418262"/>
                  </a:lnTo>
                  <a:lnTo>
                    <a:pt x="6908215" y="418262"/>
                  </a:lnTo>
                  <a:lnTo>
                    <a:pt x="6908215" y="370485"/>
                  </a:lnTo>
                  <a:close/>
                  <a:moveTo>
                    <a:pt x="3383279" y="362941"/>
                  </a:moveTo>
                  <a:lnTo>
                    <a:pt x="3888715" y="362941"/>
                  </a:lnTo>
                  <a:lnTo>
                    <a:pt x="3888715" y="526953"/>
                  </a:lnTo>
                  <a:cubicBezTo>
                    <a:pt x="3888715" y="538173"/>
                    <a:pt x="3886619" y="548548"/>
                    <a:pt x="3882428" y="558078"/>
                  </a:cubicBezTo>
                  <a:cubicBezTo>
                    <a:pt x="3878237" y="567608"/>
                    <a:pt x="3872648" y="575879"/>
                    <a:pt x="3865664" y="582890"/>
                  </a:cubicBezTo>
                  <a:cubicBezTo>
                    <a:pt x="3858679" y="589901"/>
                    <a:pt x="3850297" y="595509"/>
                    <a:pt x="3840518" y="599713"/>
                  </a:cubicBezTo>
                  <a:cubicBezTo>
                    <a:pt x="3830738" y="603917"/>
                    <a:pt x="3820541" y="606019"/>
                    <a:pt x="3809923" y="606019"/>
                  </a:cubicBezTo>
                  <a:lnTo>
                    <a:pt x="3383279" y="606019"/>
                  </a:lnTo>
                  <a:close/>
                  <a:moveTo>
                    <a:pt x="8767647" y="345339"/>
                  </a:moveTo>
                  <a:lnTo>
                    <a:pt x="8767647" y="467716"/>
                  </a:lnTo>
                  <a:lnTo>
                    <a:pt x="9032519" y="467716"/>
                  </a:lnTo>
                  <a:cubicBezTo>
                    <a:pt x="9037548" y="467716"/>
                    <a:pt x="9041739" y="466050"/>
                    <a:pt x="9045092" y="462719"/>
                  </a:cubicBezTo>
                  <a:cubicBezTo>
                    <a:pt x="9048444" y="459388"/>
                    <a:pt x="9050121" y="455226"/>
                    <a:pt x="9050121" y="450232"/>
                  </a:cubicBezTo>
                  <a:lnTo>
                    <a:pt x="9050121" y="345339"/>
                  </a:lnTo>
                  <a:close/>
                  <a:moveTo>
                    <a:pt x="2355646" y="319354"/>
                  </a:moveTo>
                  <a:lnTo>
                    <a:pt x="3067278" y="319354"/>
                  </a:lnTo>
                  <a:lnTo>
                    <a:pt x="3067278" y="402336"/>
                  </a:lnTo>
                  <a:lnTo>
                    <a:pt x="2874492" y="402336"/>
                  </a:lnTo>
                  <a:lnTo>
                    <a:pt x="2874492" y="497891"/>
                  </a:lnTo>
                  <a:cubicBezTo>
                    <a:pt x="2874492" y="505156"/>
                    <a:pt x="2877007" y="511302"/>
                    <a:pt x="2882036" y="516332"/>
                  </a:cubicBezTo>
                  <a:cubicBezTo>
                    <a:pt x="2887065" y="521361"/>
                    <a:pt x="2893212" y="523875"/>
                    <a:pt x="2900477" y="523875"/>
                  </a:cubicBezTo>
                  <a:lnTo>
                    <a:pt x="3074822" y="523875"/>
                  </a:lnTo>
                  <a:lnTo>
                    <a:pt x="3043809" y="606857"/>
                  </a:lnTo>
                  <a:lnTo>
                    <a:pt x="2855213" y="606857"/>
                  </a:lnTo>
                  <a:cubicBezTo>
                    <a:pt x="2842361" y="606857"/>
                    <a:pt x="2830347" y="604482"/>
                    <a:pt x="2819171" y="599732"/>
                  </a:cubicBezTo>
                  <a:cubicBezTo>
                    <a:pt x="2807995" y="594983"/>
                    <a:pt x="2798216" y="588417"/>
                    <a:pt x="2789834" y="580035"/>
                  </a:cubicBezTo>
                  <a:cubicBezTo>
                    <a:pt x="2781452" y="571653"/>
                    <a:pt x="2774886" y="561874"/>
                    <a:pt x="2770136" y="550698"/>
                  </a:cubicBezTo>
                  <a:cubicBezTo>
                    <a:pt x="2765387" y="539522"/>
                    <a:pt x="2763012" y="527508"/>
                    <a:pt x="2763012" y="514655"/>
                  </a:cubicBezTo>
                  <a:lnTo>
                    <a:pt x="2763012" y="402336"/>
                  </a:lnTo>
                  <a:lnTo>
                    <a:pt x="2613812" y="402336"/>
                  </a:lnTo>
                  <a:lnTo>
                    <a:pt x="2500655" y="606857"/>
                  </a:lnTo>
                  <a:lnTo>
                    <a:pt x="2371572" y="606857"/>
                  </a:lnTo>
                  <a:lnTo>
                    <a:pt x="2484729" y="402336"/>
                  </a:lnTo>
                  <a:lnTo>
                    <a:pt x="2355646" y="402336"/>
                  </a:lnTo>
                  <a:close/>
                  <a:moveTo>
                    <a:pt x="2092909" y="274930"/>
                  </a:moveTo>
                  <a:lnTo>
                    <a:pt x="2092909" y="298399"/>
                  </a:lnTo>
                  <a:lnTo>
                    <a:pt x="2159965" y="298399"/>
                  </a:lnTo>
                  <a:lnTo>
                    <a:pt x="2159965" y="274930"/>
                  </a:lnTo>
                  <a:close/>
                  <a:moveTo>
                    <a:pt x="1910181" y="274930"/>
                  </a:moveTo>
                  <a:lnTo>
                    <a:pt x="1910181" y="298399"/>
                  </a:lnTo>
                  <a:lnTo>
                    <a:pt x="1976399" y="298399"/>
                  </a:lnTo>
                  <a:lnTo>
                    <a:pt x="1976399" y="274930"/>
                  </a:lnTo>
                  <a:close/>
                  <a:moveTo>
                    <a:pt x="4100322" y="264871"/>
                  </a:moveTo>
                  <a:lnTo>
                    <a:pt x="4100322" y="295047"/>
                  </a:lnTo>
                  <a:lnTo>
                    <a:pt x="4528642" y="295047"/>
                  </a:lnTo>
                  <a:cubicBezTo>
                    <a:pt x="4535348" y="295047"/>
                    <a:pt x="4540936" y="292873"/>
                    <a:pt x="4545406" y="288524"/>
                  </a:cubicBezTo>
                  <a:cubicBezTo>
                    <a:pt x="4549876" y="284176"/>
                    <a:pt x="4552112" y="278737"/>
                    <a:pt x="4552112" y="272206"/>
                  </a:cubicBezTo>
                  <a:lnTo>
                    <a:pt x="4552112" y="264871"/>
                  </a:lnTo>
                  <a:close/>
                  <a:moveTo>
                    <a:pt x="8663710" y="262357"/>
                  </a:moveTo>
                  <a:lnTo>
                    <a:pt x="8676283" y="262357"/>
                  </a:lnTo>
                  <a:lnTo>
                    <a:pt x="8767647" y="262357"/>
                  </a:lnTo>
                  <a:lnTo>
                    <a:pt x="9144837" y="262357"/>
                  </a:lnTo>
                  <a:lnTo>
                    <a:pt x="9144837" y="277484"/>
                  </a:lnTo>
                  <a:lnTo>
                    <a:pt x="9144837" y="468318"/>
                  </a:lnTo>
                  <a:lnTo>
                    <a:pt x="9144837" y="488488"/>
                  </a:lnTo>
                  <a:cubicBezTo>
                    <a:pt x="9144837" y="505863"/>
                    <a:pt x="9138830" y="520575"/>
                    <a:pt x="9126816" y="532624"/>
                  </a:cubicBezTo>
                  <a:cubicBezTo>
                    <a:pt x="9114802" y="544673"/>
                    <a:pt x="9100134" y="550698"/>
                    <a:pt x="9082810" y="550698"/>
                  </a:cubicBezTo>
                  <a:lnTo>
                    <a:pt x="8767647" y="550698"/>
                  </a:lnTo>
                  <a:lnTo>
                    <a:pt x="8676283" y="550698"/>
                  </a:lnTo>
                  <a:lnTo>
                    <a:pt x="8663710" y="550698"/>
                  </a:lnTo>
                  <a:close/>
                  <a:moveTo>
                    <a:pt x="3384118" y="258166"/>
                  </a:moveTo>
                  <a:lnTo>
                    <a:pt x="3887876" y="258166"/>
                  </a:lnTo>
                  <a:lnTo>
                    <a:pt x="3887876" y="337795"/>
                  </a:lnTo>
                  <a:lnTo>
                    <a:pt x="3384118" y="337795"/>
                  </a:lnTo>
                  <a:close/>
                  <a:moveTo>
                    <a:pt x="6509232" y="246431"/>
                  </a:moveTo>
                  <a:lnTo>
                    <a:pt x="6509232" y="298399"/>
                  </a:lnTo>
                  <a:lnTo>
                    <a:pt x="6908215" y="298399"/>
                  </a:lnTo>
                  <a:lnTo>
                    <a:pt x="6908215" y="273253"/>
                  </a:lnTo>
                  <a:cubicBezTo>
                    <a:pt x="6908215" y="265430"/>
                    <a:pt x="6905700" y="259004"/>
                    <a:pt x="6900672" y="253975"/>
                  </a:cubicBezTo>
                  <a:cubicBezTo>
                    <a:pt x="6895642" y="248946"/>
                    <a:pt x="6889494" y="246431"/>
                    <a:pt x="6882231" y="246431"/>
                  </a:cubicBezTo>
                  <a:close/>
                  <a:moveTo>
                    <a:pt x="4977078" y="245593"/>
                  </a:moveTo>
                  <a:lnTo>
                    <a:pt x="5046649" y="245593"/>
                  </a:lnTo>
                  <a:lnTo>
                    <a:pt x="5062575" y="602666"/>
                  </a:lnTo>
                  <a:lnTo>
                    <a:pt x="4993842" y="602666"/>
                  </a:lnTo>
                  <a:close/>
                  <a:moveTo>
                    <a:pt x="4780102" y="245593"/>
                  </a:moveTo>
                  <a:lnTo>
                    <a:pt x="4848834" y="245593"/>
                  </a:lnTo>
                  <a:lnTo>
                    <a:pt x="4832070" y="602666"/>
                  </a:lnTo>
                  <a:lnTo>
                    <a:pt x="4763338" y="602666"/>
                  </a:lnTo>
                  <a:close/>
                  <a:moveTo>
                    <a:pt x="8064855" y="226314"/>
                  </a:moveTo>
                  <a:lnTo>
                    <a:pt x="8201482" y="226314"/>
                  </a:lnTo>
                  <a:lnTo>
                    <a:pt x="8025460" y="510464"/>
                  </a:lnTo>
                  <a:lnTo>
                    <a:pt x="8405164" y="510464"/>
                  </a:lnTo>
                  <a:lnTo>
                    <a:pt x="8316315" y="331927"/>
                  </a:lnTo>
                  <a:lnTo>
                    <a:pt x="8448751" y="331927"/>
                  </a:lnTo>
                  <a:lnTo>
                    <a:pt x="8583701" y="606019"/>
                  </a:lnTo>
                  <a:lnTo>
                    <a:pt x="8452103" y="606019"/>
                  </a:lnTo>
                  <a:lnTo>
                    <a:pt x="8445398" y="591770"/>
                  </a:lnTo>
                  <a:lnTo>
                    <a:pt x="7900568" y="591770"/>
                  </a:lnTo>
                  <a:lnTo>
                    <a:pt x="7849438" y="591770"/>
                  </a:lnTo>
                  <a:close/>
                  <a:moveTo>
                    <a:pt x="7515452" y="213741"/>
                  </a:moveTo>
                  <a:lnTo>
                    <a:pt x="7515452" y="276606"/>
                  </a:lnTo>
                  <a:lnTo>
                    <a:pt x="7683931" y="276606"/>
                  </a:lnTo>
                  <a:cubicBezTo>
                    <a:pt x="7691196" y="276606"/>
                    <a:pt x="7697342" y="274057"/>
                    <a:pt x="7702371" y="268958"/>
                  </a:cubicBezTo>
                  <a:cubicBezTo>
                    <a:pt x="7707400" y="263859"/>
                    <a:pt x="7709915" y="257629"/>
                    <a:pt x="7709915" y="250268"/>
                  </a:cubicBezTo>
                  <a:lnTo>
                    <a:pt x="7709915" y="213741"/>
                  </a:lnTo>
                  <a:close/>
                  <a:moveTo>
                    <a:pt x="2092909" y="194463"/>
                  </a:moveTo>
                  <a:lnTo>
                    <a:pt x="2092909" y="218770"/>
                  </a:lnTo>
                  <a:lnTo>
                    <a:pt x="2159965" y="218770"/>
                  </a:lnTo>
                  <a:cubicBezTo>
                    <a:pt x="2159397" y="212065"/>
                    <a:pt x="2156708" y="206337"/>
                    <a:pt x="2151897" y="201587"/>
                  </a:cubicBezTo>
                  <a:cubicBezTo>
                    <a:pt x="2147086" y="196838"/>
                    <a:pt x="2141005" y="194463"/>
                    <a:pt x="2133653" y="194463"/>
                  </a:cubicBezTo>
                  <a:close/>
                  <a:moveTo>
                    <a:pt x="1910181" y="194463"/>
                  </a:moveTo>
                  <a:lnTo>
                    <a:pt x="1910181" y="218770"/>
                  </a:lnTo>
                  <a:lnTo>
                    <a:pt x="1976399" y="218770"/>
                  </a:lnTo>
                  <a:lnTo>
                    <a:pt x="1976399" y="194463"/>
                  </a:lnTo>
                  <a:close/>
                  <a:moveTo>
                    <a:pt x="4100322" y="181051"/>
                  </a:moveTo>
                  <a:lnTo>
                    <a:pt x="4100322" y="210388"/>
                  </a:lnTo>
                  <a:lnTo>
                    <a:pt x="4552112" y="210388"/>
                  </a:lnTo>
                  <a:lnTo>
                    <a:pt x="4552112" y="181051"/>
                  </a:lnTo>
                  <a:close/>
                  <a:moveTo>
                    <a:pt x="3384118" y="152553"/>
                  </a:moveTo>
                  <a:lnTo>
                    <a:pt x="3887876" y="152553"/>
                  </a:lnTo>
                  <a:lnTo>
                    <a:pt x="3887876" y="233020"/>
                  </a:lnTo>
                  <a:lnTo>
                    <a:pt x="3384118" y="233020"/>
                  </a:lnTo>
                  <a:close/>
                  <a:moveTo>
                    <a:pt x="8654490" y="134950"/>
                  </a:moveTo>
                  <a:lnTo>
                    <a:pt x="9157410" y="134950"/>
                  </a:lnTo>
                  <a:lnTo>
                    <a:pt x="9157410" y="217932"/>
                  </a:lnTo>
                  <a:lnTo>
                    <a:pt x="8654490" y="217932"/>
                  </a:lnTo>
                  <a:close/>
                  <a:moveTo>
                    <a:pt x="4100322" y="100584"/>
                  </a:moveTo>
                  <a:lnTo>
                    <a:pt x="4100322" y="126568"/>
                  </a:lnTo>
                  <a:lnTo>
                    <a:pt x="4552112" y="126568"/>
                  </a:lnTo>
                  <a:lnTo>
                    <a:pt x="4552112" y="100584"/>
                  </a:lnTo>
                  <a:close/>
                  <a:moveTo>
                    <a:pt x="7515452" y="77953"/>
                  </a:moveTo>
                  <a:lnTo>
                    <a:pt x="7515452" y="139980"/>
                  </a:lnTo>
                  <a:lnTo>
                    <a:pt x="7709915" y="139980"/>
                  </a:lnTo>
                  <a:lnTo>
                    <a:pt x="7709915" y="77953"/>
                  </a:lnTo>
                  <a:close/>
                  <a:moveTo>
                    <a:pt x="5101132" y="16764"/>
                  </a:moveTo>
                  <a:lnTo>
                    <a:pt x="5211774" y="16764"/>
                  </a:lnTo>
                  <a:lnTo>
                    <a:pt x="5286374" y="196977"/>
                  </a:lnTo>
                  <a:lnTo>
                    <a:pt x="5226862" y="196977"/>
                  </a:lnTo>
                  <a:lnTo>
                    <a:pt x="5286374" y="341148"/>
                  </a:lnTo>
                  <a:lnTo>
                    <a:pt x="5174894" y="341148"/>
                  </a:lnTo>
                  <a:lnTo>
                    <a:pt x="5101132" y="160935"/>
                  </a:lnTo>
                  <a:lnTo>
                    <a:pt x="5160644" y="160935"/>
                  </a:lnTo>
                  <a:close/>
                  <a:moveTo>
                    <a:pt x="310134" y="9220"/>
                  </a:moveTo>
                  <a:lnTo>
                    <a:pt x="422452" y="9220"/>
                  </a:lnTo>
                  <a:lnTo>
                    <a:pt x="422452" y="522199"/>
                  </a:lnTo>
                  <a:lnTo>
                    <a:pt x="602665" y="522199"/>
                  </a:lnTo>
                  <a:cubicBezTo>
                    <a:pt x="607695" y="522199"/>
                    <a:pt x="611886" y="520383"/>
                    <a:pt x="615239" y="516751"/>
                  </a:cubicBezTo>
                  <a:cubicBezTo>
                    <a:pt x="618591" y="513118"/>
                    <a:pt x="620268" y="509067"/>
                    <a:pt x="620268" y="504597"/>
                  </a:cubicBezTo>
                  <a:lnTo>
                    <a:pt x="620268" y="85497"/>
                  </a:lnTo>
                  <a:lnTo>
                    <a:pt x="733425" y="85497"/>
                  </a:lnTo>
                  <a:lnTo>
                    <a:pt x="733425" y="537287"/>
                  </a:lnTo>
                  <a:cubicBezTo>
                    <a:pt x="733425" y="554609"/>
                    <a:pt x="727278" y="569418"/>
                    <a:pt x="714984" y="581711"/>
                  </a:cubicBezTo>
                  <a:cubicBezTo>
                    <a:pt x="702691" y="594005"/>
                    <a:pt x="687883" y="600152"/>
                    <a:pt x="670560" y="600152"/>
                  </a:cubicBezTo>
                  <a:lnTo>
                    <a:pt x="620268" y="600152"/>
                  </a:lnTo>
                  <a:lnTo>
                    <a:pt x="422452" y="600152"/>
                  </a:lnTo>
                  <a:lnTo>
                    <a:pt x="310134" y="600152"/>
                  </a:lnTo>
                  <a:lnTo>
                    <a:pt x="112319" y="600152"/>
                  </a:lnTo>
                  <a:lnTo>
                    <a:pt x="0" y="600152"/>
                  </a:lnTo>
                  <a:lnTo>
                    <a:pt x="0" y="522199"/>
                  </a:lnTo>
                  <a:lnTo>
                    <a:pt x="0" y="85497"/>
                  </a:lnTo>
                  <a:lnTo>
                    <a:pt x="112319" y="85497"/>
                  </a:lnTo>
                  <a:lnTo>
                    <a:pt x="112319" y="522199"/>
                  </a:lnTo>
                  <a:lnTo>
                    <a:pt x="310134" y="522199"/>
                  </a:lnTo>
                  <a:close/>
                  <a:moveTo>
                    <a:pt x="5062575" y="8382"/>
                  </a:moveTo>
                  <a:lnTo>
                    <a:pt x="5062575" y="84658"/>
                  </a:lnTo>
                  <a:lnTo>
                    <a:pt x="4955286" y="88011"/>
                  </a:lnTo>
                  <a:lnTo>
                    <a:pt x="4955286" y="148362"/>
                  </a:lnTo>
                  <a:lnTo>
                    <a:pt x="5059222" y="148362"/>
                  </a:lnTo>
                  <a:lnTo>
                    <a:pt x="5059222" y="220447"/>
                  </a:lnTo>
                  <a:lnTo>
                    <a:pt x="4955286" y="220447"/>
                  </a:lnTo>
                  <a:lnTo>
                    <a:pt x="4955286" y="602666"/>
                  </a:lnTo>
                  <a:lnTo>
                    <a:pt x="4867274" y="602666"/>
                  </a:lnTo>
                  <a:lnTo>
                    <a:pt x="4867274" y="220447"/>
                  </a:lnTo>
                  <a:lnTo>
                    <a:pt x="4762500" y="220447"/>
                  </a:lnTo>
                  <a:lnTo>
                    <a:pt x="4762500" y="148362"/>
                  </a:lnTo>
                  <a:lnTo>
                    <a:pt x="4867274" y="148362"/>
                  </a:lnTo>
                  <a:lnTo>
                    <a:pt x="4867274" y="90526"/>
                  </a:lnTo>
                  <a:lnTo>
                    <a:pt x="4770882" y="93879"/>
                  </a:lnTo>
                  <a:lnTo>
                    <a:pt x="4770882" y="17602"/>
                  </a:lnTo>
                  <a:close/>
                  <a:moveTo>
                    <a:pt x="9300742" y="7544"/>
                  </a:moveTo>
                  <a:lnTo>
                    <a:pt x="9300742" y="9220"/>
                  </a:lnTo>
                  <a:lnTo>
                    <a:pt x="9343491" y="8382"/>
                  </a:lnTo>
                  <a:lnTo>
                    <a:pt x="9343491" y="519566"/>
                  </a:lnTo>
                  <a:lnTo>
                    <a:pt x="9343491" y="538871"/>
                  </a:lnTo>
                  <a:cubicBezTo>
                    <a:pt x="9343491" y="556779"/>
                    <a:pt x="9337344" y="571749"/>
                    <a:pt x="9325050" y="583780"/>
                  </a:cubicBezTo>
                  <a:cubicBezTo>
                    <a:pt x="9312757" y="595812"/>
                    <a:pt x="9297949" y="601828"/>
                    <a:pt x="9280625" y="601828"/>
                  </a:cubicBezTo>
                  <a:lnTo>
                    <a:pt x="9154058" y="601828"/>
                  </a:lnTo>
                  <a:lnTo>
                    <a:pt x="9185071" y="519684"/>
                  </a:lnTo>
                  <a:lnTo>
                    <a:pt x="9221113" y="519684"/>
                  </a:lnTo>
                  <a:cubicBezTo>
                    <a:pt x="9226143" y="519684"/>
                    <a:pt x="9230474" y="518008"/>
                    <a:pt x="9234106" y="514655"/>
                  </a:cubicBezTo>
                  <a:cubicBezTo>
                    <a:pt x="9237737" y="511302"/>
                    <a:pt x="9239554" y="507111"/>
                    <a:pt x="9239554" y="502082"/>
                  </a:cubicBezTo>
                  <a:lnTo>
                    <a:pt x="9239554" y="90526"/>
                  </a:lnTo>
                  <a:lnTo>
                    <a:pt x="8631021" y="90526"/>
                  </a:lnTo>
                  <a:lnTo>
                    <a:pt x="8631021" y="8382"/>
                  </a:lnTo>
                  <a:close/>
                  <a:moveTo>
                    <a:pt x="4113733" y="7544"/>
                  </a:moveTo>
                  <a:lnTo>
                    <a:pt x="4231081" y="7544"/>
                  </a:lnTo>
                  <a:lnTo>
                    <a:pt x="4214317" y="46101"/>
                  </a:lnTo>
                  <a:lnTo>
                    <a:pt x="4664431" y="46101"/>
                  </a:lnTo>
                  <a:lnTo>
                    <a:pt x="4664431" y="279959"/>
                  </a:lnTo>
                  <a:cubicBezTo>
                    <a:pt x="4664431" y="292253"/>
                    <a:pt x="4662195" y="302590"/>
                    <a:pt x="4657725" y="310972"/>
                  </a:cubicBezTo>
                  <a:cubicBezTo>
                    <a:pt x="4653813" y="319913"/>
                    <a:pt x="4648505" y="328295"/>
                    <a:pt x="4641799" y="336118"/>
                  </a:cubicBezTo>
                  <a:cubicBezTo>
                    <a:pt x="4633976" y="343942"/>
                    <a:pt x="4625315" y="349530"/>
                    <a:pt x="4615815" y="352882"/>
                  </a:cubicBezTo>
                  <a:cubicBezTo>
                    <a:pt x="4606874" y="357353"/>
                    <a:pt x="4596815" y="359588"/>
                    <a:pt x="4585640" y="359588"/>
                  </a:cubicBezTo>
                  <a:lnTo>
                    <a:pt x="3988003" y="359588"/>
                  </a:lnTo>
                  <a:lnTo>
                    <a:pt x="3988003" y="46101"/>
                  </a:lnTo>
                  <a:lnTo>
                    <a:pt x="4096969" y="46101"/>
                  </a:lnTo>
                  <a:close/>
                  <a:moveTo>
                    <a:pt x="5311520" y="6706"/>
                  </a:moveTo>
                  <a:lnTo>
                    <a:pt x="5425516" y="6706"/>
                  </a:lnTo>
                  <a:lnTo>
                    <a:pt x="5425516" y="379705"/>
                  </a:lnTo>
                  <a:lnTo>
                    <a:pt x="5495924" y="379705"/>
                  </a:lnTo>
                  <a:lnTo>
                    <a:pt x="5495924" y="455143"/>
                  </a:lnTo>
                  <a:lnTo>
                    <a:pt x="5425516" y="455143"/>
                  </a:lnTo>
                  <a:lnTo>
                    <a:pt x="5425516" y="601828"/>
                  </a:lnTo>
                  <a:lnTo>
                    <a:pt x="5311520" y="601828"/>
                  </a:lnTo>
                  <a:lnTo>
                    <a:pt x="5311520" y="455143"/>
                  </a:lnTo>
                  <a:lnTo>
                    <a:pt x="5081854" y="455143"/>
                  </a:lnTo>
                  <a:lnTo>
                    <a:pt x="5081854" y="379705"/>
                  </a:lnTo>
                  <a:lnTo>
                    <a:pt x="5311520" y="379705"/>
                  </a:lnTo>
                  <a:close/>
                  <a:moveTo>
                    <a:pt x="7076236" y="4191"/>
                  </a:moveTo>
                  <a:lnTo>
                    <a:pt x="7137359" y="4191"/>
                  </a:lnTo>
                  <a:lnTo>
                    <a:pt x="7188424" y="4191"/>
                  </a:lnTo>
                  <a:lnTo>
                    <a:pt x="7409460" y="4191"/>
                  </a:lnTo>
                  <a:lnTo>
                    <a:pt x="7337453" y="264033"/>
                  </a:lnTo>
                  <a:lnTo>
                    <a:pt x="7409460" y="264033"/>
                  </a:lnTo>
                  <a:lnTo>
                    <a:pt x="7308155" y="560756"/>
                  </a:lnTo>
                  <a:lnTo>
                    <a:pt x="7195130" y="560756"/>
                  </a:lnTo>
                  <a:lnTo>
                    <a:pt x="7276330" y="331312"/>
                  </a:lnTo>
                  <a:lnTo>
                    <a:pt x="7199307" y="331312"/>
                  </a:lnTo>
                  <a:lnTo>
                    <a:pt x="7270476" y="84881"/>
                  </a:lnTo>
                  <a:lnTo>
                    <a:pt x="7267123" y="84881"/>
                  </a:lnTo>
                  <a:lnTo>
                    <a:pt x="7188555" y="84881"/>
                  </a:lnTo>
                  <a:lnTo>
                    <a:pt x="7188555" y="603504"/>
                  </a:lnTo>
                  <a:lnTo>
                    <a:pt x="7076236" y="603504"/>
                  </a:lnTo>
                  <a:close/>
                  <a:moveTo>
                    <a:pt x="6480733" y="4191"/>
                  </a:moveTo>
                  <a:lnTo>
                    <a:pt x="6593890" y="4191"/>
                  </a:lnTo>
                  <a:lnTo>
                    <a:pt x="6577126" y="32690"/>
                  </a:lnTo>
                  <a:lnTo>
                    <a:pt x="7035622" y="32690"/>
                  </a:lnTo>
                  <a:lnTo>
                    <a:pt x="7035622" y="115672"/>
                  </a:lnTo>
                  <a:lnTo>
                    <a:pt x="6529348" y="115672"/>
                  </a:lnTo>
                  <a:lnTo>
                    <a:pt x="6500850" y="165126"/>
                  </a:lnTo>
                  <a:lnTo>
                    <a:pt x="6505878" y="165126"/>
                  </a:lnTo>
                  <a:lnTo>
                    <a:pt x="6509232" y="165126"/>
                  </a:lnTo>
                  <a:lnTo>
                    <a:pt x="6908215" y="165126"/>
                  </a:lnTo>
                  <a:lnTo>
                    <a:pt x="6933361" y="165126"/>
                  </a:lnTo>
                  <a:cubicBezTo>
                    <a:pt x="6955154" y="165126"/>
                    <a:pt x="6973734" y="172809"/>
                    <a:pt x="6989102" y="188176"/>
                  </a:cubicBezTo>
                  <a:cubicBezTo>
                    <a:pt x="7004468" y="203543"/>
                    <a:pt x="7012152" y="222123"/>
                    <a:pt x="7012152" y="243916"/>
                  </a:cubicBezTo>
                  <a:lnTo>
                    <a:pt x="7012152" y="523875"/>
                  </a:lnTo>
                  <a:lnTo>
                    <a:pt x="7012152" y="543154"/>
                  </a:lnTo>
                  <a:cubicBezTo>
                    <a:pt x="7012152" y="561036"/>
                    <a:pt x="7006144" y="575983"/>
                    <a:pt x="6994130" y="587998"/>
                  </a:cubicBezTo>
                  <a:cubicBezTo>
                    <a:pt x="6982116" y="600012"/>
                    <a:pt x="6967168" y="606019"/>
                    <a:pt x="6949287" y="606019"/>
                  </a:cubicBezTo>
                  <a:lnTo>
                    <a:pt x="6908215" y="606019"/>
                  </a:lnTo>
                  <a:lnTo>
                    <a:pt x="6819366" y="606019"/>
                  </a:lnTo>
                  <a:lnTo>
                    <a:pt x="6851218" y="532257"/>
                  </a:lnTo>
                  <a:lnTo>
                    <a:pt x="6890613" y="532257"/>
                  </a:lnTo>
                  <a:cubicBezTo>
                    <a:pt x="6895642" y="532257"/>
                    <a:pt x="6899833" y="530478"/>
                    <a:pt x="6903186" y="526920"/>
                  </a:cubicBezTo>
                  <a:cubicBezTo>
                    <a:pt x="6906539" y="523362"/>
                    <a:pt x="6908215" y="519121"/>
                    <a:pt x="6908215" y="514197"/>
                  </a:cubicBezTo>
                  <a:lnTo>
                    <a:pt x="6908215" y="492024"/>
                  </a:lnTo>
                  <a:lnTo>
                    <a:pt x="6509232" y="492024"/>
                  </a:lnTo>
                  <a:lnTo>
                    <a:pt x="6509232" y="606019"/>
                  </a:lnTo>
                  <a:lnTo>
                    <a:pt x="6405294" y="606019"/>
                  </a:lnTo>
                  <a:lnTo>
                    <a:pt x="6405294" y="298399"/>
                  </a:lnTo>
                  <a:lnTo>
                    <a:pt x="6309740" y="298399"/>
                  </a:lnTo>
                  <a:lnTo>
                    <a:pt x="6416192" y="115672"/>
                  </a:lnTo>
                  <a:lnTo>
                    <a:pt x="6329018" y="115672"/>
                  </a:lnTo>
                  <a:lnTo>
                    <a:pt x="6329018" y="32690"/>
                  </a:lnTo>
                  <a:lnTo>
                    <a:pt x="6463969" y="32690"/>
                  </a:lnTo>
                  <a:close/>
                  <a:moveTo>
                    <a:pt x="8289493" y="3353"/>
                  </a:moveTo>
                  <a:lnTo>
                    <a:pt x="8416061" y="3353"/>
                  </a:lnTo>
                  <a:lnTo>
                    <a:pt x="8582025" y="268224"/>
                  </a:lnTo>
                  <a:lnTo>
                    <a:pt x="8455456" y="268224"/>
                  </a:lnTo>
                  <a:close/>
                  <a:moveTo>
                    <a:pt x="8002828" y="3353"/>
                  </a:moveTo>
                  <a:lnTo>
                    <a:pt x="8129396" y="3353"/>
                  </a:lnTo>
                  <a:lnTo>
                    <a:pt x="7973492" y="268224"/>
                  </a:lnTo>
                  <a:lnTo>
                    <a:pt x="7846923" y="268224"/>
                  </a:lnTo>
                  <a:close/>
                  <a:moveTo>
                    <a:pt x="6000064" y="3353"/>
                  </a:moveTo>
                  <a:lnTo>
                    <a:pt x="6102324" y="3353"/>
                  </a:lnTo>
                  <a:lnTo>
                    <a:pt x="6102324" y="67894"/>
                  </a:lnTo>
                  <a:lnTo>
                    <a:pt x="6249847" y="67894"/>
                  </a:lnTo>
                  <a:lnTo>
                    <a:pt x="6249847" y="145009"/>
                  </a:lnTo>
                  <a:lnTo>
                    <a:pt x="6102324" y="145009"/>
                  </a:lnTo>
                  <a:lnTo>
                    <a:pt x="6102324" y="209550"/>
                  </a:lnTo>
                  <a:lnTo>
                    <a:pt x="6249847" y="209550"/>
                  </a:lnTo>
                  <a:lnTo>
                    <a:pt x="6249847" y="286665"/>
                  </a:lnTo>
                  <a:cubicBezTo>
                    <a:pt x="6243700" y="311252"/>
                    <a:pt x="6229450" y="339192"/>
                    <a:pt x="6207099" y="370485"/>
                  </a:cubicBezTo>
                  <a:cubicBezTo>
                    <a:pt x="6184746" y="401778"/>
                    <a:pt x="6157086" y="432511"/>
                    <a:pt x="6124117" y="462687"/>
                  </a:cubicBezTo>
                  <a:cubicBezTo>
                    <a:pt x="6147586" y="478892"/>
                    <a:pt x="6171755" y="493421"/>
                    <a:pt x="6196622" y="506273"/>
                  </a:cubicBezTo>
                  <a:cubicBezTo>
                    <a:pt x="6221488" y="519126"/>
                    <a:pt x="6245935" y="528066"/>
                    <a:pt x="6269964" y="533096"/>
                  </a:cubicBezTo>
                  <a:lnTo>
                    <a:pt x="6269964" y="610210"/>
                  </a:lnTo>
                  <a:cubicBezTo>
                    <a:pt x="6234200" y="606298"/>
                    <a:pt x="6198018" y="596100"/>
                    <a:pt x="6161417" y="579616"/>
                  </a:cubicBezTo>
                  <a:cubicBezTo>
                    <a:pt x="6124815" y="563131"/>
                    <a:pt x="6089751" y="542595"/>
                    <a:pt x="6056223" y="518008"/>
                  </a:cubicBezTo>
                  <a:cubicBezTo>
                    <a:pt x="6022694" y="542595"/>
                    <a:pt x="5987490" y="563131"/>
                    <a:pt x="5950610" y="579616"/>
                  </a:cubicBezTo>
                  <a:cubicBezTo>
                    <a:pt x="5913729" y="596100"/>
                    <a:pt x="5877407" y="606298"/>
                    <a:pt x="5841644" y="610210"/>
                  </a:cubicBezTo>
                  <a:lnTo>
                    <a:pt x="5841644" y="533096"/>
                  </a:lnTo>
                  <a:cubicBezTo>
                    <a:pt x="5865672" y="528066"/>
                    <a:pt x="5890120" y="519126"/>
                    <a:pt x="5914986" y="506273"/>
                  </a:cubicBezTo>
                  <a:cubicBezTo>
                    <a:pt x="5939852" y="493421"/>
                    <a:pt x="5964021" y="478892"/>
                    <a:pt x="5987490" y="462687"/>
                  </a:cubicBezTo>
                  <a:cubicBezTo>
                    <a:pt x="5959550" y="436982"/>
                    <a:pt x="5935382" y="410858"/>
                    <a:pt x="5914986" y="384315"/>
                  </a:cubicBezTo>
                  <a:cubicBezTo>
                    <a:pt x="5894590" y="357772"/>
                    <a:pt x="5879642" y="332766"/>
                    <a:pt x="5870142" y="309296"/>
                  </a:cubicBezTo>
                  <a:lnTo>
                    <a:pt x="5965698" y="309296"/>
                  </a:lnTo>
                  <a:cubicBezTo>
                    <a:pt x="5974080" y="322149"/>
                    <a:pt x="5986094" y="337096"/>
                    <a:pt x="6001740" y="354140"/>
                  </a:cubicBezTo>
                  <a:cubicBezTo>
                    <a:pt x="6017386" y="371183"/>
                    <a:pt x="6035547" y="388925"/>
                    <a:pt x="6056223" y="407365"/>
                  </a:cubicBezTo>
                  <a:cubicBezTo>
                    <a:pt x="6084722" y="381661"/>
                    <a:pt x="6108191" y="357493"/>
                    <a:pt x="6126632" y="334861"/>
                  </a:cubicBezTo>
                  <a:cubicBezTo>
                    <a:pt x="6145072" y="312230"/>
                    <a:pt x="6155690" y="296164"/>
                    <a:pt x="6158484" y="286665"/>
                  </a:cubicBezTo>
                  <a:lnTo>
                    <a:pt x="5861760" y="286665"/>
                  </a:lnTo>
                  <a:lnTo>
                    <a:pt x="5861760" y="209550"/>
                  </a:lnTo>
                  <a:lnTo>
                    <a:pt x="6000064" y="209550"/>
                  </a:lnTo>
                  <a:lnTo>
                    <a:pt x="6000064" y="145009"/>
                  </a:lnTo>
                  <a:lnTo>
                    <a:pt x="5861760" y="145009"/>
                  </a:lnTo>
                  <a:lnTo>
                    <a:pt x="5861760" y="67894"/>
                  </a:lnTo>
                  <a:lnTo>
                    <a:pt x="6000064" y="67894"/>
                  </a:lnTo>
                  <a:close/>
                  <a:moveTo>
                    <a:pt x="3568522" y="3353"/>
                  </a:moveTo>
                  <a:lnTo>
                    <a:pt x="3695090" y="3353"/>
                  </a:lnTo>
                  <a:lnTo>
                    <a:pt x="3705987" y="50292"/>
                  </a:lnTo>
                  <a:lnTo>
                    <a:pt x="3887876" y="50292"/>
                  </a:lnTo>
                  <a:lnTo>
                    <a:pt x="3887876" y="130759"/>
                  </a:lnTo>
                  <a:lnTo>
                    <a:pt x="3384118" y="130759"/>
                  </a:lnTo>
                  <a:lnTo>
                    <a:pt x="3384118" y="50292"/>
                  </a:lnTo>
                  <a:lnTo>
                    <a:pt x="3579418" y="50292"/>
                  </a:lnTo>
                  <a:close/>
                  <a:moveTo>
                    <a:pt x="7418222" y="2515"/>
                  </a:moveTo>
                  <a:lnTo>
                    <a:pt x="7450008" y="2515"/>
                  </a:lnTo>
                  <a:lnTo>
                    <a:pt x="7515243" y="2515"/>
                  </a:lnTo>
                  <a:lnTo>
                    <a:pt x="7807146" y="2515"/>
                  </a:lnTo>
                  <a:lnTo>
                    <a:pt x="7807146" y="259004"/>
                  </a:lnTo>
                  <a:cubicBezTo>
                    <a:pt x="7807146" y="271856"/>
                    <a:pt x="7804778" y="283731"/>
                    <a:pt x="7800042" y="294628"/>
                  </a:cubicBezTo>
                  <a:cubicBezTo>
                    <a:pt x="7795304" y="305524"/>
                    <a:pt x="7788758" y="315163"/>
                    <a:pt x="7780402" y="323545"/>
                  </a:cubicBezTo>
                  <a:cubicBezTo>
                    <a:pt x="7772046" y="331927"/>
                    <a:pt x="7762296" y="338493"/>
                    <a:pt x="7751151" y="343243"/>
                  </a:cubicBezTo>
                  <a:cubicBezTo>
                    <a:pt x="7740005" y="347993"/>
                    <a:pt x="7728024" y="350368"/>
                    <a:pt x="7715206" y="350368"/>
                  </a:cubicBezTo>
                  <a:lnTo>
                    <a:pt x="7515452" y="350368"/>
                  </a:lnTo>
                  <a:lnTo>
                    <a:pt x="7515452" y="515493"/>
                  </a:lnTo>
                  <a:cubicBezTo>
                    <a:pt x="7515452" y="523317"/>
                    <a:pt x="7517954" y="529743"/>
                    <a:pt x="7522957" y="534772"/>
                  </a:cubicBezTo>
                  <a:cubicBezTo>
                    <a:pt x="7527960" y="539801"/>
                    <a:pt x="7534072" y="542316"/>
                    <a:pt x="7541292" y="542316"/>
                  </a:cubicBezTo>
                  <a:lnTo>
                    <a:pt x="7607156" y="542316"/>
                  </a:lnTo>
                  <a:lnTo>
                    <a:pt x="7634674" y="605181"/>
                  </a:lnTo>
                  <a:lnTo>
                    <a:pt x="7509310" y="605181"/>
                  </a:lnTo>
                  <a:cubicBezTo>
                    <a:pt x="7496501" y="605181"/>
                    <a:pt x="7484664" y="602806"/>
                    <a:pt x="7473798" y="598056"/>
                  </a:cubicBezTo>
                  <a:cubicBezTo>
                    <a:pt x="7462932" y="593306"/>
                    <a:pt x="7453322" y="586880"/>
                    <a:pt x="7444966" y="578777"/>
                  </a:cubicBezTo>
                  <a:cubicBezTo>
                    <a:pt x="7436610" y="570675"/>
                    <a:pt x="7430064" y="561036"/>
                    <a:pt x="7425326" y="549860"/>
                  </a:cubicBezTo>
                  <a:cubicBezTo>
                    <a:pt x="7420590" y="538684"/>
                    <a:pt x="7418222" y="526669"/>
                    <a:pt x="7418222" y="513817"/>
                  </a:cubicBezTo>
                  <a:close/>
                  <a:moveTo>
                    <a:pt x="2449525" y="2515"/>
                  </a:moveTo>
                  <a:lnTo>
                    <a:pt x="2619680" y="2515"/>
                  </a:lnTo>
                  <a:lnTo>
                    <a:pt x="2649016" y="21793"/>
                  </a:lnTo>
                  <a:lnTo>
                    <a:pt x="3053867" y="21793"/>
                  </a:lnTo>
                  <a:lnTo>
                    <a:pt x="3053867" y="104775"/>
                  </a:lnTo>
                  <a:lnTo>
                    <a:pt x="2771394" y="104775"/>
                  </a:lnTo>
                  <a:lnTo>
                    <a:pt x="2845993" y="155067"/>
                  </a:lnTo>
                  <a:lnTo>
                    <a:pt x="3053867" y="142494"/>
                  </a:lnTo>
                  <a:lnTo>
                    <a:pt x="3053867" y="239725"/>
                  </a:lnTo>
                  <a:lnTo>
                    <a:pt x="2977591" y="243916"/>
                  </a:lnTo>
                  <a:lnTo>
                    <a:pt x="3067278" y="304267"/>
                  </a:lnTo>
                  <a:lnTo>
                    <a:pt x="2897123" y="304267"/>
                  </a:lnTo>
                  <a:lnTo>
                    <a:pt x="2821686" y="253137"/>
                  </a:lnTo>
                  <a:lnTo>
                    <a:pt x="2355646" y="280797"/>
                  </a:lnTo>
                  <a:lnTo>
                    <a:pt x="2355646" y="184404"/>
                  </a:lnTo>
                  <a:lnTo>
                    <a:pt x="2689250" y="164287"/>
                  </a:lnTo>
                  <a:lnTo>
                    <a:pt x="2601239" y="104775"/>
                  </a:lnTo>
                  <a:lnTo>
                    <a:pt x="2355646" y="104775"/>
                  </a:lnTo>
                  <a:lnTo>
                    <a:pt x="2355646" y="21793"/>
                  </a:lnTo>
                  <a:lnTo>
                    <a:pt x="2478862" y="21793"/>
                  </a:lnTo>
                  <a:close/>
                  <a:moveTo>
                    <a:pt x="1596695" y="2515"/>
                  </a:moveTo>
                  <a:lnTo>
                    <a:pt x="1724101" y="2515"/>
                  </a:lnTo>
                  <a:lnTo>
                    <a:pt x="1724101" y="98070"/>
                  </a:lnTo>
                  <a:lnTo>
                    <a:pt x="1780261" y="98070"/>
                  </a:lnTo>
                  <a:lnTo>
                    <a:pt x="1780261" y="181051"/>
                  </a:lnTo>
                  <a:lnTo>
                    <a:pt x="1724101" y="181051"/>
                  </a:lnTo>
                  <a:lnTo>
                    <a:pt x="1724101" y="607695"/>
                  </a:lnTo>
                  <a:lnTo>
                    <a:pt x="1596695" y="607695"/>
                  </a:lnTo>
                  <a:lnTo>
                    <a:pt x="1596695" y="181051"/>
                  </a:lnTo>
                  <a:lnTo>
                    <a:pt x="1541373" y="181051"/>
                  </a:lnTo>
                  <a:lnTo>
                    <a:pt x="1541373" y="98070"/>
                  </a:lnTo>
                  <a:lnTo>
                    <a:pt x="1596695" y="98070"/>
                  </a:lnTo>
                  <a:close/>
                  <a:moveTo>
                    <a:pt x="3255873" y="1677"/>
                  </a:moveTo>
                  <a:lnTo>
                    <a:pt x="3382441" y="1677"/>
                  </a:lnTo>
                  <a:lnTo>
                    <a:pt x="3317062" y="148362"/>
                  </a:lnTo>
                  <a:lnTo>
                    <a:pt x="3352266" y="148362"/>
                  </a:lnTo>
                  <a:lnTo>
                    <a:pt x="3352266" y="607695"/>
                  </a:lnTo>
                  <a:lnTo>
                    <a:pt x="3230727" y="607695"/>
                  </a:lnTo>
                  <a:lnTo>
                    <a:pt x="3230727" y="238887"/>
                  </a:lnTo>
                  <a:lnTo>
                    <a:pt x="3150260" y="238887"/>
                  </a:lnTo>
                  <a:close/>
                  <a:moveTo>
                    <a:pt x="2156612" y="1677"/>
                  </a:moveTo>
                  <a:lnTo>
                    <a:pt x="2258034" y="1677"/>
                  </a:lnTo>
                  <a:lnTo>
                    <a:pt x="2278151" y="101422"/>
                  </a:lnTo>
                  <a:lnTo>
                    <a:pt x="2092909" y="101422"/>
                  </a:lnTo>
                  <a:lnTo>
                    <a:pt x="2092909" y="120701"/>
                  </a:lnTo>
                  <a:lnTo>
                    <a:pt x="2159441" y="120701"/>
                  </a:lnTo>
                  <a:lnTo>
                    <a:pt x="2177973" y="120701"/>
                  </a:lnTo>
                  <a:cubicBezTo>
                    <a:pt x="2190319" y="120701"/>
                    <a:pt x="2202106" y="123096"/>
                    <a:pt x="2213335" y="127885"/>
                  </a:cubicBezTo>
                  <a:cubicBezTo>
                    <a:pt x="2224563" y="132674"/>
                    <a:pt x="2234390" y="139296"/>
                    <a:pt x="2242816" y="147753"/>
                  </a:cubicBezTo>
                  <a:cubicBezTo>
                    <a:pt x="2251241" y="156209"/>
                    <a:pt x="2257980" y="166073"/>
                    <a:pt x="2263031" y="177345"/>
                  </a:cubicBezTo>
                  <a:cubicBezTo>
                    <a:pt x="2268082" y="188617"/>
                    <a:pt x="2270607" y="200736"/>
                    <a:pt x="2270607" y="213702"/>
                  </a:cubicBezTo>
                  <a:lnTo>
                    <a:pt x="2270607" y="218770"/>
                  </a:lnTo>
                  <a:lnTo>
                    <a:pt x="2270607" y="274930"/>
                  </a:lnTo>
                  <a:lnTo>
                    <a:pt x="2270607" y="298399"/>
                  </a:lnTo>
                  <a:lnTo>
                    <a:pt x="2270607" y="354559"/>
                  </a:lnTo>
                  <a:lnTo>
                    <a:pt x="2270607" y="385572"/>
                  </a:lnTo>
                  <a:lnTo>
                    <a:pt x="2159965" y="385572"/>
                  </a:lnTo>
                  <a:lnTo>
                    <a:pt x="2159965" y="354559"/>
                  </a:lnTo>
                  <a:lnTo>
                    <a:pt x="2092909" y="354559"/>
                  </a:lnTo>
                  <a:lnTo>
                    <a:pt x="2092909" y="380543"/>
                  </a:lnTo>
                  <a:lnTo>
                    <a:pt x="1976399" y="380543"/>
                  </a:lnTo>
                  <a:lnTo>
                    <a:pt x="1976399" y="354559"/>
                  </a:lnTo>
                  <a:lnTo>
                    <a:pt x="1910181" y="354559"/>
                  </a:lnTo>
                  <a:lnTo>
                    <a:pt x="1910181" y="385572"/>
                  </a:lnTo>
                  <a:lnTo>
                    <a:pt x="1799539" y="385572"/>
                  </a:lnTo>
                  <a:lnTo>
                    <a:pt x="1799539" y="354559"/>
                  </a:lnTo>
                  <a:lnTo>
                    <a:pt x="1799539" y="298399"/>
                  </a:lnTo>
                  <a:lnTo>
                    <a:pt x="1799539" y="274930"/>
                  </a:lnTo>
                  <a:lnTo>
                    <a:pt x="1799539" y="218770"/>
                  </a:lnTo>
                  <a:lnTo>
                    <a:pt x="1799539" y="194463"/>
                  </a:lnTo>
                  <a:lnTo>
                    <a:pt x="1799539" y="120701"/>
                  </a:lnTo>
                  <a:lnTo>
                    <a:pt x="1910181" y="120701"/>
                  </a:lnTo>
                  <a:lnTo>
                    <a:pt x="1976399" y="120701"/>
                  </a:lnTo>
                  <a:lnTo>
                    <a:pt x="1976399" y="101422"/>
                  </a:lnTo>
                  <a:lnTo>
                    <a:pt x="1792833" y="101422"/>
                  </a:lnTo>
                  <a:lnTo>
                    <a:pt x="1792833" y="35205"/>
                  </a:lnTo>
                  <a:lnTo>
                    <a:pt x="1976399" y="35205"/>
                  </a:lnTo>
                  <a:lnTo>
                    <a:pt x="1976399" y="2515"/>
                  </a:lnTo>
                  <a:lnTo>
                    <a:pt x="2092909" y="2515"/>
                  </a:lnTo>
                  <a:lnTo>
                    <a:pt x="2092909" y="35205"/>
                  </a:lnTo>
                  <a:lnTo>
                    <a:pt x="2163318" y="35205"/>
                  </a:lnTo>
                  <a:close/>
                  <a:moveTo>
                    <a:pt x="978560" y="1677"/>
                  </a:moveTo>
                  <a:lnTo>
                    <a:pt x="1091717" y="1677"/>
                  </a:lnTo>
                  <a:lnTo>
                    <a:pt x="1071600" y="46939"/>
                  </a:lnTo>
                  <a:lnTo>
                    <a:pt x="1493215" y="46939"/>
                  </a:lnTo>
                  <a:lnTo>
                    <a:pt x="1493215" y="129921"/>
                  </a:lnTo>
                  <a:lnTo>
                    <a:pt x="1036396" y="129921"/>
                  </a:lnTo>
                  <a:lnTo>
                    <a:pt x="965987" y="290856"/>
                  </a:lnTo>
                  <a:lnTo>
                    <a:pt x="1119378" y="290856"/>
                  </a:lnTo>
                  <a:lnTo>
                    <a:pt x="1119378" y="190272"/>
                  </a:lnTo>
                  <a:lnTo>
                    <a:pt x="1234211" y="190272"/>
                  </a:lnTo>
                  <a:lnTo>
                    <a:pt x="1234211" y="290856"/>
                  </a:lnTo>
                  <a:lnTo>
                    <a:pt x="1451305" y="290856"/>
                  </a:lnTo>
                  <a:lnTo>
                    <a:pt x="1451305" y="373838"/>
                  </a:lnTo>
                  <a:lnTo>
                    <a:pt x="1234211" y="373838"/>
                  </a:lnTo>
                  <a:lnTo>
                    <a:pt x="1234211" y="528905"/>
                  </a:lnTo>
                  <a:cubicBezTo>
                    <a:pt x="1234211" y="540081"/>
                    <a:pt x="1232116" y="550418"/>
                    <a:pt x="1227925" y="559918"/>
                  </a:cubicBezTo>
                  <a:cubicBezTo>
                    <a:pt x="1223734" y="569418"/>
                    <a:pt x="1218146" y="577800"/>
                    <a:pt x="1211161" y="585064"/>
                  </a:cubicBezTo>
                  <a:cubicBezTo>
                    <a:pt x="1204176" y="592328"/>
                    <a:pt x="1195794" y="598056"/>
                    <a:pt x="1186015" y="602247"/>
                  </a:cubicBezTo>
                  <a:cubicBezTo>
                    <a:pt x="1176236" y="606438"/>
                    <a:pt x="1166038" y="608534"/>
                    <a:pt x="1155420" y="608534"/>
                  </a:cubicBezTo>
                  <a:lnTo>
                    <a:pt x="1128598" y="608534"/>
                  </a:lnTo>
                  <a:lnTo>
                    <a:pt x="1028852" y="608534"/>
                  </a:lnTo>
                  <a:lnTo>
                    <a:pt x="1066571" y="538963"/>
                  </a:lnTo>
                  <a:lnTo>
                    <a:pt x="1093393" y="538963"/>
                  </a:lnTo>
                  <a:cubicBezTo>
                    <a:pt x="1100658" y="538963"/>
                    <a:pt x="1106805" y="536448"/>
                    <a:pt x="1111834" y="531419"/>
                  </a:cubicBezTo>
                  <a:cubicBezTo>
                    <a:pt x="1116863" y="526390"/>
                    <a:pt x="1119378" y="519964"/>
                    <a:pt x="1119378" y="512141"/>
                  </a:cubicBezTo>
                  <a:lnTo>
                    <a:pt x="1119378" y="373838"/>
                  </a:lnTo>
                  <a:lnTo>
                    <a:pt x="930783" y="373838"/>
                  </a:lnTo>
                  <a:lnTo>
                    <a:pt x="878814" y="373838"/>
                  </a:lnTo>
                  <a:lnTo>
                    <a:pt x="817626" y="373838"/>
                  </a:lnTo>
                  <a:lnTo>
                    <a:pt x="923239" y="129921"/>
                  </a:lnTo>
                  <a:lnTo>
                    <a:pt x="784098" y="129921"/>
                  </a:lnTo>
                  <a:lnTo>
                    <a:pt x="784098" y="117217"/>
                  </a:lnTo>
                  <a:lnTo>
                    <a:pt x="784098" y="60482"/>
                  </a:lnTo>
                  <a:lnTo>
                    <a:pt x="784098" y="46939"/>
                  </a:lnTo>
                  <a:lnTo>
                    <a:pt x="958443" y="46939"/>
                  </a:lnTo>
                  <a:close/>
                  <a:moveTo>
                    <a:pt x="5640476" y="0"/>
                  </a:moveTo>
                  <a:lnTo>
                    <a:pt x="5747766" y="0"/>
                  </a:lnTo>
                  <a:lnTo>
                    <a:pt x="5747766" y="51130"/>
                  </a:lnTo>
                  <a:lnTo>
                    <a:pt x="5841644" y="51130"/>
                  </a:lnTo>
                  <a:lnTo>
                    <a:pt x="5841644" y="134112"/>
                  </a:lnTo>
                  <a:lnTo>
                    <a:pt x="5747766" y="134112"/>
                  </a:lnTo>
                  <a:lnTo>
                    <a:pt x="5747766" y="206197"/>
                  </a:lnTo>
                  <a:lnTo>
                    <a:pt x="5863437" y="206197"/>
                  </a:lnTo>
                  <a:lnTo>
                    <a:pt x="5747766" y="354559"/>
                  </a:lnTo>
                  <a:lnTo>
                    <a:pt x="5747766" y="518846"/>
                  </a:lnTo>
                  <a:cubicBezTo>
                    <a:pt x="5747766" y="531699"/>
                    <a:pt x="5745390" y="543573"/>
                    <a:pt x="5740640" y="554470"/>
                  </a:cubicBezTo>
                  <a:cubicBezTo>
                    <a:pt x="5735890" y="565366"/>
                    <a:pt x="5729325" y="575006"/>
                    <a:pt x="5720942" y="583388"/>
                  </a:cubicBezTo>
                  <a:cubicBezTo>
                    <a:pt x="5712560" y="591770"/>
                    <a:pt x="5702782" y="598335"/>
                    <a:pt x="5691606" y="603085"/>
                  </a:cubicBezTo>
                  <a:cubicBezTo>
                    <a:pt x="5680430" y="607835"/>
                    <a:pt x="5668416" y="610210"/>
                    <a:pt x="5655564" y="610210"/>
                  </a:cubicBezTo>
                  <a:lnTo>
                    <a:pt x="5568390" y="610210"/>
                  </a:lnTo>
                  <a:lnTo>
                    <a:pt x="5601080" y="538125"/>
                  </a:lnTo>
                  <a:lnTo>
                    <a:pt x="5614492" y="538125"/>
                  </a:lnTo>
                  <a:cubicBezTo>
                    <a:pt x="5621756" y="538125"/>
                    <a:pt x="5627902" y="535610"/>
                    <a:pt x="5632932" y="530581"/>
                  </a:cubicBezTo>
                  <a:cubicBezTo>
                    <a:pt x="5637961" y="525552"/>
                    <a:pt x="5640476" y="519405"/>
                    <a:pt x="5640476" y="512141"/>
                  </a:cubicBezTo>
                  <a:lnTo>
                    <a:pt x="5640476" y="462687"/>
                  </a:lnTo>
                  <a:lnTo>
                    <a:pt x="5532348" y="462687"/>
                  </a:lnTo>
                  <a:lnTo>
                    <a:pt x="5640476" y="324384"/>
                  </a:lnTo>
                  <a:lnTo>
                    <a:pt x="5640476" y="134112"/>
                  </a:lnTo>
                  <a:lnTo>
                    <a:pt x="5551626" y="134112"/>
                  </a:lnTo>
                  <a:lnTo>
                    <a:pt x="5551626" y="51130"/>
                  </a:lnTo>
                  <a:lnTo>
                    <a:pt x="5640476" y="5113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algn="just">
                <a:defRPr sz="600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阿里巴巴普惠体 H" panose="00020600040101010101" pitchFamily="18" charset="-122"/>
                  <a:ea typeface="阿里巴巴普惠体 H" panose="00020600040101010101" pitchFamily="18" charset="-122"/>
                  <a:cs typeface="阿里巴巴普惠体 H" panose="00020600040101010101" pitchFamily="18" charset="-122"/>
                </a:defRPr>
              </a:lvl1pPr>
            </a:lstStyle>
            <a:p>
              <a:pPr marL="0" marR="0" lvl="0" indent="0" algn="ju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66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庞门正道标题体" panose="02010600030101010101" pitchFamily="2" charset="-122"/>
                <a:ea typeface="庞门正道标题体" panose="02010600030101010101" pitchFamily="2" charset="-122"/>
                <a:sym typeface="+mn-lt"/>
              </a:endParaRP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785A91DE-B55F-4F59-AD59-C54B07C3C2D9}"/>
                </a:ext>
              </a:extLst>
            </p:cNvPr>
            <p:cNvSpPr txBox="1"/>
            <p:nvPr/>
          </p:nvSpPr>
          <p:spPr>
            <a:xfrm>
              <a:off x="9651061" y="887979"/>
              <a:ext cx="1719374" cy="71512"/>
            </a:xfrm>
            <a:custGeom>
              <a:avLst/>
              <a:gdLst/>
              <a:ahLst/>
              <a:cxnLst/>
              <a:rect l="l" t="t" r="r" b="b"/>
              <a:pathLst>
                <a:path w="1719374" h="71512">
                  <a:moveTo>
                    <a:pt x="1603549" y="47849"/>
                  </a:moveTo>
                  <a:lnTo>
                    <a:pt x="1611176" y="47849"/>
                  </a:lnTo>
                  <a:lnTo>
                    <a:pt x="1611176" y="55476"/>
                  </a:lnTo>
                  <a:cubicBezTo>
                    <a:pt x="1611176" y="58279"/>
                    <a:pt x="1610680" y="60542"/>
                    <a:pt x="1609688" y="62266"/>
                  </a:cubicBezTo>
                  <a:cubicBezTo>
                    <a:pt x="1608696" y="63990"/>
                    <a:pt x="1607121" y="65324"/>
                    <a:pt x="1604963" y="66266"/>
                  </a:cubicBezTo>
                  <a:lnTo>
                    <a:pt x="1603102" y="63401"/>
                  </a:lnTo>
                  <a:cubicBezTo>
                    <a:pt x="1604516" y="62781"/>
                    <a:pt x="1605558" y="61869"/>
                    <a:pt x="1606228" y="60666"/>
                  </a:cubicBezTo>
                  <a:cubicBezTo>
                    <a:pt x="1606897" y="59463"/>
                    <a:pt x="1607269" y="57733"/>
                    <a:pt x="1607344" y="55476"/>
                  </a:cubicBezTo>
                  <a:lnTo>
                    <a:pt x="1603549" y="55476"/>
                  </a:lnTo>
                  <a:close/>
                  <a:moveTo>
                    <a:pt x="1584648" y="47849"/>
                  </a:moveTo>
                  <a:lnTo>
                    <a:pt x="1592275" y="47849"/>
                  </a:lnTo>
                  <a:lnTo>
                    <a:pt x="1592275" y="55476"/>
                  </a:lnTo>
                  <a:lnTo>
                    <a:pt x="1584648" y="55476"/>
                  </a:lnTo>
                  <a:close/>
                  <a:moveTo>
                    <a:pt x="884076" y="35645"/>
                  </a:moveTo>
                  <a:cubicBezTo>
                    <a:pt x="881645" y="36637"/>
                    <a:pt x="877999" y="37480"/>
                    <a:pt x="873137" y="38175"/>
                  </a:cubicBezTo>
                  <a:cubicBezTo>
                    <a:pt x="870384" y="38572"/>
                    <a:pt x="868437" y="39018"/>
                    <a:pt x="867296" y="39514"/>
                  </a:cubicBezTo>
                  <a:cubicBezTo>
                    <a:pt x="866155" y="40010"/>
                    <a:pt x="865274" y="40736"/>
                    <a:pt x="864654" y="41691"/>
                  </a:cubicBezTo>
                  <a:cubicBezTo>
                    <a:pt x="864034" y="42646"/>
                    <a:pt x="863724" y="43706"/>
                    <a:pt x="863724" y="44872"/>
                  </a:cubicBezTo>
                  <a:cubicBezTo>
                    <a:pt x="863724" y="46658"/>
                    <a:pt x="864400" y="48146"/>
                    <a:pt x="865752" y="49337"/>
                  </a:cubicBezTo>
                  <a:cubicBezTo>
                    <a:pt x="867104" y="50527"/>
                    <a:pt x="869082" y="51123"/>
                    <a:pt x="871686" y="51123"/>
                  </a:cubicBezTo>
                  <a:cubicBezTo>
                    <a:pt x="874266" y="51123"/>
                    <a:pt x="876561" y="50559"/>
                    <a:pt x="878570" y="49430"/>
                  </a:cubicBezTo>
                  <a:cubicBezTo>
                    <a:pt x="880579" y="48301"/>
                    <a:pt x="882055" y="46757"/>
                    <a:pt x="882997" y="44798"/>
                  </a:cubicBezTo>
                  <a:cubicBezTo>
                    <a:pt x="883717" y="43285"/>
                    <a:pt x="884076" y="41052"/>
                    <a:pt x="884076" y="38100"/>
                  </a:cubicBezTo>
                  <a:close/>
                  <a:moveTo>
                    <a:pt x="541176" y="35645"/>
                  </a:moveTo>
                  <a:cubicBezTo>
                    <a:pt x="538745" y="36637"/>
                    <a:pt x="535099" y="37480"/>
                    <a:pt x="530237" y="38175"/>
                  </a:cubicBezTo>
                  <a:cubicBezTo>
                    <a:pt x="527484" y="38572"/>
                    <a:pt x="525537" y="39018"/>
                    <a:pt x="524396" y="39514"/>
                  </a:cubicBezTo>
                  <a:cubicBezTo>
                    <a:pt x="523255" y="40010"/>
                    <a:pt x="522374" y="40736"/>
                    <a:pt x="521754" y="41691"/>
                  </a:cubicBezTo>
                  <a:cubicBezTo>
                    <a:pt x="521134" y="42646"/>
                    <a:pt x="520824" y="43706"/>
                    <a:pt x="520824" y="44872"/>
                  </a:cubicBezTo>
                  <a:cubicBezTo>
                    <a:pt x="520824" y="46658"/>
                    <a:pt x="521500" y="48146"/>
                    <a:pt x="522852" y="49337"/>
                  </a:cubicBezTo>
                  <a:cubicBezTo>
                    <a:pt x="524204" y="50527"/>
                    <a:pt x="526182" y="51123"/>
                    <a:pt x="528786" y="51123"/>
                  </a:cubicBezTo>
                  <a:cubicBezTo>
                    <a:pt x="531366" y="51123"/>
                    <a:pt x="533661" y="50559"/>
                    <a:pt x="535670" y="49430"/>
                  </a:cubicBezTo>
                  <a:cubicBezTo>
                    <a:pt x="537679" y="48301"/>
                    <a:pt x="539155" y="46757"/>
                    <a:pt x="540097" y="44798"/>
                  </a:cubicBezTo>
                  <a:cubicBezTo>
                    <a:pt x="540817" y="43285"/>
                    <a:pt x="541176" y="41052"/>
                    <a:pt x="541176" y="38100"/>
                  </a:cubicBezTo>
                  <a:close/>
                  <a:moveTo>
                    <a:pt x="112551" y="35645"/>
                  </a:moveTo>
                  <a:cubicBezTo>
                    <a:pt x="110120" y="36637"/>
                    <a:pt x="106474" y="37480"/>
                    <a:pt x="101612" y="38175"/>
                  </a:cubicBezTo>
                  <a:cubicBezTo>
                    <a:pt x="98859" y="38572"/>
                    <a:pt x="96912" y="39018"/>
                    <a:pt x="95771" y="39514"/>
                  </a:cubicBezTo>
                  <a:cubicBezTo>
                    <a:pt x="94630" y="40010"/>
                    <a:pt x="93749" y="40736"/>
                    <a:pt x="93129" y="41691"/>
                  </a:cubicBezTo>
                  <a:cubicBezTo>
                    <a:pt x="92509" y="42646"/>
                    <a:pt x="92199" y="43706"/>
                    <a:pt x="92199" y="44872"/>
                  </a:cubicBezTo>
                  <a:cubicBezTo>
                    <a:pt x="92199" y="46658"/>
                    <a:pt x="92875" y="48146"/>
                    <a:pt x="94227" y="49337"/>
                  </a:cubicBezTo>
                  <a:cubicBezTo>
                    <a:pt x="95579" y="50527"/>
                    <a:pt x="97557" y="51123"/>
                    <a:pt x="100161" y="51123"/>
                  </a:cubicBezTo>
                  <a:cubicBezTo>
                    <a:pt x="102741" y="51123"/>
                    <a:pt x="105035" y="50559"/>
                    <a:pt x="107045" y="49430"/>
                  </a:cubicBezTo>
                  <a:cubicBezTo>
                    <a:pt x="109054" y="48301"/>
                    <a:pt x="110530" y="46757"/>
                    <a:pt x="111472" y="44798"/>
                  </a:cubicBezTo>
                  <a:cubicBezTo>
                    <a:pt x="112192" y="43285"/>
                    <a:pt x="112551" y="41052"/>
                    <a:pt x="112551" y="38100"/>
                  </a:cubicBezTo>
                  <a:close/>
                  <a:moveTo>
                    <a:pt x="1702445" y="20613"/>
                  </a:moveTo>
                  <a:cubicBezTo>
                    <a:pt x="1699469" y="20613"/>
                    <a:pt x="1696982" y="21828"/>
                    <a:pt x="1694985" y="24259"/>
                  </a:cubicBezTo>
                  <a:cubicBezTo>
                    <a:pt x="1692988" y="26690"/>
                    <a:pt x="1691990" y="30523"/>
                    <a:pt x="1691990" y="35756"/>
                  </a:cubicBezTo>
                  <a:cubicBezTo>
                    <a:pt x="1691990" y="40816"/>
                    <a:pt x="1693056" y="44599"/>
                    <a:pt x="1695190" y="47104"/>
                  </a:cubicBezTo>
                  <a:cubicBezTo>
                    <a:pt x="1697323" y="49610"/>
                    <a:pt x="1699841" y="50862"/>
                    <a:pt x="1702743" y="50862"/>
                  </a:cubicBezTo>
                  <a:cubicBezTo>
                    <a:pt x="1705669" y="50862"/>
                    <a:pt x="1708156" y="49666"/>
                    <a:pt x="1710203" y="47272"/>
                  </a:cubicBezTo>
                  <a:cubicBezTo>
                    <a:pt x="1712249" y="44878"/>
                    <a:pt x="1713272" y="41226"/>
                    <a:pt x="1713272" y="36314"/>
                  </a:cubicBezTo>
                  <a:cubicBezTo>
                    <a:pt x="1713272" y="30907"/>
                    <a:pt x="1712231" y="26938"/>
                    <a:pt x="1710147" y="24408"/>
                  </a:cubicBezTo>
                  <a:cubicBezTo>
                    <a:pt x="1708063" y="21878"/>
                    <a:pt x="1705496" y="20613"/>
                    <a:pt x="1702445" y="20613"/>
                  </a:cubicBezTo>
                  <a:close/>
                  <a:moveTo>
                    <a:pt x="1551161" y="20613"/>
                  </a:moveTo>
                  <a:cubicBezTo>
                    <a:pt x="1547813" y="20613"/>
                    <a:pt x="1545034" y="21866"/>
                    <a:pt x="1542827" y="24371"/>
                  </a:cubicBezTo>
                  <a:cubicBezTo>
                    <a:pt x="1540619" y="26876"/>
                    <a:pt x="1539515" y="30659"/>
                    <a:pt x="1539515" y="35719"/>
                  </a:cubicBezTo>
                  <a:cubicBezTo>
                    <a:pt x="1539515" y="40779"/>
                    <a:pt x="1540619" y="44568"/>
                    <a:pt x="1542827" y="47086"/>
                  </a:cubicBezTo>
                  <a:cubicBezTo>
                    <a:pt x="1545034" y="49604"/>
                    <a:pt x="1547813" y="50862"/>
                    <a:pt x="1551161" y="50862"/>
                  </a:cubicBezTo>
                  <a:cubicBezTo>
                    <a:pt x="1554485" y="50862"/>
                    <a:pt x="1557251" y="49597"/>
                    <a:pt x="1559458" y="47067"/>
                  </a:cubicBezTo>
                  <a:cubicBezTo>
                    <a:pt x="1561666" y="44537"/>
                    <a:pt x="1562770" y="40680"/>
                    <a:pt x="1562770" y="35496"/>
                  </a:cubicBezTo>
                  <a:cubicBezTo>
                    <a:pt x="1562770" y="30609"/>
                    <a:pt x="1561660" y="26907"/>
                    <a:pt x="1559440" y="24390"/>
                  </a:cubicBezTo>
                  <a:cubicBezTo>
                    <a:pt x="1557220" y="21872"/>
                    <a:pt x="1554460" y="20613"/>
                    <a:pt x="1551161" y="20613"/>
                  </a:cubicBezTo>
                  <a:close/>
                  <a:moveTo>
                    <a:pt x="1397757" y="20613"/>
                  </a:moveTo>
                  <a:cubicBezTo>
                    <a:pt x="1394780" y="20613"/>
                    <a:pt x="1392250" y="21822"/>
                    <a:pt x="1390166" y="24241"/>
                  </a:cubicBezTo>
                  <a:cubicBezTo>
                    <a:pt x="1388083" y="26659"/>
                    <a:pt x="1387041" y="30250"/>
                    <a:pt x="1387041" y="35012"/>
                  </a:cubicBezTo>
                  <a:cubicBezTo>
                    <a:pt x="1387041" y="40196"/>
                    <a:pt x="1388070" y="43979"/>
                    <a:pt x="1390129" y="46360"/>
                  </a:cubicBezTo>
                  <a:cubicBezTo>
                    <a:pt x="1392188" y="48742"/>
                    <a:pt x="1394768" y="49932"/>
                    <a:pt x="1397868" y="49932"/>
                  </a:cubicBezTo>
                  <a:cubicBezTo>
                    <a:pt x="1400944" y="49932"/>
                    <a:pt x="1403524" y="48748"/>
                    <a:pt x="1405607" y="46379"/>
                  </a:cubicBezTo>
                  <a:cubicBezTo>
                    <a:pt x="1407691" y="44010"/>
                    <a:pt x="1408733" y="40296"/>
                    <a:pt x="1408733" y="35235"/>
                  </a:cubicBezTo>
                  <a:cubicBezTo>
                    <a:pt x="1408733" y="30398"/>
                    <a:pt x="1407660" y="26752"/>
                    <a:pt x="1405514" y="24297"/>
                  </a:cubicBezTo>
                  <a:cubicBezTo>
                    <a:pt x="1403369" y="21841"/>
                    <a:pt x="1400783" y="20613"/>
                    <a:pt x="1397757" y="20613"/>
                  </a:cubicBezTo>
                  <a:close/>
                  <a:moveTo>
                    <a:pt x="1351136" y="20613"/>
                  </a:moveTo>
                  <a:cubicBezTo>
                    <a:pt x="1347788" y="20613"/>
                    <a:pt x="1345009" y="21866"/>
                    <a:pt x="1342802" y="24371"/>
                  </a:cubicBezTo>
                  <a:cubicBezTo>
                    <a:pt x="1340594" y="26876"/>
                    <a:pt x="1339490" y="30659"/>
                    <a:pt x="1339490" y="35719"/>
                  </a:cubicBezTo>
                  <a:cubicBezTo>
                    <a:pt x="1339490" y="40779"/>
                    <a:pt x="1340594" y="44568"/>
                    <a:pt x="1342802" y="47086"/>
                  </a:cubicBezTo>
                  <a:cubicBezTo>
                    <a:pt x="1345009" y="49604"/>
                    <a:pt x="1347788" y="50862"/>
                    <a:pt x="1351136" y="50862"/>
                  </a:cubicBezTo>
                  <a:cubicBezTo>
                    <a:pt x="1354460" y="50862"/>
                    <a:pt x="1357226" y="49597"/>
                    <a:pt x="1359433" y="47067"/>
                  </a:cubicBezTo>
                  <a:cubicBezTo>
                    <a:pt x="1361641" y="44537"/>
                    <a:pt x="1362745" y="40680"/>
                    <a:pt x="1362745" y="35496"/>
                  </a:cubicBezTo>
                  <a:cubicBezTo>
                    <a:pt x="1362745" y="30609"/>
                    <a:pt x="1361635" y="26907"/>
                    <a:pt x="1359415" y="24390"/>
                  </a:cubicBezTo>
                  <a:cubicBezTo>
                    <a:pt x="1357195" y="21872"/>
                    <a:pt x="1354435" y="20613"/>
                    <a:pt x="1351136" y="20613"/>
                  </a:cubicBezTo>
                  <a:close/>
                  <a:moveTo>
                    <a:pt x="1293986" y="20613"/>
                  </a:moveTo>
                  <a:cubicBezTo>
                    <a:pt x="1290638" y="20613"/>
                    <a:pt x="1287859" y="21866"/>
                    <a:pt x="1285652" y="24371"/>
                  </a:cubicBezTo>
                  <a:cubicBezTo>
                    <a:pt x="1283444" y="26876"/>
                    <a:pt x="1282340" y="30659"/>
                    <a:pt x="1282340" y="35719"/>
                  </a:cubicBezTo>
                  <a:cubicBezTo>
                    <a:pt x="1282340" y="40779"/>
                    <a:pt x="1283444" y="44568"/>
                    <a:pt x="1285652" y="47086"/>
                  </a:cubicBezTo>
                  <a:cubicBezTo>
                    <a:pt x="1287859" y="49604"/>
                    <a:pt x="1290638" y="50862"/>
                    <a:pt x="1293986" y="50862"/>
                  </a:cubicBezTo>
                  <a:cubicBezTo>
                    <a:pt x="1297310" y="50862"/>
                    <a:pt x="1300076" y="49597"/>
                    <a:pt x="1302283" y="47067"/>
                  </a:cubicBezTo>
                  <a:cubicBezTo>
                    <a:pt x="1304491" y="44537"/>
                    <a:pt x="1305595" y="40680"/>
                    <a:pt x="1305595" y="35496"/>
                  </a:cubicBezTo>
                  <a:cubicBezTo>
                    <a:pt x="1305595" y="30609"/>
                    <a:pt x="1304485" y="26907"/>
                    <a:pt x="1302265" y="24390"/>
                  </a:cubicBezTo>
                  <a:cubicBezTo>
                    <a:pt x="1300045" y="21872"/>
                    <a:pt x="1297285" y="20613"/>
                    <a:pt x="1293986" y="20613"/>
                  </a:cubicBezTo>
                  <a:close/>
                  <a:moveTo>
                    <a:pt x="951086" y="20613"/>
                  </a:moveTo>
                  <a:cubicBezTo>
                    <a:pt x="947738" y="20613"/>
                    <a:pt x="944959" y="21866"/>
                    <a:pt x="942752" y="24371"/>
                  </a:cubicBezTo>
                  <a:cubicBezTo>
                    <a:pt x="940544" y="26876"/>
                    <a:pt x="939440" y="30659"/>
                    <a:pt x="939440" y="35719"/>
                  </a:cubicBezTo>
                  <a:cubicBezTo>
                    <a:pt x="939440" y="40779"/>
                    <a:pt x="940544" y="44568"/>
                    <a:pt x="942752" y="47086"/>
                  </a:cubicBezTo>
                  <a:cubicBezTo>
                    <a:pt x="944959" y="49604"/>
                    <a:pt x="947738" y="50862"/>
                    <a:pt x="951086" y="50862"/>
                  </a:cubicBezTo>
                  <a:cubicBezTo>
                    <a:pt x="954410" y="50862"/>
                    <a:pt x="957176" y="49597"/>
                    <a:pt x="959383" y="47067"/>
                  </a:cubicBezTo>
                  <a:cubicBezTo>
                    <a:pt x="961591" y="44537"/>
                    <a:pt x="962695" y="40680"/>
                    <a:pt x="962695" y="35496"/>
                  </a:cubicBezTo>
                  <a:cubicBezTo>
                    <a:pt x="962695" y="30609"/>
                    <a:pt x="961585" y="26907"/>
                    <a:pt x="959365" y="24390"/>
                  </a:cubicBezTo>
                  <a:cubicBezTo>
                    <a:pt x="957145" y="21872"/>
                    <a:pt x="954385" y="20613"/>
                    <a:pt x="951086" y="20613"/>
                  </a:cubicBezTo>
                  <a:close/>
                  <a:moveTo>
                    <a:pt x="741536" y="20613"/>
                  </a:moveTo>
                  <a:cubicBezTo>
                    <a:pt x="738188" y="20613"/>
                    <a:pt x="735409" y="21866"/>
                    <a:pt x="733202" y="24371"/>
                  </a:cubicBezTo>
                  <a:cubicBezTo>
                    <a:pt x="730994" y="26876"/>
                    <a:pt x="729890" y="30659"/>
                    <a:pt x="729890" y="35719"/>
                  </a:cubicBezTo>
                  <a:cubicBezTo>
                    <a:pt x="729890" y="40779"/>
                    <a:pt x="730994" y="44568"/>
                    <a:pt x="733202" y="47086"/>
                  </a:cubicBezTo>
                  <a:cubicBezTo>
                    <a:pt x="735409" y="49604"/>
                    <a:pt x="738188" y="50862"/>
                    <a:pt x="741536" y="50862"/>
                  </a:cubicBezTo>
                  <a:cubicBezTo>
                    <a:pt x="744860" y="50862"/>
                    <a:pt x="747626" y="49597"/>
                    <a:pt x="749833" y="47067"/>
                  </a:cubicBezTo>
                  <a:cubicBezTo>
                    <a:pt x="752041" y="44537"/>
                    <a:pt x="753145" y="40680"/>
                    <a:pt x="753145" y="35496"/>
                  </a:cubicBezTo>
                  <a:cubicBezTo>
                    <a:pt x="753145" y="30609"/>
                    <a:pt x="752035" y="26907"/>
                    <a:pt x="749815" y="24390"/>
                  </a:cubicBezTo>
                  <a:cubicBezTo>
                    <a:pt x="747595" y="21872"/>
                    <a:pt x="744835" y="20613"/>
                    <a:pt x="741536" y="20613"/>
                  </a:cubicBezTo>
                  <a:close/>
                  <a:moveTo>
                    <a:pt x="570086" y="20613"/>
                  </a:moveTo>
                  <a:cubicBezTo>
                    <a:pt x="566738" y="20613"/>
                    <a:pt x="563959" y="21866"/>
                    <a:pt x="561752" y="24371"/>
                  </a:cubicBezTo>
                  <a:cubicBezTo>
                    <a:pt x="559544" y="26876"/>
                    <a:pt x="558440" y="30659"/>
                    <a:pt x="558440" y="35719"/>
                  </a:cubicBezTo>
                  <a:cubicBezTo>
                    <a:pt x="558440" y="40779"/>
                    <a:pt x="559544" y="44568"/>
                    <a:pt x="561752" y="47086"/>
                  </a:cubicBezTo>
                  <a:cubicBezTo>
                    <a:pt x="563959" y="49604"/>
                    <a:pt x="566738" y="50862"/>
                    <a:pt x="570086" y="50862"/>
                  </a:cubicBezTo>
                  <a:cubicBezTo>
                    <a:pt x="573410" y="50862"/>
                    <a:pt x="576176" y="49597"/>
                    <a:pt x="578383" y="47067"/>
                  </a:cubicBezTo>
                  <a:cubicBezTo>
                    <a:pt x="580591" y="44537"/>
                    <a:pt x="581695" y="40680"/>
                    <a:pt x="581695" y="35496"/>
                  </a:cubicBezTo>
                  <a:cubicBezTo>
                    <a:pt x="581695" y="30609"/>
                    <a:pt x="580585" y="26907"/>
                    <a:pt x="578365" y="24390"/>
                  </a:cubicBezTo>
                  <a:cubicBezTo>
                    <a:pt x="576145" y="21872"/>
                    <a:pt x="573385" y="20613"/>
                    <a:pt x="570086" y="20613"/>
                  </a:cubicBezTo>
                  <a:close/>
                  <a:moveTo>
                    <a:pt x="446261" y="20613"/>
                  </a:moveTo>
                  <a:cubicBezTo>
                    <a:pt x="442913" y="20613"/>
                    <a:pt x="440134" y="21866"/>
                    <a:pt x="437927" y="24371"/>
                  </a:cubicBezTo>
                  <a:cubicBezTo>
                    <a:pt x="435719" y="26876"/>
                    <a:pt x="434615" y="30659"/>
                    <a:pt x="434615" y="35719"/>
                  </a:cubicBezTo>
                  <a:cubicBezTo>
                    <a:pt x="434615" y="40779"/>
                    <a:pt x="435719" y="44568"/>
                    <a:pt x="437927" y="47086"/>
                  </a:cubicBezTo>
                  <a:cubicBezTo>
                    <a:pt x="440134" y="49604"/>
                    <a:pt x="442913" y="50862"/>
                    <a:pt x="446261" y="50862"/>
                  </a:cubicBezTo>
                  <a:cubicBezTo>
                    <a:pt x="449585" y="50862"/>
                    <a:pt x="452351" y="49597"/>
                    <a:pt x="454558" y="47067"/>
                  </a:cubicBezTo>
                  <a:cubicBezTo>
                    <a:pt x="456766" y="44537"/>
                    <a:pt x="457870" y="40680"/>
                    <a:pt x="457870" y="35496"/>
                  </a:cubicBezTo>
                  <a:cubicBezTo>
                    <a:pt x="457870" y="30609"/>
                    <a:pt x="456760" y="26907"/>
                    <a:pt x="454540" y="24390"/>
                  </a:cubicBezTo>
                  <a:cubicBezTo>
                    <a:pt x="452320" y="21872"/>
                    <a:pt x="449560" y="20613"/>
                    <a:pt x="446261" y="20613"/>
                  </a:cubicBezTo>
                  <a:close/>
                  <a:moveTo>
                    <a:pt x="321432" y="20613"/>
                  </a:moveTo>
                  <a:cubicBezTo>
                    <a:pt x="318455" y="20613"/>
                    <a:pt x="315925" y="21822"/>
                    <a:pt x="313841" y="24241"/>
                  </a:cubicBezTo>
                  <a:cubicBezTo>
                    <a:pt x="311758" y="26659"/>
                    <a:pt x="310716" y="30250"/>
                    <a:pt x="310716" y="35012"/>
                  </a:cubicBezTo>
                  <a:cubicBezTo>
                    <a:pt x="310716" y="40196"/>
                    <a:pt x="311745" y="43979"/>
                    <a:pt x="313804" y="46360"/>
                  </a:cubicBezTo>
                  <a:cubicBezTo>
                    <a:pt x="315863" y="48742"/>
                    <a:pt x="318443" y="49932"/>
                    <a:pt x="321543" y="49932"/>
                  </a:cubicBezTo>
                  <a:cubicBezTo>
                    <a:pt x="324619" y="49932"/>
                    <a:pt x="327199" y="48748"/>
                    <a:pt x="329282" y="46379"/>
                  </a:cubicBezTo>
                  <a:cubicBezTo>
                    <a:pt x="331366" y="44010"/>
                    <a:pt x="332408" y="40296"/>
                    <a:pt x="332408" y="35235"/>
                  </a:cubicBezTo>
                  <a:cubicBezTo>
                    <a:pt x="332408" y="30398"/>
                    <a:pt x="331335" y="26752"/>
                    <a:pt x="329189" y="24297"/>
                  </a:cubicBezTo>
                  <a:cubicBezTo>
                    <a:pt x="327044" y="21841"/>
                    <a:pt x="324458" y="20613"/>
                    <a:pt x="321432" y="20613"/>
                  </a:cubicBezTo>
                  <a:close/>
                  <a:moveTo>
                    <a:pt x="236711" y="20613"/>
                  </a:moveTo>
                  <a:cubicBezTo>
                    <a:pt x="233363" y="20613"/>
                    <a:pt x="230584" y="21866"/>
                    <a:pt x="228377" y="24371"/>
                  </a:cubicBezTo>
                  <a:cubicBezTo>
                    <a:pt x="226169" y="26876"/>
                    <a:pt x="225065" y="30659"/>
                    <a:pt x="225065" y="35719"/>
                  </a:cubicBezTo>
                  <a:cubicBezTo>
                    <a:pt x="225065" y="40779"/>
                    <a:pt x="226169" y="44568"/>
                    <a:pt x="228377" y="47086"/>
                  </a:cubicBezTo>
                  <a:cubicBezTo>
                    <a:pt x="230584" y="49604"/>
                    <a:pt x="233363" y="50862"/>
                    <a:pt x="236711" y="50862"/>
                  </a:cubicBezTo>
                  <a:cubicBezTo>
                    <a:pt x="240035" y="50862"/>
                    <a:pt x="242801" y="49597"/>
                    <a:pt x="245008" y="47067"/>
                  </a:cubicBezTo>
                  <a:cubicBezTo>
                    <a:pt x="247216" y="44537"/>
                    <a:pt x="248320" y="40680"/>
                    <a:pt x="248320" y="35496"/>
                  </a:cubicBezTo>
                  <a:cubicBezTo>
                    <a:pt x="248320" y="30609"/>
                    <a:pt x="247210" y="26907"/>
                    <a:pt x="244990" y="24390"/>
                  </a:cubicBezTo>
                  <a:cubicBezTo>
                    <a:pt x="242770" y="21872"/>
                    <a:pt x="240010" y="20613"/>
                    <a:pt x="236711" y="20613"/>
                  </a:cubicBezTo>
                  <a:close/>
                  <a:moveTo>
                    <a:pt x="187970" y="20613"/>
                  </a:moveTo>
                  <a:cubicBezTo>
                    <a:pt x="184993" y="20613"/>
                    <a:pt x="182507" y="21828"/>
                    <a:pt x="180510" y="24259"/>
                  </a:cubicBezTo>
                  <a:cubicBezTo>
                    <a:pt x="178513" y="26690"/>
                    <a:pt x="177515" y="30523"/>
                    <a:pt x="177515" y="35756"/>
                  </a:cubicBezTo>
                  <a:cubicBezTo>
                    <a:pt x="177515" y="40816"/>
                    <a:pt x="178581" y="44599"/>
                    <a:pt x="180715" y="47104"/>
                  </a:cubicBezTo>
                  <a:cubicBezTo>
                    <a:pt x="182848" y="49610"/>
                    <a:pt x="185365" y="50862"/>
                    <a:pt x="188268" y="50862"/>
                  </a:cubicBezTo>
                  <a:cubicBezTo>
                    <a:pt x="191195" y="50862"/>
                    <a:pt x="193681" y="49666"/>
                    <a:pt x="195728" y="47272"/>
                  </a:cubicBezTo>
                  <a:cubicBezTo>
                    <a:pt x="197774" y="44878"/>
                    <a:pt x="198797" y="41226"/>
                    <a:pt x="198797" y="36314"/>
                  </a:cubicBezTo>
                  <a:cubicBezTo>
                    <a:pt x="198797" y="30907"/>
                    <a:pt x="197755" y="26938"/>
                    <a:pt x="195672" y="24408"/>
                  </a:cubicBezTo>
                  <a:cubicBezTo>
                    <a:pt x="193588" y="21878"/>
                    <a:pt x="191021" y="20613"/>
                    <a:pt x="187970" y="20613"/>
                  </a:cubicBezTo>
                  <a:close/>
                  <a:moveTo>
                    <a:pt x="1122797" y="20576"/>
                  </a:moveTo>
                  <a:cubicBezTo>
                    <a:pt x="1119721" y="20576"/>
                    <a:pt x="1117135" y="21605"/>
                    <a:pt x="1115039" y="23664"/>
                  </a:cubicBezTo>
                  <a:cubicBezTo>
                    <a:pt x="1112943" y="25723"/>
                    <a:pt x="1111783" y="28476"/>
                    <a:pt x="1111560" y="31924"/>
                  </a:cubicBezTo>
                  <a:lnTo>
                    <a:pt x="1133624" y="31924"/>
                  </a:lnTo>
                  <a:cubicBezTo>
                    <a:pt x="1133326" y="28600"/>
                    <a:pt x="1132483" y="26107"/>
                    <a:pt x="1131094" y="24445"/>
                  </a:cubicBezTo>
                  <a:cubicBezTo>
                    <a:pt x="1128961" y="21866"/>
                    <a:pt x="1126195" y="20576"/>
                    <a:pt x="1122797" y="20576"/>
                  </a:cubicBezTo>
                  <a:close/>
                  <a:moveTo>
                    <a:pt x="409017" y="20576"/>
                  </a:moveTo>
                  <a:cubicBezTo>
                    <a:pt x="406090" y="20576"/>
                    <a:pt x="403560" y="21847"/>
                    <a:pt x="401427" y="24390"/>
                  </a:cubicBezTo>
                  <a:cubicBezTo>
                    <a:pt x="399293" y="26932"/>
                    <a:pt x="398227" y="30609"/>
                    <a:pt x="398227" y="35421"/>
                  </a:cubicBezTo>
                  <a:cubicBezTo>
                    <a:pt x="398227" y="40159"/>
                    <a:pt x="398872" y="43582"/>
                    <a:pt x="400162" y="45691"/>
                  </a:cubicBezTo>
                  <a:cubicBezTo>
                    <a:pt x="402270" y="49138"/>
                    <a:pt x="405123" y="50862"/>
                    <a:pt x="408719" y="50862"/>
                  </a:cubicBezTo>
                  <a:cubicBezTo>
                    <a:pt x="411646" y="50862"/>
                    <a:pt x="414176" y="49591"/>
                    <a:pt x="416309" y="47049"/>
                  </a:cubicBezTo>
                  <a:cubicBezTo>
                    <a:pt x="418443" y="44506"/>
                    <a:pt x="419509" y="40717"/>
                    <a:pt x="419509" y="35682"/>
                  </a:cubicBezTo>
                  <a:cubicBezTo>
                    <a:pt x="419509" y="30523"/>
                    <a:pt x="418486" y="26715"/>
                    <a:pt x="416440" y="24259"/>
                  </a:cubicBezTo>
                  <a:cubicBezTo>
                    <a:pt x="414393" y="21804"/>
                    <a:pt x="411919" y="20576"/>
                    <a:pt x="409017" y="20576"/>
                  </a:cubicBezTo>
                  <a:close/>
                  <a:moveTo>
                    <a:pt x="1417030" y="15962"/>
                  </a:moveTo>
                  <a:lnTo>
                    <a:pt x="1424248" y="15962"/>
                  </a:lnTo>
                  <a:lnTo>
                    <a:pt x="1432471" y="38844"/>
                  </a:lnTo>
                  <a:cubicBezTo>
                    <a:pt x="1433537" y="41747"/>
                    <a:pt x="1434492" y="44798"/>
                    <a:pt x="1435336" y="47997"/>
                  </a:cubicBezTo>
                  <a:cubicBezTo>
                    <a:pt x="1436105" y="44922"/>
                    <a:pt x="1437022" y="41920"/>
                    <a:pt x="1438089" y="38993"/>
                  </a:cubicBezTo>
                  <a:lnTo>
                    <a:pt x="1446535" y="15962"/>
                  </a:lnTo>
                  <a:lnTo>
                    <a:pt x="1453232" y="15962"/>
                  </a:lnTo>
                  <a:lnTo>
                    <a:pt x="1438201" y="56146"/>
                  </a:lnTo>
                  <a:cubicBezTo>
                    <a:pt x="1436588" y="60487"/>
                    <a:pt x="1435336" y="63476"/>
                    <a:pt x="1434443" y="65113"/>
                  </a:cubicBezTo>
                  <a:cubicBezTo>
                    <a:pt x="1433252" y="67320"/>
                    <a:pt x="1431888" y="68939"/>
                    <a:pt x="1430350" y="69968"/>
                  </a:cubicBezTo>
                  <a:cubicBezTo>
                    <a:pt x="1428812" y="70998"/>
                    <a:pt x="1426977" y="71512"/>
                    <a:pt x="1424843" y="71512"/>
                  </a:cubicBezTo>
                  <a:cubicBezTo>
                    <a:pt x="1423553" y="71512"/>
                    <a:pt x="1422115" y="71239"/>
                    <a:pt x="1420527" y="70694"/>
                  </a:cubicBezTo>
                  <a:lnTo>
                    <a:pt x="1419783" y="64406"/>
                  </a:lnTo>
                  <a:cubicBezTo>
                    <a:pt x="1421247" y="64803"/>
                    <a:pt x="1422524" y="65001"/>
                    <a:pt x="1423615" y="65001"/>
                  </a:cubicBezTo>
                  <a:cubicBezTo>
                    <a:pt x="1425104" y="65001"/>
                    <a:pt x="1426295" y="64753"/>
                    <a:pt x="1427187" y="64257"/>
                  </a:cubicBezTo>
                  <a:cubicBezTo>
                    <a:pt x="1428080" y="63761"/>
                    <a:pt x="1428812" y="63066"/>
                    <a:pt x="1429383" y="62173"/>
                  </a:cubicBezTo>
                  <a:cubicBezTo>
                    <a:pt x="1429804" y="61504"/>
                    <a:pt x="1430486" y="59842"/>
                    <a:pt x="1431429" y="57188"/>
                  </a:cubicBezTo>
                  <a:cubicBezTo>
                    <a:pt x="1431553" y="56815"/>
                    <a:pt x="1431751" y="56270"/>
                    <a:pt x="1432024" y="55550"/>
                  </a:cubicBezTo>
                  <a:close/>
                  <a:moveTo>
                    <a:pt x="916037" y="15962"/>
                  </a:moveTo>
                  <a:lnTo>
                    <a:pt x="922734" y="15962"/>
                  </a:lnTo>
                  <a:lnTo>
                    <a:pt x="922734" y="55476"/>
                  </a:lnTo>
                  <a:lnTo>
                    <a:pt x="916037" y="55476"/>
                  </a:lnTo>
                  <a:close/>
                  <a:moveTo>
                    <a:pt x="464530" y="15962"/>
                  </a:moveTo>
                  <a:lnTo>
                    <a:pt x="471748" y="15962"/>
                  </a:lnTo>
                  <a:lnTo>
                    <a:pt x="479971" y="38844"/>
                  </a:lnTo>
                  <a:cubicBezTo>
                    <a:pt x="481037" y="41747"/>
                    <a:pt x="481992" y="44798"/>
                    <a:pt x="482836" y="47997"/>
                  </a:cubicBezTo>
                  <a:cubicBezTo>
                    <a:pt x="483605" y="44922"/>
                    <a:pt x="484522" y="41920"/>
                    <a:pt x="485589" y="38993"/>
                  </a:cubicBezTo>
                  <a:lnTo>
                    <a:pt x="494035" y="15962"/>
                  </a:lnTo>
                  <a:lnTo>
                    <a:pt x="500732" y="15962"/>
                  </a:lnTo>
                  <a:lnTo>
                    <a:pt x="485701" y="56146"/>
                  </a:lnTo>
                  <a:cubicBezTo>
                    <a:pt x="484088" y="60487"/>
                    <a:pt x="482836" y="63476"/>
                    <a:pt x="481943" y="65113"/>
                  </a:cubicBezTo>
                  <a:cubicBezTo>
                    <a:pt x="480752" y="67320"/>
                    <a:pt x="479388" y="68939"/>
                    <a:pt x="477850" y="69968"/>
                  </a:cubicBezTo>
                  <a:cubicBezTo>
                    <a:pt x="476312" y="70998"/>
                    <a:pt x="474477" y="71512"/>
                    <a:pt x="472343" y="71512"/>
                  </a:cubicBezTo>
                  <a:cubicBezTo>
                    <a:pt x="471053" y="71512"/>
                    <a:pt x="469615" y="71239"/>
                    <a:pt x="468027" y="70694"/>
                  </a:cubicBezTo>
                  <a:lnTo>
                    <a:pt x="467283" y="64406"/>
                  </a:lnTo>
                  <a:cubicBezTo>
                    <a:pt x="468747" y="64803"/>
                    <a:pt x="470024" y="65001"/>
                    <a:pt x="471115" y="65001"/>
                  </a:cubicBezTo>
                  <a:cubicBezTo>
                    <a:pt x="472604" y="65001"/>
                    <a:pt x="473794" y="64753"/>
                    <a:pt x="474687" y="64257"/>
                  </a:cubicBezTo>
                  <a:cubicBezTo>
                    <a:pt x="475580" y="63761"/>
                    <a:pt x="476312" y="63066"/>
                    <a:pt x="476883" y="62173"/>
                  </a:cubicBezTo>
                  <a:cubicBezTo>
                    <a:pt x="477304" y="61504"/>
                    <a:pt x="477986" y="59842"/>
                    <a:pt x="478929" y="57188"/>
                  </a:cubicBezTo>
                  <a:cubicBezTo>
                    <a:pt x="479053" y="56815"/>
                    <a:pt x="479251" y="56270"/>
                    <a:pt x="479524" y="55550"/>
                  </a:cubicBezTo>
                  <a:close/>
                  <a:moveTo>
                    <a:pt x="1551161" y="15069"/>
                  </a:moveTo>
                  <a:cubicBezTo>
                    <a:pt x="1556593" y="15069"/>
                    <a:pt x="1561033" y="16849"/>
                    <a:pt x="1564481" y="20408"/>
                  </a:cubicBezTo>
                  <a:cubicBezTo>
                    <a:pt x="1567929" y="23968"/>
                    <a:pt x="1569653" y="28885"/>
                    <a:pt x="1569653" y="35161"/>
                  </a:cubicBezTo>
                  <a:cubicBezTo>
                    <a:pt x="1569653" y="40246"/>
                    <a:pt x="1568890" y="44246"/>
                    <a:pt x="1567365" y="47160"/>
                  </a:cubicBezTo>
                  <a:cubicBezTo>
                    <a:pt x="1565839" y="50075"/>
                    <a:pt x="1563619" y="52338"/>
                    <a:pt x="1560705" y="53951"/>
                  </a:cubicBezTo>
                  <a:cubicBezTo>
                    <a:pt x="1557790" y="55563"/>
                    <a:pt x="1554609" y="56369"/>
                    <a:pt x="1551161" y="56369"/>
                  </a:cubicBezTo>
                  <a:cubicBezTo>
                    <a:pt x="1545630" y="56369"/>
                    <a:pt x="1541159" y="54595"/>
                    <a:pt x="1537748" y="51048"/>
                  </a:cubicBezTo>
                  <a:cubicBezTo>
                    <a:pt x="1534337" y="47501"/>
                    <a:pt x="1532632" y="42392"/>
                    <a:pt x="1532632" y="35719"/>
                  </a:cubicBezTo>
                  <a:cubicBezTo>
                    <a:pt x="1532632" y="28402"/>
                    <a:pt x="1534666" y="22982"/>
                    <a:pt x="1538734" y="19460"/>
                  </a:cubicBezTo>
                  <a:cubicBezTo>
                    <a:pt x="1542132" y="16533"/>
                    <a:pt x="1546275" y="15069"/>
                    <a:pt x="1551161" y="15069"/>
                  </a:cubicBezTo>
                  <a:close/>
                  <a:moveTo>
                    <a:pt x="1512987" y="15069"/>
                  </a:moveTo>
                  <a:cubicBezTo>
                    <a:pt x="1517278" y="15069"/>
                    <a:pt x="1520788" y="16154"/>
                    <a:pt x="1523516" y="18325"/>
                  </a:cubicBezTo>
                  <a:cubicBezTo>
                    <a:pt x="1526245" y="20495"/>
                    <a:pt x="1527994" y="23577"/>
                    <a:pt x="1528763" y="27571"/>
                  </a:cubicBezTo>
                  <a:lnTo>
                    <a:pt x="1522251" y="28575"/>
                  </a:lnTo>
                  <a:cubicBezTo>
                    <a:pt x="1521631" y="25921"/>
                    <a:pt x="1520534" y="23924"/>
                    <a:pt x="1518959" y="22585"/>
                  </a:cubicBezTo>
                  <a:cubicBezTo>
                    <a:pt x="1517383" y="21246"/>
                    <a:pt x="1515480" y="20576"/>
                    <a:pt x="1513247" y="20576"/>
                  </a:cubicBezTo>
                  <a:cubicBezTo>
                    <a:pt x="1509874" y="20576"/>
                    <a:pt x="1507133" y="21785"/>
                    <a:pt x="1505025" y="24204"/>
                  </a:cubicBezTo>
                  <a:cubicBezTo>
                    <a:pt x="1502916" y="26622"/>
                    <a:pt x="1501862" y="30448"/>
                    <a:pt x="1501862" y="35682"/>
                  </a:cubicBezTo>
                  <a:cubicBezTo>
                    <a:pt x="1501862" y="40990"/>
                    <a:pt x="1502879" y="44847"/>
                    <a:pt x="1504913" y="47253"/>
                  </a:cubicBezTo>
                  <a:cubicBezTo>
                    <a:pt x="1506947" y="49659"/>
                    <a:pt x="1509601" y="50862"/>
                    <a:pt x="1512875" y="50862"/>
                  </a:cubicBezTo>
                  <a:cubicBezTo>
                    <a:pt x="1515504" y="50862"/>
                    <a:pt x="1517700" y="50056"/>
                    <a:pt x="1519461" y="48444"/>
                  </a:cubicBezTo>
                  <a:cubicBezTo>
                    <a:pt x="1521222" y="46832"/>
                    <a:pt x="1522338" y="44351"/>
                    <a:pt x="1522809" y="41002"/>
                  </a:cubicBezTo>
                  <a:lnTo>
                    <a:pt x="1529395" y="41858"/>
                  </a:lnTo>
                  <a:cubicBezTo>
                    <a:pt x="1528676" y="46398"/>
                    <a:pt x="1526834" y="49951"/>
                    <a:pt x="1523870" y="52518"/>
                  </a:cubicBezTo>
                  <a:cubicBezTo>
                    <a:pt x="1520906" y="55085"/>
                    <a:pt x="1517266" y="56369"/>
                    <a:pt x="1512950" y="56369"/>
                  </a:cubicBezTo>
                  <a:cubicBezTo>
                    <a:pt x="1507542" y="56369"/>
                    <a:pt x="1503195" y="54602"/>
                    <a:pt x="1499909" y="51067"/>
                  </a:cubicBezTo>
                  <a:cubicBezTo>
                    <a:pt x="1496622" y="47532"/>
                    <a:pt x="1494979" y="42466"/>
                    <a:pt x="1494979" y="35868"/>
                  </a:cubicBezTo>
                  <a:cubicBezTo>
                    <a:pt x="1494979" y="31602"/>
                    <a:pt x="1495685" y="27868"/>
                    <a:pt x="1497099" y="24669"/>
                  </a:cubicBezTo>
                  <a:cubicBezTo>
                    <a:pt x="1498513" y="21469"/>
                    <a:pt x="1500665" y="19069"/>
                    <a:pt x="1503555" y="17469"/>
                  </a:cubicBezTo>
                  <a:cubicBezTo>
                    <a:pt x="1506445" y="15869"/>
                    <a:pt x="1509589" y="15069"/>
                    <a:pt x="1512987" y="15069"/>
                  </a:cubicBezTo>
                  <a:close/>
                  <a:moveTo>
                    <a:pt x="1397273" y="15069"/>
                  </a:moveTo>
                  <a:cubicBezTo>
                    <a:pt x="1401936" y="15069"/>
                    <a:pt x="1405781" y="16954"/>
                    <a:pt x="1408807" y="20725"/>
                  </a:cubicBezTo>
                  <a:lnTo>
                    <a:pt x="1408807" y="15962"/>
                  </a:lnTo>
                  <a:lnTo>
                    <a:pt x="1414983" y="15962"/>
                  </a:lnTo>
                  <a:lnTo>
                    <a:pt x="1414983" y="50118"/>
                  </a:lnTo>
                  <a:cubicBezTo>
                    <a:pt x="1414983" y="56270"/>
                    <a:pt x="1414357" y="60629"/>
                    <a:pt x="1413105" y="63196"/>
                  </a:cubicBezTo>
                  <a:cubicBezTo>
                    <a:pt x="1411852" y="65764"/>
                    <a:pt x="1409867" y="67792"/>
                    <a:pt x="1407151" y="69280"/>
                  </a:cubicBezTo>
                  <a:cubicBezTo>
                    <a:pt x="1404435" y="70768"/>
                    <a:pt x="1401093" y="71512"/>
                    <a:pt x="1397124" y="71512"/>
                  </a:cubicBezTo>
                  <a:cubicBezTo>
                    <a:pt x="1392411" y="71512"/>
                    <a:pt x="1388604" y="70452"/>
                    <a:pt x="1385702" y="68331"/>
                  </a:cubicBezTo>
                  <a:cubicBezTo>
                    <a:pt x="1382799" y="66210"/>
                    <a:pt x="1381398" y="63017"/>
                    <a:pt x="1381497" y="58750"/>
                  </a:cubicBezTo>
                  <a:lnTo>
                    <a:pt x="1388008" y="59718"/>
                  </a:lnTo>
                  <a:cubicBezTo>
                    <a:pt x="1388281" y="61727"/>
                    <a:pt x="1389038" y="63190"/>
                    <a:pt x="1390278" y="64108"/>
                  </a:cubicBezTo>
                  <a:cubicBezTo>
                    <a:pt x="1391940" y="65348"/>
                    <a:pt x="1394209" y="65968"/>
                    <a:pt x="1397087" y="65968"/>
                  </a:cubicBezTo>
                  <a:cubicBezTo>
                    <a:pt x="1400187" y="65968"/>
                    <a:pt x="1402581" y="65348"/>
                    <a:pt x="1404268" y="64108"/>
                  </a:cubicBezTo>
                  <a:cubicBezTo>
                    <a:pt x="1405955" y="62868"/>
                    <a:pt x="1407096" y="61132"/>
                    <a:pt x="1407691" y="58899"/>
                  </a:cubicBezTo>
                  <a:cubicBezTo>
                    <a:pt x="1408038" y="57535"/>
                    <a:pt x="1408199" y="54670"/>
                    <a:pt x="1408175" y="50304"/>
                  </a:cubicBezTo>
                  <a:cubicBezTo>
                    <a:pt x="1405248" y="53752"/>
                    <a:pt x="1401601" y="55476"/>
                    <a:pt x="1397236" y="55476"/>
                  </a:cubicBezTo>
                  <a:cubicBezTo>
                    <a:pt x="1391803" y="55476"/>
                    <a:pt x="1387599" y="53516"/>
                    <a:pt x="1384623" y="49597"/>
                  </a:cubicBezTo>
                  <a:cubicBezTo>
                    <a:pt x="1381646" y="45678"/>
                    <a:pt x="1380158" y="40978"/>
                    <a:pt x="1380158" y="35496"/>
                  </a:cubicBezTo>
                  <a:cubicBezTo>
                    <a:pt x="1380158" y="31726"/>
                    <a:pt x="1380840" y="28247"/>
                    <a:pt x="1382204" y="25059"/>
                  </a:cubicBezTo>
                  <a:cubicBezTo>
                    <a:pt x="1383568" y="21872"/>
                    <a:pt x="1385547" y="19410"/>
                    <a:pt x="1388139" y="17674"/>
                  </a:cubicBezTo>
                  <a:cubicBezTo>
                    <a:pt x="1390731" y="15937"/>
                    <a:pt x="1393775" y="15069"/>
                    <a:pt x="1397273" y="15069"/>
                  </a:cubicBezTo>
                  <a:close/>
                  <a:moveTo>
                    <a:pt x="1351136" y="15069"/>
                  </a:moveTo>
                  <a:cubicBezTo>
                    <a:pt x="1356569" y="15069"/>
                    <a:pt x="1361009" y="16849"/>
                    <a:pt x="1364456" y="20408"/>
                  </a:cubicBezTo>
                  <a:cubicBezTo>
                    <a:pt x="1367904" y="23968"/>
                    <a:pt x="1369628" y="28885"/>
                    <a:pt x="1369628" y="35161"/>
                  </a:cubicBezTo>
                  <a:cubicBezTo>
                    <a:pt x="1369628" y="40246"/>
                    <a:pt x="1368865" y="44246"/>
                    <a:pt x="1367340" y="47160"/>
                  </a:cubicBezTo>
                  <a:cubicBezTo>
                    <a:pt x="1365814" y="50075"/>
                    <a:pt x="1363594" y="52338"/>
                    <a:pt x="1360680" y="53951"/>
                  </a:cubicBezTo>
                  <a:cubicBezTo>
                    <a:pt x="1357765" y="55563"/>
                    <a:pt x="1354584" y="56369"/>
                    <a:pt x="1351136" y="56369"/>
                  </a:cubicBezTo>
                  <a:cubicBezTo>
                    <a:pt x="1345605" y="56369"/>
                    <a:pt x="1341134" y="54595"/>
                    <a:pt x="1337723" y="51048"/>
                  </a:cubicBezTo>
                  <a:cubicBezTo>
                    <a:pt x="1334312" y="47501"/>
                    <a:pt x="1332607" y="42392"/>
                    <a:pt x="1332607" y="35719"/>
                  </a:cubicBezTo>
                  <a:cubicBezTo>
                    <a:pt x="1332607" y="28402"/>
                    <a:pt x="1334641" y="22982"/>
                    <a:pt x="1338709" y="19460"/>
                  </a:cubicBezTo>
                  <a:cubicBezTo>
                    <a:pt x="1342107" y="16533"/>
                    <a:pt x="1346250" y="15069"/>
                    <a:pt x="1351136" y="15069"/>
                  </a:cubicBezTo>
                  <a:close/>
                  <a:moveTo>
                    <a:pt x="1293986" y="15069"/>
                  </a:moveTo>
                  <a:cubicBezTo>
                    <a:pt x="1299419" y="15069"/>
                    <a:pt x="1303859" y="16849"/>
                    <a:pt x="1307306" y="20408"/>
                  </a:cubicBezTo>
                  <a:cubicBezTo>
                    <a:pt x="1310754" y="23968"/>
                    <a:pt x="1312478" y="28885"/>
                    <a:pt x="1312478" y="35161"/>
                  </a:cubicBezTo>
                  <a:cubicBezTo>
                    <a:pt x="1312478" y="40246"/>
                    <a:pt x="1311715" y="44246"/>
                    <a:pt x="1310190" y="47160"/>
                  </a:cubicBezTo>
                  <a:cubicBezTo>
                    <a:pt x="1308664" y="50075"/>
                    <a:pt x="1306444" y="52338"/>
                    <a:pt x="1303530" y="53951"/>
                  </a:cubicBezTo>
                  <a:cubicBezTo>
                    <a:pt x="1300615" y="55563"/>
                    <a:pt x="1297434" y="56369"/>
                    <a:pt x="1293986" y="56369"/>
                  </a:cubicBezTo>
                  <a:cubicBezTo>
                    <a:pt x="1288455" y="56369"/>
                    <a:pt x="1283984" y="54595"/>
                    <a:pt x="1280573" y="51048"/>
                  </a:cubicBezTo>
                  <a:cubicBezTo>
                    <a:pt x="1277162" y="47501"/>
                    <a:pt x="1275457" y="42392"/>
                    <a:pt x="1275457" y="35719"/>
                  </a:cubicBezTo>
                  <a:cubicBezTo>
                    <a:pt x="1275457" y="28402"/>
                    <a:pt x="1277491" y="22982"/>
                    <a:pt x="1281559" y="19460"/>
                  </a:cubicBezTo>
                  <a:cubicBezTo>
                    <a:pt x="1284957" y="16533"/>
                    <a:pt x="1289100" y="15069"/>
                    <a:pt x="1293986" y="15069"/>
                  </a:cubicBezTo>
                  <a:close/>
                  <a:moveTo>
                    <a:pt x="1248929" y="15069"/>
                  </a:moveTo>
                  <a:cubicBezTo>
                    <a:pt x="1251310" y="15069"/>
                    <a:pt x="1253499" y="15497"/>
                    <a:pt x="1255496" y="16353"/>
                  </a:cubicBezTo>
                  <a:cubicBezTo>
                    <a:pt x="1257492" y="17209"/>
                    <a:pt x="1258987" y="18331"/>
                    <a:pt x="1259979" y="19720"/>
                  </a:cubicBezTo>
                  <a:cubicBezTo>
                    <a:pt x="1260971" y="21109"/>
                    <a:pt x="1261666" y="22759"/>
                    <a:pt x="1262063" y="24669"/>
                  </a:cubicBezTo>
                  <a:cubicBezTo>
                    <a:pt x="1262311" y="25909"/>
                    <a:pt x="1262435" y="28079"/>
                    <a:pt x="1262435" y="31180"/>
                  </a:cubicBezTo>
                  <a:lnTo>
                    <a:pt x="1262435" y="55476"/>
                  </a:lnTo>
                  <a:lnTo>
                    <a:pt x="1255737" y="55476"/>
                  </a:lnTo>
                  <a:lnTo>
                    <a:pt x="1255737" y="31440"/>
                  </a:lnTo>
                  <a:cubicBezTo>
                    <a:pt x="1255737" y="28712"/>
                    <a:pt x="1255477" y="26672"/>
                    <a:pt x="1254956" y="25320"/>
                  </a:cubicBezTo>
                  <a:cubicBezTo>
                    <a:pt x="1254435" y="23968"/>
                    <a:pt x="1253511" y="22889"/>
                    <a:pt x="1252184" y="22083"/>
                  </a:cubicBezTo>
                  <a:cubicBezTo>
                    <a:pt x="1250857" y="21277"/>
                    <a:pt x="1249301" y="20873"/>
                    <a:pt x="1247515" y="20873"/>
                  </a:cubicBezTo>
                  <a:cubicBezTo>
                    <a:pt x="1244662" y="20873"/>
                    <a:pt x="1242200" y="21779"/>
                    <a:pt x="1240129" y="23590"/>
                  </a:cubicBezTo>
                  <a:cubicBezTo>
                    <a:pt x="1238058" y="25400"/>
                    <a:pt x="1237022" y="28836"/>
                    <a:pt x="1237022" y="33896"/>
                  </a:cubicBezTo>
                  <a:lnTo>
                    <a:pt x="1237022" y="55476"/>
                  </a:lnTo>
                  <a:lnTo>
                    <a:pt x="1230325" y="55476"/>
                  </a:lnTo>
                  <a:lnTo>
                    <a:pt x="1230325" y="15962"/>
                  </a:lnTo>
                  <a:lnTo>
                    <a:pt x="1236353" y="15962"/>
                  </a:lnTo>
                  <a:lnTo>
                    <a:pt x="1236353" y="21580"/>
                  </a:lnTo>
                  <a:cubicBezTo>
                    <a:pt x="1239255" y="17240"/>
                    <a:pt x="1243447" y="15069"/>
                    <a:pt x="1248929" y="15069"/>
                  </a:cubicBezTo>
                  <a:close/>
                  <a:moveTo>
                    <a:pt x="1160562" y="15069"/>
                  </a:moveTo>
                  <a:cubicBezTo>
                    <a:pt x="1164853" y="15069"/>
                    <a:pt x="1168363" y="16154"/>
                    <a:pt x="1171091" y="18325"/>
                  </a:cubicBezTo>
                  <a:cubicBezTo>
                    <a:pt x="1173820" y="20495"/>
                    <a:pt x="1175569" y="23577"/>
                    <a:pt x="1176338" y="27571"/>
                  </a:cubicBezTo>
                  <a:lnTo>
                    <a:pt x="1169826" y="28575"/>
                  </a:lnTo>
                  <a:cubicBezTo>
                    <a:pt x="1169206" y="25921"/>
                    <a:pt x="1168109" y="23924"/>
                    <a:pt x="1166533" y="22585"/>
                  </a:cubicBezTo>
                  <a:cubicBezTo>
                    <a:pt x="1164958" y="21246"/>
                    <a:pt x="1163055" y="20576"/>
                    <a:pt x="1160822" y="20576"/>
                  </a:cubicBezTo>
                  <a:cubicBezTo>
                    <a:pt x="1157449" y="20576"/>
                    <a:pt x="1154708" y="21785"/>
                    <a:pt x="1152599" y="24204"/>
                  </a:cubicBezTo>
                  <a:cubicBezTo>
                    <a:pt x="1150491" y="26622"/>
                    <a:pt x="1149437" y="30448"/>
                    <a:pt x="1149437" y="35682"/>
                  </a:cubicBezTo>
                  <a:cubicBezTo>
                    <a:pt x="1149437" y="40990"/>
                    <a:pt x="1150454" y="44847"/>
                    <a:pt x="1152488" y="47253"/>
                  </a:cubicBezTo>
                  <a:cubicBezTo>
                    <a:pt x="1154522" y="49659"/>
                    <a:pt x="1157176" y="50862"/>
                    <a:pt x="1160450" y="50862"/>
                  </a:cubicBezTo>
                  <a:cubicBezTo>
                    <a:pt x="1163079" y="50862"/>
                    <a:pt x="1165275" y="50056"/>
                    <a:pt x="1167036" y="48444"/>
                  </a:cubicBezTo>
                  <a:cubicBezTo>
                    <a:pt x="1168797" y="46832"/>
                    <a:pt x="1169913" y="44351"/>
                    <a:pt x="1170385" y="41002"/>
                  </a:cubicBezTo>
                  <a:lnTo>
                    <a:pt x="1176970" y="41858"/>
                  </a:lnTo>
                  <a:cubicBezTo>
                    <a:pt x="1176251" y="46398"/>
                    <a:pt x="1174409" y="49951"/>
                    <a:pt x="1171445" y="52518"/>
                  </a:cubicBezTo>
                  <a:cubicBezTo>
                    <a:pt x="1168481" y="55085"/>
                    <a:pt x="1164841" y="56369"/>
                    <a:pt x="1160525" y="56369"/>
                  </a:cubicBezTo>
                  <a:cubicBezTo>
                    <a:pt x="1155117" y="56369"/>
                    <a:pt x="1150770" y="54602"/>
                    <a:pt x="1147483" y="51067"/>
                  </a:cubicBezTo>
                  <a:cubicBezTo>
                    <a:pt x="1144197" y="47532"/>
                    <a:pt x="1142554" y="42466"/>
                    <a:pt x="1142554" y="35868"/>
                  </a:cubicBezTo>
                  <a:cubicBezTo>
                    <a:pt x="1142554" y="31602"/>
                    <a:pt x="1143261" y="27868"/>
                    <a:pt x="1144674" y="24669"/>
                  </a:cubicBezTo>
                  <a:cubicBezTo>
                    <a:pt x="1146088" y="21469"/>
                    <a:pt x="1148240" y="19069"/>
                    <a:pt x="1151130" y="17469"/>
                  </a:cubicBezTo>
                  <a:cubicBezTo>
                    <a:pt x="1154019" y="15869"/>
                    <a:pt x="1157163" y="15069"/>
                    <a:pt x="1160562" y="15069"/>
                  </a:cubicBezTo>
                  <a:close/>
                  <a:moveTo>
                    <a:pt x="1122722" y="15069"/>
                  </a:moveTo>
                  <a:cubicBezTo>
                    <a:pt x="1128006" y="15069"/>
                    <a:pt x="1132322" y="16868"/>
                    <a:pt x="1135670" y="20464"/>
                  </a:cubicBezTo>
                  <a:cubicBezTo>
                    <a:pt x="1139019" y="24061"/>
                    <a:pt x="1140693" y="29121"/>
                    <a:pt x="1140693" y="35645"/>
                  </a:cubicBezTo>
                  <a:cubicBezTo>
                    <a:pt x="1140693" y="36042"/>
                    <a:pt x="1140681" y="36637"/>
                    <a:pt x="1140656" y="37431"/>
                  </a:cubicBezTo>
                  <a:lnTo>
                    <a:pt x="1111188" y="37431"/>
                  </a:lnTo>
                  <a:cubicBezTo>
                    <a:pt x="1111436" y="41771"/>
                    <a:pt x="1112664" y="45095"/>
                    <a:pt x="1114871" y="47402"/>
                  </a:cubicBezTo>
                  <a:cubicBezTo>
                    <a:pt x="1117079" y="49709"/>
                    <a:pt x="1119833" y="50862"/>
                    <a:pt x="1123131" y="50862"/>
                  </a:cubicBezTo>
                  <a:cubicBezTo>
                    <a:pt x="1125587" y="50862"/>
                    <a:pt x="1127683" y="50217"/>
                    <a:pt x="1129419" y="48928"/>
                  </a:cubicBezTo>
                  <a:cubicBezTo>
                    <a:pt x="1131156" y="47638"/>
                    <a:pt x="1132532" y="45579"/>
                    <a:pt x="1133549" y="42751"/>
                  </a:cubicBezTo>
                  <a:lnTo>
                    <a:pt x="1140470" y="43607"/>
                  </a:lnTo>
                  <a:cubicBezTo>
                    <a:pt x="1139379" y="47650"/>
                    <a:pt x="1137357" y="50788"/>
                    <a:pt x="1134405" y="53020"/>
                  </a:cubicBezTo>
                  <a:cubicBezTo>
                    <a:pt x="1131453" y="55253"/>
                    <a:pt x="1127683" y="56369"/>
                    <a:pt x="1123094" y="56369"/>
                  </a:cubicBezTo>
                  <a:cubicBezTo>
                    <a:pt x="1117315" y="56369"/>
                    <a:pt x="1112732" y="54589"/>
                    <a:pt x="1109346" y="51030"/>
                  </a:cubicBezTo>
                  <a:cubicBezTo>
                    <a:pt x="1105960" y="47470"/>
                    <a:pt x="1104267" y="42478"/>
                    <a:pt x="1104267" y="36054"/>
                  </a:cubicBezTo>
                  <a:cubicBezTo>
                    <a:pt x="1104267" y="29406"/>
                    <a:pt x="1105979" y="24247"/>
                    <a:pt x="1109402" y="20576"/>
                  </a:cubicBezTo>
                  <a:cubicBezTo>
                    <a:pt x="1112825" y="16905"/>
                    <a:pt x="1117265" y="15069"/>
                    <a:pt x="1122722" y="15069"/>
                  </a:cubicBezTo>
                  <a:close/>
                  <a:moveTo>
                    <a:pt x="1001279" y="15069"/>
                  </a:moveTo>
                  <a:cubicBezTo>
                    <a:pt x="1003660" y="15069"/>
                    <a:pt x="1005849" y="15497"/>
                    <a:pt x="1007845" y="16353"/>
                  </a:cubicBezTo>
                  <a:cubicBezTo>
                    <a:pt x="1009842" y="17209"/>
                    <a:pt x="1011337" y="18331"/>
                    <a:pt x="1012329" y="19720"/>
                  </a:cubicBezTo>
                  <a:cubicBezTo>
                    <a:pt x="1013321" y="21109"/>
                    <a:pt x="1014016" y="22759"/>
                    <a:pt x="1014413" y="24669"/>
                  </a:cubicBezTo>
                  <a:cubicBezTo>
                    <a:pt x="1014661" y="25909"/>
                    <a:pt x="1014785" y="28079"/>
                    <a:pt x="1014785" y="31180"/>
                  </a:cubicBezTo>
                  <a:lnTo>
                    <a:pt x="1014785" y="55476"/>
                  </a:lnTo>
                  <a:lnTo>
                    <a:pt x="1008087" y="55476"/>
                  </a:lnTo>
                  <a:lnTo>
                    <a:pt x="1008087" y="31440"/>
                  </a:lnTo>
                  <a:cubicBezTo>
                    <a:pt x="1008087" y="28712"/>
                    <a:pt x="1007827" y="26672"/>
                    <a:pt x="1007306" y="25320"/>
                  </a:cubicBezTo>
                  <a:cubicBezTo>
                    <a:pt x="1006785" y="23968"/>
                    <a:pt x="1005861" y="22889"/>
                    <a:pt x="1004534" y="22083"/>
                  </a:cubicBezTo>
                  <a:cubicBezTo>
                    <a:pt x="1003207" y="21277"/>
                    <a:pt x="1001651" y="20873"/>
                    <a:pt x="999865" y="20873"/>
                  </a:cubicBezTo>
                  <a:cubicBezTo>
                    <a:pt x="997012" y="20873"/>
                    <a:pt x="994550" y="21779"/>
                    <a:pt x="992479" y="23590"/>
                  </a:cubicBezTo>
                  <a:cubicBezTo>
                    <a:pt x="990408" y="25400"/>
                    <a:pt x="989372" y="28836"/>
                    <a:pt x="989372" y="33896"/>
                  </a:cubicBezTo>
                  <a:lnTo>
                    <a:pt x="989372" y="55476"/>
                  </a:lnTo>
                  <a:lnTo>
                    <a:pt x="982675" y="55476"/>
                  </a:lnTo>
                  <a:lnTo>
                    <a:pt x="982675" y="15962"/>
                  </a:lnTo>
                  <a:lnTo>
                    <a:pt x="988703" y="15962"/>
                  </a:lnTo>
                  <a:lnTo>
                    <a:pt x="988703" y="21580"/>
                  </a:lnTo>
                  <a:cubicBezTo>
                    <a:pt x="991605" y="17240"/>
                    <a:pt x="995797" y="15069"/>
                    <a:pt x="1001279" y="15069"/>
                  </a:cubicBezTo>
                  <a:close/>
                  <a:moveTo>
                    <a:pt x="951086" y="15069"/>
                  </a:moveTo>
                  <a:cubicBezTo>
                    <a:pt x="956518" y="15069"/>
                    <a:pt x="960959" y="16849"/>
                    <a:pt x="964406" y="20408"/>
                  </a:cubicBezTo>
                  <a:cubicBezTo>
                    <a:pt x="967854" y="23968"/>
                    <a:pt x="969578" y="28885"/>
                    <a:pt x="969578" y="35161"/>
                  </a:cubicBezTo>
                  <a:cubicBezTo>
                    <a:pt x="969578" y="40246"/>
                    <a:pt x="968815" y="44246"/>
                    <a:pt x="967290" y="47160"/>
                  </a:cubicBezTo>
                  <a:cubicBezTo>
                    <a:pt x="965764" y="50075"/>
                    <a:pt x="963544" y="52338"/>
                    <a:pt x="960630" y="53951"/>
                  </a:cubicBezTo>
                  <a:cubicBezTo>
                    <a:pt x="957715" y="55563"/>
                    <a:pt x="954534" y="56369"/>
                    <a:pt x="951086" y="56369"/>
                  </a:cubicBezTo>
                  <a:cubicBezTo>
                    <a:pt x="945555" y="56369"/>
                    <a:pt x="941084" y="54595"/>
                    <a:pt x="937673" y="51048"/>
                  </a:cubicBezTo>
                  <a:cubicBezTo>
                    <a:pt x="934262" y="47501"/>
                    <a:pt x="932557" y="42392"/>
                    <a:pt x="932557" y="35719"/>
                  </a:cubicBezTo>
                  <a:cubicBezTo>
                    <a:pt x="932557" y="28402"/>
                    <a:pt x="934591" y="22982"/>
                    <a:pt x="938659" y="19460"/>
                  </a:cubicBezTo>
                  <a:cubicBezTo>
                    <a:pt x="942057" y="16533"/>
                    <a:pt x="946200" y="15069"/>
                    <a:pt x="951086" y="15069"/>
                  </a:cubicBezTo>
                  <a:close/>
                  <a:moveTo>
                    <a:pt x="875556" y="15069"/>
                  </a:moveTo>
                  <a:cubicBezTo>
                    <a:pt x="878929" y="15069"/>
                    <a:pt x="881670" y="15466"/>
                    <a:pt x="883779" y="16260"/>
                  </a:cubicBezTo>
                  <a:cubicBezTo>
                    <a:pt x="885887" y="17054"/>
                    <a:pt x="887437" y="18052"/>
                    <a:pt x="888429" y="19255"/>
                  </a:cubicBezTo>
                  <a:cubicBezTo>
                    <a:pt x="889422" y="20458"/>
                    <a:pt x="890116" y="21977"/>
                    <a:pt x="890513" y="23813"/>
                  </a:cubicBezTo>
                  <a:cubicBezTo>
                    <a:pt x="890736" y="24954"/>
                    <a:pt x="890848" y="27013"/>
                    <a:pt x="890848" y="29989"/>
                  </a:cubicBezTo>
                  <a:lnTo>
                    <a:pt x="890848" y="38919"/>
                  </a:lnTo>
                  <a:cubicBezTo>
                    <a:pt x="890848" y="45145"/>
                    <a:pt x="890991" y="49083"/>
                    <a:pt x="891276" y="50732"/>
                  </a:cubicBezTo>
                  <a:cubicBezTo>
                    <a:pt x="891561" y="52382"/>
                    <a:pt x="892125" y="53963"/>
                    <a:pt x="892969" y="55476"/>
                  </a:cubicBezTo>
                  <a:lnTo>
                    <a:pt x="885974" y="55476"/>
                  </a:lnTo>
                  <a:cubicBezTo>
                    <a:pt x="885279" y="54087"/>
                    <a:pt x="884833" y="52462"/>
                    <a:pt x="884634" y="50602"/>
                  </a:cubicBezTo>
                  <a:cubicBezTo>
                    <a:pt x="882154" y="52710"/>
                    <a:pt x="879766" y="54199"/>
                    <a:pt x="877472" y="55067"/>
                  </a:cubicBezTo>
                  <a:cubicBezTo>
                    <a:pt x="875178" y="55935"/>
                    <a:pt x="872716" y="56369"/>
                    <a:pt x="870086" y="56369"/>
                  </a:cubicBezTo>
                  <a:cubicBezTo>
                    <a:pt x="865746" y="56369"/>
                    <a:pt x="862409" y="55309"/>
                    <a:pt x="860078" y="53188"/>
                  </a:cubicBezTo>
                  <a:cubicBezTo>
                    <a:pt x="857746" y="51067"/>
                    <a:pt x="856580" y="48357"/>
                    <a:pt x="856580" y="45058"/>
                  </a:cubicBezTo>
                  <a:cubicBezTo>
                    <a:pt x="856580" y="43123"/>
                    <a:pt x="857021" y="41356"/>
                    <a:pt x="857901" y="39756"/>
                  </a:cubicBezTo>
                  <a:cubicBezTo>
                    <a:pt x="858782" y="38156"/>
                    <a:pt x="859935" y="36873"/>
                    <a:pt x="861361" y="35905"/>
                  </a:cubicBezTo>
                  <a:cubicBezTo>
                    <a:pt x="862788" y="34938"/>
                    <a:pt x="864394" y="34206"/>
                    <a:pt x="866180" y="33710"/>
                  </a:cubicBezTo>
                  <a:cubicBezTo>
                    <a:pt x="867494" y="33363"/>
                    <a:pt x="869479" y="33028"/>
                    <a:pt x="872133" y="32705"/>
                  </a:cubicBezTo>
                  <a:cubicBezTo>
                    <a:pt x="877540" y="32060"/>
                    <a:pt x="881521" y="31291"/>
                    <a:pt x="884076" y="30398"/>
                  </a:cubicBezTo>
                  <a:cubicBezTo>
                    <a:pt x="884101" y="29481"/>
                    <a:pt x="884113" y="28898"/>
                    <a:pt x="884113" y="28650"/>
                  </a:cubicBezTo>
                  <a:cubicBezTo>
                    <a:pt x="884113" y="25921"/>
                    <a:pt x="883481" y="23999"/>
                    <a:pt x="882216" y="22883"/>
                  </a:cubicBezTo>
                  <a:cubicBezTo>
                    <a:pt x="880504" y="21370"/>
                    <a:pt x="877962" y="20613"/>
                    <a:pt x="874589" y="20613"/>
                  </a:cubicBezTo>
                  <a:cubicBezTo>
                    <a:pt x="871438" y="20613"/>
                    <a:pt x="869113" y="21165"/>
                    <a:pt x="867612" y="22269"/>
                  </a:cubicBezTo>
                  <a:cubicBezTo>
                    <a:pt x="866111" y="23373"/>
                    <a:pt x="865001" y="25326"/>
                    <a:pt x="864282" y="28129"/>
                  </a:cubicBezTo>
                  <a:lnTo>
                    <a:pt x="857734" y="27236"/>
                  </a:lnTo>
                  <a:cubicBezTo>
                    <a:pt x="858329" y="24433"/>
                    <a:pt x="859309" y="22170"/>
                    <a:pt x="860673" y="20446"/>
                  </a:cubicBezTo>
                  <a:cubicBezTo>
                    <a:pt x="862037" y="18722"/>
                    <a:pt x="864009" y="17395"/>
                    <a:pt x="866589" y="16464"/>
                  </a:cubicBezTo>
                  <a:cubicBezTo>
                    <a:pt x="869169" y="15534"/>
                    <a:pt x="872158" y="15069"/>
                    <a:pt x="875556" y="15069"/>
                  </a:cubicBezTo>
                  <a:close/>
                  <a:moveTo>
                    <a:pt x="810146" y="15069"/>
                  </a:moveTo>
                  <a:cubicBezTo>
                    <a:pt x="813073" y="15069"/>
                    <a:pt x="815473" y="15677"/>
                    <a:pt x="817345" y="16892"/>
                  </a:cubicBezTo>
                  <a:cubicBezTo>
                    <a:pt x="819218" y="18108"/>
                    <a:pt x="820539" y="19807"/>
                    <a:pt x="821308" y="21990"/>
                  </a:cubicBezTo>
                  <a:cubicBezTo>
                    <a:pt x="824433" y="17376"/>
                    <a:pt x="828501" y="15069"/>
                    <a:pt x="833512" y="15069"/>
                  </a:cubicBezTo>
                  <a:cubicBezTo>
                    <a:pt x="837431" y="15069"/>
                    <a:pt x="840445" y="16154"/>
                    <a:pt x="842553" y="18325"/>
                  </a:cubicBezTo>
                  <a:cubicBezTo>
                    <a:pt x="844662" y="20495"/>
                    <a:pt x="845716" y="23838"/>
                    <a:pt x="845716" y="28352"/>
                  </a:cubicBezTo>
                  <a:lnTo>
                    <a:pt x="845716" y="55476"/>
                  </a:lnTo>
                  <a:lnTo>
                    <a:pt x="839056" y="55476"/>
                  </a:lnTo>
                  <a:lnTo>
                    <a:pt x="839056" y="30585"/>
                  </a:lnTo>
                  <a:cubicBezTo>
                    <a:pt x="839056" y="27906"/>
                    <a:pt x="838839" y="25977"/>
                    <a:pt x="838405" y="24799"/>
                  </a:cubicBezTo>
                  <a:cubicBezTo>
                    <a:pt x="837971" y="23621"/>
                    <a:pt x="837183" y="22672"/>
                    <a:pt x="836042" y="21952"/>
                  </a:cubicBezTo>
                  <a:cubicBezTo>
                    <a:pt x="834901" y="21233"/>
                    <a:pt x="833562" y="20873"/>
                    <a:pt x="832024" y="20873"/>
                  </a:cubicBezTo>
                  <a:cubicBezTo>
                    <a:pt x="829246" y="20873"/>
                    <a:pt x="826939" y="21797"/>
                    <a:pt x="825103" y="23645"/>
                  </a:cubicBezTo>
                  <a:cubicBezTo>
                    <a:pt x="823268" y="25493"/>
                    <a:pt x="822350" y="28451"/>
                    <a:pt x="822350" y="32519"/>
                  </a:cubicBezTo>
                  <a:lnTo>
                    <a:pt x="822350" y="55476"/>
                  </a:lnTo>
                  <a:lnTo>
                    <a:pt x="815653" y="55476"/>
                  </a:lnTo>
                  <a:lnTo>
                    <a:pt x="815653" y="29803"/>
                  </a:lnTo>
                  <a:cubicBezTo>
                    <a:pt x="815653" y="26827"/>
                    <a:pt x="815107" y="24594"/>
                    <a:pt x="814015" y="23106"/>
                  </a:cubicBezTo>
                  <a:cubicBezTo>
                    <a:pt x="812924" y="21618"/>
                    <a:pt x="811138" y="20873"/>
                    <a:pt x="808658" y="20873"/>
                  </a:cubicBezTo>
                  <a:cubicBezTo>
                    <a:pt x="806773" y="20873"/>
                    <a:pt x="805030" y="21370"/>
                    <a:pt x="803430" y="22362"/>
                  </a:cubicBezTo>
                  <a:cubicBezTo>
                    <a:pt x="801830" y="23354"/>
                    <a:pt x="800671" y="24805"/>
                    <a:pt x="799951" y="26715"/>
                  </a:cubicBezTo>
                  <a:cubicBezTo>
                    <a:pt x="799232" y="28625"/>
                    <a:pt x="798872" y="31378"/>
                    <a:pt x="798872" y="34975"/>
                  </a:cubicBezTo>
                  <a:lnTo>
                    <a:pt x="798872" y="55476"/>
                  </a:lnTo>
                  <a:lnTo>
                    <a:pt x="792175" y="55476"/>
                  </a:lnTo>
                  <a:lnTo>
                    <a:pt x="792175" y="15962"/>
                  </a:lnTo>
                  <a:lnTo>
                    <a:pt x="798165" y="15962"/>
                  </a:lnTo>
                  <a:lnTo>
                    <a:pt x="798165" y="21506"/>
                  </a:lnTo>
                  <a:cubicBezTo>
                    <a:pt x="799405" y="19571"/>
                    <a:pt x="801055" y="18015"/>
                    <a:pt x="803114" y="16837"/>
                  </a:cubicBezTo>
                  <a:cubicBezTo>
                    <a:pt x="805173" y="15658"/>
                    <a:pt x="807517" y="15069"/>
                    <a:pt x="810146" y="15069"/>
                  </a:cubicBezTo>
                  <a:close/>
                  <a:moveTo>
                    <a:pt x="778111" y="15069"/>
                  </a:moveTo>
                  <a:cubicBezTo>
                    <a:pt x="780368" y="15069"/>
                    <a:pt x="782662" y="15789"/>
                    <a:pt x="784994" y="17227"/>
                  </a:cubicBezTo>
                  <a:lnTo>
                    <a:pt x="782687" y="23441"/>
                  </a:lnTo>
                  <a:cubicBezTo>
                    <a:pt x="781050" y="22473"/>
                    <a:pt x="779413" y="21990"/>
                    <a:pt x="777776" y="21990"/>
                  </a:cubicBezTo>
                  <a:cubicBezTo>
                    <a:pt x="776312" y="21990"/>
                    <a:pt x="774998" y="22430"/>
                    <a:pt x="773832" y="23311"/>
                  </a:cubicBezTo>
                  <a:cubicBezTo>
                    <a:pt x="772666" y="24191"/>
                    <a:pt x="771835" y="25413"/>
                    <a:pt x="771339" y="26975"/>
                  </a:cubicBezTo>
                  <a:cubicBezTo>
                    <a:pt x="770595" y="29357"/>
                    <a:pt x="770223" y="31961"/>
                    <a:pt x="770223" y="34789"/>
                  </a:cubicBezTo>
                  <a:lnTo>
                    <a:pt x="770223" y="55476"/>
                  </a:lnTo>
                  <a:lnTo>
                    <a:pt x="763525" y="55476"/>
                  </a:lnTo>
                  <a:lnTo>
                    <a:pt x="763525" y="15962"/>
                  </a:lnTo>
                  <a:lnTo>
                    <a:pt x="769553" y="15962"/>
                  </a:lnTo>
                  <a:lnTo>
                    <a:pt x="769553" y="21952"/>
                  </a:lnTo>
                  <a:cubicBezTo>
                    <a:pt x="771091" y="19150"/>
                    <a:pt x="772511" y="17302"/>
                    <a:pt x="773813" y="16409"/>
                  </a:cubicBezTo>
                  <a:cubicBezTo>
                    <a:pt x="775115" y="15516"/>
                    <a:pt x="776548" y="15069"/>
                    <a:pt x="778111" y="15069"/>
                  </a:cubicBezTo>
                  <a:close/>
                  <a:moveTo>
                    <a:pt x="741536" y="15069"/>
                  </a:moveTo>
                  <a:cubicBezTo>
                    <a:pt x="746968" y="15069"/>
                    <a:pt x="751408" y="16849"/>
                    <a:pt x="754856" y="20408"/>
                  </a:cubicBezTo>
                  <a:cubicBezTo>
                    <a:pt x="758304" y="23968"/>
                    <a:pt x="760028" y="28885"/>
                    <a:pt x="760028" y="35161"/>
                  </a:cubicBezTo>
                  <a:cubicBezTo>
                    <a:pt x="760028" y="40246"/>
                    <a:pt x="759265" y="44246"/>
                    <a:pt x="757740" y="47160"/>
                  </a:cubicBezTo>
                  <a:cubicBezTo>
                    <a:pt x="756214" y="50075"/>
                    <a:pt x="753994" y="52338"/>
                    <a:pt x="751080" y="53951"/>
                  </a:cubicBezTo>
                  <a:cubicBezTo>
                    <a:pt x="748165" y="55563"/>
                    <a:pt x="744984" y="56369"/>
                    <a:pt x="741536" y="56369"/>
                  </a:cubicBezTo>
                  <a:cubicBezTo>
                    <a:pt x="736005" y="56369"/>
                    <a:pt x="731534" y="54595"/>
                    <a:pt x="728123" y="51048"/>
                  </a:cubicBezTo>
                  <a:cubicBezTo>
                    <a:pt x="724712" y="47501"/>
                    <a:pt x="723007" y="42392"/>
                    <a:pt x="723007" y="35719"/>
                  </a:cubicBezTo>
                  <a:cubicBezTo>
                    <a:pt x="723007" y="28402"/>
                    <a:pt x="725041" y="22982"/>
                    <a:pt x="729109" y="19460"/>
                  </a:cubicBezTo>
                  <a:cubicBezTo>
                    <a:pt x="732507" y="16533"/>
                    <a:pt x="736650" y="15069"/>
                    <a:pt x="741536" y="15069"/>
                  </a:cubicBezTo>
                  <a:close/>
                  <a:moveTo>
                    <a:pt x="677428" y="15069"/>
                  </a:moveTo>
                  <a:cubicBezTo>
                    <a:pt x="679810" y="15069"/>
                    <a:pt x="681999" y="15497"/>
                    <a:pt x="683995" y="16353"/>
                  </a:cubicBezTo>
                  <a:cubicBezTo>
                    <a:pt x="685992" y="17209"/>
                    <a:pt x="687487" y="18331"/>
                    <a:pt x="688479" y="19720"/>
                  </a:cubicBezTo>
                  <a:cubicBezTo>
                    <a:pt x="689471" y="21109"/>
                    <a:pt x="690166" y="22759"/>
                    <a:pt x="690563" y="24669"/>
                  </a:cubicBezTo>
                  <a:cubicBezTo>
                    <a:pt x="690811" y="25909"/>
                    <a:pt x="690935" y="28079"/>
                    <a:pt x="690935" y="31180"/>
                  </a:cubicBezTo>
                  <a:lnTo>
                    <a:pt x="690935" y="55476"/>
                  </a:lnTo>
                  <a:lnTo>
                    <a:pt x="684237" y="55476"/>
                  </a:lnTo>
                  <a:lnTo>
                    <a:pt x="684237" y="31440"/>
                  </a:lnTo>
                  <a:cubicBezTo>
                    <a:pt x="684237" y="28712"/>
                    <a:pt x="683977" y="26672"/>
                    <a:pt x="683456" y="25320"/>
                  </a:cubicBezTo>
                  <a:cubicBezTo>
                    <a:pt x="682935" y="23968"/>
                    <a:pt x="682011" y="22889"/>
                    <a:pt x="680684" y="22083"/>
                  </a:cubicBezTo>
                  <a:cubicBezTo>
                    <a:pt x="679357" y="21277"/>
                    <a:pt x="677801" y="20873"/>
                    <a:pt x="676015" y="20873"/>
                  </a:cubicBezTo>
                  <a:cubicBezTo>
                    <a:pt x="673162" y="20873"/>
                    <a:pt x="670700" y="21779"/>
                    <a:pt x="668629" y="23590"/>
                  </a:cubicBezTo>
                  <a:cubicBezTo>
                    <a:pt x="666558" y="25400"/>
                    <a:pt x="665522" y="28836"/>
                    <a:pt x="665522" y="33896"/>
                  </a:cubicBezTo>
                  <a:lnTo>
                    <a:pt x="665522" y="55476"/>
                  </a:lnTo>
                  <a:lnTo>
                    <a:pt x="658825" y="55476"/>
                  </a:lnTo>
                  <a:lnTo>
                    <a:pt x="658825" y="15962"/>
                  </a:lnTo>
                  <a:lnTo>
                    <a:pt x="664853" y="15962"/>
                  </a:lnTo>
                  <a:lnTo>
                    <a:pt x="664853" y="21580"/>
                  </a:lnTo>
                  <a:cubicBezTo>
                    <a:pt x="667755" y="17240"/>
                    <a:pt x="671947" y="15069"/>
                    <a:pt x="677428" y="15069"/>
                  </a:cubicBezTo>
                  <a:close/>
                  <a:moveTo>
                    <a:pt x="570086" y="15069"/>
                  </a:moveTo>
                  <a:cubicBezTo>
                    <a:pt x="575518" y="15069"/>
                    <a:pt x="579958" y="16849"/>
                    <a:pt x="583406" y="20408"/>
                  </a:cubicBezTo>
                  <a:cubicBezTo>
                    <a:pt x="586854" y="23968"/>
                    <a:pt x="588578" y="28885"/>
                    <a:pt x="588578" y="35161"/>
                  </a:cubicBezTo>
                  <a:cubicBezTo>
                    <a:pt x="588578" y="40246"/>
                    <a:pt x="587815" y="44246"/>
                    <a:pt x="586290" y="47160"/>
                  </a:cubicBezTo>
                  <a:cubicBezTo>
                    <a:pt x="584764" y="50075"/>
                    <a:pt x="582544" y="52338"/>
                    <a:pt x="579630" y="53951"/>
                  </a:cubicBezTo>
                  <a:cubicBezTo>
                    <a:pt x="576715" y="55563"/>
                    <a:pt x="573534" y="56369"/>
                    <a:pt x="570086" y="56369"/>
                  </a:cubicBezTo>
                  <a:cubicBezTo>
                    <a:pt x="564555" y="56369"/>
                    <a:pt x="560084" y="54595"/>
                    <a:pt x="556673" y="51048"/>
                  </a:cubicBezTo>
                  <a:cubicBezTo>
                    <a:pt x="553262" y="47501"/>
                    <a:pt x="551557" y="42392"/>
                    <a:pt x="551557" y="35719"/>
                  </a:cubicBezTo>
                  <a:cubicBezTo>
                    <a:pt x="551557" y="28402"/>
                    <a:pt x="553591" y="22982"/>
                    <a:pt x="557659" y="19460"/>
                  </a:cubicBezTo>
                  <a:cubicBezTo>
                    <a:pt x="561057" y="16533"/>
                    <a:pt x="565200" y="15069"/>
                    <a:pt x="570086" y="15069"/>
                  </a:cubicBezTo>
                  <a:close/>
                  <a:moveTo>
                    <a:pt x="532656" y="15069"/>
                  </a:moveTo>
                  <a:cubicBezTo>
                    <a:pt x="536029" y="15069"/>
                    <a:pt x="538770" y="15466"/>
                    <a:pt x="540879" y="16260"/>
                  </a:cubicBezTo>
                  <a:cubicBezTo>
                    <a:pt x="542987" y="17054"/>
                    <a:pt x="544537" y="18052"/>
                    <a:pt x="545529" y="19255"/>
                  </a:cubicBezTo>
                  <a:cubicBezTo>
                    <a:pt x="546522" y="20458"/>
                    <a:pt x="547216" y="21977"/>
                    <a:pt x="547613" y="23813"/>
                  </a:cubicBezTo>
                  <a:cubicBezTo>
                    <a:pt x="547836" y="24954"/>
                    <a:pt x="547948" y="27013"/>
                    <a:pt x="547948" y="29989"/>
                  </a:cubicBezTo>
                  <a:lnTo>
                    <a:pt x="547948" y="38919"/>
                  </a:lnTo>
                  <a:cubicBezTo>
                    <a:pt x="547948" y="45145"/>
                    <a:pt x="548091" y="49083"/>
                    <a:pt x="548376" y="50732"/>
                  </a:cubicBezTo>
                  <a:cubicBezTo>
                    <a:pt x="548661" y="52382"/>
                    <a:pt x="549225" y="53963"/>
                    <a:pt x="550069" y="55476"/>
                  </a:cubicBezTo>
                  <a:lnTo>
                    <a:pt x="543074" y="55476"/>
                  </a:lnTo>
                  <a:cubicBezTo>
                    <a:pt x="542379" y="54087"/>
                    <a:pt x="541933" y="52462"/>
                    <a:pt x="541734" y="50602"/>
                  </a:cubicBezTo>
                  <a:cubicBezTo>
                    <a:pt x="539254" y="52710"/>
                    <a:pt x="536867" y="54199"/>
                    <a:pt x="534572" y="55067"/>
                  </a:cubicBezTo>
                  <a:cubicBezTo>
                    <a:pt x="532278" y="55935"/>
                    <a:pt x="529816" y="56369"/>
                    <a:pt x="527186" y="56369"/>
                  </a:cubicBezTo>
                  <a:cubicBezTo>
                    <a:pt x="522846" y="56369"/>
                    <a:pt x="519509" y="55309"/>
                    <a:pt x="517178" y="53188"/>
                  </a:cubicBezTo>
                  <a:cubicBezTo>
                    <a:pt x="514846" y="51067"/>
                    <a:pt x="513680" y="48357"/>
                    <a:pt x="513680" y="45058"/>
                  </a:cubicBezTo>
                  <a:cubicBezTo>
                    <a:pt x="513680" y="43123"/>
                    <a:pt x="514121" y="41356"/>
                    <a:pt x="515001" y="39756"/>
                  </a:cubicBezTo>
                  <a:cubicBezTo>
                    <a:pt x="515882" y="38156"/>
                    <a:pt x="517035" y="36873"/>
                    <a:pt x="518461" y="35905"/>
                  </a:cubicBezTo>
                  <a:cubicBezTo>
                    <a:pt x="519888" y="34938"/>
                    <a:pt x="521494" y="34206"/>
                    <a:pt x="523280" y="33710"/>
                  </a:cubicBezTo>
                  <a:cubicBezTo>
                    <a:pt x="524594" y="33363"/>
                    <a:pt x="526579" y="33028"/>
                    <a:pt x="529233" y="32705"/>
                  </a:cubicBezTo>
                  <a:cubicBezTo>
                    <a:pt x="534640" y="32060"/>
                    <a:pt x="538621" y="31291"/>
                    <a:pt x="541176" y="30398"/>
                  </a:cubicBezTo>
                  <a:cubicBezTo>
                    <a:pt x="541201" y="29481"/>
                    <a:pt x="541213" y="28898"/>
                    <a:pt x="541213" y="28650"/>
                  </a:cubicBezTo>
                  <a:cubicBezTo>
                    <a:pt x="541213" y="25921"/>
                    <a:pt x="540581" y="23999"/>
                    <a:pt x="539316" y="22883"/>
                  </a:cubicBezTo>
                  <a:cubicBezTo>
                    <a:pt x="537604" y="21370"/>
                    <a:pt x="535062" y="20613"/>
                    <a:pt x="531689" y="20613"/>
                  </a:cubicBezTo>
                  <a:cubicBezTo>
                    <a:pt x="528538" y="20613"/>
                    <a:pt x="526213" y="21165"/>
                    <a:pt x="524712" y="22269"/>
                  </a:cubicBezTo>
                  <a:cubicBezTo>
                    <a:pt x="523212" y="23373"/>
                    <a:pt x="522101" y="25326"/>
                    <a:pt x="521382" y="28129"/>
                  </a:cubicBezTo>
                  <a:lnTo>
                    <a:pt x="514834" y="27236"/>
                  </a:lnTo>
                  <a:cubicBezTo>
                    <a:pt x="515429" y="24433"/>
                    <a:pt x="516409" y="22170"/>
                    <a:pt x="517773" y="20446"/>
                  </a:cubicBezTo>
                  <a:cubicBezTo>
                    <a:pt x="519137" y="18722"/>
                    <a:pt x="521109" y="17395"/>
                    <a:pt x="523689" y="16464"/>
                  </a:cubicBezTo>
                  <a:cubicBezTo>
                    <a:pt x="526269" y="15534"/>
                    <a:pt x="529258" y="15069"/>
                    <a:pt x="532656" y="15069"/>
                  </a:cubicBezTo>
                  <a:close/>
                  <a:moveTo>
                    <a:pt x="446261" y="15069"/>
                  </a:moveTo>
                  <a:cubicBezTo>
                    <a:pt x="451693" y="15069"/>
                    <a:pt x="456133" y="16849"/>
                    <a:pt x="459581" y="20408"/>
                  </a:cubicBezTo>
                  <a:cubicBezTo>
                    <a:pt x="463029" y="23968"/>
                    <a:pt x="464753" y="28885"/>
                    <a:pt x="464753" y="35161"/>
                  </a:cubicBezTo>
                  <a:cubicBezTo>
                    <a:pt x="464753" y="40246"/>
                    <a:pt x="463990" y="44246"/>
                    <a:pt x="462465" y="47160"/>
                  </a:cubicBezTo>
                  <a:cubicBezTo>
                    <a:pt x="460939" y="50075"/>
                    <a:pt x="458719" y="52338"/>
                    <a:pt x="455805" y="53951"/>
                  </a:cubicBezTo>
                  <a:cubicBezTo>
                    <a:pt x="452890" y="55563"/>
                    <a:pt x="449709" y="56369"/>
                    <a:pt x="446261" y="56369"/>
                  </a:cubicBezTo>
                  <a:cubicBezTo>
                    <a:pt x="440730" y="56369"/>
                    <a:pt x="436259" y="54595"/>
                    <a:pt x="432848" y="51048"/>
                  </a:cubicBezTo>
                  <a:cubicBezTo>
                    <a:pt x="429437" y="47501"/>
                    <a:pt x="427732" y="42392"/>
                    <a:pt x="427732" y="35719"/>
                  </a:cubicBezTo>
                  <a:cubicBezTo>
                    <a:pt x="427732" y="28402"/>
                    <a:pt x="429766" y="22982"/>
                    <a:pt x="433834" y="19460"/>
                  </a:cubicBezTo>
                  <a:cubicBezTo>
                    <a:pt x="437232" y="16533"/>
                    <a:pt x="441375" y="15069"/>
                    <a:pt x="446261" y="15069"/>
                  </a:cubicBezTo>
                  <a:close/>
                  <a:moveTo>
                    <a:pt x="320948" y="15069"/>
                  </a:moveTo>
                  <a:cubicBezTo>
                    <a:pt x="325611" y="15069"/>
                    <a:pt x="329456" y="16954"/>
                    <a:pt x="332482" y="20725"/>
                  </a:cubicBezTo>
                  <a:lnTo>
                    <a:pt x="332482" y="15962"/>
                  </a:lnTo>
                  <a:lnTo>
                    <a:pt x="338658" y="15962"/>
                  </a:lnTo>
                  <a:lnTo>
                    <a:pt x="338658" y="50118"/>
                  </a:lnTo>
                  <a:cubicBezTo>
                    <a:pt x="338658" y="56270"/>
                    <a:pt x="338032" y="60629"/>
                    <a:pt x="336779" y="63196"/>
                  </a:cubicBezTo>
                  <a:cubicBezTo>
                    <a:pt x="335527" y="65764"/>
                    <a:pt x="333542" y="67792"/>
                    <a:pt x="330826" y="69280"/>
                  </a:cubicBezTo>
                  <a:cubicBezTo>
                    <a:pt x="328110" y="70768"/>
                    <a:pt x="324768" y="71512"/>
                    <a:pt x="320799" y="71512"/>
                  </a:cubicBezTo>
                  <a:cubicBezTo>
                    <a:pt x="316086" y="71512"/>
                    <a:pt x="312279" y="70452"/>
                    <a:pt x="309377" y="68331"/>
                  </a:cubicBezTo>
                  <a:cubicBezTo>
                    <a:pt x="306474" y="66210"/>
                    <a:pt x="305073" y="63017"/>
                    <a:pt x="305172" y="58750"/>
                  </a:cubicBezTo>
                  <a:lnTo>
                    <a:pt x="311683" y="59718"/>
                  </a:lnTo>
                  <a:cubicBezTo>
                    <a:pt x="311956" y="61727"/>
                    <a:pt x="312713" y="63190"/>
                    <a:pt x="313953" y="64108"/>
                  </a:cubicBezTo>
                  <a:cubicBezTo>
                    <a:pt x="315615" y="65348"/>
                    <a:pt x="317885" y="65968"/>
                    <a:pt x="320762" y="65968"/>
                  </a:cubicBezTo>
                  <a:cubicBezTo>
                    <a:pt x="323862" y="65968"/>
                    <a:pt x="326256" y="65348"/>
                    <a:pt x="327943" y="64108"/>
                  </a:cubicBezTo>
                  <a:cubicBezTo>
                    <a:pt x="329629" y="62868"/>
                    <a:pt x="330771" y="61132"/>
                    <a:pt x="331366" y="58899"/>
                  </a:cubicBezTo>
                  <a:cubicBezTo>
                    <a:pt x="331713" y="57535"/>
                    <a:pt x="331874" y="54670"/>
                    <a:pt x="331850" y="50304"/>
                  </a:cubicBezTo>
                  <a:cubicBezTo>
                    <a:pt x="328923" y="53752"/>
                    <a:pt x="325276" y="55476"/>
                    <a:pt x="320911" y="55476"/>
                  </a:cubicBezTo>
                  <a:cubicBezTo>
                    <a:pt x="315478" y="55476"/>
                    <a:pt x="311274" y="53516"/>
                    <a:pt x="308297" y="49597"/>
                  </a:cubicBezTo>
                  <a:cubicBezTo>
                    <a:pt x="305321" y="45678"/>
                    <a:pt x="303833" y="40978"/>
                    <a:pt x="303833" y="35496"/>
                  </a:cubicBezTo>
                  <a:cubicBezTo>
                    <a:pt x="303833" y="31726"/>
                    <a:pt x="304515" y="28247"/>
                    <a:pt x="305879" y="25059"/>
                  </a:cubicBezTo>
                  <a:cubicBezTo>
                    <a:pt x="307243" y="21872"/>
                    <a:pt x="309221" y="19410"/>
                    <a:pt x="311814" y="17674"/>
                  </a:cubicBezTo>
                  <a:cubicBezTo>
                    <a:pt x="314406" y="15937"/>
                    <a:pt x="317450" y="15069"/>
                    <a:pt x="320948" y="15069"/>
                  </a:cubicBezTo>
                  <a:close/>
                  <a:moveTo>
                    <a:pt x="286903" y="15069"/>
                  </a:moveTo>
                  <a:cubicBezTo>
                    <a:pt x="289285" y="15069"/>
                    <a:pt x="291474" y="15497"/>
                    <a:pt x="293471" y="16353"/>
                  </a:cubicBezTo>
                  <a:cubicBezTo>
                    <a:pt x="295467" y="17209"/>
                    <a:pt x="296962" y="18331"/>
                    <a:pt x="297954" y="19720"/>
                  </a:cubicBezTo>
                  <a:cubicBezTo>
                    <a:pt x="298946" y="21109"/>
                    <a:pt x="299641" y="22759"/>
                    <a:pt x="300038" y="24669"/>
                  </a:cubicBezTo>
                  <a:cubicBezTo>
                    <a:pt x="300286" y="25909"/>
                    <a:pt x="300410" y="28079"/>
                    <a:pt x="300410" y="31180"/>
                  </a:cubicBezTo>
                  <a:lnTo>
                    <a:pt x="300410" y="55476"/>
                  </a:lnTo>
                  <a:lnTo>
                    <a:pt x="293712" y="55476"/>
                  </a:lnTo>
                  <a:lnTo>
                    <a:pt x="293712" y="31440"/>
                  </a:lnTo>
                  <a:cubicBezTo>
                    <a:pt x="293712" y="28712"/>
                    <a:pt x="293452" y="26672"/>
                    <a:pt x="292931" y="25320"/>
                  </a:cubicBezTo>
                  <a:cubicBezTo>
                    <a:pt x="292410" y="23968"/>
                    <a:pt x="291486" y="22889"/>
                    <a:pt x="290159" y="22083"/>
                  </a:cubicBezTo>
                  <a:cubicBezTo>
                    <a:pt x="288832" y="21277"/>
                    <a:pt x="287276" y="20873"/>
                    <a:pt x="285490" y="20873"/>
                  </a:cubicBezTo>
                  <a:cubicBezTo>
                    <a:pt x="282637" y="20873"/>
                    <a:pt x="280175" y="21779"/>
                    <a:pt x="278104" y="23590"/>
                  </a:cubicBezTo>
                  <a:cubicBezTo>
                    <a:pt x="276033" y="25400"/>
                    <a:pt x="274997" y="28836"/>
                    <a:pt x="274997" y="33896"/>
                  </a:cubicBezTo>
                  <a:lnTo>
                    <a:pt x="274997" y="55476"/>
                  </a:lnTo>
                  <a:lnTo>
                    <a:pt x="268300" y="55476"/>
                  </a:lnTo>
                  <a:lnTo>
                    <a:pt x="268300" y="15962"/>
                  </a:lnTo>
                  <a:lnTo>
                    <a:pt x="274327" y="15962"/>
                  </a:lnTo>
                  <a:lnTo>
                    <a:pt x="274327" y="21580"/>
                  </a:lnTo>
                  <a:cubicBezTo>
                    <a:pt x="277230" y="17240"/>
                    <a:pt x="281422" y="15069"/>
                    <a:pt x="286903" y="15069"/>
                  </a:cubicBezTo>
                  <a:close/>
                  <a:moveTo>
                    <a:pt x="236711" y="15069"/>
                  </a:moveTo>
                  <a:cubicBezTo>
                    <a:pt x="242143" y="15069"/>
                    <a:pt x="246583" y="16849"/>
                    <a:pt x="250031" y="20408"/>
                  </a:cubicBezTo>
                  <a:cubicBezTo>
                    <a:pt x="253479" y="23968"/>
                    <a:pt x="255203" y="28885"/>
                    <a:pt x="255203" y="35161"/>
                  </a:cubicBezTo>
                  <a:cubicBezTo>
                    <a:pt x="255203" y="40246"/>
                    <a:pt x="254440" y="44246"/>
                    <a:pt x="252915" y="47160"/>
                  </a:cubicBezTo>
                  <a:cubicBezTo>
                    <a:pt x="251389" y="50075"/>
                    <a:pt x="249169" y="52338"/>
                    <a:pt x="246255" y="53951"/>
                  </a:cubicBezTo>
                  <a:cubicBezTo>
                    <a:pt x="243340" y="55563"/>
                    <a:pt x="240159" y="56369"/>
                    <a:pt x="236711" y="56369"/>
                  </a:cubicBezTo>
                  <a:cubicBezTo>
                    <a:pt x="231180" y="56369"/>
                    <a:pt x="226709" y="54595"/>
                    <a:pt x="223298" y="51048"/>
                  </a:cubicBezTo>
                  <a:cubicBezTo>
                    <a:pt x="219887" y="47501"/>
                    <a:pt x="218182" y="42392"/>
                    <a:pt x="218182" y="35719"/>
                  </a:cubicBezTo>
                  <a:cubicBezTo>
                    <a:pt x="218182" y="28402"/>
                    <a:pt x="220216" y="22982"/>
                    <a:pt x="224284" y="19460"/>
                  </a:cubicBezTo>
                  <a:cubicBezTo>
                    <a:pt x="227682" y="16533"/>
                    <a:pt x="231825" y="15069"/>
                    <a:pt x="236711" y="15069"/>
                  </a:cubicBezTo>
                  <a:close/>
                  <a:moveTo>
                    <a:pt x="153553" y="15069"/>
                  </a:moveTo>
                  <a:cubicBezTo>
                    <a:pt x="155935" y="15069"/>
                    <a:pt x="158124" y="15497"/>
                    <a:pt x="160121" y="16353"/>
                  </a:cubicBezTo>
                  <a:cubicBezTo>
                    <a:pt x="162117" y="17209"/>
                    <a:pt x="163612" y="18331"/>
                    <a:pt x="164604" y="19720"/>
                  </a:cubicBezTo>
                  <a:cubicBezTo>
                    <a:pt x="165596" y="21109"/>
                    <a:pt x="166291" y="22759"/>
                    <a:pt x="166688" y="24669"/>
                  </a:cubicBezTo>
                  <a:cubicBezTo>
                    <a:pt x="166936" y="25909"/>
                    <a:pt x="167060" y="28079"/>
                    <a:pt x="167060" y="31180"/>
                  </a:cubicBezTo>
                  <a:lnTo>
                    <a:pt x="167060" y="55476"/>
                  </a:lnTo>
                  <a:lnTo>
                    <a:pt x="160362" y="55476"/>
                  </a:lnTo>
                  <a:lnTo>
                    <a:pt x="160362" y="31440"/>
                  </a:lnTo>
                  <a:cubicBezTo>
                    <a:pt x="160362" y="28712"/>
                    <a:pt x="160102" y="26672"/>
                    <a:pt x="159581" y="25320"/>
                  </a:cubicBezTo>
                  <a:cubicBezTo>
                    <a:pt x="159060" y="23968"/>
                    <a:pt x="158136" y="22889"/>
                    <a:pt x="156809" y="22083"/>
                  </a:cubicBezTo>
                  <a:cubicBezTo>
                    <a:pt x="155482" y="21277"/>
                    <a:pt x="153926" y="20873"/>
                    <a:pt x="152140" y="20873"/>
                  </a:cubicBezTo>
                  <a:cubicBezTo>
                    <a:pt x="149287" y="20873"/>
                    <a:pt x="146825" y="21779"/>
                    <a:pt x="144754" y="23590"/>
                  </a:cubicBezTo>
                  <a:cubicBezTo>
                    <a:pt x="142683" y="25400"/>
                    <a:pt x="141647" y="28836"/>
                    <a:pt x="141647" y="33896"/>
                  </a:cubicBezTo>
                  <a:lnTo>
                    <a:pt x="141647" y="55476"/>
                  </a:lnTo>
                  <a:lnTo>
                    <a:pt x="134950" y="55476"/>
                  </a:lnTo>
                  <a:lnTo>
                    <a:pt x="134950" y="15962"/>
                  </a:lnTo>
                  <a:lnTo>
                    <a:pt x="140977" y="15962"/>
                  </a:lnTo>
                  <a:lnTo>
                    <a:pt x="140977" y="21580"/>
                  </a:lnTo>
                  <a:cubicBezTo>
                    <a:pt x="143880" y="17240"/>
                    <a:pt x="148072" y="15069"/>
                    <a:pt x="153553" y="15069"/>
                  </a:cubicBezTo>
                  <a:close/>
                  <a:moveTo>
                    <a:pt x="104031" y="15069"/>
                  </a:moveTo>
                  <a:cubicBezTo>
                    <a:pt x="107404" y="15069"/>
                    <a:pt x="110145" y="15466"/>
                    <a:pt x="112254" y="16260"/>
                  </a:cubicBezTo>
                  <a:cubicBezTo>
                    <a:pt x="114362" y="17054"/>
                    <a:pt x="115912" y="18052"/>
                    <a:pt x="116905" y="19255"/>
                  </a:cubicBezTo>
                  <a:cubicBezTo>
                    <a:pt x="117897" y="20458"/>
                    <a:pt x="118591" y="21977"/>
                    <a:pt x="118988" y="23813"/>
                  </a:cubicBezTo>
                  <a:cubicBezTo>
                    <a:pt x="119211" y="24954"/>
                    <a:pt x="119323" y="27013"/>
                    <a:pt x="119323" y="29989"/>
                  </a:cubicBezTo>
                  <a:lnTo>
                    <a:pt x="119323" y="38919"/>
                  </a:lnTo>
                  <a:cubicBezTo>
                    <a:pt x="119323" y="45145"/>
                    <a:pt x="119466" y="49083"/>
                    <a:pt x="119751" y="50732"/>
                  </a:cubicBezTo>
                  <a:cubicBezTo>
                    <a:pt x="120036" y="52382"/>
                    <a:pt x="120600" y="53963"/>
                    <a:pt x="121444" y="55476"/>
                  </a:cubicBezTo>
                  <a:lnTo>
                    <a:pt x="114449" y="55476"/>
                  </a:lnTo>
                  <a:cubicBezTo>
                    <a:pt x="113754" y="54087"/>
                    <a:pt x="113308" y="52462"/>
                    <a:pt x="113109" y="50602"/>
                  </a:cubicBezTo>
                  <a:cubicBezTo>
                    <a:pt x="110629" y="52710"/>
                    <a:pt x="108241" y="54199"/>
                    <a:pt x="105947" y="55067"/>
                  </a:cubicBezTo>
                  <a:cubicBezTo>
                    <a:pt x="103653" y="55935"/>
                    <a:pt x="101191" y="56369"/>
                    <a:pt x="98561" y="56369"/>
                  </a:cubicBezTo>
                  <a:cubicBezTo>
                    <a:pt x="94221" y="56369"/>
                    <a:pt x="90884" y="55309"/>
                    <a:pt x="88553" y="53188"/>
                  </a:cubicBezTo>
                  <a:cubicBezTo>
                    <a:pt x="86221" y="51067"/>
                    <a:pt x="85055" y="48357"/>
                    <a:pt x="85055" y="45058"/>
                  </a:cubicBezTo>
                  <a:cubicBezTo>
                    <a:pt x="85055" y="43123"/>
                    <a:pt x="85496" y="41356"/>
                    <a:pt x="86376" y="39756"/>
                  </a:cubicBezTo>
                  <a:cubicBezTo>
                    <a:pt x="87257" y="38156"/>
                    <a:pt x="88410" y="36873"/>
                    <a:pt x="89836" y="35905"/>
                  </a:cubicBezTo>
                  <a:cubicBezTo>
                    <a:pt x="91263" y="34938"/>
                    <a:pt x="92869" y="34206"/>
                    <a:pt x="94655" y="33710"/>
                  </a:cubicBezTo>
                  <a:cubicBezTo>
                    <a:pt x="95969" y="33363"/>
                    <a:pt x="97954" y="33028"/>
                    <a:pt x="100608" y="32705"/>
                  </a:cubicBezTo>
                  <a:cubicBezTo>
                    <a:pt x="106015" y="32060"/>
                    <a:pt x="109996" y="31291"/>
                    <a:pt x="112551" y="30398"/>
                  </a:cubicBezTo>
                  <a:cubicBezTo>
                    <a:pt x="112576" y="29481"/>
                    <a:pt x="112589" y="28898"/>
                    <a:pt x="112589" y="28650"/>
                  </a:cubicBezTo>
                  <a:cubicBezTo>
                    <a:pt x="112589" y="25921"/>
                    <a:pt x="111956" y="23999"/>
                    <a:pt x="110691" y="22883"/>
                  </a:cubicBezTo>
                  <a:cubicBezTo>
                    <a:pt x="108979" y="21370"/>
                    <a:pt x="106437" y="20613"/>
                    <a:pt x="103064" y="20613"/>
                  </a:cubicBezTo>
                  <a:cubicBezTo>
                    <a:pt x="99913" y="20613"/>
                    <a:pt x="97588" y="21165"/>
                    <a:pt x="96087" y="22269"/>
                  </a:cubicBezTo>
                  <a:cubicBezTo>
                    <a:pt x="94587" y="23373"/>
                    <a:pt x="93477" y="25326"/>
                    <a:pt x="92757" y="28129"/>
                  </a:cubicBezTo>
                  <a:lnTo>
                    <a:pt x="86209" y="27236"/>
                  </a:lnTo>
                  <a:cubicBezTo>
                    <a:pt x="86804" y="24433"/>
                    <a:pt x="87784" y="22170"/>
                    <a:pt x="89148" y="20446"/>
                  </a:cubicBezTo>
                  <a:cubicBezTo>
                    <a:pt x="90512" y="18722"/>
                    <a:pt x="92484" y="17395"/>
                    <a:pt x="95064" y="16464"/>
                  </a:cubicBezTo>
                  <a:cubicBezTo>
                    <a:pt x="97644" y="15534"/>
                    <a:pt x="100633" y="15069"/>
                    <a:pt x="104031" y="15069"/>
                  </a:cubicBezTo>
                  <a:close/>
                  <a:moveTo>
                    <a:pt x="1666838" y="2158"/>
                  </a:moveTo>
                  <a:lnTo>
                    <a:pt x="1666838" y="15962"/>
                  </a:lnTo>
                  <a:lnTo>
                    <a:pt x="1673572" y="15962"/>
                  </a:lnTo>
                  <a:lnTo>
                    <a:pt x="1673572" y="21171"/>
                  </a:lnTo>
                  <a:lnTo>
                    <a:pt x="1666838" y="21171"/>
                  </a:lnTo>
                  <a:lnTo>
                    <a:pt x="1666838" y="44277"/>
                  </a:lnTo>
                  <a:cubicBezTo>
                    <a:pt x="1666838" y="46187"/>
                    <a:pt x="1666956" y="47415"/>
                    <a:pt x="1667191" y="47960"/>
                  </a:cubicBezTo>
                  <a:cubicBezTo>
                    <a:pt x="1667427" y="48506"/>
                    <a:pt x="1667811" y="48940"/>
                    <a:pt x="1668345" y="49262"/>
                  </a:cubicBezTo>
                  <a:cubicBezTo>
                    <a:pt x="1668878" y="49585"/>
                    <a:pt x="1669641" y="49746"/>
                    <a:pt x="1670633" y="49746"/>
                  </a:cubicBezTo>
                  <a:cubicBezTo>
                    <a:pt x="1671377" y="49746"/>
                    <a:pt x="1672357" y="49659"/>
                    <a:pt x="1673572" y="49486"/>
                  </a:cubicBezTo>
                  <a:lnTo>
                    <a:pt x="1674540" y="55402"/>
                  </a:lnTo>
                  <a:cubicBezTo>
                    <a:pt x="1672655" y="55798"/>
                    <a:pt x="1670968" y="55997"/>
                    <a:pt x="1669480" y="55997"/>
                  </a:cubicBezTo>
                  <a:cubicBezTo>
                    <a:pt x="1667049" y="55997"/>
                    <a:pt x="1665164" y="55612"/>
                    <a:pt x="1663824" y="54844"/>
                  </a:cubicBezTo>
                  <a:cubicBezTo>
                    <a:pt x="1662485" y="54075"/>
                    <a:pt x="1661542" y="53064"/>
                    <a:pt x="1660996" y="51811"/>
                  </a:cubicBezTo>
                  <a:cubicBezTo>
                    <a:pt x="1660451" y="50559"/>
                    <a:pt x="1660178" y="47923"/>
                    <a:pt x="1660178" y="43905"/>
                  </a:cubicBezTo>
                  <a:lnTo>
                    <a:pt x="1660178" y="21171"/>
                  </a:lnTo>
                  <a:lnTo>
                    <a:pt x="1655267" y="21171"/>
                  </a:lnTo>
                  <a:lnTo>
                    <a:pt x="1655267" y="15962"/>
                  </a:lnTo>
                  <a:lnTo>
                    <a:pt x="1660178" y="15962"/>
                  </a:lnTo>
                  <a:lnTo>
                    <a:pt x="1660178" y="6177"/>
                  </a:lnTo>
                  <a:close/>
                  <a:moveTo>
                    <a:pt x="904838" y="2158"/>
                  </a:moveTo>
                  <a:lnTo>
                    <a:pt x="904838" y="15962"/>
                  </a:lnTo>
                  <a:lnTo>
                    <a:pt x="911572" y="15962"/>
                  </a:lnTo>
                  <a:lnTo>
                    <a:pt x="911572" y="21171"/>
                  </a:lnTo>
                  <a:lnTo>
                    <a:pt x="904838" y="21171"/>
                  </a:lnTo>
                  <a:lnTo>
                    <a:pt x="904838" y="44277"/>
                  </a:lnTo>
                  <a:cubicBezTo>
                    <a:pt x="904838" y="46187"/>
                    <a:pt x="904956" y="47415"/>
                    <a:pt x="905191" y="47960"/>
                  </a:cubicBezTo>
                  <a:cubicBezTo>
                    <a:pt x="905427" y="48506"/>
                    <a:pt x="905811" y="48940"/>
                    <a:pt x="906345" y="49262"/>
                  </a:cubicBezTo>
                  <a:cubicBezTo>
                    <a:pt x="906878" y="49585"/>
                    <a:pt x="907641" y="49746"/>
                    <a:pt x="908633" y="49746"/>
                  </a:cubicBezTo>
                  <a:cubicBezTo>
                    <a:pt x="909377" y="49746"/>
                    <a:pt x="910357" y="49659"/>
                    <a:pt x="911572" y="49486"/>
                  </a:cubicBezTo>
                  <a:lnTo>
                    <a:pt x="912540" y="55402"/>
                  </a:lnTo>
                  <a:cubicBezTo>
                    <a:pt x="910655" y="55798"/>
                    <a:pt x="908968" y="55997"/>
                    <a:pt x="907479" y="55997"/>
                  </a:cubicBezTo>
                  <a:cubicBezTo>
                    <a:pt x="905049" y="55997"/>
                    <a:pt x="903163" y="55612"/>
                    <a:pt x="901824" y="54844"/>
                  </a:cubicBezTo>
                  <a:cubicBezTo>
                    <a:pt x="900485" y="54075"/>
                    <a:pt x="899542" y="53064"/>
                    <a:pt x="898996" y="51811"/>
                  </a:cubicBezTo>
                  <a:cubicBezTo>
                    <a:pt x="898451" y="50559"/>
                    <a:pt x="898178" y="47923"/>
                    <a:pt x="898178" y="43905"/>
                  </a:cubicBezTo>
                  <a:lnTo>
                    <a:pt x="898178" y="21171"/>
                  </a:lnTo>
                  <a:lnTo>
                    <a:pt x="893266" y="21171"/>
                  </a:lnTo>
                  <a:lnTo>
                    <a:pt x="893266" y="15962"/>
                  </a:lnTo>
                  <a:lnTo>
                    <a:pt x="898178" y="15962"/>
                  </a:lnTo>
                  <a:lnTo>
                    <a:pt x="898178" y="6177"/>
                  </a:lnTo>
                  <a:close/>
                  <a:moveTo>
                    <a:pt x="1712714" y="931"/>
                  </a:moveTo>
                  <a:lnTo>
                    <a:pt x="1719374" y="931"/>
                  </a:lnTo>
                  <a:lnTo>
                    <a:pt x="1719374" y="55476"/>
                  </a:lnTo>
                  <a:lnTo>
                    <a:pt x="1713161" y="55476"/>
                  </a:lnTo>
                  <a:lnTo>
                    <a:pt x="1713161" y="50490"/>
                  </a:lnTo>
                  <a:cubicBezTo>
                    <a:pt x="1710655" y="54409"/>
                    <a:pt x="1706972" y="56369"/>
                    <a:pt x="1702110" y="56369"/>
                  </a:cubicBezTo>
                  <a:cubicBezTo>
                    <a:pt x="1698960" y="56369"/>
                    <a:pt x="1696064" y="55501"/>
                    <a:pt x="1693422" y="53765"/>
                  </a:cubicBezTo>
                  <a:cubicBezTo>
                    <a:pt x="1690781" y="52028"/>
                    <a:pt x="1688734" y="49604"/>
                    <a:pt x="1687283" y="46491"/>
                  </a:cubicBezTo>
                  <a:cubicBezTo>
                    <a:pt x="1685832" y="43378"/>
                    <a:pt x="1685107" y="39799"/>
                    <a:pt x="1685107" y="35756"/>
                  </a:cubicBezTo>
                  <a:cubicBezTo>
                    <a:pt x="1685107" y="31812"/>
                    <a:pt x="1685764" y="28234"/>
                    <a:pt x="1687079" y="25022"/>
                  </a:cubicBezTo>
                  <a:cubicBezTo>
                    <a:pt x="1688393" y="21810"/>
                    <a:pt x="1690365" y="19348"/>
                    <a:pt x="1692995" y="17636"/>
                  </a:cubicBezTo>
                  <a:cubicBezTo>
                    <a:pt x="1695624" y="15925"/>
                    <a:pt x="1698563" y="15069"/>
                    <a:pt x="1701813" y="15069"/>
                  </a:cubicBezTo>
                  <a:cubicBezTo>
                    <a:pt x="1704194" y="15069"/>
                    <a:pt x="1706315" y="15571"/>
                    <a:pt x="1708175" y="16576"/>
                  </a:cubicBezTo>
                  <a:cubicBezTo>
                    <a:pt x="1710035" y="17581"/>
                    <a:pt x="1711548" y="18889"/>
                    <a:pt x="1712714" y="20501"/>
                  </a:cubicBezTo>
                  <a:close/>
                  <a:moveTo>
                    <a:pt x="1621408" y="931"/>
                  </a:moveTo>
                  <a:lnTo>
                    <a:pt x="1628626" y="931"/>
                  </a:lnTo>
                  <a:lnTo>
                    <a:pt x="1628626" y="49039"/>
                  </a:lnTo>
                  <a:lnTo>
                    <a:pt x="1655490" y="49039"/>
                  </a:lnTo>
                  <a:lnTo>
                    <a:pt x="1655490" y="55476"/>
                  </a:lnTo>
                  <a:lnTo>
                    <a:pt x="1621408" y="55476"/>
                  </a:lnTo>
                  <a:close/>
                  <a:moveTo>
                    <a:pt x="1315901" y="931"/>
                  </a:moveTo>
                  <a:lnTo>
                    <a:pt x="1322599" y="931"/>
                  </a:lnTo>
                  <a:lnTo>
                    <a:pt x="1322599" y="55476"/>
                  </a:lnTo>
                  <a:lnTo>
                    <a:pt x="1315901" y="55476"/>
                  </a:lnTo>
                  <a:close/>
                  <a:moveTo>
                    <a:pt x="1192225" y="931"/>
                  </a:moveTo>
                  <a:lnTo>
                    <a:pt x="1198922" y="931"/>
                  </a:lnTo>
                  <a:lnTo>
                    <a:pt x="1198922" y="20501"/>
                  </a:lnTo>
                  <a:cubicBezTo>
                    <a:pt x="1202048" y="16880"/>
                    <a:pt x="1205992" y="15069"/>
                    <a:pt x="1210754" y="15069"/>
                  </a:cubicBezTo>
                  <a:cubicBezTo>
                    <a:pt x="1213681" y="15069"/>
                    <a:pt x="1216223" y="15646"/>
                    <a:pt x="1218381" y="16799"/>
                  </a:cubicBezTo>
                  <a:cubicBezTo>
                    <a:pt x="1220539" y="17953"/>
                    <a:pt x="1222084" y="19546"/>
                    <a:pt x="1223014" y="21580"/>
                  </a:cubicBezTo>
                  <a:cubicBezTo>
                    <a:pt x="1223944" y="23614"/>
                    <a:pt x="1224409" y="26566"/>
                    <a:pt x="1224409" y="30436"/>
                  </a:cubicBezTo>
                  <a:lnTo>
                    <a:pt x="1224409" y="55476"/>
                  </a:lnTo>
                  <a:lnTo>
                    <a:pt x="1217712" y="55476"/>
                  </a:lnTo>
                  <a:lnTo>
                    <a:pt x="1217712" y="30436"/>
                  </a:lnTo>
                  <a:cubicBezTo>
                    <a:pt x="1217712" y="27087"/>
                    <a:pt x="1216986" y="24650"/>
                    <a:pt x="1215535" y="23125"/>
                  </a:cubicBezTo>
                  <a:cubicBezTo>
                    <a:pt x="1214084" y="21599"/>
                    <a:pt x="1212031" y="20836"/>
                    <a:pt x="1209377" y="20836"/>
                  </a:cubicBezTo>
                  <a:cubicBezTo>
                    <a:pt x="1207393" y="20836"/>
                    <a:pt x="1205527" y="21351"/>
                    <a:pt x="1203778" y="22380"/>
                  </a:cubicBezTo>
                  <a:cubicBezTo>
                    <a:pt x="1202029" y="23410"/>
                    <a:pt x="1200783" y="24805"/>
                    <a:pt x="1200039" y="26566"/>
                  </a:cubicBezTo>
                  <a:cubicBezTo>
                    <a:pt x="1199294" y="28327"/>
                    <a:pt x="1198922" y="30758"/>
                    <a:pt x="1198922" y="33859"/>
                  </a:cubicBezTo>
                  <a:lnTo>
                    <a:pt x="1198922" y="55476"/>
                  </a:lnTo>
                  <a:lnTo>
                    <a:pt x="1192225" y="55476"/>
                  </a:lnTo>
                  <a:close/>
                  <a:moveTo>
                    <a:pt x="1055638" y="931"/>
                  </a:moveTo>
                  <a:lnTo>
                    <a:pt x="1098873" y="931"/>
                  </a:lnTo>
                  <a:lnTo>
                    <a:pt x="1098873" y="7367"/>
                  </a:lnTo>
                  <a:lnTo>
                    <a:pt x="1080827" y="7367"/>
                  </a:lnTo>
                  <a:lnTo>
                    <a:pt x="1080827" y="55476"/>
                  </a:lnTo>
                  <a:lnTo>
                    <a:pt x="1073609" y="55476"/>
                  </a:lnTo>
                  <a:lnTo>
                    <a:pt x="1073609" y="7367"/>
                  </a:lnTo>
                  <a:lnTo>
                    <a:pt x="1055638" y="7367"/>
                  </a:lnTo>
                  <a:close/>
                  <a:moveTo>
                    <a:pt x="916037" y="931"/>
                  </a:moveTo>
                  <a:lnTo>
                    <a:pt x="922734" y="931"/>
                  </a:lnTo>
                  <a:lnTo>
                    <a:pt x="922734" y="8632"/>
                  </a:lnTo>
                  <a:lnTo>
                    <a:pt x="916037" y="8632"/>
                  </a:lnTo>
                  <a:close/>
                  <a:moveTo>
                    <a:pt x="641859" y="931"/>
                  </a:moveTo>
                  <a:lnTo>
                    <a:pt x="649077" y="931"/>
                  </a:lnTo>
                  <a:lnTo>
                    <a:pt x="649077" y="55476"/>
                  </a:lnTo>
                  <a:lnTo>
                    <a:pt x="641859" y="55476"/>
                  </a:lnTo>
                  <a:close/>
                  <a:moveTo>
                    <a:pt x="392088" y="931"/>
                  </a:moveTo>
                  <a:lnTo>
                    <a:pt x="398785" y="931"/>
                  </a:lnTo>
                  <a:lnTo>
                    <a:pt x="398785" y="20390"/>
                  </a:lnTo>
                  <a:cubicBezTo>
                    <a:pt x="401613" y="16843"/>
                    <a:pt x="405222" y="15069"/>
                    <a:pt x="409612" y="15069"/>
                  </a:cubicBezTo>
                  <a:cubicBezTo>
                    <a:pt x="412043" y="15069"/>
                    <a:pt x="414344" y="15559"/>
                    <a:pt x="416514" y="16539"/>
                  </a:cubicBezTo>
                  <a:cubicBezTo>
                    <a:pt x="418685" y="17519"/>
                    <a:pt x="420471" y="18895"/>
                    <a:pt x="421872" y="20669"/>
                  </a:cubicBezTo>
                  <a:cubicBezTo>
                    <a:pt x="423273" y="22442"/>
                    <a:pt x="424371" y="24582"/>
                    <a:pt x="425165" y="27087"/>
                  </a:cubicBezTo>
                  <a:cubicBezTo>
                    <a:pt x="425959" y="29592"/>
                    <a:pt x="426355" y="32271"/>
                    <a:pt x="426355" y="35124"/>
                  </a:cubicBezTo>
                  <a:cubicBezTo>
                    <a:pt x="426355" y="41895"/>
                    <a:pt x="424681" y="47129"/>
                    <a:pt x="421332" y="50825"/>
                  </a:cubicBezTo>
                  <a:cubicBezTo>
                    <a:pt x="417984" y="54521"/>
                    <a:pt x="413965" y="56369"/>
                    <a:pt x="409277" y="56369"/>
                  </a:cubicBezTo>
                  <a:cubicBezTo>
                    <a:pt x="404614" y="56369"/>
                    <a:pt x="400955" y="54422"/>
                    <a:pt x="398301" y="50527"/>
                  </a:cubicBezTo>
                  <a:lnTo>
                    <a:pt x="398301" y="55476"/>
                  </a:lnTo>
                  <a:lnTo>
                    <a:pt x="392088" y="55476"/>
                  </a:lnTo>
                  <a:close/>
                  <a:moveTo>
                    <a:pt x="198239" y="931"/>
                  </a:moveTo>
                  <a:lnTo>
                    <a:pt x="204899" y="931"/>
                  </a:lnTo>
                  <a:lnTo>
                    <a:pt x="204899" y="55476"/>
                  </a:lnTo>
                  <a:lnTo>
                    <a:pt x="198686" y="55476"/>
                  </a:lnTo>
                  <a:lnTo>
                    <a:pt x="198686" y="50490"/>
                  </a:lnTo>
                  <a:cubicBezTo>
                    <a:pt x="196180" y="54409"/>
                    <a:pt x="192497" y="56369"/>
                    <a:pt x="187635" y="56369"/>
                  </a:cubicBezTo>
                  <a:cubicBezTo>
                    <a:pt x="184485" y="56369"/>
                    <a:pt x="181589" y="55501"/>
                    <a:pt x="178947" y="53765"/>
                  </a:cubicBezTo>
                  <a:cubicBezTo>
                    <a:pt x="176306" y="52028"/>
                    <a:pt x="174259" y="49604"/>
                    <a:pt x="172808" y="46491"/>
                  </a:cubicBezTo>
                  <a:cubicBezTo>
                    <a:pt x="171357" y="43378"/>
                    <a:pt x="170631" y="39799"/>
                    <a:pt x="170631" y="35756"/>
                  </a:cubicBezTo>
                  <a:cubicBezTo>
                    <a:pt x="170631" y="31812"/>
                    <a:pt x="171289" y="28234"/>
                    <a:pt x="172603" y="25022"/>
                  </a:cubicBezTo>
                  <a:cubicBezTo>
                    <a:pt x="173918" y="21810"/>
                    <a:pt x="175890" y="19348"/>
                    <a:pt x="178519" y="17636"/>
                  </a:cubicBezTo>
                  <a:cubicBezTo>
                    <a:pt x="181149" y="15925"/>
                    <a:pt x="184088" y="15069"/>
                    <a:pt x="187337" y="15069"/>
                  </a:cubicBezTo>
                  <a:cubicBezTo>
                    <a:pt x="189719" y="15069"/>
                    <a:pt x="191839" y="15571"/>
                    <a:pt x="193700" y="16576"/>
                  </a:cubicBezTo>
                  <a:cubicBezTo>
                    <a:pt x="195560" y="17581"/>
                    <a:pt x="197073" y="18889"/>
                    <a:pt x="198239" y="20501"/>
                  </a:cubicBezTo>
                  <a:close/>
                  <a:moveTo>
                    <a:pt x="49225" y="931"/>
                  </a:moveTo>
                  <a:lnTo>
                    <a:pt x="55922" y="931"/>
                  </a:lnTo>
                  <a:lnTo>
                    <a:pt x="55922" y="20501"/>
                  </a:lnTo>
                  <a:cubicBezTo>
                    <a:pt x="59048" y="16880"/>
                    <a:pt x="62992" y="15069"/>
                    <a:pt x="67754" y="15069"/>
                  </a:cubicBezTo>
                  <a:cubicBezTo>
                    <a:pt x="70681" y="15069"/>
                    <a:pt x="73223" y="15646"/>
                    <a:pt x="75381" y="16799"/>
                  </a:cubicBezTo>
                  <a:cubicBezTo>
                    <a:pt x="77539" y="17953"/>
                    <a:pt x="79084" y="19546"/>
                    <a:pt x="80014" y="21580"/>
                  </a:cubicBezTo>
                  <a:cubicBezTo>
                    <a:pt x="80944" y="23614"/>
                    <a:pt x="81409" y="26566"/>
                    <a:pt x="81409" y="30436"/>
                  </a:cubicBezTo>
                  <a:lnTo>
                    <a:pt x="81409" y="55476"/>
                  </a:lnTo>
                  <a:lnTo>
                    <a:pt x="74712" y="55476"/>
                  </a:lnTo>
                  <a:lnTo>
                    <a:pt x="74712" y="30436"/>
                  </a:lnTo>
                  <a:cubicBezTo>
                    <a:pt x="74712" y="27087"/>
                    <a:pt x="73986" y="24650"/>
                    <a:pt x="72535" y="23125"/>
                  </a:cubicBezTo>
                  <a:cubicBezTo>
                    <a:pt x="71084" y="21599"/>
                    <a:pt x="69031" y="20836"/>
                    <a:pt x="66377" y="20836"/>
                  </a:cubicBezTo>
                  <a:cubicBezTo>
                    <a:pt x="64393" y="20836"/>
                    <a:pt x="62526" y="21351"/>
                    <a:pt x="60778" y="22380"/>
                  </a:cubicBezTo>
                  <a:cubicBezTo>
                    <a:pt x="59029" y="23410"/>
                    <a:pt x="57783" y="24805"/>
                    <a:pt x="57038" y="26566"/>
                  </a:cubicBezTo>
                  <a:cubicBezTo>
                    <a:pt x="56294" y="28327"/>
                    <a:pt x="55922" y="30758"/>
                    <a:pt x="55922" y="33859"/>
                  </a:cubicBezTo>
                  <a:lnTo>
                    <a:pt x="55922" y="55476"/>
                  </a:lnTo>
                  <a:lnTo>
                    <a:pt x="49225" y="55476"/>
                  </a:lnTo>
                  <a:close/>
                  <a:moveTo>
                    <a:pt x="709464" y="0"/>
                  </a:moveTo>
                  <a:cubicBezTo>
                    <a:pt x="711349" y="0"/>
                    <a:pt x="713433" y="224"/>
                    <a:pt x="715715" y="670"/>
                  </a:cubicBezTo>
                  <a:lnTo>
                    <a:pt x="714710" y="6512"/>
                  </a:lnTo>
                  <a:cubicBezTo>
                    <a:pt x="713321" y="6264"/>
                    <a:pt x="712006" y="6140"/>
                    <a:pt x="710766" y="6140"/>
                  </a:cubicBezTo>
                  <a:cubicBezTo>
                    <a:pt x="708732" y="6140"/>
                    <a:pt x="707293" y="6574"/>
                    <a:pt x="706450" y="7442"/>
                  </a:cubicBezTo>
                  <a:cubicBezTo>
                    <a:pt x="705607" y="8310"/>
                    <a:pt x="705185" y="9935"/>
                    <a:pt x="705185" y="12316"/>
                  </a:cubicBezTo>
                  <a:lnTo>
                    <a:pt x="705185" y="15962"/>
                  </a:lnTo>
                  <a:lnTo>
                    <a:pt x="712887" y="15962"/>
                  </a:lnTo>
                  <a:lnTo>
                    <a:pt x="712887" y="21171"/>
                  </a:lnTo>
                  <a:lnTo>
                    <a:pt x="705185" y="21171"/>
                  </a:lnTo>
                  <a:lnTo>
                    <a:pt x="705185" y="55476"/>
                  </a:lnTo>
                  <a:lnTo>
                    <a:pt x="698525" y="55476"/>
                  </a:lnTo>
                  <a:lnTo>
                    <a:pt x="698525" y="21171"/>
                  </a:lnTo>
                  <a:lnTo>
                    <a:pt x="692609" y="21171"/>
                  </a:lnTo>
                  <a:lnTo>
                    <a:pt x="692609" y="15962"/>
                  </a:lnTo>
                  <a:lnTo>
                    <a:pt x="698525" y="15962"/>
                  </a:lnTo>
                  <a:lnTo>
                    <a:pt x="698525" y="11758"/>
                  </a:lnTo>
                  <a:cubicBezTo>
                    <a:pt x="698525" y="9104"/>
                    <a:pt x="698761" y="7132"/>
                    <a:pt x="699232" y="5842"/>
                  </a:cubicBezTo>
                  <a:cubicBezTo>
                    <a:pt x="699877" y="4106"/>
                    <a:pt x="701011" y="2698"/>
                    <a:pt x="702636" y="1619"/>
                  </a:cubicBezTo>
                  <a:cubicBezTo>
                    <a:pt x="704261" y="540"/>
                    <a:pt x="706537" y="0"/>
                    <a:pt x="709464" y="0"/>
                  </a:cubicBezTo>
                  <a:close/>
                  <a:moveTo>
                    <a:pt x="21282" y="0"/>
                  </a:moveTo>
                  <a:cubicBezTo>
                    <a:pt x="25326" y="0"/>
                    <a:pt x="28891" y="651"/>
                    <a:pt x="31979" y="1954"/>
                  </a:cubicBezTo>
                  <a:cubicBezTo>
                    <a:pt x="35068" y="3256"/>
                    <a:pt x="37443" y="5172"/>
                    <a:pt x="39105" y="7702"/>
                  </a:cubicBezTo>
                  <a:cubicBezTo>
                    <a:pt x="40767" y="10232"/>
                    <a:pt x="41660" y="13097"/>
                    <a:pt x="41784" y="16297"/>
                  </a:cubicBezTo>
                  <a:lnTo>
                    <a:pt x="34863" y="16818"/>
                  </a:lnTo>
                  <a:cubicBezTo>
                    <a:pt x="34491" y="13370"/>
                    <a:pt x="33232" y="10766"/>
                    <a:pt x="31087" y="9004"/>
                  </a:cubicBezTo>
                  <a:cubicBezTo>
                    <a:pt x="28941" y="7243"/>
                    <a:pt x="25772" y="6363"/>
                    <a:pt x="21580" y="6363"/>
                  </a:cubicBezTo>
                  <a:cubicBezTo>
                    <a:pt x="17215" y="6363"/>
                    <a:pt x="14033" y="7163"/>
                    <a:pt x="12037" y="8763"/>
                  </a:cubicBezTo>
                  <a:cubicBezTo>
                    <a:pt x="10040" y="10363"/>
                    <a:pt x="9041" y="12291"/>
                    <a:pt x="9041" y="14548"/>
                  </a:cubicBezTo>
                  <a:cubicBezTo>
                    <a:pt x="9041" y="16508"/>
                    <a:pt x="9748" y="18120"/>
                    <a:pt x="11162" y="19385"/>
                  </a:cubicBezTo>
                  <a:cubicBezTo>
                    <a:pt x="12551" y="20650"/>
                    <a:pt x="16179" y="21946"/>
                    <a:pt x="22045" y="23273"/>
                  </a:cubicBezTo>
                  <a:cubicBezTo>
                    <a:pt x="27912" y="24600"/>
                    <a:pt x="31936" y="25760"/>
                    <a:pt x="34119" y="26752"/>
                  </a:cubicBezTo>
                  <a:cubicBezTo>
                    <a:pt x="37294" y="28216"/>
                    <a:pt x="39638" y="30070"/>
                    <a:pt x="41151" y="32315"/>
                  </a:cubicBezTo>
                  <a:cubicBezTo>
                    <a:pt x="42664" y="34559"/>
                    <a:pt x="43421" y="37145"/>
                    <a:pt x="43421" y="40072"/>
                  </a:cubicBezTo>
                  <a:cubicBezTo>
                    <a:pt x="43421" y="42974"/>
                    <a:pt x="42590" y="45709"/>
                    <a:pt x="40928" y="48276"/>
                  </a:cubicBezTo>
                  <a:cubicBezTo>
                    <a:pt x="39266" y="50844"/>
                    <a:pt x="36878" y="52841"/>
                    <a:pt x="33765" y="54267"/>
                  </a:cubicBezTo>
                  <a:cubicBezTo>
                    <a:pt x="30652" y="55693"/>
                    <a:pt x="27149" y="56406"/>
                    <a:pt x="23254" y="56406"/>
                  </a:cubicBezTo>
                  <a:cubicBezTo>
                    <a:pt x="18318" y="56406"/>
                    <a:pt x="14182" y="55687"/>
                    <a:pt x="10846" y="54248"/>
                  </a:cubicBezTo>
                  <a:cubicBezTo>
                    <a:pt x="7510" y="52810"/>
                    <a:pt x="4893" y="50645"/>
                    <a:pt x="2995" y="47756"/>
                  </a:cubicBezTo>
                  <a:cubicBezTo>
                    <a:pt x="1098" y="44866"/>
                    <a:pt x="99" y="41598"/>
                    <a:pt x="0" y="37952"/>
                  </a:cubicBezTo>
                  <a:lnTo>
                    <a:pt x="6809" y="37356"/>
                  </a:lnTo>
                  <a:cubicBezTo>
                    <a:pt x="7131" y="40085"/>
                    <a:pt x="7882" y="42323"/>
                    <a:pt x="9060" y="44072"/>
                  </a:cubicBezTo>
                  <a:cubicBezTo>
                    <a:pt x="10238" y="45821"/>
                    <a:pt x="12068" y="47235"/>
                    <a:pt x="14548" y="48314"/>
                  </a:cubicBezTo>
                  <a:cubicBezTo>
                    <a:pt x="17028" y="49393"/>
                    <a:pt x="19819" y="49932"/>
                    <a:pt x="22920" y="49932"/>
                  </a:cubicBezTo>
                  <a:cubicBezTo>
                    <a:pt x="25673" y="49932"/>
                    <a:pt x="28104" y="49523"/>
                    <a:pt x="30212" y="48704"/>
                  </a:cubicBezTo>
                  <a:cubicBezTo>
                    <a:pt x="32321" y="47886"/>
                    <a:pt x="33889" y="46763"/>
                    <a:pt x="34919" y="45337"/>
                  </a:cubicBezTo>
                  <a:cubicBezTo>
                    <a:pt x="35948" y="43911"/>
                    <a:pt x="36463" y="42354"/>
                    <a:pt x="36463" y="40668"/>
                  </a:cubicBezTo>
                  <a:cubicBezTo>
                    <a:pt x="36463" y="38956"/>
                    <a:pt x="35967" y="37462"/>
                    <a:pt x="34975" y="36184"/>
                  </a:cubicBezTo>
                  <a:cubicBezTo>
                    <a:pt x="33982" y="34907"/>
                    <a:pt x="32345" y="33834"/>
                    <a:pt x="30063" y="32966"/>
                  </a:cubicBezTo>
                  <a:cubicBezTo>
                    <a:pt x="28600" y="32395"/>
                    <a:pt x="25363" y="31509"/>
                    <a:pt x="20352" y="30305"/>
                  </a:cubicBezTo>
                  <a:cubicBezTo>
                    <a:pt x="15342" y="29102"/>
                    <a:pt x="11832" y="27968"/>
                    <a:pt x="9823" y="26901"/>
                  </a:cubicBezTo>
                  <a:cubicBezTo>
                    <a:pt x="7218" y="25537"/>
                    <a:pt x="5277" y="23844"/>
                    <a:pt x="4000" y="21822"/>
                  </a:cubicBezTo>
                  <a:cubicBezTo>
                    <a:pt x="2722" y="19801"/>
                    <a:pt x="2084" y="17537"/>
                    <a:pt x="2084" y="15032"/>
                  </a:cubicBezTo>
                  <a:cubicBezTo>
                    <a:pt x="2084" y="12279"/>
                    <a:pt x="2865" y="9705"/>
                    <a:pt x="4428" y="7312"/>
                  </a:cubicBezTo>
                  <a:cubicBezTo>
                    <a:pt x="5990" y="4918"/>
                    <a:pt x="8272" y="3101"/>
                    <a:pt x="11274" y="1861"/>
                  </a:cubicBezTo>
                  <a:cubicBezTo>
                    <a:pt x="14275" y="620"/>
                    <a:pt x="17611" y="0"/>
                    <a:pt x="21282" y="0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6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Arial" panose="020F0502020204030204"/>
                <a:ea typeface="阿里巴巴普惠体 2.0 55 Regular"/>
                <a:cs typeface="阿里巴巴普惠体 2.0 55 Regular"/>
                <a:sym typeface="+mn-lt"/>
              </a:endParaRP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85A935F1-AF24-4E8F-80ED-987FFDD60660}"/>
              </a:ext>
            </a:extLst>
          </p:cNvPr>
          <p:cNvGrpSpPr/>
          <p:nvPr/>
        </p:nvGrpSpPr>
        <p:grpSpPr>
          <a:xfrm>
            <a:off x="7059561" y="1585450"/>
            <a:ext cx="7492808" cy="5264126"/>
            <a:chOff x="4716620" y="1183616"/>
            <a:chExt cx="8367306" cy="5670107"/>
          </a:xfrm>
        </p:grpSpPr>
        <p:grpSp>
          <p:nvGrpSpPr>
            <p:cNvPr id="29" name="图形 4">
              <a:extLst>
                <a:ext uri="{FF2B5EF4-FFF2-40B4-BE49-F238E27FC236}">
                  <a16:creationId xmlns:a16="http://schemas.microsoft.com/office/drawing/2014/main" id="{D15FCCC8-3C98-4623-8972-5F1E4F33788A}"/>
                </a:ext>
              </a:extLst>
            </p:cNvPr>
            <p:cNvGrpSpPr/>
            <p:nvPr/>
          </p:nvGrpSpPr>
          <p:grpSpPr>
            <a:xfrm>
              <a:off x="7907609" y="2190405"/>
              <a:ext cx="1985328" cy="4663317"/>
              <a:chOff x="7296572" y="2440566"/>
              <a:chExt cx="1878826" cy="4413156"/>
            </a:xfrm>
          </p:grpSpPr>
          <p:sp>
            <p:nvSpPr>
              <p:cNvPr id="519" name="任意多边形: 形状 518">
                <a:extLst>
                  <a:ext uri="{FF2B5EF4-FFF2-40B4-BE49-F238E27FC236}">
                    <a16:creationId xmlns:a16="http://schemas.microsoft.com/office/drawing/2014/main" id="{69EF8D76-DD2B-4813-86CB-272589ED165D}"/>
                  </a:ext>
                </a:extLst>
              </p:cNvPr>
              <p:cNvSpPr/>
              <p:nvPr/>
            </p:nvSpPr>
            <p:spPr>
              <a:xfrm>
                <a:off x="8235451" y="2670474"/>
                <a:ext cx="939947" cy="4183249"/>
              </a:xfrm>
              <a:custGeom>
                <a:avLst/>
                <a:gdLst>
                  <a:gd name="connsiteX0" fmla="*/ 939948 w 939947"/>
                  <a:gd name="connsiteY0" fmla="*/ 0 h 4183249"/>
                  <a:gd name="connsiteX1" fmla="*/ 939948 w 939947"/>
                  <a:gd name="connsiteY1" fmla="*/ 4183249 h 4183249"/>
                  <a:gd name="connsiteX2" fmla="*/ 0 w 939947"/>
                  <a:gd name="connsiteY2" fmla="*/ 4183249 h 4183249"/>
                  <a:gd name="connsiteX3" fmla="*/ 0 w 939947"/>
                  <a:gd name="connsiteY3" fmla="*/ 459815 h 41832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39947" h="4183249">
                    <a:moveTo>
                      <a:pt x="939948" y="0"/>
                    </a:moveTo>
                    <a:lnTo>
                      <a:pt x="939948" y="4183249"/>
                    </a:lnTo>
                    <a:lnTo>
                      <a:pt x="0" y="4183249"/>
                    </a:lnTo>
                    <a:lnTo>
                      <a:pt x="0" y="459815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>
                      <a:lumMod val="60000"/>
                      <a:lumOff val="40000"/>
                    </a:schemeClr>
                  </a:gs>
                  <a:gs pos="100000">
                    <a:schemeClr val="accent1">
                      <a:lumMod val="20000"/>
                      <a:lumOff val="80000"/>
                    </a:schemeClr>
                  </a:gs>
                </a:gsLst>
                <a:lin ang="5400000" scaled="1"/>
                <a:tileRect/>
              </a:gradFill>
              <a:ln w="106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F0502020204030204"/>
                  <a:ea typeface="阿里巴巴普惠体 2.0 55 Regular"/>
                  <a:cs typeface="+mn-cs"/>
                </a:endParaRPr>
              </a:p>
            </p:txBody>
          </p:sp>
          <p:sp>
            <p:nvSpPr>
              <p:cNvPr id="520" name="任意多边形: 形状 519">
                <a:extLst>
                  <a:ext uri="{FF2B5EF4-FFF2-40B4-BE49-F238E27FC236}">
                    <a16:creationId xmlns:a16="http://schemas.microsoft.com/office/drawing/2014/main" id="{5523C967-7976-4B0C-A002-C2F30D73A309}"/>
                  </a:ext>
                </a:extLst>
              </p:cNvPr>
              <p:cNvSpPr/>
              <p:nvPr/>
            </p:nvSpPr>
            <p:spPr>
              <a:xfrm>
                <a:off x="7296572" y="2670474"/>
                <a:ext cx="938878" cy="4183249"/>
              </a:xfrm>
              <a:custGeom>
                <a:avLst/>
                <a:gdLst>
                  <a:gd name="connsiteX0" fmla="*/ 938878 w 938878"/>
                  <a:gd name="connsiteY0" fmla="*/ 459815 h 4183249"/>
                  <a:gd name="connsiteX1" fmla="*/ 938878 w 938878"/>
                  <a:gd name="connsiteY1" fmla="*/ 4183249 h 4183249"/>
                  <a:gd name="connsiteX2" fmla="*/ 0 w 938878"/>
                  <a:gd name="connsiteY2" fmla="*/ 4183249 h 4183249"/>
                  <a:gd name="connsiteX3" fmla="*/ 0 w 938878"/>
                  <a:gd name="connsiteY3" fmla="*/ 0 h 41832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38878" h="4183249">
                    <a:moveTo>
                      <a:pt x="938878" y="459815"/>
                    </a:moveTo>
                    <a:lnTo>
                      <a:pt x="938878" y="4183249"/>
                    </a:lnTo>
                    <a:lnTo>
                      <a:pt x="0" y="4183249"/>
                    </a:lnTo>
                    <a:lnTo>
                      <a:pt x="0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>
                      <a:lumMod val="75000"/>
                      <a:lumOff val="25000"/>
                    </a:schemeClr>
                  </a:gs>
                  <a:gs pos="100000">
                    <a:schemeClr val="accent1">
                      <a:lumMod val="40000"/>
                      <a:lumOff val="60000"/>
                    </a:schemeClr>
                  </a:gs>
                </a:gsLst>
                <a:lin ang="5400000" scaled="1"/>
                <a:tileRect/>
              </a:gradFill>
              <a:ln w="106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F0502020204030204"/>
                  <a:ea typeface="阿里巴巴普惠体 2.0 55 Regular"/>
                  <a:cs typeface="+mn-cs"/>
                </a:endParaRPr>
              </a:p>
            </p:txBody>
          </p:sp>
          <p:sp>
            <p:nvSpPr>
              <p:cNvPr id="521" name="任意多边形: 形状 520">
                <a:extLst>
                  <a:ext uri="{FF2B5EF4-FFF2-40B4-BE49-F238E27FC236}">
                    <a16:creationId xmlns:a16="http://schemas.microsoft.com/office/drawing/2014/main" id="{0D9BD79F-52C1-452A-99D3-60D0C959EF22}"/>
                  </a:ext>
                </a:extLst>
              </p:cNvPr>
              <p:cNvSpPr/>
              <p:nvPr/>
            </p:nvSpPr>
            <p:spPr>
              <a:xfrm>
                <a:off x="7296572" y="2440566"/>
                <a:ext cx="1878826" cy="689722"/>
              </a:xfrm>
              <a:custGeom>
                <a:avLst/>
                <a:gdLst>
                  <a:gd name="connsiteX0" fmla="*/ 1409387 w 1878826"/>
                  <a:gd name="connsiteY0" fmla="*/ 0 h 689722"/>
                  <a:gd name="connsiteX1" fmla="*/ 1878826 w 1878826"/>
                  <a:gd name="connsiteY1" fmla="*/ 229908 h 689722"/>
                  <a:gd name="connsiteX2" fmla="*/ 938878 w 1878826"/>
                  <a:gd name="connsiteY2" fmla="*/ 689723 h 689722"/>
                  <a:gd name="connsiteX3" fmla="*/ 0 w 1878826"/>
                  <a:gd name="connsiteY3" fmla="*/ 229908 h 689722"/>
                  <a:gd name="connsiteX4" fmla="*/ 469439 w 1878826"/>
                  <a:gd name="connsiteY4" fmla="*/ 0 h 689722"/>
                  <a:gd name="connsiteX5" fmla="*/ 938878 w 1878826"/>
                  <a:gd name="connsiteY5" fmla="*/ 229908 h 6897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878826" h="689722">
                    <a:moveTo>
                      <a:pt x="1409387" y="0"/>
                    </a:moveTo>
                    <a:lnTo>
                      <a:pt x="1878826" y="229908"/>
                    </a:lnTo>
                    <a:lnTo>
                      <a:pt x="938878" y="689723"/>
                    </a:lnTo>
                    <a:lnTo>
                      <a:pt x="0" y="229908"/>
                    </a:lnTo>
                    <a:lnTo>
                      <a:pt x="469439" y="0"/>
                    </a:lnTo>
                    <a:lnTo>
                      <a:pt x="938878" y="229908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1">
                      <a:lumMod val="40000"/>
                      <a:lumOff val="60000"/>
                    </a:schemeClr>
                  </a:gs>
                  <a:gs pos="100000">
                    <a:schemeClr val="accent1">
                      <a:lumMod val="20000"/>
                      <a:lumOff val="80000"/>
                    </a:schemeClr>
                  </a:gs>
                </a:gsLst>
              </a:gradFill>
              <a:ln w="106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F0502020204030204"/>
                  <a:ea typeface="阿里巴巴普惠体 2.0 55 Regular"/>
                  <a:cs typeface="+mn-cs"/>
                </a:endParaRPr>
              </a:p>
            </p:txBody>
          </p:sp>
        </p:grpSp>
        <p:grpSp>
          <p:nvGrpSpPr>
            <p:cNvPr id="30" name="图形 4">
              <a:extLst>
                <a:ext uri="{FF2B5EF4-FFF2-40B4-BE49-F238E27FC236}">
                  <a16:creationId xmlns:a16="http://schemas.microsoft.com/office/drawing/2014/main" id="{AEACD398-05DD-46EE-A318-DC7F2D1F9261}"/>
                </a:ext>
              </a:extLst>
            </p:cNvPr>
            <p:cNvGrpSpPr/>
            <p:nvPr/>
          </p:nvGrpSpPr>
          <p:grpSpPr>
            <a:xfrm>
              <a:off x="9096321" y="3011880"/>
              <a:ext cx="1488148" cy="3841843"/>
              <a:chOff x="8421516" y="3217974"/>
              <a:chExt cx="1408317" cy="3635749"/>
            </a:xfrm>
          </p:grpSpPr>
          <p:sp>
            <p:nvSpPr>
              <p:cNvPr id="515" name="任意多边形: 形状 514">
                <a:extLst>
                  <a:ext uri="{FF2B5EF4-FFF2-40B4-BE49-F238E27FC236}">
                    <a16:creationId xmlns:a16="http://schemas.microsoft.com/office/drawing/2014/main" id="{2F0EB2B7-4185-4869-98BC-7DDDF8BF6061}"/>
                  </a:ext>
                </a:extLst>
              </p:cNvPr>
              <p:cNvSpPr/>
              <p:nvPr/>
            </p:nvSpPr>
            <p:spPr>
              <a:xfrm>
                <a:off x="9360394" y="3448952"/>
                <a:ext cx="469438" cy="3404771"/>
              </a:xfrm>
              <a:custGeom>
                <a:avLst/>
                <a:gdLst>
                  <a:gd name="connsiteX0" fmla="*/ 469439 w 469438"/>
                  <a:gd name="connsiteY0" fmla="*/ 0 h 3404771"/>
                  <a:gd name="connsiteX1" fmla="*/ 469439 w 469438"/>
                  <a:gd name="connsiteY1" fmla="*/ 3404771 h 3404771"/>
                  <a:gd name="connsiteX2" fmla="*/ 0 w 469438"/>
                  <a:gd name="connsiteY2" fmla="*/ 3404771 h 3404771"/>
                  <a:gd name="connsiteX3" fmla="*/ 0 w 469438"/>
                  <a:gd name="connsiteY3" fmla="*/ 229908 h 34047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69438" h="3404771">
                    <a:moveTo>
                      <a:pt x="469439" y="0"/>
                    </a:moveTo>
                    <a:lnTo>
                      <a:pt x="469439" y="3404771"/>
                    </a:lnTo>
                    <a:lnTo>
                      <a:pt x="0" y="3404771"/>
                    </a:lnTo>
                    <a:lnTo>
                      <a:pt x="0" y="22990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>
                      <a:lumMod val="60000"/>
                      <a:lumOff val="40000"/>
                    </a:schemeClr>
                  </a:gs>
                  <a:gs pos="100000">
                    <a:schemeClr val="accent1">
                      <a:lumMod val="20000"/>
                      <a:lumOff val="80000"/>
                    </a:schemeClr>
                  </a:gs>
                </a:gsLst>
                <a:lin ang="5400000" scaled="1"/>
                <a:tileRect/>
              </a:gradFill>
              <a:ln w="106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F0502020204030204"/>
                  <a:ea typeface="阿里巴巴普惠体 2.0 55 Regular"/>
                  <a:cs typeface="+mn-cs"/>
                </a:endParaRPr>
              </a:p>
            </p:txBody>
          </p:sp>
          <p:sp>
            <p:nvSpPr>
              <p:cNvPr id="516" name="任意多边形: 形状 515">
                <a:extLst>
                  <a:ext uri="{FF2B5EF4-FFF2-40B4-BE49-F238E27FC236}">
                    <a16:creationId xmlns:a16="http://schemas.microsoft.com/office/drawing/2014/main" id="{EDA71559-936E-4CAE-B986-2BECEE16BD70}"/>
                  </a:ext>
                </a:extLst>
              </p:cNvPr>
              <p:cNvSpPr/>
              <p:nvPr/>
            </p:nvSpPr>
            <p:spPr>
              <a:xfrm>
                <a:off x="9360394" y="3908767"/>
                <a:ext cx="469438" cy="2944955"/>
              </a:xfrm>
              <a:custGeom>
                <a:avLst/>
                <a:gdLst>
                  <a:gd name="connsiteX0" fmla="*/ 469439 w 469438"/>
                  <a:gd name="connsiteY0" fmla="*/ 0 h 2944955"/>
                  <a:gd name="connsiteX1" fmla="*/ 469439 w 469438"/>
                  <a:gd name="connsiteY1" fmla="*/ 2944956 h 2944955"/>
                  <a:gd name="connsiteX2" fmla="*/ 0 w 469438"/>
                  <a:gd name="connsiteY2" fmla="*/ 2944956 h 2944955"/>
                  <a:gd name="connsiteX3" fmla="*/ 0 w 469438"/>
                  <a:gd name="connsiteY3" fmla="*/ 229908 h 29449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69438" h="2944955">
                    <a:moveTo>
                      <a:pt x="469439" y="0"/>
                    </a:moveTo>
                    <a:lnTo>
                      <a:pt x="469439" y="2944956"/>
                    </a:lnTo>
                    <a:lnTo>
                      <a:pt x="0" y="2944956"/>
                    </a:lnTo>
                    <a:lnTo>
                      <a:pt x="0" y="22990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>
                      <a:lumMod val="60000"/>
                      <a:lumOff val="40000"/>
                    </a:schemeClr>
                  </a:gs>
                  <a:gs pos="100000">
                    <a:schemeClr val="accent1">
                      <a:lumMod val="20000"/>
                      <a:lumOff val="80000"/>
                    </a:schemeClr>
                  </a:gs>
                </a:gsLst>
                <a:lin ang="5400000" scaled="1"/>
                <a:tileRect/>
              </a:gradFill>
              <a:ln w="106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F0502020204030204"/>
                  <a:ea typeface="阿里巴巴普惠体 2.0 55 Regular"/>
                  <a:cs typeface="+mn-cs"/>
                </a:endParaRPr>
              </a:p>
            </p:txBody>
          </p:sp>
          <p:sp>
            <p:nvSpPr>
              <p:cNvPr id="517" name="任意多边形: 形状 516">
                <a:extLst>
                  <a:ext uri="{FF2B5EF4-FFF2-40B4-BE49-F238E27FC236}">
                    <a16:creationId xmlns:a16="http://schemas.microsoft.com/office/drawing/2014/main" id="{E4C3E6CE-8261-4E6A-820D-0EC41086A36B}"/>
                  </a:ext>
                </a:extLst>
              </p:cNvPr>
              <p:cNvSpPr/>
              <p:nvPr/>
            </p:nvSpPr>
            <p:spPr>
              <a:xfrm>
                <a:off x="8421516" y="3678859"/>
                <a:ext cx="938878" cy="3174863"/>
              </a:xfrm>
              <a:custGeom>
                <a:avLst/>
                <a:gdLst>
                  <a:gd name="connsiteX0" fmla="*/ 938879 w 938878"/>
                  <a:gd name="connsiteY0" fmla="*/ 459815 h 3174863"/>
                  <a:gd name="connsiteX1" fmla="*/ 938879 w 938878"/>
                  <a:gd name="connsiteY1" fmla="*/ 3174864 h 3174863"/>
                  <a:gd name="connsiteX2" fmla="*/ 0 w 938878"/>
                  <a:gd name="connsiteY2" fmla="*/ 3174864 h 3174863"/>
                  <a:gd name="connsiteX3" fmla="*/ 0 w 938878"/>
                  <a:gd name="connsiteY3" fmla="*/ 0 h 3174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38878" h="3174863">
                    <a:moveTo>
                      <a:pt x="938879" y="459815"/>
                    </a:moveTo>
                    <a:lnTo>
                      <a:pt x="938879" y="3174864"/>
                    </a:lnTo>
                    <a:lnTo>
                      <a:pt x="0" y="3174864"/>
                    </a:lnTo>
                    <a:lnTo>
                      <a:pt x="0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>
                      <a:lumMod val="75000"/>
                      <a:lumOff val="25000"/>
                    </a:schemeClr>
                  </a:gs>
                  <a:gs pos="100000">
                    <a:schemeClr val="accent1">
                      <a:lumMod val="40000"/>
                      <a:lumOff val="60000"/>
                    </a:schemeClr>
                  </a:gs>
                </a:gsLst>
                <a:lin ang="5400000" scaled="1"/>
                <a:tileRect/>
              </a:gradFill>
              <a:ln w="106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F0502020204030204"/>
                  <a:ea typeface="阿里巴巴普惠体 2.0 55 Regular"/>
                  <a:cs typeface="+mn-cs"/>
                </a:endParaRPr>
              </a:p>
            </p:txBody>
          </p:sp>
          <p:sp>
            <p:nvSpPr>
              <p:cNvPr id="518" name="任意多边形: 形状 517">
                <a:extLst>
                  <a:ext uri="{FF2B5EF4-FFF2-40B4-BE49-F238E27FC236}">
                    <a16:creationId xmlns:a16="http://schemas.microsoft.com/office/drawing/2014/main" id="{82FED5D5-BC4C-41CC-8E6C-04890BB172E8}"/>
                  </a:ext>
                </a:extLst>
              </p:cNvPr>
              <p:cNvSpPr/>
              <p:nvPr/>
            </p:nvSpPr>
            <p:spPr>
              <a:xfrm>
                <a:off x="8421516" y="3217974"/>
                <a:ext cx="1408317" cy="920699"/>
              </a:xfrm>
              <a:custGeom>
                <a:avLst/>
                <a:gdLst>
                  <a:gd name="connsiteX0" fmla="*/ 938879 w 1408317"/>
                  <a:gd name="connsiteY0" fmla="*/ 0 h 920699"/>
                  <a:gd name="connsiteX1" fmla="*/ 1408318 w 1408317"/>
                  <a:gd name="connsiteY1" fmla="*/ 230977 h 920699"/>
                  <a:gd name="connsiteX2" fmla="*/ 938879 w 1408317"/>
                  <a:gd name="connsiteY2" fmla="*/ 460885 h 920699"/>
                  <a:gd name="connsiteX3" fmla="*/ 1408318 w 1408317"/>
                  <a:gd name="connsiteY3" fmla="*/ 690792 h 920699"/>
                  <a:gd name="connsiteX4" fmla="*/ 938879 w 1408317"/>
                  <a:gd name="connsiteY4" fmla="*/ 920700 h 920699"/>
                  <a:gd name="connsiteX5" fmla="*/ 0 w 1408317"/>
                  <a:gd name="connsiteY5" fmla="*/ 460885 h 9206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408317" h="920699">
                    <a:moveTo>
                      <a:pt x="938879" y="0"/>
                    </a:moveTo>
                    <a:lnTo>
                      <a:pt x="1408318" y="230977"/>
                    </a:lnTo>
                    <a:lnTo>
                      <a:pt x="938879" y="460885"/>
                    </a:lnTo>
                    <a:lnTo>
                      <a:pt x="1408318" y="690792"/>
                    </a:lnTo>
                    <a:lnTo>
                      <a:pt x="938879" y="920700"/>
                    </a:lnTo>
                    <a:lnTo>
                      <a:pt x="0" y="460885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1">
                      <a:lumMod val="40000"/>
                      <a:lumOff val="60000"/>
                    </a:schemeClr>
                  </a:gs>
                  <a:gs pos="100000">
                    <a:schemeClr val="accent1">
                      <a:lumMod val="20000"/>
                      <a:lumOff val="80000"/>
                    </a:schemeClr>
                  </a:gs>
                </a:gsLst>
              </a:gradFill>
              <a:ln w="106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F0502020204030204"/>
                  <a:ea typeface="阿里巴巴普惠体 2.0 55 Regular"/>
                  <a:cs typeface="+mn-cs"/>
                </a:endParaRPr>
              </a:p>
            </p:txBody>
          </p:sp>
        </p:grpSp>
        <p:grpSp>
          <p:nvGrpSpPr>
            <p:cNvPr id="31" name="图形 4">
              <a:extLst>
                <a:ext uri="{FF2B5EF4-FFF2-40B4-BE49-F238E27FC236}">
                  <a16:creationId xmlns:a16="http://schemas.microsoft.com/office/drawing/2014/main" id="{528C9A12-50E6-4909-A7DD-C999BBA2C160}"/>
                </a:ext>
              </a:extLst>
            </p:cNvPr>
            <p:cNvGrpSpPr/>
            <p:nvPr/>
          </p:nvGrpSpPr>
          <p:grpSpPr>
            <a:xfrm>
              <a:off x="7216078" y="3589287"/>
              <a:ext cx="1488148" cy="3264435"/>
              <a:chOff x="6642138" y="3764406"/>
              <a:chExt cx="1408317" cy="3089316"/>
            </a:xfrm>
          </p:grpSpPr>
          <p:sp>
            <p:nvSpPr>
              <p:cNvPr id="511" name="任意多边形: 形状 510">
                <a:extLst>
                  <a:ext uri="{FF2B5EF4-FFF2-40B4-BE49-F238E27FC236}">
                    <a16:creationId xmlns:a16="http://schemas.microsoft.com/office/drawing/2014/main" id="{7E72A385-AF77-499F-A20C-CDA4495AAF8B}"/>
                  </a:ext>
                </a:extLst>
              </p:cNvPr>
              <p:cNvSpPr/>
              <p:nvPr/>
            </p:nvSpPr>
            <p:spPr>
              <a:xfrm>
                <a:off x="6642138" y="3995383"/>
                <a:ext cx="469439" cy="2858339"/>
              </a:xfrm>
              <a:custGeom>
                <a:avLst/>
                <a:gdLst>
                  <a:gd name="connsiteX0" fmla="*/ 469439 w 469439"/>
                  <a:gd name="connsiteY0" fmla="*/ 229908 h 2858339"/>
                  <a:gd name="connsiteX1" fmla="*/ 469439 w 469439"/>
                  <a:gd name="connsiteY1" fmla="*/ 2858340 h 2858339"/>
                  <a:gd name="connsiteX2" fmla="*/ 0 w 469439"/>
                  <a:gd name="connsiteY2" fmla="*/ 2858340 h 2858339"/>
                  <a:gd name="connsiteX3" fmla="*/ 0 w 469439"/>
                  <a:gd name="connsiteY3" fmla="*/ 0 h 28583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69439" h="2858339">
                    <a:moveTo>
                      <a:pt x="469439" y="229908"/>
                    </a:moveTo>
                    <a:lnTo>
                      <a:pt x="469439" y="2858340"/>
                    </a:lnTo>
                    <a:lnTo>
                      <a:pt x="0" y="2858340"/>
                    </a:lnTo>
                    <a:lnTo>
                      <a:pt x="0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lumMod val="40000"/>
                      <a:lumOff val="60000"/>
                    </a:schemeClr>
                  </a:gs>
                </a:gsLst>
                <a:lin ang="5400000" scaled="1"/>
                <a:tileRect/>
              </a:gradFill>
              <a:ln w="106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F0502020204030204"/>
                  <a:ea typeface="阿里巴巴普惠体 2.0 55 Regular"/>
                  <a:cs typeface="+mn-cs"/>
                </a:endParaRPr>
              </a:p>
            </p:txBody>
          </p:sp>
          <p:sp>
            <p:nvSpPr>
              <p:cNvPr id="512" name="任意多边形: 形状 511">
                <a:extLst>
                  <a:ext uri="{FF2B5EF4-FFF2-40B4-BE49-F238E27FC236}">
                    <a16:creationId xmlns:a16="http://schemas.microsoft.com/office/drawing/2014/main" id="{D057C29D-6D4B-4F8A-B0B5-79B34ACDA71D}"/>
                  </a:ext>
                </a:extLst>
              </p:cNvPr>
              <p:cNvSpPr/>
              <p:nvPr/>
            </p:nvSpPr>
            <p:spPr>
              <a:xfrm>
                <a:off x="6642138" y="4455198"/>
                <a:ext cx="469439" cy="2398524"/>
              </a:xfrm>
              <a:custGeom>
                <a:avLst/>
                <a:gdLst>
                  <a:gd name="connsiteX0" fmla="*/ 469439 w 469439"/>
                  <a:gd name="connsiteY0" fmla="*/ 229908 h 2398524"/>
                  <a:gd name="connsiteX1" fmla="*/ 469439 w 469439"/>
                  <a:gd name="connsiteY1" fmla="*/ 2398525 h 2398524"/>
                  <a:gd name="connsiteX2" fmla="*/ 0 w 469439"/>
                  <a:gd name="connsiteY2" fmla="*/ 2398525 h 2398524"/>
                  <a:gd name="connsiteX3" fmla="*/ 0 w 469439"/>
                  <a:gd name="connsiteY3" fmla="*/ 0 h 23985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69439" h="2398524">
                    <a:moveTo>
                      <a:pt x="469439" y="229908"/>
                    </a:moveTo>
                    <a:lnTo>
                      <a:pt x="469439" y="2398525"/>
                    </a:lnTo>
                    <a:lnTo>
                      <a:pt x="0" y="2398525"/>
                    </a:lnTo>
                    <a:lnTo>
                      <a:pt x="0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>
                      <a:lumMod val="75000"/>
                      <a:lumOff val="25000"/>
                    </a:schemeClr>
                  </a:gs>
                  <a:gs pos="100000">
                    <a:schemeClr val="accent1">
                      <a:lumMod val="40000"/>
                      <a:lumOff val="60000"/>
                    </a:schemeClr>
                  </a:gs>
                </a:gsLst>
                <a:lin ang="5400000" scaled="1"/>
                <a:tileRect/>
              </a:gradFill>
              <a:ln w="106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F0502020204030204"/>
                  <a:ea typeface="阿里巴巴普惠体 2.0 55 Regular"/>
                  <a:cs typeface="+mn-cs"/>
                </a:endParaRPr>
              </a:p>
            </p:txBody>
          </p:sp>
          <p:sp>
            <p:nvSpPr>
              <p:cNvPr id="513" name="任意多边形: 形状 512">
                <a:extLst>
                  <a:ext uri="{FF2B5EF4-FFF2-40B4-BE49-F238E27FC236}">
                    <a16:creationId xmlns:a16="http://schemas.microsoft.com/office/drawing/2014/main" id="{BE49DBA4-EC61-4B91-B40D-A075254D657E}"/>
                  </a:ext>
                </a:extLst>
              </p:cNvPr>
              <p:cNvSpPr/>
              <p:nvPr/>
            </p:nvSpPr>
            <p:spPr>
              <a:xfrm>
                <a:off x="7111577" y="4225291"/>
                <a:ext cx="938878" cy="2628432"/>
              </a:xfrm>
              <a:custGeom>
                <a:avLst/>
                <a:gdLst>
                  <a:gd name="connsiteX0" fmla="*/ 938879 w 938878"/>
                  <a:gd name="connsiteY0" fmla="*/ 0 h 2628432"/>
                  <a:gd name="connsiteX1" fmla="*/ 938879 w 938878"/>
                  <a:gd name="connsiteY1" fmla="*/ 2628432 h 2628432"/>
                  <a:gd name="connsiteX2" fmla="*/ 0 w 938878"/>
                  <a:gd name="connsiteY2" fmla="*/ 2628432 h 2628432"/>
                  <a:gd name="connsiteX3" fmla="*/ 0 w 938878"/>
                  <a:gd name="connsiteY3" fmla="*/ 459815 h 2628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38878" h="2628432">
                    <a:moveTo>
                      <a:pt x="938879" y="0"/>
                    </a:moveTo>
                    <a:lnTo>
                      <a:pt x="938879" y="2628432"/>
                    </a:lnTo>
                    <a:lnTo>
                      <a:pt x="0" y="2628432"/>
                    </a:lnTo>
                    <a:lnTo>
                      <a:pt x="0" y="459815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>
                      <a:lumMod val="60000"/>
                      <a:lumOff val="40000"/>
                    </a:schemeClr>
                  </a:gs>
                  <a:gs pos="100000">
                    <a:schemeClr val="accent1">
                      <a:lumMod val="20000"/>
                      <a:lumOff val="80000"/>
                    </a:schemeClr>
                  </a:gs>
                </a:gsLst>
                <a:lin ang="5400000" scaled="1"/>
                <a:tileRect/>
              </a:gradFill>
              <a:ln w="106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F0502020204030204"/>
                  <a:ea typeface="阿里巴巴普惠体 2.0 55 Regular"/>
                  <a:cs typeface="+mn-cs"/>
                </a:endParaRPr>
              </a:p>
            </p:txBody>
          </p:sp>
          <p:sp>
            <p:nvSpPr>
              <p:cNvPr id="514" name="任意多边形: 形状 513">
                <a:extLst>
                  <a:ext uri="{FF2B5EF4-FFF2-40B4-BE49-F238E27FC236}">
                    <a16:creationId xmlns:a16="http://schemas.microsoft.com/office/drawing/2014/main" id="{D1284EEA-5C57-4183-A387-97311B440621}"/>
                  </a:ext>
                </a:extLst>
              </p:cNvPr>
              <p:cNvSpPr/>
              <p:nvPr/>
            </p:nvSpPr>
            <p:spPr>
              <a:xfrm>
                <a:off x="6642138" y="3764406"/>
                <a:ext cx="1408317" cy="920699"/>
              </a:xfrm>
              <a:custGeom>
                <a:avLst/>
                <a:gdLst>
                  <a:gd name="connsiteX0" fmla="*/ 469439 w 1408317"/>
                  <a:gd name="connsiteY0" fmla="*/ 0 h 920699"/>
                  <a:gd name="connsiteX1" fmla="*/ 1408318 w 1408317"/>
                  <a:gd name="connsiteY1" fmla="*/ 460884 h 920699"/>
                  <a:gd name="connsiteX2" fmla="*/ 469439 w 1408317"/>
                  <a:gd name="connsiteY2" fmla="*/ 920700 h 920699"/>
                  <a:gd name="connsiteX3" fmla="*/ 0 w 1408317"/>
                  <a:gd name="connsiteY3" fmla="*/ 690792 h 920699"/>
                  <a:gd name="connsiteX4" fmla="*/ 469439 w 1408317"/>
                  <a:gd name="connsiteY4" fmla="*/ 460884 h 920699"/>
                  <a:gd name="connsiteX5" fmla="*/ 0 w 1408317"/>
                  <a:gd name="connsiteY5" fmla="*/ 230977 h 9206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408317" h="920699">
                    <a:moveTo>
                      <a:pt x="469439" y="0"/>
                    </a:moveTo>
                    <a:lnTo>
                      <a:pt x="1408318" y="460884"/>
                    </a:lnTo>
                    <a:lnTo>
                      <a:pt x="469439" y="920700"/>
                    </a:lnTo>
                    <a:lnTo>
                      <a:pt x="0" y="690792"/>
                    </a:lnTo>
                    <a:lnTo>
                      <a:pt x="469439" y="460884"/>
                    </a:lnTo>
                    <a:lnTo>
                      <a:pt x="0" y="230977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1">
                      <a:lumMod val="40000"/>
                      <a:lumOff val="60000"/>
                    </a:schemeClr>
                  </a:gs>
                  <a:gs pos="100000">
                    <a:schemeClr val="accent1">
                      <a:lumMod val="20000"/>
                      <a:lumOff val="80000"/>
                    </a:schemeClr>
                  </a:gs>
                </a:gsLst>
              </a:gradFill>
              <a:ln w="106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F0502020204030204"/>
                  <a:ea typeface="阿里巴巴普惠体 2.0 55 Regular"/>
                  <a:cs typeface="+mn-cs"/>
                </a:endParaRPr>
              </a:p>
            </p:txBody>
          </p:sp>
        </p:grpSp>
        <p:grpSp>
          <p:nvGrpSpPr>
            <p:cNvPr id="32" name="图形 4">
              <a:extLst>
                <a:ext uri="{FF2B5EF4-FFF2-40B4-BE49-F238E27FC236}">
                  <a16:creationId xmlns:a16="http://schemas.microsoft.com/office/drawing/2014/main" id="{F640DCEF-AB06-4C60-84AC-5D6D300E342C}"/>
                </a:ext>
              </a:extLst>
            </p:cNvPr>
            <p:cNvGrpSpPr/>
            <p:nvPr/>
          </p:nvGrpSpPr>
          <p:grpSpPr>
            <a:xfrm>
              <a:off x="7917779" y="4600596"/>
              <a:ext cx="1963859" cy="2253127"/>
              <a:chOff x="7306196" y="4721464"/>
              <a:chExt cx="1858509" cy="2132259"/>
            </a:xfrm>
          </p:grpSpPr>
          <p:sp>
            <p:nvSpPr>
              <p:cNvPr id="509" name="任意多边形: 形状 508">
                <a:extLst>
                  <a:ext uri="{FF2B5EF4-FFF2-40B4-BE49-F238E27FC236}">
                    <a16:creationId xmlns:a16="http://schemas.microsoft.com/office/drawing/2014/main" id="{33FA0D43-DA4E-404B-8EC0-C488365B6E8E}"/>
                  </a:ext>
                </a:extLst>
              </p:cNvPr>
              <p:cNvSpPr/>
              <p:nvPr/>
            </p:nvSpPr>
            <p:spPr>
              <a:xfrm>
                <a:off x="7306196" y="5117119"/>
                <a:ext cx="1858509" cy="1736604"/>
              </a:xfrm>
              <a:custGeom>
                <a:avLst/>
                <a:gdLst>
                  <a:gd name="connsiteX0" fmla="*/ 0 w 1858509"/>
                  <a:gd name="connsiteY0" fmla="*/ 0 h 1736604"/>
                  <a:gd name="connsiteX1" fmla="*/ 1858509 w 1858509"/>
                  <a:gd name="connsiteY1" fmla="*/ 0 h 1736604"/>
                  <a:gd name="connsiteX2" fmla="*/ 1858509 w 1858509"/>
                  <a:gd name="connsiteY2" fmla="*/ 1736605 h 1736604"/>
                  <a:gd name="connsiteX3" fmla="*/ 0 w 1858509"/>
                  <a:gd name="connsiteY3" fmla="*/ 1736605 h 1736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858509" h="1736604">
                    <a:moveTo>
                      <a:pt x="0" y="0"/>
                    </a:moveTo>
                    <a:lnTo>
                      <a:pt x="1858509" y="0"/>
                    </a:lnTo>
                    <a:lnTo>
                      <a:pt x="1858509" y="1736605"/>
                    </a:lnTo>
                    <a:lnTo>
                      <a:pt x="0" y="1736605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lumMod val="20000"/>
                      <a:lumOff val="80000"/>
                    </a:schemeClr>
                  </a:gs>
                </a:gsLst>
                <a:lin ang="3000000" scaled="0"/>
                <a:tileRect/>
              </a:gradFill>
              <a:ln w="106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F0502020204030204"/>
                  <a:ea typeface="阿里巴巴普惠体 2.0 55 Regular"/>
                  <a:cs typeface="+mn-cs"/>
                </a:endParaRPr>
              </a:p>
            </p:txBody>
          </p:sp>
          <p:sp>
            <p:nvSpPr>
              <p:cNvPr id="510" name="任意多边形: 形状 509">
                <a:extLst>
                  <a:ext uri="{FF2B5EF4-FFF2-40B4-BE49-F238E27FC236}">
                    <a16:creationId xmlns:a16="http://schemas.microsoft.com/office/drawing/2014/main" id="{8DC12FDB-6F38-4D1B-AADC-6ECD5E1389FD}"/>
                  </a:ext>
                </a:extLst>
              </p:cNvPr>
              <p:cNvSpPr/>
              <p:nvPr/>
            </p:nvSpPr>
            <p:spPr>
              <a:xfrm>
                <a:off x="7306196" y="4721464"/>
                <a:ext cx="1858509" cy="791309"/>
              </a:xfrm>
              <a:custGeom>
                <a:avLst/>
                <a:gdLst>
                  <a:gd name="connsiteX0" fmla="*/ 1858509 w 1858509"/>
                  <a:gd name="connsiteY0" fmla="*/ 395655 h 791309"/>
                  <a:gd name="connsiteX1" fmla="*/ 929255 w 1858509"/>
                  <a:gd name="connsiteY1" fmla="*/ 791310 h 791309"/>
                  <a:gd name="connsiteX2" fmla="*/ 0 w 1858509"/>
                  <a:gd name="connsiteY2" fmla="*/ 395655 h 791309"/>
                  <a:gd name="connsiteX3" fmla="*/ 929255 w 1858509"/>
                  <a:gd name="connsiteY3" fmla="*/ 0 h 791309"/>
                  <a:gd name="connsiteX4" fmla="*/ 1858509 w 1858509"/>
                  <a:gd name="connsiteY4" fmla="*/ 395655 h 7913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58509" h="791309">
                    <a:moveTo>
                      <a:pt x="1858509" y="395655"/>
                    </a:moveTo>
                    <a:cubicBezTo>
                      <a:pt x="1858509" y="614169"/>
                      <a:pt x="1442468" y="791310"/>
                      <a:pt x="929255" y="791310"/>
                    </a:cubicBezTo>
                    <a:cubicBezTo>
                      <a:pt x="416042" y="791310"/>
                      <a:pt x="0" y="614169"/>
                      <a:pt x="0" y="395655"/>
                    </a:cubicBezTo>
                    <a:cubicBezTo>
                      <a:pt x="0" y="177141"/>
                      <a:pt x="416042" y="0"/>
                      <a:pt x="929255" y="0"/>
                    </a:cubicBezTo>
                    <a:cubicBezTo>
                      <a:pt x="1442468" y="0"/>
                      <a:pt x="1858509" y="177141"/>
                      <a:pt x="1858509" y="395655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>
                      <a:lumMod val="40000"/>
                      <a:lumOff val="60000"/>
                    </a:schemeClr>
                  </a:gs>
                  <a:gs pos="100000">
                    <a:schemeClr val="accent1">
                      <a:lumMod val="20000"/>
                      <a:lumOff val="80000"/>
                    </a:schemeClr>
                  </a:gs>
                </a:gsLst>
              </a:gradFill>
              <a:ln w="106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F0502020204030204"/>
                  <a:ea typeface="阿里巴巴普惠体 2.0 55 Regular"/>
                  <a:cs typeface="+mn-cs"/>
                </a:endParaRPr>
              </a:p>
            </p:txBody>
          </p:sp>
        </p:grpSp>
        <p:grpSp>
          <p:nvGrpSpPr>
            <p:cNvPr id="33" name="图形 4">
              <a:extLst>
                <a:ext uri="{FF2B5EF4-FFF2-40B4-BE49-F238E27FC236}">
                  <a16:creationId xmlns:a16="http://schemas.microsoft.com/office/drawing/2014/main" id="{E5402A5E-0739-44DD-BCEC-7808E39B280E}"/>
                </a:ext>
              </a:extLst>
            </p:cNvPr>
            <p:cNvGrpSpPr/>
            <p:nvPr/>
          </p:nvGrpSpPr>
          <p:grpSpPr>
            <a:xfrm>
              <a:off x="11407076" y="3533920"/>
              <a:ext cx="992099" cy="3319803"/>
              <a:chOff x="10608312" y="3712009"/>
              <a:chExt cx="938878" cy="3141714"/>
            </a:xfrm>
          </p:grpSpPr>
          <p:sp>
            <p:nvSpPr>
              <p:cNvPr id="506" name="任意多边形: 形状 505">
                <a:extLst>
                  <a:ext uri="{FF2B5EF4-FFF2-40B4-BE49-F238E27FC236}">
                    <a16:creationId xmlns:a16="http://schemas.microsoft.com/office/drawing/2014/main" id="{DC50712D-1BBD-4165-9DE2-B3BFC0251ABF}"/>
                  </a:ext>
                </a:extLst>
              </p:cNvPr>
              <p:cNvSpPr/>
              <p:nvPr/>
            </p:nvSpPr>
            <p:spPr>
              <a:xfrm>
                <a:off x="11077750" y="3941916"/>
                <a:ext cx="469439" cy="2911806"/>
              </a:xfrm>
              <a:custGeom>
                <a:avLst/>
                <a:gdLst>
                  <a:gd name="connsiteX0" fmla="*/ 469440 w 469439"/>
                  <a:gd name="connsiteY0" fmla="*/ 0 h 2911806"/>
                  <a:gd name="connsiteX1" fmla="*/ 469440 w 469439"/>
                  <a:gd name="connsiteY1" fmla="*/ 2911807 h 2911806"/>
                  <a:gd name="connsiteX2" fmla="*/ 0 w 469439"/>
                  <a:gd name="connsiteY2" fmla="*/ 2911807 h 2911806"/>
                  <a:gd name="connsiteX3" fmla="*/ 0 w 469439"/>
                  <a:gd name="connsiteY3" fmla="*/ 229908 h 29118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69439" h="2911806">
                    <a:moveTo>
                      <a:pt x="469440" y="0"/>
                    </a:moveTo>
                    <a:lnTo>
                      <a:pt x="469440" y="2911807"/>
                    </a:lnTo>
                    <a:lnTo>
                      <a:pt x="0" y="2911807"/>
                    </a:lnTo>
                    <a:lnTo>
                      <a:pt x="0" y="22990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>
                      <a:lumMod val="60000"/>
                      <a:lumOff val="40000"/>
                    </a:schemeClr>
                  </a:gs>
                  <a:gs pos="100000">
                    <a:schemeClr val="accent1">
                      <a:lumMod val="20000"/>
                      <a:lumOff val="80000"/>
                    </a:schemeClr>
                  </a:gs>
                </a:gsLst>
                <a:lin ang="5400000" scaled="1"/>
                <a:tileRect/>
              </a:gradFill>
              <a:ln w="106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F0502020204030204"/>
                  <a:ea typeface="阿里巴巴普惠体 2.0 55 Regular"/>
                  <a:cs typeface="+mn-cs"/>
                </a:endParaRPr>
              </a:p>
            </p:txBody>
          </p:sp>
          <p:sp>
            <p:nvSpPr>
              <p:cNvPr id="507" name="任意多边形: 形状 506">
                <a:extLst>
                  <a:ext uri="{FF2B5EF4-FFF2-40B4-BE49-F238E27FC236}">
                    <a16:creationId xmlns:a16="http://schemas.microsoft.com/office/drawing/2014/main" id="{E3EAB865-76D5-4610-B562-BCD454097100}"/>
                  </a:ext>
                </a:extLst>
              </p:cNvPr>
              <p:cNvSpPr/>
              <p:nvPr/>
            </p:nvSpPr>
            <p:spPr>
              <a:xfrm>
                <a:off x="10608312" y="3941916"/>
                <a:ext cx="469438" cy="2911806"/>
              </a:xfrm>
              <a:custGeom>
                <a:avLst/>
                <a:gdLst>
                  <a:gd name="connsiteX0" fmla="*/ 469439 w 469438"/>
                  <a:gd name="connsiteY0" fmla="*/ 229908 h 2911806"/>
                  <a:gd name="connsiteX1" fmla="*/ 469439 w 469438"/>
                  <a:gd name="connsiteY1" fmla="*/ 2911807 h 2911806"/>
                  <a:gd name="connsiteX2" fmla="*/ 0 w 469438"/>
                  <a:gd name="connsiteY2" fmla="*/ 2911807 h 2911806"/>
                  <a:gd name="connsiteX3" fmla="*/ 0 w 469438"/>
                  <a:gd name="connsiteY3" fmla="*/ 0 h 29118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69438" h="2911806">
                    <a:moveTo>
                      <a:pt x="469439" y="229908"/>
                    </a:moveTo>
                    <a:lnTo>
                      <a:pt x="469439" y="2911807"/>
                    </a:lnTo>
                    <a:lnTo>
                      <a:pt x="0" y="2911807"/>
                    </a:lnTo>
                    <a:lnTo>
                      <a:pt x="0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lumMod val="40000"/>
                      <a:lumOff val="60000"/>
                    </a:schemeClr>
                  </a:gs>
                </a:gsLst>
                <a:lin ang="5400000" scaled="1"/>
                <a:tileRect/>
              </a:gradFill>
              <a:ln w="106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F0502020204030204"/>
                  <a:ea typeface="阿里巴巴普惠体 2.0 55 Regular"/>
                  <a:cs typeface="+mn-cs"/>
                </a:endParaRPr>
              </a:p>
            </p:txBody>
          </p:sp>
          <p:sp>
            <p:nvSpPr>
              <p:cNvPr id="508" name="任意多边形: 形状 507">
                <a:extLst>
                  <a:ext uri="{FF2B5EF4-FFF2-40B4-BE49-F238E27FC236}">
                    <a16:creationId xmlns:a16="http://schemas.microsoft.com/office/drawing/2014/main" id="{EF15EC80-B8FB-4170-915A-19DA8530CBAF}"/>
                  </a:ext>
                </a:extLst>
              </p:cNvPr>
              <p:cNvSpPr/>
              <p:nvPr/>
            </p:nvSpPr>
            <p:spPr>
              <a:xfrm>
                <a:off x="10608312" y="3712009"/>
                <a:ext cx="938878" cy="459815"/>
              </a:xfrm>
              <a:custGeom>
                <a:avLst/>
                <a:gdLst>
                  <a:gd name="connsiteX0" fmla="*/ 469439 w 938878"/>
                  <a:gd name="connsiteY0" fmla="*/ 0 h 459815"/>
                  <a:gd name="connsiteX1" fmla="*/ 938878 w 938878"/>
                  <a:gd name="connsiteY1" fmla="*/ 229908 h 459815"/>
                  <a:gd name="connsiteX2" fmla="*/ 469439 w 938878"/>
                  <a:gd name="connsiteY2" fmla="*/ 459815 h 459815"/>
                  <a:gd name="connsiteX3" fmla="*/ 0 w 938878"/>
                  <a:gd name="connsiteY3" fmla="*/ 229908 h 4598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38878" h="459815">
                    <a:moveTo>
                      <a:pt x="469439" y="0"/>
                    </a:moveTo>
                    <a:lnTo>
                      <a:pt x="938878" y="229908"/>
                    </a:lnTo>
                    <a:lnTo>
                      <a:pt x="469439" y="459815"/>
                    </a:lnTo>
                    <a:lnTo>
                      <a:pt x="0" y="229908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1">
                      <a:lumMod val="40000"/>
                      <a:lumOff val="60000"/>
                    </a:schemeClr>
                  </a:gs>
                  <a:gs pos="100000">
                    <a:schemeClr val="accent1">
                      <a:lumMod val="20000"/>
                      <a:lumOff val="80000"/>
                    </a:schemeClr>
                  </a:gs>
                </a:gsLst>
              </a:gradFill>
              <a:ln w="106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F0502020204030204"/>
                  <a:ea typeface="阿里巴巴普惠体 2.0 55 Regular"/>
                  <a:cs typeface="+mn-cs"/>
                </a:endParaRPr>
              </a:p>
            </p:txBody>
          </p:sp>
        </p:grpSp>
        <p:grpSp>
          <p:nvGrpSpPr>
            <p:cNvPr id="34" name="图形 4">
              <a:extLst>
                <a:ext uri="{FF2B5EF4-FFF2-40B4-BE49-F238E27FC236}">
                  <a16:creationId xmlns:a16="http://schemas.microsoft.com/office/drawing/2014/main" id="{890581B9-2377-4DA0-B184-C0ED1C63E476}"/>
                </a:ext>
              </a:extLst>
            </p:cNvPr>
            <p:cNvGrpSpPr/>
            <p:nvPr/>
          </p:nvGrpSpPr>
          <p:grpSpPr>
            <a:xfrm>
              <a:off x="10722323" y="4435622"/>
              <a:ext cx="992099" cy="2418100"/>
              <a:chOff x="9960292" y="4565340"/>
              <a:chExt cx="938878" cy="2288382"/>
            </a:xfrm>
          </p:grpSpPr>
          <p:sp>
            <p:nvSpPr>
              <p:cNvPr id="503" name="任意多边形: 形状 502">
                <a:extLst>
                  <a:ext uri="{FF2B5EF4-FFF2-40B4-BE49-F238E27FC236}">
                    <a16:creationId xmlns:a16="http://schemas.microsoft.com/office/drawing/2014/main" id="{D73CCA66-B3F1-40D5-B9CD-10B9DC2B5873}"/>
                  </a:ext>
                </a:extLst>
              </p:cNvPr>
              <p:cNvSpPr/>
              <p:nvPr/>
            </p:nvSpPr>
            <p:spPr>
              <a:xfrm>
                <a:off x="10429732" y="4795248"/>
                <a:ext cx="469438" cy="2058474"/>
              </a:xfrm>
              <a:custGeom>
                <a:avLst/>
                <a:gdLst>
                  <a:gd name="connsiteX0" fmla="*/ 469439 w 469438"/>
                  <a:gd name="connsiteY0" fmla="*/ 0 h 2058474"/>
                  <a:gd name="connsiteX1" fmla="*/ 469439 w 469438"/>
                  <a:gd name="connsiteY1" fmla="*/ 2058475 h 2058474"/>
                  <a:gd name="connsiteX2" fmla="*/ 0 w 469438"/>
                  <a:gd name="connsiteY2" fmla="*/ 2058475 h 2058474"/>
                  <a:gd name="connsiteX3" fmla="*/ 0 w 469438"/>
                  <a:gd name="connsiteY3" fmla="*/ 229908 h 20584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69438" h="2058474">
                    <a:moveTo>
                      <a:pt x="469439" y="0"/>
                    </a:moveTo>
                    <a:lnTo>
                      <a:pt x="469439" y="2058475"/>
                    </a:lnTo>
                    <a:lnTo>
                      <a:pt x="0" y="2058475"/>
                    </a:lnTo>
                    <a:lnTo>
                      <a:pt x="0" y="22990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>
                      <a:lumMod val="60000"/>
                      <a:lumOff val="40000"/>
                    </a:schemeClr>
                  </a:gs>
                  <a:gs pos="100000">
                    <a:schemeClr val="accent1">
                      <a:lumMod val="20000"/>
                      <a:lumOff val="80000"/>
                    </a:schemeClr>
                  </a:gs>
                </a:gsLst>
                <a:lin ang="5400000" scaled="1"/>
                <a:tileRect/>
              </a:gradFill>
              <a:ln w="106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F0502020204030204"/>
                  <a:ea typeface="阿里巴巴普惠体 2.0 55 Regular"/>
                  <a:cs typeface="+mn-cs"/>
                </a:endParaRPr>
              </a:p>
            </p:txBody>
          </p:sp>
          <p:sp>
            <p:nvSpPr>
              <p:cNvPr id="504" name="任意多边形: 形状 503">
                <a:extLst>
                  <a:ext uri="{FF2B5EF4-FFF2-40B4-BE49-F238E27FC236}">
                    <a16:creationId xmlns:a16="http://schemas.microsoft.com/office/drawing/2014/main" id="{BE0F1C33-F886-4C3D-82F9-7DC5EEA4BCAF}"/>
                  </a:ext>
                </a:extLst>
              </p:cNvPr>
              <p:cNvSpPr/>
              <p:nvPr/>
            </p:nvSpPr>
            <p:spPr>
              <a:xfrm>
                <a:off x="9960292" y="4795248"/>
                <a:ext cx="469439" cy="2058474"/>
              </a:xfrm>
              <a:custGeom>
                <a:avLst/>
                <a:gdLst>
                  <a:gd name="connsiteX0" fmla="*/ 469440 w 469439"/>
                  <a:gd name="connsiteY0" fmla="*/ 229908 h 2058474"/>
                  <a:gd name="connsiteX1" fmla="*/ 469440 w 469439"/>
                  <a:gd name="connsiteY1" fmla="*/ 2058475 h 2058474"/>
                  <a:gd name="connsiteX2" fmla="*/ 0 w 469439"/>
                  <a:gd name="connsiteY2" fmla="*/ 2058475 h 2058474"/>
                  <a:gd name="connsiteX3" fmla="*/ 0 w 469439"/>
                  <a:gd name="connsiteY3" fmla="*/ 0 h 20584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69439" h="2058474">
                    <a:moveTo>
                      <a:pt x="469440" y="229908"/>
                    </a:moveTo>
                    <a:lnTo>
                      <a:pt x="469440" y="2058475"/>
                    </a:lnTo>
                    <a:lnTo>
                      <a:pt x="0" y="2058475"/>
                    </a:lnTo>
                    <a:lnTo>
                      <a:pt x="0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lumMod val="40000"/>
                      <a:lumOff val="60000"/>
                    </a:schemeClr>
                  </a:gs>
                </a:gsLst>
                <a:lin ang="5400000" scaled="1"/>
                <a:tileRect/>
              </a:gradFill>
              <a:ln w="106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F0502020204030204"/>
                  <a:ea typeface="阿里巴巴普惠体 2.0 55 Regular"/>
                  <a:cs typeface="+mn-cs"/>
                </a:endParaRPr>
              </a:p>
            </p:txBody>
          </p:sp>
          <p:sp>
            <p:nvSpPr>
              <p:cNvPr id="505" name="任意多边形: 形状 504">
                <a:extLst>
                  <a:ext uri="{FF2B5EF4-FFF2-40B4-BE49-F238E27FC236}">
                    <a16:creationId xmlns:a16="http://schemas.microsoft.com/office/drawing/2014/main" id="{213AF303-3021-4485-9A6B-C67AB412F5EB}"/>
                  </a:ext>
                </a:extLst>
              </p:cNvPr>
              <p:cNvSpPr/>
              <p:nvPr/>
            </p:nvSpPr>
            <p:spPr>
              <a:xfrm>
                <a:off x="9960292" y="4565340"/>
                <a:ext cx="938878" cy="459815"/>
              </a:xfrm>
              <a:custGeom>
                <a:avLst/>
                <a:gdLst>
                  <a:gd name="connsiteX0" fmla="*/ 469440 w 938878"/>
                  <a:gd name="connsiteY0" fmla="*/ 0 h 459815"/>
                  <a:gd name="connsiteX1" fmla="*/ 938878 w 938878"/>
                  <a:gd name="connsiteY1" fmla="*/ 229908 h 459815"/>
                  <a:gd name="connsiteX2" fmla="*/ 469440 w 938878"/>
                  <a:gd name="connsiteY2" fmla="*/ 459815 h 459815"/>
                  <a:gd name="connsiteX3" fmla="*/ 0 w 938878"/>
                  <a:gd name="connsiteY3" fmla="*/ 229908 h 4598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38878" h="459815">
                    <a:moveTo>
                      <a:pt x="469440" y="0"/>
                    </a:moveTo>
                    <a:lnTo>
                      <a:pt x="938878" y="229908"/>
                    </a:lnTo>
                    <a:lnTo>
                      <a:pt x="469440" y="459815"/>
                    </a:lnTo>
                    <a:lnTo>
                      <a:pt x="0" y="229908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1">
                      <a:lumMod val="40000"/>
                      <a:lumOff val="60000"/>
                    </a:schemeClr>
                  </a:gs>
                  <a:gs pos="100000">
                    <a:schemeClr val="accent1">
                      <a:lumMod val="20000"/>
                      <a:lumOff val="80000"/>
                    </a:schemeClr>
                  </a:gs>
                </a:gsLst>
              </a:gradFill>
              <a:ln w="106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F0502020204030204"/>
                  <a:ea typeface="阿里巴巴普惠体 2.0 55 Regular"/>
                  <a:cs typeface="+mn-cs"/>
                </a:endParaRPr>
              </a:p>
            </p:txBody>
          </p:sp>
        </p:grpSp>
        <p:grpSp>
          <p:nvGrpSpPr>
            <p:cNvPr id="35" name="图形 4">
              <a:extLst>
                <a:ext uri="{FF2B5EF4-FFF2-40B4-BE49-F238E27FC236}">
                  <a16:creationId xmlns:a16="http://schemas.microsoft.com/office/drawing/2014/main" id="{6F1CCC7C-85A4-44FE-A736-7F1C1FF92B9D}"/>
                </a:ext>
              </a:extLst>
            </p:cNvPr>
            <p:cNvGrpSpPr/>
            <p:nvPr/>
          </p:nvGrpSpPr>
          <p:grpSpPr>
            <a:xfrm>
              <a:off x="12091827" y="3870645"/>
              <a:ext cx="992099" cy="2983077"/>
              <a:chOff x="11256330" y="4030671"/>
              <a:chExt cx="938878" cy="2823051"/>
            </a:xfrm>
          </p:grpSpPr>
          <p:sp>
            <p:nvSpPr>
              <p:cNvPr id="500" name="任意多边形: 形状 499">
                <a:extLst>
                  <a:ext uri="{FF2B5EF4-FFF2-40B4-BE49-F238E27FC236}">
                    <a16:creationId xmlns:a16="http://schemas.microsoft.com/office/drawing/2014/main" id="{B325FFCC-9DB4-4CF3-8D0F-075B3DACBF0D}"/>
                  </a:ext>
                </a:extLst>
              </p:cNvPr>
              <p:cNvSpPr/>
              <p:nvPr/>
            </p:nvSpPr>
            <p:spPr>
              <a:xfrm>
                <a:off x="11725770" y="4260579"/>
                <a:ext cx="469438" cy="2593143"/>
              </a:xfrm>
              <a:custGeom>
                <a:avLst/>
                <a:gdLst>
                  <a:gd name="connsiteX0" fmla="*/ 469439 w 469438"/>
                  <a:gd name="connsiteY0" fmla="*/ 0 h 2593143"/>
                  <a:gd name="connsiteX1" fmla="*/ 469439 w 469438"/>
                  <a:gd name="connsiteY1" fmla="*/ 2593144 h 2593143"/>
                  <a:gd name="connsiteX2" fmla="*/ 0 w 469438"/>
                  <a:gd name="connsiteY2" fmla="*/ 2593144 h 2593143"/>
                  <a:gd name="connsiteX3" fmla="*/ 0 w 469438"/>
                  <a:gd name="connsiteY3" fmla="*/ 229908 h 25931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69438" h="2593143">
                    <a:moveTo>
                      <a:pt x="469439" y="0"/>
                    </a:moveTo>
                    <a:lnTo>
                      <a:pt x="469439" y="2593144"/>
                    </a:lnTo>
                    <a:lnTo>
                      <a:pt x="0" y="2593144"/>
                    </a:lnTo>
                    <a:lnTo>
                      <a:pt x="0" y="22990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>
                      <a:lumMod val="60000"/>
                      <a:lumOff val="40000"/>
                    </a:schemeClr>
                  </a:gs>
                  <a:gs pos="100000">
                    <a:schemeClr val="accent1">
                      <a:lumMod val="20000"/>
                      <a:lumOff val="80000"/>
                    </a:schemeClr>
                  </a:gs>
                </a:gsLst>
                <a:lin ang="5400000" scaled="1"/>
                <a:tileRect/>
              </a:gradFill>
              <a:ln w="106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F0502020204030204"/>
                  <a:ea typeface="阿里巴巴普惠体 2.0 55 Regular"/>
                  <a:cs typeface="+mn-cs"/>
                </a:endParaRPr>
              </a:p>
            </p:txBody>
          </p:sp>
          <p:sp>
            <p:nvSpPr>
              <p:cNvPr id="501" name="任意多边形: 形状 500">
                <a:extLst>
                  <a:ext uri="{FF2B5EF4-FFF2-40B4-BE49-F238E27FC236}">
                    <a16:creationId xmlns:a16="http://schemas.microsoft.com/office/drawing/2014/main" id="{778BD65E-CA16-4131-9F52-89F714AE231E}"/>
                  </a:ext>
                </a:extLst>
              </p:cNvPr>
              <p:cNvSpPr/>
              <p:nvPr/>
            </p:nvSpPr>
            <p:spPr>
              <a:xfrm>
                <a:off x="11256330" y="4260579"/>
                <a:ext cx="469439" cy="2593143"/>
              </a:xfrm>
              <a:custGeom>
                <a:avLst/>
                <a:gdLst>
                  <a:gd name="connsiteX0" fmla="*/ 469440 w 469439"/>
                  <a:gd name="connsiteY0" fmla="*/ 229908 h 2593143"/>
                  <a:gd name="connsiteX1" fmla="*/ 469440 w 469439"/>
                  <a:gd name="connsiteY1" fmla="*/ 2593144 h 2593143"/>
                  <a:gd name="connsiteX2" fmla="*/ 0 w 469439"/>
                  <a:gd name="connsiteY2" fmla="*/ 2593144 h 2593143"/>
                  <a:gd name="connsiteX3" fmla="*/ 0 w 469439"/>
                  <a:gd name="connsiteY3" fmla="*/ 0 h 25931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69439" h="2593143">
                    <a:moveTo>
                      <a:pt x="469440" y="229908"/>
                    </a:moveTo>
                    <a:lnTo>
                      <a:pt x="469440" y="2593144"/>
                    </a:lnTo>
                    <a:lnTo>
                      <a:pt x="0" y="2593144"/>
                    </a:lnTo>
                    <a:lnTo>
                      <a:pt x="0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lumMod val="40000"/>
                      <a:lumOff val="60000"/>
                    </a:schemeClr>
                  </a:gs>
                </a:gsLst>
                <a:lin ang="5400000" scaled="1"/>
                <a:tileRect/>
              </a:gradFill>
              <a:ln w="106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F0502020204030204"/>
                  <a:ea typeface="阿里巴巴普惠体 2.0 55 Regular"/>
                  <a:cs typeface="+mn-cs"/>
                </a:endParaRPr>
              </a:p>
            </p:txBody>
          </p:sp>
          <p:sp>
            <p:nvSpPr>
              <p:cNvPr id="502" name="任意多边形: 形状 501">
                <a:extLst>
                  <a:ext uri="{FF2B5EF4-FFF2-40B4-BE49-F238E27FC236}">
                    <a16:creationId xmlns:a16="http://schemas.microsoft.com/office/drawing/2014/main" id="{28FE1CB7-6D5C-421E-96F5-B3B22F05C2D4}"/>
                  </a:ext>
                </a:extLst>
              </p:cNvPr>
              <p:cNvSpPr/>
              <p:nvPr/>
            </p:nvSpPr>
            <p:spPr>
              <a:xfrm>
                <a:off x="11256330" y="4030671"/>
                <a:ext cx="938878" cy="459815"/>
              </a:xfrm>
              <a:custGeom>
                <a:avLst/>
                <a:gdLst>
                  <a:gd name="connsiteX0" fmla="*/ 469440 w 938878"/>
                  <a:gd name="connsiteY0" fmla="*/ 0 h 459815"/>
                  <a:gd name="connsiteX1" fmla="*/ 938878 w 938878"/>
                  <a:gd name="connsiteY1" fmla="*/ 229908 h 459815"/>
                  <a:gd name="connsiteX2" fmla="*/ 469440 w 938878"/>
                  <a:gd name="connsiteY2" fmla="*/ 459815 h 459815"/>
                  <a:gd name="connsiteX3" fmla="*/ 0 w 938878"/>
                  <a:gd name="connsiteY3" fmla="*/ 229908 h 4598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38878" h="459815">
                    <a:moveTo>
                      <a:pt x="469440" y="0"/>
                    </a:moveTo>
                    <a:lnTo>
                      <a:pt x="938878" y="229908"/>
                    </a:lnTo>
                    <a:lnTo>
                      <a:pt x="469440" y="459815"/>
                    </a:lnTo>
                    <a:lnTo>
                      <a:pt x="0" y="229908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1">
                      <a:lumMod val="40000"/>
                      <a:lumOff val="60000"/>
                    </a:schemeClr>
                  </a:gs>
                  <a:gs pos="100000">
                    <a:schemeClr val="accent1">
                      <a:lumMod val="20000"/>
                      <a:lumOff val="80000"/>
                    </a:schemeClr>
                  </a:gs>
                </a:gsLst>
              </a:gradFill>
              <a:ln w="106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F0502020204030204"/>
                  <a:ea typeface="阿里巴巴普惠体 2.0 55 Regular"/>
                  <a:cs typeface="+mn-cs"/>
                </a:endParaRPr>
              </a:p>
            </p:txBody>
          </p:sp>
        </p:grpSp>
        <p:grpSp>
          <p:nvGrpSpPr>
            <p:cNvPr id="36" name="图形 4">
              <a:extLst>
                <a:ext uri="{FF2B5EF4-FFF2-40B4-BE49-F238E27FC236}">
                  <a16:creationId xmlns:a16="http://schemas.microsoft.com/office/drawing/2014/main" id="{65921A96-758C-46E2-8DC0-65E9D1922FF1}"/>
                </a:ext>
              </a:extLst>
            </p:cNvPr>
            <p:cNvGrpSpPr/>
            <p:nvPr/>
          </p:nvGrpSpPr>
          <p:grpSpPr>
            <a:xfrm>
              <a:off x="11407076" y="5337326"/>
              <a:ext cx="992099" cy="1516397"/>
              <a:chOff x="10608312" y="5418672"/>
              <a:chExt cx="938878" cy="1435051"/>
            </a:xfrm>
          </p:grpSpPr>
          <p:sp>
            <p:nvSpPr>
              <p:cNvPr id="497" name="任意多边形: 形状 496">
                <a:extLst>
                  <a:ext uri="{FF2B5EF4-FFF2-40B4-BE49-F238E27FC236}">
                    <a16:creationId xmlns:a16="http://schemas.microsoft.com/office/drawing/2014/main" id="{400BB18A-BA9B-4BF9-8A05-77FF5D07276B}"/>
                  </a:ext>
                </a:extLst>
              </p:cNvPr>
              <p:cNvSpPr/>
              <p:nvPr/>
            </p:nvSpPr>
            <p:spPr>
              <a:xfrm>
                <a:off x="11077750" y="5649649"/>
                <a:ext cx="469439" cy="1204074"/>
              </a:xfrm>
              <a:custGeom>
                <a:avLst/>
                <a:gdLst>
                  <a:gd name="connsiteX0" fmla="*/ 469440 w 469439"/>
                  <a:gd name="connsiteY0" fmla="*/ 0 h 1204074"/>
                  <a:gd name="connsiteX1" fmla="*/ 469440 w 469439"/>
                  <a:gd name="connsiteY1" fmla="*/ 1204074 h 1204074"/>
                  <a:gd name="connsiteX2" fmla="*/ 0 w 469439"/>
                  <a:gd name="connsiteY2" fmla="*/ 1204074 h 1204074"/>
                  <a:gd name="connsiteX3" fmla="*/ 0 w 469439"/>
                  <a:gd name="connsiteY3" fmla="*/ 229908 h 12040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69439" h="1204074">
                    <a:moveTo>
                      <a:pt x="469440" y="0"/>
                    </a:moveTo>
                    <a:lnTo>
                      <a:pt x="469440" y="1204074"/>
                    </a:lnTo>
                    <a:lnTo>
                      <a:pt x="0" y="1204074"/>
                    </a:lnTo>
                    <a:lnTo>
                      <a:pt x="0" y="22990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>
                      <a:lumMod val="60000"/>
                      <a:lumOff val="40000"/>
                    </a:schemeClr>
                  </a:gs>
                  <a:gs pos="100000">
                    <a:schemeClr val="accent1">
                      <a:lumMod val="20000"/>
                      <a:lumOff val="80000"/>
                    </a:schemeClr>
                  </a:gs>
                </a:gsLst>
                <a:lin ang="5400000" scaled="1"/>
                <a:tileRect/>
              </a:gradFill>
              <a:ln w="106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F0502020204030204"/>
                  <a:ea typeface="阿里巴巴普惠体 2.0 55 Regular"/>
                  <a:cs typeface="+mn-cs"/>
                </a:endParaRPr>
              </a:p>
            </p:txBody>
          </p:sp>
          <p:sp>
            <p:nvSpPr>
              <p:cNvPr id="498" name="任意多边形: 形状 497">
                <a:extLst>
                  <a:ext uri="{FF2B5EF4-FFF2-40B4-BE49-F238E27FC236}">
                    <a16:creationId xmlns:a16="http://schemas.microsoft.com/office/drawing/2014/main" id="{6D7F97CD-3F3D-4DE8-9E3D-FD0696A1B5B7}"/>
                  </a:ext>
                </a:extLst>
              </p:cNvPr>
              <p:cNvSpPr/>
              <p:nvPr/>
            </p:nvSpPr>
            <p:spPr>
              <a:xfrm>
                <a:off x="10608312" y="5649649"/>
                <a:ext cx="469438" cy="1204074"/>
              </a:xfrm>
              <a:custGeom>
                <a:avLst/>
                <a:gdLst>
                  <a:gd name="connsiteX0" fmla="*/ 469439 w 469438"/>
                  <a:gd name="connsiteY0" fmla="*/ 229908 h 1204074"/>
                  <a:gd name="connsiteX1" fmla="*/ 469439 w 469438"/>
                  <a:gd name="connsiteY1" fmla="*/ 1204074 h 1204074"/>
                  <a:gd name="connsiteX2" fmla="*/ 0 w 469438"/>
                  <a:gd name="connsiteY2" fmla="*/ 1204074 h 1204074"/>
                  <a:gd name="connsiteX3" fmla="*/ 0 w 469438"/>
                  <a:gd name="connsiteY3" fmla="*/ 0 h 12040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69438" h="1204074">
                    <a:moveTo>
                      <a:pt x="469439" y="229908"/>
                    </a:moveTo>
                    <a:lnTo>
                      <a:pt x="469439" y="1204074"/>
                    </a:lnTo>
                    <a:lnTo>
                      <a:pt x="0" y="1204074"/>
                    </a:lnTo>
                    <a:lnTo>
                      <a:pt x="0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lumMod val="40000"/>
                      <a:lumOff val="60000"/>
                    </a:schemeClr>
                  </a:gs>
                </a:gsLst>
                <a:lin ang="5400000" scaled="1"/>
                <a:tileRect/>
              </a:gradFill>
              <a:ln w="106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F0502020204030204"/>
                  <a:ea typeface="阿里巴巴普惠体 2.0 55 Regular"/>
                  <a:cs typeface="+mn-cs"/>
                </a:endParaRPr>
              </a:p>
            </p:txBody>
          </p:sp>
          <p:sp>
            <p:nvSpPr>
              <p:cNvPr id="499" name="任意多边形: 形状 498">
                <a:extLst>
                  <a:ext uri="{FF2B5EF4-FFF2-40B4-BE49-F238E27FC236}">
                    <a16:creationId xmlns:a16="http://schemas.microsoft.com/office/drawing/2014/main" id="{EFFB8108-67B6-4E25-90DB-01501529CF07}"/>
                  </a:ext>
                </a:extLst>
              </p:cNvPr>
              <p:cNvSpPr/>
              <p:nvPr/>
            </p:nvSpPr>
            <p:spPr>
              <a:xfrm>
                <a:off x="10608312" y="5418672"/>
                <a:ext cx="938878" cy="460884"/>
              </a:xfrm>
              <a:custGeom>
                <a:avLst/>
                <a:gdLst>
                  <a:gd name="connsiteX0" fmla="*/ 469439 w 938878"/>
                  <a:gd name="connsiteY0" fmla="*/ 0 h 460884"/>
                  <a:gd name="connsiteX1" fmla="*/ 938878 w 938878"/>
                  <a:gd name="connsiteY1" fmla="*/ 230977 h 460884"/>
                  <a:gd name="connsiteX2" fmla="*/ 469439 w 938878"/>
                  <a:gd name="connsiteY2" fmla="*/ 460885 h 460884"/>
                  <a:gd name="connsiteX3" fmla="*/ 0 w 938878"/>
                  <a:gd name="connsiteY3" fmla="*/ 230977 h 4608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38878" h="460884">
                    <a:moveTo>
                      <a:pt x="469439" y="0"/>
                    </a:moveTo>
                    <a:lnTo>
                      <a:pt x="938878" y="230977"/>
                    </a:lnTo>
                    <a:lnTo>
                      <a:pt x="469439" y="460885"/>
                    </a:lnTo>
                    <a:lnTo>
                      <a:pt x="0" y="230977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>
                      <a:lumMod val="40000"/>
                      <a:lumOff val="60000"/>
                    </a:schemeClr>
                  </a:gs>
                  <a:gs pos="100000">
                    <a:schemeClr val="accent1">
                      <a:lumMod val="20000"/>
                      <a:lumOff val="80000"/>
                    </a:schemeClr>
                  </a:gs>
                </a:gsLst>
                <a:lin ang="0" scaled="1"/>
                <a:tileRect/>
              </a:gradFill>
              <a:ln w="106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F0502020204030204"/>
                  <a:ea typeface="阿里巴巴普惠体 2.0 55 Regular"/>
                  <a:cs typeface="+mn-cs"/>
                </a:endParaRPr>
              </a:p>
            </p:txBody>
          </p:sp>
        </p:grpSp>
        <p:grpSp>
          <p:nvGrpSpPr>
            <p:cNvPr id="37" name="图形 4">
              <a:extLst>
                <a:ext uri="{FF2B5EF4-FFF2-40B4-BE49-F238E27FC236}">
                  <a16:creationId xmlns:a16="http://schemas.microsoft.com/office/drawing/2014/main" id="{5A7693D5-EBE1-4828-86B0-C1FA2071B1F8}"/>
                </a:ext>
              </a:extLst>
            </p:cNvPr>
            <p:cNvGrpSpPr/>
            <p:nvPr/>
          </p:nvGrpSpPr>
          <p:grpSpPr>
            <a:xfrm>
              <a:off x="4716620" y="4784778"/>
              <a:ext cx="2361602" cy="2068945"/>
              <a:chOff x="4276762" y="4895766"/>
              <a:chExt cx="2234915" cy="1957957"/>
            </a:xfrm>
          </p:grpSpPr>
          <p:grpSp>
            <p:nvGrpSpPr>
              <p:cNvPr id="481" name="图形 4">
                <a:extLst>
                  <a:ext uri="{FF2B5EF4-FFF2-40B4-BE49-F238E27FC236}">
                    <a16:creationId xmlns:a16="http://schemas.microsoft.com/office/drawing/2014/main" id="{7AC4CFFA-D6D6-49A1-84C9-26E5A8C689DC}"/>
                  </a:ext>
                </a:extLst>
              </p:cNvPr>
              <p:cNvGrpSpPr/>
              <p:nvPr/>
            </p:nvGrpSpPr>
            <p:grpSpPr>
              <a:xfrm>
                <a:off x="4924781" y="4895766"/>
                <a:ext cx="938878" cy="1957957"/>
                <a:chOff x="4924781" y="4895766"/>
                <a:chExt cx="938878" cy="1957957"/>
              </a:xfrm>
            </p:grpSpPr>
            <p:sp>
              <p:nvSpPr>
                <p:cNvPr id="494" name="任意多边形: 形状 493">
                  <a:extLst>
                    <a:ext uri="{FF2B5EF4-FFF2-40B4-BE49-F238E27FC236}">
                      <a16:creationId xmlns:a16="http://schemas.microsoft.com/office/drawing/2014/main" id="{6944271E-ECEA-4F9E-B0D5-2881C57DF16B}"/>
                    </a:ext>
                  </a:extLst>
                </p:cNvPr>
                <p:cNvSpPr/>
                <p:nvPr/>
              </p:nvSpPr>
              <p:spPr>
                <a:xfrm>
                  <a:off x="5394220" y="5126743"/>
                  <a:ext cx="469439" cy="1726980"/>
                </a:xfrm>
                <a:custGeom>
                  <a:avLst/>
                  <a:gdLst>
                    <a:gd name="connsiteX0" fmla="*/ 469439 w 469439"/>
                    <a:gd name="connsiteY0" fmla="*/ 0 h 1726980"/>
                    <a:gd name="connsiteX1" fmla="*/ 469439 w 469439"/>
                    <a:gd name="connsiteY1" fmla="*/ 1726980 h 1726980"/>
                    <a:gd name="connsiteX2" fmla="*/ 0 w 469439"/>
                    <a:gd name="connsiteY2" fmla="*/ 1726980 h 1726980"/>
                    <a:gd name="connsiteX3" fmla="*/ 0 w 469439"/>
                    <a:gd name="connsiteY3" fmla="*/ 229908 h 17269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69439" h="1726980">
                      <a:moveTo>
                        <a:pt x="469439" y="0"/>
                      </a:moveTo>
                      <a:lnTo>
                        <a:pt x="469439" y="1726980"/>
                      </a:lnTo>
                      <a:lnTo>
                        <a:pt x="0" y="1726980"/>
                      </a:lnTo>
                      <a:lnTo>
                        <a:pt x="0" y="229908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accent1">
                        <a:lumMod val="60000"/>
                        <a:lumOff val="40000"/>
                      </a:schemeClr>
                    </a:gs>
                    <a:gs pos="100000">
                      <a:schemeClr val="accent1">
                        <a:lumMod val="20000"/>
                        <a:lumOff val="80000"/>
                      </a:schemeClr>
                    </a:gs>
                  </a:gsLst>
                  <a:lin ang="5400000" scaled="1"/>
                  <a:tileRect/>
                </a:gradFill>
                <a:ln w="106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F0502020204030204"/>
                    <a:ea typeface="阿里巴巴普惠体 2.0 55 Regular"/>
                    <a:cs typeface="+mn-cs"/>
                  </a:endParaRPr>
                </a:p>
              </p:txBody>
            </p:sp>
            <p:sp>
              <p:nvSpPr>
                <p:cNvPr id="495" name="任意多边形: 形状 494">
                  <a:extLst>
                    <a:ext uri="{FF2B5EF4-FFF2-40B4-BE49-F238E27FC236}">
                      <a16:creationId xmlns:a16="http://schemas.microsoft.com/office/drawing/2014/main" id="{22DF8B31-8BEB-456E-B964-609C699A55C7}"/>
                    </a:ext>
                  </a:extLst>
                </p:cNvPr>
                <p:cNvSpPr/>
                <p:nvPr/>
              </p:nvSpPr>
              <p:spPr>
                <a:xfrm>
                  <a:off x="4924781" y="5126743"/>
                  <a:ext cx="469439" cy="1726980"/>
                </a:xfrm>
                <a:custGeom>
                  <a:avLst/>
                  <a:gdLst>
                    <a:gd name="connsiteX0" fmla="*/ 469439 w 469439"/>
                    <a:gd name="connsiteY0" fmla="*/ 229908 h 1726980"/>
                    <a:gd name="connsiteX1" fmla="*/ 469439 w 469439"/>
                    <a:gd name="connsiteY1" fmla="*/ 1726980 h 1726980"/>
                    <a:gd name="connsiteX2" fmla="*/ 0 w 469439"/>
                    <a:gd name="connsiteY2" fmla="*/ 1726980 h 1726980"/>
                    <a:gd name="connsiteX3" fmla="*/ 0 w 469439"/>
                    <a:gd name="connsiteY3" fmla="*/ 0 h 17269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69439" h="1726980">
                      <a:moveTo>
                        <a:pt x="469439" y="229908"/>
                      </a:moveTo>
                      <a:lnTo>
                        <a:pt x="469439" y="1726980"/>
                      </a:lnTo>
                      <a:lnTo>
                        <a:pt x="0" y="172698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1">
                        <a:lumMod val="40000"/>
                        <a:lumOff val="60000"/>
                      </a:schemeClr>
                    </a:gs>
                  </a:gsLst>
                  <a:lin ang="5400000" scaled="1"/>
                  <a:tileRect/>
                </a:gradFill>
                <a:ln w="106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F0502020204030204"/>
                    <a:ea typeface="阿里巴巴普惠体 2.0 55 Regular"/>
                    <a:cs typeface="+mn-cs"/>
                  </a:endParaRPr>
                </a:p>
              </p:txBody>
            </p:sp>
            <p:sp>
              <p:nvSpPr>
                <p:cNvPr id="496" name="任意多边形: 形状 495">
                  <a:extLst>
                    <a:ext uri="{FF2B5EF4-FFF2-40B4-BE49-F238E27FC236}">
                      <a16:creationId xmlns:a16="http://schemas.microsoft.com/office/drawing/2014/main" id="{C06B0643-1180-44A9-AA91-381B2112A9F1}"/>
                    </a:ext>
                  </a:extLst>
                </p:cNvPr>
                <p:cNvSpPr/>
                <p:nvPr/>
              </p:nvSpPr>
              <p:spPr>
                <a:xfrm>
                  <a:off x="4924781" y="4895766"/>
                  <a:ext cx="938878" cy="460884"/>
                </a:xfrm>
                <a:custGeom>
                  <a:avLst/>
                  <a:gdLst>
                    <a:gd name="connsiteX0" fmla="*/ 469439 w 938878"/>
                    <a:gd name="connsiteY0" fmla="*/ 0 h 460884"/>
                    <a:gd name="connsiteX1" fmla="*/ 938879 w 938878"/>
                    <a:gd name="connsiteY1" fmla="*/ 230977 h 460884"/>
                    <a:gd name="connsiteX2" fmla="*/ 469439 w 938878"/>
                    <a:gd name="connsiteY2" fmla="*/ 460885 h 460884"/>
                    <a:gd name="connsiteX3" fmla="*/ 0 w 938878"/>
                    <a:gd name="connsiteY3" fmla="*/ 230977 h 4608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38878" h="460884">
                      <a:moveTo>
                        <a:pt x="469439" y="0"/>
                      </a:moveTo>
                      <a:lnTo>
                        <a:pt x="938879" y="230977"/>
                      </a:lnTo>
                      <a:lnTo>
                        <a:pt x="469439" y="460885"/>
                      </a:lnTo>
                      <a:lnTo>
                        <a:pt x="0" y="230977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accent1">
                        <a:lumMod val="40000"/>
                        <a:lumOff val="60000"/>
                      </a:schemeClr>
                    </a:gs>
                    <a:gs pos="100000">
                      <a:schemeClr val="accent1">
                        <a:lumMod val="20000"/>
                        <a:lumOff val="80000"/>
                      </a:schemeClr>
                    </a:gs>
                  </a:gsLst>
                </a:gradFill>
                <a:ln w="106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F0502020204030204"/>
                    <a:ea typeface="阿里巴巴普惠体 2.0 55 Regular"/>
                    <a:cs typeface="+mn-cs"/>
                  </a:endParaRPr>
                </a:p>
              </p:txBody>
            </p:sp>
          </p:grpSp>
          <p:grpSp>
            <p:nvGrpSpPr>
              <p:cNvPr id="482" name="图形 4">
                <a:extLst>
                  <a:ext uri="{FF2B5EF4-FFF2-40B4-BE49-F238E27FC236}">
                    <a16:creationId xmlns:a16="http://schemas.microsoft.com/office/drawing/2014/main" id="{4B5FFAA4-52E8-4686-9B0D-935B556D9826}"/>
                  </a:ext>
                </a:extLst>
              </p:cNvPr>
              <p:cNvGrpSpPr/>
              <p:nvPr/>
            </p:nvGrpSpPr>
            <p:grpSpPr>
              <a:xfrm>
                <a:off x="4276762" y="5215498"/>
                <a:ext cx="938878" cy="1638225"/>
                <a:chOff x="4276762" y="5215498"/>
                <a:chExt cx="938878" cy="1638225"/>
              </a:xfrm>
            </p:grpSpPr>
            <p:sp>
              <p:nvSpPr>
                <p:cNvPr id="491" name="任意多边形: 形状 490">
                  <a:extLst>
                    <a:ext uri="{FF2B5EF4-FFF2-40B4-BE49-F238E27FC236}">
                      <a16:creationId xmlns:a16="http://schemas.microsoft.com/office/drawing/2014/main" id="{857642D4-6265-4EF7-AAAC-24B23563E71B}"/>
                    </a:ext>
                  </a:extLst>
                </p:cNvPr>
                <p:cNvSpPr/>
                <p:nvPr/>
              </p:nvSpPr>
              <p:spPr>
                <a:xfrm>
                  <a:off x="4746202" y="5445405"/>
                  <a:ext cx="469439" cy="1408317"/>
                </a:xfrm>
                <a:custGeom>
                  <a:avLst/>
                  <a:gdLst>
                    <a:gd name="connsiteX0" fmla="*/ 469439 w 469439"/>
                    <a:gd name="connsiteY0" fmla="*/ 0 h 1408317"/>
                    <a:gd name="connsiteX1" fmla="*/ 469439 w 469439"/>
                    <a:gd name="connsiteY1" fmla="*/ 1408318 h 1408317"/>
                    <a:gd name="connsiteX2" fmla="*/ 0 w 469439"/>
                    <a:gd name="connsiteY2" fmla="*/ 1408318 h 1408317"/>
                    <a:gd name="connsiteX3" fmla="*/ 0 w 469439"/>
                    <a:gd name="connsiteY3" fmla="*/ 229908 h 14083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69439" h="1408317">
                      <a:moveTo>
                        <a:pt x="469439" y="0"/>
                      </a:moveTo>
                      <a:lnTo>
                        <a:pt x="469439" y="1408318"/>
                      </a:lnTo>
                      <a:lnTo>
                        <a:pt x="0" y="1408318"/>
                      </a:lnTo>
                      <a:lnTo>
                        <a:pt x="0" y="229908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accent1">
                        <a:lumMod val="60000"/>
                        <a:lumOff val="40000"/>
                      </a:schemeClr>
                    </a:gs>
                    <a:gs pos="100000">
                      <a:schemeClr val="accent1">
                        <a:lumMod val="20000"/>
                        <a:lumOff val="80000"/>
                      </a:schemeClr>
                    </a:gs>
                  </a:gsLst>
                  <a:lin ang="5400000" scaled="1"/>
                  <a:tileRect/>
                </a:gradFill>
                <a:ln w="106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F0502020204030204"/>
                    <a:ea typeface="阿里巴巴普惠体 2.0 55 Regular"/>
                    <a:cs typeface="+mn-cs"/>
                  </a:endParaRPr>
                </a:p>
              </p:txBody>
            </p:sp>
            <p:sp>
              <p:nvSpPr>
                <p:cNvPr id="492" name="任意多边形: 形状 491">
                  <a:extLst>
                    <a:ext uri="{FF2B5EF4-FFF2-40B4-BE49-F238E27FC236}">
                      <a16:creationId xmlns:a16="http://schemas.microsoft.com/office/drawing/2014/main" id="{FC86FD4E-6030-4BB6-B00F-20E927A0853A}"/>
                    </a:ext>
                  </a:extLst>
                </p:cNvPr>
                <p:cNvSpPr/>
                <p:nvPr/>
              </p:nvSpPr>
              <p:spPr>
                <a:xfrm>
                  <a:off x="4276762" y="5445405"/>
                  <a:ext cx="469439" cy="1408317"/>
                </a:xfrm>
                <a:custGeom>
                  <a:avLst/>
                  <a:gdLst>
                    <a:gd name="connsiteX0" fmla="*/ 469439 w 469439"/>
                    <a:gd name="connsiteY0" fmla="*/ 229908 h 1408317"/>
                    <a:gd name="connsiteX1" fmla="*/ 469439 w 469439"/>
                    <a:gd name="connsiteY1" fmla="*/ 1408318 h 1408317"/>
                    <a:gd name="connsiteX2" fmla="*/ 0 w 469439"/>
                    <a:gd name="connsiteY2" fmla="*/ 1408318 h 1408317"/>
                    <a:gd name="connsiteX3" fmla="*/ 0 w 469439"/>
                    <a:gd name="connsiteY3" fmla="*/ 0 h 14083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69439" h="1408317">
                      <a:moveTo>
                        <a:pt x="469439" y="229908"/>
                      </a:moveTo>
                      <a:lnTo>
                        <a:pt x="469439" y="1408318"/>
                      </a:lnTo>
                      <a:lnTo>
                        <a:pt x="0" y="1408318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accent1">
                        <a:lumMod val="75000"/>
                        <a:lumOff val="25000"/>
                      </a:schemeClr>
                    </a:gs>
                    <a:gs pos="100000">
                      <a:schemeClr val="accent1">
                        <a:lumMod val="40000"/>
                        <a:lumOff val="60000"/>
                      </a:schemeClr>
                    </a:gs>
                  </a:gsLst>
                  <a:lin ang="5400000" scaled="1"/>
                  <a:tileRect/>
                </a:gradFill>
                <a:ln w="106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F0502020204030204"/>
                    <a:ea typeface="阿里巴巴普惠体 2.0 55 Regular"/>
                    <a:cs typeface="+mn-cs"/>
                  </a:endParaRPr>
                </a:p>
              </p:txBody>
            </p:sp>
            <p:sp>
              <p:nvSpPr>
                <p:cNvPr id="493" name="任意多边形: 形状 492">
                  <a:extLst>
                    <a:ext uri="{FF2B5EF4-FFF2-40B4-BE49-F238E27FC236}">
                      <a16:creationId xmlns:a16="http://schemas.microsoft.com/office/drawing/2014/main" id="{ADB69A64-7671-45D8-972D-CD894F37EE23}"/>
                    </a:ext>
                  </a:extLst>
                </p:cNvPr>
                <p:cNvSpPr/>
                <p:nvPr/>
              </p:nvSpPr>
              <p:spPr>
                <a:xfrm>
                  <a:off x="4276762" y="5215498"/>
                  <a:ext cx="938878" cy="459815"/>
                </a:xfrm>
                <a:custGeom>
                  <a:avLst/>
                  <a:gdLst>
                    <a:gd name="connsiteX0" fmla="*/ 469439 w 938878"/>
                    <a:gd name="connsiteY0" fmla="*/ 0 h 459815"/>
                    <a:gd name="connsiteX1" fmla="*/ 938879 w 938878"/>
                    <a:gd name="connsiteY1" fmla="*/ 229908 h 459815"/>
                    <a:gd name="connsiteX2" fmla="*/ 469439 w 938878"/>
                    <a:gd name="connsiteY2" fmla="*/ 459815 h 459815"/>
                    <a:gd name="connsiteX3" fmla="*/ 0 w 938878"/>
                    <a:gd name="connsiteY3" fmla="*/ 229908 h 4598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38878" h="459815">
                      <a:moveTo>
                        <a:pt x="469439" y="0"/>
                      </a:moveTo>
                      <a:lnTo>
                        <a:pt x="938879" y="229908"/>
                      </a:lnTo>
                      <a:lnTo>
                        <a:pt x="469439" y="459815"/>
                      </a:lnTo>
                      <a:lnTo>
                        <a:pt x="0" y="229908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accent1">
                        <a:lumMod val="40000"/>
                        <a:lumOff val="60000"/>
                      </a:schemeClr>
                    </a:gs>
                    <a:gs pos="100000">
                      <a:schemeClr val="accent1">
                        <a:lumMod val="20000"/>
                        <a:lumOff val="80000"/>
                      </a:schemeClr>
                    </a:gs>
                  </a:gsLst>
                </a:gradFill>
                <a:ln w="106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F0502020204030204"/>
                    <a:ea typeface="阿里巴巴普惠体 2.0 55 Regular"/>
                    <a:cs typeface="+mn-cs"/>
                  </a:endParaRPr>
                </a:p>
              </p:txBody>
            </p:sp>
          </p:grpSp>
          <p:grpSp>
            <p:nvGrpSpPr>
              <p:cNvPr id="483" name="图形 4">
                <a:extLst>
                  <a:ext uri="{FF2B5EF4-FFF2-40B4-BE49-F238E27FC236}">
                    <a16:creationId xmlns:a16="http://schemas.microsoft.com/office/drawing/2014/main" id="{2A114714-0E3D-4882-8C0D-FE7B66817E13}"/>
                  </a:ext>
                </a:extLst>
              </p:cNvPr>
              <p:cNvGrpSpPr/>
              <p:nvPr/>
            </p:nvGrpSpPr>
            <p:grpSpPr>
              <a:xfrm>
                <a:off x="5572800" y="5215498"/>
                <a:ext cx="938878" cy="1638225"/>
                <a:chOff x="5572800" y="5215498"/>
                <a:chExt cx="938878" cy="1638225"/>
              </a:xfrm>
            </p:grpSpPr>
            <p:sp>
              <p:nvSpPr>
                <p:cNvPr id="488" name="任意多边形: 形状 487">
                  <a:extLst>
                    <a:ext uri="{FF2B5EF4-FFF2-40B4-BE49-F238E27FC236}">
                      <a16:creationId xmlns:a16="http://schemas.microsoft.com/office/drawing/2014/main" id="{EAEFADD5-32FF-4050-A7B7-8FA55A929C8F}"/>
                    </a:ext>
                  </a:extLst>
                </p:cNvPr>
                <p:cNvSpPr/>
                <p:nvPr/>
              </p:nvSpPr>
              <p:spPr>
                <a:xfrm>
                  <a:off x="6042239" y="5445405"/>
                  <a:ext cx="469439" cy="1408317"/>
                </a:xfrm>
                <a:custGeom>
                  <a:avLst/>
                  <a:gdLst>
                    <a:gd name="connsiteX0" fmla="*/ 469439 w 469439"/>
                    <a:gd name="connsiteY0" fmla="*/ 0 h 1408317"/>
                    <a:gd name="connsiteX1" fmla="*/ 469439 w 469439"/>
                    <a:gd name="connsiteY1" fmla="*/ 1408318 h 1408317"/>
                    <a:gd name="connsiteX2" fmla="*/ 0 w 469439"/>
                    <a:gd name="connsiteY2" fmla="*/ 1408318 h 1408317"/>
                    <a:gd name="connsiteX3" fmla="*/ 0 w 469439"/>
                    <a:gd name="connsiteY3" fmla="*/ 229908 h 14083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69439" h="1408317">
                      <a:moveTo>
                        <a:pt x="469439" y="0"/>
                      </a:moveTo>
                      <a:lnTo>
                        <a:pt x="469439" y="1408318"/>
                      </a:lnTo>
                      <a:lnTo>
                        <a:pt x="0" y="1408318"/>
                      </a:lnTo>
                      <a:lnTo>
                        <a:pt x="0" y="229908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accent1">
                        <a:lumMod val="60000"/>
                        <a:lumOff val="40000"/>
                      </a:schemeClr>
                    </a:gs>
                    <a:gs pos="100000">
                      <a:schemeClr val="accent1">
                        <a:lumMod val="20000"/>
                        <a:lumOff val="80000"/>
                      </a:schemeClr>
                    </a:gs>
                  </a:gsLst>
                  <a:lin ang="5400000" scaled="1"/>
                  <a:tileRect/>
                </a:gradFill>
                <a:ln w="106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F0502020204030204"/>
                    <a:ea typeface="阿里巴巴普惠体 2.0 55 Regular"/>
                    <a:cs typeface="+mn-cs"/>
                  </a:endParaRPr>
                </a:p>
              </p:txBody>
            </p:sp>
            <p:sp>
              <p:nvSpPr>
                <p:cNvPr id="489" name="任意多边形: 形状 488">
                  <a:extLst>
                    <a:ext uri="{FF2B5EF4-FFF2-40B4-BE49-F238E27FC236}">
                      <a16:creationId xmlns:a16="http://schemas.microsoft.com/office/drawing/2014/main" id="{6DF05D99-691B-4A12-B55C-F97F172B49E2}"/>
                    </a:ext>
                  </a:extLst>
                </p:cNvPr>
                <p:cNvSpPr/>
                <p:nvPr/>
              </p:nvSpPr>
              <p:spPr>
                <a:xfrm>
                  <a:off x="5572800" y="5445405"/>
                  <a:ext cx="469439" cy="1408317"/>
                </a:xfrm>
                <a:custGeom>
                  <a:avLst/>
                  <a:gdLst>
                    <a:gd name="connsiteX0" fmla="*/ 469439 w 469439"/>
                    <a:gd name="connsiteY0" fmla="*/ 229908 h 1408317"/>
                    <a:gd name="connsiteX1" fmla="*/ 469439 w 469439"/>
                    <a:gd name="connsiteY1" fmla="*/ 1408318 h 1408317"/>
                    <a:gd name="connsiteX2" fmla="*/ 0 w 469439"/>
                    <a:gd name="connsiteY2" fmla="*/ 1408318 h 1408317"/>
                    <a:gd name="connsiteX3" fmla="*/ 0 w 469439"/>
                    <a:gd name="connsiteY3" fmla="*/ 0 h 14083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69439" h="1408317">
                      <a:moveTo>
                        <a:pt x="469439" y="229908"/>
                      </a:moveTo>
                      <a:lnTo>
                        <a:pt x="469439" y="1408318"/>
                      </a:lnTo>
                      <a:lnTo>
                        <a:pt x="0" y="1408318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1">
                        <a:lumMod val="40000"/>
                        <a:lumOff val="60000"/>
                      </a:schemeClr>
                    </a:gs>
                  </a:gsLst>
                  <a:lin ang="5400000" scaled="1"/>
                  <a:tileRect/>
                </a:gradFill>
                <a:ln w="106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F0502020204030204"/>
                    <a:ea typeface="阿里巴巴普惠体 2.0 55 Regular"/>
                    <a:cs typeface="+mn-cs"/>
                  </a:endParaRPr>
                </a:p>
              </p:txBody>
            </p:sp>
            <p:sp>
              <p:nvSpPr>
                <p:cNvPr id="490" name="任意多边形: 形状 489">
                  <a:extLst>
                    <a:ext uri="{FF2B5EF4-FFF2-40B4-BE49-F238E27FC236}">
                      <a16:creationId xmlns:a16="http://schemas.microsoft.com/office/drawing/2014/main" id="{ECCA0CB7-1F36-479C-8DEC-701CC6560F56}"/>
                    </a:ext>
                  </a:extLst>
                </p:cNvPr>
                <p:cNvSpPr/>
                <p:nvPr/>
              </p:nvSpPr>
              <p:spPr>
                <a:xfrm>
                  <a:off x="5572800" y="5215498"/>
                  <a:ext cx="938878" cy="459815"/>
                </a:xfrm>
                <a:custGeom>
                  <a:avLst/>
                  <a:gdLst>
                    <a:gd name="connsiteX0" fmla="*/ 469439 w 938878"/>
                    <a:gd name="connsiteY0" fmla="*/ 0 h 459815"/>
                    <a:gd name="connsiteX1" fmla="*/ 938879 w 938878"/>
                    <a:gd name="connsiteY1" fmla="*/ 229908 h 459815"/>
                    <a:gd name="connsiteX2" fmla="*/ 469439 w 938878"/>
                    <a:gd name="connsiteY2" fmla="*/ 459815 h 459815"/>
                    <a:gd name="connsiteX3" fmla="*/ 0 w 938878"/>
                    <a:gd name="connsiteY3" fmla="*/ 229908 h 4598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38878" h="459815">
                      <a:moveTo>
                        <a:pt x="469439" y="0"/>
                      </a:moveTo>
                      <a:lnTo>
                        <a:pt x="938879" y="229908"/>
                      </a:lnTo>
                      <a:lnTo>
                        <a:pt x="469439" y="459815"/>
                      </a:lnTo>
                      <a:lnTo>
                        <a:pt x="0" y="229908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accent1">
                        <a:lumMod val="40000"/>
                        <a:lumOff val="60000"/>
                      </a:schemeClr>
                    </a:gs>
                    <a:gs pos="100000">
                      <a:schemeClr val="accent1">
                        <a:lumMod val="20000"/>
                        <a:lumOff val="80000"/>
                      </a:schemeClr>
                    </a:gs>
                  </a:gsLst>
                </a:gradFill>
                <a:ln w="106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F0502020204030204"/>
                    <a:ea typeface="阿里巴巴普惠体 2.0 55 Regular"/>
                    <a:cs typeface="+mn-cs"/>
                  </a:endParaRPr>
                </a:p>
              </p:txBody>
            </p:sp>
          </p:grpSp>
          <p:grpSp>
            <p:nvGrpSpPr>
              <p:cNvPr id="484" name="图形 4">
                <a:extLst>
                  <a:ext uri="{FF2B5EF4-FFF2-40B4-BE49-F238E27FC236}">
                    <a16:creationId xmlns:a16="http://schemas.microsoft.com/office/drawing/2014/main" id="{FBAF14C8-D18B-49EA-BA97-7961D40F3FA1}"/>
                  </a:ext>
                </a:extLst>
              </p:cNvPr>
              <p:cNvGrpSpPr/>
              <p:nvPr/>
            </p:nvGrpSpPr>
            <p:grpSpPr>
              <a:xfrm>
                <a:off x="4924781" y="6068829"/>
                <a:ext cx="938878" cy="784893"/>
                <a:chOff x="4924781" y="6068829"/>
                <a:chExt cx="938878" cy="784893"/>
              </a:xfrm>
            </p:grpSpPr>
            <p:sp>
              <p:nvSpPr>
                <p:cNvPr id="485" name="任意多边形: 形状 484">
                  <a:extLst>
                    <a:ext uri="{FF2B5EF4-FFF2-40B4-BE49-F238E27FC236}">
                      <a16:creationId xmlns:a16="http://schemas.microsoft.com/office/drawing/2014/main" id="{7EFF734B-CA10-4828-826E-6874432E6C4D}"/>
                    </a:ext>
                  </a:extLst>
                </p:cNvPr>
                <p:cNvSpPr/>
                <p:nvPr/>
              </p:nvSpPr>
              <p:spPr>
                <a:xfrm>
                  <a:off x="5394220" y="6298737"/>
                  <a:ext cx="469439" cy="554985"/>
                </a:xfrm>
                <a:custGeom>
                  <a:avLst/>
                  <a:gdLst>
                    <a:gd name="connsiteX0" fmla="*/ 469439 w 469439"/>
                    <a:gd name="connsiteY0" fmla="*/ 0 h 554985"/>
                    <a:gd name="connsiteX1" fmla="*/ 469439 w 469439"/>
                    <a:gd name="connsiteY1" fmla="*/ 554986 h 554985"/>
                    <a:gd name="connsiteX2" fmla="*/ 0 w 469439"/>
                    <a:gd name="connsiteY2" fmla="*/ 554986 h 554985"/>
                    <a:gd name="connsiteX3" fmla="*/ 0 w 469439"/>
                    <a:gd name="connsiteY3" fmla="*/ 229908 h 5549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69439" h="554985">
                      <a:moveTo>
                        <a:pt x="469439" y="0"/>
                      </a:moveTo>
                      <a:lnTo>
                        <a:pt x="469439" y="554986"/>
                      </a:lnTo>
                      <a:lnTo>
                        <a:pt x="0" y="554986"/>
                      </a:lnTo>
                      <a:lnTo>
                        <a:pt x="0" y="229908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accent1">
                        <a:lumMod val="60000"/>
                        <a:lumOff val="40000"/>
                      </a:schemeClr>
                    </a:gs>
                    <a:gs pos="100000">
                      <a:schemeClr val="accent1">
                        <a:lumMod val="20000"/>
                        <a:lumOff val="80000"/>
                      </a:schemeClr>
                    </a:gs>
                  </a:gsLst>
                  <a:lin ang="5400000" scaled="1"/>
                  <a:tileRect/>
                </a:gradFill>
                <a:ln w="106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F0502020204030204"/>
                    <a:ea typeface="阿里巴巴普惠体 2.0 55 Regular"/>
                    <a:cs typeface="+mn-cs"/>
                  </a:endParaRPr>
                </a:p>
              </p:txBody>
            </p:sp>
            <p:sp>
              <p:nvSpPr>
                <p:cNvPr id="486" name="任意多边形: 形状 485">
                  <a:extLst>
                    <a:ext uri="{FF2B5EF4-FFF2-40B4-BE49-F238E27FC236}">
                      <a16:creationId xmlns:a16="http://schemas.microsoft.com/office/drawing/2014/main" id="{FCC798A2-B295-4FF5-A9E9-F73E517195D5}"/>
                    </a:ext>
                  </a:extLst>
                </p:cNvPr>
                <p:cNvSpPr/>
                <p:nvPr/>
              </p:nvSpPr>
              <p:spPr>
                <a:xfrm>
                  <a:off x="4924781" y="6298737"/>
                  <a:ext cx="469439" cy="554985"/>
                </a:xfrm>
                <a:custGeom>
                  <a:avLst/>
                  <a:gdLst>
                    <a:gd name="connsiteX0" fmla="*/ 469439 w 469439"/>
                    <a:gd name="connsiteY0" fmla="*/ 229908 h 554985"/>
                    <a:gd name="connsiteX1" fmla="*/ 469439 w 469439"/>
                    <a:gd name="connsiteY1" fmla="*/ 554986 h 554985"/>
                    <a:gd name="connsiteX2" fmla="*/ 0 w 469439"/>
                    <a:gd name="connsiteY2" fmla="*/ 554986 h 554985"/>
                    <a:gd name="connsiteX3" fmla="*/ 0 w 469439"/>
                    <a:gd name="connsiteY3" fmla="*/ 0 h 5549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69439" h="554985">
                      <a:moveTo>
                        <a:pt x="469439" y="229908"/>
                      </a:moveTo>
                      <a:lnTo>
                        <a:pt x="469439" y="554986"/>
                      </a:lnTo>
                      <a:lnTo>
                        <a:pt x="0" y="554986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accent1">
                        <a:lumMod val="75000"/>
                        <a:lumOff val="25000"/>
                      </a:schemeClr>
                    </a:gs>
                    <a:gs pos="100000">
                      <a:schemeClr val="accent1">
                        <a:lumMod val="40000"/>
                        <a:lumOff val="60000"/>
                      </a:schemeClr>
                    </a:gs>
                  </a:gsLst>
                  <a:lin ang="5400000" scaled="1"/>
                  <a:tileRect/>
                </a:gradFill>
                <a:ln w="106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F0502020204030204"/>
                    <a:ea typeface="阿里巴巴普惠体 2.0 55 Regular"/>
                    <a:cs typeface="+mn-cs"/>
                  </a:endParaRPr>
                </a:p>
              </p:txBody>
            </p:sp>
            <p:sp>
              <p:nvSpPr>
                <p:cNvPr id="487" name="任意多边形: 形状 486">
                  <a:extLst>
                    <a:ext uri="{FF2B5EF4-FFF2-40B4-BE49-F238E27FC236}">
                      <a16:creationId xmlns:a16="http://schemas.microsoft.com/office/drawing/2014/main" id="{2225E6AA-69BB-40F4-9FA9-38E68E49FDF6}"/>
                    </a:ext>
                  </a:extLst>
                </p:cNvPr>
                <p:cNvSpPr/>
                <p:nvPr/>
              </p:nvSpPr>
              <p:spPr>
                <a:xfrm>
                  <a:off x="4924781" y="6068829"/>
                  <a:ext cx="938878" cy="459815"/>
                </a:xfrm>
                <a:custGeom>
                  <a:avLst/>
                  <a:gdLst>
                    <a:gd name="connsiteX0" fmla="*/ 469439 w 938878"/>
                    <a:gd name="connsiteY0" fmla="*/ 0 h 459815"/>
                    <a:gd name="connsiteX1" fmla="*/ 938879 w 938878"/>
                    <a:gd name="connsiteY1" fmla="*/ 229908 h 459815"/>
                    <a:gd name="connsiteX2" fmla="*/ 469439 w 938878"/>
                    <a:gd name="connsiteY2" fmla="*/ 459815 h 459815"/>
                    <a:gd name="connsiteX3" fmla="*/ 0 w 938878"/>
                    <a:gd name="connsiteY3" fmla="*/ 229908 h 4598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38878" h="459815">
                      <a:moveTo>
                        <a:pt x="469439" y="0"/>
                      </a:moveTo>
                      <a:lnTo>
                        <a:pt x="938879" y="229908"/>
                      </a:lnTo>
                      <a:lnTo>
                        <a:pt x="469439" y="459815"/>
                      </a:lnTo>
                      <a:lnTo>
                        <a:pt x="0" y="229908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accent1">
                        <a:lumMod val="40000"/>
                        <a:lumOff val="60000"/>
                      </a:schemeClr>
                    </a:gs>
                    <a:gs pos="100000">
                      <a:schemeClr val="accent1">
                        <a:lumMod val="20000"/>
                        <a:lumOff val="80000"/>
                      </a:schemeClr>
                    </a:gs>
                  </a:gsLst>
                </a:gradFill>
                <a:ln w="106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F0502020204030204"/>
                    <a:ea typeface="阿里巴巴普惠体 2.0 55 Regular"/>
                    <a:cs typeface="+mn-cs"/>
                  </a:endParaRPr>
                </a:p>
              </p:txBody>
            </p:sp>
          </p:grpSp>
        </p:grpSp>
        <p:grpSp>
          <p:nvGrpSpPr>
            <p:cNvPr id="38" name="图形 4">
              <a:extLst>
                <a:ext uri="{FF2B5EF4-FFF2-40B4-BE49-F238E27FC236}">
                  <a16:creationId xmlns:a16="http://schemas.microsoft.com/office/drawing/2014/main" id="{C0F21556-82F3-46F0-A3E5-06520E8A3884}"/>
                </a:ext>
              </a:extLst>
            </p:cNvPr>
            <p:cNvGrpSpPr/>
            <p:nvPr/>
          </p:nvGrpSpPr>
          <p:grpSpPr>
            <a:xfrm>
              <a:off x="8512135" y="2100009"/>
              <a:ext cx="783057" cy="784187"/>
              <a:chOff x="7868668" y="2355019"/>
              <a:chExt cx="741050" cy="742120"/>
            </a:xfrm>
          </p:grpSpPr>
          <p:sp>
            <p:nvSpPr>
              <p:cNvPr id="477" name="任意多边形: 形状 476">
                <a:extLst>
                  <a:ext uri="{FF2B5EF4-FFF2-40B4-BE49-F238E27FC236}">
                    <a16:creationId xmlns:a16="http://schemas.microsoft.com/office/drawing/2014/main" id="{2137F462-AEF2-4FF9-B7B7-FB86E6B481CB}"/>
                  </a:ext>
                </a:extLst>
              </p:cNvPr>
              <p:cNvSpPr/>
              <p:nvPr/>
            </p:nvSpPr>
            <p:spPr>
              <a:xfrm>
                <a:off x="7868668" y="2355019"/>
                <a:ext cx="741050" cy="371060"/>
              </a:xfrm>
              <a:custGeom>
                <a:avLst/>
                <a:gdLst>
                  <a:gd name="connsiteX0" fmla="*/ 741051 w 741050"/>
                  <a:gd name="connsiteY0" fmla="*/ 186065 h 371060"/>
                  <a:gd name="connsiteX1" fmla="*/ 369991 w 741050"/>
                  <a:gd name="connsiteY1" fmla="*/ 371060 h 371060"/>
                  <a:gd name="connsiteX2" fmla="*/ 0 w 741050"/>
                  <a:gd name="connsiteY2" fmla="*/ 186065 h 371060"/>
                  <a:gd name="connsiteX3" fmla="*/ 369991 w 741050"/>
                  <a:gd name="connsiteY3" fmla="*/ 0 h 3710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41050" h="371060">
                    <a:moveTo>
                      <a:pt x="741051" y="186065"/>
                    </a:moveTo>
                    <a:lnTo>
                      <a:pt x="369991" y="371060"/>
                    </a:lnTo>
                    <a:lnTo>
                      <a:pt x="0" y="186065"/>
                    </a:lnTo>
                    <a:lnTo>
                      <a:pt x="369991" y="0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1">
                      <a:lumMod val="10000"/>
                      <a:lumOff val="90000"/>
                    </a:schemeClr>
                  </a:gs>
                  <a:gs pos="98000">
                    <a:schemeClr val="accent1">
                      <a:lumMod val="10000"/>
                      <a:lumOff val="90000"/>
                    </a:schemeClr>
                  </a:gs>
                </a:gsLst>
              </a:gradFill>
              <a:ln w="106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F0502020204030204"/>
                  <a:ea typeface="阿里巴巴普惠体 2.0 55 Regular"/>
                  <a:cs typeface="+mn-cs"/>
                </a:endParaRPr>
              </a:p>
            </p:txBody>
          </p:sp>
          <p:sp>
            <p:nvSpPr>
              <p:cNvPr id="478" name="任意多边形: 形状 477">
                <a:extLst>
                  <a:ext uri="{FF2B5EF4-FFF2-40B4-BE49-F238E27FC236}">
                    <a16:creationId xmlns:a16="http://schemas.microsoft.com/office/drawing/2014/main" id="{BF14844C-3A8E-45A8-BCB9-B5A9843C74F7}"/>
                  </a:ext>
                </a:extLst>
              </p:cNvPr>
              <p:cNvSpPr/>
              <p:nvPr/>
            </p:nvSpPr>
            <p:spPr>
              <a:xfrm>
                <a:off x="8238659" y="2541084"/>
                <a:ext cx="371060" cy="556055"/>
              </a:xfrm>
              <a:custGeom>
                <a:avLst/>
                <a:gdLst>
                  <a:gd name="connsiteX0" fmla="*/ 371060 w 371060"/>
                  <a:gd name="connsiteY0" fmla="*/ 369991 h 556055"/>
                  <a:gd name="connsiteX1" fmla="*/ 0 w 371060"/>
                  <a:gd name="connsiteY1" fmla="*/ 556056 h 556055"/>
                  <a:gd name="connsiteX2" fmla="*/ 0 w 371060"/>
                  <a:gd name="connsiteY2" fmla="*/ 184995 h 556055"/>
                  <a:gd name="connsiteX3" fmla="*/ 371060 w 371060"/>
                  <a:gd name="connsiteY3" fmla="*/ 0 h 5560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71060" h="556055">
                    <a:moveTo>
                      <a:pt x="371060" y="369991"/>
                    </a:moveTo>
                    <a:lnTo>
                      <a:pt x="0" y="556056"/>
                    </a:lnTo>
                    <a:lnTo>
                      <a:pt x="0" y="184995"/>
                    </a:lnTo>
                    <a:lnTo>
                      <a:pt x="371060" y="0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1">
                      <a:lumMod val="20000"/>
                      <a:lumOff val="80000"/>
                    </a:schemeClr>
                  </a:gs>
                  <a:gs pos="98000">
                    <a:schemeClr val="accent1">
                      <a:lumMod val="0"/>
                      <a:lumOff val="100000"/>
                    </a:schemeClr>
                  </a:gs>
                </a:gsLst>
              </a:gradFill>
              <a:ln w="106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F0502020204030204"/>
                  <a:ea typeface="阿里巴巴普惠体 2.0 55 Regular"/>
                  <a:cs typeface="+mn-cs"/>
                </a:endParaRPr>
              </a:p>
            </p:txBody>
          </p:sp>
          <p:sp>
            <p:nvSpPr>
              <p:cNvPr id="479" name="任意多边形: 形状 478">
                <a:extLst>
                  <a:ext uri="{FF2B5EF4-FFF2-40B4-BE49-F238E27FC236}">
                    <a16:creationId xmlns:a16="http://schemas.microsoft.com/office/drawing/2014/main" id="{8F9A0031-770A-4472-82CC-195AE3C0841A}"/>
                  </a:ext>
                </a:extLst>
              </p:cNvPr>
              <p:cNvSpPr/>
              <p:nvPr/>
            </p:nvSpPr>
            <p:spPr>
              <a:xfrm>
                <a:off x="7868668" y="2541084"/>
                <a:ext cx="369990" cy="556055"/>
              </a:xfrm>
              <a:custGeom>
                <a:avLst/>
                <a:gdLst>
                  <a:gd name="connsiteX0" fmla="*/ 369991 w 369990"/>
                  <a:gd name="connsiteY0" fmla="*/ 556056 h 556055"/>
                  <a:gd name="connsiteX1" fmla="*/ 0 w 369990"/>
                  <a:gd name="connsiteY1" fmla="*/ 369991 h 556055"/>
                  <a:gd name="connsiteX2" fmla="*/ 0 w 369990"/>
                  <a:gd name="connsiteY2" fmla="*/ 0 h 556055"/>
                  <a:gd name="connsiteX3" fmla="*/ 369991 w 369990"/>
                  <a:gd name="connsiteY3" fmla="*/ 184995 h 5560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69990" h="556055">
                    <a:moveTo>
                      <a:pt x="369991" y="556056"/>
                    </a:moveTo>
                    <a:lnTo>
                      <a:pt x="0" y="369991"/>
                    </a:lnTo>
                    <a:lnTo>
                      <a:pt x="0" y="0"/>
                    </a:lnTo>
                    <a:lnTo>
                      <a:pt x="369991" y="184995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>
                      <a:lumMod val="20000"/>
                      <a:lumOff val="80000"/>
                    </a:schemeClr>
                  </a:gs>
                  <a:gs pos="98000">
                    <a:schemeClr val="accent1">
                      <a:lumMod val="0"/>
                      <a:lumOff val="100000"/>
                    </a:schemeClr>
                  </a:gs>
                </a:gsLst>
                <a:lin ang="5400000" scaled="1"/>
                <a:tileRect/>
              </a:gradFill>
              <a:ln w="106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F0502020204030204"/>
                  <a:ea typeface="阿里巴巴普惠体 2.0 55 Regular"/>
                  <a:cs typeface="+mn-cs"/>
                </a:endParaRPr>
              </a:p>
            </p:txBody>
          </p:sp>
          <p:sp>
            <p:nvSpPr>
              <p:cNvPr id="480" name="任意多边形: 形状 479">
                <a:extLst>
                  <a:ext uri="{FF2B5EF4-FFF2-40B4-BE49-F238E27FC236}">
                    <a16:creationId xmlns:a16="http://schemas.microsoft.com/office/drawing/2014/main" id="{F8554F24-7289-4320-9CB3-4E8A09ADA59D}"/>
                  </a:ext>
                </a:extLst>
              </p:cNvPr>
              <p:cNvSpPr/>
              <p:nvPr/>
            </p:nvSpPr>
            <p:spPr>
              <a:xfrm>
                <a:off x="8272878" y="2658991"/>
                <a:ext cx="302622" cy="318991"/>
              </a:xfrm>
              <a:custGeom>
                <a:avLst/>
                <a:gdLst>
                  <a:gd name="connsiteX0" fmla="*/ 16040 w 302622"/>
                  <a:gd name="connsiteY0" fmla="*/ 169745 h 318991"/>
                  <a:gd name="connsiteX1" fmla="*/ 286582 w 302622"/>
                  <a:gd name="connsiteY1" fmla="*/ 35008 h 318991"/>
                  <a:gd name="connsiteX2" fmla="*/ 302622 w 302622"/>
                  <a:gd name="connsiteY2" fmla="*/ 10414 h 318991"/>
                  <a:gd name="connsiteX3" fmla="*/ 286582 w 302622"/>
                  <a:gd name="connsiteY3" fmla="*/ 1859 h 318991"/>
                  <a:gd name="connsiteX4" fmla="*/ 16040 w 302622"/>
                  <a:gd name="connsiteY4" fmla="*/ 137665 h 318991"/>
                  <a:gd name="connsiteX5" fmla="*/ 0 w 302622"/>
                  <a:gd name="connsiteY5" fmla="*/ 162260 h 318991"/>
                  <a:gd name="connsiteX6" fmla="*/ 16040 w 302622"/>
                  <a:gd name="connsiteY6" fmla="*/ 169745 h 318991"/>
                  <a:gd name="connsiteX7" fmla="*/ 286582 w 302622"/>
                  <a:gd name="connsiteY7" fmla="*/ 75643 h 318991"/>
                  <a:gd name="connsiteX8" fmla="*/ 16040 w 302622"/>
                  <a:gd name="connsiteY8" fmla="*/ 211449 h 318991"/>
                  <a:gd name="connsiteX9" fmla="*/ 0 w 302622"/>
                  <a:gd name="connsiteY9" fmla="*/ 236044 h 318991"/>
                  <a:gd name="connsiteX10" fmla="*/ 16040 w 302622"/>
                  <a:gd name="connsiteY10" fmla="*/ 244599 h 318991"/>
                  <a:gd name="connsiteX11" fmla="*/ 286582 w 302622"/>
                  <a:gd name="connsiteY11" fmla="*/ 109862 h 318991"/>
                  <a:gd name="connsiteX12" fmla="*/ 302622 w 302622"/>
                  <a:gd name="connsiteY12" fmla="*/ 85267 h 318991"/>
                  <a:gd name="connsiteX13" fmla="*/ 286582 w 302622"/>
                  <a:gd name="connsiteY13" fmla="*/ 75643 h 318991"/>
                  <a:gd name="connsiteX14" fmla="*/ 286582 w 302622"/>
                  <a:gd name="connsiteY14" fmla="*/ 149428 h 318991"/>
                  <a:gd name="connsiteX15" fmla="*/ 16040 w 302622"/>
                  <a:gd name="connsiteY15" fmla="*/ 284164 h 318991"/>
                  <a:gd name="connsiteX16" fmla="*/ 0 w 302622"/>
                  <a:gd name="connsiteY16" fmla="*/ 308759 h 318991"/>
                  <a:gd name="connsiteX17" fmla="*/ 16040 w 302622"/>
                  <a:gd name="connsiteY17" fmla="*/ 317314 h 318991"/>
                  <a:gd name="connsiteX18" fmla="*/ 286582 w 302622"/>
                  <a:gd name="connsiteY18" fmla="*/ 182577 h 318991"/>
                  <a:gd name="connsiteX19" fmla="*/ 302622 w 302622"/>
                  <a:gd name="connsiteY19" fmla="*/ 157982 h 318991"/>
                  <a:gd name="connsiteX20" fmla="*/ 286582 w 302622"/>
                  <a:gd name="connsiteY20" fmla="*/ 149428 h 3189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02622" h="318991">
                    <a:moveTo>
                      <a:pt x="16040" y="169745"/>
                    </a:moveTo>
                    <a:lnTo>
                      <a:pt x="286582" y="35008"/>
                    </a:lnTo>
                    <a:cubicBezTo>
                      <a:pt x="295137" y="30731"/>
                      <a:pt x="302622" y="20038"/>
                      <a:pt x="302622" y="10414"/>
                    </a:cubicBezTo>
                    <a:cubicBezTo>
                      <a:pt x="302622" y="789"/>
                      <a:pt x="295137" y="-2418"/>
                      <a:pt x="286582" y="1859"/>
                    </a:cubicBezTo>
                    <a:lnTo>
                      <a:pt x="16040" y="137665"/>
                    </a:lnTo>
                    <a:cubicBezTo>
                      <a:pt x="7485" y="141942"/>
                      <a:pt x="0" y="152636"/>
                      <a:pt x="0" y="162260"/>
                    </a:cubicBezTo>
                    <a:cubicBezTo>
                      <a:pt x="0" y="171884"/>
                      <a:pt x="7485" y="175092"/>
                      <a:pt x="16040" y="169745"/>
                    </a:cubicBezTo>
                    <a:close/>
                    <a:moveTo>
                      <a:pt x="286582" y="75643"/>
                    </a:moveTo>
                    <a:lnTo>
                      <a:pt x="16040" y="211449"/>
                    </a:lnTo>
                    <a:cubicBezTo>
                      <a:pt x="7485" y="215726"/>
                      <a:pt x="0" y="226420"/>
                      <a:pt x="0" y="236044"/>
                    </a:cubicBezTo>
                    <a:cubicBezTo>
                      <a:pt x="0" y="244599"/>
                      <a:pt x="7485" y="248876"/>
                      <a:pt x="16040" y="244599"/>
                    </a:cubicBezTo>
                    <a:lnTo>
                      <a:pt x="286582" y="109862"/>
                    </a:lnTo>
                    <a:cubicBezTo>
                      <a:pt x="295137" y="105585"/>
                      <a:pt x="302622" y="94891"/>
                      <a:pt x="302622" y="85267"/>
                    </a:cubicBezTo>
                    <a:cubicBezTo>
                      <a:pt x="302622" y="75643"/>
                      <a:pt x="295137" y="71366"/>
                      <a:pt x="286582" y="75643"/>
                    </a:cubicBezTo>
                    <a:close/>
                    <a:moveTo>
                      <a:pt x="286582" y="149428"/>
                    </a:moveTo>
                    <a:lnTo>
                      <a:pt x="16040" y="284164"/>
                    </a:lnTo>
                    <a:cubicBezTo>
                      <a:pt x="7485" y="288441"/>
                      <a:pt x="0" y="299135"/>
                      <a:pt x="0" y="308759"/>
                    </a:cubicBezTo>
                    <a:cubicBezTo>
                      <a:pt x="0" y="317314"/>
                      <a:pt x="7485" y="321591"/>
                      <a:pt x="16040" y="317314"/>
                    </a:cubicBezTo>
                    <a:lnTo>
                      <a:pt x="286582" y="182577"/>
                    </a:lnTo>
                    <a:cubicBezTo>
                      <a:pt x="295137" y="178300"/>
                      <a:pt x="302622" y="167606"/>
                      <a:pt x="302622" y="157982"/>
                    </a:cubicBezTo>
                    <a:cubicBezTo>
                      <a:pt x="302622" y="148358"/>
                      <a:pt x="295137" y="145150"/>
                      <a:pt x="286582" y="149428"/>
                    </a:cubicBezTo>
                    <a:close/>
                  </a:path>
                </a:pathLst>
              </a:custGeom>
              <a:solidFill>
                <a:srgbClr val="FFFFFF"/>
              </a:solidFill>
              <a:ln w="106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F0502020204030204"/>
                  <a:ea typeface="阿里巴巴普惠体 2.0 55 Regular"/>
                  <a:cs typeface="+mn-cs"/>
                </a:endParaRPr>
              </a:p>
            </p:txBody>
          </p:sp>
        </p:grpSp>
        <p:grpSp>
          <p:nvGrpSpPr>
            <p:cNvPr id="39" name="图形 4">
              <a:extLst>
                <a:ext uri="{FF2B5EF4-FFF2-40B4-BE49-F238E27FC236}">
                  <a16:creationId xmlns:a16="http://schemas.microsoft.com/office/drawing/2014/main" id="{EBAA47C1-5C4F-49BF-B6A0-C89E6172653C}"/>
                </a:ext>
              </a:extLst>
            </p:cNvPr>
            <p:cNvGrpSpPr/>
            <p:nvPr/>
          </p:nvGrpSpPr>
          <p:grpSpPr>
            <a:xfrm>
              <a:off x="8512135" y="1334854"/>
              <a:ext cx="783057" cy="783058"/>
              <a:chOff x="7868668" y="1422557"/>
              <a:chExt cx="741050" cy="741051"/>
            </a:xfrm>
          </p:grpSpPr>
          <p:sp>
            <p:nvSpPr>
              <p:cNvPr id="472" name="任意多边形: 形状 471">
                <a:extLst>
                  <a:ext uri="{FF2B5EF4-FFF2-40B4-BE49-F238E27FC236}">
                    <a16:creationId xmlns:a16="http://schemas.microsoft.com/office/drawing/2014/main" id="{95825FF5-A184-4844-A6E6-0FD0F1862080}"/>
                  </a:ext>
                </a:extLst>
              </p:cNvPr>
              <p:cNvSpPr/>
              <p:nvPr/>
            </p:nvSpPr>
            <p:spPr>
              <a:xfrm>
                <a:off x="7868668" y="1422557"/>
                <a:ext cx="741050" cy="369990"/>
              </a:xfrm>
              <a:custGeom>
                <a:avLst/>
                <a:gdLst>
                  <a:gd name="connsiteX0" fmla="*/ 741051 w 741050"/>
                  <a:gd name="connsiteY0" fmla="*/ 184995 h 369990"/>
                  <a:gd name="connsiteX1" fmla="*/ 369991 w 741050"/>
                  <a:gd name="connsiteY1" fmla="*/ 369991 h 369990"/>
                  <a:gd name="connsiteX2" fmla="*/ 0 w 741050"/>
                  <a:gd name="connsiteY2" fmla="*/ 184995 h 369990"/>
                  <a:gd name="connsiteX3" fmla="*/ 369991 w 741050"/>
                  <a:gd name="connsiteY3" fmla="*/ 0 h 3699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41050" h="369990">
                    <a:moveTo>
                      <a:pt x="741051" y="184995"/>
                    </a:moveTo>
                    <a:lnTo>
                      <a:pt x="369991" y="369991"/>
                    </a:lnTo>
                    <a:lnTo>
                      <a:pt x="0" y="184995"/>
                    </a:lnTo>
                    <a:lnTo>
                      <a:pt x="369991" y="0"/>
                    </a:ln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 w="106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F0502020204030204"/>
                  <a:ea typeface="阿里巴巴普惠体 2.0 55 Regular"/>
                  <a:cs typeface="+mn-cs"/>
                </a:endParaRPr>
              </a:p>
            </p:txBody>
          </p:sp>
          <p:sp>
            <p:nvSpPr>
              <p:cNvPr id="473" name="任意多边形: 形状 472">
                <a:extLst>
                  <a:ext uri="{FF2B5EF4-FFF2-40B4-BE49-F238E27FC236}">
                    <a16:creationId xmlns:a16="http://schemas.microsoft.com/office/drawing/2014/main" id="{9AE19F6F-8326-4213-9C75-397D9DD0C8AA}"/>
                  </a:ext>
                </a:extLst>
              </p:cNvPr>
              <p:cNvSpPr/>
              <p:nvPr/>
            </p:nvSpPr>
            <p:spPr>
              <a:xfrm>
                <a:off x="8238659" y="1607552"/>
                <a:ext cx="371060" cy="556055"/>
              </a:xfrm>
              <a:custGeom>
                <a:avLst/>
                <a:gdLst>
                  <a:gd name="connsiteX0" fmla="*/ 371060 w 371060"/>
                  <a:gd name="connsiteY0" fmla="*/ 369991 h 556055"/>
                  <a:gd name="connsiteX1" fmla="*/ 0 w 371060"/>
                  <a:gd name="connsiteY1" fmla="*/ 556056 h 556055"/>
                  <a:gd name="connsiteX2" fmla="*/ 0 w 371060"/>
                  <a:gd name="connsiteY2" fmla="*/ 184995 h 556055"/>
                  <a:gd name="connsiteX3" fmla="*/ 371060 w 371060"/>
                  <a:gd name="connsiteY3" fmla="*/ 0 h 5560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71060" h="556055">
                    <a:moveTo>
                      <a:pt x="371060" y="369991"/>
                    </a:moveTo>
                    <a:lnTo>
                      <a:pt x="0" y="556056"/>
                    </a:lnTo>
                    <a:lnTo>
                      <a:pt x="0" y="184995"/>
                    </a:lnTo>
                    <a:lnTo>
                      <a:pt x="371060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lumMod val="90000"/>
                      <a:lumOff val="10000"/>
                    </a:schemeClr>
                  </a:gs>
                </a:gsLst>
                <a:lin ang="8100000" scaled="1"/>
                <a:tileRect/>
              </a:gradFill>
              <a:ln w="106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F0502020204030204"/>
                  <a:ea typeface="阿里巴巴普惠体 2.0 55 Regular"/>
                  <a:cs typeface="+mn-cs"/>
                </a:endParaRPr>
              </a:p>
            </p:txBody>
          </p:sp>
          <p:sp>
            <p:nvSpPr>
              <p:cNvPr id="474" name="任意多边形: 形状 473">
                <a:extLst>
                  <a:ext uri="{FF2B5EF4-FFF2-40B4-BE49-F238E27FC236}">
                    <a16:creationId xmlns:a16="http://schemas.microsoft.com/office/drawing/2014/main" id="{23C54D72-1E00-4A08-A6D0-CDC8CD4B40F0}"/>
                  </a:ext>
                </a:extLst>
              </p:cNvPr>
              <p:cNvSpPr/>
              <p:nvPr/>
            </p:nvSpPr>
            <p:spPr>
              <a:xfrm>
                <a:off x="7868668" y="1607552"/>
                <a:ext cx="369990" cy="556055"/>
              </a:xfrm>
              <a:custGeom>
                <a:avLst/>
                <a:gdLst>
                  <a:gd name="connsiteX0" fmla="*/ 369991 w 369990"/>
                  <a:gd name="connsiteY0" fmla="*/ 556056 h 556055"/>
                  <a:gd name="connsiteX1" fmla="*/ 0 w 369990"/>
                  <a:gd name="connsiteY1" fmla="*/ 369991 h 556055"/>
                  <a:gd name="connsiteX2" fmla="*/ 0 w 369990"/>
                  <a:gd name="connsiteY2" fmla="*/ 0 h 556055"/>
                  <a:gd name="connsiteX3" fmla="*/ 369991 w 369990"/>
                  <a:gd name="connsiteY3" fmla="*/ 184995 h 5560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69990" h="556055">
                    <a:moveTo>
                      <a:pt x="369991" y="556056"/>
                    </a:moveTo>
                    <a:lnTo>
                      <a:pt x="0" y="369991"/>
                    </a:lnTo>
                    <a:lnTo>
                      <a:pt x="0" y="0"/>
                    </a:lnTo>
                    <a:lnTo>
                      <a:pt x="369991" y="184995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lumMod val="90000"/>
                      <a:lumOff val="10000"/>
                    </a:schemeClr>
                  </a:gs>
                </a:gsLst>
                <a:lin ang="5400000" scaled="1"/>
                <a:tileRect/>
              </a:gradFill>
              <a:ln w="106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F0502020204030204"/>
                  <a:ea typeface="阿里巴巴普惠体 2.0 55 Regular"/>
                  <a:cs typeface="+mn-cs"/>
                </a:endParaRPr>
              </a:p>
            </p:txBody>
          </p:sp>
          <p:sp>
            <p:nvSpPr>
              <p:cNvPr id="475" name="任意多边形: 形状 474">
                <a:extLst>
                  <a:ext uri="{FF2B5EF4-FFF2-40B4-BE49-F238E27FC236}">
                    <a16:creationId xmlns:a16="http://schemas.microsoft.com/office/drawing/2014/main" id="{DF1D2F4B-C4DC-467E-89BF-3CF514AA4553}"/>
                  </a:ext>
                </a:extLst>
              </p:cNvPr>
              <p:cNvSpPr/>
              <p:nvPr/>
            </p:nvSpPr>
            <p:spPr>
              <a:xfrm>
                <a:off x="8297740" y="1717437"/>
                <a:ext cx="252898" cy="335216"/>
              </a:xfrm>
              <a:custGeom>
                <a:avLst/>
                <a:gdLst>
                  <a:gd name="connsiteX0" fmla="*/ 16842 w 252898"/>
                  <a:gd name="connsiteY0" fmla="*/ 112537 h 335216"/>
                  <a:gd name="connsiteX1" fmla="*/ 16842 w 252898"/>
                  <a:gd name="connsiteY1" fmla="*/ 194876 h 335216"/>
                  <a:gd name="connsiteX2" fmla="*/ 99181 w 252898"/>
                  <a:gd name="connsiteY2" fmla="*/ 153172 h 335216"/>
                  <a:gd name="connsiteX3" fmla="*/ 99181 w 252898"/>
                  <a:gd name="connsiteY3" fmla="*/ 70833 h 335216"/>
                  <a:gd name="connsiteX4" fmla="*/ 16842 w 252898"/>
                  <a:gd name="connsiteY4" fmla="*/ 112537 h 335216"/>
                  <a:gd name="connsiteX5" fmla="*/ 153718 w 252898"/>
                  <a:gd name="connsiteY5" fmla="*/ 180975 h 335216"/>
                  <a:gd name="connsiteX6" fmla="*/ 153718 w 252898"/>
                  <a:gd name="connsiteY6" fmla="*/ 263314 h 335216"/>
                  <a:gd name="connsiteX7" fmla="*/ 236056 w 252898"/>
                  <a:gd name="connsiteY7" fmla="*/ 221610 h 335216"/>
                  <a:gd name="connsiteX8" fmla="*/ 236056 w 252898"/>
                  <a:gd name="connsiteY8" fmla="*/ 139271 h 335216"/>
                  <a:gd name="connsiteX9" fmla="*/ 153718 w 252898"/>
                  <a:gd name="connsiteY9" fmla="*/ 180975 h 335216"/>
                  <a:gd name="connsiteX10" fmla="*/ 236056 w 252898"/>
                  <a:gd name="connsiteY10" fmla="*/ 85804 h 335216"/>
                  <a:gd name="connsiteX11" fmla="*/ 236056 w 252898"/>
                  <a:gd name="connsiteY11" fmla="*/ 3465 h 335216"/>
                  <a:gd name="connsiteX12" fmla="*/ 153718 w 252898"/>
                  <a:gd name="connsiteY12" fmla="*/ 45169 h 335216"/>
                  <a:gd name="connsiteX13" fmla="*/ 153718 w 252898"/>
                  <a:gd name="connsiteY13" fmla="*/ 127508 h 335216"/>
                  <a:gd name="connsiteX14" fmla="*/ 236056 w 252898"/>
                  <a:gd name="connsiteY14" fmla="*/ 85804 h 335216"/>
                  <a:gd name="connsiteX15" fmla="*/ 16842 w 252898"/>
                  <a:gd name="connsiteY15" fmla="*/ 249412 h 335216"/>
                  <a:gd name="connsiteX16" fmla="*/ 16842 w 252898"/>
                  <a:gd name="connsiteY16" fmla="*/ 331751 h 335216"/>
                  <a:gd name="connsiteX17" fmla="*/ 99181 w 252898"/>
                  <a:gd name="connsiteY17" fmla="*/ 290047 h 335216"/>
                  <a:gd name="connsiteX18" fmla="*/ 99181 w 252898"/>
                  <a:gd name="connsiteY18" fmla="*/ 207708 h 335216"/>
                  <a:gd name="connsiteX19" fmla="*/ 16842 w 252898"/>
                  <a:gd name="connsiteY19" fmla="*/ 249412 h 3352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2898" h="335216">
                    <a:moveTo>
                      <a:pt x="16842" y="112537"/>
                    </a:moveTo>
                    <a:cubicBezTo>
                      <a:pt x="-5614" y="146756"/>
                      <a:pt x="-5614" y="184183"/>
                      <a:pt x="16842" y="194876"/>
                    </a:cubicBezTo>
                    <a:cubicBezTo>
                      <a:pt x="39298" y="206639"/>
                      <a:pt x="76725" y="187391"/>
                      <a:pt x="99181" y="153172"/>
                    </a:cubicBezTo>
                    <a:cubicBezTo>
                      <a:pt x="121637" y="118953"/>
                      <a:pt x="121637" y="81526"/>
                      <a:pt x="99181" y="70833"/>
                    </a:cubicBezTo>
                    <a:cubicBezTo>
                      <a:pt x="76725" y="60140"/>
                      <a:pt x="39298" y="78318"/>
                      <a:pt x="16842" y="112537"/>
                    </a:cubicBezTo>
                    <a:close/>
                    <a:moveTo>
                      <a:pt x="153718" y="180975"/>
                    </a:moveTo>
                    <a:cubicBezTo>
                      <a:pt x="131261" y="215194"/>
                      <a:pt x="131261" y="252620"/>
                      <a:pt x="153718" y="263314"/>
                    </a:cubicBezTo>
                    <a:cubicBezTo>
                      <a:pt x="176173" y="275076"/>
                      <a:pt x="213600" y="255828"/>
                      <a:pt x="236056" y="221610"/>
                    </a:cubicBezTo>
                    <a:cubicBezTo>
                      <a:pt x="258513" y="187391"/>
                      <a:pt x="258513" y="149964"/>
                      <a:pt x="236056" y="139271"/>
                    </a:cubicBezTo>
                    <a:cubicBezTo>
                      <a:pt x="213600" y="128577"/>
                      <a:pt x="176173" y="146756"/>
                      <a:pt x="153718" y="180975"/>
                    </a:cubicBezTo>
                    <a:close/>
                    <a:moveTo>
                      <a:pt x="236056" y="85804"/>
                    </a:moveTo>
                    <a:cubicBezTo>
                      <a:pt x="258513" y="51585"/>
                      <a:pt x="258513" y="14158"/>
                      <a:pt x="236056" y="3465"/>
                    </a:cubicBezTo>
                    <a:cubicBezTo>
                      <a:pt x="213600" y="-8298"/>
                      <a:pt x="176173" y="10950"/>
                      <a:pt x="153718" y="45169"/>
                    </a:cubicBezTo>
                    <a:cubicBezTo>
                      <a:pt x="131261" y="79388"/>
                      <a:pt x="131261" y="116814"/>
                      <a:pt x="153718" y="127508"/>
                    </a:cubicBezTo>
                    <a:cubicBezTo>
                      <a:pt x="176173" y="138201"/>
                      <a:pt x="213600" y="120022"/>
                      <a:pt x="236056" y="85804"/>
                    </a:cubicBezTo>
                    <a:close/>
                    <a:moveTo>
                      <a:pt x="16842" y="249412"/>
                    </a:moveTo>
                    <a:cubicBezTo>
                      <a:pt x="-5614" y="283631"/>
                      <a:pt x="-5614" y="321058"/>
                      <a:pt x="16842" y="331751"/>
                    </a:cubicBezTo>
                    <a:cubicBezTo>
                      <a:pt x="39298" y="343514"/>
                      <a:pt x="76725" y="324266"/>
                      <a:pt x="99181" y="290047"/>
                    </a:cubicBezTo>
                    <a:cubicBezTo>
                      <a:pt x="121637" y="255828"/>
                      <a:pt x="121637" y="218402"/>
                      <a:pt x="99181" y="207708"/>
                    </a:cubicBezTo>
                    <a:cubicBezTo>
                      <a:pt x="76725" y="197015"/>
                      <a:pt x="39298" y="215194"/>
                      <a:pt x="16842" y="249412"/>
                    </a:cubicBezTo>
                    <a:close/>
                  </a:path>
                </a:pathLst>
              </a:custGeom>
              <a:solidFill>
                <a:srgbClr val="FFFFFF"/>
              </a:solidFill>
              <a:ln w="106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F0502020204030204"/>
                  <a:ea typeface="阿里巴巴普惠体 2.0 55 Regular"/>
                  <a:cs typeface="+mn-cs"/>
                </a:endParaRPr>
              </a:p>
            </p:txBody>
          </p:sp>
          <p:sp>
            <p:nvSpPr>
              <p:cNvPr id="476" name="任意多边形: 形状 475">
                <a:extLst>
                  <a:ext uri="{FF2B5EF4-FFF2-40B4-BE49-F238E27FC236}">
                    <a16:creationId xmlns:a16="http://schemas.microsoft.com/office/drawing/2014/main" id="{DFDA7508-5756-4783-BCA1-514DA2736DCE}"/>
                  </a:ext>
                </a:extLst>
              </p:cNvPr>
              <p:cNvSpPr/>
              <p:nvPr/>
            </p:nvSpPr>
            <p:spPr>
              <a:xfrm>
                <a:off x="7927749" y="1717844"/>
                <a:ext cx="252898" cy="335470"/>
              </a:xfrm>
              <a:custGeom>
                <a:avLst/>
                <a:gdLst>
                  <a:gd name="connsiteX0" fmla="*/ 153717 w 252898"/>
                  <a:gd name="connsiteY0" fmla="*/ 71495 h 335470"/>
                  <a:gd name="connsiteX1" fmla="*/ 153717 w 252898"/>
                  <a:gd name="connsiteY1" fmla="*/ 153834 h 335470"/>
                  <a:gd name="connsiteX2" fmla="*/ 236056 w 252898"/>
                  <a:gd name="connsiteY2" fmla="*/ 195538 h 335470"/>
                  <a:gd name="connsiteX3" fmla="*/ 236056 w 252898"/>
                  <a:gd name="connsiteY3" fmla="*/ 113199 h 335470"/>
                  <a:gd name="connsiteX4" fmla="*/ 153717 w 252898"/>
                  <a:gd name="connsiteY4" fmla="*/ 71495 h 335470"/>
                  <a:gd name="connsiteX5" fmla="*/ 16842 w 252898"/>
                  <a:gd name="connsiteY5" fmla="*/ 139933 h 335470"/>
                  <a:gd name="connsiteX6" fmla="*/ 16842 w 252898"/>
                  <a:gd name="connsiteY6" fmla="*/ 222272 h 335470"/>
                  <a:gd name="connsiteX7" fmla="*/ 99181 w 252898"/>
                  <a:gd name="connsiteY7" fmla="*/ 263976 h 335470"/>
                  <a:gd name="connsiteX8" fmla="*/ 99181 w 252898"/>
                  <a:gd name="connsiteY8" fmla="*/ 181637 h 335470"/>
                  <a:gd name="connsiteX9" fmla="*/ 16842 w 252898"/>
                  <a:gd name="connsiteY9" fmla="*/ 139933 h 335470"/>
                  <a:gd name="connsiteX10" fmla="*/ 99181 w 252898"/>
                  <a:gd name="connsiteY10" fmla="*/ 127101 h 335470"/>
                  <a:gd name="connsiteX11" fmla="*/ 99181 w 252898"/>
                  <a:gd name="connsiteY11" fmla="*/ 44762 h 335470"/>
                  <a:gd name="connsiteX12" fmla="*/ 16842 w 252898"/>
                  <a:gd name="connsiteY12" fmla="*/ 3057 h 335470"/>
                  <a:gd name="connsiteX13" fmla="*/ 16842 w 252898"/>
                  <a:gd name="connsiteY13" fmla="*/ 85396 h 335470"/>
                  <a:gd name="connsiteX14" fmla="*/ 99181 w 252898"/>
                  <a:gd name="connsiteY14" fmla="*/ 127101 h 335470"/>
                  <a:gd name="connsiteX15" fmla="*/ 153717 w 252898"/>
                  <a:gd name="connsiteY15" fmla="*/ 208370 h 335470"/>
                  <a:gd name="connsiteX16" fmla="*/ 153717 w 252898"/>
                  <a:gd name="connsiteY16" fmla="*/ 290709 h 335470"/>
                  <a:gd name="connsiteX17" fmla="*/ 236056 w 252898"/>
                  <a:gd name="connsiteY17" fmla="*/ 332413 h 335470"/>
                  <a:gd name="connsiteX18" fmla="*/ 236056 w 252898"/>
                  <a:gd name="connsiteY18" fmla="*/ 250074 h 335470"/>
                  <a:gd name="connsiteX19" fmla="*/ 153717 w 252898"/>
                  <a:gd name="connsiteY19" fmla="*/ 208370 h 3354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2898" h="335470">
                    <a:moveTo>
                      <a:pt x="153717" y="71495"/>
                    </a:moveTo>
                    <a:cubicBezTo>
                      <a:pt x="131261" y="83258"/>
                      <a:pt x="131261" y="119615"/>
                      <a:pt x="153717" y="153834"/>
                    </a:cubicBezTo>
                    <a:cubicBezTo>
                      <a:pt x="176173" y="188053"/>
                      <a:pt x="213600" y="206232"/>
                      <a:pt x="236056" y="195538"/>
                    </a:cubicBezTo>
                    <a:cubicBezTo>
                      <a:pt x="258512" y="183775"/>
                      <a:pt x="258512" y="147418"/>
                      <a:pt x="236056" y="113199"/>
                    </a:cubicBezTo>
                    <a:cubicBezTo>
                      <a:pt x="212531" y="77911"/>
                      <a:pt x="176173" y="59732"/>
                      <a:pt x="153717" y="71495"/>
                    </a:cubicBezTo>
                    <a:close/>
                    <a:moveTo>
                      <a:pt x="16842" y="139933"/>
                    </a:moveTo>
                    <a:cubicBezTo>
                      <a:pt x="-5614" y="151695"/>
                      <a:pt x="-5614" y="188053"/>
                      <a:pt x="16842" y="222272"/>
                    </a:cubicBezTo>
                    <a:cubicBezTo>
                      <a:pt x="39298" y="256490"/>
                      <a:pt x="76725" y="274669"/>
                      <a:pt x="99181" y="263976"/>
                    </a:cubicBezTo>
                    <a:cubicBezTo>
                      <a:pt x="121637" y="252213"/>
                      <a:pt x="121637" y="215856"/>
                      <a:pt x="99181" y="181637"/>
                    </a:cubicBezTo>
                    <a:cubicBezTo>
                      <a:pt x="75655" y="146349"/>
                      <a:pt x="39298" y="128170"/>
                      <a:pt x="16842" y="139933"/>
                    </a:cubicBezTo>
                    <a:close/>
                    <a:moveTo>
                      <a:pt x="99181" y="127101"/>
                    </a:moveTo>
                    <a:cubicBezTo>
                      <a:pt x="121637" y="115338"/>
                      <a:pt x="121637" y="78980"/>
                      <a:pt x="99181" y="44762"/>
                    </a:cubicBezTo>
                    <a:cubicBezTo>
                      <a:pt x="76725" y="10543"/>
                      <a:pt x="39298" y="-7636"/>
                      <a:pt x="16842" y="3057"/>
                    </a:cubicBezTo>
                    <a:cubicBezTo>
                      <a:pt x="-5614" y="14820"/>
                      <a:pt x="-5614" y="51178"/>
                      <a:pt x="16842" y="85396"/>
                    </a:cubicBezTo>
                    <a:cubicBezTo>
                      <a:pt x="39298" y="119615"/>
                      <a:pt x="75655" y="137794"/>
                      <a:pt x="99181" y="127101"/>
                    </a:cubicBezTo>
                    <a:close/>
                    <a:moveTo>
                      <a:pt x="153717" y="208370"/>
                    </a:moveTo>
                    <a:cubicBezTo>
                      <a:pt x="131261" y="220133"/>
                      <a:pt x="131261" y="256490"/>
                      <a:pt x="153717" y="290709"/>
                    </a:cubicBezTo>
                    <a:cubicBezTo>
                      <a:pt x="176173" y="324928"/>
                      <a:pt x="213600" y="343107"/>
                      <a:pt x="236056" y="332413"/>
                    </a:cubicBezTo>
                    <a:cubicBezTo>
                      <a:pt x="258512" y="320651"/>
                      <a:pt x="258512" y="284293"/>
                      <a:pt x="236056" y="250074"/>
                    </a:cubicBezTo>
                    <a:cubicBezTo>
                      <a:pt x="212531" y="214786"/>
                      <a:pt x="176173" y="196607"/>
                      <a:pt x="153717" y="208370"/>
                    </a:cubicBezTo>
                    <a:close/>
                  </a:path>
                </a:pathLst>
              </a:custGeom>
              <a:solidFill>
                <a:srgbClr val="FFFFFF">
                  <a:alpha val="30000"/>
                </a:srgbClr>
              </a:solidFill>
              <a:ln w="106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F0502020204030204"/>
                  <a:ea typeface="阿里巴巴普惠体 2.0 55 Regular"/>
                  <a:cs typeface="+mn-cs"/>
                </a:endParaRPr>
              </a:p>
            </p:txBody>
          </p:sp>
        </p:grpSp>
        <p:grpSp>
          <p:nvGrpSpPr>
            <p:cNvPr id="40" name="图形 4">
              <a:extLst>
                <a:ext uri="{FF2B5EF4-FFF2-40B4-BE49-F238E27FC236}">
                  <a16:creationId xmlns:a16="http://schemas.microsoft.com/office/drawing/2014/main" id="{DBC45355-F0BA-4140-B25E-5577F99CEB26}"/>
                </a:ext>
              </a:extLst>
            </p:cNvPr>
            <p:cNvGrpSpPr/>
            <p:nvPr/>
          </p:nvGrpSpPr>
          <p:grpSpPr>
            <a:xfrm>
              <a:off x="5501938" y="2409616"/>
              <a:ext cx="784187" cy="2757085"/>
              <a:chOff x="5019952" y="2648018"/>
              <a:chExt cx="742120" cy="2609183"/>
            </a:xfrm>
          </p:grpSpPr>
          <p:grpSp>
            <p:nvGrpSpPr>
              <p:cNvPr id="385" name="图形 4">
                <a:extLst>
                  <a:ext uri="{FF2B5EF4-FFF2-40B4-BE49-F238E27FC236}">
                    <a16:creationId xmlns:a16="http://schemas.microsoft.com/office/drawing/2014/main" id="{02C1B319-4E68-4E29-B08F-D4C4BCBE33BF}"/>
                  </a:ext>
                </a:extLst>
              </p:cNvPr>
              <p:cNvGrpSpPr/>
              <p:nvPr/>
            </p:nvGrpSpPr>
            <p:grpSpPr>
              <a:xfrm>
                <a:off x="5019952" y="4516151"/>
                <a:ext cx="741051" cy="741050"/>
                <a:chOff x="5019952" y="4516151"/>
                <a:chExt cx="741051" cy="741050"/>
              </a:xfrm>
            </p:grpSpPr>
            <p:sp>
              <p:nvSpPr>
                <p:cNvPr id="469" name="任意多边形: 形状 468">
                  <a:extLst>
                    <a:ext uri="{FF2B5EF4-FFF2-40B4-BE49-F238E27FC236}">
                      <a16:creationId xmlns:a16="http://schemas.microsoft.com/office/drawing/2014/main" id="{72A56322-B4A0-46E7-A752-4802CECAFCAA}"/>
                    </a:ext>
                  </a:extLst>
                </p:cNvPr>
                <p:cNvSpPr/>
                <p:nvPr/>
              </p:nvSpPr>
              <p:spPr>
                <a:xfrm>
                  <a:off x="5019952" y="4516151"/>
                  <a:ext cx="741051" cy="371060"/>
                </a:xfrm>
                <a:custGeom>
                  <a:avLst/>
                  <a:gdLst>
                    <a:gd name="connsiteX0" fmla="*/ 741051 w 741051"/>
                    <a:gd name="connsiteY0" fmla="*/ 184995 h 371060"/>
                    <a:gd name="connsiteX1" fmla="*/ 371060 w 741051"/>
                    <a:gd name="connsiteY1" fmla="*/ 371060 h 371060"/>
                    <a:gd name="connsiteX2" fmla="*/ 0 w 741051"/>
                    <a:gd name="connsiteY2" fmla="*/ 184995 h 371060"/>
                    <a:gd name="connsiteX3" fmla="*/ 371060 w 741051"/>
                    <a:gd name="connsiteY3" fmla="*/ 0 h 3710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41051" h="371060">
                      <a:moveTo>
                        <a:pt x="741051" y="184995"/>
                      </a:moveTo>
                      <a:lnTo>
                        <a:pt x="371060" y="371060"/>
                      </a:lnTo>
                      <a:lnTo>
                        <a:pt x="0" y="184995"/>
                      </a:lnTo>
                      <a:lnTo>
                        <a:pt x="371060" y="0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accent1">
                        <a:lumMod val="10000"/>
                        <a:lumOff val="90000"/>
                      </a:schemeClr>
                    </a:gs>
                    <a:gs pos="98000">
                      <a:schemeClr val="accent1">
                        <a:lumMod val="10000"/>
                        <a:lumOff val="90000"/>
                      </a:schemeClr>
                    </a:gs>
                  </a:gsLst>
                </a:gradFill>
                <a:ln w="106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F0502020204030204"/>
                    <a:ea typeface="阿里巴巴普惠体 2.0 55 Regular"/>
                    <a:cs typeface="+mn-cs"/>
                  </a:endParaRPr>
                </a:p>
              </p:txBody>
            </p:sp>
            <p:sp>
              <p:nvSpPr>
                <p:cNvPr id="470" name="任意多边形: 形状 469">
                  <a:extLst>
                    <a:ext uri="{FF2B5EF4-FFF2-40B4-BE49-F238E27FC236}">
                      <a16:creationId xmlns:a16="http://schemas.microsoft.com/office/drawing/2014/main" id="{BE98738B-ADF7-4DB8-BB9E-7E45CBD1129A}"/>
                    </a:ext>
                  </a:extLst>
                </p:cNvPr>
                <p:cNvSpPr/>
                <p:nvPr/>
              </p:nvSpPr>
              <p:spPr>
                <a:xfrm>
                  <a:off x="5391012" y="4701146"/>
                  <a:ext cx="369990" cy="556055"/>
                </a:xfrm>
                <a:custGeom>
                  <a:avLst/>
                  <a:gdLst>
                    <a:gd name="connsiteX0" fmla="*/ 369991 w 369990"/>
                    <a:gd name="connsiteY0" fmla="*/ 371060 h 556055"/>
                    <a:gd name="connsiteX1" fmla="*/ 0 w 369990"/>
                    <a:gd name="connsiteY1" fmla="*/ 556056 h 556055"/>
                    <a:gd name="connsiteX2" fmla="*/ 0 w 369990"/>
                    <a:gd name="connsiteY2" fmla="*/ 186065 h 556055"/>
                    <a:gd name="connsiteX3" fmla="*/ 369991 w 369990"/>
                    <a:gd name="connsiteY3" fmla="*/ 0 h 5560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69990" h="556055">
                      <a:moveTo>
                        <a:pt x="369991" y="371060"/>
                      </a:moveTo>
                      <a:lnTo>
                        <a:pt x="0" y="556056"/>
                      </a:lnTo>
                      <a:lnTo>
                        <a:pt x="0" y="186065"/>
                      </a:lnTo>
                      <a:lnTo>
                        <a:pt x="369991" y="0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accent1">
                        <a:lumMod val="20000"/>
                        <a:lumOff val="80000"/>
                      </a:schemeClr>
                    </a:gs>
                    <a:gs pos="98000">
                      <a:schemeClr val="accent1">
                        <a:lumMod val="0"/>
                        <a:lumOff val="100000"/>
                      </a:schemeClr>
                    </a:gs>
                  </a:gsLst>
                </a:gradFill>
                <a:ln w="106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F0502020204030204"/>
                    <a:ea typeface="阿里巴巴普惠体 2.0 55 Regular"/>
                    <a:cs typeface="+mn-cs"/>
                  </a:endParaRPr>
                </a:p>
              </p:txBody>
            </p:sp>
            <p:sp>
              <p:nvSpPr>
                <p:cNvPr id="471" name="任意多边形: 形状 470">
                  <a:extLst>
                    <a:ext uri="{FF2B5EF4-FFF2-40B4-BE49-F238E27FC236}">
                      <a16:creationId xmlns:a16="http://schemas.microsoft.com/office/drawing/2014/main" id="{5EFDAC6D-B1C2-46C0-900A-05A73CAF6140}"/>
                    </a:ext>
                  </a:extLst>
                </p:cNvPr>
                <p:cNvSpPr/>
                <p:nvPr/>
              </p:nvSpPr>
              <p:spPr>
                <a:xfrm>
                  <a:off x="5019952" y="4701146"/>
                  <a:ext cx="371060" cy="556055"/>
                </a:xfrm>
                <a:custGeom>
                  <a:avLst/>
                  <a:gdLst>
                    <a:gd name="connsiteX0" fmla="*/ 371060 w 371060"/>
                    <a:gd name="connsiteY0" fmla="*/ 556056 h 556055"/>
                    <a:gd name="connsiteX1" fmla="*/ 0 w 371060"/>
                    <a:gd name="connsiteY1" fmla="*/ 371060 h 556055"/>
                    <a:gd name="connsiteX2" fmla="*/ 0 w 371060"/>
                    <a:gd name="connsiteY2" fmla="*/ 0 h 556055"/>
                    <a:gd name="connsiteX3" fmla="*/ 371060 w 371060"/>
                    <a:gd name="connsiteY3" fmla="*/ 186065 h 5560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71060" h="556055">
                      <a:moveTo>
                        <a:pt x="371060" y="556056"/>
                      </a:moveTo>
                      <a:lnTo>
                        <a:pt x="0" y="371060"/>
                      </a:lnTo>
                      <a:lnTo>
                        <a:pt x="0" y="0"/>
                      </a:lnTo>
                      <a:lnTo>
                        <a:pt x="371060" y="186065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accent1">
                        <a:lumMod val="20000"/>
                        <a:lumOff val="80000"/>
                      </a:schemeClr>
                    </a:gs>
                    <a:gs pos="98000">
                      <a:schemeClr val="accent1">
                        <a:lumMod val="0"/>
                        <a:lumOff val="100000"/>
                      </a:schemeClr>
                    </a:gs>
                  </a:gsLst>
                  <a:lin ang="5400000" scaled="1"/>
                  <a:tileRect/>
                </a:gradFill>
                <a:ln w="106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F0502020204030204"/>
                    <a:ea typeface="阿里巴巴普惠体 2.0 55 Regular"/>
                    <a:cs typeface="+mn-cs"/>
                  </a:endParaRPr>
                </a:p>
              </p:txBody>
            </p:sp>
          </p:grpSp>
          <p:grpSp>
            <p:nvGrpSpPr>
              <p:cNvPr id="386" name="图形 4">
                <a:extLst>
                  <a:ext uri="{FF2B5EF4-FFF2-40B4-BE49-F238E27FC236}">
                    <a16:creationId xmlns:a16="http://schemas.microsoft.com/office/drawing/2014/main" id="{C93CD192-C47D-4C86-9ADD-5BA5C3EFB31F}"/>
                  </a:ext>
                </a:extLst>
              </p:cNvPr>
              <p:cNvGrpSpPr/>
              <p:nvPr/>
            </p:nvGrpSpPr>
            <p:grpSpPr>
              <a:xfrm>
                <a:off x="5019952" y="4048850"/>
                <a:ext cx="741051" cy="742120"/>
                <a:chOff x="5019952" y="4048850"/>
                <a:chExt cx="741051" cy="742120"/>
              </a:xfrm>
            </p:grpSpPr>
            <p:sp>
              <p:nvSpPr>
                <p:cNvPr id="462" name="任意多边形: 形状 461">
                  <a:extLst>
                    <a:ext uri="{FF2B5EF4-FFF2-40B4-BE49-F238E27FC236}">
                      <a16:creationId xmlns:a16="http://schemas.microsoft.com/office/drawing/2014/main" id="{9B2408F6-9BD9-47F3-B1F3-9B7BCEA8DF05}"/>
                    </a:ext>
                  </a:extLst>
                </p:cNvPr>
                <p:cNvSpPr/>
                <p:nvPr/>
              </p:nvSpPr>
              <p:spPr>
                <a:xfrm>
                  <a:off x="5019952" y="4048850"/>
                  <a:ext cx="741051" cy="371060"/>
                </a:xfrm>
                <a:custGeom>
                  <a:avLst/>
                  <a:gdLst>
                    <a:gd name="connsiteX0" fmla="*/ 741051 w 741051"/>
                    <a:gd name="connsiteY0" fmla="*/ 186065 h 371060"/>
                    <a:gd name="connsiteX1" fmla="*/ 371060 w 741051"/>
                    <a:gd name="connsiteY1" fmla="*/ 371060 h 371060"/>
                    <a:gd name="connsiteX2" fmla="*/ 0 w 741051"/>
                    <a:gd name="connsiteY2" fmla="*/ 186065 h 371060"/>
                    <a:gd name="connsiteX3" fmla="*/ 371060 w 741051"/>
                    <a:gd name="connsiteY3" fmla="*/ 0 h 3710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41051" h="371060">
                      <a:moveTo>
                        <a:pt x="741051" y="186065"/>
                      </a:moveTo>
                      <a:lnTo>
                        <a:pt x="371060" y="371060"/>
                      </a:lnTo>
                      <a:lnTo>
                        <a:pt x="0" y="186065"/>
                      </a:lnTo>
                      <a:lnTo>
                        <a:pt x="371060" y="0"/>
                      </a:ln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 w="106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F0502020204030204"/>
                    <a:ea typeface="阿里巴巴普惠体 2.0 55 Regular"/>
                    <a:cs typeface="+mn-cs"/>
                  </a:endParaRPr>
                </a:p>
              </p:txBody>
            </p:sp>
            <p:sp>
              <p:nvSpPr>
                <p:cNvPr id="463" name="任意多边形: 形状 462">
                  <a:extLst>
                    <a:ext uri="{FF2B5EF4-FFF2-40B4-BE49-F238E27FC236}">
                      <a16:creationId xmlns:a16="http://schemas.microsoft.com/office/drawing/2014/main" id="{5EB21840-14F6-44D0-AED7-68CF2E3CF99A}"/>
                    </a:ext>
                  </a:extLst>
                </p:cNvPr>
                <p:cNvSpPr/>
                <p:nvPr/>
              </p:nvSpPr>
              <p:spPr>
                <a:xfrm>
                  <a:off x="5391012" y="4234915"/>
                  <a:ext cx="369990" cy="556055"/>
                </a:xfrm>
                <a:custGeom>
                  <a:avLst/>
                  <a:gdLst>
                    <a:gd name="connsiteX0" fmla="*/ 369991 w 369990"/>
                    <a:gd name="connsiteY0" fmla="*/ 369991 h 556055"/>
                    <a:gd name="connsiteX1" fmla="*/ 0 w 369990"/>
                    <a:gd name="connsiteY1" fmla="*/ 556056 h 556055"/>
                    <a:gd name="connsiteX2" fmla="*/ 0 w 369990"/>
                    <a:gd name="connsiteY2" fmla="*/ 184995 h 556055"/>
                    <a:gd name="connsiteX3" fmla="*/ 369991 w 369990"/>
                    <a:gd name="connsiteY3" fmla="*/ 0 h 5560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69990" h="556055">
                      <a:moveTo>
                        <a:pt x="369991" y="369991"/>
                      </a:moveTo>
                      <a:lnTo>
                        <a:pt x="0" y="556056"/>
                      </a:lnTo>
                      <a:lnTo>
                        <a:pt x="0" y="184995"/>
                      </a:lnTo>
                      <a:lnTo>
                        <a:pt x="369991" y="0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accent1">
                        <a:lumMod val="20000"/>
                        <a:lumOff val="80000"/>
                      </a:schemeClr>
                    </a:gs>
                    <a:gs pos="98000">
                      <a:schemeClr val="accent1">
                        <a:lumMod val="0"/>
                        <a:lumOff val="100000"/>
                      </a:schemeClr>
                    </a:gs>
                  </a:gsLst>
                </a:gradFill>
                <a:ln w="106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F0502020204030204"/>
                    <a:ea typeface="阿里巴巴普惠体 2.0 55 Regular"/>
                    <a:cs typeface="+mn-cs"/>
                  </a:endParaRPr>
                </a:p>
              </p:txBody>
            </p:sp>
            <p:sp>
              <p:nvSpPr>
                <p:cNvPr id="464" name="任意多边形: 形状 463">
                  <a:extLst>
                    <a:ext uri="{FF2B5EF4-FFF2-40B4-BE49-F238E27FC236}">
                      <a16:creationId xmlns:a16="http://schemas.microsoft.com/office/drawing/2014/main" id="{80654DCE-EF96-408D-97E5-08E16366DE9E}"/>
                    </a:ext>
                  </a:extLst>
                </p:cNvPr>
                <p:cNvSpPr/>
                <p:nvPr/>
              </p:nvSpPr>
              <p:spPr>
                <a:xfrm>
                  <a:off x="5482975" y="4373929"/>
                  <a:ext cx="186064" cy="278027"/>
                </a:xfrm>
                <a:custGeom>
                  <a:avLst/>
                  <a:gdLst>
                    <a:gd name="connsiteX0" fmla="*/ 186065 w 186064"/>
                    <a:gd name="connsiteY0" fmla="*/ 184995 h 278027"/>
                    <a:gd name="connsiteX1" fmla="*/ 0 w 186064"/>
                    <a:gd name="connsiteY1" fmla="*/ 278028 h 278027"/>
                    <a:gd name="connsiteX2" fmla="*/ 0 w 186064"/>
                    <a:gd name="connsiteY2" fmla="*/ 91963 h 278027"/>
                    <a:gd name="connsiteX3" fmla="*/ 186065 w 186064"/>
                    <a:gd name="connsiteY3" fmla="*/ 0 h 2780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86064" h="278027">
                      <a:moveTo>
                        <a:pt x="186065" y="184995"/>
                      </a:moveTo>
                      <a:lnTo>
                        <a:pt x="0" y="278028"/>
                      </a:lnTo>
                      <a:lnTo>
                        <a:pt x="0" y="91963"/>
                      </a:lnTo>
                      <a:lnTo>
                        <a:pt x="186065" y="0"/>
                      </a:lnTo>
                      <a:close/>
                    </a:path>
                  </a:pathLst>
                </a:custGeom>
                <a:solidFill>
                  <a:schemeClr val="accent1">
                    <a:lumMod val="60000"/>
                    <a:lumOff val="40000"/>
                  </a:schemeClr>
                </a:solidFill>
                <a:ln w="106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F0502020204030204"/>
                    <a:ea typeface="阿里巴巴普惠体 2.0 55 Regular"/>
                    <a:cs typeface="+mn-cs"/>
                  </a:endParaRPr>
                </a:p>
              </p:txBody>
            </p:sp>
            <p:sp>
              <p:nvSpPr>
                <p:cNvPr id="465" name="任意多边形: 形状 464">
                  <a:extLst>
                    <a:ext uri="{FF2B5EF4-FFF2-40B4-BE49-F238E27FC236}">
                      <a16:creationId xmlns:a16="http://schemas.microsoft.com/office/drawing/2014/main" id="{3731BB3B-A3D0-4188-AC13-0F930C8EDE5C}"/>
                    </a:ext>
                  </a:extLst>
                </p:cNvPr>
                <p:cNvSpPr/>
                <p:nvPr/>
              </p:nvSpPr>
              <p:spPr>
                <a:xfrm>
                  <a:off x="5019952" y="4234915"/>
                  <a:ext cx="371060" cy="556055"/>
                </a:xfrm>
                <a:custGeom>
                  <a:avLst/>
                  <a:gdLst>
                    <a:gd name="connsiteX0" fmla="*/ 371060 w 371060"/>
                    <a:gd name="connsiteY0" fmla="*/ 556056 h 556055"/>
                    <a:gd name="connsiteX1" fmla="*/ 0 w 371060"/>
                    <a:gd name="connsiteY1" fmla="*/ 369991 h 556055"/>
                    <a:gd name="connsiteX2" fmla="*/ 0 w 371060"/>
                    <a:gd name="connsiteY2" fmla="*/ 0 h 556055"/>
                    <a:gd name="connsiteX3" fmla="*/ 371060 w 371060"/>
                    <a:gd name="connsiteY3" fmla="*/ 184995 h 5560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71060" h="556055">
                      <a:moveTo>
                        <a:pt x="371060" y="556056"/>
                      </a:moveTo>
                      <a:lnTo>
                        <a:pt x="0" y="369991"/>
                      </a:lnTo>
                      <a:lnTo>
                        <a:pt x="0" y="0"/>
                      </a:lnTo>
                      <a:lnTo>
                        <a:pt x="371060" y="184995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accent1">
                        <a:lumMod val="20000"/>
                        <a:lumOff val="80000"/>
                      </a:schemeClr>
                    </a:gs>
                    <a:gs pos="98000">
                      <a:schemeClr val="accent1">
                        <a:lumMod val="0"/>
                        <a:lumOff val="100000"/>
                      </a:schemeClr>
                    </a:gs>
                  </a:gsLst>
                  <a:lin ang="5400000" scaled="1"/>
                  <a:tileRect/>
                </a:gradFill>
                <a:ln w="106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F0502020204030204"/>
                    <a:ea typeface="阿里巴巴普惠体 2.0 55 Regular"/>
                    <a:cs typeface="+mn-cs"/>
                  </a:endParaRPr>
                </a:p>
              </p:txBody>
            </p:sp>
            <p:sp>
              <p:nvSpPr>
                <p:cNvPr id="466" name="任意多边形: 形状 465">
                  <a:extLst>
                    <a:ext uri="{FF2B5EF4-FFF2-40B4-BE49-F238E27FC236}">
                      <a16:creationId xmlns:a16="http://schemas.microsoft.com/office/drawing/2014/main" id="{8D6D6CE0-E36D-4F96-AC54-1549D0D2AD62}"/>
                    </a:ext>
                  </a:extLst>
                </p:cNvPr>
                <p:cNvSpPr/>
                <p:nvPr/>
              </p:nvSpPr>
              <p:spPr>
                <a:xfrm>
                  <a:off x="5482975" y="4373929"/>
                  <a:ext cx="186064" cy="184995"/>
                </a:xfrm>
                <a:custGeom>
                  <a:avLst/>
                  <a:gdLst>
                    <a:gd name="connsiteX0" fmla="*/ 186065 w 186064"/>
                    <a:gd name="connsiteY0" fmla="*/ 184995 h 184995"/>
                    <a:gd name="connsiteX1" fmla="*/ 186065 w 186064"/>
                    <a:gd name="connsiteY1" fmla="*/ 0 h 184995"/>
                    <a:gd name="connsiteX2" fmla="*/ 0 w 186064"/>
                    <a:gd name="connsiteY2" fmla="*/ 91963 h 1849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86064" h="184995">
                      <a:moveTo>
                        <a:pt x="186065" y="184995"/>
                      </a:moveTo>
                      <a:lnTo>
                        <a:pt x="186065" y="0"/>
                      </a:lnTo>
                      <a:lnTo>
                        <a:pt x="0" y="91963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106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F0502020204030204"/>
                    <a:ea typeface="阿里巴巴普惠体 2.0 55 Regular"/>
                    <a:cs typeface="+mn-cs"/>
                  </a:endParaRPr>
                </a:p>
              </p:txBody>
            </p:sp>
            <p:sp>
              <p:nvSpPr>
                <p:cNvPr id="467" name="任意多边形: 形状 466">
                  <a:extLst>
                    <a:ext uri="{FF2B5EF4-FFF2-40B4-BE49-F238E27FC236}">
                      <a16:creationId xmlns:a16="http://schemas.microsoft.com/office/drawing/2014/main" id="{4FF9CA73-D55C-43AE-80A2-7CD1EE60397E}"/>
                    </a:ext>
                  </a:extLst>
                </p:cNvPr>
                <p:cNvSpPr/>
                <p:nvPr/>
              </p:nvSpPr>
              <p:spPr>
                <a:xfrm>
                  <a:off x="5112985" y="4373929"/>
                  <a:ext cx="184995" cy="278027"/>
                </a:xfrm>
                <a:custGeom>
                  <a:avLst/>
                  <a:gdLst>
                    <a:gd name="connsiteX0" fmla="*/ 0 w 184995"/>
                    <a:gd name="connsiteY0" fmla="*/ 184995 h 278027"/>
                    <a:gd name="connsiteX1" fmla="*/ 184995 w 184995"/>
                    <a:gd name="connsiteY1" fmla="*/ 278028 h 278027"/>
                    <a:gd name="connsiteX2" fmla="*/ 184995 w 184995"/>
                    <a:gd name="connsiteY2" fmla="*/ 91963 h 278027"/>
                    <a:gd name="connsiteX3" fmla="*/ 0 w 184995"/>
                    <a:gd name="connsiteY3" fmla="*/ 0 h 2780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84995" h="278027">
                      <a:moveTo>
                        <a:pt x="0" y="184995"/>
                      </a:moveTo>
                      <a:lnTo>
                        <a:pt x="184995" y="278028"/>
                      </a:lnTo>
                      <a:lnTo>
                        <a:pt x="184995" y="9196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accent1">
                    <a:lumMod val="60000"/>
                    <a:lumOff val="40000"/>
                  </a:schemeClr>
                </a:solidFill>
                <a:ln w="106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F0502020204030204"/>
                    <a:ea typeface="阿里巴巴普惠体 2.0 55 Regular"/>
                    <a:cs typeface="+mn-cs"/>
                  </a:endParaRPr>
                </a:p>
              </p:txBody>
            </p:sp>
            <p:sp>
              <p:nvSpPr>
                <p:cNvPr id="468" name="任意多边形: 形状 467">
                  <a:extLst>
                    <a:ext uri="{FF2B5EF4-FFF2-40B4-BE49-F238E27FC236}">
                      <a16:creationId xmlns:a16="http://schemas.microsoft.com/office/drawing/2014/main" id="{F8335AFE-8B12-4194-B289-D122ACCC756F}"/>
                    </a:ext>
                  </a:extLst>
                </p:cNvPr>
                <p:cNvSpPr/>
                <p:nvPr/>
              </p:nvSpPr>
              <p:spPr>
                <a:xfrm>
                  <a:off x="5112985" y="4373929"/>
                  <a:ext cx="184995" cy="184995"/>
                </a:xfrm>
                <a:custGeom>
                  <a:avLst/>
                  <a:gdLst>
                    <a:gd name="connsiteX0" fmla="*/ 0 w 184995"/>
                    <a:gd name="connsiteY0" fmla="*/ 184995 h 184995"/>
                    <a:gd name="connsiteX1" fmla="*/ 0 w 184995"/>
                    <a:gd name="connsiteY1" fmla="*/ 0 h 184995"/>
                    <a:gd name="connsiteX2" fmla="*/ 184995 w 184995"/>
                    <a:gd name="connsiteY2" fmla="*/ 91963 h 1849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84995" h="184995">
                      <a:moveTo>
                        <a:pt x="0" y="184995"/>
                      </a:moveTo>
                      <a:lnTo>
                        <a:pt x="0" y="0"/>
                      </a:lnTo>
                      <a:lnTo>
                        <a:pt x="184995" y="91963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106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F0502020204030204"/>
                    <a:ea typeface="阿里巴巴普惠体 2.0 55 Regular"/>
                    <a:cs typeface="+mn-cs"/>
                  </a:endParaRPr>
                </a:p>
              </p:txBody>
            </p:sp>
          </p:grpSp>
          <p:grpSp>
            <p:nvGrpSpPr>
              <p:cNvPr id="387" name="图形 4">
                <a:extLst>
                  <a:ext uri="{FF2B5EF4-FFF2-40B4-BE49-F238E27FC236}">
                    <a16:creationId xmlns:a16="http://schemas.microsoft.com/office/drawing/2014/main" id="{D323598F-71FC-4931-A4BC-60191746AD58}"/>
                  </a:ext>
                </a:extLst>
              </p:cNvPr>
              <p:cNvGrpSpPr/>
              <p:nvPr/>
            </p:nvGrpSpPr>
            <p:grpSpPr>
              <a:xfrm>
                <a:off x="5019952" y="3582619"/>
                <a:ext cx="741051" cy="741051"/>
                <a:chOff x="5019952" y="3582619"/>
                <a:chExt cx="741051" cy="741051"/>
              </a:xfrm>
            </p:grpSpPr>
            <p:sp>
              <p:nvSpPr>
                <p:cNvPr id="459" name="任意多边形: 形状 458">
                  <a:extLst>
                    <a:ext uri="{FF2B5EF4-FFF2-40B4-BE49-F238E27FC236}">
                      <a16:creationId xmlns:a16="http://schemas.microsoft.com/office/drawing/2014/main" id="{0763087B-96B9-4DB5-943B-6F285665098A}"/>
                    </a:ext>
                  </a:extLst>
                </p:cNvPr>
                <p:cNvSpPr/>
                <p:nvPr/>
              </p:nvSpPr>
              <p:spPr>
                <a:xfrm>
                  <a:off x="5019952" y="3582619"/>
                  <a:ext cx="741051" cy="369990"/>
                </a:xfrm>
                <a:custGeom>
                  <a:avLst/>
                  <a:gdLst>
                    <a:gd name="connsiteX0" fmla="*/ 741051 w 741051"/>
                    <a:gd name="connsiteY0" fmla="*/ 184995 h 369990"/>
                    <a:gd name="connsiteX1" fmla="*/ 371060 w 741051"/>
                    <a:gd name="connsiteY1" fmla="*/ 369991 h 369990"/>
                    <a:gd name="connsiteX2" fmla="*/ 0 w 741051"/>
                    <a:gd name="connsiteY2" fmla="*/ 184995 h 369990"/>
                    <a:gd name="connsiteX3" fmla="*/ 371060 w 741051"/>
                    <a:gd name="connsiteY3" fmla="*/ 0 h 3699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41051" h="369990">
                      <a:moveTo>
                        <a:pt x="741051" y="184995"/>
                      </a:moveTo>
                      <a:lnTo>
                        <a:pt x="371060" y="369991"/>
                      </a:lnTo>
                      <a:lnTo>
                        <a:pt x="0" y="184995"/>
                      </a:lnTo>
                      <a:lnTo>
                        <a:pt x="371060" y="0"/>
                      </a:lnTo>
                      <a:close/>
                    </a:path>
                  </a:pathLst>
                </a:custGeom>
                <a:solidFill>
                  <a:schemeClr val="accent1">
                    <a:lumMod val="60000"/>
                    <a:lumOff val="40000"/>
                  </a:schemeClr>
                </a:solidFill>
                <a:ln w="106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F0502020204030204"/>
                    <a:ea typeface="阿里巴巴普惠体 2.0 55 Regular"/>
                    <a:cs typeface="+mn-cs"/>
                  </a:endParaRPr>
                </a:p>
              </p:txBody>
            </p:sp>
            <p:sp>
              <p:nvSpPr>
                <p:cNvPr id="460" name="任意多边形: 形状 459">
                  <a:extLst>
                    <a:ext uri="{FF2B5EF4-FFF2-40B4-BE49-F238E27FC236}">
                      <a16:creationId xmlns:a16="http://schemas.microsoft.com/office/drawing/2014/main" id="{B923A8D3-0314-4C88-BF2C-10638DC2EF03}"/>
                    </a:ext>
                  </a:extLst>
                </p:cNvPr>
                <p:cNvSpPr/>
                <p:nvPr/>
              </p:nvSpPr>
              <p:spPr>
                <a:xfrm>
                  <a:off x="5391012" y="3767614"/>
                  <a:ext cx="369990" cy="556055"/>
                </a:xfrm>
                <a:custGeom>
                  <a:avLst/>
                  <a:gdLst>
                    <a:gd name="connsiteX0" fmla="*/ 369991 w 369990"/>
                    <a:gd name="connsiteY0" fmla="*/ 371060 h 556055"/>
                    <a:gd name="connsiteX1" fmla="*/ 0 w 369990"/>
                    <a:gd name="connsiteY1" fmla="*/ 556056 h 556055"/>
                    <a:gd name="connsiteX2" fmla="*/ 0 w 369990"/>
                    <a:gd name="connsiteY2" fmla="*/ 184995 h 556055"/>
                    <a:gd name="connsiteX3" fmla="*/ 369991 w 369990"/>
                    <a:gd name="connsiteY3" fmla="*/ 0 h 5560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69990" h="556055">
                      <a:moveTo>
                        <a:pt x="369991" y="371060"/>
                      </a:moveTo>
                      <a:lnTo>
                        <a:pt x="0" y="556056"/>
                      </a:lnTo>
                      <a:lnTo>
                        <a:pt x="0" y="184995"/>
                      </a:lnTo>
                      <a:lnTo>
                        <a:pt x="369991" y="0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1">
                        <a:lumMod val="90000"/>
                        <a:lumOff val="10000"/>
                      </a:schemeClr>
                    </a:gs>
                  </a:gsLst>
                  <a:lin ang="8100000" scaled="1"/>
                  <a:tileRect/>
                </a:gradFill>
                <a:ln w="106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F0502020204030204"/>
                    <a:ea typeface="阿里巴巴普惠体 2.0 55 Regular"/>
                    <a:cs typeface="+mn-cs"/>
                  </a:endParaRPr>
                </a:p>
              </p:txBody>
            </p:sp>
            <p:sp>
              <p:nvSpPr>
                <p:cNvPr id="461" name="任意多边形: 形状 460">
                  <a:extLst>
                    <a:ext uri="{FF2B5EF4-FFF2-40B4-BE49-F238E27FC236}">
                      <a16:creationId xmlns:a16="http://schemas.microsoft.com/office/drawing/2014/main" id="{508F81D1-5ED5-4DE6-A9EC-0D1B62D3A541}"/>
                    </a:ext>
                  </a:extLst>
                </p:cNvPr>
                <p:cNvSpPr/>
                <p:nvPr/>
              </p:nvSpPr>
              <p:spPr>
                <a:xfrm>
                  <a:off x="5019952" y="3767614"/>
                  <a:ext cx="371060" cy="556055"/>
                </a:xfrm>
                <a:custGeom>
                  <a:avLst/>
                  <a:gdLst>
                    <a:gd name="connsiteX0" fmla="*/ 371060 w 371060"/>
                    <a:gd name="connsiteY0" fmla="*/ 556056 h 556055"/>
                    <a:gd name="connsiteX1" fmla="*/ 0 w 371060"/>
                    <a:gd name="connsiteY1" fmla="*/ 371060 h 556055"/>
                    <a:gd name="connsiteX2" fmla="*/ 0 w 371060"/>
                    <a:gd name="connsiteY2" fmla="*/ 0 h 556055"/>
                    <a:gd name="connsiteX3" fmla="*/ 371060 w 371060"/>
                    <a:gd name="connsiteY3" fmla="*/ 184995 h 5560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71060" h="556055">
                      <a:moveTo>
                        <a:pt x="371060" y="556056"/>
                      </a:moveTo>
                      <a:lnTo>
                        <a:pt x="0" y="371060"/>
                      </a:lnTo>
                      <a:lnTo>
                        <a:pt x="0" y="0"/>
                      </a:lnTo>
                      <a:lnTo>
                        <a:pt x="371060" y="184995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1">
                        <a:lumMod val="90000"/>
                        <a:lumOff val="10000"/>
                      </a:schemeClr>
                    </a:gs>
                  </a:gsLst>
                  <a:lin ang="5400000" scaled="1"/>
                  <a:tileRect/>
                </a:gradFill>
                <a:ln w="106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F0502020204030204"/>
                    <a:ea typeface="阿里巴巴普惠体 2.0 55 Regular"/>
                    <a:cs typeface="+mn-cs"/>
                  </a:endParaRPr>
                </a:p>
              </p:txBody>
            </p:sp>
          </p:grpSp>
          <p:grpSp>
            <p:nvGrpSpPr>
              <p:cNvPr id="388" name="图形 4">
                <a:extLst>
                  <a:ext uri="{FF2B5EF4-FFF2-40B4-BE49-F238E27FC236}">
                    <a16:creationId xmlns:a16="http://schemas.microsoft.com/office/drawing/2014/main" id="{ED0BA484-E21A-417F-A029-04209032FADF}"/>
                  </a:ext>
                </a:extLst>
              </p:cNvPr>
              <p:cNvGrpSpPr/>
              <p:nvPr/>
            </p:nvGrpSpPr>
            <p:grpSpPr>
              <a:xfrm>
                <a:off x="5019952" y="3115318"/>
                <a:ext cx="742120" cy="742120"/>
                <a:chOff x="5019952" y="3115318"/>
                <a:chExt cx="742120" cy="742120"/>
              </a:xfrm>
            </p:grpSpPr>
            <p:grpSp>
              <p:nvGrpSpPr>
                <p:cNvPr id="450" name="图形 4">
                  <a:extLst>
                    <a:ext uri="{FF2B5EF4-FFF2-40B4-BE49-F238E27FC236}">
                      <a16:creationId xmlns:a16="http://schemas.microsoft.com/office/drawing/2014/main" id="{A5DF7DD6-E6BD-40C1-BF7C-EEF506184AEF}"/>
                    </a:ext>
                  </a:extLst>
                </p:cNvPr>
                <p:cNvGrpSpPr/>
                <p:nvPr/>
              </p:nvGrpSpPr>
              <p:grpSpPr>
                <a:xfrm>
                  <a:off x="5019952" y="3408317"/>
                  <a:ext cx="742120" cy="449121"/>
                  <a:chOff x="5019952" y="3408317"/>
                  <a:chExt cx="742120" cy="449121"/>
                </a:xfrm>
              </p:grpSpPr>
              <p:sp>
                <p:nvSpPr>
                  <p:cNvPr id="457" name="任意多边形: 形状 456">
                    <a:extLst>
                      <a:ext uri="{FF2B5EF4-FFF2-40B4-BE49-F238E27FC236}">
                        <a16:creationId xmlns:a16="http://schemas.microsoft.com/office/drawing/2014/main" id="{2EB71D43-C5CB-40AC-A490-66820729F96B}"/>
                      </a:ext>
                    </a:extLst>
                  </p:cNvPr>
                  <p:cNvSpPr/>
                  <p:nvPr/>
                </p:nvSpPr>
                <p:spPr>
                  <a:xfrm>
                    <a:off x="5021022" y="3486378"/>
                    <a:ext cx="739981" cy="371060"/>
                  </a:xfrm>
                  <a:custGeom>
                    <a:avLst/>
                    <a:gdLst>
                      <a:gd name="connsiteX0" fmla="*/ 705763 w 739981"/>
                      <a:gd name="connsiteY0" fmla="*/ 106934 h 371060"/>
                      <a:gd name="connsiteX1" fmla="*/ 631979 w 739981"/>
                      <a:gd name="connsiteY1" fmla="*/ 54536 h 371060"/>
                      <a:gd name="connsiteX2" fmla="*/ 108003 w 739981"/>
                      <a:gd name="connsiteY2" fmla="*/ 54536 h 371060"/>
                      <a:gd name="connsiteX3" fmla="*/ 34219 w 739981"/>
                      <a:gd name="connsiteY3" fmla="*/ 106934 h 371060"/>
                      <a:gd name="connsiteX4" fmla="*/ 0 w 739981"/>
                      <a:gd name="connsiteY4" fmla="*/ 106934 h 371060"/>
                      <a:gd name="connsiteX5" fmla="*/ 0 w 739981"/>
                      <a:gd name="connsiteY5" fmla="*/ 184995 h 371060"/>
                      <a:gd name="connsiteX6" fmla="*/ 108003 w 739981"/>
                      <a:gd name="connsiteY6" fmla="*/ 316524 h 371060"/>
                      <a:gd name="connsiteX7" fmla="*/ 631979 w 739981"/>
                      <a:gd name="connsiteY7" fmla="*/ 316524 h 371060"/>
                      <a:gd name="connsiteX8" fmla="*/ 739982 w 739981"/>
                      <a:gd name="connsiteY8" fmla="*/ 184995 h 371060"/>
                      <a:gd name="connsiteX9" fmla="*/ 739982 w 739981"/>
                      <a:gd name="connsiteY9" fmla="*/ 106934 h 371060"/>
                      <a:gd name="connsiteX10" fmla="*/ 705763 w 739981"/>
                      <a:gd name="connsiteY10" fmla="*/ 106934 h 37106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</a:cxnLst>
                    <a:rect l="l" t="t" r="r" b="b"/>
                    <a:pathLst>
                      <a:path w="739981" h="371060">
                        <a:moveTo>
                          <a:pt x="705763" y="106934"/>
                        </a:moveTo>
                        <a:cubicBezTo>
                          <a:pt x="687584" y="87686"/>
                          <a:pt x="662989" y="69507"/>
                          <a:pt x="631979" y="54536"/>
                        </a:cubicBezTo>
                        <a:cubicBezTo>
                          <a:pt x="487618" y="-18179"/>
                          <a:pt x="252364" y="-18179"/>
                          <a:pt x="108003" y="54536"/>
                        </a:cubicBezTo>
                        <a:cubicBezTo>
                          <a:pt x="75923" y="70576"/>
                          <a:pt x="51328" y="88755"/>
                          <a:pt x="34219" y="106934"/>
                        </a:cubicBezTo>
                        <a:lnTo>
                          <a:pt x="0" y="106934"/>
                        </a:lnTo>
                        <a:lnTo>
                          <a:pt x="0" y="184995"/>
                        </a:lnTo>
                        <a:cubicBezTo>
                          <a:pt x="0" y="232046"/>
                          <a:pt x="36358" y="280166"/>
                          <a:pt x="108003" y="316524"/>
                        </a:cubicBezTo>
                        <a:cubicBezTo>
                          <a:pt x="252364" y="389239"/>
                          <a:pt x="487618" y="389239"/>
                          <a:pt x="631979" y="316524"/>
                        </a:cubicBezTo>
                        <a:cubicBezTo>
                          <a:pt x="704694" y="280166"/>
                          <a:pt x="739982" y="233116"/>
                          <a:pt x="739982" y="184995"/>
                        </a:cubicBezTo>
                        <a:lnTo>
                          <a:pt x="739982" y="106934"/>
                        </a:lnTo>
                        <a:lnTo>
                          <a:pt x="705763" y="106934"/>
                        </a:lnTo>
                        <a:close/>
                      </a:path>
                    </a:pathLst>
                  </a:custGeom>
                  <a:solidFill>
                    <a:schemeClr val="accent1">
                      <a:lumMod val="40000"/>
                      <a:lumOff val="60000"/>
                    </a:schemeClr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F0502020204030204"/>
                      <a:ea typeface="阿里巴巴普惠体 2.0 55 Regular"/>
                      <a:cs typeface="+mn-cs"/>
                    </a:endParaRPr>
                  </a:p>
                </p:txBody>
              </p:sp>
              <p:sp>
                <p:nvSpPr>
                  <p:cNvPr id="458" name="任意多边形: 形状 457">
                    <a:extLst>
                      <a:ext uri="{FF2B5EF4-FFF2-40B4-BE49-F238E27FC236}">
                        <a16:creationId xmlns:a16="http://schemas.microsoft.com/office/drawing/2014/main" id="{9CB98352-FA60-419C-AA9A-AEE10669AF2C}"/>
                      </a:ext>
                    </a:extLst>
                  </p:cNvPr>
                  <p:cNvSpPr/>
                  <p:nvPr/>
                </p:nvSpPr>
                <p:spPr>
                  <a:xfrm>
                    <a:off x="5019952" y="3408317"/>
                    <a:ext cx="742120" cy="369990"/>
                  </a:xfrm>
                  <a:custGeom>
                    <a:avLst/>
                    <a:gdLst>
                      <a:gd name="connsiteX0" fmla="*/ 742120 w 742120"/>
                      <a:gd name="connsiteY0" fmla="*/ 184995 h 369990"/>
                      <a:gd name="connsiteX1" fmla="*/ 371060 w 742120"/>
                      <a:gd name="connsiteY1" fmla="*/ 369991 h 369990"/>
                      <a:gd name="connsiteX2" fmla="*/ 0 w 742120"/>
                      <a:gd name="connsiteY2" fmla="*/ 184995 h 369990"/>
                      <a:gd name="connsiteX3" fmla="*/ 371060 w 742120"/>
                      <a:gd name="connsiteY3" fmla="*/ 0 h 369990"/>
                      <a:gd name="connsiteX4" fmla="*/ 742120 w 742120"/>
                      <a:gd name="connsiteY4" fmla="*/ 184995 h 36999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42120" h="369990">
                        <a:moveTo>
                          <a:pt x="742120" y="184995"/>
                        </a:moveTo>
                        <a:cubicBezTo>
                          <a:pt x="742120" y="287166"/>
                          <a:pt x="575991" y="369991"/>
                          <a:pt x="371060" y="369991"/>
                        </a:cubicBezTo>
                        <a:cubicBezTo>
                          <a:pt x="166129" y="369991"/>
                          <a:pt x="0" y="287166"/>
                          <a:pt x="0" y="184995"/>
                        </a:cubicBezTo>
                        <a:cubicBezTo>
                          <a:pt x="0" y="82825"/>
                          <a:pt x="166129" y="0"/>
                          <a:pt x="371060" y="0"/>
                        </a:cubicBezTo>
                        <a:cubicBezTo>
                          <a:pt x="575991" y="0"/>
                          <a:pt x="742120" y="82825"/>
                          <a:pt x="742120" y="184995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F0502020204030204"/>
                      <a:ea typeface="阿里巴巴普惠体 2.0 55 Regular"/>
                      <a:cs typeface="+mn-cs"/>
                    </a:endParaRPr>
                  </a:p>
                </p:txBody>
              </p:sp>
            </p:grpSp>
            <p:grpSp>
              <p:nvGrpSpPr>
                <p:cNvPr id="451" name="图形 4">
                  <a:extLst>
                    <a:ext uri="{FF2B5EF4-FFF2-40B4-BE49-F238E27FC236}">
                      <a16:creationId xmlns:a16="http://schemas.microsoft.com/office/drawing/2014/main" id="{CA6725CC-7DC7-46BE-9FFE-9C5FC709C361}"/>
                    </a:ext>
                  </a:extLst>
                </p:cNvPr>
                <p:cNvGrpSpPr/>
                <p:nvPr/>
              </p:nvGrpSpPr>
              <p:grpSpPr>
                <a:xfrm>
                  <a:off x="5019952" y="3261817"/>
                  <a:ext cx="742120" cy="449121"/>
                  <a:chOff x="5019952" y="3261817"/>
                  <a:chExt cx="742120" cy="449121"/>
                </a:xfrm>
              </p:grpSpPr>
              <p:sp>
                <p:nvSpPr>
                  <p:cNvPr id="455" name="任意多边形: 形状 454">
                    <a:extLst>
                      <a:ext uri="{FF2B5EF4-FFF2-40B4-BE49-F238E27FC236}">
                        <a16:creationId xmlns:a16="http://schemas.microsoft.com/office/drawing/2014/main" id="{97782AC9-86CF-4E29-83D6-31D926DED068}"/>
                      </a:ext>
                    </a:extLst>
                  </p:cNvPr>
                  <p:cNvSpPr/>
                  <p:nvPr/>
                </p:nvSpPr>
                <p:spPr>
                  <a:xfrm>
                    <a:off x="5021022" y="3339879"/>
                    <a:ext cx="739981" cy="371060"/>
                  </a:xfrm>
                  <a:custGeom>
                    <a:avLst/>
                    <a:gdLst>
                      <a:gd name="connsiteX0" fmla="*/ 705763 w 739981"/>
                      <a:gd name="connsiteY0" fmla="*/ 106934 h 371060"/>
                      <a:gd name="connsiteX1" fmla="*/ 631979 w 739981"/>
                      <a:gd name="connsiteY1" fmla="*/ 54536 h 371060"/>
                      <a:gd name="connsiteX2" fmla="*/ 108003 w 739981"/>
                      <a:gd name="connsiteY2" fmla="*/ 54536 h 371060"/>
                      <a:gd name="connsiteX3" fmla="*/ 34219 w 739981"/>
                      <a:gd name="connsiteY3" fmla="*/ 106934 h 371060"/>
                      <a:gd name="connsiteX4" fmla="*/ 0 w 739981"/>
                      <a:gd name="connsiteY4" fmla="*/ 106934 h 371060"/>
                      <a:gd name="connsiteX5" fmla="*/ 0 w 739981"/>
                      <a:gd name="connsiteY5" fmla="*/ 184995 h 371060"/>
                      <a:gd name="connsiteX6" fmla="*/ 108003 w 739981"/>
                      <a:gd name="connsiteY6" fmla="*/ 316524 h 371060"/>
                      <a:gd name="connsiteX7" fmla="*/ 631979 w 739981"/>
                      <a:gd name="connsiteY7" fmla="*/ 316524 h 371060"/>
                      <a:gd name="connsiteX8" fmla="*/ 739982 w 739981"/>
                      <a:gd name="connsiteY8" fmla="*/ 184995 h 371060"/>
                      <a:gd name="connsiteX9" fmla="*/ 739982 w 739981"/>
                      <a:gd name="connsiteY9" fmla="*/ 106934 h 371060"/>
                      <a:gd name="connsiteX10" fmla="*/ 705763 w 739981"/>
                      <a:gd name="connsiteY10" fmla="*/ 106934 h 37106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</a:cxnLst>
                    <a:rect l="l" t="t" r="r" b="b"/>
                    <a:pathLst>
                      <a:path w="739981" h="371060">
                        <a:moveTo>
                          <a:pt x="705763" y="106934"/>
                        </a:moveTo>
                        <a:cubicBezTo>
                          <a:pt x="687584" y="87686"/>
                          <a:pt x="662989" y="69507"/>
                          <a:pt x="631979" y="54536"/>
                        </a:cubicBezTo>
                        <a:cubicBezTo>
                          <a:pt x="487618" y="-18179"/>
                          <a:pt x="252364" y="-18179"/>
                          <a:pt x="108003" y="54536"/>
                        </a:cubicBezTo>
                        <a:cubicBezTo>
                          <a:pt x="75923" y="70576"/>
                          <a:pt x="51328" y="88755"/>
                          <a:pt x="34219" y="106934"/>
                        </a:cubicBezTo>
                        <a:lnTo>
                          <a:pt x="0" y="106934"/>
                        </a:lnTo>
                        <a:lnTo>
                          <a:pt x="0" y="184995"/>
                        </a:lnTo>
                        <a:cubicBezTo>
                          <a:pt x="0" y="232046"/>
                          <a:pt x="36358" y="280166"/>
                          <a:pt x="108003" y="316524"/>
                        </a:cubicBezTo>
                        <a:cubicBezTo>
                          <a:pt x="252364" y="389239"/>
                          <a:pt x="487618" y="389239"/>
                          <a:pt x="631979" y="316524"/>
                        </a:cubicBezTo>
                        <a:cubicBezTo>
                          <a:pt x="704694" y="280166"/>
                          <a:pt x="739982" y="233116"/>
                          <a:pt x="739982" y="184995"/>
                        </a:cubicBezTo>
                        <a:lnTo>
                          <a:pt x="739982" y="106934"/>
                        </a:lnTo>
                        <a:lnTo>
                          <a:pt x="705763" y="106934"/>
                        </a:lnTo>
                        <a:close/>
                      </a:path>
                    </a:pathLst>
                  </a:custGeom>
                  <a:solidFill>
                    <a:schemeClr val="accent1">
                      <a:lumMod val="40000"/>
                      <a:lumOff val="60000"/>
                    </a:schemeClr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F0502020204030204"/>
                      <a:ea typeface="阿里巴巴普惠体 2.0 55 Regular"/>
                      <a:cs typeface="+mn-cs"/>
                    </a:endParaRPr>
                  </a:p>
                </p:txBody>
              </p:sp>
              <p:sp>
                <p:nvSpPr>
                  <p:cNvPr id="456" name="任意多边形: 形状 455">
                    <a:extLst>
                      <a:ext uri="{FF2B5EF4-FFF2-40B4-BE49-F238E27FC236}">
                        <a16:creationId xmlns:a16="http://schemas.microsoft.com/office/drawing/2014/main" id="{35E87573-5219-4438-A5D0-7B05A9CA8408}"/>
                      </a:ext>
                    </a:extLst>
                  </p:cNvPr>
                  <p:cNvSpPr/>
                  <p:nvPr/>
                </p:nvSpPr>
                <p:spPr>
                  <a:xfrm>
                    <a:off x="5019952" y="3261817"/>
                    <a:ext cx="742120" cy="369990"/>
                  </a:xfrm>
                  <a:custGeom>
                    <a:avLst/>
                    <a:gdLst>
                      <a:gd name="connsiteX0" fmla="*/ 742120 w 742120"/>
                      <a:gd name="connsiteY0" fmla="*/ 184995 h 369990"/>
                      <a:gd name="connsiteX1" fmla="*/ 371060 w 742120"/>
                      <a:gd name="connsiteY1" fmla="*/ 369991 h 369990"/>
                      <a:gd name="connsiteX2" fmla="*/ 0 w 742120"/>
                      <a:gd name="connsiteY2" fmla="*/ 184995 h 369990"/>
                      <a:gd name="connsiteX3" fmla="*/ 371060 w 742120"/>
                      <a:gd name="connsiteY3" fmla="*/ 0 h 369990"/>
                      <a:gd name="connsiteX4" fmla="*/ 742120 w 742120"/>
                      <a:gd name="connsiteY4" fmla="*/ 184995 h 36999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42120" h="369990">
                        <a:moveTo>
                          <a:pt x="742120" y="184995"/>
                        </a:moveTo>
                        <a:cubicBezTo>
                          <a:pt x="742120" y="287166"/>
                          <a:pt x="575991" y="369991"/>
                          <a:pt x="371060" y="369991"/>
                        </a:cubicBezTo>
                        <a:cubicBezTo>
                          <a:pt x="166129" y="369991"/>
                          <a:pt x="0" y="287166"/>
                          <a:pt x="0" y="184995"/>
                        </a:cubicBezTo>
                        <a:cubicBezTo>
                          <a:pt x="0" y="82825"/>
                          <a:pt x="166129" y="0"/>
                          <a:pt x="371060" y="0"/>
                        </a:cubicBezTo>
                        <a:cubicBezTo>
                          <a:pt x="575991" y="0"/>
                          <a:pt x="742120" y="82825"/>
                          <a:pt x="742120" y="184995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F0502020204030204"/>
                      <a:ea typeface="阿里巴巴普惠体 2.0 55 Regular"/>
                      <a:cs typeface="+mn-cs"/>
                    </a:endParaRPr>
                  </a:p>
                </p:txBody>
              </p:sp>
            </p:grpSp>
            <p:grpSp>
              <p:nvGrpSpPr>
                <p:cNvPr id="452" name="图形 4">
                  <a:extLst>
                    <a:ext uri="{FF2B5EF4-FFF2-40B4-BE49-F238E27FC236}">
                      <a16:creationId xmlns:a16="http://schemas.microsoft.com/office/drawing/2014/main" id="{AFB12193-F874-4730-9879-E07AEC6D5A4C}"/>
                    </a:ext>
                  </a:extLst>
                </p:cNvPr>
                <p:cNvGrpSpPr/>
                <p:nvPr/>
              </p:nvGrpSpPr>
              <p:grpSpPr>
                <a:xfrm>
                  <a:off x="5019952" y="3115318"/>
                  <a:ext cx="742120" cy="449121"/>
                  <a:chOff x="5019952" y="3115318"/>
                  <a:chExt cx="742120" cy="449121"/>
                </a:xfrm>
              </p:grpSpPr>
              <p:sp>
                <p:nvSpPr>
                  <p:cNvPr id="453" name="任意多边形: 形状 452">
                    <a:extLst>
                      <a:ext uri="{FF2B5EF4-FFF2-40B4-BE49-F238E27FC236}">
                        <a16:creationId xmlns:a16="http://schemas.microsoft.com/office/drawing/2014/main" id="{74A0282D-1D67-492F-BE25-E0F9D7C54D44}"/>
                      </a:ext>
                    </a:extLst>
                  </p:cNvPr>
                  <p:cNvSpPr/>
                  <p:nvPr/>
                </p:nvSpPr>
                <p:spPr>
                  <a:xfrm>
                    <a:off x="5021022" y="3193380"/>
                    <a:ext cx="739981" cy="371060"/>
                  </a:xfrm>
                  <a:custGeom>
                    <a:avLst/>
                    <a:gdLst>
                      <a:gd name="connsiteX0" fmla="*/ 705763 w 739981"/>
                      <a:gd name="connsiteY0" fmla="*/ 106934 h 371060"/>
                      <a:gd name="connsiteX1" fmla="*/ 631979 w 739981"/>
                      <a:gd name="connsiteY1" fmla="*/ 54536 h 371060"/>
                      <a:gd name="connsiteX2" fmla="*/ 108003 w 739981"/>
                      <a:gd name="connsiteY2" fmla="*/ 54536 h 371060"/>
                      <a:gd name="connsiteX3" fmla="*/ 34219 w 739981"/>
                      <a:gd name="connsiteY3" fmla="*/ 106934 h 371060"/>
                      <a:gd name="connsiteX4" fmla="*/ 0 w 739981"/>
                      <a:gd name="connsiteY4" fmla="*/ 106934 h 371060"/>
                      <a:gd name="connsiteX5" fmla="*/ 0 w 739981"/>
                      <a:gd name="connsiteY5" fmla="*/ 184995 h 371060"/>
                      <a:gd name="connsiteX6" fmla="*/ 108003 w 739981"/>
                      <a:gd name="connsiteY6" fmla="*/ 316524 h 371060"/>
                      <a:gd name="connsiteX7" fmla="*/ 631979 w 739981"/>
                      <a:gd name="connsiteY7" fmla="*/ 316524 h 371060"/>
                      <a:gd name="connsiteX8" fmla="*/ 739982 w 739981"/>
                      <a:gd name="connsiteY8" fmla="*/ 184995 h 371060"/>
                      <a:gd name="connsiteX9" fmla="*/ 739982 w 739981"/>
                      <a:gd name="connsiteY9" fmla="*/ 106934 h 371060"/>
                      <a:gd name="connsiteX10" fmla="*/ 705763 w 739981"/>
                      <a:gd name="connsiteY10" fmla="*/ 106934 h 37106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</a:cxnLst>
                    <a:rect l="l" t="t" r="r" b="b"/>
                    <a:pathLst>
                      <a:path w="739981" h="371060">
                        <a:moveTo>
                          <a:pt x="705763" y="106934"/>
                        </a:moveTo>
                        <a:cubicBezTo>
                          <a:pt x="687584" y="87686"/>
                          <a:pt x="662989" y="69507"/>
                          <a:pt x="631979" y="54536"/>
                        </a:cubicBezTo>
                        <a:cubicBezTo>
                          <a:pt x="487618" y="-18179"/>
                          <a:pt x="252364" y="-18179"/>
                          <a:pt x="108003" y="54536"/>
                        </a:cubicBezTo>
                        <a:cubicBezTo>
                          <a:pt x="75923" y="70576"/>
                          <a:pt x="51328" y="88755"/>
                          <a:pt x="34219" y="106934"/>
                        </a:cubicBezTo>
                        <a:lnTo>
                          <a:pt x="0" y="106934"/>
                        </a:lnTo>
                        <a:lnTo>
                          <a:pt x="0" y="184995"/>
                        </a:lnTo>
                        <a:cubicBezTo>
                          <a:pt x="0" y="232046"/>
                          <a:pt x="36358" y="280166"/>
                          <a:pt x="108003" y="316524"/>
                        </a:cubicBezTo>
                        <a:cubicBezTo>
                          <a:pt x="252364" y="389239"/>
                          <a:pt x="487618" y="389239"/>
                          <a:pt x="631979" y="316524"/>
                        </a:cubicBezTo>
                        <a:cubicBezTo>
                          <a:pt x="704694" y="280166"/>
                          <a:pt x="739982" y="233116"/>
                          <a:pt x="739982" y="184995"/>
                        </a:cubicBezTo>
                        <a:lnTo>
                          <a:pt x="739982" y="106934"/>
                        </a:lnTo>
                        <a:lnTo>
                          <a:pt x="705763" y="106934"/>
                        </a:lnTo>
                        <a:close/>
                      </a:path>
                    </a:pathLst>
                  </a:custGeom>
                  <a:solidFill>
                    <a:schemeClr val="accent1">
                      <a:lumMod val="40000"/>
                      <a:lumOff val="60000"/>
                    </a:schemeClr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F0502020204030204"/>
                      <a:ea typeface="阿里巴巴普惠体 2.0 55 Regular"/>
                      <a:cs typeface="+mn-cs"/>
                    </a:endParaRPr>
                  </a:p>
                </p:txBody>
              </p:sp>
              <p:sp>
                <p:nvSpPr>
                  <p:cNvPr id="454" name="任意多边形: 形状 453">
                    <a:extLst>
                      <a:ext uri="{FF2B5EF4-FFF2-40B4-BE49-F238E27FC236}">
                        <a16:creationId xmlns:a16="http://schemas.microsoft.com/office/drawing/2014/main" id="{C368755E-D8E7-4199-A026-988F0018C790}"/>
                      </a:ext>
                    </a:extLst>
                  </p:cNvPr>
                  <p:cNvSpPr/>
                  <p:nvPr/>
                </p:nvSpPr>
                <p:spPr>
                  <a:xfrm>
                    <a:off x="5019952" y="3115318"/>
                    <a:ext cx="742120" cy="369990"/>
                  </a:xfrm>
                  <a:custGeom>
                    <a:avLst/>
                    <a:gdLst>
                      <a:gd name="connsiteX0" fmla="*/ 742120 w 742120"/>
                      <a:gd name="connsiteY0" fmla="*/ 184995 h 369990"/>
                      <a:gd name="connsiteX1" fmla="*/ 371060 w 742120"/>
                      <a:gd name="connsiteY1" fmla="*/ 369991 h 369990"/>
                      <a:gd name="connsiteX2" fmla="*/ 0 w 742120"/>
                      <a:gd name="connsiteY2" fmla="*/ 184995 h 369990"/>
                      <a:gd name="connsiteX3" fmla="*/ 371060 w 742120"/>
                      <a:gd name="connsiteY3" fmla="*/ 0 h 369990"/>
                      <a:gd name="connsiteX4" fmla="*/ 742120 w 742120"/>
                      <a:gd name="connsiteY4" fmla="*/ 184995 h 36999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42120" h="369990">
                        <a:moveTo>
                          <a:pt x="742120" y="184995"/>
                        </a:moveTo>
                        <a:cubicBezTo>
                          <a:pt x="742120" y="287166"/>
                          <a:pt x="575991" y="369991"/>
                          <a:pt x="371060" y="369991"/>
                        </a:cubicBezTo>
                        <a:cubicBezTo>
                          <a:pt x="166129" y="369991"/>
                          <a:pt x="0" y="287166"/>
                          <a:pt x="0" y="184995"/>
                        </a:cubicBezTo>
                        <a:cubicBezTo>
                          <a:pt x="0" y="82825"/>
                          <a:pt x="166129" y="0"/>
                          <a:pt x="371060" y="0"/>
                        </a:cubicBezTo>
                        <a:cubicBezTo>
                          <a:pt x="575991" y="0"/>
                          <a:pt x="742120" y="82825"/>
                          <a:pt x="742120" y="184995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F0502020204030204"/>
                      <a:ea typeface="阿里巴巴普惠体 2.0 55 Regular"/>
                      <a:cs typeface="+mn-cs"/>
                    </a:endParaRPr>
                  </a:p>
                </p:txBody>
              </p:sp>
            </p:grpSp>
          </p:grpSp>
          <p:grpSp>
            <p:nvGrpSpPr>
              <p:cNvPr id="389" name="图形 4">
                <a:extLst>
                  <a:ext uri="{FF2B5EF4-FFF2-40B4-BE49-F238E27FC236}">
                    <a16:creationId xmlns:a16="http://schemas.microsoft.com/office/drawing/2014/main" id="{387BC7C8-AD73-4222-8212-95705AB71F1E}"/>
                  </a:ext>
                </a:extLst>
              </p:cNvPr>
              <p:cNvGrpSpPr/>
              <p:nvPr/>
            </p:nvGrpSpPr>
            <p:grpSpPr>
              <a:xfrm>
                <a:off x="5019952" y="2648018"/>
                <a:ext cx="741051" cy="742120"/>
                <a:chOff x="5019952" y="2648018"/>
                <a:chExt cx="741051" cy="742120"/>
              </a:xfrm>
            </p:grpSpPr>
            <p:sp>
              <p:nvSpPr>
                <p:cNvPr id="390" name="任意多边形: 形状 389">
                  <a:extLst>
                    <a:ext uri="{FF2B5EF4-FFF2-40B4-BE49-F238E27FC236}">
                      <a16:creationId xmlns:a16="http://schemas.microsoft.com/office/drawing/2014/main" id="{DF3FCF08-6334-41C6-ABFF-7AFF2C1F0BFA}"/>
                    </a:ext>
                  </a:extLst>
                </p:cNvPr>
                <p:cNvSpPr/>
                <p:nvPr/>
              </p:nvSpPr>
              <p:spPr>
                <a:xfrm>
                  <a:off x="5019952" y="2648018"/>
                  <a:ext cx="741051" cy="371060"/>
                </a:xfrm>
                <a:custGeom>
                  <a:avLst/>
                  <a:gdLst>
                    <a:gd name="connsiteX0" fmla="*/ 741051 w 741051"/>
                    <a:gd name="connsiteY0" fmla="*/ 186065 h 371060"/>
                    <a:gd name="connsiteX1" fmla="*/ 371060 w 741051"/>
                    <a:gd name="connsiteY1" fmla="*/ 371060 h 371060"/>
                    <a:gd name="connsiteX2" fmla="*/ 0 w 741051"/>
                    <a:gd name="connsiteY2" fmla="*/ 186065 h 371060"/>
                    <a:gd name="connsiteX3" fmla="*/ 371060 w 741051"/>
                    <a:gd name="connsiteY3" fmla="*/ 0 h 3710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41051" h="371060">
                      <a:moveTo>
                        <a:pt x="741051" y="186065"/>
                      </a:moveTo>
                      <a:lnTo>
                        <a:pt x="371060" y="371060"/>
                      </a:lnTo>
                      <a:lnTo>
                        <a:pt x="0" y="186065"/>
                      </a:lnTo>
                      <a:lnTo>
                        <a:pt x="371060" y="0"/>
                      </a:lnTo>
                      <a:close/>
                    </a:path>
                  </a:pathLst>
                </a:custGeom>
                <a:solidFill>
                  <a:schemeClr val="accent1">
                    <a:lumMod val="60000"/>
                    <a:lumOff val="40000"/>
                  </a:schemeClr>
                </a:solidFill>
                <a:ln w="106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F0502020204030204"/>
                    <a:ea typeface="阿里巴巴普惠体 2.0 55 Regular"/>
                    <a:cs typeface="+mn-cs"/>
                  </a:endParaRPr>
                </a:p>
              </p:txBody>
            </p:sp>
            <p:sp>
              <p:nvSpPr>
                <p:cNvPr id="391" name="任意多边形: 形状 390">
                  <a:extLst>
                    <a:ext uri="{FF2B5EF4-FFF2-40B4-BE49-F238E27FC236}">
                      <a16:creationId xmlns:a16="http://schemas.microsoft.com/office/drawing/2014/main" id="{C71EBAA6-27AD-4648-9E1B-BDDFEEB95C0C}"/>
                    </a:ext>
                  </a:extLst>
                </p:cNvPr>
                <p:cNvSpPr/>
                <p:nvPr/>
              </p:nvSpPr>
              <p:spPr>
                <a:xfrm>
                  <a:off x="5391012" y="2834082"/>
                  <a:ext cx="369990" cy="556055"/>
                </a:xfrm>
                <a:custGeom>
                  <a:avLst/>
                  <a:gdLst>
                    <a:gd name="connsiteX0" fmla="*/ 369991 w 369990"/>
                    <a:gd name="connsiteY0" fmla="*/ 369991 h 556055"/>
                    <a:gd name="connsiteX1" fmla="*/ 0 w 369990"/>
                    <a:gd name="connsiteY1" fmla="*/ 556056 h 556055"/>
                    <a:gd name="connsiteX2" fmla="*/ 0 w 369990"/>
                    <a:gd name="connsiteY2" fmla="*/ 184995 h 556055"/>
                    <a:gd name="connsiteX3" fmla="*/ 369991 w 369990"/>
                    <a:gd name="connsiteY3" fmla="*/ 0 h 5560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69990" h="556055">
                      <a:moveTo>
                        <a:pt x="369991" y="369991"/>
                      </a:moveTo>
                      <a:lnTo>
                        <a:pt x="0" y="556056"/>
                      </a:lnTo>
                      <a:lnTo>
                        <a:pt x="0" y="184995"/>
                      </a:lnTo>
                      <a:lnTo>
                        <a:pt x="369991" y="0"/>
                      </a:ln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 w="106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F0502020204030204"/>
                    <a:ea typeface="阿里巴巴普惠体 2.0 55 Regular"/>
                    <a:cs typeface="+mn-cs"/>
                  </a:endParaRPr>
                </a:p>
              </p:txBody>
            </p:sp>
            <p:sp>
              <p:nvSpPr>
                <p:cNvPr id="392" name="任意多边形: 形状 391">
                  <a:extLst>
                    <a:ext uri="{FF2B5EF4-FFF2-40B4-BE49-F238E27FC236}">
                      <a16:creationId xmlns:a16="http://schemas.microsoft.com/office/drawing/2014/main" id="{2914665E-C66F-4F04-8D40-63BF3F325BC2}"/>
                    </a:ext>
                  </a:extLst>
                </p:cNvPr>
                <p:cNvSpPr/>
                <p:nvPr/>
              </p:nvSpPr>
              <p:spPr>
                <a:xfrm>
                  <a:off x="5019952" y="2834082"/>
                  <a:ext cx="371060" cy="556055"/>
                </a:xfrm>
                <a:custGeom>
                  <a:avLst/>
                  <a:gdLst>
                    <a:gd name="connsiteX0" fmla="*/ 371060 w 371060"/>
                    <a:gd name="connsiteY0" fmla="*/ 556056 h 556055"/>
                    <a:gd name="connsiteX1" fmla="*/ 0 w 371060"/>
                    <a:gd name="connsiteY1" fmla="*/ 369991 h 556055"/>
                    <a:gd name="connsiteX2" fmla="*/ 0 w 371060"/>
                    <a:gd name="connsiteY2" fmla="*/ 0 h 556055"/>
                    <a:gd name="connsiteX3" fmla="*/ 371060 w 371060"/>
                    <a:gd name="connsiteY3" fmla="*/ 184995 h 5560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71060" h="556055">
                      <a:moveTo>
                        <a:pt x="371060" y="556056"/>
                      </a:moveTo>
                      <a:lnTo>
                        <a:pt x="0" y="369991"/>
                      </a:lnTo>
                      <a:lnTo>
                        <a:pt x="0" y="0"/>
                      </a:lnTo>
                      <a:lnTo>
                        <a:pt x="371060" y="184995"/>
                      </a:ln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 w="106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F0502020204030204"/>
                    <a:ea typeface="阿里巴巴普惠体 2.0 55 Regular"/>
                    <a:cs typeface="+mn-cs"/>
                  </a:endParaRPr>
                </a:p>
              </p:txBody>
            </p:sp>
            <p:sp>
              <p:nvSpPr>
                <p:cNvPr id="393" name="任意多边形: 形状 392">
                  <a:extLst>
                    <a:ext uri="{FF2B5EF4-FFF2-40B4-BE49-F238E27FC236}">
                      <a16:creationId xmlns:a16="http://schemas.microsoft.com/office/drawing/2014/main" id="{C9A13F46-0093-4875-9CEF-2B5593F46B81}"/>
                    </a:ext>
                  </a:extLst>
                </p:cNvPr>
                <p:cNvSpPr/>
                <p:nvPr/>
              </p:nvSpPr>
              <p:spPr>
                <a:xfrm>
                  <a:off x="5019952" y="3019078"/>
                  <a:ext cx="371060" cy="371060"/>
                </a:xfrm>
                <a:custGeom>
                  <a:avLst/>
                  <a:gdLst>
                    <a:gd name="connsiteX0" fmla="*/ 371060 w 371060"/>
                    <a:gd name="connsiteY0" fmla="*/ 0 h 371060"/>
                    <a:gd name="connsiteX1" fmla="*/ 0 w 371060"/>
                    <a:gd name="connsiteY1" fmla="*/ 184995 h 371060"/>
                    <a:gd name="connsiteX2" fmla="*/ 371060 w 371060"/>
                    <a:gd name="connsiteY2" fmla="*/ 371060 h 371060"/>
                    <a:gd name="connsiteX3" fmla="*/ 371060 w 371060"/>
                    <a:gd name="connsiteY3" fmla="*/ 0 h 3710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71060" h="371060">
                      <a:moveTo>
                        <a:pt x="371060" y="0"/>
                      </a:moveTo>
                      <a:lnTo>
                        <a:pt x="0" y="184995"/>
                      </a:lnTo>
                      <a:lnTo>
                        <a:pt x="371060" y="371060"/>
                      </a:lnTo>
                      <a:lnTo>
                        <a:pt x="371060" y="0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106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F0502020204030204"/>
                    <a:ea typeface="阿里巴巴普惠体 2.0 55 Regular"/>
                    <a:cs typeface="+mn-cs"/>
                  </a:endParaRPr>
                </a:p>
              </p:txBody>
            </p:sp>
            <p:grpSp>
              <p:nvGrpSpPr>
                <p:cNvPr id="394" name="图形 4">
                  <a:extLst>
                    <a:ext uri="{FF2B5EF4-FFF2-40B4-BE49-F238E27FC236}">
                      <a16:creationId xmlns:a16="http://schemas.microsoft.com/office/drawing/2014/main" id="{310CD599-D62D-4F5B-B8C3-480A85EE4A50}"/>
                    </a:ext>
                  </a:extLst>
                </p:cNvPr>
                <p:cNvGrpSpPr/>
                <p:nvPr/>
              </p:nvGrpSpPr>
              <p:grpSpPr>
                <a:xfrm>
                  <a:off x="5446175" y="2940573"/>
                  <a:ext cx="260734" cy="342630"/>
                  <a:chOff x="5446175" y="2940573"/>
                  <a:chExt cx="260734" cy="342630"/>
                </a:xfrm>
                <a:solidFill>
                  <a:srgbClr val="FFFFFF"/>
                </a:solidFill>
              </p:grpSpPr>
              <p:sp>
                <p:nvSpPr>
                  <p:cNvPr id="395" name="任意多边形: 形状 394">
                    <a:extLst>
                      <a:ext uri="{FF2B5EF4-FFF2-40B4-BE49-F238E27FC236}">
                        <a16:creationId xmlns:a16="http://schemas.microsoft.com/office/drawing/2014/main" id="{1B07BB56-63B6-41FA-896A-56158A1121EB}"/>
                      </a:ext>
                    </a:extLst>
                  </p:cNvPr>
                  <p:cNvSpPr/>
                  <p:nvPr/>
                </p:nvSpPr>
                <p:spPr>
                  <a:xfrm>
                    <a:off x="5446175" y="3049646"/>
                    <a:ext cx="42590" cy="22899"/>
                  </a:xfrm>
                  <a:custGeom>
                    <a:avLst/>
                    <a:gdLst>
                      <a:gd name="connsiteX0" fmla="*/ 2582 w 42590"/>
                      <a:gd name="connsiteY0" fmla="*/ 22899 h 22899"/>
                      <a:gd name="connsiteX1" fmla="*/ 443 w 42590"/>
                      <a:gd name="connsiteY1" fmla="*/ 21830 h 22899"/>
                      <a:gd name="connsiteX2" fmla="*/ 1512 w 42590"/>
                      <a:gd name="connsiteY2" fmla="*/ 18622 h 22899"/>
                      <a:gd name="connsiteX3" fmla="*/ 38939 w 42590"/>
                      <a:gd name="connsiteY3" fmla="*/ 443 h 22899"/>
                      <a:gd name="connsiteX4" fmla="*/ 42147 w 42590"/>
                      <a:gd name="connsiteY4" fmla="*/ 1512 h 22899"/>
                      <a:gd name="connsiteX5" fmla="*/ 41078 w 42590"/>
                      <a:gd name="connsiteY5" fmla="*/ 4720 h 22899"/>
                      <a:gd name="connsiteX6" fmla="*/ 3651 w 42590"/>
                      <a:gd name="connsiteY6" fmla="*/ 22899 h 22899"/>
                      <a:gd name="connsiteX7" fmla="*/ 2582 w 42590"/>
                      <a:gd name="connsiteY7" fmla="*/ 22899 h 2289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42590" h="22899">
                        <a:moveTo>
                          <a:pt x="2582" y="22899"/>
                        </a:moveTo>
                        <a:cubicBezTo>
                          <a:pt x="1512" y="22899"/>
                          <a:pt x="443" y="21830"/>
                          <a:pt x="443" y="21830"/>
                        </a:cubicBezTo>
                        <a:cubicBezTo>
                          <a:pt x="-626" y="20760"/>
                          <a:pt x="443" y="18622"/>
                          <a:pt x="1512" y="18622"/>
                        </a:cubicBezTo>
                        <a:lnTo>
                          <a:pt x="38939" y="443"/>
                        </a:lnTo>
                        <a:cubicBezTo>
                          <a:pt x="40008" y="-626"/>
                          <a:pt x="42147" y="443"/>
                          <a:pt x="42147" y="1512"/>
                        </a:cubicBezTo>
                        <a:cubicBezTo>
                          <a:pt x="43216" y="2582"/>
                          <a:pt x="42147" y="4720"/>
                          <a:pt x="41078" y="4720"/>
                        </a:cubicBezTo>
                        <a:lnTo>
                          <a:pt x="3651" y="22899"/>
                        </a:lnTo>
                        <a:cubicBezTo>
                          <a:pt x="3651" y="22899"/>
                          <a:pt x="2582" y="22899"/>
                          <a:pt x="2582" y="22899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F0502020204030204"/>
                      <a:ea typeface="阿里巴巴普惠体 2.0 55 Regular"/>
                      <a:cs typeface="+mn-cs"/>
                    </a:endParaRPr>
                  </a:p>
                </p:txBody>
              </p:sp>
              <p:sp>
                <p:nvSpPr>
                  <p:cNvPr id="396" name="任意多边形: 形状 395">
                    <a:extLst>
                      <a:ext uri="{FF2B5EF4-FFF2-40B4-BE49-F238E27FC236}">
                        <a16:creationId xmlns:a16="http://schemas.microsoft.com/office/drawing/2014/main" id="{33A933C3-683B-4296-9052-9EF9191C4AD2}"/>
                      </a:ext>
                    </a:extLst>
                  </p:cNvPr>
                  <p:cNvSpPr/>
                  <p:nvPr/>
                </p:nvSpPr>
                <p:spPr>
                  <a:xfrm>
                    <a:off x="5446175" y="3071032"/>
                    <a:ext cx="42590" cy="22899"/>
                  </a:xfrm>
                  <a:custGeom>
                    <a:avLst/>
                    <a:gdLst>
                      <a:gd name="connsiteX0" fmla="*/ 2582 w 42590"/>
                      <a:gd name="connsiteY0" fmla="*/ 22899 h 22899"/>
                      <a:gd name="connsiteX1" fmla="*/ 443 w 42590"/>
                      <a:gd name="connsiteY1" fmla="*/ 21830 h 22899"/>
                      <a:gd name="connsiteX2" fmla="*/ 1512 w 42590"/>
                      <a:gd name="connsiteY2" fmla="*/ 18622 h 22899"/>
                      <a:gd name="connsiteX3" fmla="*/ 38939 w 42590"/>
                      <a:gd name="connsiteY3" fmla="*/ 443 h 22899"/>
                      <a:gd name="connsiteX4" fmla="*/ 42147 w 42590"/>
                      <a:gd name="connsiteY4" fmla="*/ 1512 h 22899"/>
                      <a:gd name="connsiteX5" fmla="*/ 41078 w 42590"/>
                      <a:gd name="connsiteY5" fmla="*/ 4720 h 22899"/>
                      <a:gd name="connsiteX6" fmla="*/ 3651 w 42590"/>
                      <a:gd name="connsiteY6" fmla="*/ 22899 h 22899"/>
                      <a:gd name="connsiteX7" fmla="*/ 2582 w 42590"/>
                      <a:gd name="connsiteY7" fmla="*/ 22899 h 2289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42590" h="22899">
                        <a:moveTo>
                          <a:pt x="2582" y="22899"/>
                        </a:moveTo>
                        <a:cubicBezTo>
                          <a:pt x="1512" y="22899"/>
                          <a:pt x="443" y="21830"/>
                          <a:pt x="443" y="21830"/>
                        </a:cubicBezTo>
                        <a:cubicBezTo>
                          <a:pt x="-626" y="20760"/>
                          <a:pt x="443" y="18622"/>
                          <a:pt x="1512" y="18622"/>
                        </a:cubicBezTo>
                        <a:lnTo>
                          <a:pt x="38939" y="443"/>
                        </a:lnTo>
                        <a:cubicBezTo>
                          <a:pt x="40008" y="-626"/>
                          <a:pt x="42147" y="443"/>
                          <a:pt x="42147" y="1512"/>
                        </a:cubicBezTo>
                        <a:cubicBezTo>
                          <a:pt x="43216" y="2582"/>
                          <a:pt x="42147" y="4720"/>
                          <a:pt x="41078" y="4720"/>
                        </a:cubicBezTo>
                        <a:lnTo>
                          <a:pt x="3651" y="22899"/>
                        </a:lnTo>
                        <a:cubicBezTo>
                          <a:pt x="3651" y="22899"/>
                          <a:pt x="2582" y="22899"/>
                          <a:pt x="2582" y="22899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F0502020204030204"/>
                      <a:ea typeface="阿里巴巴普惠体 2.0 55 Regular"/>
                      <a:cs typeface="+mn-cs"/>
                    </a:endParaRPr>
                  </a:p>
                </p:txBody>
              </p:sp>
              <p:sp>
                <p:nvSpPr>
                  <p:cNvPr id="397" name="任意多边形: 形状 396">
                    <a:extLst>
                      <a:ext uri="{FF2B5EF4-FFF2-40B4-BE49-F238E27FC236}">
                        <a16:creationId xmlns:a16="http://schemas.microsoft.com/office/drawing/2014/main" id="{7B6760D0-F473-4C2B-B008-73A0AFE01378}"/>
                      </a:ext>
                    </a:extLst>
                  </p:cNvPr>
                  <p:cNvSpPr/>
                  <p:nvPr/>
                </p:nvSpPr>
                <p:spPr>
                  <a:xfrm>
                    <a:off x="5446175" y="3092419"/>
                    <a:ext cx="42590" cy="22899"/>
                  </a:xfrm>
                  <a:custGeom>
                    <a:avLst/>
                    <a:gdLst>
                      <a:gd name="connsiteX0" fmla="*/ 2582 w 42590"/>
                      <a:gd name="connsiteY0" fmla="*/ 22899 h 22899"/>
                      <a:gd name="connsiteX1" fmla="*/ 443 w 42590"/>
                      <a:gd name="connsiteY1" fmla="*/ 21830 h 22899"/>
                      <a:gd name="connsiteX2" fmla="*/ 1512 w 42590"/>
                      <a:gd name="connsiteY2" fmla="*/ 18622 h 22899"/>
                      <a:gd name="connsiteX3" fmla="*/ 38939 w 42590"/>
                      <a:gd name="connsiteY3" fmla="*/ 443 h 22899"/>
                      <a:gd name="connsiteX4" fmla="*/ 42147 w 42590"/>
                      <a:gd name="connsiteY4" fmla="*/ 1512 h 22899"/>
                      <a:gd name="connsiteX5" fmla="*/ 41078 w 42590"/>
                      <a:gd name="connsiteY5" fmla="*/ 4720 h 22899"/>
                      <a:gd name="connsiteX6" fmla="*/ 3651 w 42590"/>
                      <a:gd name="connsiteY6" fmla="*/ 22899 h 22899"/>
                      <a:gd name="connsiteX7" fmla="*/ 2582 w 42590"/>
                      <a:gd name="connsiteY7" fmla="*/ 22899 h 2289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42590" h="22899">
                        <a:moveTo>
                          <a:pt x="2582" y="22899"/>
                        </a:moveTo>
                        <a:cubicBezTo>
                          <a:pt x="1512" y="22899"/>
                          <a:pt x="443" y="21830"/>
                          <a:pt x="443" y="21830"/>
                        </a:cubicBezTo>
                        <a:cubicBezTo>
                          <a:pt x="-626" y="20760"/>
                          <a:pt x="443" y="18622"/>
                          <a:pt x="1512" y="18622"/>
                        </a:cubicBezTo>
                        <a:lnTo>
                          <a:pt x="38939" y="443"/>
                        </a:lnTo>
                        <a:cubicBezTo>
                          <a:pt x="40008" y="-626"/>
                          <a:pt x="42147" y="443"/>
                          <a:pt x="42147" y="1512"/>
                        </a:cubicBezTo>
                        <a:cubicBezTo>
                          <a:pt x="43216" y="2582"/>
                          <a:pt x="42147" y="4720"/>
                          <a:pt x="41078" y="4720"/>
                        </a:cubicBezTo>
                        <a:lnTo>
                          <a:pt x="3651" y="22899"/>
                        </a:lnTo>
                        <a:cubicBezTo>
                          <a:pt x="3651" y="21830"/>
                          <a:pt x="2582" y="22899"/>
                          <a:pt x="2582" y="22899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F0502020204030204"/>
                      <a:ea typeface="阿里巴巴普惠体 2.0 55 Regular"/>
                      <a:cs typeface="+mn-cs"/>
                    </a:endParaRPr>
                  </a:p>
                </p:txBody>
              </p:sp>
              <p:sp>
                <p:nvSpPr>
                  <p:cNvPr id="398" name="任意多边形: 形状 397">
                    <a:extLst>
                      <a:ext uri="{FF2B5EF4-FFF2-40B4-BE49-F238E27FC236}">
                        <a16:creationId xmlns:a16="http://schemas.microsoft.com/office/drawing/2014/main" id="{9FDD31B5-1F8B-4963-84FE-56EBCE755143}"/>
                      </a:ext>
                    </a:extLst>
                  </p:cNvPr>
                  <p:cNvSpPr/>
                  <p:nvPr/>
                </p:nvSpPr>
                <p:spPr>
                  <a:xfrm>
                    <a:off x="5446175" y="3112737"/>
                    <a:ext cx="42590" cy="22898"/>
                  </a:xfrm>
                  <a:custGeom>
                    <a:avLst/>
                    <a:gdLst>
                      <a:gd name="connsiteX0" fmla="*/ 2582 w 42590"/>
                      <a:gd name="connsiteY0" fmla="*/ 22899 h 22898"/>
                      <a:gd name="connsiteX1" fmla="*/ 443 w 42590"/>
                      <a:gd name="connsiteY1" fmla="*/ 21830 h 22898"/>
                      <a:gd name="connsiteX2" fmla="*/ 1512 w 42590"/>
                      <a:gd name="connsiteY2" fmla="*/ 18622 h 22898"/>
                      <a:gd name="connsiteX3" fmla="*/ 38939 w 42590"/>
                      <a:gd name="connsiteY3" fmla="*/ 443 h 22898"/>
                      <a:gd name="connsiteX4" fmla="*/ 42147 w 42590"/>
                      <a:gd name="connsiteY4" fmla="*/ 1512 h 22898"/>
                      <a:gd name="connsiteX5" fmla="*/ 41078 w 42590"/>
                      <a:gd name="connsiteY5" fmla="*/ 4720 h 22898"/>
                      <a:gd name="connsiteX6" fmla="*/ 3651 w 42590"/>
                      <a:gd name="connsiteY6" fmla="*/ 22899 h 22898"/>
                      <a:gd name="connsiteX7" fmla="*/ 2582 w 42590"/>
                      <a:gd name="connsiteY7" fmla="*/ 22899 h 2289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42590" h="22898">
                        <a:moveTo>
                          <a:pt x="2582" y="22899"/>
                        </a:moveTo>
                        <a:cubicBezTo>
                          <a:pt x="1512" y="22899"/>
                          <a:pt x="443" y="21830"/>
                          <a:pt x="443" y="21830"/>
                        </a:cubicBezTo>
                        <a:cubicBezTo>
                          <a:pt x="-626" y="20760"/>
                          <a:pt x="443" y="18622"/>
                          <a:pt x="1512" y="18622"/>
                        </a:cubicBezTo>
                        <a:lnTo>
                          <a:pt x="38939" y="443"/>
                        </a:lnTo>
                        <a:cubicBezTo>
                          <a:pt x="40008" y="-626"/>
                          <a:pt x="42147" y="443"/>
                          <a:pt x="42147" y="1512"/>
                        </a:cubicBezTo>
                        <a:cubicBezTo>
                          <a:pt x="43216" y="2582"/>
                          <a:pt x="42147" y="4720"/>
                          <a:pt x="41078" y="4720"/>
                        </a:cubicBezTo>
                        <a:lnTo>
                          <a:pt x="3651" y="22899"/>
                        </a:lnTo>
                        <a:cubicBezTo>
                          <a:pt x="3651" y="22899"/>
                          <a:pt x="2582" y="22899"/>
                          <a:pt x="2582" y="22899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F0502020204030204"/>
                      <a:ea typeface="阿里巴巴普惠体 2.0 55 Regular"/>
                      <a:cs typeface="+mn-cs"/>
                    </a:endParaRPr>
                  </a:p>
                </p:txBody>
              </p:sp>
              <p:sp>
                <p:nvSpPr>
                  <p:cNvPr id="399" name="任意多边形: 形状 398">
                    <a:extLst>
                      <a:ext uri="{FF2B5EF4-FFF2-40B4-BE49-F238E27FC236}">
                        <a16:creationId xmlns:a16="http://schemas.microsoft.com/office/drawing/2014/main" id="{767F2AAF-3DF9-463B-A5D7-EE59279D289B}"/>
                      </a:ext>
                    </a:extLst>
                  </p:cNvPr>
                  <p:cNvSpPr/>
                  <p:nvPr/>
                </p:nvSpPr>
                <p:spPr>
                  <a:xfrm>
                    <a:off x="5446175" y="3134123"/>
                    <a:ext cx="42590" cy="22898"/>
                  </a:xfrm>
                  <a:custGeom>
                    <a:avLst/>
                    <a:gdLst>
                      <a:gd name="connsiteX0" fmla="*/ 2582 w 42590"/>
                      <a:gd name="connsiteY0" fmla="*/ 22899 h 22898"/>
                      <a:gd name="connsiteX1" fmla="*/ 443 w 42590"/>
                      <a:gd name="connsiteY1" fmla="*/ 21830 h 22898"/>
                      <a:gd name="connsiteX2" fmla="*/ 1512 w 42590"/>
                      <a:gd name="connsiteY2" fmla="*/ 18622 h 22898"/>
                      <a:gd name="connsiteX3" fmla="*/ 38939 w 42590"/>
                      <a:gd name="connsiteY3" fmla="*/ 443 h 22898"/>
                      <a:gd name="connsiteX4" fmla="*/ 42147 w 42590"/>
                      <a:gd name="connsiteY4" fmla="*/ 1512 h 22898"/>
                      <a:gd name="connsiteX5" fmla="*/ 41078 w 42590"/>
                      <a:gd name="connsiteY5" fmla="*/ 4720 h 22898"/>
                      <a:gd name="connsiteX6" fmla="*/ 3651 w 42590"/>
                      <a:gd name="connsiteY6" fmla="*/ 22899 h 22898"/>
                      <a:gd name="connsiteX7" fmla="*/ 2582 w 42590"/>
                      <a:gd name="connsiteY7" fmla="*/ 22899 h 2289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42590" h="22898">
                        <a:moveTo>
                          <a:pt x="2582" y="22899"/>
                        </a:moveTo>
                        <a:cubicBezTo>
                          <a:pt x="1512" y="22899"/>
                          <a:pt x="443" y="21830"/>
                          <a:pt x="443" y="21830"/>
                        </a:cubicBezTo>
                        <a:cubicBezTo>
                          <a:pt x="-626" y="20760"/>
                          <a:pt x="443" y="18622"/>
                          <a:pt x="1512" y="18622"/>
                        </a:cubicBezTo>
                        <a:lnTo>
                          <a:pt x="38939" y="443"/>
                        </a:lnTo>
                        <a:cubicBezTo>
                          <a:pt x="40008" y="-626"/>
                          <a:pt x="42147" y="443"/>
                          <a:pt x="42147" y="1512"/>
                        </a:cubicBezTo>
                        <a:cubicBezTo>
                          <a:pt x="43216" y="2582"/>
                          <a:pt x="42147" y="4720"/>
                          <a:pt x="41078" y="4720"/>
                        </a:cubicBezTo>
                        <a:lnTo>
                          <a:pt x="3651" y="22899"/>
                        </a:lnTo>
                        <a:cubicBezTo>
                          <a:pt x="3651" y="22899"/>
                          <a:pt x="2582" y="22899"/>
                          <a:pt x="2582" y="22899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F0502020204030204"/>
                      <a:ea typeface="阿里巴巴普惠体 2.0 55 Regular"/>
                      <a:cs typeface="+mn-cs"/>
                    </a:endParaRPr>
                  </a:p>
                </p:txBody>
              </p:sp>
              <p:sp>
                <p:nvSpPr>
                  <p:cNvPr id="400" name="任意多边形: 形状 399">
                    <a:extLst>
                      <a:ext uri="{FF2B5EF4-FFF2-40B4-BE49-F238E27FC236}">
                        <a16:creationId xmlns:a16="http://schemas.microsoft.com/office/drawing/2014/main" id="{D21CD68B-F379-41CC-8003-A4D6BE93E6DA}"/>
                      </a:ext>
                    </a:extLst>
                  </p:cNvPr>
                  <p:cNvSpPr/>
                  <p:nvPr/>
                </p:nvSpPr>
                <p:spPr>
                  <a:xfrm>
                    <a:off x="5446175" y="3155510"/>
                    <a:ext cx="42590" cy="22898"/>
                  </a:xfrm>
                  <a:custGeom>
                    <a:avLst/>
                    <a:gdLst>
                      <a:gd name="connsiteX0" fmla="*/ 2582 w 42590"/>
                      <a:gd name="connsiteY0" fmla="*/ 22899 h 22898"/>
                      <a:gd name="connsiteX1" fmla="*/ 443 w 42590"/>
                      <a:gd name="connsiteY1" fmla="*/ 21830 h 22898"/>
                      <a:gd name="connsiteX2" fmla="*/ 1512 w 42590"/>
                      <a:gd name="connsiteY2" fmla="*/ 18622 h 22898"/>
                      <a:gd name="connsiteX3" fmla="*/ 38939 w 42590"/>
                      <a:gd name="connsiteY3" fmla="*/ 443 h 22898"/>
                      <a:gd name="connsiteX4" fmla="*/ 42147 w 42590"/>
                      <a:gd name="connsiteY4" fmla="*/ 1512 h 22898"/>
                      <a:gd name="connsiteX5" fmla="*/ 41078 w 42590"/>
                      <a:gd name="connsiteY5" fmla="*/ 4720 h 22898"/>
                      <a:gd name="connsiteX6" fmla="*/ 3651 w 42590"/>
                      <a:gd name="connsiteY6" fmla="*/ 22899 h 22898"/>
                      <a:gd name="connsiteX7" fmla="*/ 2582 w 42590"/>
                      <a:gd name="connsiteY7" fmla="*/ 22899 h 2289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42590" h="22898">
                        <a:moveTo>
                          <a:pt x="2582" y="22899"/>
                        </a:moveTo>
                        <a:cubicBezTo>
                          <a:pt x="1512" y="22899"/>
                          <a:pt x="443" y="21830"/>
                          <a:pt x="443" y="21830"/>
                        </a:cubicBezTo>
                        <a:cubicBezTo>
                          <a:pt x="-626" y="20760"/>
                          <a:pt x="443" y="18622"/>
                          <a:pt x="1512" y="18622"/>
                        </a:cubicBezTo>
                        <a:lnTo>
                          <a:pt x="38939" y="443"/>
                        </a:lnTo>
                        <a:cubicBezTo>
                          <a:pt x="40008" y="-626"/>
                          <a:pt x="42147" y="443"/>
                          <a:pt x="42147" y="1512"/>
                        </a:cubicBezTo>
                        <a:cubicBezTo>
                          <a:pt x="43216" y="2582"/>
                          <a:pt x="42147" y="4720"/>
                          <a:pt x="41078" y="4720"/>
                        </a:cubicBezTo>
                        <a:lnTo>
                          <a:pt x="3651" y="22899"/>
                        </a:lnTo>
                        <a:cubicBezTo>
                          <a:pt x="3651" y="22899"/>
                          <a:pt x="2582" y="22899"/>
                          <a:pt x="2582" y="22899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F0502020204030204"/>
                      <a:ea typeface="阿里巴巴普惠体 2.0 55 Regular"/>
                      <a:cs typeface="+mn-cs"/>
                    </a:endParaRPr>
                  </a:p>
                </p:txBody>
              </p:sp>
              <p:sp>
                <p:nvSpPr>
                  <p:cNvPr id="401" name="任意多边形: 形状 400">
                    <a:extLst>
                      <a:ext uri="{FF2B5EF4-FFF2-40B4-BE49-F238E27FC236}">
                        <a16:creationId xmlns:a16="http://schemas.microsoft.com/office/drawing/2014/main" id="{4A5788D0-CEE8-4384-8AD0-15AC2DFA2BFA}"/>
                      </a:ext>
                    </a:extLst>
                  </p:cNvPr>
                  <p:cNvSpPr/>
                  <p:nvPr/>
                </p:nvSpPr>
                <p:spPr>
                  <a:xfrm>
                    <a:off x="5446175" y="3175828"/>
                    <a:ext cx="42590" cy="22899"/>
                  </a:xfrm>
                  <a:custGeom>
                    <a:avLst/>
                    <a:gdLst>
                      <a:gd name="connsiteX0" fmla="*/ 2582 w 42590"/>
                      <a:gd name="connsiteY0" fmla="*/ 22899 h 22899"/>
                      <a:gd name="connsiteX1" fmla="*/ 443 w 42590"/>
                      <a:gd name="connsiteY1" fmla="*/ 21830 h 22899"/>
                      <a:gd name="connsiteX2" fmla="*/ 1512 w 42590"/>
                      <a:gd name="connsiteY2" fmla="*/ 18622 h 22899"/>
                      <a:gd name="connsiteX3" fmla="*/ 38939 w 42590"/>
                      <a:gd name="connsiteY3" fmla="*/ 443 h 22899"/>
                      <a:gd name="connsiteX4" fmla="*/ 42147 w 42590"/>
                      <a:gd name="connsiteY4" fmla="*/ 1512 h 22899"/>
                      <a:gd name="connsiteX5" fmla="*/ 41078 w 42590"/>
                      <a:gd name="connsiteY5" fmla="*/ 4720 h 22899"/>
                      <a:gd name="connsiteX6" fmla="*/ 3651 w 42590"/>
                      <a:gd name="connsiteY6" fmla="*/ 22899 h 22899"/>
                      <a:gd name="connsiteX7" fmla="*/ 2582 w 42590"/>
                      <a:gd name="connsiteY7" fmla="*/ 22899 h 2289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42590" h="22899">
                        <a:moveTo>
                          <a:pt x="2582" y="22899"/>
                        </a:moveTo>
                        <a:cubicBezTo>
                          <a:pt x="1512" y="22899"/>
                          <a:pt x="443" y="21830"/>
                          <a:pt x="443" y="21830"/>
                        </a:cubicBezTo>
                        <a:cubicBezTo>
                          <a:pt x="-626" y="20760"/>
                          <a:pt x="443" y="18622"/>
                          <a:pt x="1512" y="18622"/>
                        </a:cubicBezTo>
                        <a:lnTo>
                          <a:pt x="38939" y="443"/>
                        </a:lnTo>
                        <a:cubicBezTo>
                          <a:pt x="40008" y="-626"/>
                          <a:pt x="42147" y="443"/>
                          <a:pt x="42147" y="1512"/>
                        </a:cubicBezTo>
                        <a:cubicBezTo>
                          <a:pt x="43216" y="2582"/>
                          <a:pt x="42147" y="4720"/>
                          <a:pt x="41078" y="4720"/>
                        </a:cubicBezTo>
                        <a:lnTo>
                          <a:pt x="3651" y="22899"/>
                        </a:lnTo>
                        <a:cubicBezTo>
                          <a:pt x="3651" y="22899"/>
                          <a:pt x="2582" y="22899"/>
                          <a:pt x="2582" y="22899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F0502020204030204"/>
                      <a:ea typeface="阿里巴巴普惠体 2.0 55 Regular"/>
                      <a:cs typeface="+mn-cs"/>
                    </a:endParaRPr>
                  </a:p>
                </p:txBody>
              </p:sp>
              <p:sp>
                <p:nvSpPr>
                  <p:cNvPr id="402" name="任意多边形: 形状 401">
                    <a:extLst>
                      <a:ext uri="{FF2B5EF4-FFF2-40B4-BE49-F238E27FC236}">
                        <a16:creationId xmlns:a16="http://schemas.microsoft.com/office/drawing/2014/main" id="{E2F0477E-4D27-431A-A53F-211008266844}"/>
                      </a:ext>
                    </a:extLst>
                  </p:cNvPr>
                  <p:cNvSpPr/>
                  <p:nvPr/>
                </p:nvSpPr>
                <p:spPr>
                  <a:xfrm>
                    <a:off x="5446175" y="3197214"/>
                    <a:ext cx="42590" cy="22899"/>
                  </a:xfrm>
                  <a:custGeom>
                    <a:avLst/>
                    <a:gdLst>
                      <a:gd name="connsiteX0" fmla="*/ 2582 w 42590"/>
                      <a:gd name="connsiteY0" fmla="*/ 22899 h 22899"/>
                      <a:gd name="connsiteX1" fmla="*/ 443 w 42590"/>
                      <a:gd name="connsiteY1" fmla="*/ 21830 h 22899"/>
                      <a:gd name="connsiteX2" fmla="*/ 1512 w 42590"/>
                      <a:gd name="connsiteY2" fmla="*/ 18622 h 22899"/>
                      <a:gd name="connsiteX3" fmla="*/ 38939 w 42590"/>
                      <a:gd name="connsiteY3" fmla="*/ 443 h 22899"/>
                      <a:gd name="connsiteX4" fmla="*/ 42147 w 42590"/>
                      <a:gd name="connsiteY4" fmla="*/ 1512 h 22899"/>
                      <a:gd name="connsiteX5" fmla="*/ 41078 w 42590"/>
                      <a:gd name="connsiteY5" fmla="*/ 4720 h 22899"/>
                      <a:gd name="connsiteX6" fmla="*/ 3651 w 42590"/>
                      <a:gd name="connsiteY6" fmla="*/ 22899 h 22899"/>
                      <a:gd name="connsiteX7" fmla="*/ 2582 w 42590"/>
                      <a:gd name="connsiteY7" fmla="*/ 22899 h 2289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42590" h="22899">
                        <a:moveTo>
                          <a:pt x="2582" y="22899"/>
                        </a:moveTo>
                        <a:cubicBezTo>
                          <a:pt x="1512" y="22899"/>
                          <a:pt x="443" y="21830"/>
                          <a:pt x="443" y="21830"/>
                        </a:cubicBezTo>
                        <a:cubicBezTo>
                          <a:pt x="-626" y="20760"/>
                          <a:pt x="443" y="18622"/>
                          <a:pt x="1512" y="18622"/>
                        </a:cubicBezTo>
                        <a:lnTo>
                          <a:pt x="38939" y="443"/>
                        </a:lnTo>
                        <a:cubicBezTo>
                          <a:pt x="40008" y="-626"/>
                          <a:pt x="42147" y="443"/>
                          <a:pt x="42147" y="1512"/>
                        </a:cubicBezTo>
                        <a:cubicBezTo>
                          <a:pt x="43216" y="2582"/>
                          <a:pt x="42147" y="4720"/>
                          <a:pt x="41078" y="4720"/>
                        </a:cubicBezTo>
                        <a:lnTo>
                          <a:pt x="3651" y="22899"/>
                        </a:lnTo>
                        <a:cubicBezTo>
                          <a:pt x="3651" y="22899"/>
                          <a:pt x="2582" y="22899"/>
                          <a:pt x="2582" y="22899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F0502020204030204"/>
                      <a:ea typeface="阿里巴巴普惠体 2.0 55 Regular"/>
                      <a:cs typeface="+mn-cs"/>
                    </a:endParaRPr>
                  </a:p>
                </p:txBody>
              </p:sp>
              <p:sp>
                <p:nvSpPr>
                  <p:cNvPr id="403" name="任意多边形: 形状 402">
                    <a:extLst>
                      <a:ext uri="{FF2B5EF4-FFF2-40B4-BE49-F238E27FC236}">
                        <a16:creationId xmlns:a16="http://schemas.microsoft.com/office/drawing/2014/main" id="{3EE77838-F532-4AFB-895F-E2F44E11E5C3}"/>
                      </a:ext>
                    </a:extLst>
                  </p:cNvPr>
                  <p:cNvSpPr/>
                  <p:nvPr/>
                </p:nvSpPr>
                <p:spPr>
                  <a:xfrm>
                    <a:off x="5446175" y="3218601"/>
                    <a:ext cx="42590" cy="22899"/>
                  </a:xfrm>
                  <a:custGeom>
                    <a:avLst/>
                    <a:gdLst>
                      <a:gd name="connsiteX0" fmla="*/ 2582 w 42590"/>
                      <a:gd name="connsiteY0" fmla="*/ 22899 h 22899"/>
                      <a:gd name="connsiteX1" fmla="*/ 443 w 42590"/>
                      <a:gd name="connsiteY1" fmla="*/ 21830 h 22899"/>
                      <a:gd name="connsiteX2" fmla="*/ 1512 w 42590"/>
                      <a:gd name="connsiteY2" fmla="*/ 18622 h 22899"/>
                      <a:gd name="connsiteX3" fmla="*/ 38939 w 42590"/>
                      <a:gd name="connsiteY3" fmla="*/ 443 h 22899"/>
                      <a:gd name="connsiteX4" fmla="*/ 42147 w 42590"/>
                      <a:gd name="connsiteY4" fmla="*/ 1512 h 22899"/>
                      <a:gd name="connsiteX5" fmla="*/ 41078 w 42590"/>
                      <a:gd name="connsiteY5" fmla="*/ 4720 h 22899"/>
                      <a:gd name="connsiteX6" fmla="*/ 3651 w 42590"/>
                      <a:gd name="connsiteY6" fmla="*/ 22899 h 22899"/>
                      <a:gd name="connsiteX7" fmla="*/ 2582 w 42590"/>
                      <a:gd name="connsiteY7" fmla="*/ 22899 h 2289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42590" h="22899">
                        <a:moveTo>
                          <a:pt x="2582" y="22899"/>
                        </a:moveTo>
                        <a:cubicBezTo>
                          <a:pt x="1512" y="22899"/>
                          <a:pt x="443" y="21830"/>
                          <a:pt x="443" y="21830"/>
                        </a:cubicBezTo>
                        <a:cubicBezTo>
                          <a:pt x="-626" y="20760"/>
                          <a:pt x="443" y="18622"/>
                          <a:pt x="1512" y="18622"/>
                        </a:cubicBezTo>
                        <a:lnTo>
                          <a:pt x="38939" y="443"/>
                        </a:lnTo>
                        <a:cubicBezTo>
                          <a:pt x="40008" y="-626"/>
                          <a:pt x="42147" y="443"/>
                          <a:pt x="42147" y="1512"/>
                        </a:cubicBezTo>
                        <a:cubicBezTo>
                          <a:pt x="43216" y="2582"/>
                          <a:pt x="42147" y="4720"/>
                          <a:pt x="41078" y="4720"/>
                        </a:cubicBezTo>
                        <a:lnTo>
                          <a:pt x="3651" y="22899"/>
                        </a:lnTo>
                        <a:cubicBezTo>
                          <a:pt x="3651" y="22899"/>
                          <a:pt x="2582" y="22899"/>
                          <a:pt x="2582" y="22899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F0502020204030204"/>
                      <a:ea typeface="阿里巴巴普惠体 2.0 55 Regular"/>
                      <a:cs typeface="+mn-cs"/>
                    </a:endParaRPr>
                  </a:p>
                </p:txBody>
              </p:sp>
              <p:sp>
                <p:nvSpPr>
                  <p:cNvPr id="404" name="任意多边形: 形状 403">
                    <a:extLst>
                      <a:ext uri="{FF2B5EF4-FFF2-40B4-BE49-F238E27FC236}">
                        <a16:creationId xmlns:a16="http://schemas.microsoft.com/office/drawing/2014/main" id="{D5BC4399-400A-4821-AF98-ECBCDBB1B581}"/>
                      </a:ext>
                    </a:extLst>
                  </p:cNvPr>
                  <p:cNvSpPr/>
                  <p:nvPr/>
                </p:nvSpPr>
                <p:spPr>
                  <a:xfrm>
                    <a:off x="5446175" y="3238919"/>
                    <a:ext cx="42590" cy="22898"/>
                  </a:xfrm>
                  <a:custGeom>
                    <a:avLst/>
                    <a:gdLst>
                      <a:gd name="connsiteX0" fmla="*/ 2582 w 42590"/>
                      <a:gd name="connsiteY0" fmla="*/ 22899 h 22898"/>
                      <a:gd name="connsiteX1" fmla="*/ 443 w 42590"/>
                      <a:gd name="connsiteY1" fmla="*/ 21830 h 22898"/>
                      <a:gd name="connsiteX2" fmla="*/ 1512 w 42590"/>
                      <a:gd name="connsiteY2" fmla="*/ 18622 h 22898"/>
                      <a:gd name="connsiteX3" fmla="*/ 38939 w 42590"/>
                      <a:gd name="connsiteY3" fmla="*/ 443 h 22898"/>
                      <a:gd name="connsiteX4" fmla="*/ 42147 w 42590"/>
                      <a:gd name="connsiteY4" fmla="*/ 1512 h 22898"/>
                      <a:gd name="connsiteX5" fmla="*/ 41078 w 42590"/>
                      <a:gd name="connsiteY5" fmla="*/ 4720 h 22898"/>
                      <a:gd name="connsiteX6" fmla="*/ 3651 w 42590"/>
                      <a:gd name="connsiteY6" fmla="*/ 22899 h 22898"/>
                      <a:gd name="connsiteX7" fmla="*/ 2582 w 42590"/>
                      <a:gd name="connsiteY7" fmla="*/ 22899 h 2289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42590" h="22898">
                        <a:moveTo>
                          <a:pt x="2582" y="22899"/>
                        </a:moveTo>
                        <a:cubicBezTo>
                          <a:pt x="1512" y="22899"/>
                          <a:pt x="443" y="21830"/>
                          <a:pt x="443" y="21830"/>
                        </a:cubicBezTo>
                        <a:cubicBezTo>
                          <a:pt x="-626" y="20760"/>
                          <a:pt x="443" y="18622"/>
                          <a:pt x="1512" y="18622"/>
                        </a:cubicBezTo>
                        <a:lnTo>
                          <a:pt x="38939" y="443"/>
                        </a:lnTo>
                        <a:cubicBezTo>
                          <a:pt x="40008" y="-626"/>
                          <a:pt x="42147" y="443"/>
                          <a:pt x="42147" y="1512"/>
                        </a:cubicBezTo>
                        <a:cubicBezTo>
                          <a:pt x="43216" y="2582"/>
                          <a:pt x="42147" y="4720"/>
                          <a:pt x="41078" y="4720"/>
                        </a:cubicBezTo>
                        <a:lnTo>
                          <a:pt x="3651" y="22899"/>
                        </a:lnTo>
                        <a:cubicBezTo>
                          <a:pt x="3651" y="22899"/>
                          <a:pt x="2582" y="22899"/>
                          <a:pt x="2582" y="22899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F0502020204030204"/>
                      <a:ea typeface="阿里巴巴普惠体 2.0 55 Regular"/>
                      <a:cs typeface="+mn-cs"/>
                    </a:endParaRPr>
                  </a:p>
                </p:txBody>
              </p:sp>
              <p:sp>
                <p:nvSpPr>
                  <p:cNvPr id="405" name="任意多边形: 形状 404">
                    <a:extLst>
                      <a:ext uri="{FF2B5EF4-FFF2-40B4-BE49-F238E27FC236}">
                        <a16:creationId xmlns:a16="http://schemas.microsoft.com/office/drawing/2014/main" id="{11ABCCF9-CD23-487A-81BC-E3BE35D2C693}"/>
                      </a:ext>
                    </a:extLst>
                  </p:cNvPr>
                  <p:cNvSpPr/>
                  <p:nvPr/>
                </p:nvSpPr>
                <p:spPr>
                  <a:xfrm>
                    <a:off x="5446175" y="3260305"/>
                    <a:ext cx="42590" cy="22898"/>
                  </a:xfrm>
                  <a:custGeom>
                    <a:avLst/>
                    <a:gdLst>
                      <a:gd name="connsiteX0" fmla="*/ 2582 w 42590"/>
                      <a:gd name="connsiteY0" fmla="*/ 22899 h 22898"/>
                      <a:gd name="connsiteX1" fmla="*/ 443 w 42590"/>
                      <a:gd name="connsiteY1" fmla="*/ 21830 h 22898"/>
                      <a:gd name="connsiteX2" fmla="*/ 1512 w 42590"/>
                      <a:gd name="connsiteY2" fmla="*/ 18622 h 22898"/>
                      <a:gd name="connsiteX3" fmla="*/ 38939 w 42590"/>
                      <a:gd name="connsiteY3" fmla="*/ 443 h 22898"/>
                      <a:gd name="connsiteX4" fmla="*/ 42147 w 42590"/>
                      <a:gd name="connsiteY4" fmla="*/ 1512 h 22898"/>
                      <a:gd name="connsiteX5" fmla="*/ 41078 w 42590"/>
                      <a:gd name="connsiteY5" fmla="*/ 4720 h 22898"/>
                      <a:gd name="connsiteX6" fmla="*/ 3651 w 42590"/>
                      <a:gd name="connsiteY6" fmla="*/ 22899 h 22898"/>
                      <a:gd name="connsiteX7" fmla="*/ 2582 w 42590"/>
                      <a:gd name="connsiteY7" fmla="*/ 22899 h 2289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42590" h="22898">
                        <a:moveTo>
                          <a:pt x="2582" y="22899"/>
                        </a:moveTo>
                        <a:cubicBezTo>
                          <a:pt x="1512" y="22899"/>
                          <a:pt x="443" y="21830"/>
                          <a:pt x="443" y="21830"/>
                        </a:cubicBezTo>
                        <a:cubicBezTo>
                          <a:pt x="-626" y="20760"/>
                          <a:pt x="443" y="18622"/>
                          <a:pt x="1512" y="18622"/>
                        </a:cubicBezTo>
                        <a:lnTo>
                          <a:pt x="38939" y="443"/>
                        </a:lnTo>
                        <a:cubicBezTo>
                          <a:pt x="40008" y="-626"/>
                          <a:pt x="42147" y="443"/>
                          <a:pt x="42147" y="1512"/>
                        </a:cubicBezTo>
                        <a:cubicBezTo>
                          <a:pt x="43216" y="2582"/>
                          <a:pt x="42147" y="4720"/>
                          <a:pt x="41078" y="4720"/>
                        </a:cubicBezTo>
                        <a:lnTo>
                          <a:pt x="3651" y="22899"/>
                        </a:lnTo>
                        <a:cubicBezTo>
                          <a:pt x="3651" y="22899"/>
                          <a:pt x="2582" y="22899"/>
                          <a:pt x="2582" y="22899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F0502020204030204"/>
                      <a:ea typeface="阿里巴巴普惠体 2.0 55 Regular"/>
                      <a:cs typeface="+mn-cs"/>
                    </a:endParaRPr>
                  </a:p>
                </p:txBody>
              </p:sp>
              <p:sp>
                <p:nvSpPr>
                  <p:cNvPr id="406" name="任意多边形: 形状 405">
                    <a:extLst>
                      <a:ext uri="{FF2B5EF4-FFF2-40B4-BE49-F238E27FC236}">
                        <a16:creationId xmlns:a16="http://schemas.microsoft.com/office/drawing/2014/main" id="{BEDE5A17-A863-4A95-835F-D1E1D43A6786}"/>
                      </a:ext>
                    </a:extLst>
                  </p:cNvPr>
                  <p:cNvSpPr/>
                  <p:nvPr/>
                </p:nvSpPr>
                <p:spPr>
                  <a:xfrm>
                    <a:off x="5516751" y="3006872"/>
                    <a:ext cx="56491" cy="30384"/>
                  </a:xfrm>
                  <a:custGeom>
                    <a:avLst/>
                    <a:gdLst>
                      <a:gd name="connsiteX0" fmla="*/ 2582 w 56491"/>
                      <a:gd name="connsiteY0" fmla="*/ 30384 h 30384"/>
                      <a:gd name="connsiteX1" fmla="*/ 443 w 56491"/>
                      <a:gd name="connsiteY1" fmla="*/ 29315 h 30384"/>
                      <a:gd name="connsiteX2" fmla="*/ 1512 w 56491"/>
                      <a:gd name="connsiteY2" fmla="*/ 26107 h 30384"/>
                      <a:gd name="connsiteX3" fmla="*/ 52840 w 56491"/>
                      <a:gd name="connsiteY3" fmla="*/ 443 h 30384"/>
                      <a:gd name="connsiteX4" fmla="*/ 56048 w 56491"/>
                      <a:gd name="connsiteY4" fmla="*/ 1512 h 30384"/>
                      <a:gd name="connsiteX5" fmla="*/ 54979 w 56491"/>
                      <a:gd name="connsiteY5" fmla="*/ 4720 h 30384"/>
                      <a:gd name="connsiteX6" fmla="*/ 3651 w 56491"/>
                      <a:gd name="connsiteY6" fmla="*/ 30384 h 30384"/>
                      <a:gd name="connsiteX7" fmla="*/ 2582 w 56491"/>
                      <a:gd name="connsiteY7" fmla="*/ 30384 h 3038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56491" h="30384">
                        <a:moveTo>
                          <a:pt x="2582" y="30384"/>
                        </a:moveTo>
                        <a:cubicBezTo>
                          <a:pt x="1512" y="30384"/>
                          <a:pt x="443" y="29315"/>
                          <a:pt x="443" y="29315"/>
                        </a:cubicBezTo>
                        <a:cubicBezTo>
                          <a:pt x="-626" y="28246"/>
                          <a:pt x="443" y="26107"/>
                          <a:pt x="1512" y="26107"/>
                        </a:cubicBezTo>
                        <a:lnTo>
                          <a:pt x="52840" y="443"/>
                        </a:lnTo>
                        <a:cubicBezTo>
                          <a:pt x="53910" y="-626"/>
                          <a:pt x="56048" y="443"/>
                          <a:pt x="56048" y="1512"/>
                        </a:cubicBezTo>
                        <a:cubicBezTo>
                          <a:pt x="57118" y="2582"/>
                          <a:pt x="56048" y="4720"/>
                          <a:pt x="54979" y="4720"/>
                        </a:cubicBezTo>
                        <a:lnTo>
                          <a:pt x="3651" y="30384"/>
                        </a:lnTo>
                        <a:cubicBezTo>
                          <a:pt x="2582" y="30384"/>
                          <a:pt x="2582" y="30384"/>
                          <a:pt x="2582" y="30384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F0502020204030204"/>
                      <a:ea typeface="阿里巴巴普惠体 2.0 55 Regular"/>
                      <a:cs typeface="+mn-cs"/>
                    </a:endParaRPr>
                  </a:p>
                </p:txBody>
              </p:sp>
              <p:sp>
                <p:nvSpPr>
                  <p:cNvPr id="407" name="任意多边形: 形状 406">
                    <a:extLst>
                      <a:ext uri="{FF2B5EF4-FFF2-40B4-BE49-F238E27FC236}">
                        <a16:creationId xmlns:a16="http://schemas.microsoft.com/office/drawing/2014/main" id="{DC3685B0-39B3-4882-986C-02475FD35B0F}"/>
                      </a:ext>
                    </a:extLst>
                  </p:cNvPr>
                  <p:cNvSpPr/>
                  <p:nvPr/>
                </p:nvSpPr>
                <p:spPr>
                  <a:xfrm>
                    <a:off x="5516751" y="3028259"/>
                    <a:ext cx="56491" cy="30384"/>
                  </a:xfrm>
                  <a:custGeom>
                    <a:avLst/>
                    <a:gdLst>
                      <a:gd name="connsiteX0" fmla="*/ 2582 w 56491"/>
                      <a:gd name="connsiteY0" fmla="*/ 30384 h 30384"/>
                      <a:gd name="connsiteX1" fmla="*/ 443 w 56491"/>
                      <a:gd name="connsiteY1" fmla="*/ 29315 h 30384"/>
                      <a:gd name="connsiteX2" fmla="*/ 1512 w 56491"/>
                      <a:gd name="connsiteY2" fmla="*/ 26107 h 30384"/>
                      <a:gd name="connsiteX3" fmla="*/ 52840 w 56491"/>
                      <a:gd name="connsiteY3" fmla="*/ 443 h 30384"/>
                      <a:gd name="connsiteX4" fmla="*/ 56048 w 56491"/>
                      <a:gd name="connsiteY4" fmla="*/ 1512 h 30384"/>
                      <a:gd name="connsiteX5" fmla="*/ 54979 w 56491"/>
                      <a:gd name="connsiteY5" fmla="*/ 4720 h 30384"/>
                      <a:gd name="connsiteX6" fmla="*/ 3651 w 56491"/>
                      <a:gd name="connsiteY6" fmla="*/ 30384 h 30384"/>
                      <a:gd name="connsiteX7" fmla="*/ 2582 w 56491"/>
                      <a:gd name="connsiteY7" fmla="*/ 30384 h 3038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56491" h="30384">
                        <a:moveTo>
                          <a:pt x="2582" y="30384"/>
                        </a:moveTo>
                        <a:cubicBezTo>
                          <a:pt x="1512" y="30384"/>
                          <a:pt x="443" y="29315"/>
                          <a:pt x="443" y="29315"/>
                        </a:cubicBezTo>
                        <a:cubicBezTo>
                          <a:pt x="-626" y="28246"/>
                          <a:pt x="443" y="26107"/>
                          <a:pt x="1512" y="26107"/>
                        </a:cubicBezTo>
                        <a:lnTo>
                          <a:pt x="52840" y="443"/>
                        </a:lnTo>
                        <a:cubicBezTo>
                          <a:pt x="53910" y="-626"/>
                          <a:pt x="56048" y="443"/>
                          <a:pt x="56048" y="1512"/>
                        </a:cubicBezTo>
                        <a:cubicBezTo>
                          <a:pt x="57118" y="2582"/>
                          <a:pt x="56048" y="4720"/>
                          <a:pt x="54979" y="4720"/>
                        </a:cubicBezTo>
                        <a:lnTo>
                          <a:pt x="3651" y="30384"/>
                        </a:lnTo>
                        <a:cubicBezTo>
                          <a:pt x="2582" y="30384"/>
                          <a:pt x="2582" y="30384"/>
                          <a:pt x="2582" y="30384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F0502020204030204"/>
                      <a:ea typeface="阿里巴巴普惠体 2.0 55 Regular"/>
                      <a:cs typeface="+mn-cs"/>
                    </a:endParaRPr>
                  </a:p>
                </p:txBody>
              </p:sp>
              <p:sp>
                <p:nvSpPr>
                  <p:cNvPr id="408" name="任意多边形: 形状 407">
                    <a:extLst>
                      <a:ext uri="{FF2B5EF4-FFF2-40B4-BE49-F238E27FC236}">
                        <a16:creationId xmlns:a16="http://schemas.microsoft.com/office/drawing/2014/main" id="{FE50F95E-CEB1-48CA-8556-0E2CC5846A73}"/>
                      </a:ext>
                    </a:extLst>
                  </p:cNvPr>
                  <p:cNvSpPr/>
                  <p:nvPr/>
                </p:nvSpPr>
                <p:spPr>
                  <a:xfrm>
                    <a:off x="5516751" y="3057131"/>
                    <a:ext cx="42590" cy="22898"/>
                  </a:xfrm>
                  <a:custGeom>
                    <a:avLst/>
                    <a:gdLst>
                      <a:gd name="connsiteX0" fmla="*/ 2582 w 42590"/>
                      <a:gd name="connsiteY0" fmla="*/ 22899 h 22898"/>
                      <a:gd name="connsiteX1" fmla="*/ 443 w 42590"/>
                      <a:gd name="connsiteY1" fmla="*/ 21830 h 22898"/>
                      <a:gd name="connsiteX2" fmla="*/ 1512 w 42590"/>
                      <a:gd name="connsiteY2" fmla="*/ 18622 h 22898"/>
                      <a:gd name="connsiteX3" fmla="*/ 38939 w 42590"/>
                      <a:gd name="connsiteY3" fmla="*/ 443 h 22898"/>
                      <a:gd name="connsiteX4" fmla="*/ 42147 w 42590"/>
                      <a:gd name="connsiteY4" fmla="*/ 1512 h 22898"/>
                      <a:gd name="connsiteX5" fmla="*/ 41078 w 42590"/>
                      <a:gd name="connsiteY5" fmla="*/ 4720 h 22898"/>
                      <a:gd name="connsiteX6" fmla="*/ 3651 w 42590"/>
                      <a:gd name="connsiteY6" fmla="*/ 22899 h 22898"/>
                      <a:gd name="connsiteX7" fmla="*/ 2582 w 42590"/>
                      <a:gd name="connsiteY7" fmla="*/ 22899 h 2289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42590" h="22898">
                        <a:moveTo>
                          <a:pt x="2582" y="22899"/>
                        </a:moveTo>
                        <a:cubicBezTo>
                          <a:pt x="1512" y="22899"/>
                          <a:pt x="443" y="21830"/>
                          <a:pt x="443" y="21830"/>
                        </a:cubicBezTo>
                        <a:cubicBezTo>
                          <a:pt x="-626" y="20760"/>
                          <a:pt x="443" y="18622"/>
                          <a:pt x="1512" y="18622"/>
                        </a:cubicBezTo>
                        <a:lnTo>
                          <a:pt x="38939" y="443"/>
                        </a:lnTo>
                        <a:cubicBezTo>
                          <a:pt x="40008" y="-626"/>
                          <a:pt x="42147" y="443"/>
                          <a:pt x="42147" y="1512"/>
                        </a:cubicBezTo>
                        <a:cubicBezTo>
                          <a:pt x="43216" y="2582"/>
                          <a:pt x="42147" y="4720"/>
                          <a:pt x="41078" y="4720"/>
                        </a:cubicBezTo>
                        <a:lnTo>
                          <a:pt x="3651" y="22899"/>
                        </a:lnTo>
                        <a:cubicBezTo>
                          <a:pt x="2582" y="22899"/>
                          <a:pt x="2582" y="22899"/>
                          <a:pt x="2582" y="22899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F0502020204030204"/>
                      <a:ea typeface="阿里巴巴普惠体 2.0 55 Regular"/>
                      <a:cs typeface="+mn-cs"/>
                    </a:endParaRPr>
                  </a:p>
                </p:txBody>
              </p:sp>
              <p:sp>
                <p:nvSpPr>
                  <p:cNvPr id="409" name="任意多边形: 形状 408">
                    <a:extLst>
                      <a:ext uri="{FF2B5EF4-FFF2-40B4-BE49-F238E27FC236}">
                        <a16:creationId xmlns:a16="http://schemas.microsoft.com/office/drawing/2014/main" id="{0471C874-AFE0-4A3F-9D68-B79B6BA34396}"/>
                      </a:ext>
                    </a:extLst>
                  </p:cNvPr>
                  <p:cNvSpPr/>
                  <p:nvPr/>
                </p:nvSpPr>
                <p:spPr>
                  <a:xfrm>
                    <a:off x="5516751" y="3088142"/>
                    <a:ext cx="21203" cy="12205"/>
                  </a:xfrm>
                  <a:custGeom>
                    <a:avLst/>
                    <a:gdLst>
                      <a:gd name="connsiteX0" fmla="*/ 2582 w 21203"/>
                      <a:gd name="connsiteY0" fmla="*/ 12206 h 12205"/>
                      <a:gd name="connsiteX1" fmla="*/ 443 w 21203"/>
                      <a:gd name="connsiteY1" fmla="*/ 11136 h 12205"/>
                      <a:gd name="connsiteX2" fmla="*/ 1512 w 21203"/>
                      <a:gd name="connsiteY2" fmla="*/ 7928 h 12205"/>
                      <a:gd name="connsiteX3" fmla="*/ 17552 w 21203"/>
                      <a:gd name="connsiteY3" fmla="*/ 443 h 12205"/>
                      <a:gd name="connsiteX4" fmla="*/ 20760 w 21203"/>
                      <a:gd name="connsiteY4" fmla="*/ 1512 h 12205"/>
                      <a:gd name="connsiteX5" fmla="*/ 19691 w 21203"/>
                      <a:gd name="connsiteY5" fmla="*/ 4720 h 12205"/>
                      <a:gd name="connsiteX6" fmla="*/ 3651 w 21203"/>
                      <a:gd name="connsiteY6" fmla="*/ 12206 h 12205"/>
                      <a:gd name="connsiteX7" fmla="*/ 2582 w 21203"/>
                      <a:gd name="connsiteY7" fmla="*/ 12206 h 1220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21203" h="12205">
                        <a:moveTo>
                          <a:pt x="2582" y="12206"/>
                        </a:moveTo>
                        <a:cubicBezTo>
                          <a:pt x="1512" y="12206"/>
                          <a:pt x="443" y="11136"/>
                          <a:pt x="443" y="11136"/>
                        </a:cubicBezTo>
                        <a:cubicBezTo>
                          <a:pt x="-626" y="10067"/>
                          <a:pt x="443" y="7928"/>
                          <a:pt x="1512" y="7928"/>
                        </a:cubicBezTo>
                        <a:lnTo>
                          <a:pt x="17552" y="443"/>
                        </a:lnTo>
                        <a:cubicBezTo>
                          <a:pt x="18622" y="-626"/>
                          <a:pt x="20760" y="443"/>
                          <a:pt x="20760" y="1512"/>
                        </a:cubicBezTo>
                        <a:cubicBezTo>
                          <a:pt x="21830" y="2582"/>
                          <a:pt x="20760" y="4720"/>
                          <a:pt x="19691" y="4720"/>
                        </a:cubicBezTo>
                        <a:lnTo>
                          <a:pt x="3651" y="12206"/>
                        </a:lnTo>
                        <a:cubicBezTo>
                          <a:pt x="2582" y="12206"/>
                          <a:pt x="2582" y="12206"/>
                          <a:pt x="2582" y="12206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F0502020204030204"/>
                      <a:ea typeface="阿里巴巴普惠体 2.0 55 Regular"/>
                      <a:cs typeface="+mn-cs"/>
                    </a:endParaRPr>
                  </a:p>
                </p:txBody>
              </p:sp>
              <p:sp>
                <p:nvSpPr>
                  <p:cNvPr id="410" name="任意多边形: 形状 409">
                    <a:extLst>
                      <a:ext uri="{FF2B5EF4-FFF2-40B4-BE49-F238E27FC236}">
                        <a16:creationId xmlns:a16="http://schemas.microsoft.com/office/drawing/2014/main" id="{79C2B5AB-853F-447F-B69A-5FC7D3A4D163}"/>
                      </a:ext>
                    </a:extLst>
                  </p:cNvPr>
                  <p:cNvSpPr/>
                  <p:nvPr/>
                </p:nvSpPr>
                <p:spPr>
                  <a:xfrm>
                    <a:off x="5516751" y="3098835"/>
                    <a:ext cx="42590" cy="22899"/>
                  </a:xfrm>
                  <a:custGeom>
                    <a:avLst/>
                    <a:gdLst>
                      <a:gd name="connsiteX0" fmla="*/ 2582 w 42590"/>
                      <a:gd name="connsiteY0" fmla="*/ 22899 h 22899"/>
                      <a:gd name="connsiteX1" fmla="*/ 443 w 42590"/>
                      <a:gd name="connsiteY1" fmla="*/ 21830 h 22899"/>
                      <a:gd name="connsiteX2" fmla="*/ 1512 w 42590"/>
                      <a:gd name="connsiteY2" fmla="*/ 18622 h 22899"/>
                      <a:gd name="connsiteX3" fmla="*/ 38939 w 42590"/>
                      <a:gd name="connsiteY3" fmla="*/ 443 h 22899"/>
                      <a:gd name="connsiteX4" fmla="*/ 42147 w 42590"/>
                      <a:gd name="connsiteY4" fmla="*/ 1512 h 22899"/>
                      <a:gd name="connsiteX5" fmla="*/ 41078 w 42590"/>
                      <a:gd name="connsiteY5" fmla="*/ 4720 h 22899"/>
                      <a:gd name="connsiteX6" fmla="*/ 3651 w 42590"/>
                      <a:gd name="connsiteY6" fmla="*/ 22899 h 22899"/>
                      <a:gd name="connsiteX7" fmla="*/ 2582 w 42590"/>
                      <a:gd name="connsiteY7" fmla="*/ 22899 h 2289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42590" h="22899">
                        <a:moveTo>
                          <a:pt x="2582" y="22899"/>
                        </a:moveTo>
                        <a:cubicBezTo>
                          <a:pt x="1512" y="22899"/>
                          <a:pt x="443" y="21830"/>
                          <a:pt x="443" y="21830"/>
                        </a:cubicBezTo>
                        <a:cubicBezTo>
                          <a:pt x="-626" y="20760"/>
                          <a:pt x="443" y="18622"/>
                          <a:pt x="1512" y="18622"/>
                        </a:cubicBezTo>
                        <a:lnTo>
                          <a:pt x="38939" y="443"/>
                        </a:lnTo>
                        <a:cubicBezTo>
                          <a:pt x="40008" y="-626"/>
                          <a:pt x="42147" y="443"/>
                          <a:pt x="42147" y="1512"/>
                        </a:cubicBezTo>
                        <a:cubicBezTo>
                          <a:pt x="43216" y="2582"/>
                          <a:pt x="42147" y="4720"/>
                          <a:pt x="41078" y="4720"/>
                        </a:cubicBezTo>
                        <a:lnTo>
                          <a:pt x="3651" y="22899"/>
                        </a:lnTo>
                        <a:cubicBezTo>
                          <a:pt x="2582" y="22899"/>
                          <a:pt x="2582" y="22899"/>
                          <a:pt x="2582" y="22899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F0502020204030204"/>
                      <a:ea typeface="阿里巴巴普惠体 2.0 55 Regular"/>
                      <a:cs typeface="+mn-cs"/>
                    </a:endParaRPr>
                  </a:p>
                </p:txBody>
              </p:sp>
              <p:sp>
                <p:nvSpPr>
                  <p:cNvPr id="411" name="任意多边形: 形状 410">
                    <a:extLst>
                      <a:ext uri="{FF2B5EF4-FFF2-40B4-BE49-F238E27FC236}">
                        <a16:creationId xmlns:a16="http://schemas.microsoft.com/office/drawing/2014/main" id="{EE6DFC22-CE1F-4012-B40E-517D1AF45D90}"/>
                      </a:ext>
                    </a:extLst>
                  </p:cNvPr>
                  <p:cNvSpPr/>
                  <p:nvPr/>
                </p:nvSpPr>
                <p:spPr>
                  <a:xfrm>
                    <a:off x="5516751" y="3130915"/>
                    <a:ext cx="21203" cy="12205"/>
                  </a:xfrm>
                  <a:custGeom>
                    <a:avLst/>
                    <a:gdLst>
                      <a:gd name="connsiteX0" fmla="*/ 2582 w 21203"/>
                      <a:gd name="connsiteY0" fmla="*/ 12206 h 12205"/>
                      <a:gd name="connsiteX1" fmla="*/ 443 w 21203"/>
                      <a:gd name="connsiteY1" fmla="*/ 11136 h 12205"/>
                      <a:gd name="connsiteX2" fmla="*/ 1512 w 21203"/>
                      <a:gd name="connsiteY2" fmla="*/ 7928 h 12205"/>
                      <a:gd name="connsiteX3" fmla="*/ 17552 w 21203"/>
                      <a:gd name="connsiteY3" fmla="*/ 443 h 12205"/>
                      <a:gd name="connsiteX4" fmla="*/ 20760 w 21203"/>
                      <a:gd name="connsiteY4" fmla="*/ 1512 h 12205"/>
                      <a:gd name="connsiteX5" fmla="*/ 19691 w 21203"/>
                      <a:gd name="connsiteY5" fmla="*/ 4720 h 12205"/>
                      <a:gd name="connsiteX6" fmla="*/ 3651 w 21203"/>
                      <a:gd name="connsiteY6" fmla="*/ 12206 h 12205"/>
                      <a:gd name="connsiteX7" fmla="*/ 2582 w 21203"/>
                      <a:gd name="connsiteY7" fmla="*/ 12206 h 1220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21203" h="12205">
                        <a:moveTo>
                          <a:pt x="2582" y="12206"/>
                        </a:moveTo>
                        <a:cubicBezTo>
                          <a:pt x="1512" y="12206"/>
                          <a:pt x="443" y="11136"/>
                          <a:pt x="443" y="11136"/>
                        </a:cubicBezTo>
                        <a:cubicBezTo>
                          <a:pt x="-626" y="10067"/>
                          <a:pt x="443" y="7928"/>
                          <a:pt x="1512" y="7928"/>
                        </a:cubicBezTo>
                        <a:lnTo>
                          <a:pt x="17552" y="443"/>
                        </a:lnTo>
                        <a:cubicBezTo>
                          <a:pt x="18622" y="-626"/>
                          <a:pt x="20760" y="443"/>
                          <a:pt x="20760" y="1512"/>
                        </a:cubicBezTo>
                        <a:cubicBezTo>
                          <a:pt x="21830" y="2582"/>
                          <a:pt x="20760" y="4720"/>
                          <a:pt x="19691" y="4720"/>
                        </a:cubicBezTo>
                        <a:lnTo>
                          <a:pt x="3651" y="12206"/>
                        </a:lnTo>
                        <a:cubicBezTo>
                          <a:pt x="2582" y="12206"/>
                          <a:pt x="2582" y="12206"/>
                          <a:pt x="2582" y="12206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F0502020204030204"/>
                      <a:ea typeface="阿里巴巴普惠体 2.0 55 Regular"/>
                      <a:cs typeface="+mn-cs"/>
                    </a:endParaRPr>
                  </a:p>
                </p:txBody>
              </p:sp>
              <p:sp>
                <p:nvSpPr>
                  <p:cNvPr id="412" name="任意多边形: 形状 411">
                    <a:extLst>
                      <a:ext uri="{FF2B5EF4-FFF2-40B4-BE49-F238E27FC236}">
                        <a16:creationId xmlns:a16="http://schemas.microsoft.com/office/drawing/2014/main" id="{0D80790F-66A1-499F-B7AE-AE34828806CA}"/>
                      </a:ext>
                    </a:extLst>
                  </p:cNvPr>
                  <p:cNvSpPr/>
                  <p:nvPr/>
                </p:nvSpPr>
                <p:spPr>
                  <a:xfrm>
                    <a:off x="5516751" y="3151233"/>
                    <a:ext cx="21203" cy="12205"/>
                  </a:xfrm>
                  <a:custGeom>
                    <a:avLst/>
                    <a:gdLst>
                      <a:gd name="connsiteX0" fmla="*/ 2582 w 21203"/>
                      <a:gd name="connsiteY0" fmla="*/ 12206 h 12205"/>
                      <a:gd name="connsiteX1" fmla="*/ 443 w 21203"/>
                      <a:gd name="connsiteY1" fmla="*/ 11136 h 12205"/>
                      <a:gd name="connsiteX2" fmla="*/ 1512 w 21203"/>
                      <a:gd name="connsiteY2" fmla="*/ 7928 h 12205"/>
                      <a:gd name="connsiteX3" fmla="*/ 17552 w 21203"/>
                      <a:gd name="connsiteY3" fmla="*/ 443 h 12205"/>
                      <a:gd name="connsiteX4" fmla="*/ 20760 w 21203"/>
                      <a:gd name="connsiteY4" fmla="*/ 1512 h 12205"/>
                      <a:gd name="connsiteX5" fmla="*/ 19691 w 21203"/>
                      <a:gd name="connsiteY5" fmla="*/ 4720 h 12205"/>
                      <a:gd name="connsiteX6" fmla="*/ 3651 w 21203"/>
                      <a:gd name="connsiteY6" fmla="*/ 12206 h 12205"/>
                      <a:gd name="connsiteX7" fmla="*/ 2582 w 21203"/>
                      <a:gd name="connsiteY7" fmla="*/ 12206 h 1220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21203" h="12205">
                        <a:moveTo>
                          <a:pt x="2582" y="12206"/>
                        </a:moveTo>
                        <a:cubicBezTo>
                          <a:pt x="1512" y="12206"/>
                          <a:pt x="443" y="11136"/>
                          <a:pt x="443" y="11136"/>
                        </a:cubicBezTo>
                        <a:cubicBezTo>
                          <a:pt x="-626" y="10067"/>
                          <a:pt x="443" y="7928"/>
                          <a:pt x="1512" y="7928"/>
                        </a:cubicBezTo>
                        <a:lnTo>
                          <a:pt x="17552" y="443"/>
                        </a:lnTo>
                        <a:cubicBezTo>
                          <a:pt x="18622" y="-626"/>
                          <a:pt x="20760" y="443"/>
                          <a:pt x="20760" y="1512"/>
                        </a:cubicBezTo>
                        <a:cubicBezTo>
                          <a:pt x="21830" y="2582"/>
                          <a:pt x="20760" y="4720"/>
                          <a:pt x="19691" y="4720"/>
                        </a:cubicBezTo>
                        <a:lnTo>
                          <a:pt x="3651" y="12206"/>
                        </a:lnTo>
                        <a:cubicBezTo>
                          <a:pt x="2582" y="12206"/>
                          <a:pt x="2582" y="12206"/>
                          <a:pt x="2582" y="12206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F0502020204030204"/>
                      <a:ea typeface="阿里巴巴普惠体 2.0 55 Regular"/>
                      <a:cs typeface="+mn-cs"/>
                    </a:endParaRPr>
                  </a:p>
                </p:txBody>
              </p:sp>
              <p:sp>
                <p:nvSpPr>
                  <p:cNvPr id="413" name="任意多边形: 形状 412">
                    <a:extLst>
                      <a:ext uri="{FF2B5EF4-FFF2-40B4-BE49-F238E27FC236}">
                        <a16:creationId xmlns:a16="http://schemas.microsoft.com/office/drawing/2014/main" id="{6D009D68-0C98-4639-B4DB-EFE183B245C7}"/>
                      </a:ext>
                    </a:extLst>
                  </p:cNvPr>
                  <p:cNvSpPr/>
                  <p:nvPr/>
                </p:nvSpPr>
                <p:spPr>
                  <a:xfrm>
                    <a:off x="5516751" y="3148025"/>
                    <a:ext cx="70392" cy="36800"/>
                  </a:xfrm>
                  <a:custGeom>
                    <a:avLst/>
                    <a:gdLst>
                      <a:gd name="connsiteX0" fmla="*/ 2582 w 70392"/>
                      <a:gd name="connsiteY0" fmla="*/ 36800 h 36800"/>
                      <a:gd name="connsiteX1" fmla="*/ 443 w 70392"/>
                      <a:gd name="connsiteY1" fmla="*/ 35731 h 36800"/>
                      <a:gd name="connsiteX2" fmla="*/ 1512 w 70392"/>
                      <a:gd name="connsiteY2" fmla="*/ 32523 h 36800"/>
                      <a:gd name="connsiteX3" fmla="*/ 66742 w 70392"/>
                      <a:gd name="connsiteY3" fmla="*/ 443 h 36800"/>
                      <a:gd name="connsiteX4" fmla="*/ 69950 w 70392"/>
                      <a:gd name="connsiteY4" fmla="*/ 1512 h 36800"/>
                      <a:gd name="connsiteX5" fmla="*/ 68881 w 70392"/>
                      <a:gd name="connsiteY5" fmla="*/ 4720 h 36800"/>
                      <a:gd name="connsiteX6" fmla="*/ 3651 w 70392"/>
                      <a:gd name="connsiteY6" fmla="*/ 36800 h 36800"/>
                      <a:gd name="connsiteX7" fmla="*/ 2582 w 70392"/>
                      <a:gd name="connsiteY7" fmla="*/ 36800 h 368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70392" h="36800">
                        <a:moveTo>
                          <a:pt x="2582" y="36800"/>
                        </a:moveTo>
                        <a:cubicBezTo>
                          <a:pt x="1512" y="36800"/>
                          <a:pt x="443" y="35731"/>
                          <a:pt x="443" y="35731"/>
                        </a:cubicBezTo>
                        <a:cubicBezTo>
                          <a:pt x="-626" y="34662"/>
                          <a:pt x="443" y="32523"/>
                          <a:pt x="1512" y="32523"/>
                        </a:cubicBezTo>
                        <a:lnTo>
                          <a:pt x="66742" y="443"/>
                        </a:lnTo>
                        <a:cubicBezTo>
                          <a:pt x="67811" y="-626"/>
                          <a:pt x="69950" y="443"/>
                          <a:pt x="69950" y="1512"/>
                        </a:cubicBezTo>
                        <a:cubicBezTo>
                          <a:pt x="71019" y="2582"/>
                          <a:pt x="69950" y="4720"/>
                          <a:pt x="68881" y="4720"/>
                        </a:cubicBezTo>
                        <a:lnTo>
                          <a:pt x="3651" y="36800"/>
                        </a:lnTo>
                        <a:cubicBezTo>
                          <a:pt x="2582" y="36800"/>
                          <a:pt x="2582" y="36800"/>
                          <a:pt x="2582" y="3680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F0502020204030204"/>
                      <a:ea typeface="阿里巴巴普惠体 2.0 55 Regular"/>
                      <a:cs typeface="+mn-cs"/>
                    </a:endParaRPr>
                  </a:p>
                </p:txBody>
              </p:sp>
              <p:sp>
                <p:nvSpPr>
                  <p:cNvPr id="414" name="任意多边形: 形状 413">
                    <a:extLst>
                      <a:ext uri="{FF2B5EF4-FFF2-40B4-BE49-F238E27FC236}">
                        <a16:creationId xmlns:a16="http://schemas.microsoft.com/office/drawing/2014/main" id="{DF3062AE-5F5C-4704-A4E6-E2D6D2454864}"/>
                      </a:ext>
                    </a:extLst>
                  </p:cNvPr>
                  <p:cNvSpPr/>
                  <p:nvPr/>
                </p:nvSpPr>
                <p:spPr>
                  <a:xfrm>
                    <a:off x="5516751" y="3169412"/>
                    <a:ext cx="70392" cy="36800"/>
                  </a:xfrm>
                  <a:custGeom>
                    <a:avLst/>
                    <a:gdLst>
                      <a:gd name="connsiteX0" fmla="*/ 2582 w 70392"/>
                      <a:gd name="connsiteY0" fmla="*/ 36800 h 36800"/>
                      <a:gd name="connsiteX1" fmla="*/ 443 w 70392"/>
                      <a:gd name="connsiteY1" fmla="*/ 35731 h 36800"/>
                      <a:gd name="connsiteX2" fmla="*/ 1512 w 70392"/>
                      <a:gd name="connsiteY2" fmla="*/ 32523 h 36800"/>
                      <a:gd name="connsiteX3" fmla="*/ 66742 w 70392"/>
                      <a:gd name="connsiteY3" fmla="*/ 443 h 36800"/>
                      <a:gd name="connsiteX4" fmla="*/ 69950 w 70392"/>
                      <a:gd name="connsiteY4" fmla="*/ 1512 h 36800"/>
                      <a:gd name="connsiteX5" fmla="*/ 68881 w 70392"/>
                      <a:gd name="connsiteY5" fmla="*/ 4720 h 36800"/>
                      <a:gd name="connsiteX6" fmla="*/ 3651 w 70392"/>
                      <a:gd name="connsiteY6" fmla="*/ 36800 h 36800"/>
                      <a:gd name="connsiteX7" fmla="*/ 2582 w 70392"/>
                      <a:gd name="connsiteY7" fmla="*/ 36800 h 368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70392" h="36800">
                        <a:moveTo>
                          <a:pt x="2582" y="36800"/>
                        </a:moveTo>
                        <a:cubicBezTo>
                          <a:pt x="1512" y="36800"/>
                          <a:pt x="443" y="35731"/>
                          <a:pt x="443" y="35731"/>
                        </a:cubicBezTo>
                        <a:cubicBezTo>
                          <a:pt x="-626" y="34662"/>
                          <a:pt x="443" y="32523"/>
                          <a:pt x="1512" y="32523"/>
                        </a:cubicBezTo>
                        <a:lnTo>
                          <a:pt x="66742" y="443"/>
                        </a:lnTo>
                        <a:cubicBezTo>
                          <a:pt x="67811" y="-626"/>
                          <a:pt x="69950" y="443"/>
                          <a:pt x="69950" y="1512"/>
                        </a:cubicBezTo>
                        <a:cubicBezTo>
                          <a:pt x="71019" y="2582"/>
                          <a:pt x="69950" y="4720"/>
                          <a:pt x="68881" y="4720"/>
                        </a:cubicBezTo>
                        <a:lnTo>
                          <a:pt x="3651" y="36800"/>
                        </a:lnTo>
                        <a:cubicBezTo>
                          <a:pt x="2582" y="36800"/>
                          <a:pt x="2582" y="36800"/>
                          <a:pt x="2582" y="3680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F0502020204030204"/>
                      <a:ea typeface="阿里巴巴普惠体 2.0 55 Regular"/>
                      <a:cs typeface="+mn-cs"/>
                    </a:endParaRPr>
                  </a:p>
                </p:txBody>
              </p:sp>
              <p:sp>
                <p:nvSpPr>
                  <p:cNvPr id="415" name="任意多边形: 形状 414">
                    <a:extLst>
                      <a:ext uri="{FF2B5EF4-FFF2-40B4-BE49-F238E27FC236}">
                        <a16:creationId xmlns:a16="http://schemas.microsoft.com/office/drawing/2014/main" id="{3CFD23E5-8876-48C2-ABDD-60D94C134BD6}"/>
                      </a:ext>
                    </a:extLst>
                  </p:cNvPr>
                  <p:cNvSpPr/>
                  <p:nvPr/>
                </p:nvSpPr>
                <p:spPr>
                  <a:xfrm>
                    <a:off x="5516751" y="3200422"/>
                    <a:ext cx="49006" cy="27176"/>
                  </a:xfrm>
                  <a:custGeom>
                    <a:avLst/>
                    <a:gdLst>
                      <a:gd name="connsiteX0" fmla="*/ 2582 w 49006"/>
                      <a:gd name="connsiteY0" fmla="*/ 27176 h 27176"/>
                      <a:gd name="connsiteX1" fmla="*/ 443 w 49006"/>
                      <a:gd name="connsiteY1" fmla="*/ 26107 h 27176"/>
                      <a:gd name="connsiteX2" fmla="*/ 1512 w 49006"/>
                      <a:gd name="connsiteY2" fmla="*/ 22899 h 27176"/>
                      <a:gd name="connsiteX3" fmla="*/ 45355 w 49006"/>
                      <a:gd name="connsiteY3" fmla="*/ 443 h 27176"/>
                      <a:gd name="connsiteX4" fmla="*/ 48563 w 49006"/>
                      <a:gd name="connsiteY4" fmla="*/ 1512 h 27176"/>
                      <a:gd name="connsiteX5" fmla="*/ 47494 w 49006"/>
                      <a:gd name="connsiteY5" fmla="*/ 4720 h 27176"/>
                      <a:gd name="connsiteX6" fmla="*/ 3651 w 49006"/>
                      <a:gd name="connsiteY6" fmla="*/ 27176 h 27176"/>
                      <a:gd name="connsiteX7" fmla="*/ 2582 w 49006"/>
                      <a:gd name="connsiteY7" fmla="*/ 27176 h 2717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49006" h="27176">
                        <a:moveTo>
                          <a:pt x="2582" y="27176"/>
                        </a:moveTo>
                        <a:cubicBezTo>
                          <a:pt x="1512" y="27176"/>
                          <a:pt x="443" y="26107"/>
                          <a:pt x="443" y="26107"/>
                        </a:cubicBezTo>
                        <a:cubicBezTo>
                          <a:pt x="-626" y="25038"/>
                          <a:pt x="443" y="22899"/>
                          <a:pt x="1512" y="22899"/>
                        </a:cubicBezTo>
                        <a:lnTo>
                          <a:pt x="45355" y="443"/>
                        </a:lnTo>
                        <a:cubicBezTo>
                          <a:pt x="46425" y="-626"/>
                          <a:pt x="48563" y="443"/>
                          <a:pt x="48563" y="1512"/>
                        </a:cubicBezTo>
                        <a:cubicBezTo>
                          <a:pt x="49632" y="2582"/>
                          <a:pt x="48563" y="4720"/>
                          <a:pt x="47494" y="4720"/>
                        </a:cubicBezTo>
                        <a:lnTo>
                          <a:pt x="3651" y="27176"/>
                        </a:lnTo>
                        <a:cubicBezTo>
                          <a:pt x="2582" y="26107"/>
                          <a:pt x="2582" y="27176"/>
                          <a:pt x="2582" y="27176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F0502020204030204"/>
                      <a:ea typeface="阿里巴巴普惠体 2.0 55 Regular"/>
                      <a:cs typeface="+mn-cs"/>
                    </a:endParaRPr>
                  </a:p>
                </p:txBody>
              </p:sp>
              <p:sp>
                <p:nvSpPr>
                  <p:cNvPr id="416" name="任意多边形: 形状 415">
                    <a:extLst>
                      <a:ext uri="{FF2B5EF4-FFF2-40B4-BE49-F238E27FC236}">
                        <a16:creationId xmlns:a16="http://schemas.microsoft.com/office/drawing/2014/main" id="{8D9F6459-ABC8-4A0D-9DAA-1A20523408AF}"/>
                      </a:ext>
                    </a:extLst>
                  </p:cNvPr>
                  <p:cNvSpPr/>
                  <p:nvPr/>
                </p:nvSpPr>
                <p:spPr>
                  <a:xfrm>
                    <a:off x="5516751" y="3200422"/>
                    <a:ext cx="90710" cy="47493"/>
                  </a:xfrm>
                  <a:custGeom>
                    <a:avLst/>
                    <a:gdLst>
                      <a:gd name="connsiteX0" fmla="*/ 2582 w 90710"/>
                      <a:gd name="connsiteY0" fmla="*/ 47494 h 47493"/>
                      <a:gd name="connsiteX1" fmla="*/ 443 w 90710"/>
                      <a:gd name="connsiteY1" fmla="*/ 46425 h 47493"/>
                      <a:gd name="connsiteX2" fmla="*/ 1512 w 90710"/>
                      <a:gd name="connsiteY2" fmla="*/ 43216 h 47493"/>
                      <a:gd name="connsiteX3" fmla="*/ 87059 w 90710"/>
                      <a:gd name="connsiteY3" fmla="*/ 443 h 47493"/>
                      <a:gd name="connsiteX4" fmla="*/ 90267 w 90710"/>
                      <a:gd name="connsiteY4" fmla="*/ 1512 h 47493"/>
                      <a:gd name="connsiteX5" fmla="*/ 89198 w 90710"/>
                      <a:gd name="connsiteY5" fmla="*/ 4720 h 47493"/>
                      <a:gd name="connsiteX6" fmla="*/ 3651 w 90710"/>
                      <a:gd name="connsiteY6" fmla="*/ 47494 h 47493"/>
                      <a:gd name="connsiteX7" fmla="*/ 2582 w 90710"/>
                      <a:gd name="connsiteY7" fmla="*/ 47494 h 4749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90710" h="47493">
                        <a:moveTo>
                          <a:pt x="2582" y="47494"/>
                        </a:moveTo>
                        <a:cubicBezTo>
                          <a:pt x="1512" y="47494"/>
                          <a:pt x="443" y="46425"/>
                          <a:pt x="443" y="46425"/>
                        </a:cubicBezTo>
                        <a:cubicBezTo>
                          <a:pt x="-626" y="45355"/>
                          <a:pt x="443" y="43216"/>
                          <a:pt x="1512" y="43216"/>
                        </a:cubicBezTo>
                        <a:lnTo>
                          <a:pt x="87059" y="443"/>
                        </a:lnTo>
                        <a:cubicBezTo>
                          <a:pt x="88129" y="-626"/>
                          <a:pt x="90267" y="443"/>
                          <a:pt x="90267" y="1512"/>
                        </a:cubicBezTo>
                        <a:cubicBezTo>
                          <a:pt x="91337" y="2582"/>
                          <a:pt x="90267" y="4720"/>
                          <a:pt x="89198" y="4720"/>
                        </a:cubicBezTo>
                        <a:lnTo>
                          <a:pt x="3651" y="47494"/>
                        </a:lnTo>
                        <a:cubicBezTo>
                          <a:pt x="2582" y="47494"/>
                          <a:pt x="2582" y="47494"/>
                          <a:pt x="2582" y="47494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F0502020204030204"/>
                      <a:ea typeface="阿里巴巴普惠体 2.0 55 Regular"/>
                      <a:cs typeface="+mn-cs"/>
                    </a:endParaRPr>
                  </a:p>
                </p:txBody>
              </p:sp>
              <p:sp>
                <p:nvSpPr>
                  <p:cNvPr id="417" name="任意多边形: 形状 416">
                    <a:extLst>
                      <a:ext uri="{FF2B5EF4-FFF2-40B4-BE49-F238E27FC236}">
                        <a16:creationId xmlns:a16="http://schemas.microsoft.com/office/drawing/2014/main" id="{3EB49875-A52A-45EB-B66C-ADB70355F1A5}"/>
                      </a:ext>
                    </a:extLst>
                  </p:cNvPr>
                  <p:cNvSpPr/>
                  <p:nvPr/>
                </p:nvSpPr>
                <p:spPr>
                  <a:xfrm>
                    <a:off x="5579842" y="2989763"/>
                    <a:ext cx="27619" cy="16483"/>
                  </a:xfrm>
                  <a:custGeom>
                    <a:avLst/>
                    <a:gdLst>
                      <a:gd name="connsiteX0" fmla="*/ 2582 w 27619"/>
                      <a:gd name="connsiteY0" fmla="*/ 16483 h 16483"/>
                      <a:gd name="connsiteX1" fmla="*/ 443 w 27619"/>
                      <a:gd name="connsiteY1" fmla="*/ 15414 h 16483"/>
                      <a:gd name="connsiteX2" fmla="*/ 1512 w 27619"/>
                      <a:gd name="connsiteY2" fmla="*/ 12206 h 16483"/>
                      <a:gd name="connsiteX3" fmla="*/ 23968 w 27619"/>
                      <a:gd name="connsiteY3" fmla="*/ 443 h 16483"/>
                      <a:gd name="connsiteX4" fmla="*/ 27176 w 27619"/>
                      <a:gd name="connsiteY4" fmla="*/ 1512 h 16483"/>
                      <a:gd name="connsiteX5" fmla="*/ 26107 w 27619"/>
                      <a:gd name="connsiteY5" fmla="*/ 4720 h 16483"/>
                      <a:gd name="connsiteX6" fmla="*/ 3651 w 27619"/>
                      <a:gd name="connsiteY6" fmla="*/ 16483 h 16483"/>
                      <a:gd name="connsiteX7" fmla="*/ 2582 w 27619"/>
                      <a:gd name="connsiteY7" fmla="*/ 16483 h 1648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27619" h="16483">
                        <a:moveTo>
                          <a:pt x="2582" y="16483"/>
                        </a:moveTo>
                        <a:cubicBezTo>
                          <a:pt x="1512" y="16483"/>
                          <a:pt x="443" y="15414"/>
                          <a:pt x="443" y="15414"/>
                        </a:cubicBezTo>
                        <a:cubicBezTo>
                          <a:pt x="-626" y="14344"/>
                          <a:pt x="443" y="12206"/>
                          <a:pt x="1512" y="12206"/>
                        </a:cubicBezTo>
                        <a:lnTo>
                          <a:pt x="23968" y="443"/>
                        </a:lnTo>
                        <a:cubicBezTo>
                          <a:pt x="25038" y="-626"/>
                          <a:pt x="27176" y="443"/>
                          <a:pt x="27176" y="1512"/>
                        </a:cubicBezTo>
                        <a:cubicBezTo>
                          <a:pt x="28246" y="2582"/>
                          <a:pt x="27176" y="4720"/>
                          <a:pt x="26107" y="4720"/>
                        </a:cubicBezTo>
                        <a:lnTo>
                          <a:pt x="3651" y="16483"/>
                        </a:lnTo>
                        <a:cubicBezTo>
                          <a:pt x="2582" y="16483"/>
                          <a:pt x="2582" y="16483"/>
                          <a:pt x="2582" y="16483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F0502020204030204"/>
                      <a:ea typeface="阿里巴巴普惠体 2.0 55 Regular"/>
                      <a:cs typeface="+mn-cs"/>
                    </a:endParaRPr>
                  </a:p>
                </p:txBody>
              </p:sp>
              <p:sp>
                <p:nvSpPr>
                  <p:cNvPr id="418" name="任意多边形: 形状 417">
                    <a:extLst>
                      <a:ext uri="{FF2B5EF4-FFF2-40B4-BE49-F238E27FC236}">
                        <a16:creationId xmlns:a16="http://schemas.microsoft.com/office/drawing/2014/main" id="{1C4CC4BB-F4A7-4930-86F9-CAA36E75220A}"/>
                      </a:ext>
                    </a:extLst>
                  </p:cNvPr>
                  <p:cNvSpPr/>
                  <p:nvPr/>
                </p:nvSpPr>
                <p:spPr>
                  <a:xfrm>
                    <a:off x="5579842" y="3010080"/>
                    <a:ext cx="27619" cy="16482"/>
                  </a:xfrm>
                  <a:custGeom>
                    <a:avLst/>
                    <a:gdLst>
                      <a:gd name="connsiteX0" fmla="*/ 2582 w 27619"/>
                      <a:gd name="connsiteY0" fmla="*/ 16483 h 16482"/>
                      <a:gd name="connsiteX1" fmla="*/ 443 w 27619"/>
                      <a:gd name="connsiteY1" fmla="*/ 15414 h 16482"/>
                      <a:gd name="connsiteX2" fmla="*/ 1512 w 27619"/>
                      <a:gd name="connsiteY2" fmla="*/ 12206 h 16482"/>
                      <a:gd name="connsiteX3" fmla="*/ 23968 w 27619"/>
                      <a:gd name="connsiteY3" fmla="*/ 443 h 16482"/>
                      <a:gd name="connsiteX4" fmla="*/ 27176 w 27619"/>
                      <a:gd name="connsiteY4" fmla="*/ 1512 h 16482"/>
                      <a:gd name="connsiteX5" fmla="*/ 26107 w 27619"/>
                      <a:gd name="connsiteY5" fmla="*/ 4720 h 16482"/>
                      <a:gd name="connsiteX6" fmla="*/ 3651 w 27619"/>
                      <a:gd name="connsiteY6" fmla="*/ 16483 h 16482"/>
                      <a:gd name="connsiteX7" fmla="*/ 2582 w 27619"/>
                      <a:gd name="connsiteY7" fmla="*/ 16483 h 164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27619" h="16482">
                        <a:moveTo>
                          <a:pt x="2582" y="16483"/>
                        </a:moveTo>
                        <a:cubicBezTo>
                          <a:pt x="1512" y="16483"/>
                          <a:pt x="443" y="15414"/>
                          <a:pt x="443" y="15414"/>
                        </a:cubicBezTo>
                        <a:cubicBezTo>
                          <a:pt x="-626" y="14344"/>
                          <a:pt x="443" y="12206"/>
                          <a:pt x="1512" y="12206"/>
                        </a:cubicBezTo>
                        <a:lnTo>
                          <a:pt x="23968" y="443"/>
                        </a:lnTo>
                        <a:cubicBezTo>
                          <a:pt x="25038" y="-626"/>
                          <a:pt x="27176" y="443"/>
                          <a:pt x="27176" y="1512"/>
                        </a:cubicBezTo>
                        <a:cubicBezTo>
                          <a:pt x="28246" y="2582"/>
                          <a:pt x="27176" y="4720"/>
                          <a:pt x="26107" y="4720"/>
                        </a:cubicBezTo>
                        <a:lnTo>
                          <a:pt x="3651" y="16483"/>
                        </a:lnTo>
                        <a:cubicBezTo>
                          <a:pt x="2582" y="16483"/>
                          <a:pt x="2582" y="16483"/>
                          <a:pt x="2582" y="16483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F0502020204030204"/>
                      <a:ea typeface="阿里巴巴普惠体 2.0 55 Regular"/>
                      <a:cs typeface="+mn-cs"/>
                    </a:endParaRPr>
                  </a:p>
                </p:txBody>
              </p:sp>
              <p:sp>
                <p:nvSpPr>
                  <p:cNvPr id="419" name="任意多边形: 形状 418">
                    <a:extLst>
                      <a:ext uri="{FF2B5EF4-FFF2-40B4-BE49-F238E27FC236}">
                        <a16:creationId xmlns:a16="http://schemas.microsoft.com/office/drawing/2014/main" id="{C9FEA26E-39C5-438A-AD76-7B2F4CCF9E63}"/>
                      </a:ext>
                    </a:extLst>
                  </p:cNvPr>
                  <p:cNvSpPr/>
                  <p:nvPr/>
                </p:nvSpPr>
                <p:spPr>
                  <a:xfrm>
                    <a:off x="5565941" y="3021843"/>
                    <a:ext cx="62907" cy="33592"/>
                  </a:xfrm>
                  <a:custGeom>
                    <a:avLst/>
                    <a:gdLst>
                      <a:gd name="connsiteX0" fmla="*/ 2582 w 62907"/>
                      <a:gd name="connsiteY0" fmla="*/ 33592 h 33592"/>
                      <a:gd name="connsiteX1" fmla="*/ 443 w 62907"/>
                      <a:gd name="connsiteY1" fmla="*/ 32523 h 33592"/>
                      <a:gd name="connsiteX2" fmla="*/ 1512 w 62907"/>
                      <a:gd name="connsiteY2" fmla="*/ 29315 h 33592"/>
                      <a:gd name="connsiteX3" fmla="*/ 59256 w 62907"/>
                      <a:gd name="connsiteY3" fmla="*/ 443 h 33592"/>
                      <a:gd name="connsiteX4" fmla="*/ 62465 w 62907"/>
                      <a:gd name="connsiteY4" fmla="*/ 1512 h 33592"/>
                      <a:gd name="connsiteX5" fmla="*/ 61395 w 62907"/>
                      <a:gd name="connsiteY5" fmla="*/ 4720 h 33592"/>
                      <a:gd name="connsiteX6" fmla="*/ 3651 w 62907"/>
                      <a:gd name="connsiteY6" fmla="*/ 33592 h 33592"/>
                      <a:gd name="connsiteX7" fmla="*/ 2582 w 62907"/>
                      <a:gd name="connsiteY7" fmla="*/ 33592 h 3359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62907" h="33592">
                        <a:moveTo>
                          <a:pt x="2582" y="33592"/>
                        </a:moveTo>
                        <a:cubicBezTo>
                          <a:pt x="1512" y="33592"/>
                          <a:pt x="443" y="32523"/>
                          <a:pt x="443" y="32523"/>
                        </a:cubicBezTo>
                        <a:cubicBezTo>
                          <a:pt x="-626" y="31454"/>
                          <a:pt x="443" y="29315"/>
                          <a:pt x="1512" y="29315"/>
                        </a:cubicBezTo>
                        <a:lnTo>
                          <a:pt x="59256" y="443"/>
                        </a:lnTo>
                        <a:cubicBezTo>
                          <a:pt x="60326" y="-626"/>
                          <a:pt x="62465" y="443"/>
                          <a:pt x="62465" y="1512"/>
                        </a:cubicBezTo>
                        <a:cubicBezTo>
                          <a:pt x="63534" y="2582"/>
                          <a:pt x="62465" y="4720"/>
                          <a:pt x="61395" y="4720"/>
                        </a:cubicBezTo>
                        <a:lnTo>
                          <a:pt x="3651" y="33592"/>
                        </a:lnTo>
                        <a:cubicBezTo>
                          <a:pt x="2582" y="33592"/>
                          <a:pt x="2582" y="33592"/>
                          <a:pt x="2582" y="33592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F0502020204030204"/>
                      <a:ea typeface="阿里巴巴普惠体 2.0 55 Regular"/>
                      <a:cs typeface="+mn-cs"/>
                    </a:endParaRPr>
                  </a:p>
                </p:txBody>
              </p:sp>
              <p:sp>
                <p:nvSpPr>
                  <p:cNvPr id="420" name="任意多边形: 形状 419">
                    <a:extLst>
                      <a:ext uri="{FF2B5EF4-FFF2-40B4-BE49-F238E27FC236}">
                        <a16:creationId xmlns:a16="http://schemas.microsoft.com/office/drawing/2014/main" id="{9BD18777-953C-436B-B524-8452C396AF9A}"/>
                      </a:ext>
                    </a:extLst>
                  </p:cNvPr>
                  <p:cNvSpPr/>
                  <p:nvPr/>
                </p:nvSpPr>
                <p:spPr>
                  <a:xfrm>
                    <a:off x="5544554" y="3056062"/>
                    <a:ext cx="56491" cy="30384"/>
                  </a:xfrm>
                  <a:custGeom>
                    <a:avLst/>
                    <a:gdLst>
                      <a:gd name="connsiteX0" fmla="*/ 2582 w 56491"/>
                      <a:gd name="connsiteY0" fmla="*/ 30384 h 30384"/>
                      <a:gd name="connsiteX1" fmla="*/ 443 w 56491"/>
                      <a:gd name="connsiteY1" fmla="*/ 29315 h 30384"/>
                      <a:gd name="connsiteX2" fmla="*/ 1512 w 56491"/>
                      <a:gd name="connsiteY2" fmla="*/ 26107 h 30384"/>
                      <a:gd name="connsiteX3" fmla="*/ 52841 w 56491"/>
                      <a:gd name="connsiteY3" fmla="*/ 443 h 30384"/>
                      <a:gd name="connsiteX4" fmla="*/ 56049 w 56491"/>
                      <a:gd name="connsiteY4" fmla="*/ 1512 h 30384"/>
                      <a:gd name="connsiteX5" fmla="*/ 54979 w 56491"/>
                      <a:gd name="connsiteY5" fmla="*/ 4720 h 30384"/>
                      <a:gd name="connsiteX6" fmla="*/ 3651 w 56491"/>
                      <a:gd name="connsiteY6" fmla="*/ 30384 h 30384"/>
                      <a:gd name="connsiteX7" fmla="*/ 2582 w 56491"/>
                      <a:gd name="connsiteY7" fmla="*/ 30384 h 3038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56491" h="30384">
                        <a:moveTo>
                          <a:pt x="2582" y="30384"/>
                        </a:moveTo>
                        <a:cubicBezTo>
                          <a:pt x="1512" y="30384"/>
                          <a:pt x="443" y="29315"/>
                          <a:pt x="443" y="29315"/>
                        </a:cubicBezTo>
                        <a:cubicBezTo>
                          <a:pt x="-626" y="28246"/>
                          <a:pt x="443" y="26107"/>
                          <a:pt x="1512" y="26107"/>
                        </a:cubicBezTo>
                        <a:lnTo>
                          <a:pt x="52841" y="443"/>
                        </a:lnTo>
                        <a:cubicBezTo>
                          <a:pt x="53910" y="-626"/>
                          <a:pt x="56049" y="443"/>
                          <a:pt x="56049" y="1512"/>
                        </a:cubicBezTo>
                        <a:cubicBezTo>
                          <a:pt x="57118" y="2582"/>
                          <a:pt x="56049" y="4720"/>
                          <a:pt x="54979" y="4720"/>
                        </a:cubicBezTo>
                        <a:lnTo>
                          <a:pt x="3651" y="30384"/>
                        </a:lnTo>
                        <a:cubicBezTo>
                          <a:pt x="3651" y="30384"/>
                          <a:pt x="2582" y="30384"/>
                          <a:pt x="2582" y="30384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F0502020204030204"/>
                      <a:ea typeface="阿里巴巴普惠体 2.0 55 Regular"/>
                      <a:cs typeface="+mn-cs"/>
                    </a:endParaRPr>
                  </a:p>
                </p:txBody>
              </p:sp>
              <p:sp>
                <p:nvSpPr>
                  <p:cNvPr id="421" name="任意多边形: 形状 420">
                    <a:extLst>
                      <a:ext uri="{FF2B5EF4-FFF2-40B4-BE49-F238E27FC236}">
                        <a16:creationId xmlns:a16="http://schemas.microsoft.com/office/drawing/2014/main" id="{011ADB9B-0F10-44B4-A8FC-D0989F479BF7}"/>
                      </a:ext>
                    </a:extLst>
                  </p:cNvPr>
                  <p:cNvSpPr/>
                  <p:nvPr/>
                </p:nvSpPr>
                <p:spPr>
                  <a:xfrm>
                    <a:off x="5565941" y="3063547"/>
                    <a:ext cx="62907" cy="33592"/>
                  </a:xfrm>
                  <a:custGeom>
                    <a:avLst/>
                    <a:gdLst>
                      <a:gd name="connsiteX0" fmla="*/ 2582 w 62907"/>
                      <a:gd name="connsiteY0" fmla="*/ 33592 h 33592"/>
                      <a:gd name="connsiteX1" fmla="*/ 443 w 62907"/>
                      <a:gd name="connsiteY1" fmla="*/ 32523 h 33592"/>
                      <a:gd name="connsiteX2" fmla="*/ 1512 w 62907"/>
                      <a:gd name="connsiteY2" fmla="*/ 29315 h 33592"/>
                      <a:gd name="connsiteX3" fmla="*/ 59256 w 62907"/>
                      <a:gd name="connsiteY3" fmla="*/ 443 h 33592"/>
                      <a:gd name="connsiteX4" fmla="*/ 62465 w 62907"/>
                      <a:gd name="connsiteY4" fmla="*/ 1512 h 33592"/>
                      <a:gd name="connsiteX5" fmla="*/ 61395 w 62907"/>
                      <a:gd name="connsiteY5" fmla="*/ 4720 h 33592"/>
                      <a:gd name="connsiteX6" fmla="*/ 3651 w 62907"/>
                      <a:gd name="connsiteY6" fmla="*/ 33592 h 33592"/>
                      <a:gd name="connsiteX7" fmla="*/ 2582 w 62907"/>
                      <a:gd name="connsiteY7" fmla="*/ 33592 h 3359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62907" h="33592">
                        <a:moveTo>
                          <a:pt x="2582" y="33592"/>
                        </a:moveTo>
                        <a:cubicBezTo>
                          <a:pt x="1512" y="33592"/>
                          <a:pt x="443" y="32523"/>
                          <a:pt x="443" y="32523"/>
                        </a:cubicBezTo>
                        <a:cubicBezTo>
                          <a:pt x="-626" y="31454"/>
                          <a:pt x="443" y="29315"/>
                          <a:pt x="1512" y="29315"/>
                        </a:cubicBezTo>
                        <a:lnTo>
                          <a:pt x="59256" y="443"/>
                        </a:lnTo>
                        <a:cubicBezTo>
                          <a:pt x="60326" y="-626"/>
                          <a:pt x="62465" y="443"/>
                          <a:pt x="62465" y="1512"/>
                        </a:cubicBezTo>
                        <a:cubicBezTo>
                          <a:pt x="63534" y="2582"/>
                          <a:pt x="62465" y="4720"/>
                          <a:pt x="61395" y="4720"/>
                        </a:cubicBezTo>
                        <a:lnTo>
                          <a:pt x="3651" y="33592"/>
                        </a:lnTo>
                        <a:cubicBezTo>
                          <a:pt x="2582" y="33592"/>
                          <a:pt x="2582" y="33592"/>
                          <a:pt x="2582" y="33592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F0502020204030204"/>
                      <a:ea typeface="阿里巴巴普惠体 2.0 55 Regular"/>
                      <a:cs typeface="+mn-cs"/>
                    </a:endParaRPr>
                  </a:p>
                </p:txBody>
              </p:sp>
              <p:sp>
                <p:nvSpPr>
                  <p:cNvPr id="422" name="任意多边形: 形状 421">
                    <a:extLst>
                      <a:ext uri="{FF2B5EF4-FFF2-40B4-BE49-F238E27FC236}">
                        <a16:creationId xmlns:a16="http://schemas.microsoft.com/office/drawing/2014/main" id="{1D9C50EA-1A17-4A26-A8C9-863C3DE42367}"/>
                      </a:ext>
                    </a:extLst>
                  </p:cNvPr>
                  <p:cNvSpPr/>
                  <p:nvPr/>
                </p:nvSpPr>
                <p:spPr>
                  <a:xfrm>
                    <a:off x="5544554" y="3095627"/>
                    <a:ext cx="62907" cy="33592"/>
                  </a:xfrm>
                  <a:custGeom>
                    <a:avLst/>
                    <a:gdLst>
                      <a:gd name="connsiteX0" fmla="*/ 2582 w 62907"/>
                      <a:gd name="connsiteY0" fmla="*/ 33592 h 33592"/>
                      <a:gd name="connsiteX1" fmla="*/ 443 w 62907"/>
                      <a:gd name="connsiteY1" fmla="*/ 32523 h 33592"/>
                      <a:gd name="connsiteX2" fmla="*/ 1512 w 62907"/>
                      <a:gd name="connsiteY2" fmla="*/ 29315 h 33592"/>
                      <a:gd name="connsiteX3" fmla="*/ 59256 w 62907"/>
                      <a:gd name="connsiteY3" fmla="*/ 443 h 33592"/>
                      <a:gd name="connsiteX4" fmla="*/ 62465 w 62907"/>
                      <a:gd name="connsiteY4" fmla="*/ 1512 h 33592"/>
                      <a:gd name="connsiteX5" fmla="*/ 61395 w 62907"/>
                      <a:gd name="connsiteY5" fmla="*/ 4720 h 33592"/>
                      <a:gd name="connsiteX6" fmla="*/ 3651 w 62907"/>
                      <a:gd name="connsiteY6" fmla="*/ 33592 h 33592"/>
                      <a:gd name="connsiteX7" fmla="*/ 2582 w 62907"/>
                      <a:gd name="connsiteY7" fmla="*/ 33592 h 3359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62907" h="33592">
                        <a:moveTo>
                          <a:pt x="2582" y="33592"/>
                        </a:moveTo>
                        <a:cubicBezTo>
                          <a:pt x="1512" y="33592"/>
                          <a:pt x="443" y="32523"/>
                          <a:pt x="443" y="32523"/>
                        </a:cubicBezTo>
                        <a:cubicBezTo>
                          <a:pt x="-626" y="31454"/>
                          <a:pt x="443" y="29315"/>
                          <a:pt x="1512" y="29315"/>
                        </a:cubicBezTo>
                        <a:lnTo>
                          <a:pt x="59256" y="443"/>
                        </a:lnTo>
                        <a:cubicBezTo>
                          <a:pt x="60326" y="-626"/>
                          <a:pt x="62465" y="443"/>
                          <a:pt x="62465" y="1512"/>
                        </a:cubicBezTo>
                        <a:cubicBezTo>
                          <a:pt x="63534" y="2582"/>
                          <a:pt x="62465" y="4720"/>
                          <a:pt x="61395" y="4720"/>
                        </a:cubicBezTo>
                        <a:lnTo>
                          <a:pt x="3651" y="33592"/>
                        </a:lnTo>
                        <a:cubicBezTo>
                          <a:pt x="3651" y="33592"/>
                          <a:pt x="2582" y="33592"/>
                          <a:pt x="2582" y="33592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F0502020204030204"/>
                      <a:ea typeface="阿里巴巴普惠体 2.0 55 Regular"/>
                      <a:cs typeface="+mn-cs"/>
                    </a:endParaRPr>
                  </a:p>
                </p:txBody>
              </p:sp>
              <p:sp>
                <p:nvSpPr>
                  <p:cNvPr id="423" name="任意多边形: 形状 422">
                    <a:extLst>
                      <a:ext uri="{FF2B5EF4-FFF2-40B4-BE49-F238E27FC236}">
                        <a16:creationId xmlns:a16="http://schemas.microsoft.com/office/drawing/2014/main" id="{70FBC346-B512-4327-9554-637ACCE50142}"/>
                      </a:ext>
                    </a:extLst>
                  </p:cNvPr>
                  <p:cNvSpPr/>
                  <p:nvPr/>
                </p:nvSpPr>
                <p:spPr>
                  <a:xfrm>
                    <a:off x="5544554" y="3115945"/>
                    <a:ext cx="62907" cy="33592"/>
                  </a:xfrm>
                  <a:custGeom>
                    <a:avLst/>
                    <a:gdLst>
                      <a:gd name="connsiteX0" fmla="*/ 2582 w 62907"/>
                      <a:gd name="connsiteY0" fmla="*/ 33592 h 33592"/>
                      <a:gd name="connsiteX1" fmla="*/ 443 w 62907"/>
                      <a:gd name="connsiteY1" fmla="*/ 32523 h 33592"/>
                      <a:gd name="connsiteX2" fmla="*/ 1512 w 62907"/>
                      <a:gd name="connsiteY2" fmla="*/ 29315 h 33592"/>
                      <a:gd name="connsiteX3" fmla="*/ 59256 w 62907"/>
                      <a:gd name="connsiteY3" fmla="*/ 443 h 33592"/>
                      <a:gd name="connsiteX4" fmla="*/ 62465 w 62907"/>
                      <a:gd name="connsiteY4" fmla="*/ 1512 h 33592"/>
                      <a:gd name="connsiteX5" fmla="*/ 61395 w 62907"/>
                      <a:gd name="connsiteY5" fmla="*/ 4720 h 33592"/>
                      <a:gd name="connsiteX6" fmla="*/ 3651 w 62907"/>
                      <a:gd name="connsiteY6" fmla="*/ 33592 h 33592"/>
                      <a:gd name="connsiteX7" fmla="*/ 2582 w 62907"/>
                      <a:gd name="connsiteY7" fmla="*/ 33592 h 3359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62907" h="33592">
                        <a:moveTo>
                          <a:pt x="2582" y="33592"/>
                        </a:moveTo>
                        <a:cubicBezTo>
                          <a:pt x="1512" y="33592"/>
                          <a:pt x="443" y="32523"/>
                          <a:pt x="443" y="32523"/>
                        </a:cubicBezTo>
                        <a:cubicBezTo>
                          <a:pt x="-626" y="31454"/>
                          <a:pt x="443" y="29315"/>
                          <a:pt x="1512" y="29315"/>
                        </a:cubicBezTo>
                        <a:lnTo>
                          <a:pt x="59256" y="443"/>
                        </a:lnTo>
                        <a:cubicBezTo>
                          <a:pt x="60326" y="-626"/>
                          <a:pt x="62465" y="443"/>
                          <a:pt x="62465" y="1512"/>
                        </a:cubicBezTo>
                        <a:cubicBezTo>
                          <a:pt x="63534" y="2582"/>
                          <a:pt x="62465" y="4720"/>
                          <a:pt x="61395" y="4720"/>
                        </a:cubicBezTo>
                        <a:lnTo>
                          <a:pt x="3651" y="33592"/>
                        </a:lnTo>
                        <a:cubicBezTo>
                          <a:pt x="3651" y="33592"/>
                          <a:pt x="2582" y="33592"/>
                          <a:pt x="2582" y="33592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F0502020204030204"/>
                      <a:ea typeface="阿里巴巴普惠体 2.0 55 Regular"/>
                      <a:cs typeface="+mn-cs"/>
                    </a:endParaRPr>
                  </a:p>
                </p:txBody>
              </p:sp>
              <p:sp>
                <p:nvSpPr>
                  <p:cNvPr id="424" name="任意多边形: 形状 423">
                    <a:extLst>
                      <a:ext uri="{FF2B5EF4-FFF2-40B4-BE49-F238E27FC236}">
                        <a16:creationId xmlns:a16="http://schemas.microsoft.com/office/drawing/2014/main" id="{5B2089DB-AF5F-44C6-B97A-78F10F3A4368}"/>
                      </a:ext>
                    </a:extLst>
                  </p:cNvPr>
                  <p:cNvSpPr/>
                  <p:nvPr/>
                </p:nvSpPr>
                <p:spPr>
                  <a:xfrm>
                    <a:off x="5593744" y="3123430"/>
                    <a:ext cx="42590" cy="22898"/>
                  </a:xfrm>
                  <a:custGeom>
                    <a:avLst/>
                    <a:gdLst>
                      <a:gd name="connsiteX0" fmla="*/ 2582 w 42590"/>
                      <a:gd name="connsiteY0" fmla="*/ 22899 h 22898"/>
                      <a:gd name="connsiteX1" fmla="*/ 443 w 42590"/>
                      <a:gd name="connsiteY1" fmla="*/ 21830 h 22898"/>
                      <a:gd name="connsiteX2" fmla="*/ 1512 w 42590"/>
                      <a:gd name="connsiteY2" fmla="*/ 18622 h 22898"/>
                      <a:gd name="connsiteX3" fmla="*/ 38939 w 42590"/>
                      <a:gd name="connsiteY3" fmla="*/ 443 h 22898"/>
                      <a:gd name="connsiteX4" fmla="*/ 42147 w 42590"/>
                      <a:gd name="connsiteY4" fmla="*/ 1512 h 22898"/>
                      <a:gd name="connsiteX5" fmla="*/ 41078 w 42590"/>
                      <a:gd name="connsiteY5" fmla="*/ 4720 h 22898"/>
                      <a:gd name="connsiteX6" fmla="*/ 3651 w 42590"/>
                      <a:gd name="connsiteY6" fmla="*/ 22899 h 22898"/>
                      <a:gd name="connsiteX7" fmla="*/ 2582 w 42590"/>
                      <a:gd name="connsiteY7" fmla="*/ 22899 h 2289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42590" h="22898">
                        <a:moveTo>
                          <a:pt x="2582" y="22899"/>
                        </a:moveTo>
                        <a:cubicBezTo>
                          <a:pt x="1512" y="22899"/>
                          <a:pt x="443" y="21830"/>
                          <a:pt x="443" y="21830"/>
                        </a:cubicBezTo>
                        <a:cubicBezTo>
                          <a:pt x="-626" y="20760"/>
                          <a:pt x="443" y="18622"/>
                          <a:pt x="1512" y="18622"/>
                        </a:cubicBezTo>
                        <a:lnTo>
                          <a:pt x="38939" y="443"/>
                        </a:lnTo>
                        <a:cubicBezTo>
                          <a:pt x="40008" y="-626"/>
                          <a:pt x="42147" y="443"/>
                          <a:pt x="42147" y="1512"/>
                        </a:cubicBezTo>
                        <a:cubicBezTo>
                          <a:pt x="43216" y="2582"/>
                          <a:pt x="42147" y="4720"/>
                          <a:pt x="41078" y="4720"/>
                        </a:cubicBezTo>
                        <a:lnTo>
                          <a:pt x="3651" y="22899"/>
                        </a:lnTo>
                        <a:cubicBezTo>
                          <a:pt x="3651" y="22899"/>
                          <a:pt x="2582" y="22899"/>
                          <a:pt x="2582" y="22899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F0502020204030204"/>
                      <a:ea typeface="阿里巴巴普惠体 2.0 55 Regular"/>
                      <a:cs typeface="+mn-cs"/>
                    </a:endParaRPr>
                  </a:p>
                </p:txBody>
              </p:sp>
              <p:sp>
                <p:nvSpPr>
                  <p:cNvPr id="425" name="任意多边形: 形状 424">
                    <a:extLst>
                      <a:ext uri="{FF2B5EF4-FFF2-40B4-BE49-F238E27FC236}">
                        <a16:creationId xmlns:a16="http://schemas.microsoft.com/office/drawing/2014/main" id="{499BE719-46EC-4883-B069-70FD4910E24C}"/>
                      </a:ext>
                    </a:extLst>
                  </p:cNvPr>
                  <p:cNvSpPr/>
                  <p:nvPr/>
                </p:nvSpPr>
                <p:spPr>
                  <a:xfrm>
                    <a:off x="5593744" y="3144817"/>
                    <a:ext cx="42590" cy="22898"/>
                  </a:xfrm>
                  <a:custGeom>
                    <a:avLst/>
                    <a:gdLst>
                      <a:gd name="connsiteX0" fmla="*/ 2582 w 42590"/>
                      <a:gd name="connsiteY0" fmla="*/ 22899 h 22898"/>
                      <a:gd name="connsiteX1" fmla="*/ 443 w 42590"/>
                      <a:gd name="connsiteY1" fmla="*/ 21830 h 22898"/>
                      <a:gd name="connsiteX2" fmla="*/ 1512 w 42590"/>
                      <a:gd name="connsiteY2" fmla="*/ 18622 h 22898"/>
                      <a:gd name="connsiteX3" fmla="*/ 38939 w 42590"/>
                      <a:gd name="connsiteY3" fmla="*/ 443 h 22898"/>
                      <a:gd name="connsiteX4" fmla="*/ 42147 w 42590"/>
                      <a:gd name="connsiteY4" fmla="*/ 1512 h 22898"/>
                      <a:gd name="connsiteX5" fmla="*/ 41078 w 42590"/>
                      <a:gd name="connsiteY5" fmla="*/ 4720 h 22898"/>
                      <a:gd name="connsiteX6" fmla="*/ 3651 w 42590"/>
                      <a:gd name="connsiteY6" fmla="*/ 22899 h 22898"/>
                      <a:gd name="connsiteX7" fmla="*/ 2582 w 42590"/>
                      <a:gd name="connsiteY7" fmla="*/ 22899 h 2289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42590" h="22898">
                        <a:moveTo>
                          <a:pt x="2582" y="22899"/>
                        </a:moveTo>
                        <a:cubicBezTo>
                          <a:pt x="1512" y="22899"/>
                          <a:pt x="443" y="21830"/>
                          <a:pt x="443" y="21830"/>
                        </a:cubicBezTo>
                        <a:cubicBezTo>
                          <a:pt x="-626" y="20760"/>
                          <a:pt x="443" y="18622"/>
                          <a:pt x="1512" y="18622"/>
                        </a:cubicBezTo>
                        <a:lnTo>
                          <a:pt x="38939" y="443"/>
                        </a:lnTo>
                        <a:cubicBezTo>
                          <a:pt x="40008" y="-626"/>
                          <a:pt x="42147" y="443"/>
                          <a:pt x="42147" y="1512"/>
                        </a:cubicBezTo>
                        <a:cubicBezTo>
                          <a:pt x="43216" y="2582"/>
                          <a:pt x="42147" y="4720"/>
                          <a:pt x="41078" y="4720"/>
                        </a:cubicBezTo>
                        <a:lnTo>
                          <a:pt x="3651" y="22899"/>
                        </a:lnTo>
                        <a:cubicBezTo>
                          <a:pt x="3651" y="22899"/>
                          <a:pt x="2582" y="22899"/>
                          <a:pt x="2582" y="22899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F0502020204030204"/>
                      <a:ea typeface="阿里巴巴普惠体 2.0 55 Regular"/>
                      <a:cs typeface="+mn-cs"/>
                    </a:endParaRPr>
                  </a:p>
                </p:txBody>
              </p:sp>
              <p:sp>
                <p:nvSpPr>
                  <p:cNvPr id="426" name="任意多边形: 形状 425">
                    <a:extLst>
                      <a:ext uri="{FF2B5EF4-FFF2-40B4-BE49-F238E27FC236}">
                        <a16:creationId xmlns:a16="http://schemas.microsoft.com/office/drawing/2014/main" id="{E87BA0DB-B4C0-47C1-8AE0-E0A8CC0555D0}"/>
                      </a:ext>
                    </a:extLst>
                  </p:cNvPr>
                  <p:cNvSpPr/>
                  <p:nvPr/>
                </p:nvSpPr>
                <p:spPr>
                  <a:xfrm>
                    <a:off x="5572357" y="3165134"/>
                    <a:ext cx="62907" cy="33592"/>
                  </a:xfrm>
                  <a:custGeom>
                    <a:avLst/>
                    <a:gdLst>
                      <a:gd name="connsiteX0" fmla="*/ 2582 w 62907"/>
                      <a:gd name="connsiteY0" fmla="*/ 33592 h 33592"/>
                      <a:gd name="connsiteX1" fmla="*/ 443 w 62907"/>
                      <a:gd name="connsiteY1" fmla="*/ 32523 h 33592"/>
                      <a:gd name="connsiteX2" fmla="*/ 1512 w 62907"/>
                      <a:gd name="connsiteY2" fmla="*/ 29315 h 33592"/>
                      <a:gd name="connsiteX3" fmla="*/ 59257 w 62907"/>
                      <a:gd name="connsiteY3" fmla="*/ 443 h 33592"/>
                      <a:gd name="connsiteX4" fmla="*/ 62465 w 62907"/>
                      <a:gd name="connsiteY4" fmla="*/ 1512 h 33592"/>
                      <a:gd name="connsiteX5" fmla="*/ 61395 w 62907"/>
                      <a:gd name="connsiteY5" fmla="*/ 4720 h 33592"/>
                      <a:gd name="connsiteX6" fmla="*/ 3651 w 62907"/>
                      <a:gd name="connsiteY6" fmla="*/ 33592 h 33592"/>
                      <a:gd name="connsiteX7" fmla="*/ 2582 w 62907"/>
                      <a:gd name="connsiteY7" fmla="*/ 33592 h 3359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62907" h="33592">
                        <a:moveTo>
                          <a:pt x="2582" y="33592"/>
                        </a:moveTo>
                        <a:cubicBezTo>
                          <a:pt x="1512" y="33592"/>
                          <a:pt x="443" y="32523"/>
                          <a:pt x="443" y="32523"/>
                        </a:cubicBezTo>
                        <a:cubicBezTo>
                          <a:pt x="-626" y="31454"/>
                          <a:pt x="443" y="29315"/>
                          <a:pt x="1512" y="29315"/>
                        </a:cubicBezTo>
                        <a:lnTo>
                          <a:pt x="59257" y="443"/>
                        </a:lnTo>
                        <a:cubicBezTo>
                          <a:pt x="60326" y="-626"/>
                          <a:pt x="62465" y="443"/>
                          <a:pt x="62465" y="1512"/>
                        </a:cubicBezTo>
                        <a:cubicBezTo>
                          <a:pt x="63534" y="2582"/>
                          <a:pt x="62465" y="4720"/>
                          <a:pt x="61395" y="4720"/>
                        </a:cubicBezTo>
                        <a:lnTo>
                          <a:pt x="3651" y="33592"/>
                        </a:lnTo>
                        <a:cubicBezTo>
                          <a:pt x="3651" y="33592"/>
                          <a:pt x="3651" y="33592"/>
                          <a:pt x="2582" y="33592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F0502020204030204"/>
                      <a:ea typeface="阿里巴巴普惠体 2.0 55 Regular"/>
                      <a:cs typeface="+mn-cs"/>
                    </a:endParaRPr>
                  </a:p>
                </p:txBody>
              </p:sp>
              <p:sp>
                <p:nvSpPr>
                  <p:cNvPr id="427" name="任意多边形: 形状 426">
                    <a:extLst>
                      <a:ext uri="{FF2B5EF4-FFF2-40B4-BE49-F238E27FC236}">
                        <a16:creationId xmlns:a16="http://schemas.microsoft.com/office/drawing/2014/main" id="{1D2BC525-2150-4281-8990-CF793695425B}"/>
                      </a:ext>
                    </a:extLst>
                  </p:cNvPr>
                  <p:cNvSpPr/>
                  <p:nvPr/>
                </p:nvSpPr>
                <p:spPr>
                  <a:xfrm>
                    <a:off x="5615130" y="3186521"/>
                    <a:ext cx="21203" cy="12205"/>
                  </a:xfrm>
                  <a:custGeom>
                    <a:avLst/>
                    <a:gdLst>
                      <a:gd name="connsiteX0" fmla="*/ 2582 w 21203"/>
                      <a:gd name="connsiteY0" fmla="*/ 12206 h 12205"/>
                      <a:gd name="connsiteX1" fmla="*/ 443 w 21203"/>
                      <a:gd name="connsiteY1" fmla="*/ 11136 h 12205"/>
                      <a:gd name="connsiteX2" fmla="*/ 1512 w 21203"/>
                      <a:gd name="connsiteY2" fmla="*/ 7928 h 12205"/>
                      <a:gd name="connsiteX3" fmla="*/ 17552 w 21203"/>
                      <a:gd name="connsiteY3" fmla="*/ 443 h 12205"/>
                      <a:gd name="connsiteX4" fmla="*/ 20760 w 21203"/>
                      <a:gd name="connsiteY4" fmla="*/ 1512 h 12205"/>
                      <a:gd name="connsiteX5" fmla="*/ 19691 w 21203"/>
                      <a:gd name="connsiteY5" fmla="*/ 4720 h 12205"/>
                      <a:gd name="connsiteX6" fmla="*/ 3651 w 21203"/>
                      <a:gd name="connsiteY6" fmla="*/ 12206 h 12205"/>
                      <a:gd name="connsiteX7" fmla="*/ 2582 w 21203"/>
                      <a:gd name="connsiteY7" fmla="*/ 12206 h 1220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21203" h="12205">
                        <a:moveTo>
                          <a:pt x="2582" y="12206"/>
                        </a:moveTo>
                        <a:cubicBezTo>
                          <a:pt x="1512" y="12206"/>
                          <a:pt x="443" y="11136"/>
                          <a:pt x="443" y="11136"/>
                        </a:cubicBezTo>
                        <a:cubicBezTo>
                          <a:pt x="-626" y="10067"/>
                          <a:pt x="443" y="7928"/>
                          <a:pt x="1512" y="7928"/>
                        </a:cubicBezTo>
                        <a:lnTo>
                          <a:pt x="17552" y="443"/>
                        </a:lnTo>
                        <a:cubicBezTo>
                          <a:pt x="18622" y="-626"/>
                          <a:pt x="20760" y="443"/>
                          <a:pt x="20760" y="1512"/>
                        </a:cubicBezTo>
                        <a:cubicBezTo>
                          <a:pt x="21830" y="2582"/>
                          <a:pt x="20760" y="4720"/>
                          <a:pt x="19691" y="4720"/>
                        </a:cubicBezTo>
                        <a:lnTo>
                          <a:pt x="3651" y="12206"/>
                        </a:lnTo>
                        <a:cubicBezTo>
                          <a:pt x="2582" y="12206"/>
                          <a:pt x="2582" y="12206"/>
                          <a:pt x="2582" y="12206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F0502020204030204"/>
                      <a:ea typeface="阿里巴巴普惠体 2.0 55 Regular"/>
                      <a:cs typeface="+mn-cs"/>
                    </a:endParaRPr>
                  </a:p>
                </p:txBody>
              </p:sp>
              <p:sp>
                <p:nvSpPr>
                  <p:cNvPr id="428" name="任意多边形: 形状 427">
                    <a:extLst>
                      <a:ext uri="{FF2B5EF4-FFF2-40B4-BE49-F238E27FC236}">
                        <a16:creationId xmlns:a16="http://schemas.microsoft.com/office/drawing/2014/main" id="{6CBD069A-5531-4521-B6A9-E1E27F974E40}"/>
                      </a:ext>
                    </a:extLst>
                  </p:cNvPr>
                  <p:cNvSpPr/>
                  <p:nvPr/>
                </p:nvSpPr>
                <p:spPr>
                  <a:xfrm>
                    <a:off x="5615130" y="2971584"/>
                    <a:ext cx="27619" cy="16483"/>
                  </a:xfrm>
                  <a:custGeom>
                    <a:avLst/>
                    <a:gdLst>
                      <a:gd name="connsiteX0" fmla="*/ 2582 w 27619"/>
                      <a:gd name="connsiteY0" fmla="*/ 16483 h 16483"/>
                      <a:gd name="connsiteX1" fmla="*/ 443 w 27619"/>
                      <a:gd name="connsiteY1" fmla="*/ 15414 h 16483"/>
                      <a:gd name="connsiteX2" fmla="*/ 1512 w 27619"/>
                      <a:gd name="connsiteY2" fmla="*/ 12206 h 16483"/>
                      <a:gd name="connsiteX3" fmla="*/ 23968 w 27619"/>
                      <a:gd name="connsiteY3" fmla="*/ 443 h 16483"/>
                      <a:gd name="connsiteX4" fmla="*/ 27176 w 27619"/>
                      <a:gd name="connsiteY4" fmla="*/ 1512 h 16483"/>
                      <a:gd name="connsiteX5" fmla="*/ 26107 w 27619"/>
                      <a:gd name="connsiteY5" fmla="*/ 4720 h 16483"/>
                      <a:gd name="connsiteX6" fmla="*/ 3651 w 27619"/>
                      <a:gd name="connsiteY6" fmla="*/ 16483 h 16483"/>
                      <a:gd name="connsiteX7" fmla="*/ 2582 w 27619"/>
                      <a:gd name="connsiteY7" fmla="*/ 16483 h 1648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27619" h="16483">
                        <a:moveTo>
                          <a:pt x="2582" y="16483"/>
                        </a:moveTo>
                        <a:cubicBezTo>
                          <a:pt x="1512" y="16483"/>
                          <a:pt x="443" y="15414"/>
                          <a:pt x="443" y="15414"/>
                        </a:cubicBezTo>
                        <a:cubicBezTo>
                          <a:pt x="-626" y="14344"/>
                          <a:pt x="443" y="12206"/>
                          <a:pt x="1512" y="12206"/>
                        </a:cubicBezTo>
                        <a:lnTo>
                          <a:pt x="23968" y="443"/>
                        </a:lnTo>
                        <a:cubicBezTo>
                          <a:pt x="25038" y="-626"/>
                          <a:pt x="27176" y="443"/>
                          <a:pt x="27176" y="1512"/>
                        </a:cubicBezTo>
                        <a:cubicBezTo>
                          <a:pt x="28246" y="2582"/>
                          <a:pt x="27176" y="4720"/>
                          <a:pt x="26107" y="4720"/>
                        </a:cubicBezTo>
                        <a:lnTo>
                          <a:pt x="3651" y="16483"/>
                        </a:lnTo>
                        <a:cubicBezTo>
                          <a:pt x="2582" y="16483"/>
                          <a:pt x="2582" y="16483"/>
                          <a:pt x="2582" y="16483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F0502020204030204"/>
                      <a:ea typeface="阿里巴巴普惠体 2.0 55 Regular"/>
                      <a:cs typeface="+mn-cs"/>
                    </a:endParaRPr>
                  </a:p>
                </p:txBody>
              </p:sp>
              <p:sp>
                <p:nvSpPr>
                  <p:cNvPr id="429" name="任意多边形: 形状 428">
                    <a:extLst>
                      <a:ext uri="{FF2B5EF4-FFF2-40B4-BE49-F238E27FC236}">
                        <a16:creationId xmlns:a16="http://schemas.microsoft.com/office/drawing/2014/main" id="{55D13C14-0FC9-476E-92F8-CC80C0FA24B4}"/>
                      </a:ext>
                    </a:extLst>
                  </p:cNvPr>
                  <p:cNvSpPr/>
                  <p:nvPr/>
                </p:nvSpPr>
                <p:spPr>
                  <a:xfrm>
                    <a:off x="5615130" y="2992971"/>
                    <a:ext cx="27619" cy="16483"/>
                  </a:xfrm>
                  <a:custGeom>
                    <a:avLst/>
                    <a:gdLst>
                      <a:gd name="connsiteX0" fmla="*/ 2582 w 27619"/>
                      <a:gd name="connsiteY0" fmla="*/ 16483 h 16483"/>
                      <a:gd name="connsiteX1" fmla="*/ 443 w 27619"/>
                      <a:gd name="connsiteY1" fmla="*/ 15414 h 16483"/>
                      <a:gd name="connsiteX2" fmla="*/ 1512 w 27619"/>
                      <a:gd name="connsiteY2" fmla="*/ 12206 h 16483"/>
                      <a:gd name="connsiteX3" fmla="*/ 23968 w 27619"/>
                      <a:gd name="connsiteY3" fmla="*/ 443 h 16483"/>
                      <a:gd name="connsiteX4" fmla="*/ 27176 w 27619"/>
                      <a:gd name="connsiteY4" fmla="*/ 1512 h 16483"/>
                      <a:gd name="connsiteX5" fmla="*/ 26107 w 27619"/>
                      <a:gd name="connsiteY5" fmla="*/ 4720 h 16483"/>
                      <a:gd name="connsiteX6" fmla="*/ 3651 w 27619"/>
                      <a:gd name="connsiteY6" fmla="*/ 16483 h 16483"/>
                      <a:gd name="connsiteX7" fmla="*/ 2582 w 27619"/>
                      <a:gd name="connsiteY7" fmla="*/ 16483 h 1648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27619" h="16483">
                        <a:moveTo>
                          <a:pt x="2582" y="16483"/>
                        </a:moveTo>
                        <a:cubicBezTo>
                          <a:pt x="1512" y="16483"/>
                          <a:pt x="443" y="15414"/>
                          <a:pt x="443" y="15414"/>
                        </a:cubicBezTo>
                        <a:cubicBezTo>
                          <a:pt x="-626" y="14344"/>
                          <a:pt x="443" y="12206"/>
                          <a:pt x="1512" y="12206"/>
                        </a:cubicBezTo>
                        <a:lnTo>
                          <a:pt x="23968" y="443"/>
                        </a:lnTo>
                        <a:cubicBezTo>
                          <a:pt x="25038" y="-626"/>
                          <a:pt x="27176" y="443"/>
                          <a:pt x="27176" y="1512"/>
                        </a:cubicBezTo>
                        <a:cubicBezTo>
                          <a:pt x="28246" y="2582"/>
                          <a:pt x="27176" y="4720"/>
                          <a:pt x="26107" y="4720"/>
                        </a:cubicBezTo>
                        <a:lnTo>
                          <a:pt x="3651" y="16483"/>
                        </a:lnTo>
                        <a:cubicBezTo>
                          <a:pt x="2582" y="16483"/>
                          <a:pt x="2582" y="16483"/>
                          <a:pt x="2582" y="16483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F0502020204030204"/>
                      <a:ea typeface="阿里巴巴普惠体 2.0 55 Regular"/>
                      <a:cs typeface="+mn-cs"/>
                    </a:endParaRPr>
                  </a:p>
                </p:txBody>
              </p:sp>
              <p:sp>
                <p:nvSpPr>
                  <p:cNvPr id="430" name="任意多边形: 形状 429">
                    <a:extLst>
                      <a:ext uri="{FF2B5EF4-FFF2-40B4-BE49-F238E27FC236}">
                        <a16:creationId xmlns:a16="http://schemas.microsoft.com/office/drawing/2014/main" id="{4F74562F-E277-41A2-BAB6-72961590D3D5}"/>
                      </a:ext>
                    </a:extLst>
                  </p:cNvPr>
                  <p:cNvSpPr/>
                  <p:nvPr/>
                </p:nvSpPr>
                <p:spPr>
                  <a:xfrm>
                    <a:off x="5635448" y="2997248"/>
                    <a:ext cx="42590" cy="22899"/>
                  </a:xfrm>
                  <a:custGeom>
                    <a:avLst/>
                    <a:gdLst>
                      <a:gd name="connsiteX0" fmla="*/ 2582 w 42590"/>
                      <a:gd name="connsiteY0" fmla="*/ 22899 h 22899"/>
                      <a:gd name="connsiteX1" fmla="*/ 443 w 42590"/>
                      <a:gd name="connsiteY1" fmla="*/ 21830 h 22899"/>
                      <a:gd name="connsiteX2" fmla="*/ 1512 w 42590"/>
                      <a:gd name="connsiteY2" fmla="*/ 18622 h 22899"/>
                      <a:gd name="connsiteX3" fmla="*/ 38939 w 42590"/>
                      <a:gd name="connsiteY3" fmla="*/ 443 h 22899"/>
                      <a:gd name="connsiteX4" fmla="*/ 42147 w 42590"/>
                      <a:gd name="connsiteY4" fmla="*/ 1512 h 22899"/>
                      <a:gd name="connsiteX5" fmla="*/ 41078 w 42590"/>
                      <a:gd name="connsiteY5" fmla="*/ 4720 h 22899"/>
                      <a:gd name="connsiteX6" fmla="*/ 3651 w 42590"/>
                      <a:gd name="connsiteY6" fmla="*/ 22899 h 22899"/>
                      <a:gd name="connsiteX7" fmla="*/ 2582 w 42590"/>
                      <a:gd name="connsiteY7" fmla="*/ 22899 h 2289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42590" h="22899">
                        <a:moveTo>
                          <a:pt x="2582" y="22899"/>
                        </a:moveTo>
                        <a:cubicBezTo>
                          <a:pt x="1512" y="22899"/>
                          <a:pt x="443" y="21830"/>
                          <a:pt x="443" y="21830"/>
                        </a:cubicBezTo>
                        <a:cubicBezTo>
                          <a:pt x="-626" y="20760"/>
                          <a:pt x="443" y="18622"/>
                          <a:pt x="1512" y="18622"/>
                        </a:cubicBezTo>
                        <a:lnTo>
                          <a:pt x="38939" y="443"/>
                        </a:lnTo>
                        <a:cubicBezTo>
                          <a:pt x="40009" y="-626"/>
                          <a:pt x="42147" y="443"/>
                          <a:pt x="42147" y="1512"/>
                        </a:cubicBezTo>
                        <a:cubicBezTo>
                          <a:pt x="43216" y="2582"/>
                          <a:pt x="42147" y="4720"/>
                          <a:pt x="41078" y="4720"/>
                        </a:cubicBezTo>
                        <a:lnTo>
                          <a:pt x="3651" y="22899"/>
                        </a:lnTo>
                        <a:cubicBezTo>
                          <a:pt x="3651" y="22899"/>
                          <a:pt x="3651" y="22899"/>
                          <a:pt x="2582" y="22899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F0502020204030204"/>
                      <a:ea typeface="阿里巴巴普惠体 2.0 55 Regular"/>
                      <a:cs typeface="+mn-cs"/>
                    </a:endParaRPr>
                  </a:p>
                </p:txBody>
              </p:sp>
              <p:sp>
                <p:nvSpPr>
                  <p:cNvPr id="431" name="任意多边形: 形状 430">
                    <a:extLst>
                      <a:ext uri="{FF2B5EF4-FFF2-40B4-BE49-F238E27FC236}">
                        <a16:creationId xmlns:a16="http://schemas.microsoft.com/office/drawing/2014/main" id="{D38A1777-0D2A-49B5-93E9-564186C1C64A}"/>
                      </a:ext>
                    </a:extLst>
                  </p:cNvPr>
                  <p:cNvSpPr/>
                  <p:nvPr/>
                </p:nvSpPr>
                <p:spPr>
                  <a:xfrm>
                    <a:off x="5607645" y="3018635"/>
                    <a:ext cx="70392" cy="36800"/>
                  </a:xfrm>
                  <a:custGeom>
                    <a:avLst/>
                    <a:gdLst>
                      <a:gd name="connsiteX0" fmla="*/ 2582 w 70392"/>
                      <a:gd name="connsiteY0" fmla="*/ 36800 h 36800"/>
                      <a:gd name="connsiteX1" fmla="*/ 443 w 70392"/>
                      <a:gd name="connsiteY1" fmla="*/ 35731 h 36800"/>
                      <a:gd name="connsiteX2" fmla="*/ 1512 w 70392"/>
                      <a:gd name="connsiteY2" fmla="*/ 32523 h 36800"/>
                      <a:gd name="connsiteX3" fmla="*/ 66742 w 70392"/>
                      <a:gd name="connsiteY3" fmla="*/ 443 h 36800"/>
                      <a:gd name="connsiteX4" fmla="*/ 69950 w 70392"/>
                      <a:gd name="connsiteY4" fmla="*/ 1512 h 36800"/>
                      <a:gd name="connsiteX5" fmla="*/ 68881 w 70392"/>
                      <a:gd name="connsiteY5" fmla="*/ 4720 h 36800"/>
                      <a:gd name="connsiteX6" fmla="*/ 3651 w 70392"/>
                      <a:gd name="connsiteY6" fmla="*/ 36800 h 36800"/>
                      <a:gd name="connsiteX7" fmla="*/ 2582 w 70392"/>
                      <a:gd name="connsiteY7" fmla="*/ 36800 h 368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70392" h="36800">
                        <a:moveTo>
                          <a:pt x="2582" y="36800"/>
                        </a:moveTo>
                        <a:cubicBezTo>
                          <a:pt x="1512" y="36800"/>
                          <a:pt x="443" y="35731"/>
                          <a:pt x="443" y="35731"/>
                        </a:cubicBezTo>
                        <a:cubicBezTo>
                          <a:pt x="-626" y="34662"/>
                          <a:pt x="443" y="32523"/>
                          <a:pt x="1512" y="32523"/>
                        </a:cubicBezTo>
                        <a:lnTo>
                          <a:pt x="66742" y="443"/>
                        </a:lnTo>
                        <a:cubicBezTo>
                          <a:pt x="67811" y="-626"/>
                          <a:pt x="69950" y="443"/>
                          <a:pt x="69950" y="1512"/>
                        </a:cubicBezTo>
                        <a:cubicBezTo>
                          <a:pt x="71019" y="2582"/>
                          <a:pt x="69950" y="4720"/>
                          <a:pt x="68881" y="4720"/>
                        </a:cubicBezTo>
                        <a:lnTo>
                          <a:pt x="3651" y="36800"/>
                        </a:lnTo>
                        <a:cubicBezTo>
                          <a:pt x="3651" y="36800"/>
                          <a:pt x="2582" y="36800"/>
                          <a:pt x="2582" y="3680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F0502020204030204"/>
                      <a:ea typeface="阿里巴巴普惠体 2.0 55 Regular"/>
                      <a:cs typeface="+mn-cs"/>
                    </a:endParaRPr>
                  </a:p>
                </p:txBody>
              </p:sp>
              <p:sp>
                <p:nvSpPr>
                  <p:cNvPr id="432" name="任意多边形: 形状 431">
                    <a:extLst>
                      <a:ext uri="{FF2B5EF4-FFF2-40B4-BE49-F238E27FC236}">
                        <a16:creationId xmlns:a16="http://schemas.microsoft.com/office/drawing/2014/main" id="{F5CC83DD-5117-4995-9BDA-E251BA826963}"/>
                      </a:ext>
                    </a:extLst>
                  </p:cNvPr>
                  <p:cNvSpPr/>
                  <p:nvPr/>
                </p:nvSpPr>
                <p:spPr>
                  <a:xfrm>
                    <a:off x="5635448" y="3038952"/>
                    <a:ext cx="42590" cy="22899"/>
                  </a:xfrm>
                  <a:custGeom>
                    <a:avLst/>
                    <a:gdLst>
                      <a:gd name="connsiteX0" fmla="*/ 2582 w 42590"/>
                      <a:gd name="connsiteY0" fmla="*/ 22899 h 22899"/>
                      <a:gd name="connsiteX1" fmla="*/ 443 w 42590"/>
                      <a:gd name="connsiteY1" fmla="*/ 21830 h 22899"/>
                      <a:gd name="connsiteX2" fmla="*/ 1512 w 42590"/>
                      <a:gd name="connsiteY2" fmla="*/ 18622 h 22899"/>
                      <a:gd name="connsiteX3" fmla="*/ 38939 w 42590"/>
                      <a:gd name="connsiteY3" fmla="*/ 443 h 22899"/>
                      <a:gd name="connsiteX4" fmla="*/ 42147 w 42590"/>
                      <a:gd name="connsiteY4" fmla="*/ 1512 h 22899"/>
                      <a:gd name="connsiteX5" fmla="*/ 41078 w 42590"/>
                      <a:gd name="connsiteY5" fmla="*/ 4720 h 22899"/>
                      <a:gd name="connsiteX6" fmla="*/ 3651 w 42590"/>
                      <a:gd name="connsiteY6" fmla="*/ 22899 h 22899"/>
                      <a:gd name="connsiteX7" fmla="*/ 2582 w 42590"/>
                      <a:gd name="connsiteY7" fmla="*/ 22899 h 2289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42590" h="22899">
                        <a:moveTo>
                          <a:pt x="2582" y="22899"/>
                        </a:moveTo>
                        <a:cubicBezTo>
                          <a:pt x="1512" y="22899"/>
                          <a:pt x="443" y="21830"/>
                          <a:pt x="443" y="21830"/>
                        </a:cubicBezTo>
                        <a:cubicBezTo>
                          <a:pt x="-626" y="20760"/>
                          <a:pt x="443" y="18622"/>
                          <a:pt x="1512" y="18622"/>
                        </a:cubicBezTo>
                        <a:lnTo>
                          <a:pt x="38939" y="443"/>
                        </a:lnTo>
                        <a:cubicBezTo>
                          <a:pt x="40009" y="-626"/>
                          <a:pt x="42147" y="443"/>
                          <a:pt x="42147" y="1512"/>
                        </a:cubicBezTo>
                        <a:cubicBezTo>
                          <a:pt x="43216" y="2582"/>
                          <a:pt x="42147" y="4720"/>
                          <a:pt x="41078" y="4720"/>
                        </a:cubicBezTo>
                        <a:lnTo>
                          <a:pt x="3651" y="22899"/>
                        </a:lnTo>
                        <a:cubicBezTo>
                          <a:pt x="3651" y="22899"/>
                          <a:pt x="3651" y="22899"/>
                          <a:pt x="2582" y="22899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F0502020204030204"/>
                      <a:ea typeface="阿里巴巴普惠体 2.0 55 Regular"/>
                      <a:cs typeface="+mn-cs"/>
                    </a:endParaRPr>
                  </a:p>
                </p:txBody>
              </p:sp>
              <p:sp>
                <p:nvSpPr>
                  <p:cNvPr id="433" name="任意多边形: 形状 432">
                    <a:extLst>
                      <a:ext uri="{FF2B5EF4-FFF2-40B4-BE49-F238E27FC236}">
                        <a16:creationId xmlns:a16="http://schemas.microsoft.com/office/drawing/2014/main" id="{5DF30C62-1BCB-4F9A-BCDA-42F58D31CB62}"/>
                      </a:ext>
                    </a:extLst>
                  </p:cNvPr>
                  <p:cNvSpPr/>
                  <p:nvPr/>
                </p:nvSpPr>
                <p:spPr>
                  <a:xfrm>
                    <a:off x="5615130" y="3071032"/>
                    <a:ext cx="42590" cy="22899"/>
                  </a:xfrm>
                  <a:custGeom>
                    <a:avLst/>
                    <a:gdLst>
                      <a:gd name="connsiteX0" fmla="*/ 2582 w 42590"/>
                      <a:gd name="connsiteY0" fmla="*/ 22899 h 22899"/>
                      <a:gd name="connsiteX1" fmla="*/ 443 w 42590"/>
                      <a:gd name="connsiteY1" fmla="*/ 21830 h 22899"/>
                      <a:gd name="connsiteX2" fmla="*/ 1512 w 42590"/>
                      <a:gd name="connsiteY2" fmla="*/ 18622 h 22899"/>
                      <a:gd name="connsiteX3" fmla="*/ 38939 w 42590"/>
                      <a:gd name="connsiteY3" fmla="*/ 443 h 22899"/>
                      <a:gd name="connsiteX4" fmla="*/ 42147 w 42590"/>
                      <a:gd name="connsiteY4" fmla="*/ 1512 h 22899"/>
                      <a:gd name="connsiteX5" fmla="*/ 41078 w 42590"/>
                      <a:gd name="connsiteY5" fmla="*/ 4720 h 22899"/>
                      <a:gd name="connsiteX6" fmla="*/ 3651 w 42590"/>
                      <a:gd name="connsiteY6" fmla="*/ 22899 h 22899"/>
                      <a:gd name="connsiteX7" fmla="*/ 2582 w 42590"/>
                      <a:gd name="connsiteY7" fmla="*/ 22899 h 2289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42590" h="22899">
                        <a:moveTo>
                          <a:pt x="2582" y="22899"/>
                        </a:moveTo>
                        <a:cubicBezTo>
                          <a:pt x="1512" y="22899"/>
                          <a:pt x="443" y="21830"/>
                          <a:pt x="443" y="21830"/>
                        </a:cubicBezTo>
                        <a:cubicBezTo>
                          <a:pt x="-626" y="20760"/>
                          <a:pt x="443" y="18622"/>
                          <a:pt x="1512" y="18622"/>
                        </a:cubicBezTo>
                        <a:lnTo>
                          <a:pt x="38939" y="443"/>
                        </a:lnTo>
                        <a:cubicBezTo>
                          <a:pt x="40008" y="-626"/>
                          <a:pt x="42147" y="443"/>
                          <a:pt x="42147" y="1512"/>
                        </a:cubicBezTo>
                        <a:cubicBezTo>
                          <a:pt x="43216" y="2582"/>
                          <a:pt x="42147" y="4720"/>
                          <a:pt x="41078" y="4720"/>
                        </a:cubicBezTo>
                        <a:lnTo>
                          <a:pt x="3651" y="22899"/>
                        </a:lnTo>
                        <a:cubicBezTo>
                          <a:pt x="2582" y="22899"/>
                          <a:pt x="2582" y="22899"/>
                          <a:pt x="2582" y="22899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F0502020204030204"/>
                      <a:ea typeface="阿里巴巴普惠体 2.0 55 Regular"/>
                      <a:cs typeface="+mn-cs"/>
                    </a:endParaRPr>
                  </a:p>
                </p:txBody>
              </p:sp>
              <p:sp>
                <p:nvSpPr>
                  <p:cNvPr id="434" name="任意多边形: 形状 433">
                    <a:extLst>
                      <a:ext uri="{FF2B5EF4-FFF2-40B4-BE49-F238E27FC236}">
                        <a16:creationId xmlns:a16="http://schemas.microsoft.com/office/drawing/2014/main" id="{1F35381B-23FF-418C-8A2C-7D1279D0722D}"/>
                      </a:ext>
                    </a:extLst>
                  </p:cNvPr>
                  <p:cNvSpPr/>
                  <p:nvPr/>
                </p:nvSpPr>
                <p:spPr>
                  <a:xfrm>
                    <a:off x="5615130" y="3092419"/>
                    <a:ext cx="42590" cy="22899"/>
                  </a:xfrm>
                  <a:custGeom>
                    <a:avLst/>
                    <a:gdLst>
                      <a:gd name="connsiteX0" fmla="*/ 2582 w 42590"/>
                      <a:gd name="connsiteY0" fmla="*/ 22899 h 22899"/>
                      <a:gd name="connsiteX1" fmla="*/ 443 w 42590"/>
                      <a:gd name="connsiteY1" fmla="*/ 21830 h 22899"/>
                      <a:gd name="connsiteX2" fmla="*/ 1512 w 42590"/>
                      <a:gd name="connsiteY2" fmla="*/ 18622 h 22899"/>
                      <a:gd name="connsiteX3" fmla="*/ 38939 w 42590"/>
                      <a:gd name="connsiteY3" fmla="*/ 443 h 22899"/>
                      <a:gd name="connsiteX4" fmla="*/ 42147 w 42590"/>
                      <a:gd name="connsiteY4" fmla="*/ 1512 h 22899"/>
                      <a:gd name="connsiteX5" fmla="*/ 41078 w 42590"/>
                      <a:gd name="connsiteY5" fmla="*/ 4720 h 22899"/>
                      <a:gd name="connsiteX6" fmla="*/ 3651 w 42590"/>
                      <a:gd name="connsiteY6" fmla="*/ 22899 h 22899"/>
                      <a:gd name="connsiteX7" fmla="*/ 2582 w 42590"/>
                      <a:gd name="connsiteY7" fmla="*/ 22899 h 2289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42590" h="22899">
                        <a:moveTo>
                          <a:pt x="2582" y="22899"/>
                        </a:moveTo>
                        <a:cubicBezTo>
                          <a:pt x="1512" y="22899"/>
                          <a:pt x="443" y="21830"/>
                          <a:pt x="443" y="21830"/>
                        </a:cubicBezTo>
                        <a:cubicBezTo>
                          <a:pt x="-626" y="20760"/>
                          <a:pt x="443" y="18622"/>
                          <a:pt x="1512" y="18622"/>
                        </a:cubicBezTo>
                        <a:lnTo>
                          <a:pt x="38939" y="443"/>
                        </a:lnTo>
                        <a:cubicBezTo>
                          <a:pt x="40008" y="-626"/>
                          <a:pt x="42147" y="443"/>
                          <a:pt x="42147" y="1512"/>
                        </a:cubicBezTo>
                        <a:cubicBezTo>
                          <a:pt x="43216" y="2582"/>
                          <a:pt x="42147" y="4720"/>
                          <a:pt x="41078" y="4720"/>
                        </a:cubicBezTo>
                        <a:lnTo>
                          <a:pt x="3651" y="22899"/>
                        </a:lnTo>
                        <a:cubicBezTo>
                          <a:pt x="2582" y="21830"/>
                          <a:pt x="2582" y="22899"/>
                          <a:pt x="2582" y="22899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F0502020204030204"/>
                      <a:ea typeface="阿里巴巴普惠体 2.0 55 Regular"/>
                      <a:cs typeface="+mn-cs"/>
                    </a:endParaRPr>
                  </a:p>
                </p:txBody>
              </p:sp>
              <p:sp>
                <p:nvSpPr>
                  <p:cNvPr id="435" name="任意多边形: 形状 434">
                    <a:extLst>
                      <a:ext uri="{FF2B5EF4-FFF2-40B4-BE49-F238E27FC236}">
                        <a16:creationId xmlns:a16="http://schemas.microsoft.com/office/drawing/2014/main" id="{586CE332-41BA-403D-B614-FEE1269E8B47}"/>
                      </a:ext>
                    </a:extLst>
                  </p:cNvPr>
                  <p:cNvSpPr/>
                  <p:nvPr/>
                </p:nvSpPr>
                <p:spPr>
                  <a:xfrm>
                    <a:off x="5642933" y="3098835"/>
                    <a:ext cx="42590" cy="22899"/>
                  </a:xfrm>
                  <a:custGeom>
                    <a:avLst/>
                    <a:gdLst>
                      <a:gd name="connsiteX0" fmla="*/ 2582 w 42590"/>
                      <a:gd name="connsiteY0" fmla="*/ 22899 h 22899"/>
                      <a:gd name="connsiteX1" fmla="*/ 443 w 42590"/>
                      <a:gd name="connsiteY1" fmla="*/ 21830 h 22899"/>
                      <a:gd name="connsiteX2" fmla="*/ 1512 w 42590"/>
                      <a:gd name="connsiteY2" fmla="*/ 18622 h 22899"/>
                      <a:gd name="connsiteX3" fmla="*/ 38939 w 42590"/>
                      <a:gd name="connsiteY3" fmla="*/ 443 h 22899"/>
                      <a:gd name="connsiteX4" fmla="*/ 42147 w 42590"/>
                      <a:gd name="connsiteY4" fmla="*/ 1512 h 22899"/>
                      <a:gd name="connsiteX5" fmla="*/ 41078 w 42590"/>
                      <a:gd name="connsiteY5" fmla="*/ 4720 h 22899"/>
                      <a:gd name="connsiteX6" fmla="*/ 3651 w 42590"/>
                      <a:gd name="connsiteY6" fmla="*/ 22899 h 22899"/>
                      <a:gd name="connsiteX7" fmla="*/ 2582 w 42590"/>
                      <a:gd name="connsiteY7" fmla="*/ 22899 h 2289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42590" h="22899">
                        <a:moveTo>
                          <a:pt x="2582" y="22899"/>
                        </a:moveTo>
                        <a:cubicBezTo>
                          <a:pt x="1512" y="22899"/>
                          <a:pt x="443" y="21830"/>
                          <a:pt x="443" y="21830"/>
                        </a:cubicBezTo>
                        <a:cubicBezTo>
                          <a:pt x="-626" y="20760"/>
                          <a:pt x="443" y="18622"/>
                          <a:pt x="1512" y="18622"/>
                        </a:cubicBezTo>
                        <a:lnTo>
                          <a:pt x="38939" y="443"/>
                        </a:lnTo>
                        <a:cubicBezTo>
                          <a:pt x="40008" y="-626"/>
                          <a:pt x="42147" y="443"/>
                          <a:pt x="42147" y="1512"/>
                        </a:cubicBezTo>
                        <a:cubicBezTo>
                          <a:pt x="43216" y="2582"/>
                          <a:pt x="42147" y="4720"/>
                          <a:pt x="41078" y="4720"/>
                        </a:cubicBezTo>
                        <a:lnTo>
                          <a:pt x="3651" y="22899"/>
                        </a:lnTo>
                        <a:cubicBezTo>
                          <a:pt x="3651" y="22899"/>
                          <a:pt x="2582" y="22899"/>
                          <a:pt x="2582" y="22899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F0502020204030204"/>
                      <a:ea typeface="阿里巴巴普惠体 2.0 55 Regular"/>
                      <a:cs typeface="+mn-cs"/>
                    </a:endParaRPr>
                  </a:p>
                </p:txBody>
              </p:sp>
              <p:sp>
                <p:nvSpPr>
                  <p:cNvPr id="436" name="任意多边形: 形状 435">
                    <a:extLst>
                      <a:ext uri="{FF2B5EF4-FFF2-40B4-BE49-F238E27FC236}">
                        <a16:creationId xmlns:a16="http://schemas.microsoft.com/office/drawing/2014/main" id="{4FF717F7-00E5-41D5-9B5B-8EA6CE0E13DE}"/>
                      </a:ext>
                    </a:extLst>
                  </p:cNvPr>
                  <p:cNvSpPr/>
                  <p:nvPr/>
                </p:nvSpPr>
                <p:spPr>
                  <a:xfrm>
                    <a:off x="5642933" y="3120222"/>
                    <a:ext cx="42590" cy="22899"/>
                  </a:xfrm>
                  <a:custGeom>
                    <a:avLst/>
                    <a:gdLst>
                      <a:gd name="connsiteX0" fmla="*/ 2582 w 42590"/>
                      <a:gd name="connsiteY0" fmla="*/ 22899 h 22899"/>
                      <a:gd name="connsiteX1" fmla="*/ 443 w 42590"/>
                      <a:gd name="connsiteY1" fmla="*/ 21830 h 22899"/>
                      <a:gd name="connsiteX2" fmla="*/ 1512 w 42590"/>
                      <a:gd name="connsiteY2" fmla="*/ 18622 h 22899"/>
                      <a:gd name="connsiteX3" fmla="*/ 38939 w 42590"/>
                      <a:gd name="connsiteY3" fmla="*/ 443 h 22899"/>
                      <a:gd name="connsiteX4" fmla="*/ 42147 w 42590"/>
                      <a:gd name="connsiteY4" fmla="*/ 1512 h 22899"/>
                      <a:gd name="connsiteX5" fmla="*/ 41078 w 42590"/>
                      <a:gd name="connsiteY5" fmla="*/ 4720 h 22899"/>
                      <a:gd name="connsiteX6" fmla="*/ 3651 w 42590"/>
                      <a:gd name="connsiteY6" fmla="*/ 22899 h 22899"/>
                      <a:gd name="connsiteX7" fmla="*/ 2582 w 42590"/>
                      <a:gd name="connsiteY7" fmla="*/ 22899 h 2289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42590" h="22899">
                        <a:moveTo>
                          <a:pt x="2582" y="22899"/>
                        </a:moveTo>
                        <a:cubicBezTo>
                          <a:pt x="1512" y="22899"/>
                          <a:pt x="443" y="21830"/>
                          <a:pt x="443" y="21830"/>
                        </a:cubicBezTo>
                        <a:cubicBezTo>
                          <a:pt x="-626" y="20760"/>
                          <a:pt x="443" y="18622"/>
                          <a:pt x="1512" y="18622"/>
                        </a:cubicBezTo>
                        <a:lnTo>
                          <a:pt x="38939" y="443"/>
                        </a:lnTo>
                        <a:cubicBezTo>
                          <a:pt x="40008" y="-626"/>
                          <a:pt x="42147" y="443"/>
                          <a:pt x="42147" y="1512"/>
                        </a:cubicBezTo>
                        <a:cubicBezTo>
                          <a:pt x="43216" y="2582"/>
                          <a:pt x="42147" y="4720"/>
                          <a:pt x="41078" y="4720"/>
                        </a:cubicBezTo>
                        <a:lnTo>
                          <a:pt x="3651" y="22899"/>
                        </a:lnTo>
                        <a:cubicBezTo>
                          <a:pt x="3651" y="22899"/>
                          <a:pt x="2582" y="22899"/>
                          <a:pt x="2582" y="22899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F0502020204030204"/>
                      <a:ea typeface="阿里巴巴普惠体 2.0 55 Regular"/>
                      <a:cs typeface="+mn-cs"/>
                    </a:endParaRPr>
                  </a:p>
                </p:txBody>
              </p:sp>
              <p:sp>
                <p:nvSpPr>
                  <p:cNvPr id="437" name="任意多边形: 形状 436">
                    <a:extLst>
                      <a:ext uri="{FF2B5EF4-FFF2-40B4-BE49-F238E27FC236}">
                        <a16:creationId xmlns:a16="http://schemas.microsoft.com/office/drawing/2014/main" id="{4D0B1E7E-814E-4F32-9571-9E61E0230D51}"/>
                      </a:ext>
                    </a:extLst>
                  </p:cNvPr>
                  <p:cNvSpPr/>
                  <p:nvPr/>
                </p:nvSpPr>
                <p:spPr>
                  <a:xfrm>
                    <a:off x="5642933" y="3146955"/>
                    <a:ext cx="27619" cy="16483"/>
                  </a:xfrm>
                  <a:custGeom>
                    <a:avLst/>
                    <a:gdLst>
                      <a:gd name="connsiteX0" fmla="*/ 2582 w 27619"/>
                      <a:gd name="connsiteY0" fmla="*/ 16483 h 16483"/>
                      <a:gd name="connsiteX1" fmla="*/ 443 w 27619"/>
                      <a:gd name="connsiteY1" fmla="*/ 15414 h 16483"/>
                      <a:gd name="connsiteX2" fmla="*/ 1512 w 27619"/>
                      <a:gd name="connsiteY2" fmla="*/ 12206 h 16483"/>
                      <a:gd name="connsiteX3" fmla="*/ 23968 w 27619"/>
                      <a:gd name="connsiteY3" fmla="*/ 443 h 16483"/>
                      <a:gd name="connsiteX4" fmla="*/ 27176 w 27619"/>
                      <a:gd name="connsiteY4" fmla="*/ 1512 h 16483"/>
                      <a:gd name="connsiteX5" fmla="*/ 26107 w 27619"/>
                      <a:gd name="connsiteY5" fmla="*/ 4720 h 16483"/>
                      <a:gd name="connsiteX6" fmla="*/ 3651 w 27619"/>
                      <a:gd name="connsiteY6" fmla="*/ 16483 h 16483"/>
                      <a:gd name="connsiteX7" fmla="*/ 2582 w 27619"/>
                      <a:gd name="connsiteY7" fmla="*/ 16483 h 1648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27619" h="16483">
                        <a:moveTo>
                          <a:pt x="2582" y="16483"/>
                        </a:moveTo>
                        <a:cubicBezTo>
                          <a:pt x="1512" y="16483"/>
                          <a:pt x="443" y="15414"/>
                          <a:pt x="443" y="15414"/>
                        </a:cubicBezTo>
                        <a:cubicBezTo>
                          <a:pt x="-626" y="14344"/>
                          <a:pt x="443" y="12206"/>
                          <a:pt x="1512" y="12206"/>
                        </a:cubicBezTo>
                        <a:lnTo>
                          <a:pt x="23968" y="443"/>
                        </a:lnTo>
                        <a:cubicBezTo>
                          <a:pt x="25038" y="-626"/>
                          <a:pt x="27176" y="443"/>
                          <a:pt x="27176" y="1512"/>
                        </a:cubicBezTo>
                        <a:cubicBezTo>
                          <a:pt x="28246" y="2582"/>
                          <a:pt x="27176" y="4720"/>
                          <a:pt x="26107" y="4720"/>
                        </a:cubicBezTo>
                        <a:lnTo>
                          <a:pt x="3651" y="16483"/>
                        </a:lnTo>
                        <a:cubicBezTo>
                          <a:pt x="3651" y="16483"/>
                          <a:pt x="2582" y="16483"/>
                          <a:pt x="2582" y="16483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F0502020204030204"/>
                      <a:ea typeface="阿里巴巴普惠体 2.0 55 Regular"/>
                      <a:cs typeface="+mn-cs"/>
                    </a:endParaRPr>
                  </a:p>
                </p:txBody>
              </p:sp>
              <p:sp>
                <p:nvSpPr>
                  <p:cNvPr id="438" name="任意多边形: 形状 437">
                    <a:extLst>
                      <a:ext uri="{FF2B5EF4-FFF2-40B4-BE49-F238E27FC236}">
                        <a16:creationId xmlns:a16="http://schemas.microsoft.com/office/drawing/2014/main" id="{B2D27E56-88C4-4F6B-B0A0-C008D90B021E}"/>
                      </a:ext>
                    </a:extLst>
                  </p:cNvPr>
                  <p:cNvSpPr/>
                  <p:nvPr/>
                </p:nvSpPr>
                <p:spPr>
                  <a:xfrm>
                    <a:off x="5642933" y="3168342"/>
                    <a:ext cx="27619" cy="16483"/>
                  </a:xfrm>
                  <a:custGeom>
                    <a:avLst/>
                    <a:gdLst>
                      <a:gd name="connsiteX0" fmla="*/ 2582 w 27619"/>
                      <a:gd name="connsiteY0" fmla="*/ 16483 h 16483"/>
                      <a:gd name="connsiteX1" fmla="*/ 443 w 27619"/>
                      <a:gd name="connsiteY1" fmla="*/ 15414 h 16483"/>
                      <a:gd name="connsiteX2" fmla="*/ 1512 w 27619"/>
                      <a:gd name="connsiteY2" fmla="*/ 12206 h 16483"/>
                      <a:gd name="connsiteX3" fmla="*/ 23968 w 27619"/>
                      <a:gd name="connsiteY3" fmla="*/ 443 h 16483"/>
                      <a:gd name="connsiteX4" fmla="*/ 27176 w 27619"/>
                      <a:gd name="connsiteY4" fmla="*/ 1512 h 16483"/>
                      <a:gd name="connsiteX5" fmla="*/ 26107 w 27619"/>
                      <a:gd name="connsiteY5" fmla="*/ 4720 h 16483"/>
                      <a:gd name="connsiteX6" fmla="*/ 3651 w 27619"/>
                      <a:gd name="connsiteY6" fmla="*/ 16483 h 16483"/>
                      <a:gd name="connsiteX7" fmla="*/ 2582 w 27619"/>
                      <a:gd name="connsiteY7" fmla="*/ 16483 h 1648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27619" h="16483">
                        <a:moveTo>
                          <a:pt x="2582" y="16483"/>
                        </a:moveTo>
                        <a:cubicBezTo>
                          <a:pt x="1512" y="16483"/>
                          <a:pt x="443" y="15414"/>
                          <a:pt x="443" y="15414"/>
                        </a:cubicBezTo>
                        <a:cubicBezTo>
                          <a:pt x="-626" y="14344"/>
                          <a:pt x="443" y="12206"/>
                          <a:pt x="1512" y="12206"/>
                        </a:cubicBezTo>
                        <a:lnTo>
                          <a:pt x="23968" y="443"/>
                        </a:lnTo>
                        <a:cubicBezTo>
                          <a:pt x="25038" y="-626"/>
                          <a:pt x="27176" y="443"/>
                          <a:pt x="27176" y="1512"/>
                        </a:cubicBezTo>
                        <a:cubicBezTo>
                          <a:pt x="28246" y="2582"/>
                          <a:pt x="27176" y="4720"/>
                          <a:pt x="26107" y="4720"/>
                        </a:cubicBezTo>
                        <a:lnTo>
                          <a:pt x="3651" y="16483"/>
                        </a:lnTo>
                        <a:cubicBezTo>
                          <a:pt x="3651" y="16483"/>
                          <a:pt x="2582" y="16483"/>
                          <a:pt x="2582" y="16483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F0502020204030204"/>
                      <a:ea typeface="阿里巴巴普惠体 2.0 55 Regular"/>
                      <a:cs typeface="+mn-cs"/>
                    </a:endParaRPr>
                  </a:p>
                </p:txBody>
              </p:sp>
              <p:sp>
                <p:nvSpPr>
                  <p:cNvPr id="439" name="任意多边形: 形状 438">
                    <a:extLst>
                      <a:ext uri="{FF2B5EF4-FFF2-40B4-BE49-F238E27FC236}">
                        <a16:creationId xmlns:a16="http://schemas.microsoft.com/office/drawing/2014/main" id="{7BDF2C68-E264-41A4-B687-0E1BB24274C8}"/>
                      </a:ext>
                    </a:extLst>
                  </p:cNvPr>
                  <p:cNvSpPr/>
                  <p:nvPr/>
                </p:nvSpPr>
                <p:spPr>
                  <a:xfrm>
                    <a:off x="5649349" y="2940573"/>
                    <a:ext cx="56491" cy="30384"/>
                  </a:xfrm>
                  <a:custGeom>
                    <a:avLst/>
                    <a:gdLst>
                      <a:gd name="connsiteX0" fmla="*/ 2582 w 56491"/>
                      <a:gd name="connsiteY0" fmla="*/ 30384 h 30384"/>
                      <a:gd name="connsiteX1" fmla="*/ 443 w 56491"/>
                      <a:gd name="connsiteY1" fmla="*/ 29315 h 30384"/>
                      <a:gd name="connsiteX2" fmla="*/ 1512 w 56491"/>
                      <a:gd name="connsiteY2" fmla="*/ 26107 h 30384"/>
                      <a:gd name="connsiteX3" fmla="*/ 52841 w 56491"/>
                      <a:gd name="connsiteY3" fmla="*/ 443 h 30384"/>
                      <a:gd name="connsiteX4" fmla="*/ 56048 w 56491"/>
                      <a:gd name="connsiteY4" fmla="*/ 1512 h 30384"/>
                      <a:gd name="connsiteX5" fmla="*/ 54979 w 56491"/>
                      <a:gd name="connsiteY5" fmla="*/ 4720 h 30384"/>
                      <a:gd name="connsiteX6" fmla="*/ 3651 w 56491"/>
                      <a:gd name="connsiteY6" fmla="*/ 30384 h 30384"/>
                      <a:gd name="connsiteX7" fmla="*/ 2582 w 56491"/>
                      <a:gd name="connsiteY7" fmla="*/ 30384 h 3038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56491" h="30384">
                        <a:moveTo>
                          <a:pt x="2582" y="30384"/>
                        </a:moveTo>
                        <a:cubicBezTo>
                          <a:pt x="1512" y="30384"/>
                          <a:pt x="443" y="29315"/>
                          <a:pt x="443" y="29315"/>
                        </a:cubicBezTo>
                        <a:cubicBezTo>
                          <a:pt x="-626" y="28246"/>
                          <a:pt x="443" y="26107"/>
                          <a:pt x="1512" y="26107"/>
                        </a:cubicBezTo>
                        <a:lnTo>
                          <a:pt x="52841" y="443"/>
                        </a:lnTo>
                        <a:cubicBezTo>
                          <a:pt x="53910" y="-626"/>
                          <a:pt x="56048" y="443"/>
                          <a:pt x="56048" y="1512"/>
                        </a:cubicBezTo>
                        <a:cubicBezTo>
                          <a:pt x="57118" y="2582"/>
                          <a:pt x="56048" y="4720"/>
                          <a:pt x="54979" y="4720"/>
                        </a:cubicBezTo>
                        <a:lnTo>
                          <a:pt x="3651" y="30384"/>
                        </a:lnTo>
                        <a:cubicBezTo>
                          <a:pt x="3651" y="30384"/>
                          <a:pt x="3651" y="30384"/>
                          <a:pt x="2582" y="30384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F0502020204030204"/>
                      <a:ea typeface="阿里巴巴普惠体 2.0 55 Regular"/>
                      <a:cs typeface="+mn-cs"/>
                    </a:endParaRPr>
                  </a:p>
                </p:txBody>
              </p:sp>
              <p:sp>
                <p:nvSpPr>
                  <p:cNvPr id="440" name="任意多边形: 形状 439">
                    <a:extLst>
                      <a:ext uri="{FF2B5EF4-FFF2-40B4-BE49-F238E27FC236}">
                        <a16:creationId xmlns:a16="http://schemas.microsoft.com/office/drawing/2014/main" id="{42EDA68A-C8D6-46C8-83E5-1D7250DBC6EE}"/>
                      </a:ext>
                    </a:extLst>
                  </p:cNvPr>
                  <p:cNvSpPr/>
                  <p:nvPr/>
                </p:nvSpPr>
                <p:spPr>
                  <a:xfrm>
                    <a:off x="5649349" y="2961960"/>
                    <a:ext cx="56491" cy="30384"/>
                  </a:xfrm>
                  <a:custGeom>
                    <a:avLst/>
                    <a:gdLst>
                      <a:gd name="connsiteX0" fmla="*/ 2582 w 56491"/>
                      <a:gd name="connsiteY0" fmla="*/ 30384 h 30384"/>
                      <a:gd name="connsiteX1" fmla="*/ 443 w 56491"/>
                      <a:gd name="connsiteY1" fmla="*/ 29315 h 30384"/>
                      <a:gd name="connsiteX2" fmla="*/ 1512 w 56491"/>
                      <a:gd name="connsiteY2" fmla="*/ 26107 h 30384"/>
                      <a:gd name="connsiteX3" fmla="*/ 52841 w 56491"/>
                      <a:gd name="connsiteY3" fmla="*/ 443 h 30384"/>
                      <a:gd name="connsiteX4" fmla="*/ 56048 w 56491"/>
                      <a:gd name="connsiteY4" fmla="*/ 1512 h 30384"/>
                      <a:gd name="connsiteX5" fmla="*/ 54979 w 56491"/>
                      <a:gd name="connsiteY5" fmla="*/ 4720 h 30384"/>
                      <a:gd name="connsiteX6" fmla="*/ 3651 w 56491"/>
                      <a:gd name="connsiteY6" fmla="*/ 30384 h 30384"/>
                      <a:gd name="connsiteX7" fmla="*/ 2582 w 56491"/>
                      <a:gd name="connsiteY7" fmla="*/ 30384 h 3038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56491" h="30384">
                        <a:moveTo>
                          <a:pt x="2582" y="30384"/>
                        </a:moveTo>
                        <a:cubicBezTo>
                          <a:pt x="1512" y="30384"/>
                          <a:pt x="443" y="29315"/>
                          <a:pt x="443" y="29315"/>
                        </a:cubicBezTo>
                        <a:cubicBezTo>
                          <a:pt x="-626" y="28246"/>
                          <a:pt x="443" y="26107"/>
                          <a:pt x="1512" y="26107"/>
                        </a:cubicBezTo>
                        <a:lnTo>
                          <a:pt x="52841" y="443"/>
                        </a:lnTo>
                        <a:cubicBezTo>
                          <a:pt x="53910" y="-626"/>
                          <a:pt x="56048" y="443"/>
                          <a:pt x="56048" y="1512"/>
                        </a:cubicBezTo>
                        <a:cubicBezTo>
                          <a:pt x="57118" y="2582"/>
                          <a:pt x="56048" y="4720"/>
                          <a:pt x="54979" y="4720"/>
                        </a:cubicBezTo>
                        <a:lnTo>
                          <a:pt x="3651" y="30384"/>
                        </a:lnTo>
                        <a:cubicBezTo>
                          <a:pt x="3651" y="30384"/>
                          <a:pt x="3651" y="30384"/>
                          <a:pt x="2582" y="30384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F0502020204030204"/>
                      <a:ea typeface="阿里巴巴普惠体 2.0 55 Regular"/>
                      <a:cs typeface="+mn-cs"/>
                    </a:endParaRPr>
                  </a:p>
                </p:txBody>
              </p:sp>
              <p:sp>
                <p:nvSpPr>
                  <p:cNvPr id="441" name="任意多边形: 形状 440">
                    <a:extLst>
                      <a:ext uri="{FF2B5EF4-FFF2-40B4-BE49-F238E27FC236}">
                        <a16:creationId xmlns:a16="http://schemas.microsoft.com/office/drawing/2014/main" id="{396CBA36-C3CD-4B95-9A6B-CAF960DF3510}"/>
                      </a:ext>
                    </a:extLst>
                  </p:cNvPr>
                  <p:cNvSpPr/>
                  <p:nvPr/>
                </p:nvSpPr>
                <p:spPr>
                  <a:xfrm>
                    <a:off x="5684637" y="2983347"/>
                    <a:ext cx="21203" cy="12205"/>
                  </a:xfrm>
                  <a:custGeom>
                    <a:avLst/>
                    <a:gdLst>
                      <a:gd name="connsiteX0" fmla="*/ 2582 w 21203"/>
                      <a:gd name="connsiteY0" fmla="*/ 12206 h 12205"/>
                      <a:gd name="connsiteX1" fmla="*/ 443 w 21203"/>
                      <a:gd name="connsiteY1" fmla="*/ 11136 h 12205"/>
                      <a:gd name="connsiteX2" fmla="*/ 1512 w 21203"/>
                      <a:gd name="connsiteY2" fmla="*/ 7928 h 12205"/>
                      <a:gd name="connsiteX3" fmla="*/ 17552 w 21203"/>
                      <a:gd name="connsiteY3" fmla="*/ 443 h 12205"/>
                      <a:gd name="connsiteX4" fmla="*/ 20760 w 21203"/>
                      <a:gd name="connsiteY4" fmla="*/ 1512 h 12205"/>
                      <a:gd name="connsiteX5" fmla="*/ 19691 w 21203"/>
                      <a:gd name="connsiteY5" fmla="*/ 4720 h 12205"/>
                      <a:gd name="connsiteX6" fmla="*/ 3651 w 21203"/>
                      <a:gd name="connsiteY6" fmla="*/ 12206 h 12205"/>
                      <a:gd name="connsiteX7" fmla="*/ 2582 w 21203"/>
                      <a:gd name="connsiteY7" fmla="*/ 12206 h 1220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21203" h="12205">
                        <a:moveTo>
                          <a:pt x="2582" y="12206"/>
                        </a:moveTo>
                        <a:cubicBezTo>
                          <a:pt x="1512" y="12206"/>
                          <a:pt x="443" y="11136"/>
                          <a:pt x="443" y="11136"/>
                        </a:cubicBezTo>
                        <a:cubicBezTo>
                          <a:pt x="-626" y="10067"/>
                          <a:pt x="443" y="7928"/>
                          <a:pt x="1512" y="7928"/>
                        </a:cubicBezTo>
                        <a:lnTo>
                          <a:pt x="17552" y="443"/>
                        </a:lnTo>
                        <a:cubicBezTo>
                          <a:pt x="18622" y="-626"/>
                          <a:pt x="20760" y="443"/>
                          <a:pt x="20760" y="1512"/>
                        </a:cubicBezTo>
                        <a:cubicBezTo>
                          <a:pt x="21830" y="2582"/>
                          <a:pt x="20760" y="4720"/>
                          <a:pt x="19691" y="4720"/>
                        </a:cubicBezTo>
                        <a:lnTo>
                          <a:pt x="3651" y="12206"/>
                        </a:lnTo>
                        <a:cubicBezTo>
                          <a:pt x="3651" y="12206"/>
                          <a:pt x="3651" y="12206"/>
                          <a:pt x="2582" y="12206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F0502020204030204"/>
                      <a:ea typeface="阿里巴巴普惠体 2.0 55 Regular"/>
                      <a:cs typeface="+mn-cs"/>
                    </a:endParaRPr>
                  </a:p>
                </p:txBody>
              </p:sp>
              <p:sp>
                <p:nvSpPr>
                  <p:cNvPr id="442" name="任意多边形: 形状 441">
                    <a:extLst>
                      <a:ext uri="{FF2B5EF4-FFF2-40B4-BE49-F238E27FC236}">
                        <a16:creationId xmlns:a16="http://schemas.microsoft.com/office/drawing/2014/main" id="{53B1C93B-43CB-4E14-87CB-BCF35BF035F3}"/>
                      </a:ext>
                    </a:extLst>
                  </p:cNvPr>
                  <p:cNvSpPr/>
                  <p:nvPr/>
                </p:nvSpPr>
                <p:spPr>
                  <a:xfrm>
                    <a:off x="5684637" y="3004734"/>
                    <a:ext cx="21203" cy="12205"/>
                  </a:xfrm>
                  <a:custGeom>
                    <a:avLst/>
                    <a:gdLst>
                      <a:gd name="connsiteX0" fmla="*/ 2582 w 21203"/>
                      <a:gd name="connsiteY0" fmla="*/ 12206 h 12205"/>
                      <a:gd name="connsiteX1" fmla="*/ 443 w 21203"/>
                      <a:gd name="connsiteY1" fmla="*/ 11136 h 12205"/>
                      <a:gd name="connsiteX2" fmla="*/ 1512 w 21203"/>
                      <a:gd name="connsiteY2" fmla="*/ 7928 h 12205"/>
                      <a:gd name="connsiteX3" fmla="*/ 17552 w 21203"/>
                      <a:gd name="connsiteY3" fmla="*/ 443 h 12205"/>
                      <a:gd name="connsiteX4" fmla="*/ 20760 w 21203"/>
                      <a:gd name="connsiteY4" fmla="*/ 1512 h 12205"/>
                      <a:gd name="connsiteX5" fmla="*/ 19691 w 21203"/>
                      <a:gd name="connsiteY5" fmla="*/ 4720 h 12205"/>
                      <a:gd name="connsiteX6" fmla="*/ 3651 w 21203"/>
                      <a:gd name="connsiteY6" fmla="*/ 12206 h 12205"/>
                      <a:gd name="connsiteX7" fmla="*/ 2582 w 21203"/>
                      <a:gd name="connsiteY7" fmla="*/ 12206 h 1220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21203" h="12205">
                        <a:moveTo>
                          <a:pt x="2582" y="12206"/>
                        </a:moveTo>
                        <a:cubicBezTo>
                          <a:pt x="1512" y="12206"/>
                          <a:pt x="443" y="11136"/>
                          <a:pt x="443" y="11136"/>
                        </a:cubicBezTo>
                        <a:cubicBezTo>
                          <a:pt x="-626" y="10067"/>
                          <a:pt x="443" y="7928"/>
                          <a:pt x="1512" y="7928"/>
                        </a:cubicBezTo>
                        <a:lnTo>
                          <a:pt x="17552" y="443"/>
                        </a:lnTo>
                        <a:cubicBezTo>
                          <a:pt x="18622" y="-626"/>
                          <a:pt x="20760" y="443"/>
                          <a:pt x="20760" y="1512"/>
                        </a:cubicBezTo>
                        <a:cubicBezTo>
                          <a:pt x="21830" y="2582"/>
                          <a:pt x="20760" y="4720"/>
                          <a:pt x="19691" y="4720"/>
                        </a:cubicBezTo>
                        <a:lnTo>
                          <a:pt x="3651" y="12206"/>
                        </a:lnTo>
                        <a:cubicBezTo>
                          <a:pt x="3651" y="11136"/>
                          <a:pt x="3651" y="12206"/>
                          <a:pt x="2582" y="12206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F0502020204030204"/>
                      <a:ea typeface="阿里巴巴普惠体 2.0 55 Regular"/>
                      <a:cs typeface="+mn-cs"/>
                    </a:endParaRPr>
                  </a:p>
                </p:txBody>
              </p:sp>
              <p:sp>
                <p:nvSpPr>
                  <p:cNvPr id="443" name="任意多边形: 形状 442">
                    <a:extLst>
                      <a:ext uri="{FF2B5EF4-FFF2-40B4-BE49-F238E27FC236}">
                        <a16:creationId xmlns:a16="http://schemas.microsoft.com/office/drawing/2014/main" id="{ECE53CFC-D879-4294-9F08-808B6F5D647B}"/>
                      </a:ext>
                    </a:extLst>
                  </p:cNvPr>
                  <p:cNvSpPr/>
                  <p:nvPr/>
                </p:nvSpPr>
                <p:spPr>
                  <a:xfrm>
                    <a:off x="5684637" y="3025051"/>
                    <a:ext cx="21203" cy="12205"/>
                  </a:xfrm>
                  <a:custGeom>
                    <a:avLst/>
                    <a:gdLst>
                      <a:gd name="connsiteX0" fmla="*/ 2582 w 21203"/>
                      <a:gd name="connsiteY0" fmla="*/ 12206 h 12205"/>
                      <a:gd name="connsiteX1" fmla="*/ 443 w 21203"/>
                      <a:gd name="connsiteY1" fmla="*/ 11136 h 12205"/>
                      <a:gd name="connsiteX2" fmla="*/ 1512 w 21203"/>
                      <a:gd name="connsiteY2" fmla="*/ 7928 h 12205"/>
                      <a:gd name="connsiteX3" fmla="*/ 17552 w 21203"/>
                      <a:gd name="connsiteY3" fmla="*/ 443 h 12205"/>
                      <a:gd name="connsiteX4" fmla="*/ 20760 w 21203"/>
                      <a:gd name="connsiteY4" fmla="*/ 1512 h 12205"/>
                      <a:gd name="connsiteX5" fmla="*/ 19691 w 21203"/>
                      <a:gd name="connsiteY5" fmla="*/ 4720 h 12205"/>
                      <a:gd name="connsiteX6" fmla="*/ 3651 w 21203"/>
                      <a:gd name="connsiteY6" fmla="*/ 12206 h 12205"/>
                      <a:gd name="connsiteX7" fmla="*/ 2582 w 21203"/>
                      <a:gd name="connsiteY7" fmla="*/ 12206 h 1220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21203" h="12205">
                        <a:moveTo>
                          <a:pt x="2582" y="12206"/>
                        </a:moveTo>
                        <a:cubicBezTo>
                          <a:pt x="1512" y="12206"/>
                          <a:pt x="443" y="11136"/>
                          <a:pt x="443" y="11136"/>
                        </a:cubicBezTo>
                        <a:cubicBezTo>
                          <a:pt x="-626" y="10067"/>
                          <a:pt x="443" y="7928"/>
                          <a:pt x="1512" y="7928"/>
                        </a:cubicBezTo>
                        <a:lnTo>
                          <a:pt x="17552" y="443"/>
                        </a:lnTo>
                        <a:cubicBezTo>
                          <a:pt x="18622" y="-626"/>
                          <a:pt x="20760" y="443"/>
                          <a:pt x="20760" y="1512"/>
                        </a:cubicBezTo>
                        <a:cubicBezTo>
                          <a:pt x="21830" y="2582"/>
                          <a:pt x="20760" y="4720"/>
                          <a:pt x="19691" y="4720"/>
                        </a:cubicBezTo>
                        <a:lnTo>
                          <a:pt x="3651" y="12206"/>
                        </a:lnTo>
                        <a:cubicBezTo>
                          <a:pt x="3651" y="12206"/>
                          <a:pt x="3651" y="12206"/>
                          <a:pt x="2582" y="12206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F0502020204030204"/>
                      <a:ea typeface="阿里巴巴普惠体 2.0 55 Regular"/>
                      <a:cs typeface="+mn-cs"/>
                    </a:endParaRPr>
                  </a:p>
                </p:txBody>
              </p:sp>
              <p:sp>
                <p:nvSpPr>
                  <p:cNvPr id="444" name="任意多边形: 形状 443">
                    <a:extLst>
                      <a:ext uri="{FF2B5EF4-FFF2-40B4-BE49-F238E27FC236}">
                        <a16:creationId xmlns:a16="http://schemas.microsoft.com/office/drawing/2014/main" id="{B4266713-F1F0-4A32-858B-A63D58DD5C81}"/>
                      </a:ext>
                    </a:extLst>
                  </p:cNvPr>
                  <p:cNvSpPr/>
                  <p:nvPr/>
                </p:nvSpPr>
                <p:spPr>
                  <a:xfrm>
                    <a:off x="5664320" y="3046438"/>
                    <a:ext cx="42590" cy="22898"/>
                  </a:xfrm>
                  <a:custGeom>
                    <a:avLst/>
                    <a:gdLst>
                      <a:gd name="connsiteX0" fmla="*/ 2582 w 42590"/>
                      <a:gd name="connsiteY0" fmla="*/ 22899 h 22898"/>
                      <a:gd name="connsiteX1" fmla="*/ 443 w 42590"/>
                      <a:gd name="connsiteY1" fmla="*/ 21830 h 22898"/>
                      <a:gd name="connsiteX2" fmla="*/ 1512 w 42590"/>
                      <a:gd name="connsiteY2" fmla="*/ 18622 h 22898"/>
                      <a:gd name="connsiteX3" fmla="*/ 38939 w 42590"/>
                      <a:gd name="connsiteY3" fmla="*/ 443 h 22898"/>
                      <a:gd name="connsiteX4" fmla="*/ 42147 w 42590"/>
                      <a:gd name="connsiteY4" fmla="*/ 1512 h 22898"/>
                      <a:gd name="connsiteX5" fmla="*/ 41078 w 42590"/>
                      <a:gd name="connsiteY5" fmla="*/ 4720 h 22898"/>
                      <a:gd name="connsiteX6" fmla="*/ 3651 w 42590"/>
                      <a:gd name="connsiteY6" fmla="*/ 22899 h 22898"/>
                      <a:gd name="connsiteX7" fmla="*/ 2582 w 42590"/>
                      <a:gd name="connsiteY7" fmla="*/ 22899 h 2289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42590" h="22898">
                        <a:moveTo>
                          <a:pt x="2582" y="22899"/>
                        </a:moveTo>
                        <a:cubicBezTo>
                          <a:pt x="1512" y="22899"/>
                          <a:pt x="443" y="21830"/>
                          <a:pt x="443" y="21830"/>
                        </a:cubicBezTo>
                        <a:cubicBezTo>
                          <a:pt x="-626" y="20760"/>
                          <a:pt x="443" y="18622"/>
                          <a:pt x="1512" y="18622"/>
                        </a:cubicBezTo>
                        <a:lnTo>
                          <a:pt x="38939" y="443"/>
                        </a:lnTo>
                        <a:cubicBezTo>
                          <a:pt x="40008" y="-626"/>
                          <a:pt x="42147" y="443"/>
                          <a:pt x="42147" y="1512"/>
                        </a:cubicBezTo>
                        <a:cubicBezTo>
                          <a:pt x="43216" y="2582"/>
                          <a:pt x="42147" y="4720"/>
                          <a:pt x="41078" y="4720"/>
                        </a:cubicBezTo>
                        <a:lnTo>
                          <a:pt x="3651" y="22899"/>
                        </a:lnTo>
                        <a:cubicBezTo>
                          <a:pt x="2582" y="22899"/>
                          <a:pt x="2582" y="22899"/>
                          <a:pt x="2582" y="22899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F0502020204030204"/>
                      <a:ea typeface="阿里巴巴普惠体 2.0 55 Regular"/>
                      <a:cs typeface="+mn-cs"/>
                    </a:endParaRPr>
                  </a:p>
                </p:txBody>
              </p:sp>
              <p:sp>
                <p:nvSpPr>
                  <p:cNvPr id="445" name="任意多边形: 形状 444">
                    <a:extLst>
                      <a:ext uri="{FF2B5EF4-FFF2-40B4-BE49-F238E27FC236}">
                        <a16:creationId xmlns:a16="http://schemas.microsoft.com/office/drawing/2014/main" id="{D91BFCFD-394D-4850-ACDA-6D48F31EEA44}"/>
                      </a:ext>
                    </a:extLst>
                  </p:cNvPr>
                  <p:cNvSpPr/>
                  <p:nvPr/>
                </p:nvSpPr>
                <p:spPr>
                  <a:xfrm>
                    <a:off x="5664320" y="3067824"/>
                    <a:ext cx="42590" cy="22898"/>
                  </a:xfrm>
                  <a:custGeom>
                    <a:avLst/>
                    <a:gdLst>
                      <a:gd name="connsiteX0" fmla="*/ 2582 w 42590"/>
                      <a:gd name="connsiteY0" fmla="*/ 22899 h 22898"/>
                      <a:gd name="connsiteX1" fmla="*/ 443 w 42590"/>
                      <a:gd name="connsiteY1" fmla="*/ 21830 h 22898"/>
                      <a:gd name="connsiteX2" fmla="*/ 1512 w 42590"/>
                      <a:gd name="connsiteY2" fmla="*/ 18622 h 22898"/>
                      <a:gd name="connsiteX3" fmla="*/ 38939 w 42590"/>
                      <a:gd name="connsiteY3" fmla="*/ 443 h 22898"/>
                      <a:gd name="connsiteX4" fmla="*/ 42147 w 42590"/>
                      <a:gd name="connsiteY4" fmla="*/ 1512 h 22898"/>
                      <a:gd name="connsiteX5" fmla="*/ 41078 w 42590"/>
                      <a:gd name="connsiteY5" fmla="*/ 4720 h 22898"/>
                      <a:gd name="connsiteX6" fmla="*/ 3651 w 42590"/>
                      <a:gd name="connsiteY6" fmla="*/ 22899 h 22898"/>
                      <a:gd name="connsiteX7" fmla="*/ 2582 w 42590"/>
                      <a:gd name="connsiteY7" fmla="*/ 22899 h 2289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42590" h="22898">
                        <a:moveTo>
                          <a:pt x="2582" y="22899"/>
                        </a:moveTo>
                        <a:cubicBezTo>
                          <a:pt x="1512" y="22899"/>
                          <a:pt x="443" y="21830"/>
                          <a:pt x="443" y="21830"/>
                        </a:cubicBezTo>
                        <a:cubicBezTo>
                          <a:pt x="-626" y="20760"/>
                          <a:pt x="443" y="18622"/>
                          <a:pt x="1512" y="18622"/>
                        </a:cubicBezTo>
                        <a:lnTo>
                          <a:pt x="38939" y="443"/>
                        </a:lnTo>
                        <a:cubicBezTo>
                          <a:pt x="40008" y="-626"/>
                          <a:pt x="42147" y="443"/>
                          <a:pt x="42147" y="1512"/>
                        </a:cubicBezTo>
                        <a:cubicBezTo>
                          <a:pt x="43216" y="2582"/>
                          <a:pt x="42147" y="4720"/>
                          <a:pt x="41078" y="4720"/>
                        </a:cubicBezTo>
                        <a:lnTo>
                          <a:pt x="3651" y="22899"/>
                        </a:lnTo>
                        <a:cubicBezTo>
                          <a:pt x="2582" y="21830"/>
                          <a:pt x="2582" y="22899"/>
                          <a:pt x="2582" y="22899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F0502020204030204"/>
                      <a:ea typeface="阿里巴巴普惠体 2.0 55 Regular"/>
                      <a:cs typeface="+mn-cs"/>
                    </a:endParaRPr>
                  </a:p>
                </p:txBody>
              </p:sp>
              <p:sp>
                <p:nvSpPr>
                  <p:cNvPr id="446" name="任意多边形: 形状 445">
                    <a:extLst>
                      <a:ext uri="{FF2B5EF4-FFF2-40B4-BE49-F238E27FC236}">
                        <a16:creationId xmlns:a16="http://schemas.microsoft.com/office/drawing/2014/main" id="{85B1E125-3BE2-4EB8-AE38-8E7B7B4767A5}"/>
                      </a:ext>
                    </a:extLst>
                  </p:cNvPr>
                  <p:cNvSpPr/>
                  <p:nvPr/>
                </p:nvSpPr>
                <p:spPr>
                  <a:xfrm>
                    <a:off x="5692123" y="3088142"/>
                    <a:ext cx="13717" cy="8997"/>
                  </a:xfrm>
                  <a:custGeom>
                    <a:avLst/>
                    <a:gdLst>
                      <a:gd name="connsiteX0" fmla="*/ 2582 w 13717"/>
                      <a:gd name="connsiteY0" fmla="*/ 8998 h 8997"/>
                      <a:gd name="connsiteX1" fmla="*/ 443 w 13717"/>
                      <a:gd name="connsiteY1" fmla="*/ 7928 h 8997"/>
                      <a:gd name="connsiteX2" fmla="*/ 1512 w 13717"/>
                      <a:gd name="connsiteY2" fmla="*/ 4720 h 8997"/>
                      <a:gd name="connsiteX3" fmla="*/ 10067 w 13717"/>
                      <a:gd name="connsiteY3" fmla="*/ 443 h 8997"/>
                      <a:gd name="connsiteX4" fmla="*/ 13275 w 13717"/>
                      <a:gd name="connsiteY4" fmla="*/ 1512 h 8997"/>
                      <a:gd name="connsiteX5" fmla="*/ 12206 w 13717"/>
                      <a:gd name="connsiteY5" fmla="*/ 4720 h 8997"/>
                      <a:gd name="connsiteX6" fmla="*/ 3651 w 13717"/>
                      <a:gd name="connsiteY6" fmla="*/ 8998 h 8997"/>
                      <a:gd name="connsiteX7" fmla="*/ 2582 w 13717"/>
                      <a:gd name="connsiteY7" fmla="*/ 8998 h 899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13717" h="8997">
                        <a:moveTo>
                          <a:pt x="2582" y="8998"/>
                        </a:moveTo>
                        <a:cubicBezTo>
                          <a:pt x="1512" y="8998"/>
                          <a:pt x="443" y="7928"/>
                          <a:pt x="443" y="7928"/>
                        </a:cubicBezTo>
                        <a:cubicBezTo>
                          <a:pt x="-626" y="6859"/>
                          <a:pt x="443" y="4720"/>
                          <a:pt x="1512" y="4720"/>
                        </a:cubicBezTo>
                        <a:lnTo>
                          <a:pt x="10067" y="443"/>
                        </a:lnTo>
                        <a:cubicBezTo>
                          <a:pt x="11136" y="-626"/>
                          <a:pt x="13275" y="443"/>
                          <a:pt x="13275" y="1512"/>
                        </a:cubicBezTo>
                        <a:cubicBezTo>
                          <a:pt x="14344" y="2582"/>
                          <a:pt x="13275" y="4720"/>
                          <a:pt x="12206" y="4720"/>
                        </a:cubicBezTo>
                        <a:lnTo>
                          <a:pt x="3651" y="8998"/>
                        </a:lnTo>
                        <a:cubicBezTo>
                          <a:pt x="3651" y="8998"/>
                          <a:pt x="2582" y="8998"/>
                          <a:pt x="2582" y="8998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F0502020204030204"/>
                      <a:ea typeface="阿里巴巴普惠体 2.0 55 Regular"/>
                      <a:cs typeface="+mn-cs"/>
                    </a:endParaRPr>
                  </a:p>
                </p:txBody>
              </p:sp>
              <p:sp>
                <p:nvSpPr>
                  <p:cNvPr id="447" name="任意多边形: 形状 446">
                    <a:extLst>
                      <a:ext uri="{FF2B5EF4-FFF2-40B4-BE49-F238E27FC236}">
                        <a16:creationId xmlns:a16="http://schemas.microsoft.com/office/drawing/2014/main" id="{5AE90899-8334-47FD-B0D5-B105FCB2EC9D}"/>
                      </a:ext>
                    </a:extLst>
                  </p:cNvPr>
                  <p:cNvSpPr/>
                  <p:nvPr/>
                </p:nvSpPr>
                <p:spPr>
                  <a:xfrm>
                    <a:off x="5692123" y="3109529"/>
                    <a:ext cx="13717" cy="8997"/>
                  </a:xfrm>
                  <a:custGeom>
                    <a:avLst/>
                    <a:gdLst>
                      <a:gd name="connsiteX0" fmla="*/ 2582 w 13717"/>
                      <a:gd name="connsiteY0" fmla="*/ 8998 h 8997"/>
                      <a:gd name="connsiteX1" fmla="*/ 443 w 13717"/>
                      <a:gd name="connsiteY1" fmla="*/ 7928 h 8997"/>
                      <a:gd name="connsiteX2" fmla="*/ 1512 w 13717"/>
                      <a:gd name="connsiteY2" fmla="*/ 4720 h 8997"/>
                      <a:gd name="connsiteX3" fmla="*/ 10067 w 13717"/>
                      <a:gd name="connsiteY3" fmla="*/ 443 h 8997"/>
                      <a:gd name="connsiteX4" fmla="*/ 13275 w 13717"/>
                      <a:gd name="connsiteY4" fmla="*/ 1512 h 8997"/>
                      <a:gd name="connsiteX5" fmla="*/ 12206 w 13717"/>
                      <a:gd name="connsiteY5" fmla="*/ 4720 h 8997"/>
                      <a:gd name="connsiteX6" fmla="*/ 3651 w 13717"/>
                      <a:gd name="connsiteY6" fmla="*/ 8998 h 8997"/>
                      <a:gd name="connsiteX7" fmla="*/ 2582 w 13717"/>
                      <a:gd name="connsiteY7" fmla="*/ 8998 h 899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13717" h="8997">
                        <a:moveTo>
                          <a:pt x="2582" y="8998"/>
                        </a:moveTo>
                        <a:cubicBezTo>
                          <a:pt x="1512" y="8998"/>
                          <a:pt x="443" y="7928"/>
                          <a:pt x="443" y="7928"/>
                        </a:cubicBezTo>
                        <a:cubicBezTo>
                          <a:pt x="-626" y="6859"/>
                          <a:pt x="443" y="4720"/>
                          <a:pt x="1512" y="4720"/>
                        </a:cubicBezTo>
                        <a:lnTo>
                          <a:pt x="10067" y="443"/>
                        </a:lnTo>
                        <a:cubicBezTo>
                          <a:pt x="11136" y="-626"/>
                          <a:pt x="13275" y="443"/>
                          <a:pt x="13275" y="1512"/>
                        </a:cubicBezTo>
                        <a:cubicBezTo>
                          <a:pt x="14344" y="2582"/>
                          <a:pt x="13275" y="4720"/>
                          <a:pt x="12206" y="4720"/>
                        </a:cubicBezTo>
                        <a:lnTo>
                          <a:pt x="3651" y="8998"/>
                        </a:lnTo>
                        <a:cubicBezTo>
                          <a:pt x="3651" y="8998"/>
                          <a:pt x="2582" y="8998"/>
                          <a:pt x="2582" y="8998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F0502020204030204"/>
                      <a:ea typeface="阿里巴巴普惠体 2.0 55 Regular"/>
                      <a:cs typeface="+mn-cs"/>
                    </a:endParaRPr>
                  </a:p>
                </p:txBody>
              </p:sp>
              <p:sp>
                <p:nvSpPr>
                  <p:cNvPr id="448" name="任意多边形: 形状 447">
                    <a:extLst>
                      <a:ext uri="{FF2B5EF4-FFF2-40B4-BE49-F238E27FC236}">
                        <a16:creationId xmlns:a16="http://schemas.microsoft.com/office/drawing/2014/main" id="{D5A92FC8-EDC5-44D4-B22C-F05293C3EC7B}"/>
                      </a:ext>
                    </a:extLst>
                  </p:cNvPr>
                  <p:cNvSpPr/>
                  <p:nvPr/>
                </p:nvSpPr>
                <p:spPr>
                  <a:xfrm>
                    <a:off x="5678221" y="3129846"/>
                    <a:ext cx="27619" cy="16482"/>
                  </a:xfrm>
                  <a:custGeom>
                    <a:avLst/>
                    <a:gdLst>
                      <a:gd name="connsiteX0" fmla="*/ 2582 w 27619"/>
                      <a:gd name="connsiteY0" fmla="*/ 16483 h 16482"/>
                      <a:gd name="connsiteX1" fmla="*/ 443 w 27619"/>
                      <a:gd name="connsiteY1" fmla="*/ 15414 h 16482"/>
                      <a:gd name="connsiteX2" fmla="*/ 1512 w 27619"/>
                      <a:gd name="connsiteY2" fmla="*/ 12206 h 16482"/>
                      <a:gd name="connsiteX3" fmla="*/ 23968 w 27619"/>
                      <a:gd name="connsiteY3" fmla="*/ 443 h 16482"/>
                      <a:gd name="connsiteX4" fmla="*/ 27176 w 27619"/>
                      <a:gd name="connsiteY4" fmla="*/ 1512 h 16482"/>
                      <a:gd name="connsiteX5" fmla="*/ 26107 w 27619"/>
                      <a:gd name="connsiteY5" fmla="*/ 4720 h 16482"/>
                      <a:gd name="connsiteX6" fmla="*/ 3651 w 27619"/>
                      <a:gd name="connsiteY6" fmla="*/ 16483 h 16482"/>
                      <a:gd name="connsiteX7" fmla="*/ 2582 w 27619"/>
                      <a:gd name="connsiteY7" fmla="*/ 16483 h 164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27619" h="16482">
                        <a:moveTo>
                          <a:pt x="2582" y="16483"/>
                        </a:moveTo>
                        <a:cubicBezTo>
                          <a:pt x="1512" y="16483"/>
                          <a:pt x="443" y="15414"/>
                          <a:pt x="443" y="15414"/>
                        </a:cubicBezTo>
                        <a:cubicBezTo>
                          <a:pt x="-626" y="14344"/>
                          <a:pt x="443" y="12206"/>
                          <a:pt x="1512" y="12206"/>
                        </a:cubicBezTo>
                        <a:lnTo>
                          <a:pt x="23968" y="443"/>
                        </a:lnTo>
                        <a:cubicBezTo>
                          <a:pt x="25038" y="-626"/>
                          <a:pt x="27176" y="443"/>
                          <a:pt x="27176" y="1512"/>
                        </a:cubicBezTo>
                        <a:cubicBezTo>
                          <a:pt x="28246" y="2582"/>
                          <a:pt x="27176" y="4720"/>
                          <a:pt x="26107" y="4720"/>
                        </a:cubicBezTo>
                        <a:lnTo>
                          <a:pt x="3651" y="16483"/>
                        </a:lnTo>
                        <a:cubicBezTo>
                          <a:pt x="2582" y="16483"/>
                          <a:pt x="2582" y="16483"/>
                          <a:pt x="2582" y="16483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F0502020204030204"/>
                      <a:ea typeface="阿里巴巴普惠体 2.0 55 Regular"/>
                      <a:cs typeface="+mn-cs"/>
                    </a:endParaRPr>
                  </a:p>
                </p:txBody>
              </p:sp>
              <p:sp>
                <p:nvSpPr>
                  <p:cNvPr id="449" name="任意多边形: 形状 448">
                    <a:extLst>
                      <a:ext uri="{FF2B5EF4-FFF2-40B4-BE49-F238E27FC236}">
                        <a16:creationId xmlns:a16="http://schemas.microsoft.com/office/drawing/2014/main" id="{BDF7F1E5-F338-4B25-A10E-BCA2B024BF42}"/>
                      </a:ext>
                    </a:extLst>
                  </p:cNvPr>
                  <p:cNvSpPr/>
                  <p:nvPr/>
                </p:nvSpPr>
                <p:spPr>
                  <a:xfrm>
                    <a:off x="5678221" y="3151233"/>
                    <a:ext cx="27619" cy="16482"/>
                  </a:xfrm>
                  <a:custGeom>
                    <a:avLst/>
                    <a:gdLst>
                      <a:gd name="connsiteX0" fmla="*/ 2582 w 27619"/>
                      <a:gd name="connsiteY0" fmla="*/ 16483 h 16482"/>
                      <a:gd name="connsiteX1" fmla="*/ 443 w 27619"/>
                      <a:gd name="connsiteY1" fmla="*/ 15414 h 16482"/>
                      <a:gd name="connsiteX2" fmla="*/ 1512 w 27619"/>
                      <a:gd name="connsiteY2" fmla="*/ 12206 h 16482"/>
                      <a:gd name="connsiteX3" fmla="*/ 23968 w 27619"/>
                      <a:gd name="connsiteY3" fmla="*/ 443 h 16482"/>
                      <a:gd name="connsiteX4" fmla="*/ 27176 w 27619"/>
                      <a:gd name="connsiteY4" fmla="*/ 1512 h 16482"/>
                      <a:gd name="connsiteX5" fmla="*/ 26107 w 27619"/>
                      <a:gd name="connsiteY5" fmla="*/ 4720 h 16482"/>
                      <a:gd name="connsiteX6" fmla="*/ 3651 w 27619"/>
                      <a:gd name="connsiteY6" fmla="*/ 16483 h 16482"/>
                      <a:gd name="connsiteX7" fmla="*/ 2582 w 27619"/>
                      <a:gd name="connsiteY7" fmla="*/ 16483 h 164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27619" h="16482">
                        <a:moveTo>
                          <a:pt x="2582" y="16483"/>
                        </a:moveTo>
                        <a:cubicBezTo>
                          <a:pt x="1512" y="16483"/>
                          <a:pt x="443" y="15414"/>
                          <a:pt x="443" y="15414"/>
                        </a:cubicBezTo>
                        <a:cubicBezTo>
                          <a:pt x="-626" y="14344"/>
                          <a:pt x="443" y="12206"/>
                          <a:pt x="1512" y="12206"/>
                        </a:cubicBezTo>
                        <a:lnTo>
                          <a:pt x="23968" y="443"/>
                        </a:lnTo>
                        <a:cubicBezTo>
                          <a:pt x="25038" y="-626"/>
                          <a:pt x="27176" y="443"/>
                          <a:pt x="27176" y="1512"/>
                        </a:cubicBezTo>
                        <a:cubicBezTo>
                          <a:pt x="28246" y="2582"/>
                          <a:pt x="27176" y="4720"/>
                          <a:pt x="26107" y="4720"/>
                        </a:cubicBezTo>
                        <a:lnTo>
                          <a:pt x="3651" y="16483"/>
                        </a:lnTo>
                        <a:cubicBezTo>
                          <a:pt x="2582" y="16483"/>
                          <a:pt x="2582" y="16483"/>
                          <a:pt x="2582" y="16483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F0502020204030204"/>
                      <a:ea typeface="阿里巴巴普惠体 2.0 55 Regular"/>
                      <a:cs typeface="+mn-cs"/>
                    </a:endParaRPr>
                  </a:p>
                </p:txBody>
              </p:sp>
            </p:grpSp>
          </p:grpSp>
        </p:grpSp>
        <p:grpSp>
          <p:nvGrpSpPr>
            <p:cNvPr id="41" name="图形 4">
              <a:extLst>
                <a:ext uri="{FF2B5EF4-FFF2-40B4-BE49-F238E27FC236}">
                  <a16:creationId xmlns:a16="http://schemas.microsoft.com/office/drawing/2014/main" id="{7DCF6722-BF81-4524-A8CA-2F81139B8B41}"/>
                </a:ext>
              </a:extLst>
            </p:cNvPr>
            <p:cNvGrpSpPr/>
            <p:nvPr/>
          </p:nvGrpSpPr>
          <p:grpSpPr>
            <a:xfrm>
              <a:off x="5621714" y="5327156"/>
              <a:ext cx="402351" cy="1016957"/>
              <a:chOff x="5133302" y="5409048"/>
              <a:chExt cx="380767" cy="962403"/>
            </a:xfrm>
          </p:grpSpPr>
          <p:sp>
            <p:nvSpPr>
              <p:cNvPr id="367" name="任意多边形: 形状 366">
                <a:extLst>
                  <a:ext uri="{FF2B5EF4-FFF2-40B4-BE49-F238E27FC236}">
                    <a16:creationId xmlns:a16="http://schemas.microsoft.com/office/drawing/2014/main" id="{70EB9D1E-066D-40DD-8A26-7A7B25BC6523}"/>
                  </a:ext>
                </a:extLst>
              </p:cNvPr>
              <p:cNvSpPr/>
              <p:nvPr/>
            </p:nvSpPr>
            <p:spPr>
              <a:xfrm>
                <a:off x="5362570" y="6296179"/>
                <a:ext cx="56245" cy="36390"/>
              </a:xfrm>
              <a:custGeom>
                <a:avLst/>
                <a:gdLst>
                  <a:gd name="connsiteX0" fmla="*/ 56245 w 56245"/>
                  <a:gd name="connsiteY0" fmla="*/ 21806 h 36390"/>
                  <a:gd name="connsiteX1" fmla="*/ 49829 w 56245"/>
                  <a:gd name="connsiteY1" fmla="*/ 13252 h 36390"/>
                  <a:gd name="connsiteX2" fmla="*/ 7056 w 56245"/>
                  <a:gd name="connsiteY2" fmla="*/ 420 h 36390"/>
                  <a:gd name="connsiteX3" fmla="*/ 640 w 56245"/>
                  <a:gd name="connsiteY3" fmla="*/ 2558 h 36390"/>
                  <a:gd name="connsiteX4" fmla="*/ 2778 w 56245"/>
                  <a:gd name="connsiteY4" fmla="*/ 10044 h 36390"/>
                  <a:gd name="connsiteX5" fmla="*/ 38066 w 56245"/>
                  <a:gd name="connsiteY5" fmla="*/ 33569 h 36390"/>
                  <a:gd name="connsiteX6" fmla="*/ 55176 w 56245"/>
                  <a:gd name="connsiteY6" fmla="*/ 33569 h 36390"/>
                  <a:gd name="connsiteX7" fmla="*/ 56245 w 56245"/>
                  <a:gd name="connsiteY7" fmla="*/ 21806 h 363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6245" h="36390">
                    <a:moveTo>
                      <a:pt x="56245" y="21806"/>
                    </a:moveTo>
                    <a:cubicBezTo>
                      <a:pt x="56245" y="18598"/>
                      <a:pt x="53037" y="14321"/>
                      <a:pt x="49829" y="13252"/>
                    </a:cubicBezTo>
                    <a:lnTo>
                      <a:pt x="7056" y="420"/>
                    </a:lnTo>
                    <a:cubicBezTo>
                      <a:pt x="4917" y="-650"/>
                      <a:pt x="2778" y="420"/>
                      <a:pt x="640" y="2558"/>
                    </a:cubicBezTo>
                    <a:cubicBezTo>
                      <a:pt x="-430" y="4697"/>
                      <a:pt x="-430" y="7905"/>
                      <a:pt x="2778" y="10044"/>
                    </a:cubicBezTo>
                    <a:lnTo>
                      <a:pt x="38066" y="33569"/>
                    </a:lnTo>
                    <a:cubicBezTo>
                      <a:pt x="43413" y="36777"/>
                      <a:pt x="55176" y="37846"/>
                      <a:pt x="55176" y="33569"/>
                    </a:cubicBezTo>
                    <a:lnTo>
                      <a:pt x="56245" y="21806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 w="106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F0502020204030204"/>
                  <a:ea typeface="阿里巴巴普惠体 2.0 55 Regular"/>
                  <a:cs typeface="+mn-cs"/>
                </a:endParaRPr>
              </a:p>
            </p:txBody>
          </p:sp>
          <p:sp>
            <p:nvSpPr>
              <p:cNvPr id="368" name="任意多边形: 形状 367">
                <a:extLst>
                  <a:ext uri="{FF2B5EF4-FFF2-40B4-BE49-F238E27FC236}">
                    <a16:creationId xmlns:a16="http://schemas.microsoft.com/office/drawing/2014/main" id="{B3DF587C-3CDF-456C-A116-4F878C7E5655}"/>
                  </a:ext>
                </a:extLst>
              </p:cNvPr>
              <p:cNvSpPr/>
              <p:nvPr/>
            </p:nvSpPr>
            <p:spPr>
              <a:xfrm>
                <a:off x="5241973" y="6346857"/>
                <a:ext cx="69907" cy="24594"/>
              </a:xfrm>
              <a:custGeom>
                <a:avLst/>
                <a:gdLst>
                  <a:gd name="connsiteX0" fmla="*/ 57076 w 69907"/>
                  <a:gd name="connsiteY0" fmla="*/ 24595 h 24594"/>
                  <a:gd name="connsiteX1" fmla="*/ 3609 w 69907"/>
                  <a:gd name="connsiteY1" fmla="*/ 10693 h 24594"/>
                  <a:gd name="connsiteX2" fmla="*/ 401 w 69907"/>
                  <a:gd name="connsiteY2" fmla="*/ 4277 h 24594"/>
                  <a:gd name="connsiteX3" fmla="*/ 5748 w 69907"/>
                  <a:gd name="connsiteY3" fmla="*/ 0 h 24594"/>
                  <a:gd name="connsiteX4" fmla="*/ 64561 w 69907"/>
                  <a:gd name="connsiteY4" fmla="*/ 0 h 24594"/>
                  <a:gd name="connsiteX5" fmla="*/ 69908 w 69907"/>
                  <a:gd name="connsiteY5" fmla="*/ 6416 h 24594"/>
                  <a:gd name="connsiteX6" fmla="*/ 69908 w 69907"/>
                  <a:gd name="connsiteY6" fmla="*/ 20317 h 24594"/>
                  <a:gd name="connsiteX7" fmla="*/ 57076 w 69907"/>
                  <a:gd name="connsiteY7" fmla="*/ 24595 h 245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9907" h="24594">
                    <a:moveTo>
                      <a:pt x="57076" y="24595"/>
                    </a:moveTo>
                    <a:lnTo>
                      <a:pt x="3609" y="10693"/>
                    </a:lnTo>
                    <a:cubicBezTo>
                      <a:pt x="401" y="9624"/>
                      <a:pt x="-668" y="7485"/>
                      <a:pt x="401" y="4277"/>
                    </a:cubicBezTo>
                    <a:cubicBezTo>
                      <a:pt x="1470" y="2138"/>
                      <a:pt x="3609" y="0"/>
                      <a:pt x="5748" y="0"/>
                    </a:cubicBezTo>
                    <a:lnTo>
                      <a:pt x="64561" y="0"/>
                    </a:lnTo>
                    <a:cubicBezTo>
                      <a:pt x="67769" y="0"/>
                      <a:pt x="69908" y="2138"/>
                      <a:pt x="69908" y="6416"/>
                    </a:cubicBezTo>
                    <a:lnTo>
                      <a:pt x="69908" y="20317"/>
                    </a:lnTo>
                    <a:cubicBezTo>
                      <a:pt x="68839" y="23525"/>
                      <a:pt x="60284" y="24595"/>
                      <a:pt x="57076" y="24595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 w="106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F0502020204030204"/>
                  <a:ea typeface="阿里巴巴普惠体 2.0 55 Regular"/>
                  <a:cs typeface="+mn-cs"/>
                </a:endParaRPr>
              </a:p>
            </p:txBody>
          </p:sp>
          <p:sp>
            <p:nvSpPr>
              <p:cNvPr id="369" name="任意多边形: 形状 368">
                <a:extLst>
                  <a:ext uri="{FF2B5EF4-FFF2-40B4-BE49-F238E27FC236}">
                    <a16:creationId xmlns:a16="http://schemas.microsoft.com/office/drawing/2014/main" id="{A77884E4-1EAA-4265-B33C-6D026A299F1A}"/>
                  </a:ext>
                </a:extLst>
              </p:cNvPr>
              <p:cNvSpPr/>
              <p:nvPr/>
            </p:nvSpPr>
            <p:spPr>
              <a:xfrm>
                <a:off x="5348083" y="5417602"/>
                <a:ext cx="70732" cy="84178"/>
              </a:xfrm>
              <a:custGeom>
                <a:avLst/>
                <a:gdLst>
                  <a:gd name="connsiteX0" fmla="*/ 156 w 70732"/>
                  <a:gd name="connsiteY0" fmla="*/ 68438 h 84178"/>
                  <a:gd name="connsiteX1" fmla="*/ 33305 w 70732"/>
                  <a:gd name="connsiteY1" fmla="*/ 82339 h 84178"/>
                  <a:gd name="connsiteX2" fmla="*/ 52553 w 70732"/>
                  <a:gd name="connsiteY2" fmla="*/ 69507 h 84178"/>
                  <a:gd name="connsiteX3" fmla="*/ 70732 w 70732"/>
                  <a:gd name="connsiteY3" fmla="*/ 29942 h 84178"/>
                  <a:gd name="connsiteX4" fmla="*/ 56831 w 70732"/>
                  <a:gd name="connsiteY4" fmla="*/ 0 h 84178"/>
                  <a:gd name="connsiteX5" fmla="*/ 10849 w 70732"/>
                  <a:gd name="connsiteY5" fmla="*/ 3208 h 84178"/>
                  <a:gd name="connsiteX6" fmla="*/ 156 w 70732"/>
                  <a:gd name="connsiteY6" fmla="*/ 68438 h 841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0732" h="84178">
                    <a:moveTo>
                      <a:pt x="156" y="68438"/>
                    </a:moveTo>
                    <a:cubicBezTo>
                      <a:pt x="-1983" y="76992"/>
                      <a:pt x="18335" y="88755"/>
                      <a:pt x="33305" y="82339"/>
                    </a:cubicBezTo>
                    <a:lnTo>
                      <a:pt x="52553" y="69507"/>
                    </a:lnTo>
                    <a:lnTo>
                      <a:pt x="70732" y="29942"/>
                    </a:lnTo>
                    <a:lnTo>
                      <a:pt x="56831" y="0"/>
                    </a:lnTo>
                    <a:lnTo>
                      <a:pt x="10849" y="3208"/>
                    </a:lnTo>
                    <a:lnTo>
                      <a:pt x="156" y="68438"/>
                    </a:lnTo>
                    <a:close/>
                  </a:path>
                </a:pathLst>
              </a:custGeom>
              <a:solidFill>
                <a:schemeClr val="accent2">
                  <a:lumMod val="40000"/>
                  <a:lumOff val="60000"/>
                </a:schemeClr>
              </a:solidFill>
              <a:ln w="106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F0502020204030204"/>
                  <a:ea typeface="阿里巴巴普惠体 2.0 55 Regular"/>
                  <a:cs typeface="+mn-cs"/>
                </a:endParaRPr>
              </a:p>
            </p:txBody>
          </p:sp>
          <p:sp>
            <p:nvSpPr>
              <p:cNvPr id="370" name="任意多边形: 形状 369">
                <a:extLst>
                  <a:ext uri="{FF2B5EF4-FFF2-40B4-BE49-F238E27FC236}">
                    <a16:creationId xmlns:a16="http://schemas.microsoft.com/office/drawing/2014/main" id="{EA576CD0-A09E-4E76-9162-AC7A8A1DB668}"/>
                  </a:ext>
                </a:extLst>
              </p:cNvPr>
              <p:cNvSpPr/>
              <p:nvPr/>
            </p:nvSpPr>
            <p:spPr>
              <a:xfrm>
                <a:off x="5369626" y="5479624"/>
                <a:ext cx="41704" cy="67368"/>
              </a:xfrm>
              <a:custGeom>
                <a:avLst/>
                <a:gdLst>
                  <a:gd name="connsiteX0" fmla="*/ 6416 w 41704"/>
                  <a:gd name="connsiteY0" fmla="*/ 14971 h 67368"/>
                  <a:gd name="connsiteX1" fmla="*/ 0 w 41704"/>
                  <a:gd name="connsiteY1" fmla="*/ 67368 h 67368"/>
                  <a:gd name="connsiteX2" fmla="*/ 41704 w 41704"/>
                  <a:gd name="connsiteY2" fmla="*/ 64160 h 67368"/>
                  <a:gd name="connsiteX3" fmla="*/ 36358 w 41704"/>
                  <a:gd name="connsiteY3" fmla="*/ 0 h 673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1704" h="67368">
                    <a:moveTo>
                      <a:pt x="6416" y="14971"/>
                    </a:moveTo>
                    <a:lnTo>
                      <a:pt x="0" y="67368"/>
                    </a:lnTo>
                    <a:lnTo>
                      <a:pt x="41704" y="64160"/>
                    </a:lnTo>
                    <a:lnTo>
                      <a:pt x="36358" y="0"/>
                    </a:lnTo>
                    <a:close/>
                  </a:path>
                </a:pathLst>
              </a:custGeom>
              <a:solidFill>
                <a:schemeClr val="accent2">
                  <a:lumMod val="40000"/>
                  <a:lumOff val="60000"/>
                </a:schemeClr>
              </a:solidFill>
              <a:ln w="106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F0502020204030204"/>
                  <a:ea typeface="阿里巴巴普惠体 2.0 55 Regular"/>
                  <a:cs typeface="+mn-cs"/>
                </a:endParaRPr>
              </a:p>
            </p:txBody>
          </p:sp>
          <p:sp>
            <p:nvSpPr>
              <p:cNvPr id="371" name="任意多边形: 形状 370">
                <a:extLst>
                  <a:ext uri="{FF2B5EF4-FFF2-40B4-BE49-F238E27FC236}">
                    <a16:creationId xmlns:a16="http://schemas.microsoft.com/office/drawing/2014/main" id="{24E3DD82-44AB-479B-A4A8-D5D9EC1EBECD}"/>
                  </a:ext>
                </a:extLst>
              </p:cNvPr>
              <p:cNvSpPr/>
              <p:nvPr/>
            </p:nvSpPr>
            <p:spPr>
              <a:xfrm>
                <a:off x="5347170" y="5409048"/>
                <a:ext cx="77035" cy="81878"/>
              </a:xfrm>
              <a:custGeom>
                <a:avLst/>
                <a:gdLst>
                  <a:gd name="connsiteX0" fmla="*/ 6416 w 77035"/>
                  <a:gd name="connsiteY0" fmla="*/ 10693 h 81878"/>
                  <a:gd name="connsiteX1" fmla="*/ 19248 w 77035"/>
                  <a:gd name="connsiteY1" fmla="*/ 28872 h 81878"/>
                  <a:gd name="connsiteX2" fmla="*/ 23525 w 77035"/>
                  <a:gd name="connsiteY2" fmla="*/ 45981 h 81878"/>
                  <a:gd name="connsiteX3" fmla="*/ 22456 w 77035"/>
                  <a:gd name="connsiteY3" fmla="*/ 52397 h 81878"/>
                  <a:gd name="connsiteX4" fmla="*/ 26733 w 77035"/>
                  <a:gd name="connsiteY4" fmla="*/ 69507 h 81878"/>
                  <a:gd name="connsiteX5" fmla="*/ 27803 w 77035"/>
                  <a:gd name="connsiteY5" fmla="*/ 71646 h 81878"/>
                  <a:gd name="connsiteX6" fmla="*/ 55606 w 77035"/>
                  <a:gd name="connsiteY6" fmla="*/ 80200 h 81878"/>
                  <a:gd name="connsiteX7" fmla="*/ 70576 w 77035"/>
                  <a:gd name="connsiteY7" fmla="*/ 65230 h 81878"/>
                  <a:gd name="connsiteX8" fmla="*/ 75923 w 77035"/>
                  <a:gd name="connsiteY8" fmla="*/ 49190 h 81878"/>
                  <a:gd name="connsiteX9" fmla="*/ 73784 w 77035"/>
                  <a:gd name="connsiteY9" fmla="*/ 29941 h 81878"/>
                  <a:gd name="connsiteX10" fmla="*/ 64160 w 77035"/>
                  <a:gd name="connsiteY10" fmla="*/ 13901 h 81878"/>
                  <a:gd name="connsiteX11" fmla="*/ 43843 w 77035"/>
                  <a:gd name="connsiteY11" fmla="*/ 2139 h 81878"/>
                  <a:gd name="connsiteX12" fmla="*/ 11763 w 77035"/>
                  <a:gd name="connsiteY12" fmla="*/ 2139 h 81878"/>
                  <a:gd name="connsiteX13" fmla="*/ 0 w 77035"/>
                  <a:gd name="connsiteY13" fmla="*/ 0 h 81878"/>
                  <a:gd name="connsiteX14" fmla="*/ 6416 w 77035"/>
                  <a:gd name="connsiteY14" fmla="*/ 10693 h 818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77035" h="81878">
                    <a:moveTo>
                      <a:pt x="6416" y="10693"/>
                    </a:moveTo>
                    <a:lnTo>
                      <a:pt x="19248" y="28872"/>
                    </a:lnTo>
                    <a:cubicBezTo>
                      <a:pt x="22456" y="34219"/>
                      <a:pt x="24595" y="39566"/>
                      <a:pt x="23525" y="45981"/>
                    </a:cubicBezTo>
                    <a:lnTo>
                      <a:pt x="22456" y="52397"/>
                    </a:lnTo>
                    <a:cubicBezTo>
                      <a:pt x="21387" y="58814"/>
                      <a:pt x="22456" y="64160"/>
                      <a:pt x="26733" y="69507"/>
                    </a:cubicBezTo>
                    <a:lnTo>
                      <a:pt x="27803" y="71646"/>
                    </a:lnTo>
                    <a:cubicBezTo>
                      <a:pt x="34219" y="80200"/>
                      <a:pt x="44912" y="84478"/>
                      <a:pt x="55606" y="80200"/>
                    </a:cubicBezTo>
                    <a:cubicBezTo>
                      <a:pt x="63091" y="78062"/>
                      <a:pt x="68438" y="71646"/>
                      <a:pt x="70576" y="65230"/>
                    </a:cubicBezTo>
                    <a:lnTo>
                      <a:pt x="75923" y="49190"/>
                    </a:lnTo>
                    <a:cubicBezTo>
                      <a:pt x="78062" y="42774"/>
                      <a:pt x="76992" y="35288"/>
                      <a:pt x="73784" y="29941"/>
                    </a:cubicBezTo>
                    <a:lnTo>
                      <a:pt x="64160" y="13901"/>
                    </a:lnTo>
                    <a:cubicBezTo>
                      <a:pt x="59883" y="6416"/>
                      <a:pt x="52398" y="2139"/>
                      <a:pt x="43843" y="2139"/>
                    </a:cubicBezTo>
                    <a:lnTo>
                      <a:pt x="11763" y="2139"/>
                    </a:lnTo>
                    <a:lnTo>
                      <a:pt x="0" y="0"/>
                    </a:lnTo>
                    <a:lnTo>
                      <a:pt x="6416" y="10693"/>
                    </a:lnTo>
                    <a:close/>
                  </a:path>
                </a:pathLst>
              </a:custGeom>
              <a:solidFill>
                <a:schemeClr val="tx1"/>
              </a:solidFill>
              <a:ln w="106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F0502020204030204"/>
                  <a:ea typeface="阿里巴巴普惠体 2.0 55 Regular"/>
                  <a:cs typeface="+mn-cs"/>
                </a:endParaRPr>
              </a:p>
            </p:txBody>
          </p:sp>
          <p:sp>
            <p:nvSpPr>
              <p:cNvPr id="372" name="任意多边形: 形状 371">
                <a:extLst>
                  <a:ext uri="{FF2B5EF4-FFF2-40B4-BE49-F238E27FC236}">
                    <a16:creationId xmlns:a16="http://schemas.microsoft.com/office/drawing/2014/main" id="{714EFA69-E802-4677-B757-C980D850D54B}"/>
                  </a:ext>
                </a:extLst>
              </p:cNvPr>
              <p:cNvSpPr/>
              <p:nvPr/>
            </p:nvSpPr>
            <p:spPr>
              <a:xfrm>
                <a:off x="5386735" y="6034610"/>
                <a:ext cx="66712" cy="284077"/>
              </a:xfrm>
              <a:custGeom>
                <a:avLst/>
                <a:gdLst>
                  <a:gd name="connsiteX0" fmla="*/ 0 w 66712"/>
                  <a:gd name="connsiteY0" fmla="*/ 14971 h 284077"/>
                  <a:gd name="connsiteX1" fmla="*/ 17109 w 66712"/>
                  <a:gd name="connsiteY1" fmla="*/ 275889 h 284077"/>
                  <a:gd name="connsiteX2" fmla="*/ 32080 w 66712"/>
                  <a:gd name="connsiteY2" fmla="*/ 280167 h 284077"/>
                  <a:gd name="connsiteX3" fmla="*/ 62022 w 66712"/>
                  <a:gd name="connsiteY3" fmla="*/ 0 h 284077"/>
                  <a:gd name="connsiteX4" fmla="*/ 0 w 66712"/>
                  <a:gd name="connsiteY4" fmla="*/ 14971 h 2840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6712" h="284077">
                    <a:moveTo>
                      <a:pt x="0" y="14971"/>
                    </a:moveTo>
                    <a:lnTo>
                      <a:pt x="17109" y="275889"/>
                    </a:lnTo>
                    <a:cubicBezTo>
                      <a:pt x="18179" y="283375"/>
                      <a:pt x="31011" y="287652"/>
                      <a:pt x="32080" y="280167"/>
                    </a:cubicBezTo>
                    <a:cubicBezTo>
                      <a:pt x="49190" y="172163"/>
                      <a:pt x="78062" y="70576"/>
                      <a:pt x="62022" y="0"/>
                    </a:cubicBezTo>
                    <a:lnTo>
                      <a:pt x="0" y="14971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 w="106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F0502020204030204"/>
                  <a:ea typeface="阿里巴巴普惠体 2.0 55 Regular"/>
                  <a:cs typeface="+mn-cs"/>
                </a:endParaRPr>
              </a:p>
            </p:txBody>
          </p:sp>
          <p:grpSp>
            <p:nvGrpSpPr>
              <p:cNvPr id="373" name="图形 4">
                <a:extLst>
                  <a:ext uri="{FF2B5EF4-FFF2-40B4-BE49-F238E27FC236}">
                    <a16:creationId xmlns:a16="http://schemas.microsoft.com/office/drawing/2014/main" id="{C633AB2E-0807-450B-B6D5-3E6C78C5FA89}"/>
                  </a:ext>
                </a:extLst>
              </p:cNvPr>
              <p:cNvGrpSpPr/>
              <p:nvPr/>
            </p:nvGrpSpPr>
            <p:grpSpPr>
              <a:xfrm>
                <a:off x="5408122" y="5514912"/>
                <a:ext cx="105947" cy="372396"/>
                <a:chOff x="5408122" y="5514912"/>
                <a:chExt cx="105947" cy="372396"/>
              </a:xfrm>
            </p:grpSpPr>
            <p:sp>
              <p:nvSpPr>
                <p:cNvPr id="382" name="任意多边形: 形状 381">
                  <a:extLst>
                    <a:ext uri="{FF2B5EF4-FFF2-40B4-BE49-F238E27FC236}">
                      <a16:creationId xmlns:a16="http://schemas.microsoft.com/office/drawing/2014/main" id="{B9FB111E-43C9-4467-B901-B7F11EB42949}"/>
                    </a:ext>
                  </a:extLst>
                </p:cNvPr>
                <p:cNvSpPr/>
                <p:nvPr/>
              </p:nvSpPr>
              <p:spPr>
                <a:xfrm>
                  <a:off x="5420954" y="5514912"/>
                  <a:ext cx="93032" cy="178579"/>
                </a:xfrm>
                <a:custGeom>
                  <a:avLst/>
                  <a:gdLst>
                    <a:gd name="connsiteX0" fmla="*/ 65230 w 93032"/>
                    <a:gd name="connsiteY0" fmla="*/ 178580 h 178579"/>
                    <a:gd name="connsiteX1" fmla="*/ 93032 w 93032"/>
                    <a:gd name="connsiteY1" fmla="*/ 166817 h 178579"/>
                    <a:gd name="connsiteX2" fmla="*/ 59883 w 93032"/>
                    <a:gd name="connsiteY2" fmla="*/ 0 h 178579"/>
                    <a:gd name="connsiteX3" fmla="*/ 0 w 93032"/>
                    <a:gd name="connsiteY3" fmla="*/ 25664 h 178579"/>
                    <a:gd name="connsiteX4" fmla="*/ 56675 w 93032"/>
                    <a:gd name="connsiteY4" fmla="*/ 171094 h 178579"/>
                    <a:gd name="connsiteX5" fmla="*/ 65230 w 93032"/>
                    <a:gd name="connsiteY5" fmla="*/ 178580 h 1785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93032" h="178579">
                      <a:moveTo>
                        <a:pt x="65230" y="178580"/>
                      </a:moveTo>
                      <a:lnTo>
                        <a:pt x="93032" y="166817"/>
                      </a:lnTo>
                      <a:cubicBezTo>
                        <a:pt x="93032" y="166817"/>
                        <a:pt x="74854" y="53467"/>
                        <a:pt x="59883" y="0"/>
                      </a:cubicBezTo>
                      <a:lnTo>
                        <a:pt x="0" y="25664"/>
                      </a:lnTo>
                      <a:lnTo>
                        <a:pt x="56675" y="171094"/>
                      </a:lnTo>
                      <a:lnTo>
                        <a:pt x="65230" y="17858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106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F0502020204030204"/>
                    <a:ea typeface="阿里巴巴普惠体 2.0 55 Regular"/>
                    <a:cs typeface="+mn-cs"/>
                  </a:endParaRPr>
                </a:p>
              </p:txBody>
            </p:sp>
            <p:sp>
              <p:nvSpPr>
                <p:cNvPr id="383" name="任意多边形: 形状 382">
                  <a:extLst>
                    <a:ext uri="{FF2B5EF4-FFF2-40B4-BE49-F238E27FC236}">
                      <a16:creationId xmlns:a16="http://schemas.microsoft.com/office/drawing/2014/main" id="{FECF9820-2B1E-43F9-81F8-D13CEAEB8BB9}"/>
                    </a:ext>
                  </a:extLst>
                </p:cNvPr>
                <p:cNvSpPr/>
                <p:nvPr/>
              </p:nvSpPr>
              <p:spPr>
                <a:xfrm>
                  <a:off x="5439133" y="5681729"/>
                  <a:ext cx="74936" cy="171094"/>
                </a:xfrm>
                <a:custGeom>
                  <a:avLst/>
                  <a:gdLst>
                    <a:gd name="connsiteX0" fmla="*/ 37427 w 74936"/>
                    <a:gd name="connsiteY0" fmla="*/ 4277 h 171094"/>
                    <a:gd name="connsiteX1" fmla="*/ 0 w 74936"/>
                    <a:gd name="connsiteY1" fmla="*/ 166817 h 171094"/>
                    <a:gd name="connsiteX2" fmla="*/ 13901 w 74936"/>
                    <a:gd name="connsiteY2" fmla="*/ 171094 h 171094"/>
                    <a:gd name="connsiteX3" fmla="*/ 74854 w 74936"/>
                    <a:gd name="connsiteY3" fmla="*/ 0 h 171094"/>
                    <a:gd name="connsiteX4" fmla="*/ 37427 w 74936"/>
                    <a:gd name="connsiteY4" fmla="*/ 4277 h 1710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4936" h="171094">
                      <a:moveTo>
                        <a:pt x="37427" y="4277"/>
                      </a:moveTo>
                      <a:lnTo>
                        <a:pt x="0" y="166817"/>
                      </a:lnTo>
                      <a:lnTo>
                        <a:pt x="13901" y="171094"/>
                      </a:lnTo>
                      <a:cubicBezTo>
                        <a:pt x="37427" y="143291"/>
                        <a:pt x="76992" y="47051"/>
                        <a:pt x="74854" y="0"/>
                      </a:cubicBezTo>
                      <a:lnTo>
                        <a:pt x="37427" y="4277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106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F0502020204030204"/>
                    <a:ea typeface="阿里巴巴普惠体 2.0 55 Regular"/>
                    <a:cs typeface="+mn-cs"/>
                  </a:endParaRPr>
                </a:p>
              </p:txBody>
            </p:sp>
            <p:sp>
              <p:nvSpPr>
                <p:cNvPr id="384" name="任意多边形: 形状 383">
                  <a:extLst>
                    <a:ext uri="{FF2B5EF4-FFF2-40B4-BE49-F238E27FC236}">
                      <a16:creationId xmlns:a16="http://schemas.microsoft.com/office/drawing/2014/main" id="{6DA9FD16-2A2A-4451-91F9-13BAD57221A1}"/>
                    </a:ext>
                  </a:extLst>
                </p:cNvPr>
                <p:cNvSpPr/>
                <p:nvPr/>
              </p:nvSpPr>
              <p:spPr>
                <a:xfrm>
                  <a:off x="5408122" y="5848546"/>
                  <a:ext cx="44912" cy="38763"/>
                </a:xfrm>
                <a:custGeom>
                  <a:avLst/>
                  <a:gdLst>
                    <a:gd name="connsiteX0" fmla="*/ 31011 w 44912"/>
                    <a:gd name="connsiteY0" fmla="*/ 0 h 38763"/>
                    <a:gd name="connsiteX1" fmla="*/ 16040 w 44912"/>
                    <a:gd name="connsiteY1" fmla="*/ 20317 h 38763"/>
                    <a:gd name="connsiteX2" fmla="*/ 0 w 44912"/>
                    <a:gd name="connsiteY2" fmla="*/ 31011 h 38763"/>
                    <a:gd name="connsiteX3" fmla="*/ 8555 w 44912"/>
                    <a:gd name="connsiteY3" fmla="*/ 36357 h 38763"/>
                    <a:gd name="connsiteX4" fmla="*/ 25664 w 44912"/>
                    <a:gd name="connsiteY4" fmla="*/ 36357 h 38763"/>
                    <a:gd name="connsiteX5" fmla="*/ 35288 w 44912"/>
                    <a:gd name="connsiteY5" fmla="*/ 31011 h 38763"/>
                    <a:gd name="connsiteX6" fmla="*/ 44912 w 44912"/>
                    <a:gd name="connsiteY6" fmla="*/ 6416 h 38763"/>
                    <a:gd name="connsiteX7" fmla="*/ 31011 w 44912"/>
                    <a:gd name="connsiteY7" fmla="*/ 0 h 387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44912" h="38763">
                      <a:moveTo>
                        <a:pt x="31011" y="0"/>
                      </a:moveTo>
                      <a:lnTo>
                        <a:pt x="16040" y="20317"/>
                      </a:lnTo>
                      <a:lnTo>
                        <a:pt x="0" y="31011"/>
                      </a:lnTo>
                      <a:lnTo>
                        <a:pt x="8555" y="36357"/>
                      </a:lnTo>
                      <a:cubicBezTo>
                        <a:pt x="13901" y="39565"/>
                        <a:pt x="20317" y="39565"/>
                        <a:pt x="25664" y="36357"/>
                      </a:cubicBezTo>
                      <a:lnTo>
                        <a:pt x="35288" y="31011"/>
                      </a:lnTo>
                      <a:lnTo>
                        <a:pt x="44912" y="6416"/>
                      </a:lnTo>
                      <a:lnTo>
                        <a:pt x="31011" y="0"/>
                      </a:lnTo>
                      <a:close/>
                    </a:path>
                  </a:pathLst>
                </a:custGeom>
                <a:solidFill>
                  <a:srgbClr val="E084A8"/>
                </a:solidFill>
                <a:ln w="106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F0502020204030204"/>
                    <a:ea typeface="阿里巴巴普惠体 2.0 55 Regular"/>
                    <a:cs typeface="+mn-cs"/>
                  </a:endParaRPr>
                </a:p>
              </p:txBody>
            </p:sp>
          </p:grpSp>
          <p:sp>
            <p:nvSpPr>
              <p:cNvPr id="374" name="任意多边形: 形状 373">
                <a:extLst>
                  <a:ext uri="{FF2B5EF4-FFF2-40B4-BE49-F238E27FC236}">
                    <a16:creationId xmlns:a16="http://schemas.microsoft.com/office/drawing/2014/main" id="{C02D2082-3113-42BA-9C69-27E93B16830B}"/>
                  </a:ext>
                </a:extLst>
              </p:cNvPr>
              <p:cNvSpPr/>
              <p:nvPr/>
            </p:nvSpPr>
            <p:spPr>
              <a:xfrm>
                <a:off x="5364279" y="5803633"/>
                <a:ext cx="100321" cy="278027"/>
              </a:xfrm>
              <a:custGeom>
                <a:avLst/>
                <a:gdLst>
                  <a:gd name="connsiteX0" fmla="*/ 83408 w 100321"/>
                  <a:gd name="connsiteY0" fmla="*/ 238463 h 278027"/>
                  <a:gd name="connsiteX1" fmla="*/ 95171 w 100321"/>
                  <a:gd name="connsiteY1" fmla="*/ 0 h 278027"/>
                  <a:gd name="connsiteX2" fmla="*/ 0 w 100321"/>
                  <a:gd name="connsiteY2" fmla="*/ 7485 h 278027"/>
                  <a:gd name="connsiteX3" fmla="*/ 22456 w 100321"/>
                  <a:gd name="connsiteY3" fmla="*/ 259849 h 278027"/>
                  <a:gd name="connsiteX4" fmla="*/ 27803 w 100321"/>
                  <a:gd name="connsiteY4" fmla="*/ 278028 h 278027"/>
                  <a:gd name="connsiteX5" fmla="*/ 83408 w 100321"/>
                  <a:gd name="connsiteY5" fmla="*/ 238463 h 2780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00321" h="278027">
                    <a:moveTo>
                      <a:pt x="83408" y="238463"/>
                    </a:moveTo>
                    <a:cubicBezTo>
                      <a:pt x="94102" y="160401"/>
                      <a:pt x="108003" y="69507"/>
                      <a:pt x="95171" y="0"/>
                    </a:cubicBezTo>
                    <a:lnTo>
                      <a:pt x="0" y="7485"/>
                    </a:lnTo>
                    <a:lnTo>
                      <a:pt x="22456" y="259849"/>
                    </a:lnTo>
                    <a:lnTo>
                      <a:pt x="27803" y="278028"/>
                    </a:lnTo>
                    <a:lnTo>
                      <a:pt x="83408" y="238463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 w="106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F0502020204030204"/>
                  <a:ea typeface="阿里巴巴普惠体 2.0 55 Regular"/>
                  <a:cs typeface="+mn-cs"/>
                </a:endParaRPr>
              </a:p>
            </p:txBody>
          </p:sp>
          <p:sp>
            <p:nvSpPr>
              <p:cNvPr id="375" name="任意多边形: 形状 374">
                <a:extLst>
                  <a:ext uri="{FF2B5EF4-FFF2-40B4-BE49-F238E27FC236}">
                    <a16:creationId xmlns:a16="http://schemas.microsoft.com/office/drawing/2014/main" id="{9CF7B501-5B0B-48FC-9CB7-22E368ADFF10}"/>
                  </a:ext>
                </a:extLst>
              </p:cNvPr>
              <p:cNvSpPr/>
              <p:nvPr/>
            </p:nvSpPr>
            <p:spPr>
              <a:xfrm>
                <a:off x="5280871" y="6038888"/>
                <a:ext cx="68699" cy="315088"/>
              </a:xfrm>
              <a:custGeom>
                <a:avLst/>
                <a:gdLst>
                  <a:gd name="connsiteX0" fmla="*/ 0 w 68699"/>
                  <a:gd name="connsiteY0" fmla="*/ 16040 h 315088"/>
                  <a:gd name="connsiteX1" fmla="*/ 12832 w 68699"/>
                  <a:gd name="connsiteY1" fmla="*/ 306900 h 315088"/>
                  <a:gd name="connsiteX2" fmla="*/ 27803 w 68699"/>
                  <a:gd name="connsiteY2" fmla="*/ 311177 h 315088"/>
                  <a:gd name="connsiteX3" fmla="*/ 65230 w 68699"/>
                  <a:gd name="connsiteY3" fmla="*/ 0 h 315088"/>
                  <a:gd name="connsiteX4" fmla="*/ 0 w 68699"/>
                  <a:gd name="connsiteY4" fmla="*/ 16040 h 315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8699" h="315088">
                    <a:moveTo>
                      <a:pt x="0" y="16040"/>
                    </a:moveTo>
                    <a:lnTo>
                      <a:pt x="12832" y="306900"/>
                    </a:lnTo>
                    <a:cubicBezTo>
                      <a:pt x="13901" y="314385"/>
                      <a:pt x="26733" y="318663"/>
                      <a:pt x="27803" y="311177"/>
                    </a:cubicBezTo>
                    <a:cubicBezTo>
                      <a:pt x="48120" y="203174"/>
                      <a:pt x="79131" y="71646"/>
                      <a:pt x="65230" y="0"/>
                    </a:cubicBezTo>
                    <a:lnTo>
                      <a:pt x="0" y="16040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 w="106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F0502020204030204"/>
                  <a:ea typeface="阿里巴巴普惠体 2.0 55 Regular"/>
                  <a:cs typeface="+mn-cs"/>
                </a:endParaRPr>
              </a:p>
            </p:txBody>
          </p:sp>
          <p:sp>
            <p:nvSpPr>
              <p:cNvPr id="376" name="任意多边形: 形状 375">
                <a:extLst>
                  <a:ext uri="{FF2B5EF4-FFF2-40B4-BE49-F238E27FC236}">
                    <a16:creationId xmlns:a16="http://schemas.microsoft.com/office/drawing/2014/main" id="{A005B907-7EAB-42FD-BE2D-F34A1CC0837E}"/>
                  </a:ext>
                </a:extLst>
              </p:cNvPr>
              <p:cNvSpPr/>
              <p:nvPr/>
            </p:nvSpPr>
            <p:spPr>
              <a:xfrm>
                <a:off x="5281940" y="5801495"/>
                <a:ext cx="126924" cy="271611"/>
              </a:xfrm>
              <a:custGeom>
                <a:avLst/>
                <a:gdLst>
                  <a:gd name="connsiteX0" fmla="*/ 63091 w 126924"/>
                  <a:gd name="connsiteY0" fmla="*/ 244878 h 271611"/>
                  <a:gd name="connsiteX1" fmla="*/ 126182 w 126924"/>
                  <a:gd name="connsiteY1" fmla="*/ 17109 h 271611"/>
                  <a:gd name="connsiteX2" fmla="*/ 33149 w 126924"/>
                  <a:gd name="connsiteY2" fmla="*/ 0 h 271611"/>
                  <a:gd name="connsiteX3" fmla="*/ 0 w 126924"/>
                  <a:gd name="connsiteY3" fmla="*/ 252363 h 271611"/>
                  <a:gd name="connsiteX4" fmla="*/ 1069 w 126924"/>
                  <a:gd name="connsiteY4" fmla="*/ 271612 h 271611"/>
                  <a:gd name="connsiteX5" fmla="*/ 63091 w 126924"/>
                  <a:gd name="connsiteY5" fmla="*/ 244878 h 2716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26924" h="271611">
                    <a:moveTo>
                      <a:pt x="63091" y="244878"/>
                    </a:moveTo>
                    <a:cubicBezTo>
                      <a:pt x="96240" y="176441"/>
                      <a:pt x="132598" y="91963"/>
                      <a:pt x="126182" y="17109"/>
                    </a:cubicBezTo>
                    <a:lnTo>
                      <a:pt x="33149" y="0"/>
                    </a:lnTo>
                    <a:lnTo>
                      <a:pt x="0" y="252363"/>
                    </a:lnTo>
                    <a:lnTo>
                      <a:pt x="1069" y="271612"/>
                    </a:lnTo>
                    <a:lnTo>
                      <a:pt x="63091" y="244878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 w="106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F0502020204030204"/>
                  <a:ea typeface="阿里巴巴普惠体 2.0 55 Regular"/>
                  <a:cs typeface="+mn-cs"/>
                </a:endParaRPr>
              </a:p>
            </p:txBody>
          </p:sp>
          <p:sp>
            <p:nvSpPr>
              <p:cNvPr id="377" name="任意多边形: 形状 376">
                <a:extLst>
                  <a:ext uri="{FF2B5EF4-FFF2-40B4-BE49-F238E27FC236}">
                    <a16:creationId xmlns:a16="http://schemas.microsoft.com/office/drawing/2014/main" id="{D0399B10-7418-4ED0-99A3-AF2E8239B486}"/>
                  </a:ext>
                </a:extLst>
              </p:cNvPr>
              <p:cNvSpPr/>
              <p:nvPr/>
            </p:nvSpPr>
            <p:spPr>
              <a:xfrm>
                <a:off x="5311881" y="5686006"/>
                <a:ext cx="148637" cy="155065"/>
              </a:xfrm>
              <a:custGeom>
                <a:avLst/>
                <a:gdLst>
                  <a:gd name="connsiteX0" fmla="*/ 8555 w 148637"/>
                  <a:gd name="connsiteY0" fmla="*/ 44912 h 155065"/>
                  <a:gd name="connsiteX1" fmla="*/ 0 w 148637"/>
                  <a:gd name="connsiteY1" fmla="*/ 137945 h 155065"/>
                  <a:gd name="connsiteX2" fmla="*/ 148638 w 148637"/>
                  <a:gd name="connsiteY2" fmla="*/ 117627 h 155065"/>
                  <a:gd name="connsiteX3" fmla="*/ 134737 w 148637"/>
                  <a:gd name="connsiteY3" fmla="*/ 0 h 155065"/>
                  <a:gd name="connsiteX4" fmla="*/ 8555 w 148637"/>
                  <a:gd name="connsiteY4" fmla="*/ 44912 h 1550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8637" h="155065">
                    <a:moveTo>
                      <a:pt x="8555" y="44912"/>
                    </a:moveTo>
                    <a:lnTo>
                      <a:pt x="0" y="137945"/>
                    </a:lnTo>
                    <a:cubicBezTo>
                      <a:pt x="16040" y="172163"/>
                      <a:pt x="144361" y="149707"/>
                      <a:pt x="148638" y="117627"/>
                    </a:cubicBezTo>
                    <a:lnTo>
                      <a:pt x="134737" y="0"/>
                    </a:lnTo>
                    <a:lnTo>
                      <a:pt x="8555" y="44912"/>
                    </a:lnTo>
                    <a:close/>
                  </a:path>
                </a:pathLst>
              </a:custGeom>
              <a:solidFill>
                <a:schemeClr val="bg1"/>
              </a:solidFill>
              <a:ln w="106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F0502020204030204"/>
                  <a:ea typeface="阿里巴巴普惠体 2.0 55 Regular"/>
                  <a:cs typeface="+mn-cs"/>
                </a:endParaRPr>
              </a:p>
            </p:txBody>
          </p:sp>
          <p:sp>
            <p:nvSpPr>
              <p:cNvPr id="378" name="任意多边形: 形状 377">
                <a:extLst>
                  <a:ext uri="{FF2B5EF4-FFF2-40B4-BE49-F238E27FC236}">
                    <a16:creationId xmlns:a16="http://schemas.microsoft.com/office/drawing/2014/main" id="{0C8D8E5F-7E28-47A4-B4D5-39889DBFB4B5}"/>
                  </a:ext>
                </a:extLst>
              </p:cNvPr>
              <p:cNvSpPr/>
              <p:nvPr/>
            </p:nvSpPr>
            <p:spPr>
              <a:xfrm>
                <a:off x="5295841" y="5511162"/>
                <a:ext cx="188187" cy="218687"/>
              </a:xfrm>
              <a:custGeom>
                <a:avLst/>
                <a:gdLst>
                  <a:gd name="connsiteX0" fmla="*/ 151846 w 188187"/>
                  <a:gd name="connsiteY0" fmla="*/ 193023 h 218687"/>
                  <a:gd name="connsiteX1" fmla="*/ 184995 w 188187"/>
                  <a:gd name="connsiteY1" fmla="*/ 3750 h 218687"/>
                  <a:gd name="connsiteX2" fmla="*/ 0 w 188187"/>
                  <a:gd name="connsiteY2" fmla="*/ 60425 h 218687"/>
                  <a:gd name="connsiteX3" fmla="*/ 24595 w 188187"/>
                  <a:gd name="connsiteY3" fmla="*/ 218687 h 218687"/>
                  <a:gd name="connsiteX4" fmla="*/ 151846 w 188187"/>
                  <a:gd name="connsiteY4" fmla="*/ 193023 h 2186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8187" h="218687">
                    <a:moveTo>
                      <a:pt x="151846" y="193023"/>
                    </a:moveTo>
                    <a:cubicBezTo>
                      <a:pt x="168955" y="145973"/>
                      <a:pt x="197828" y="24068"/>
                      <a:pt x="184995" y="3750"/>
                    </a:cubicBezTo>
                    <a:cubicBezTo>
                      <a:pt x="147569" y="-11220"/>
                      <a:pt x="49190" y="20860"/>
                      <a:pt x="0" y="60425"/>
                    </a:cubicBezTo>
                    <a:lnTo>
                      <a:pt x="24595" y="218687"/>
                    </a:lnTo>
                    <a:lnTo>
                      <a:pt x="151846" y="193023"/>
                    </a:lnTo>
                    <a:close/>
                  </a:path>
                </a:pathLst>
              </a:custGeom>
              <a:solidFill>
                <a:schemeClr val="bg1"/>
              </a:solidFill>
              <a:ln w="106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F0502020204030204"/>
                  <a:ea typeface="阿里巴巴普惠体 2.0 55 Regular"/>
                  <a:cs typeface="+mn-cs"/>
                </a:endParaRPr>
              </a:p>
            </p:txBody>
          </p:sp>
          <p:sp>
            <p:nvSpPr>
              <p:cNvPr id="379" name="任意多边形: 形状 378">
                <a:extLst>
                  <a:ext uri="{FF2B5EF4-FFF2-40B4-BE49-F238E27FC236}">
                    <a16:creationId xmlns:a16="http://schemas.microsoft.com/office/drawing/2014/main" id="{E05A5922-C53E-4A73-99A9-67FBF23A4E4F}"/>
                  </a:ext>
                </a:extLst>
              </p:cNvPr>
              <p:cNvSpPr/>
              <p:nvPr/>
            </p:nvSpPr>
            <p:spPr>
              <a:xfrm>
                <a:off x="5273385" y="5570518"/>
                <a:ext cx="67368" cy="178579"/>
              </a:xfrm>
              <a:custGeom>
                <a:avLst/>
                <a:gdLst>
                  <a:gd name="connsiteX0" fmla="*/ 6416 w 67368"/>
                  <a:gd name="connsiteY0" fmla="*/ 177510 h 178579"/>
                  <a:gd name="connsiteX1" fmla="*/ 36358 w 67368"/>
                  <a:gd name="connsiteY1" fmla="*/ 178579 h 178579"/>
                  <a:gd name="connsiteX2" fmla="*/ 67368 w 67368"/>
                  <a:gd name="connsiteY2" fmla="*/ 24595 h 178579"/>
                  <a:gd name="connsiteX3" fmla="*/ 22456 w 67368"/>
                  <a:gd name="connsiteY3" fmla="*/ 0 h 178579"/>
                  <a:gd name="connsiteX4" fmla="*/ 0 w 67368"/>
                  <a:gd name="connsiteY4" fmla="*/ 166817 h 178579"/>
                  <a:gd name="connsiteX5" fmla="*/ 6416 w 67368"/>
                  <a:gd name="connsiteY5" fmla="*/ 177510 h 1785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7368" h="178579">
                    <a:moveTo>
                      <a:pt x="6416" y="177510"/>
                    </a:moveTo>
                    <a:lnTo>
                      <a:pt x="36358" y="178579"/>
                    </a:lnTo>
                    <a:cubicBezTo>
                      <a:pt x="36358" y="178579"/>
                      <a:pt x="59883" y="80200"/>
                      <a:pt x="67368" y="24595"/>
                    </a:cubicBezTo>
                    <a:lnTo>
                      <a:pt x="22456" y="0"/>
                    </a:lnTo>
                    <a:lnTo>
                      <a:pt x="0" y="166817"/>
                    </a:lnTo>
                    <a:lnTo>
                      <a:pt x="6416" y="177510"/>
                    </a:lnTo>
                    <a:close/>
                  </a:path>
                </a:pathLst>
              </a:custGeom>
              <a:solidFill>
                <a:schemeClr val="bg1"/>
              </a:solidFill>
              <a:ln w="106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F0502020204030204"/>
                  <a:ea typeface="阿里巴巴普惠体 2.0 55 Regular"/>
                  <a:cs typeface="+mn-cs"/>
                </a:endParaRPr>
              </a:p>
            </p:txBody>
          </p:sp>
          <p:sp>
            <p:nvSpPr>
              <p:cNvPr id="380" name="任意多边形: 形状 379">
                <a:extLst>
                  <a:ext uri="{FF2B5EF4-FFF2-40B4-BE49-F238E27FC236}">
                    <a16:creationId xmlns:a16="http://schemas.microsoft.com/office/drawing/2014/main" id="{95441D0C-3C43-489C-A9CB-37783CFC8D5C}"/>
                  </a:ext>
                </a:extLst>
              </p:cNvPr>
              <p:cNvSpPr/>
              <p:nvPr/>
            </p:nvSpPr>
            <p:spPr>
              <a:xfrm>
                <a:off x="5149342" y="5681729"/>
                <a:ext cx="159331" cy="89824"/>
              </a:xfrm>
              <a:custGeom>
                <a:avLst/>
                <a:gdLst>
                  <a:gd name="connsiteX0" fmla="*/ 159331 w 159331"/>
                  <a:gd name="connsiteY0" fmla="*/ 67368 h 89824"/>
                  <a:gd name="connsiteX1" fmla="*/ 7485 w 159331"/>
                  <a:gd name="connsiteY1" fmla="*/ 0 h 89824"/>
                  <a:gd name="connsiteX2" fmla="*/ 0 w 159331"/>
                  <a:gd name="connsiteY2" fmla="*/ 12832 h 89824"/>
                  <a:gd name="connsiteX3" fmla="*/ 130459 w 159331"/>
                  <a:gd name="connsiteY3" fmla="*/ 89824 h 89824"/>
                  <a:gd name="connsiteX4" fmla="*/ 159331 w 159331"/>
                  <a:gd name="connsiteY4" fmla="*/ 67368 h 898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9331" h="89824">
                    <a:moveTo>
                      <a:pt x="159331" y="67368"/>
                    </a:moveTo>
                    <a:lnTo>
                      <a:pt x="7485" y="0"/>
                    </a:lnTo>
                    <a:lnTo>
                      <a:pt x="0" y="12832"/>
                    </a:lnTo>
                    <a:cubicBezTo>
                      <a:pt x="22456" y="40635"/>
                      <a:pt x="83408" y="83408"/>
                      <a:pt x="130459" y="89824"/>
                    </a:cubicBezTo>
                    <a:cubicBezTo>
                      <a:pt x="142222" y="89824"/>
                      <a:pt x="153985" y="87686"/>
                      <a:pt x="159331" y="67368"/>
                    </a:cubicBezTo>
                    <a:close/>
                  </a:path>
                </a:pathLst>
              </a:custGeom>
              <a:solidFill>
                <a:schemeClr val="bg1"/>
              </a:solidFill>
              <a:ln w="106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F0502020204030204"/>
                  <a:ea typeface="阿里巴巴普惠体 2.0 55 Regular"/>
                  <a:cs typeface="+mn-cs"/>
                </a:endParaRPr>
              </a:p>
            </p:txBody>
          </p:sp>
          <p:sp>
            <p:nvSpPr>
              <p:cNvPr id="381" name="任意多边形: 形状 380">
                <a:extLst>
                  <a:ext uri="{FF2B5EF4-FFF2-40B4-BE49-F238E27FC236}">
                    <a16:creationId xmlns:a16="http://schemas.microsoft.com/office/drawing/2014/main" id="{75145C8C-370B-4E53-BEFB-796AFCAC0EB6}"/>
                  </a:ext>
                </a:extLst>
              </p:cNvPr>
              <p:cNvSpPr/>
              <p:nvPr/>
            </p:nvSpPr>
            <p:spPr>
              <a:xfrm>
                <a:off x="5133302" y="5636817"/>
                <a:ext cx="31010" cy="59882"/>
              </a:xfrm>
              <a:custGeom>
                <a:avLst/>
                <a:gdLst>
                  <a:gd name="connsiteX0" fmla="*/ 17109 w 31010"/>
                  <a:gd name="connsiteY0" fmla="*/ 59883 h 59882"/>
                  <a:gd name="connsiteX1" fmla="*/ 12832 w 31010"/>
                  <a:gd name="connsiteY1" fmla="*/ 54536 h 59882"/>
                  <a:gd name="connsiteX2" fmla="*/ 6416 w 31010"/>
                  <a:gd name="connsiteY2" fmla="*/ 34219 h 59882"/>
                  <a:gd name="connsiteX3" fmla="*/ 10693 w 31010"/>
                  <a:gd name="connsiteY3" fmla="*/ 25664 h 59882"/>
                  <a:gd name="connsiteX4" fmla="*/ 0 w 31010"/>
                  <a:gd name="connsiteY4" fmla="*/ 5347 h 59882"/>
                  <a:gd name="connsiteX5" fmla="*/ 2139 w 31010"/>
                  <a:gd name="connsiteY5" fmla="*/ 0 h 59882"/>
                  <a:gd name="connsiteX6" fmla="*/ 31011 w 31010"/>
                  <a:gd name="connsiteY6" fmla="*/ 33150 h 59882"/>
                  <a:gd name="connsiteX7" fmla="*/ 31011 w 31010"/>
                  <a:gd name="connsiteY7" fmla="*/ 55606 h 59882"/>
                  <a:gd name="connsiteX8" fmla="*/ 17109 w 31010"/>
                  <a:gd name="connsiteY8" fmla="*/ 59883 h 598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1010" h="59882">
                    <a:moveTo>
                      <a:pt x="17109" y="59883"/>
                    </a:moveTo>
                    <a:lnTo>
                      <a:pt x="12832" y="54536"/>
                    </a:lnTo>
                    <a:cubicBezTo>
                      <a:pt x="6416" y="50259"/>
                      <a:pt x="3208" y="41704"/>
                      <a:pt x="6416" y="34219"/>
                    </a:cubicBezTo>
                    <a:lnTo>
                      <a:pt x="10693" y="25664"/>
                    </a:lnTo>
                    <a:lnTo>
                      <a:pt x="0" y="5347"/>
                    </a:lnTo>
                    <a:lnTo>
                      <a:pt x="2139" y="0"/>
                    </a:lnTo>
                    <a:lnTo>
                      <a:pt x="31011" y="33150"/>
                    </a:lnTo>
                    <a:lnTo>
                      <a:pt x="31011" y="55606"/>
                    </a:lnTo>
                    <a:lnTo>
                      <a:pt x="17109" y="59883"/>
                    </a:lnTo>
                    <a:close/>
                  </a:path>
                </a:pathLst>
              </a:custGeom>
              <a:solidFill>
                <a:schemeClr val="accent2">
                  <a:lumMod val="40000"/>
                  <a:lumOff val="60000"/>
                </a:schemeClr>
              </a:solidFill>
              <a:ln w="106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F0502020204030204"/>
                  <a:ea typeface="阿里巴巴普惠体 2.0 55 Regular"/>
                  <a:cs typeface="+mn-cs"/>
                </a:endParaRPr>
              </a:p>
            </p:txBody>
          </p:sp>
        </p:grpSp>
        <p:grpSp>
          <p:nvGrpSpPr>
            <p:cNvPr id="42" name="图形 4">
              <a:extLst>
                <a:ext uri="{FF2B5EF4-FFF2-40B4-BE49-F238E27FC236}">
                  <a16:creationId xmlns:a16="http://schemas.microsoft.com/office/drawing/2014/main" id="{0524571F-F98B-4042-999F-47045AC7194A}"/>
                </a:ext>
              </a:extLst>
            </p:cNvPr>
            <p:cNvGrpSpPr/>
            <p:nvPr/>
          </p:nvGrpSpPr>
          <p:grpSpPr>
            <a:xfrm>
              <a:off x="6204770" y="4775738"/>
              <a:ext cx="783057" cy="783057"/>
              <a:chOff x="5685080" y="4887211"/>
              <a:chExt cx="741051" cy="741050"/>
            </a:xfrm>
          </p:grpSpPr>
          <p:grpSp>
            <p:nvGrpSpPr>
              <p:cNvPr id="347" name="图形 4">
                <a:extLst>
                  <a:ext uri="{FF2B5EF4-FFF2-40B4-BE49-F238E27FC236}">
                    <a16:creationId xmlns:a16="http://schemas.microsoft.com/office/drawing/2014/main" id="{88E6228C-E0A6-43F0-8AC8-7C0879137C3D}"/>
                  </a:ext>
                </a:extLst>
              </p:cNvPr>
              <p:cNvGrpSpPr/>
              <p:nvPr/>
            </p:nvGrpSpPr>
            <p:grpSpPr>
              <a:xfrm>
                <a:off x="6006951" y="4887211"/>
                <a:ext cx="419180" cy="579580"/>
                <a:chOff x="6006951" y="4887211"/>
                <a:chExt cx="419180" cy="579580"/>
              </a:xfrm>
            </p:grpSpPr>
            <p:sp>
              <p:nvSpPr>
                <p:cNvPr id="364" name="任意多边形: 形状 363">
                  <a:extLst>
                    <a:ext uri="{FF2B5EF4-FFF2-40B4-BE49-F238E27FC236}">
                      <a16:creationId xmlns:a16="http://schemas.microsoft.com/office/drawing/2014/main" id="{DBA0B403-C4B7-467D-AFE6-9F79B969D602}"/>
                    </a:ext>
                  </a:extLst>
                </p:cNvPr>
                <p:cNvSpPr/>
                <p:nvPr/>
              </p:nvSpPr>
              <p:spPr>
                <a:xfrm>
                  <a:off x="6006951" y="4887211"/>
                  <a:ext cx="419180" cy="209589"/>
                </a:xfrm>
                <a:custGeom>
                  <a:avLst/>
                  <a:gdLst>
                    <a:gd name="connsiteX0" fmla="*/ 419180 w 419180"/>
                    <a:gd name="connsiteY0" fmla="*/ 184995 h 209589"/>
                    <a:gd name="connsiteX1" fmla="*/ 371060 w 419180"/>
                    <a:gd name="connsiteY1" fmla="*/ 209590 h 209589"/>
                    <a:gd name="connsiteX2" fmla="*/ 0 w 419180"/>
                    <a:gd name="connsiteY2" fmla="*/ 23525 h 209589"/>
                    <a:gd name="connsiteX3" fmla="*/ 49189 w 419180"/>
                    <a:gd name="connsiteY3" fmla="*/ 0 h 2095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19180" h="209589">
                      <a:moveTo>
                        <a:pt x="419180" y="184995"/>
                      </a:moveTo>
                      <a:lnTo>
                        <a:pt x="371060" y="209590"/>
                      </a:lnTo>
                      <a:lnTo>
                        <a:pt x="0" y="23525"/>
                      </a:lnTo>
                      <a:lnTo>
                        <a:pt x="49189" y="0"/>
                      </a:lnTo>
                      <a:close/>
                    </a:path>
                  </a:pathLst>
                </a:custGeom>
                <a:solidFill>
                  <a:schemeClr val="accent1">
                    <a:lumMod val="20000"/>
                    <a:lumOff val="80000"/>
                  </a:schemeClr>
                </a:solidFill>
                <a:ln w="106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F0502020204030204"/>
                    <a:ea typeface="阿里巴巴普惠体 2.0 55 Regular"/>
                    <a:cs typeface="+mn-cs"/>
                  </a:endParaRPr>
                </a:p>
              </p:txBody>
            </p:sp>
            <p:sp>
              <p:nvSpPr>
                <p:cNvPr id="365" name="任意多边形: 形状 364">
                  <a:extLst>
                    <a:ext uri="{FF2B5EF4-FFF2-40B4-BE49-F238E27FC236}">
                      <a16:creationId xmlns:a16="http://schemas.microsoft.com/office/drawing/2014/main" id="{DA6CBF16-F7CC-43C7-B5B2-DB426D67C2E5}"/>
                    </a:ext>
                  </a:extLst>
                </p:cNvPr>
                <p:cNvSpPr/>
                <p:nvPr/>
              </p:nvSpPr>
              <p:spPr>
                <a:xfrm>
                  <a:off x="6378011" y="5072206"/>
                  <a:ext cx="48120" cy="394585"/>
                </a:xfrm>
                <a:custGeom>
                  <a:avLst/>
                  <a:gdLst>
                    <a:gd name="connsiteX0" fmla="*/ 48120 w 48120"/>
                    <a:gd name="connsiteY0" fmla="*/ 369991 h 394585"/>
                    <a:gd name="connsiteX1" fmla="*/ 0 w 48120"/>
                    <a:gd name="connsiteY1" fmla="*/ 394586 h 394585"/>
                    <a:gd name="connsiteX2" fmla="*/ 0 w 48120"/>
                    <a:gd name="connsiteY2" fmla="*/ 24595 h 394585"/>
                    <a:gd name="connsiteX3" fmla="*/ 48120 w 48120"/>
                    <a:gd name="connsiteY3" fmla="*/ 0 h 3945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8120" h="394585">
                      <a:moveTo>
                        <a:pt x="48120" y="369991"/>
                      </a:moveTo>
                      <a:lnTo>
                        <a:pt x="0" y="394586"/>
                      </a:lnTo>
                      <a:lnTo>
                        <a:pt x="0" y="24595"/>
                      </a:lnTo>
                      <a:lnTo>
                        <a:pt x="48120" y="0"/>
                      </a:lnTo>
                      <a:close/>
                    </a:path>
                  </a:pathLst>
                </a:custGeom>
                <a:solidFill>
                  <a:schemeClr val="accent1">
                    <a:lumMod val="40000"/>
                    <a:lumOff val="60000"/>
                  </a:schemeClr>
                </a:solidFill>
                <a:ln w="106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F0502020204030204"/>
                    <a:ea typeface="阿里巴巴普惠体 2.0 55 Regular"/>
                    <a:cs typeface="+mn-cs"/>
                  </a:endParaRPr>
                </a:p>
              </p:txBody>
            </p:sp>
            <p:sp>
              <p:nvSpPr>
                <p:cNvPr id="366" name="任意多边形: 形状 365">
                  <a:extLst>
                    <a:ext uri="{FF2B5EF4-FFF2-40B4-BE49-F238E27FC236}">
                      <a16:creationId xmlns:a16="http://schemas.microsoft.com/office/drawing/2014/main" id="{EA2D6A75-8DD8-4B42-B2C9-8E9E5A32E867}"/>
                    </a:ext>
                  </a:extLst>
                </p:cNvPr>
                <p:cNvSpPr/>
                <p:nvPr/>
              </p:nvSpPr>
              <p:spPr>
                <a:xfrm>
                  <a:off x="6006951" y="4910736"/>
                  <a:ext cx="371060" cy="556055"/>
                </a:xfrm>
                <a:custGeom>
                  <a:avLst/>
                  <a:gdLst>
                    <a:gd name="connsiteX0" fmla="*/ 371060 w 371060"/>
                    <a:gd name="connsiteY0" fmla="*/ 556056 h 556055"/>
                    <a:gd name="connsiteX1" fmla="*/ 0 w 371060"/>
                    <a:gd name="connsiteY1" fmla="*/ 371060 h 556055"/>
                    <a:gd name="connsiteX2" fmla="*/ 0 w 371060"/>
                    <a:gd name="connsiteY2" fmla="*/ 0 h 556055"/>
                    <a:gd name="connsiteX3" fmla="*/ 371060 w 371060"/>
                    <a:gd name="connsiteY3" fmla="*/ 186065 h 5560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71060" h="556055">
                      <a:moveTo>
                        <a:pt x="371060" y="556056"/>
                      </a:moveTo>
                      <a:lnTo>
                        <a:pt x="0" y="371060"/>
                      </a:lnTo>
                      <a:lnTo>
                        <a:pt x="0" y="0"/>
                      </a:lnTo>
                      <a:lnTo>
                        <a:pt x="371060" y="186065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106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F0502020204030204"/>
                    <a:ea typeface="阿里巴巴普惠体 2.0 55 Regular"/>
                    <a:cs typeface="+mn-cs"/>
                  </a:endParaRPr>
                </a:p>
              </p:txBody>
            </p:sp>
          </p:grpSp>
          <p:grpSp>
            <p:nvGrpSpPr>
              <p:cNvPr id="348" name="图形 4">
                <a:extLst>
                  <a:ext uri="{FF2B5EF4-FFF2-40B4-BE49-F238E27FC236}">
                    <a16:creationId xmlns:a16="http://schemas.microsoft.com/office/drawing/2014/main" id="{15440E1C-3113-4B2E-8BF3-6CE55D0C3758}"/>
                  </a:ext>
                </a:extLst>
              </p:cNvPr>
              <p:cNvGrpSpPr/>
              <p:nvPr/>
            </p:nvGrpSpPr>
            <p:grpSpPr>
              <a:xfrm>
                <a:off x="5926751" y="4926776"/>
                <a:ext cx="419180" cy="580650"/>
                <a:chOff x="5926751" y="4926776"/>
                <a:chExt cx="419180" cy="580650"/>
              </a:xfrm>
            </p:grpSpPr>
            <p:sp>
              <p:nvSpPr>
                <p:cNvPr id="361" name="任意多边形: 形状 360">
                  <a:extLst>
                    <a:ext uri="{FF2B5EF4-FFF2-40B4-BE49-F238E27FC236}">
                      <a16:creationId xmlns:a16="http://schemas.microsoft.com/office/drawing/2014/main" id="{2E5CA825-CE7E-455E-B179-1D0B8825FD0A}"/>
                    </a:ext>
                  </a:extLst>
                </p:cNvPr>
                <p:cNvSpPr/>
                <p:nvPr/>
              </p:nvSpPr>
              <p:spPr>
                <a:xfrm>
                  <a:off x="5926751" y="4926776"/>
                  <a:ext cx="419180" cy="209590"/>
                </a:xfrm>
                <a:custGeom>
                  <a:avLst/>
                  <a:gdLst>
                    <a:gd name="connsiteX0" fmla="*/ 419180 w 419180"/>
                    <a:gd name="connsiteY0" fmla="*/ 184996 h 209590"/>
                    <a:gd name="connsiteX1" fmla="*/ 371060 w 419180"/>
                    <a:gd name="connsiteY1" fmla="*/ 209590 h 209590"/>
                    <a:gd name="connsiteX2" fmla="*/ 0 w 419180"/>
                    <a:gd name="connsiteY2" fmla="*/ 24595 h 209590"/>
                    <a:gd name="connsiteX3" fmla="*/ 48120 w 419180"/>
                    <a:gd name="connsiteY3" fmla="*/ 0 h 2095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19180" h="209590">
                      <a:moveTo>
                        <a:pt x="419180" y="184996"/>
                      </a:moveTo>
                      <a:lnTo>
                        <a:pt x="371060" y="209590"/>
                      </a:lnTo>
                      <a:lnTo>
                        <a:pt x="0" y="24595"/>
                      </a:lnTo>
                      <a:lnTo>
                        <a:pt x="48120" y="0"/>
                      </a:lnTo>
                      <a:close/>
                    </a:path>
                  </a:pathLst>
                </a:custGeom>
                <a:solidFill>
                  <a:schemeClr val="accent1">
                    <a:lumMod val="20000"/>
                    <a:lumOff val="80000"/>
                  </a:schemeClr>
                </a:solidFill>
                <a:ln w="106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F0502020204030204"/>
                    <a:ea typeface="阿里巴巴普惠体 2.0 55 Regular"/>
                    <a:cs typeface="+mn-cs"/>
                  </a:endParaRPr>
                </a:p>
              </p:txBody>
            </p:sp>
            <p:sp>
              <p:nvSpPr>
                <p:cNvPr id="362" name="任意多边形: 形状 361">
                  <a:extLst>
                    <a:ext uri="{FF2B5EF4-FFF2-40B4-BE49-F238E27FC236}">
                      <a16:creationId xmlns:a16="http://schemas.microsoft.com/office/drawing/2014/main" id="{0A36DD82-7301-41CA-B32F-09C829A90912}"/>
                    </a:ext>
                  </a:extLst>
                </p:cNvPr>
                <p:cNvSpPr/>
                <p:nvPr/>
              </p:nvSpPr>
              <p:spPr>
                <a:xfrm>
                  <a:off x="6297811" y="5111772"/>
                  <a:ext cx="48120" cy="395654"/>
                </a:xfrm>
                <a:custGeom>
                  <a:avLst/>
                  <a:gdLst>
                    <a:gd name="connsiteX0" fmla="*/ 48120 w 48120"/>
                    <a:gd name="connsiteY0" fmla="*/ 371060 h 395654"/>
                    <a:gd name="connsiteX1" fmla="*/ 0 w 48120"/>
                    <a:gd name="connsiteY1" fmla="*/ 395655 h 395654"/>
                    <a:gd name="connsiteX2" fmla="*/ 0 w 48120"/>
                    <a:gd name="connsiteY2" fmla="*/ 24595 h 395654"/>
                    <a:gd name="connsiteX3" fmla="*/ 48120 w 48120"/>
                    <a:gd name="connsiteY3" fmla="*/ 0 h 3956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8120" h="395654">
                      <a:moveTo>
                        <a:pt x="48120" y="371060"/>
                      </a:moveTo>
                      <a:lnTo>
                        <a:pt x="0" y="395655"/>
                      </a:lnTo>
                      <a:lnTo>
                        <a:pt x="0" y="24595"/>
                      </a:lnTo>
                      <a:lnTo>
                        <a:pt x="48120" y="0"/>
                      </a:lnTo>
                      <a:close/>
                    </a:path>
                  </a:pathLst>
                </a:custGeom>
                <a:solidFill>
                  <a:schemeClr val="accent1">
                    <a:lumMod val="40000"/>
                    <a:lumOff val="60000"/>
                  </a:schemeClr>
                </a:solidFill>
                <a:ln w="106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F0502020204030204"/>
                    <a:ea typeface="阿里巴巴普惠体 2.0 55 Regular"/>
                    <a:cs typeface="+mn-cs"/>
                  </a:endParaRPr>
                </a:p>
              </p:txBody>
            </p:sp>
            <p:sp>
              <p:nvSpPr>
                <p:cNvPr id="363" name="任意多边形: 形状 362">
                  <a:extLst>
                    <a:ext uri="{FF2B5EF4-FFF2-40B4-BE49-F238E27FC236}">
                      <a16:creationId xmlns:a16="http://schemas.microsoft.com/office/drawing/2014/main" id="{CB6A1332-3E74-41E6-AEAC-C9C63F22127B}"/>
                    </a:ext>
                  </a:extLst>
                </p:cNvPr>
                <p:cNvSpPr/>
                <p:nvPr/>
              </p:nvSpPr>
              <p:spPr>
                <a:xfrm>
                  <a:off x="5926751" y="4951371"/>
                  <a:ext cx="371060" cy="556055"/>
                </a:xfrm>
                <a:custGeom>
                  <a:avLst/>
                  <a:gdLst>
                    <a:gd name="connsiteX0" fmla="*/ 371060 w 371060"/>
                    <a:gd name="connsiteY0" fmla="*/ 556056 h 556055"/>
                    <a:gd name="connsiteX1" fmla="*/ 0 w 371060"/>
                    <a:gd name="connsiteY1" fmla="*/ 369991 h 556055"/>
                    <a:gd name="connsiteX2" fmla="*/ 0 w 371060"/>
                    <a:gd name="connsiteY2" fmla="*/ 0 h 556055"/>
                    <a:gd name="connsiteX3" fmla="*/ 371060 w 371060"/>
                    <a:gd name="connsiteY3" fmla="*/ 184995 h 5560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71060" h="556055">
                      <a:moveTo>
                        <a:pt x="371060" y="556056"/>
                      </a:moveTo>
                      <a:lnTo>
                        <a:pt x="0" y="369991"/>
                      </a:lnTo>
                      <a:lnTo>
                        <a:pt x="0" y="0"/>
                      </a:lnTo>
                      <a:lnTo>
                        <a:pt x="371060" y="184995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106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F0502020204030204"/>
                    <a:ea typeface="阿里巴巴普惠体 2.0 55 Regular"/>
                    <a:cs typeface="+mn-cs"/>
                  </a:endParaRPr>
                </a:p>
              </p:txBody>
            </p:sp>
          </p:grpSp>
          <p:grpSp>
            <p:nvGrpSpPr>
              <p:cNvPr id="349" name="图形 4">
                <a:extLst>
                  <a:ext uri="{FF2B5EF4-FFF2-40B4-BE49-F238E27FC236}">
                    <a16:creationId xmlns:a16="http://schemas.microsoft.com/office/drawing/2014/main" id="{890E6644-DED9-4893-A3D8-B159DA96F36C}"/>
                  </a:ext>
                </a:extLst>
              </p:cNvPr>
              <p:cNvGrpSpPr/>
              <p:nvPr/>
            </p:nvGrpSpPr>
            <p:grpSpPr>
              <a:xfrm>
                <a:off x="5846550" y="4967411"/>
                <a:ext cx="419180" cy="579580"/>
                <a:chOff x="5846550" y="4967411"/>
                <a:chExt cx="419180" cy="579580"/>
              </a:xfrm>
            </p:grpSpPr>
            <p:sp>
              <p:nvSpPr>
                <p:cNvPr id="358" name="任意多边形: 形状 357">
                  <a:extLst>
                    <a:ext uri="{FF2B5EF4-FFF2-40B4-BE49-F238E27FC236}">
                      <a16:creationId xmlns:a16="http://schemas.microsoft.com/office/drawing/2014/main" id="{849EFFD2-1901-4939-BECA-B9B2C0BE9F96}"/>
                    </a:ext>
                  </a:extLst>
                </p:cNvPr>
                <p:cNvSpPr/>
                <p:nvPr/>
              </p:nvSpPr>
              <p:spPr>
                <a:xfrm>
                  <a:off x="5846550" y="4967411"/>
                  <a:ext cx="419180" cy="209589"/>
                </a:xfrm>
                <a:custGeom>
                  <a:avLst/>
                  <a:gdLst>
                    <a:gd name="connsiteX0" fmla="*/ 419180 w 419180"/>
                    <a:gd name="connsiteY0" fmla="*/ 184995 h 209589"/>
                    <a:gd name="connsiteX1" fmla="*/ 369991 w 419180"/>
                    <a:gd name="connsiteY1" fmla="*/ 209590 h 209589"/>
                    <a:gd name="connsiteX2" fmla="*/ 0 w 419180"/>
                    <a:gd name="connsiteY2" fmla="*/ 24595 h 209589"/>
                    <a:gd name="connsiteX3" fmla="*/ 48120 w 419180"/>
                    <a:gd name="connsiteY3" fmla="*/ 0 h 2095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19180" h="209589">
                      <a:moveTo>
                        <a:pt x="419180" y="184995"/>
                      </a:moveTo>
                      <a:lnTo>
                        <a:pt x="369991" y="209590"/>
                      </a:lnTo>
                      <a:lnTo>
                        <a:pt x="0" y="24595"/>
                      </a:lnTo>
                      <a:lnTo>
                        <a:pt x="48120" y="0"/>
                      </a:lnTo>
                      <a:close/>
                    </a:path>
                  </a:pathLst>
                </a:custGeom>
                <a:solidFill>
                  <a:schemeClr val="accent1">
                    <a:lumMod val="20000"/>
                    <a:lumOff val="80000"/>
                  </a:schemeClr>
                </a:solidFill>
                <a:ln w="106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F0502020204030204"/>
                    <a:ea typeface="阿里巴巴普惠体 2.0 55 Regular"/>
                    <a:cs typeface="+mn-cs"/>
                  </a:endParaRPr>
                </a:p>
              </p:txBody>
            </p:sp>
            <p:sp>
              <p:nvSpPr>
                <p:cNvPr id="359" name="任意多边形: 形状 358">
                  <a:extLst>
                    <a:ext uri="{FF2B5EF4-FFF2-40B4-BE49-F238E27FC236}">
                      <a16:creationId xmlns:a16="http://schemas.microsoft.com/office/drawing/2014/main" id="{348688A1-DF72-4E08-A99F-C809B2D6B598}"/>
                    </a:ext>
                  </a:extLst>
                </p:cNvPr>
                <p:cNvSpPr/>
                <p:nvPr/>
              </p:nvSpPr>
              <p:spPr>
                <a:xfrm>
                  <a:off x="6216541" y="5152407"/>
                  <a:ext cx="49189" cy="394585"/>
                </a:xfrm>
                <a:custGeom>
                  <a:avLst/>
                  <a:gdLst>
                    <a:gd name="connsiteX0" fmla="*/ 49190 w 49189"/>
                    <a:gd name="connsiteY0" fmla="*/ 371060 h 394585"/>
                    <a:gd name="connsiteX1" fmla="*/ 0 w 49189"/>
                    <a:gd name="connsiteY1" fmla="*/ 394586 h 394585"/>
                    <a:gd name="connsiteX2" fmla="*/ 0 w 49189"/>
                    <a:gd name="connsiteY2" fmla="*/ 24595 h 394585"/>
                    <a:gd name="connsiteX3" fmla="*/ 49190 w 49189"/>
                    <a:gd name="connsiteY3" fmla="*/ 0 h 3945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9189" h="394585">
                      <a:moveTo>
                        <a:pt x="49190" y="371060"/>
                      </a:moveTo>
                      <a:lnTo>
                        <a:pt x="0" y="394586"/>
                      </a:lnTo>
                      <a:lnTo>
                        <a:pt x="0" y="24595"/>
                      </a:lnTo>
                      <a:lnTo>
                        <a:pt x="49190" y="0"/>
                      </a:lnTo>
                      <a:close/>
                    </a:path>
                  </a:pathLst>
                </a:custGeom>
                <a:solidFill>
                  <a:schemeClr val="accent1">
                    <a:lumMod val="40000"/>
                    <a:lumOff val="60000"/>
                  </a:schemeClr>
                </a:solidFill>
                <a:ln w="106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F0502020204030204"/>
                    <a:ea typeface="阿里巴巴普惠体 2.0 55 Regular"/>
                    <a:cs typeface="+mn-cs"/>
                  </a:endParaRPr>
                </a:p>
              </p:txBody>
            </p:sp>
            <p:sp>
              <p:nvSpPr>
                <p:cNvPr id="360" name="任意多边形: 形状 359">
                  <a:extLst>
                    <a:ext uri="{FF2B5EF4-FFF2-40B4-BE49-F238E27FC236}">
                      <a16:creationId xmlns:a16="http://schemas.microsoft.com/office/drawing/2014/main" id="{E64377CA-FBBD-4E00-BD69-F42621405916}"/>
                    </a:ext>
                  </a:extLst>
                </p:cNvPr>
                <p:cNvSpPr/>
                <p:nvPr/>
              </p:nvSpPr>
              <p:spPr>
                <a:xfrm>
                  <a:off x="5846550" y="4992006"/>
                  <a:ext cx="369990" cy="554986"/>
                </a:xfrm>
                <a:custGeom>
                  <a:avLst/>
                  <a:gdLst>
                    <a:gd name="connsiteX0" fmla="*/ 369991 w 369990"/>
                    <a:gd name="connsiteY0" fmla="*/ 554986 h 554986"/>
                    <a:gd name="connsiteX1" fmla="*/ 0 w 369990"/>
                    <a:gd name="connsiteY1" fmla="*/ 369991 h 554986"/>
                    <a:gd name="connsiteX2" fmla="*/ 0 w 369990"/>
                    <a:gd name="connsiteY2" fmla="*/ 0 h 554986"/>
                    <a:gd name="connsiteX3" fmla="*/ 369991 w 369990"/>
                    <a:gd name="connsiteY3" fmla="*/ 184995 h 5549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69990" h="554986">
                      <a:moveTo>
                        <a:pt x="369991" y="554986"/>
                      </a:moveTo>
                      <a:lnTo>
                        <a:pt x="0" y="369991"/>
                      </a:lnTo>
                      <a:lnTo>
                        <a:pt x="0" y="0"/>
                      </a:lnTo>
                      <a:lnTo>
                        <a:pt x="369991" y="184995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106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F0502020204030204"/>
                    <a:ea typeface="阿里巴巴普惠体 2.0 55 Regular"/>
                    <a:cs typeface="+mn-cs"/>
                  </a:endParaRPr>
                </a:p>
              </p:txBody>
            </p:sp>
          </p:grpSp>
          <p:grpSp>
            <p:nvGrpSpPr>
              <p:cNvPr id="350" name="图形 4">
                <a:extLst>
                  <a:ext uri="{FF2B5EF4-FFF2-40B4-BE49-F238E27FC236}">
                    <a16:creationId xmlns:a16="http://schemas.microsoft.com/office/drawing/2014/main" id="{FBFE5DCB-4211-4E0E-BCBB-98B43D28A95E}"/>
                  </a:ext>
                </a:extLst>
              </p:cNvPr>
              <p:cNvGrpSpPr/>
              <p:nvPr/>
            </p:nvGrpSpPr>
            <p:grpSpPr>
              <a:xfrm>
                <a:off x="5765281" y="5006977"/>
                <a:ext cx="419180" cy="580650"/>
                <a:chOff x="5765281" y="5006977"/>
                <a:chExt cx="419180" cy="580650"/>
              </a:xfrm>
            </p:grpSpPr>
            <p:sp>
              <p:nvSpPr>
                <p:cNvPr id="355" name="任意多边形: 形状 354">
                  <a:extLst>
                    <a:ext uri="{FF2B5EF4-FFF2-40B4-BE49-F238E27FC236}">
                      <a16:creationId xmlns:a16="http://schemas.microsoft.com/office/drawing/2014/main" id="{23F78401-2E57-49C5-B39F-6F0CFC313F41}"/>
                    </a:ext>
                  </a:extLst>
                </p:cNvPr>
                <p:cNvSpPr/>
                <p:nvPr/>
              </p:nvSpPr>
              <p:spPr>
                <a:xfrm>
                  <a:off x="5765281" y="5006977"/>
                  <a:ext cx="419180" cy="210659"/>
                </a:xfrm>
                <a:custGeom>
                  <a:avLst/>
                  <a:gdLst>
                    <a:gd name="connsiteX0" fmla="*/ 419180 w 419180"/>
                    <a:gd name="connsiteY0" fmla="*/ 186065 h 210659"/>
                    <a:gd name="connsiteX1" fmla="*/ 371060 w 419180"/>
                    <a:gd name="connsiteY1" fmla="*/ 210660 h 210659"/>
                    <a:gd name="connsiteX2" fmla="*/ 0 w 419180"/>
                    <a:gd name="connsiteY2" fmla="*/ 24595 h 210659"/>
                    <a:gd name="connsiteX3" fmla="*/ 49190 w 419180"/>
                    <a:gd name="connsiteY3" fmla="*/ 0 h 2106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19180" h="210659">
                      <a:moveTo>
                        <a:pt x="419180" y="186065"/>
                      </a:moveTo>
                      <a:lnTo>
                        <a:pt x="371060" y="210660"/>
                      </a:lnTo>
                      <a:lnTo>
                        <a:pt x="0" y="24595"/>
                      </a:lnTo>
                      <a:lnTo>
                        <a:pt x="49190" y="0"/>
                      </a:lnTo>
                      <a:close/>
                    </a:path>
                  </a:pathLst>
                </a:custGeom>
                <a:solidFill>
                  <a:schemeClr val="accent1">
                    <a:lumMod val="20000"/>
                    <a:lumOff val="80000"/>
                  </a:schemeClr>
                </a:solidFill>
                <a:ln w="106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F0502020204030204"/>
                    <a:ea typeface="阿里巴巴普惠体 2.0 55 Regular"/>
                    <a:cs typeface="+mn-cs"/>
                  </a:endParaRPr>
                </a:p>
              </p:txBody>
            </p:sp>
            <p:sp>
              <p:nvSpPr>
                <p:cNvPr id="356" name="任意多边形: 形状 355">
                  <a:extLst>
                    <a:ext uri="{FF2B5EF4-FFF2-40B4-BE49-F238E27FC236}">
                      <a16:creationId xmlns:a16="http://schemas.microsoft.com/office/drawing/2014/main" id="{8FD3866C-75FD-4AB0-ABAB-60EDD3730CE1}"/>
                    </a:ext>
                  </a:extLst>
                </p:cNvPr>
                <p:cNvSpPr/>
                <p:nvPr/>
              </p:nvSpPr>
              <p:spPr>
                <a:xfrm>
                  <a:off x="6136341" y="5193041"/>
                  <a:ext cx="48120" cy="394585"/>
                </a:xfrm>
                <a:custGeom>
                  <a:avLst/>
                  <a:gdLst>
                    <a:gd name="connsiteX0" fmla="*/ 48120 w 48120"/>
                    <a:gd name="connsiteY0" fmla="*/ 369991 h 394585"/>
                    <a:gd name="connsiteX1" fmla="*/ 0 w 48120"/>
                    <a:gd name="connsiteY1" fmla="*/ 394586 h 394585"/>
                    <a:gd name="connsiteX2" fmla="*/ 0 w 48120"/>
                    <a:gd name="connsiteY2" fmla="*/ 24595 h 394585"/>
                    <a:gd name="connsiteX3" fmla="*/ 48120 w 48120"/>
                    <a:gd name="connsiteY3" fmla="*/ 0 h 3945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8120" h="394585">
                      <a:moveTo>
                        <a:pt x="48120" y="369991"/>
                      </a:moveTo>
                      <a:lnTo>
                        <a:pt x="0" y="394586"/>
                      </a:lnTo>
                      <a:lnTo>
                        <a:pt x="0" y="24595"/>
                      </a:lnTo>
                      <a:lnTo>
                        <a:pt x="48120" y="0"/>
                      </a:lnTo>
                      <a:close/>
                    </a:path>
                  </a:pathLst>
                </a:custGeom>
                <a:solidFill>
                  <a:schemeClr val="accent1">
                    <a:lumMod val="40000"/>
                    <a:lumOff val="60000"/>
                  </a:schemeClr>
                </a:solidFill>
                <a:ln w="106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F0502020204030204"/>
                    <a:ea typeface="阿里巴巴普惠体 2.0 55 Regular"/>
                    <a:cs typeface="+mn-cs"/>
                  </a:endParaRPr>
                </a:p>
              </p:txBody>
            </p:sp>
            <p:sp>
              <p:nvSpPr>
                <p:cNvPr id="357" name="任意多边形: 形状 356">
                  <a:extLst>
                    <a:ext uri="{FF2B5EF4-FFF2-40B4-BE49-F238E27FC236}">
                      <a16:creationId xmlns:a16="http://schemas.microsoft.com/office/drawing/2014/main" id="{B27F6119-71A8-4CC8-917D-0BF75CD6A050}"/>
                    </a:ext>
                  </a:extLst>
                </p:cNvPr>
                <p:cNvSpPr/>
                <p:nvPr/>
              </p:nvSpPr>
              <p:spPr>
                <a:xfrm>
                  <a:off x="5765281" y="5031572"/>
                  <a:ext cx="371060" cy="556055"/>
                </a:xfrm>
                <a:custGeom>
                  <a:avLst/>
                  <a:gdLst>
                    <a:gd name="connsiteX0" fmla="*/ 371060 w 371060"/>
                    <a:gd name="connsiteY0" fmla="*/ 556056 h 556055"/>
                    <a:gd name="connsiteX1" fmla="*/ 0 w 371060"/>
                    <a:gd name="connsiteY1" fmla="*/ 371060 h 556055"/>
                    <a:gd name="connsiteX2" fmla="*/ 0 w 371060"/>
                    <a:gd name="connsiteY2" fmla="*/ 0 h 556055"/>
                    <a:gd name="connsiteX3" fmla="*/ 371060 w 371060"/>
                    <a:gd name="connsiteY3" fmla="*/ 186065 h 5560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71060" h="556055">
                      <a:moveTo>
                        <a:pt x="371060" y="556056"/>
                      </a:moveTo>
                      <a:lnTo>
                        <a:pt x="0" y="371060"/>
                      </a:lnTo>
                      <a:lnTo>
                        <a:pt x="0" y="0"/>
                      </a:lnTo>
                      <a:lnTo>
                        <a:pt x="371060" y="186065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106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F0502020204030204"/>
                    <a:ea typeface="阿里巴巴普惠体 2.0 55 Regular"/>
                    <a:cs typeface="+mn-cs"/>
                  </a:endParaRPr>
                </a:p>
              </p:txBody>
            </p:sp>
          </p:grpSp>
          <p:grpSp>
            <p:nvGrpSpPr>
              <p:cNvPr id="351" name="图形 4">
                <a:extLst>
                  <a:ext uri="{FF2B5EF4-FFF2-40B4-BE49-F238E27FC236}">
                    <a16:creationId xmlns:a16="http://schemas.microsoft.com/office/drawing/2014/main" id="{7458DBF4-152E-49FE-831A-96DA12B28B2D}"/>
                  </a:ext>
                </a:extLst>
              </p:cNvPr>
              <p:cNvGrpSpPr/>
              <p:nvPr/>
            </p:nvGrpSpPr>
            <p:grpSpPr>
              <a:xfrm>
                <a:off x="5685080" y="5047612"/>
                <a:ext cx="419180" cy="580650"/>
                <a:chOff x="5685080" y="5047612"/>
                <a:chExt cx="419180" cy="580650"/>
              </a:xfrm>
            </p:grpSpPr>
            <p:sp>
              <p:nvSpPr>
                <p:cNvPr id="352" name="任意多边形: 形状 351">
                  <a:extLst>
                    <a:ext uri="{FF2B5EF4-FFF2-40B4-BE49-F238E27FC236}">
                      <a16:creationId xmlns:a16="http://schemas.microsoft.com/office/drawing/2014/main" id="{CE656542-46E5-4306-BF5C-2D5AF90C766F}"/>
                    </a:ext>
                  </a:extLst>
                </p:cNvPr>
                <p:cNvSpPr/>
                <p:nvPr/>
              </p:nvSpPr>
              <p:spPr>
                <a:xfrm>
                  <a:off x="5685080" y="5047612"/>
                  <a:ext cx="419180" cy="209589"/>
                </a:xfrm>
                <a:custGeom>
                  <a:avLst/>
                  <a:gdLst>
                    <a:gd name="connsiteX0" fmla="*/ 419180 w 419180"/>
                    <a:gd name="connsiteY0" fmla="*/ 184995 h 209589"/>
                    <a:gd name="connsiteX1" fmla="*/ 371060 w 419180"/>
                    <a:gd name="connsiteY1" fmla="*/ 209590 h 209589"/>
                    <a:gd name="connsiteX2" fmla="*/ 0 w 419180"/>
                    <a:gd name="connsiteY2" fmla="*/ 24595 h 209589"/>
                    <a:gd name="connsiteX3" fmla="*/ 49190 w 419180"/>
                    <a:gd name="connsiteY3" fmla="*/ 0 h 2095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19180" h="209589">
                      <a:moveTo>
                        <a:pt x="419180" y="184995"/>
                      </a:moveTo>
                      <a:lnTo>
                        <a:pt x="371060" y="209590"/>
                      </a:lnTo>
                      <a:lnTo>
                        <a:pt x="0" y="24595"/>
                      </a:lnTo>
                      <a:lnTo>
                        <a:pt x="49190" y="0"/>
                      </a:lnTo>
                      <a:close/>
                    </a:path>
                  </a:pathLst>
                </a:custGeom>
                <a:solidFill>
                  <a:schemeClr val="accent1">
                    <a:lumMod val="20000"/>
                    <a:lumOff val="80000"/>
                  </a:schemeClr>
                </a:solidFill>
                <a:ln w="106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F0502020204030204"/>
                    <a:ea typeface="阿里巴巴普惠体 2.0 55 Regular"/>
                    <a:cs typeface="+mn-cs"/>
                  </a:endParaRPr>
                </a:p>
              </p:txBody>
            </p:sp>
            <p:sp>
              <p:nvSpPr>
                <p:cNvPr id="353" name="任意多边形: 形状 352">
                  <a:extLst>
                    <a:ext uri="{FF2B5EF4-FFF2-40B4-BE49-F238E27FC236}">
                      <a16:creationId xmlns:a16="http://schemas.microsoft.com/office/drawing/2014/main" id="{B8EC00C1-BB65-4AB2-9D79-42789892C61E}"/>
                    </a:ext>
                  </a:extLst>
                </p:cNvPr>
                <p:cNvSpPr/>
                <p:nvPr/>
              </p:nvSpPr>
              <p:spPr>
                <a:xfrm>
                  <a:off x="6056140" y="5232607"/>
                  <a:ext cx="48120" cy="395654"/>
                </a:xfrm>
                <a:custGeom>
                  <a:avLst/>
                  <a:gdLst>
                    <a:gd name="connsiteX0" fmla="*/ 48120 w 48120"/>
                    <a:gd name="connsiteY0" fmla="*/ 371060 h 395654"/>
                    <a:gd name="connsiteX1" fmla="*/ 0 w 48120"/>
                    <a:gd name="connsiteY1" fmla="*/ 395655 h 395654"/>
                    <a:gd name="connsiteX2" fmla="*/ 0 w 48120"/>
                    <a:gd name="connsiteY2" fmla="*/ 24595 h 395654"/>
                    <a:gd name="connsiteX3" fmla="*/ 48120 w 48120"/>
                    <a:gd name="connsiteY3" fmla="*/ 0 h 3956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8120" h="395654">
                      <a:moveTo>
                        <a:pt x="48120" y="371060"/>
                      </a:moveTo>
                      <a:lnTo>
                        <a:pt x="0" y="395655"/>
                      </a:lnTo>
                      <a:lnTo>
                        <a:pt x="0" y="24595"/>
                      </a:lnTo>
                      <a:lnTo>
                        <a:pt x="48120" y="0"/>
                      </a:lnTo>
                      <a:close/>
                    </a:path>
                  </a:pathLst>
                </a:custGeom>
                <a:solidFill>
                  <a:schemeClr val="accent1">
                    <a:lumMod val="40000"/>
                    <a:lumOff val="60000"/>
                  </a:schemeClr>
                </a:solidFill>
                <a:ln w="106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F0502020204030204"/>
                    <a:ea typeface="阿里巴巴普惠体 2.0 55 Regular"/>
                    <a:cs typeface="+mn-cs"/>
                  </a:endParaRPr>
                </a:p>
              </p:txBody>
            </p:sp>
            <p:sp>
              <p:nvSpPr>
                <p:cNvPr id="354" name="任意多边形: 形状 353">
                  <a:extLst>
                    <a:ext uri="{FF2B5EF4-FFF2-40B4-BE49-F238E27FC236}">
                      <a16:creationId xmlns:a16="http://schemas.microsoft.com/office/drawing/2014/main" id="{A9C5B8DB-AFED-4161-83B2-9984582D8174}"/>
                    </a:ext>
                  </a:extLst>
                </p:cNvPr>
                <p:cNvSpPr/>
                <p:nvPr/>
              </p:nvSpPr>
              <p:spPr>
                <a:xfrm>
                  <a:off x="5685080" y="5072206"/>
                  <a:ext cx="371060" cy="556055"/>
                </a:xfrm>
                <a:custGeom>
                  <a:avLst/>
                  <a:gdLst>
                    <a:gd name="connsiteX0" fmla="*/ 371060 w 371060"/>
                    <a:gd name="connsiteY0" fmla="*/ 556056 h 556055"/>
                    <a:gd name="connsiteX1" fmla="*/ 0 w 371060"/>
                    <a:gd name="connsiteY1" fmla="*/ 369991 h 556055"/>
                    <a:gd name="connsiteX2" fmla="*/ 0 w 371060"/>
                    <a:gd name="connsiteY2" fmla="*/ 0 h 556055"/>
                    <a:gd name="connsiteX3" fmla="*/ 371060 w 371060"/>
                    <a:gd name="connsiteY3" fmla="*/ 184995 h 5560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71060" h="556055">
                      <a:moveTo>
                        <a:pt x="371060" y="556056"/>
                      </a:moveTo>
                      <a:lnTo>
                        <a:pt x="0" y="369991"/>
                      </a:lnTo>
                      <a:lnTo>
                        <a:pt x="0" y="0"/>
                      </a:lnTo>
                      <a:lnTo>
                        <a:pt x="371060" y="184995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accent1">
                        <a:lumMod val="20000"/>
                        <a:lumOff val="80000"/>
                      </a:schemeClr>
                    </a:gs>
                    <a:gs pos="98000">
                      <a:schemeClr val="accent1">
                        <a:lumMod val="0"/>
                        <a:lumOff val="100000"/>
                      </a:schemeClr>
                    </a:gs>
                  </a:gsLst>
                  <a:lin ang="5400000" scaled="1"/>
                  <a:tileRect/>
                </a:gradFill>
                <a:ln w="106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F0502020204030204"/>
                    <a:ea typeface="阿里巴巴普惠体 2.0 55 Regular"/>
                    <a:cs typeface="+mn-cs"/>
                  </a:endParaRPr>
                </a:p>
              </p:txBody>
            </p:sp>
          </p:grpSp>
        </p:grpSp>
        <p:grpSp>
          <p:nvGrpSpPr>
            <p:cNvPr id="43" name="图形 4">
              <a:extLst>
                <a:ext uri="{FF2B5EF4-FFF2-40B4-BE49-F238E27FC236}">
                  <a16:creationId xmlns:a16="http://schemas.microsoft.com/office/drawing/2014/main" id="{4A1AA452-A3E3-4BD9-904E-A6509B126295}"/>
                </a:ext>
              </a:extLst>
            </p:cNvPr>
            <p:cNvGrpSpPr/>
            <p:nvPr/>
          </p:nvGrpSpPr>
          <p:grpSpPr>
            <a:xfrm>
              <a:off x="6204770" y="4270649"/>
              <a:ext cx="783057" cy="783057"/>
              <a:chOff x="5685080" y="4409217"/>
              <a:chExt cx="741051" cy="741050"/>
            </a:xfrm>
          </p:grpSpPr>
          <p:sp>
            <p:nvSpPr>
              <p:cNvPr id="344" name="任意多边形: 形状 343">
                <a:extLst>
                  <a:ext uri="{FF2B5EF4-FFF2-40B4-BE49-F238E27FC236}">
                    <a16:creationId xmlns:a16="http://schemas.microsoft.com/office/drawing/2014/main" id="{8F3F5E87-56E1-4FFD-9EC4-7BD84AD12B30}"/>
                  </a:ext>
                </a:extLst>
              </p:cNvPr>
              <p:cNvSpPr/>
              <p:nvPr/>
            </p:nvSpPr>
            <p:spPr>
              <a:xfrm>
                <a:off x="5685080" y="4409217"/>
                <a:ext cx="741051" cy="371060"/>
              </a:xfrm>
              <a:custGeom>
                <a:avLst/>
                <a:gdLst>
                  <a:gd name="connsiteX0" fmla="*/ 741051 w 741051"/>
                  <a:gd name="connsiteY0" fmla="*/ 184995 h 371060"/>
                  <a:gd name="connsiteX1" fmla="*/ 371060 w 741051"/>
                  <a:gd name="connsiteY1" fmla="*/ 371060 h 371060"/>
                  <a:gd name="connsiteX2" fmla="*/ 0 w 741051"/>
                  <a:gd name="connsiteY2" fmla="*/ 184995 h 371060"/>
                  <a:gd name="connsiteX3" fmla="*/ 371060 w 741051"/>
                  <a:gd name="connsiteY3" fmla="*/ 0 h 3710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41051" h="371060">
                    <a:moveTo>
                      <a:pt x="741051" y="184995"/>
                    </a:moveTo>
                    <a:lnTo>
                      <a:pt x="371060" y="371060"/>
                    </a:lnTo>
                    <a:lnTo>
                      <a:pt x="0" y="184995"/>
                    </a:lnTo>
                    <a:lnTo>
                      <a:pt x="371060" y="0"/>
                    </a:ln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 w="106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F0502020204030204"/>
                  <a:ea typeface="阿里巴巴普惠体 2.0 55 Regular"/>
                  <a:cs typeface="+mn-cs"/>
                </a:endParaRPr>
              </a:p>
            </p:txBody>
          </p:sp>
          <p:sp>
            <p:nvSpPr>
              <p:cNvPr id="345" name="任意多边形: 形状 344">
                <a:extLst>
                  <a:ext uri="{FF2B5EF4-FFF2-40B4-BE49-F238E27FC236}">
                    <a16:creationId xmlns:a16="http://schemas.microsoft.com/office/drawing/2014/main" id="{ECE2A0A2-6791-4FAB-9A71-57A0E6B473BC}"/>
                  </a:ext>
                </a:extLst>
              </p:cNvPr>
              <p:cNvSpPr/>
              <p:nvPr/>
            </p:nvSpPr>
            <p:spPr>
              <a:xfrm>
                <a:off x="6056140" y="4594212"/>
                <a:ext cx="369990" cy="556055"/>
              </a:xfrm>
              <a:custGeom>
                <a:avLst/>
                <a:gdLst>
                  <a:gd name="connsiteX0" fmla="*/ 369991 w 369990"/>
                  <a:gd name="connsiteY0" fmla="*/ 371060 h 556055"/>
                  <a:gd name="connsiteX1" fmla="*/ 0 w 369990"/>
                  <a:gd name="connsiteY1" fmla="*/ 556056 h 556055"/>
                  <a:gd name="connsiteX2" fmla="*/ 0 w 369990"/>
                  <a:gd name="connsiteY2" fmla="*/ 186065 h 556055"/>
                  <a:gd name="connsiteX3" fmla="*/ 369991 w 369990"/>
                  <a:gd name="connsiteY3" fmla="*/ 0 h 5560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69990" h="556055">
                    <a:moveTo>
                      <a:pt x="369991" y="371060"/>
                    </a:moveTo>
                    <a:lnTo>
                      <a:pt x="0" y="556056"/>
                    </a:lnTo>
                    <a:lnTo>
                      <a:pt x="0" y="186065"/>
                    </a:lnTo>
                    <a:lnTo>
                      <a:pt x="369991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lumMod val="90000"/>
                      <a:lumOff val="10000"/>
                    </a:schemeClr>
                  </a:gs>
                </a:gsLst>
                <a:lin ang="8100000" scaled="1"/>
                <a:tileRect/>
              </a:gradFill>
              <a:ln w="106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F0502020204030204"/>
                  <a:ea typeface="阿里巴巴普惠体 2.0 55 Regular"/>
                  <a:cs typeface="+mn-cs"/>
                </a:endParaRPr>
              </a:p>
            </p:txBody>
          </p:sp>
          <p:sp>
            <p:nvSpPr>
              <p:cNvPr id="346" name="任意多边形: 形状 345">
                <a:extLst>
                  <a:ext uri="{FF2B5EF4-FFF2-40B4-BE49-F238E27FC236}">
                    <a16:creationId xmlns:a16="http://schemas.microsoft.com/office/drawing/2014/main" id="{5C6F4233-9F09-45DB-808C-23789516C8CA}"/>
                  </a:ext>
                </a:extLst>
              </p:cNvPr>
              <p:cNvSpPr/>
              <p:nvPr/>
            </p:nvSpPr>
            <p:spPr>
              <a:xfrm>
                <a:off x="5685080" y="4594212"/>
                <a:ext cx="371060" cy="556055"/>
              </a:xfrm>
              <a:custGeom>
                <a:avLst/>
                <a:gdLst>
                  <a:gd name="connsiteX0" fmla="*/ 371060 w 371060"/>
                  <a:gd name="connsiteY0" fmla="*/ 556056 h 556055"/>
                  <a:gd name="connsiteX1" fmla="*/ 0 w 371060"/>
                  <a:gd name="connsiteY1" fmla="*/ 371060 h 556055"/>
                  <a:gd name="connsiteX2" fmla="*/ 0 w 371060"/>
                  <a:gd name="connsiteY2" fmla="*/ 0 h 556055"/>
                  <a:gd name="connsiteX3" fmla="*/ 371060 w 371060"/>
                  <a:gd name="connsiteY3" fmla="*/ 186065 h 5560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71060" h="556055">
                    <a:moveTo>
                      <a:pt x="371060" y="556056"/>
                    </a:moveTo>
                    <a:lnTo>
                      <a:pt x="0" y="371060"/>
                    </a:lnTo>
                    <a:lnTo>
                      <a:pt x="0" y="0"/>
                    </a:lnTo>
                    <a:lnTo>
                      <a:pt x="371060" y="186065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lumMod val="90000"/>
                      <a:lumOff val="10000"/>
                    </a:schemeClr>
                  </a:gs>
                </a:gsLst>
                <a:lin ang="5400000" scaled="1"/>
                <a:tileRect/>
              </a:gradFill>
              <a:ln w="106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F0502020204030204"/>
                  <a:ea typeface="阿里巴巴普惠体 2.0 55 Regular"/>
                  <a:cs typeface="+mn-cs"/>
                </a:endParaRPr>
              </a:p>
            </p:txBody>
          </p:sp>
        </p:grpSp>
        <p:grpSp>
          <p:nvGrpSpPr>
            <p:cNvPr id="44" name="图形 4">
              <a:extLst>
                <a:ext uri="{FF2B5EF4-FFF2-40B4-BE49-F238E27FC236}">
                  <a16:creationId xmlns:a16="http://schemas.microsoft.com/office/drawing/2014/main" id="{7FE6D9B4-48EC-47DD-8B6C-E5613DB85789}"/>
                </a:ext>
              </a:extLst>
            </p:cNvPr>
            <p:cNvGrpSpPr/>
            <p:nvPr/>
          </p:nvGrpSpPr>
          <p:grpSpPr>
            <a:xfrm>
              <a:off x="6204770" y="3605672"/>
              <a:ext cx="783057" cy="783058"/>
              <a:chOff x="5685080" y="3499210"/>
              <a:chExt cx="741051" cy="741051"/>
            </a:xfrm>
          </p:grpSpPr>
          <p:sp>
            <p:nvSpPr>
              <p:cNvPr id="337" name="任意多边形: 形状 336">
                <a:extLst>
                  <a:ext uri="{FF2B5EF4-FFF2-40B4-BE49-F238E27FC236}">
                    <a16:creationId xmlns:a16="http://schemas.microsoft.com/office/drawing/2014/main" id="{63BB2C50-9F8D-44F1-932F-53A40A578A65}"/>
                  </a:ext>
                </a:extLst>
              </p:cNvPr>
              <p:cNvSpPr/>
              <p:nvPr/>
            </p:nvSpPr>
            <p:spPr>
              <a:xfrm>
                <a:off x="5685080" y="3499210"/>
                <a:ext cx="741051" cy="369990"/>
              </a:xfrm>
              <a:custGeom>
                <a:avLst/>
                <a:gdLst>
                  <a:gd name="connsiteX0" fmla="*/ 741051 w 741051"/>
                  <a:gd name="connsiteY0" fmla="*/ 184996 h 369990"/>
                  <a:gd name="connsiteX1" fmla="*/ 371060 w 741051"/>
                  <a:gd name="connsiteY1" fmla="*/ 369991 h 369990"/>
                  <a:gd name="connsiteX2" fmla="*/ 0 w 741051"/>
                  <a:gd name="connsiteY2" fmla="*/ 184996 h 369990"/>
                  <a:gd name="connsiteX3" fmla="*/ 371060 w 741051"/>
                  <a:gd name="connsiteY3" fmla="*/ 0 h 3699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41051" h="369990">
                    <a:moveTo>
                      <a:pt x="741051" y="184996"/>
                    </a:moveTo>
                    <a:lnTo>
                      <a:pt x="371060" y="369991"/>
                    </a:lnTo>
                    <a:lnTo>
                      <a:pt x="0" y="184996"/>
                    </a:lnTo>
                    <a:lnTo>
                      <a:pt x="371060" y="0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1">
                      <a:lumMod val="10000"/>
                      <a:lumOff val="90000"/>
                    </a:schemeClr>
                  </a:gs>
                  <a:gs pos="98000">
                    <a:schemeClr val="accent1">
                      <a:lumMod val="10000"/>
                      <a:lumOff val="90000"/>
                    </a:schemeClr>
                  </a:gs>
                </a:gsLst>
              </a:gradFill>
              <a:ln w="106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F0502020204030204"/>
                  <a:ea typeface="阿里巴巴普惠体 2.0 55 Regular"/>
                  <a:cs typeface="+mn-cs"/>
                </a:endParaRPr>
              </a:p>
            </p:txBody>
          </p:sp>
          <p:sp>
            <p:nvSpPr>
              <p:cNvPr id="338" name="任意多边形: 形状 337">
                <a:extLst>
                  <a:ext uri="{FF2B5EF4-FFF2-40B4-BE49-F238E27FC236}">
                    <a16:creationId xmlns:a16="http://schemas.microsoft.com/office/drawing/2014/main" id="{52659DF4-EB18-485F-99FC-BA79A5B45755}"/>
                  </a:ext>
                </a:extLst>
              </p:cNvPr>
              <p:cNvSpPr/>
              <p:nvPr/>
            </p:nvSpPr>
            <p:spPr>
              <a:xfrm>
                <a:off x="6056140" y="3684206"/>
                <a:ext cx="369990" cy="556055"/>
              </a:xfrm>
              <a:custGeom>
                <a:avLst/>
                <a:gdLst>
                  <a:gd name="connsiteX0" fmla="*/ 369991 w 369990"/>
                  <a:gd name="connsiteY0" fmla="*/ 369991 h 556055"/>
                  <a:gd name="connsiteX1" fmla="*/ 0 w 369990"/>
                  <a:gd name="connsiteY1" fmla="*/ 556056 h 556055"/>
                  <a:gd name="connsiteX2" fmla="*/ 0 w 369990"/>
                  <a:gd name="connsiteY2" fmla="*/ 184995 h 556055"/>
                  <a:gd name="connsiteX3" fmla="*/ 369991 w 369990"/>
                  <a:gd name="connsiteY3" fmla="*/ 0 h 5560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69990" h="556055">
                    <a:moveTo>
                      <a:pt x="369991" y="369991"/>
                    </a:moveTo>
                    <a:lnTo>
                      <a:pt x="0" y="556056"/>
                    </a:lnTo>
                    <a:lnTo>
                      <a:pt x="0" y="184995"/>
                    </a:lnTo>
                    <a:lnTo>
                      <a:pt x="369991" y="0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1">
                      <a:lumMod val="20000"/>
                      <a:lumOff val="80000"/>
                    </a:schemeClr>
                  </a:gs>
                  <a:gs pos="98000">
                    <a:schemeClr val="accent1">
                      <a:lumMod val="0"/>
                      <a:lumOff val="100000"/>
                    </a:schemeClr>
                  </a:gs>
                </a:gsLst>
              </a:gradFill>
              <a:ln w="106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F0502020204030204"/>
                  <a:ea typeface="阿里巴巴普惠体 2.0 55 Regular"/>
                  <a:cs typeface="+mn-cs"/>
                </a:endParaRPr>
              </a:p>
            </p:txBody>
          </p:sp>
          <p:sp>
            <p:nvSpPr>
              <p:cNvPr id="339" name="任意多边形: 形状 338">
                <a:extLst>
                  <a:ext uri="{FF2B5EF4-FFF2-40B4-BE49-F238E27FC236}">
                    <a16:creationId xmlns:a16="http://schemas.microsoft.com/office/drawing/2014/main" id="{6AC8462C-268C-4E3C-ACD5-1CF64298C726}"/>
                  </a:ext>
                </a:extLst>
              </p:cNvPr>
              <p:cNvSpPr/>
              <p:nvPr/>
            </p:nvSpPr>
            <p:spPr>
              <a:xfrm>
                <a:off x="6148104" y="3823220"/>
                <a:ext cx="186064" cy="278027"/>
              </a:xfrm>
              <a:custGeom>
                <a:avLst/>
                <a:gdLst>
                  <a:gd name="connsiteX0" fmla="*/ 186065 w 186064"/>
                  <a:gd name="connsiteY0" fmla="*/ 184995 h 278027"/>
                  <a:gd name="connsiteX1" fmla="*/ 0 w 186064"/>
                  <a:gd name="connsiteY1" fmla="*/ 278028 h 278027"/>
                  <a:gd name="connsiteX2" fmla="*/ 0 w 186064"/>
                  <a:gd name="connsiteY2" fmla="*/ 93032 h 278027"/>
                  <a:gd name="connsiteX3" fmla="*/ 186065 w 186064"/>
                  <a:gd name="connsiteY3" fmla="*/ 0 h 2780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86064" h="278027">
                    <a:moveTo>
                      <a:pt x="186065" y="184995"/>
                    </a:moveTo>
                    <a:lnTo>
                      <a:pt x="0" y="278028"/>
                    </a:lnTo>
                    <a:lnTo>
                      <a:pt x="0" y="93032"/>
                    </a:lnTo>
                    <a:lnTo>
                      <a:pt x="186065" y="0"/>
                    </a:ln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 w="106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F0502020204030204"/>
                  <a:ea typeface="阿里巴巴普惠体 2.0 55 Regular"/>
                  <a:cs typeface="+mn-cs"/>
                </a:endParaRPr>
              </a:p>
            </p:txBody>
          </p:sp>
          <p:sp>
            <p:nvSpPr>
              <p:cNvPr id="340" name="任意多边形: 形状 339">
                <a:extLst>
                  <a:ext uri="{FF2B5EF4-FFF2-40B4-BE49-F238E27FC236}">
                    <a16:creationId xmlns:a16="http://schemas.microsoft.com/office/drawing/2014/main" id="{02F247A3-8628-409E-956C-888AD38D1E1D}"/>
                  </a:ext>
                </a:extLst>
              </p:cNvPr>
              <p:cNvSpPr/>
              <p:nvPr/>
            </p:nvSpPr>
            <p:spPr>
              <a:xfrm>
                <a:off x="5685080" y="3684206"/>
                <a:ext cx="371060" cy="556055"/>
              </a:xfrm>
              <a:custGeom>
                <a:avLst/>
                <a:gdLst>
                  <a:gd name="connsiteX0" fmla="*/ 371060 w 371060"/>
                  <a:gd name="connsiteY0" fmla="*/ 556056 h 556055"/>
                  <a:gd name="connsiteX1" fmla="*/ 0 w 371060"/>
                  <a:gd name="connsiteY1" fmla="*/ 369991 h 556055"/>
                  <a:gd name="connsiteX2" fmla="*/ 0 w 371060"/>
                  <a:gd name="connsiteY2" fmla="*/ 0 h 556055"/>
                  <a:gd name="connsiteX3" fmla="*/ 371060 w 371060"/>
                  <a:gd name="connsiteY3" fmla="*/ 184995 h 5560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71060" h="556055">
                    <a:moveTo>
                      <a:pt x="371060" y="556056"/>
                    </a:moveTo>
                    <a:lnTo>
                      <a:pt x="0" y="369991"/>
                    </a:lnTo>
                    <a:lnTo>
                      <a:pt x="0" y="0"/>
                    </a:lnTo>
                    <a:lnTo>
                      <a:pt x="371060" y="184995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>
                      <a:lumMod val="20000"/>
                      <a:lumOff val="80000"/>
                    </a:schemeClr>
                  </a:gs>
                  <a:gs pos="98000">
                    <a:schemeClr val="accent1">
                      <a:lumMod val="0"/>
                      <a:lumOff val="100000"/>
                    </a:schemeClr>
                  </a:gs>
                </a:gsLst>
                <a:lin ang="5400000" scaled="1"/>
                <a:tileRect/>
              </a:gradFill>
              <a:ln w="106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F0502020204030204"/>
                  <a:ea typeface="阿里巴巴普惠体 2.0 55 Regular"/>
                  <a:cs typeface="+mn-cs"/>
                </a:endParaRPr>
              </a:p>
            </p:txBody>
          </p:sp>
          <p:sp>
            <p:nvSpPr>
              <p:cNvPr id="341" name="任意多边形: 形状 340">
                <a:extLst>
                  <a:ext uri="{FF2B5EF4-FFF2-40B4-BE49-F238E27FC236}">
                    <a16:creationId xmlns:a16="http://schemas.microsoft.com/office/drawing/2014/main" id="{9B171CA0-16DA-47AD-BCAD-CB484147F2B1}"/>
                  </a:ext>
                </a:extLst>
              </p:cNvPr>
              <p:cNvSpPr/>
              <p:nvPr/>
            </p:nvSpPr>
            <p:spPr>
              <a:xfrm>
                <a:off x="6148104" y="3823220"/>
                <a:ext cx="186064" cy="184995"/>
              </a:xfrm>
              <a:custGeom>
                <a:avLst/>
                <a:gdLst>
                  <a:gd name="connsiteX0" fmla="*/ 186065 w 186064"/>
                  <a:gd name="connsiteY0" fmla="*/ 184995 h 184995"/>
                  <a:gd name="connsiteX1" fmla="*/ 186065 w 186064"/>
                  <a:gd name="connsiteY1" fmla="*/ 0 h 184995"/>
                  <a:gd name="connsiteX2" fmla="*/ 0 w 186064"/>
                  <a:gd name="connsiteY2" fmla="*/ 93032 h 1849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86064" h="184995">
                    <a:moveTo>
                      <a:pt x="186065" y="184995"/>
                    </a:moveTo>
                    <a:lnTo>
                      <a:pt x="186065" y="0"/>
                    </a:lnTo>
                    <a:lnTo>
                      <a:pt x="0" y="93032"/>
                    </a:lnTo>
                    <a:close/>
                  </a:path>
                </a:pathLst>
              </a:custGeom>
              <a:solidFill>
                <a:schemeClr val="accent1"/>
              </a:solidFill>
              <a:ln w="106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F0502020204030204"/>
                  <a:ea typeface="阿里巴巴普惠体 2.0 55 Regular"/>
                  <a:cs typeface="+mn-cs"/>
                </a:endParaRPr>
              </a:p>
            </p:txBody>
          </p:sp>
          <p:sp>
            <p:nvSpPr>
              <p:cNvPr id="342" name="任意多边形: 形状 341">
                <a:extLst>
                  <a:ext uri="{FF2B5EF4-FFF2-40B4-BE49-F238E27FC236}">
                    <a16:creationId xmlns:a16="http://schemas.microsoft.com/office/drawing/2014/main" id="{585D5737-CF23-4520-891E-BCE13C394ABB}"/>
                  </a:ext>
                </a:extLst>
              </p:cNvPr>
              <p:cNvSpPr/>
              <p:nvPr/>
            </p:nvSpPr>
            <p:spPr>
              <a:xfrm>
                <a:off x="5778113" y="3823220"/>
                <a:ext cx="184995" cy="278027"/>
              </a:xfrm>
              <a:custGeom>
                <a:avLst/>
                <a:gdLst>
                  <a:gd name="connsiteX0" fmla="*/ 0 w 184995"/>
                  <a:gd name="connsiteY0" fmla="*/ 184995 h 278027"/>
                  <a:gd name="connsiteX1" fmla="*/ 184995 w 184995"/>
                  <a:gd name="connsiteY1" fmla="*/ 278028 h 278027"/>
                  <a:gd name="connsiteX2" fmla="*/ 184995 w 184995"/>
                  <a:gd name="connsiteY2" fmla="*/ 93032 h 278027"/>
                  <a:gd name="connsiteX3" fmla="*/ 0 w 184995"/>
                  <a:gd name="connsiteY3" fmla="*/ 0 h 2780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84995" h="278027">
                    <a:moveTo>
                      <a:pt x="0" y="184995"/>
                    </a:moveTo>
                    <a:lnTo>
                      <a:pt x="184995" y="278028"/>
                    </a:lnTo>
                    <a:lnTo>
                      <a:pt x="184995" y="9303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 w="106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F0502020204030204"/>
                  <a:ea typeface="阿里巴巴普惠体 2.0 55 Regular"/>
                  <a:cs typeface="+mn-cs"/>
                </a:endParaRPr>
              </a:p>
            </p:txBody>
          </p:sp>
          <p:sp>
            <p:nvSpPr>
              <p:cNvPr id="343" name="任意多边形: 形状 342">
                <a:extLst>
                  <a:ext uri="{FF2B5EF4-FFF2-40B4-BE49-F238E27FC236}">
                    <a16:creationId xmlns:a16="http://schemas.microsoft.com/office/drawing/2014/main" id="{D3050BBA-C633-4DA2-B92A-BB5DE239FD44}"/>
                  </a:ext>
                </a:extLst>
              </p:cNvPr>
              <p:cNvSpPr/>
              <p:nvPr/>
            </p:nvSpPr>
            <p:spPr>
              <a:xfrm>
                <a:off x="5778113" y="3823220"/>
                <a:ext cx="184995" cy="184995"/>
              </a:xfrm>
              <a:custGeom>
                <a:avLst/>
                <a:gdLst>
                  <a:gd name="connsiteX0" fmla="*/ 0 w 184995"/>
                  <a:gd name="connsiteY0" fmla="*/ 184995 h 184995"/>
                  <a:gd name="connsiteX1" fmla="*/ 0 w 184995"/>
                  <a:gd name="connsiteY1" fmla="*/ 0 h 184995"/>
                  <a:gd name="connsiteX2" fmla="*/ 184995 w 184995"/>
                  <a:gd name="connsiteY2" fmla="*/ 93032 h 1849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84995" h="184995">
                    <a:moveTo>
                      <a:pt x="0" y="184995"/>
                    </a:moveTo>
                    <a:lnTo>
                      <a:pt x="0" y="0"/>
                    </a:lnTo>
                    <a:lnTo>
                      <a:pt x="184995" y="93032"/>
                    </a:lnTo>
                    <a:close/>
                  </a:path>
                </a:pathLst>
              </a:custGeom>
              <a:solidFill>
                <a:schemeClr val="accent1"/>
              </a:solidFill>
              <a:ln w="106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F0502020204030204"/>
                  <a:ea typeface="阿里巴巴普惠体 2.0 55 Regular"/>
                  <a:cs typeface="+mn-cs"/>
                </a:endParaRPr>
              </a:p>
            </p:txBody>
          </p:sp>
        </p:grpSp>
        <p:grpSp>
          <p:nvGrpSpPr>
            <p:cNvPr id="45" name="图形 4">
              <a:extLst>
                <a:ext uri="{FF2B5EF4-FFF2-40B4-BE49-F238E27FC236}">
                  <a16:creationId xmlns:a16="http://schemas.microsoft.com/office/drawing/2014/main" id="{9D3EAC45-BBF2-4B41-99EC-979310E2EA42}"/>
                </a:ext>
              </a:extLst>
            </p:cNvPr>
            <p:cNvGrpSpPr/>
            <p:nvPr/>
          </p:nvGrpSpPr>
          <p:grpSpPr>
            <a:xfrm>
              <a:off x="4814927" y="3730532"/>
              <a:ext cx="784187" cy="1767246"/>
              <a:chOff x="4369795" y="3898074"/>
              <a:chExt cx="742120" cy="1672443"/>
            </a:xfrm>
          </p:grpSpPr>
          <p:grpSp>
            <p:nvGrpSpPr>
              <p:cNvPr id="318" name="图形 4">
                <a:extLst>
                  <a:ext uri="{FF2B5EF4-FFF2-40B4-BE49-F238E27FC236}">
                    <a16:creationId xmlns:a16="http://schemas.microsoft.com/office/drawing/2014/main" id="{D106CE21-3A9A-406E-BDDA-5060C2C430F5}"/>
                  </a:ext>
                </a:extLst>
              </p:cNvPr>
              <p:cNvGrpSpPr/>
              <p:nvPr/>
            </p:nvGrpSpPr>
            <p:grpSpPr>
              <a:xfrm>
                <a:off x="4369795" y="4828397"/>
                <a:ext cx="742120" cy="742120"/>
                <a:chOff x="4369795" y="4828397"/>
                <a:chExt cx="742120" cy="742120"/>
              </a:xfrm>
            </p:grpSpPr>
            <p:grpSp>
              <p:nvGrpSpPr>
                <p:cNvPr id="328" name="图形 4">
                  <a:extLst>
                    <a:ext uri="{FF2B5EF4-FFF2-40B4-BE49-F238E27FC236}">
                      <a16:creationId xmlns:a16="http://schemas.microsoft.com/office/drawing/2014/main" id="{5162A2B4-483F-446D-A7C3-9B608E5EC844}"/>
                    </a:ext>
                  </a:extLst>
                </p:cNvPr>
                <p:cNvGrpSpPr/>
                <p:nvPr/>
              </p:nvGrpSpPr>
              <p:grpSpPr>
                <a:xfrm>
                  <a:off x="4369795" y="5121396"/>
                  <a:ext cx="742120" cy="449121"/>
                  <a:chOff x="4369795" y="5121396"/>
                  <a:chExt cx="742120" cy="449121"/>
                </a:xfrm>
              </p:grpSpPr>
              <p:sp>
                <p:nvSpPr>
                  <p:cNvPr id="335" name="任意多边形: 形状 334">
                    <a:extLst>
                      <a:ext uri="{FF2B5EF4-FFF2-40B4-BE49-F238E27FC236}">
                        <a16:creationId xmlns:a16="http://schemas.microsoft.com/office/drawing/2014/main" id="{991AF2E3-2384-4775-96D8-3AC256223872}"/>
                      </a:ext>
                    </a:extLst>
                  </p:cNvPr>
                  <p:cNvSpPr/>
                  <p:nvPr/>
                </p:nvSpPr>
                <p:spPr>
                  <a:xfrm>
                    <a:off x="4370864" y="5199458"/>
                    <a:ext cx="739981" cy="371060"/>
                  </a:xfrm>
                  <a:custGeom>
                    <a:avLst/>
                    <a:gdLst>
                      <a:gd name="connsiteX0" fmla="*/ 705763 w 739981"/>
                      <a:gd name="connsiteY0" fmla="*/ 106934 h 371060"/>
                      <a:gd name="connsiteX1" fmla="*/ 631979 w 739981"/>
                      <a:gd name="connsiteY1" fmla="*/ 54536 h 371060"/>
                      <a:gd name="connsiteX2" fmla="*/ 108003 w 739981"/>
                      <a:gd name="connsiteY2" fmla="*/ 54536 h 371060"/>
                      <a:gd name="connsiteX3" fmla="*/ 34219 w 739981"/>
                      <a:gd name="connsiteY3" fmla="*/ 106934 h 371060"/>
                      <a:gd name="connsiteX4" fmla="*/ 0 w 739981"/>
                      <a:gd name="connsiteY4" fmla="*/ 106934 h 371060"/>
                      <a:gd name="connsiteX5" fmla="*/ 0 w 739981"/>
                      <a:gd name="connsiteY5" fmla="*/ 184995 h 371060"/>
                      <a:gd name="connsiteX6" fmla="*/ 108003 w 739981"/>
                      <a:gd name="connsiteY6" fmla="*/ 316524 h 371060"/>
                      <a:gd name="connsiteX7" fmla="*/ 631979 w 739981"/>
                      <a:gd name="connsiteY7" fmla="*/ 316524 h 371060"/>
                      <a:gd name="connsiteX8" fmla="*/ 739982 w 739981"/>
                      <a:gd name="connsiteY8" fmla="*/ 184995 h 371060"/>
                      <a:gd name="connsiteX9" fmla="*/ 739982 w 739981"/>
                      <a:gd name="connsiteY9" fmla="*/ 106934 h 371060"/>
                      <a:gd name="connsiteX10" fmla="*/ 705763 w 739981"/>
                      <a:gd name="connsiteY10" fmla="*/ 106934 h 37106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</a:cxnLst>
                    <a:rect l="l" t="t" r="r" b="b"/>
                    <a:pathLst>
                      <a:path w="739981" h="371060">
                        <a:moveTo>
                          <a:pt x="705763" y="106934"/>
                        </a:moveTo>
                        <a:cubicBezTo>
                          <a:pt x="687584" y="87686"/>
                          <a:pt x="662989" y="69507"/>
                          <a:pt x="631979" y="54536"/>
                        </a:cubicBezTo>
                        <a:cubicBezTo>
                          <a:pt x="487618" y="-18179"/>
                          <a:pt x="252364" y="-18179"/>
                          <a:pt x="108003" y="54536"/>
                        </a:cubicBezTo>
                        <a:cubicBezTo>
                          <a:pt x="75923" y="70576"/>
                          <a:pt x="51328" y="88755"/>
                          <a:pt x="34219" y="106934"/>
                        </a:cubicBezTo>
                        <a:lnTo>
                          <a:pt x="0" y="106934"/>
                        </a:lnTo>
                        <a:lnTo>
                          <a:pt x="0" y="184995"/>
                        </a:lnTo>
                        <a:cubicBezTo>
                          <a:pt x="0" y="232046"/>
                          <a:pt x="36357" y="280166"/>
                          <a:pt x="108003" y="316524"/>
                        </a:cubicBezTo>
                        <a:cubicBezTo>
                          <a:pt x="252364" y="389239"/>
                          <a:pt x="487618" y="389239"/>
                          <a:pt x="631979" y="316524"/>
                        </a:cubicBezTo>
                        <a:cubicBezTo>
                          <a:pt x="704694" y="280166"/>
                          <a:pt x="739982" y="233116"/>
                          <a:pt x="739982" y="184995"/>
                        </a:cubicBezTo>
                        <a:lnTo>
                          <a:pt x="739982" y="106934"/>
                        </a:lnTo>
                        <a:lnTo>
                          <a:pt x="705763" y="106934"/>
                        </a:lnTo>
                        <a:close/>
                      </a:path>
                    </a:pathLst>
                  </a:custGeom>
                  <a:solidFill>
                    <a:schemeClr val="accent1">
                      <a:lumMod val="75000"/>
                    </a:schemeClr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F0502020204030204"/>
                      <a:ea typeface="阿里巴巴普惠体 2.0 55 Regular"/>
                      <a:cs typeface="+mn-cs"/>
                    </a:endParaRPr>
                  </a:p>
                </p:txBody>
              </p:sp>
              <p:sp>
                <p:nvSpPr>
                  <p:cNvPr id="336" name="任意多边形: 形状 335">
                    <a:extLst>
                      <a:ext uri="{FF2B5EF4-FFF2-40B4-BE49-F238E27FC236}">
                        <a16:creationId xmlns:a16="http://schemas.microsoft.com/office/drawing/2014/main" id="{E12567BB-23A2-482F-913C-E2F687FAA67F}"/>
                      </a:ext>
                    </a:extLst>
                  </p:cNvPr>
                  <p:cNvSpPr/>
                  <p:nvPr/>
                </p:nvSpPr>
                <p:spPr>
                  <a:xfrm>
                    <a:off x="4369795" y="5121396"/>
                    <a:ext cx="742120" cy="369990"/>
                  </a:xfrm>
                  <a:custGeom>
                    <a:avLst/>
                    <a:gdLst>
                      <a:gd name="connsiteX0" fmla="*/ 742120 w 742120"/>
                      <a:gd name="connsiteY0" fmla="*/ 184995 h 369990"/>
                      <a:gd name="connsiteX1" fmla="*/ 371060 w 742120"/>
                      <a:gd name="connsiteY1" fmla="*/ 369991 h 369990"/>
                      <a:gd name="connsiteX2" fmla="*/ 0 w 742120"/>
                      <a:gd name="connsiteY2" fmla="*/ 184995 h 369990"/>
                      <a:gd name="connsiteX3" fmla="*/ 371060 w 742120"/>
                      <a:gd name="connsiteY3" fmla="*/ 0 h 369990"/>
                      <a:gd name="connsiteX4" fmla="*/ 742120 w 742120"/>
                      <a:gd name="connsiteY4" fmla="*/ 184995 h 36999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42120" h="369990">
                        <a:moveTo>
                          <a:pt x="742120" y="184995"/>
                        </a:moveTo>
                        <a:cubicBezTo>
                          <a:pt x="742120" y="287166"/>
                          <a:pt x="575991" y="369991"/>
                          <a:pt x="371060" y="369991"/>
                        </a:cubicBezTo>
                        <a:cubicBezTo>
                          <a:pt x="166129" y="369991"/>
                          <a:pt x="0" y="287165"/>
                          <a:pt x="0" y="184995"/>
                        </a:cubicBezTo>
                        <a:cubicBezTo>
                          <a:pt x="0" y="82825"/>
                          <a:pt x="166129" y="0"/>
                          <a:pt x="371060" y="0"/>
                        </a:cubicBezTo>
                        <a:cubicBezTo>
                          <a:pt x="575991" y="0"/>
                          <a:pt x="742120" y="82825"/>
                          <a:pt x="742120" y="184995"/>
                        </a:cubicBezTo>
                        <a:close/>
                      </a:path>
                    </a:pathLst>
                  </a:custGeom>
                  <a:solidFill>
                    <a:schemeClr val="accent1">
                      <a:lumMod val="60000"/>
                      <a:lumOff val="40000"/>
                    </a:schemeClr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F0502020204030204"/>
                      <a:ea typeface="阿里巴巴普惠体 2.0 55 Regular"/>
                      <a:cs typeface="+mn-cs"/>
                    </a:endParaRPr>
                  </a:p>
                </p:txBody>
              </p:sp>
            </p:grpSp>
            <p:grpSp>
              <p:nvGrpSpPr>
                <p:cNvPr id="329" name="图形 4">
                  <a:extLst>
                    <a:ext uri="{FF2B5EF4-FFF2-40B4-BE49-F238E27FC236}">
                      <a16:creationId xmlns:a16="http://schemas.microsoft.com/office/drawing/2014/main" id="{30A36073-34CE-4264-B2B4-C9B358263C95}"/>
                    </a:ext>
                  </a:extLst>
                </p:cNvPr>
                <p:cNvGrpSpPr/>
                <p:nvPr/>
              </p:nvGrpSpPr>
              <p:grpSpPr>
                <a:xfrm>
                  <a:off x="4369795" y="4974897"/>
                  <a:ext cx="742120" cy="449121"/>
                  <a:chOff x="4369795" y="4974897"/>
                  <a:chExt cx="742120" cy="449121"/>
                </a:xfrm>
              </p:grpSpPr>
              <p:sp>
                <p:nvSpPr>
                  <p:cNvPr id="333" name="任意多边形: 形状 332">
                    <a:extLst>
                      <a:ext uri="{FF2B5EF4-FFF2-40B4-BE49-F238E27FC236}">
                        <a16:creationId xmlns:a16="http://schemas.microsoft.com/office/drawing/2014/main" id="{5B28C2A4-42D6-4960-B731-895FB3ED231C}"/>
                      </a:ext>
                    </a:extLst>
                  </p:cNvPr>
                  <p:cNvSpPr/>
                  <p:nvPr/>
                </p:nvSpPr>
                <p:spPr>
                  <a:xfrm>
                    <a:off x="4370864" y="5052958"/>
                    <a:ext cx="739981" cy="371060"/>
                  </a:xfrm>
                  <a:custGeom>
                    <a:avLst/>
                    <a:gdLst>
                      <a:gd name="connsiteX0" fmla="*/ 705763 w 739981"/>
                      <a:gd name="connsiteY0" fmla="*/ 106934 h 371060"/>
                      <a:gd name="connsiteX1" fmla="*/ 631979 w 739981"/>
                      <a:gd name="connsiteY1" fmla="*/ 54536 h 371060"/>
                      <a:gd name="connsiteX2" fmla="*/ 108003 w 739981"/>
                      <a:gd name="connsiteY2" fmla="*/ 54536 h 371060"/>
                      <a:gd name="connsiteX3" fmla="*/ 34219 w 739981"/>
                      <a:gd name="connsiteY3" fmla="*/ 106934 h 371060"/>
                      <a:gd name="connsiteX4" fmla="*/ 0 w 739981"/>
                      <a:gd name="connsiteY4" fmla="*/ 106934 h 371060"/>
                      <a:gd name="connsiteX5" fmla="*/ 0 w 739981"/>
                      <a:gd name="connsiteY5" fmla="*/ 184995 h 371060"/>
                      <a:gd name="connsiteX6" fmla="*/ 108003 w 739981"/>
                      <a:gd name="connsiteY6" fmla="*/ 316524 h 371060"/>
                      <a:gd name="connsiteX7" fmla="*/ 631979 w 739981"/>
                      <a:gd name="connsiteY7" fmla="*/ 316524 h 371060"/>
                      <a:gd name="connsiteX8" fmla="*/ 739982 w 739981"/>
                      <a:gd name="connsiteY8" fmla="*/ 184995 h 371060"/>
                      <a:gd name="connsiteX9" fmla="*/ 739982 w 739981"/>
                      <a:gd name="connsiteY9" fmla="*/ 106934 h 371060"/>
                      <a:gd name="connsiteX10" fmla="*/ 705763 w 739981"/>
                      <a:gd name="connsiteY10" fmla="*/ 106934 h 37106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</a:cxnLst>
                    <a:rect l="l" t="t" r="r" b="b"/>
                    <a:pathLst>
                      <a:path w="739981" h="371060">
                        <a:moveTo>
                          <a:pt x="705763" y="106934"/>
                        </a:moveTo>
                        <a:cubicBezTo>
                          <a:pt x="687584" y="87686"/>
                          <a:pt x="662989" y="69507"/>
                          <a:pt x="631979" y="54536"/>
                        </a:cubicBezTo>
                        <a:cubicBezTo>
                          <a:pt x="487618" y="-18179"/>
                          <a:pt x="252364" y="-18179"/>
                          <a:pt x="108003" y="54536"/>
                        </a:cubicBezTo>
                        <a:cubicBezTo>
                          <a:pt x="75923" y="70576"/>
                          <a:pt x="51328" y="88755"/>
                          <a:pt x="34219" y="106934"/>
                        </a:cubicBezTo>
                        <a:lnTo>
                          <a:pt x="0" y="106934"/>
                        </a:lnTo>
                        <a:lnTo>
                          <a:pt x="0" y="184995"/>
                        </a:lnTo>
                        <a:cubicBezTo>
                          <a:pt x="0" y="232046"/>
                          <a:pt x="36357" y="280166"/>
                          <a:pt x="108003" y="316524"/>
                        </a:cubicBezTo>
                        <a:cubicBezTo>
                          <a:pt x="252364" y="389239"/>
                          <a:pt x="487618" y="389239"/>
                          <a:pt x="631979" y="316524"/>
                        </a:cubicBezTo>
                        <a:cubicBezTo>
                          <a:pt x="704694" y="280166"/>
                          <a:pt x="739982" y="233116"/>
                          <a:pt x="739982" y="184995"/>
                        </a:cubicBezTo>
                        <a:lnTo>
                          <a:pt x="739982" y="106934"/>
                        </a:lnTo>
                        <a:lnTo>
                          <a:pt x="705763" y="106934"/>
                        </a:lnTo>
                        <a:close/>
                      </a:path>
                    </a:pathLst>
                  </a:custGeom>
                  <a:solidFill>
                    <a:schemeClr val="accent1">
                      <a:lumMod val="75000"/>
                    </a:schemeClr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F0502020204030204"/>
                      <a:ea typeface="阿里巴巴普惠体 2.0 55 Regular"/>
                      <a:cs typeface="+mn-cs"/>
                    </a:endParaRPr>
                  </a:p>
                </p:txBody>
              </p:sp>
              <p:sp>
                <p:nvSpPr>
                  <p:cNvPr id="334" name="任意多边形: 形状 333">
                    <a:extLst>
                      <a:ext uri="{FF2B5EF4-FFF2-40B4-BE49-F238E27FC236}">
                        <a16:creationId xmlns:a16="http://schemas.microsoft.com/office/drawing/2014/main" id="{B1D51AD8-BB6D-488F-B579-AA8EF89F2628}"/>
                      </a:ext>
                    </a:extLst>
                  </p:cNvPr>
                  <p:cNvSpPr/>
                  <p:nvPr/>
                </p:nvSpPr>
                <p:spPr>
                  <a:xfrm>
                    <a:off x="4369795" y="4974897"/>
                    <a:ext cx="742120" cy="369990"/>
                  </a:xfrm>
                  <a:custGeom>
                    <a:avLst/>
                    <a:gdLst>
                      <a:gd name="connsiteX0" fmla="*/ 742120 w 742120"/>
                      <a:gd name="connsiteY0" fmla="*/ 184996 h 369990"/>
                      <a:gd name="connsiteX1" fmla="*/ 371060 w 742120"/>
                      <a:gd name="connsiteY1" fmla="*/ 369991 h 369990"/>
                      <a:gd name="connsiteX2" fmla="*/ 0 w 742120"/>
                      <a:gd name="connsiteY2" fmla="*/ 184996 h 369990"/>
                      <a:gd name="connsiteX3" fmla="*/ 371060 w 742120"/>
                      <a:gd name="connsiteY3" fmla="*/ 0 h 369990"/>
                      <a:gd name="connsiteX4" fmla="*/ 742120 w 742120"/>
                      <a:gd name="connsiteY4" fmla="*/ 184996 h 36999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42120" h="369990">
                        <a:moveTo>
                          <a:pt x="742120" y="184996"/>
                        </a:moveTo>
                        <a:cubicBezTo>
                          <a:pt x="742120" y="287166"/>
                          <a:pt x="575991" y="369991"/>
                          <a:pt x="371060" y="369991"/>
                        </a:cubicBezTo>
                        <a:cubicBezTo>
                          <a:pt x="166129" y="369991"/>
                          <a:pt x="0" y="287166"/>
                          <a:pt x="0" y="184996"/>
                        </a:cubicBezTo>
                        <a:cubicBezTo>
                          <a:pt x="0" y="82825"/>
                          <a:pt x="166129" y="0"/>
                          <a:pt x="371060" y="0"/>
                        </a:cubicBezTo>
                        <a:cubicBezTo>
                          <a:pt x="575991" y="0"/>
                          <a:pt x="742120" y="82826"/>
                          <a:pt x="742120" y="184996"/>
                        </a:cubicBezTo>
                        <a:close/>
                      </a:path>
                    </a:pathLst>
                  </a:custGeom>
                  <a:solidFill>
                    <a:schemeClr val="accent1">
                      <a:lumMod val="60000"/>
                      <a:lumOff val="40000"/>
                    </a:schemeClr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F0502020204030204"/>
                      <a:ea typeface="阿里巴巴普惠体 2.0 55 Regular"/>
                      <a:cs typeface="+mn-cs"/>
                    </a:endParaRPr>
                  </a:p>
                </p:txBody>
              </p:sp>
            </p:grpSp>
            <p:grpSp>
              <p:nvGrpSpPr>
                <p:cNvPr id="330" name="图形 4">
                  <a:extLst>
                    <a:ext uri="{FF2B5EF4-FFF2-40B4-BE49-F238E27FC236}">
                      <a16:creationId xmlns:a16="http://schemas.microsoft.com/office/drawing/2014/main" id="{A3A489C2-85D6-4E78-AA86-97B7C0B37ADD}"/>
                    </a:ext>
                  </a:extLst>
                </p:cNvPr>
                <p:cNvGrpSpPr/>
                <p:nvPr/>
              </p:nvGrpSpPr>
              <p:grpSpPr>
                <a:xfrm>
                  <a:off x="4369795" y="4828397"/>
                  <a:ext cx="742120" cy="449121"/>
                  <a:chOff x="4369795" y="4828397"/>
                  <a:chExt cx="742120" cy="449121"/>
                </a:xfrm>
              </p:grpSpPr>
              <p:sp>
                <p:nvSpPr>
                  <p:cNvPr id="331" name="任意多边形: 形状 330">
                    <a:extLst>
                      <a:ext uri="{FF2B5EF4-FFF2-40B4-BE49-F238E27FC236}">
                        <a16:creationId xmlns:a16="http://schemas.microsoft.com/office/drawing/2014/main" id="{E841EFAE-C6DF-4801-80D9-BE1F86953AE7}"/>
                      </a:ext>
                    </a:extLst>
                  </p:cNvPr>
                  <p:cNvSpPr/>
                  <p:nvPr/>
                </p:nvSpPr>
                <p:spPr>
                  <a:xfrm>
                    <a:off x="4370864" y="4906459"/>
                    <a:ext cx="739981" cy="371060"/>
                  </a:xfrm>
                  <a:custGeom>
                    <a:avLst/>
                    <a:gdLst>
                      <a:gd name="connsiteX0" fmla="*/ 705763 w 739981"/>
                      <a:gd name="connsiteY0" fmla="*/ 106934 h 371060"/>
                      <a:gd name="connsiteX1" fmla="*/ 631979 w 739981"/>
                      <a:gd name="connsiteY1" fmla="*/ 54536 h 371060"/>
                      <a:gd name="connsiteX2" fmla="*/ 108003 w 739981"/>
                      <a:gd name="connsiteY2" fmla="*/ 54536 h 371060"/>
                      <a:gd name="connsiteX3" fmla="*/ 34219 w 739981"/>
                      <a:gd name="connsiteY3" fmla="*/ 106934 h 371060"/>
                      <a:gd name="connsiteX4" fmla="*/ 0 w 739981"/>
                      <a:gd name="connsiteY4" fmla="*/ 106934 h 371060"/>
                      <a:gd name="connsiteX5" fmla="*/ 0 w 739981"/>
                      <a:gd name="connsiteY5" fmla="*/ 184995 h 371060"/>
                      <a:gd name="connsiteX6" fmla="*/ 108003 w 739981"/>
                      <a:gd name="connsiteY6" fmla="*/ 316524 h 371060"/>
                      <a:gd name="connsiteX7" fmla="*/ 631979 w 739981"/>
                      <a:gd name="connsiteY7" fmla="*/ 316524 h 371060"/>
                      <a:gd name="connsiteX8" fmla="*/ 739982 w 739981"/>
                      <a:gd name="connsiteY8" fmla="*/ 184995 h 371060"/>
                      <a:gd name="connsiteX9" fmla="*/ 739982 w 739981"/>
                      <a:gd name="connsiteY9" fmla="*/ 106934 h 371060"/>
                      <a:gd name="connsiteX10" fmla="*/ 705763 w 739981"/>
                      <a:gd name="connsiteY10" fmla="*/ 106934 h 37106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</a:cxnLst>
                    <a:rect l="l" t="t" r="r" b="b"/>
                    <a:pathLst>
                      <a:path w="739981" h="371060">
                        <a:moveTo>
                          <a:pt x="705763" y="106934"/>
                        </a:moveTo>
                        <a:cubicBezTo>
                          <a:pt x="687584" y="87686"/>
                          <a:pt x="662989" y="69507"/>
                          <a:pt x="631979" y="54536"/>
                        </a:cubicBezTo>
                        <a:cubicBezTo>
                          <a:pt x="487618" y="-18179"/>
                          <a:pt x="252364" y="-18179"/>
                          <a:pt x="108003" y="54536"/>
                        </a:cubicBezTo>
                        <a:cubicBezTo>
                          <a:pt x="75923" y="70576"/>
                          <a:pt x="51328" y="88755"/>
                          <a:pt x="34219" y="106934"/>
                        </a:cubicBezTo>
                        <a:lnTo>
                          <a:pt x="0" y="106934"/>
                        </a:lnTo>
                        <a:lnTo>
                          <a:pt x="0" y="184995"/>
                        </a:lnTo>
                        <a:cubicBezTo>
                          <a:pt x="0" y="232047"/>
                          <a:pt x="36357" y="280167"/>
                          <a:pt x="108003" y="316524"/>
                        </a:cubicBezTo>
                        <a:cubicBezTo>
                          <a:pt x="252364" y="389239"/>
                          <a:pt x="487618" y="389239"/>
                          <a:pt x="631979" y="316524"/>
                        </a:cubicBezTo>
                        <a:cubicBezTo>
                          <a:pt x="704694" y="280167"/>
                          <a:pt x="739982" y="233116"/>
                          <a:pt x="739982" y="184995"/>
                        </a:cubicBezTo>
                        <a:lnTo>
                          <a:pt x="739982" y="106934"/>
                        </a:lnTo>
                        <a:lnTo>
                          <a:pt x="705763" y="106934"/>
                        </a:lnTo>
                        <a:close/>
                      </a:path>
                    </a:pathLst>
                  </a:custGeom>
                  <a:solidFill>
                    <a:schemeClr val="accent1">
                      <a:lumMod val="75000"/>
                    </a:schemeClr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F0502020204030204"/>
                      <a:ea typeface="阿里巴巴普惠体 2.0 55 Regular"/>
                      <a:cs typeface="+mn-cs"/>
                    </a:endParaRPr>
                  </a:p>
                </p:txBody>
              </p:sp>
              <p:sp>
                <p:nvSpPr>
                  <p:cNvPr id="332" name="任意多边形: 形状 331">
                    <a:extLst>
                      <a:ext uri="{FF2B5EF4-FFF2-40B4-BE49-F238E27FC236}">
                        <a16:creationId xmlns:a16="http://schemas.microsoft.com/office/drawing/2014/main" id="{092E24CC-ADA2-4369-B796-CBDF5446E4A8}"/>
                      </a:ext>
                    </a:extLst>
                  </p:cNvPr>
                  <p:cNvSpPr/>
                  <p:nvPr/>
                </p:nvSpPr>
                <p:spPr>
                  <a:xfrm>
                    <a:off x="4369795" y="4828397"/>
                    <a:ext cx="742120" cy="369990"/>
                  </a:xfrm>
                  <a:custGeom>
                    <a:avLst/>
                    <a:gdLst>
                      <a:gd name="connsiteX0" fmla="*/ 742120 w 742120"/>
                      <a:gd name="connsiteY0" fmla="*/ 184995 h 369990"/>
                      <a:gd name="connsiteX1" fmla="*/ 371060 w 742120"/>
                      <a:gd name="connsiteY1" fmla="*/ 369991 h 369990"/>
                      <a:gd name="connsiteX2" fmla="*/ 0 w 742120"/>
                      <a:gd name="connsiteY2" fmla="*/ 184995 h 369990"/>
                      <a:gd name="connsiteX3" fmla="*/ 371060 w 742120"/>
                      <a:gd name="connsiteY3" fmla="*/ 0 h 369990"/>
                      <a:gd name="connsiteX4" fmla="*/ 742120 w 742120"/>
                      <a:gd name="connsiteY4" fmla="*/ 184995 h 36999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42120" h="369990">
                        <a:moveTo>
                          <a:pt x="742120" y="184995"/>
                        </a:moveTo>
                        <a:cubicBezTo>
                          <a:pt x="742120" y="287166"/>
                          <a:pt x="575991" y="369991"/>
                          <a:pt x="371060" y="369991"/>
                        </a:cubicBezTo>
                        <a:cubicBezTo>
                          <a:pt x="166129" y="369991"/>
                          <a:pt x="0" y="287165"/>
                          <a:pt x="0" y="184995"/>
                        </a:cubicBezTo>
                        <a:cubicBezTo>
                          <a:pt x="0" y="82825"/>
                          <a:pt x="166129" y="0"/>
                          <a:pt x="371060" y="0"/>
                        </a:cubicBezTo>
                        <a:cubicBezTo>
                          <a:pt x="575991" y="0"/>
                          <a:pt x="742120" y="82826"/>
                          <a:pt x="742120" y="184995"/>
                        </a:cubicBezTo>
                        <a:close/>
                      </a:path>
                    </a:pathLst>
                  </a:custGeom>
                  <a:solidFill>
                    <a:schemeClr val="accent1">
                      <a:lumMod val="60000"/>
                      <a:lumOff val="40000"/>
                    </a:schemeClr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F0502020204030204"/>
                      <a:ea typeface="阿里巴巴普惠体 2.0 55 Regular"/>
                      <a:cs typeface="+mn-cs"/>
                    </a:endParaRPr>
                  </a:p>
                </p:txBody>
              </p:sp>
            </p:grpSp>
          </p:grpSp>
          <p:grpSp>
            <p:nvGrpSpPr>
              <p:cNvPr id="319" name="图形 4">
                <a:extLst>
                  <a:ext uri="{FF2B5EF4-FFF2-40B4-BE49-F238E27FC236}">
                    <a16:creationId xmlns:a16="http://schemas.microsoft.com/office/drawing/2014/main" id="{BFB96CAE-8595-4D1C-89F4-657E2B6683B6}"/>
                  </a:ext>
                </a:extLst>
              </p:cNvPr>
              <p:cNvGrpSpPr/>
              <p:nvPr/>
            </p:nvGrpSpPr>
            <p:grpSpPr>
              <a:xfrm>
                <a:off x="4369795" y="4365374"/>
                <a:ext cx="741051" cy="741051"/>
                <a:chOff x="4369795" y="4365374"/>
                <a:chExt cx="741051" cy="741051"/>
              </a:xfrm>
            </p:grpSpPr>
            <p:sp>
              <p:nvSpPr>
                <p:cNvPr id="325" name="任意多边形: 形状 324">
                  <a:extLst>
                    <a:ext uri="{FF2B5EF4-FFF2-40B4-BE49-F238E27FC236}">
                      <a16:creationId xmlns:a16="http://schemas.microsoft.com/office/drawing/2014/main" id="{6B35FEB5-DE76-47E9-B7E3-1EF32A961F18}"/>
                    </a:ext>
                  </a:extLst>
                </p:cNvPr>
                <p:cNvSpPr/>
                <p:nvPr/>
              </p:nvSpPr>
              <p:spPr>
                <a:xfrm>
                  <a:off x="4740855" y="4550370"/>
                  <a:ext cx="369990" cy="556055"/>
                </a:xfrm>
                <a:custGeom>
                  <a:avLst/>
                  <a:gdLst>
                    <a:gd name="connsiteX0" fmla="*/ 369991 w 369990"/>
                    <a:gd name="connsiteY0" fmla="*/ 371060 h 556055"/>
                    <a:gd name="connsiteX1" fmla="*/ 0 w 369990"/>
                    <a:gd name="connsiteY1" fmla="*/ 556056 h 556055"/>
                    <a:gd name="connsiteX2" fmla="*/ 0 w 369990"/>
                    <a:gd name="connsiteY2" fmla="*/ 186065 h 556055"/>
                    <a:gd name="connsiteX3" fmla="*/ 369991 w 369990"/>
                    <a:gd name="connsiteY3" fmla="*/ 0 h 5560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69990" h="556055">
                      <a:moveTo>
                        <a:pt x="369991" y="371060"/>
                      </a:moveTo>
                      <a:lnTo>
                        <a:pt x="0" y="556056"/>
                      </a:lnTo>
                      <a:lnTo>
                        <a:pt x="0" y="186065"/>
                      </a:lnTo>
                      <a:lnTo>
                        <a:pt x="369991" y="0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accent1">
                        <a:lumMod val="20000"/>
                        <a:lumOff val="80000"/>
                      </a:schemeClr>
                    </a:gs>
                    <a:gs pos="98000">
                      <a:schemeClr val="accent1">
                        <a:lumMod val="0"/>
                        <a:lumOff val="100000"/>
                      </a:schemeClr>
                    </a:gs>
                  </a:gsLst>
                </a:gradFill>
                <a:ln w="106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F0502020204030204"/>
                    <a:ea typeface="阿里巴巴普惠体 2.0 55 Regular"/>
                    <a:cs typeface="+mn-cs"/>
                  </a:endParaRPr>
                </a:p>
              </p:txBody>
            </p:sp>
            <p:sp>
              <p:nvSpPr>
                <p:cNvPr id="326" name="任意多边形: 形状 325">
                  <a:extLst>
                    <a:ext uri="{FF2B5EF4-FFF2-40B4-BE49-F238E27FC236}">
                      <a16:creationId xmlns:a16="http://schemas.microsoft.com/office/drawing/2014/main" id="{E84E3612-7DBF-4087-B560-551EE4987C6D}"/>
                    </a:ext>
                  </a:extLst>
                </p:cNvPr>
                <p:cNvSpPr/>
                <p:nvPr/>
              </p:nvSpPr>
              <p:spPr>
                <a:xfrm>
                  <a:off x="4369795" y="4550370"/>
                  <a:ext cx="371060" cy="556055"/>
                </a:xfrm>
                <a:custGeom>
                  <a:avLst/>
                  <a:gdLst>
                    <a:gd name="connsiteX0" fmla="*/ 371060 w 371060"/>
                    <a:gd name="connsiteY0" fmla="*/ 556056 h 556055"/>
                    <a:gd name="connsiteX1" fmla="*/ 0 w 371060"/>
                    <a:gd name="connsiteY1" fmla="*/ 371060 h 556055"/>
                    <a:gd name="connsiteX2" fmla="*/ 0 w 371060"/>
                    <a:gd name="connsiteY2" fmla="*/ 0 h 556055"/>
                    <a:gd name="connsiteX3" fmla="*/ 371060 w 371060"/>
                    <a:gd name="connsiteY3" fmla="*/ 186065 h 5560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71060" h="556055">
                      <a:moveTo>
                        <a:pt x="371060" y="556056"/>
                      </a:moveTo>
                      <a:lnTo>
                        <a:pt x="0" y="371060"/>
                      </a:lnTo>
                      <a:lnTo>
                        <a:pt x="0" y="0"/>
                      </a:lnTo>
                      <a:lnTo>
                        <a:pt x="371060" y="186065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accent1">
                        <a:lumMod val="20000"/>
                        <a:lumOff val="80000"/>
                      </a:schemeClr>
                    </a:gs>
                    <a:gs pos="98000">
                      <a:schemeClr val="accent1">
                        <a:lumMod val="0"/>
                        <a:lumOff val="100000"/>
                      </a:schemeClr>
                    </a:gs>
                  </a:gsLst>
                  <a:lin ang="5400000" scaled="1"/>
                  <a:tileRect/>
                </a:gradFill>
                <a:ln w="106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F0502020204030204"/>
                    <a:ea typeface="阿里巴巴普惠体 2.0 55 Regular"/>
                    <a:cs typeface="+mn-cs"/>
                  </a:endParaRPr>
                </a:p>
              </p:txBody>
            </p:sp>
            <p:sp>
              <p:nvSpPr>
                <p:cNvPr id="327" name="任意多边形: 形状 326">
                  <a:extLst>
                    <a:ext uri="{FF2B5EF4-FFF2-40B4-BE49-F238E27FC236}">
                      <a16:creationId xmlns:a16="http://schemas.microsoft.com/office/drawing/2014/main" id="{2D9EC0CD-3083-4D66-ADCA-5271BCF61C52}"/>
                    </a:ext>
                  </a:extLst>
                </p:cNvPr>
                <p:cNvSpPr/>
                <p:nvPr/>
              </p:nvSpPr>
              <p:spPr>
                <a:xfrm>
                  <a:off x="4369795" y="4365374"/>
                  <a:ext cx="741051" cy="371060"/>
                </a:xfrm>
                <a:custGeom>
                  <a:avLst/>
                  <a:gdLst>
                    <a:gd name="connsiteX0" fmla="*/ 741051 w 741051"/>
                    <a:gd name="connsiteY0" fmla="*/ 184996 h 371060"/>
                    <a:gd name="connsiteX1" fmla="*/ 371060 w 741051"/>
                    <a:gd name="connsiteY1" fmla="*/ 371060 h 371060"/>
                    <a:gd name="connsiteX2" fmla="*/ 0 w 741051"/>
                    <a:gd name="connsiteY2" fmla="*/ 184996 h 371060"/>
                    <a:gd name="connsiteX3" fmla="*/ 371060 w 741051"/>
                    <a:gd name="connsiteY3" fmla="*/ 0 h 3710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41051" h="371060">
                      <a:moveTo>
                        <a:pt x="741051" y="184996"/>
                      </a:moveTo>
                      <a:lnTo>
                        <a:pt x="371060" y="371060"/>
                      </a:lnTo>
                      <a:lnTo>
                        <a:pt x="0" y="184996"/>
                      </a:lnTo>
                      <a:lnTo>
                        <a:pt x="371060" y="0"/>
                      </a:ln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 w="106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F0502020204030204"/>
                    <a:ea typeface="阿里巴巴普惠体 2.0 55 Regular"/>
                    <a:cs typeface="+mn-cs"/>
                  </a:endParaRPr>
                </a:p>
              </p:txBody>
            </p:sp>
          </p:grpSp>
          <p:grpSp>
            <p:nvGrpSpPr>
              <p:cNvPr id="320" name="图形 4">
                <a:extLst>
                  <a:ext uri="{FF2B5EF4-FFF2-40B4-BE49-F238E27FC236}">
                    <a16:creationId xmlns:a16="http://schemas.microsoft.com/office/drawing/2014/main" id="{0361FE76-79E1-49E4-8C83-5959BCF43142}"/>
                  </a:ext>
                </a:extLst>
              </p:cNvPr>
              <p:cNvGrpSpPr/>
              <p:nvPr/>
            </p:nvGrpSpPr>
            <p:grpSpPr>
              <a:xfrm>
                <a:off x="4369795" y="3898074"/>
                <a:ext cx="741051" cy="741050"/>
                <a:chOff x="4369795" y="3898074"/>
                <a:chExt cx="741051" cy="741050"/>
              </a:xfrm>
            </p:grpSpPr>
            <p:sp>
              <p:nvSpPr>
                <p:cNvPr id="321" name="任意多边形: 形状 320">
                  <a:extLst>
                    <a:ext uri="{FF2B5EF4-FFF2-40B4-BE49-F238E27FC236}">
                      <a16:creationId xmlns:a16="http://schemas.microsoft.com/office/drawing/2014/main" id="{49E9CDFC-C4A8-49EA-B59E-7374E85A4FA5}"/>
                    </a:ext>
                  </a:extLst>
                </p:cNvPr>
                <p:cNvSpPr/>
                <p:nvPr/>
              </p:nvSpPr>
              <p:spPr>
                <a:xfrm>
                  <a:off x="4369795" y="3898074"/>
                  <a:ext cx="741051" cy="371060"/>
                </a:xfrm>
                <a:custGeom>
                  <a:avLst/>
                  <a:gdLst>
                    <a:gd name="connsiteX0" fmla="*/ 741051 w 741051"/>
                    <a:gd name="connsiteY0" fmla="*/ 186065 h 371060"/>
                    <a:gd name="connsiteX1" fmla="*/ 371060 w 741051"/>
                    <a:gd name="connsiteY1" fmla="*/ 371060 h 371060"/>
                    <a:gd name="connsiteX2" fmla="*/ 0 w 741051"/>
                    <a:gd name="connsiteY2" fmla="*/ 186065 h 371060"/>
                    <a:gd name="connsiteX3" fmla="*/ 371060 w 741051"/>
                    <a:gd name="connsiteY3" fmla="*/ 0 h 3710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41051" h="371060">
                      <a:moveTo>
                        <a:pt x="741051" y="186065"/>
                      </a:moveTo>
                      <a:lnTo>
                        <a:pt x="371060" y="371060"/>
                      </a:lnTo>
                      <a:lnTo>
                        <a:pt x="0" y="186065"/>
                      </a:lnTo>
                      <a:lnTo>
                        <a:pt x="371060" y="0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accent1">
                        <a:lumMod val="10000"/>
                        <a:lumOff val="90000"/>
                      </a:schemeClr>
                    </a:gs>
                    <a:gs pos="98000">
                      <a:schemeClr val="accent1">
                        <a:lumMod val="10000"/>
                        <a:lumOff val="90000"/>
                      </a:schemeClr>
                    </a:gs>
                  </a:gsLst>
                </a:gradFill>
                <a:ln w="106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F0502020204030204"/>
                    <a:ea typeface="阿里巴巴普惠体 2.0 55 Regular"/>
                    <a:cs typeface="+mn-cs"/>
                  </a:endParaRPr>
                </a:p>
              </p:txBody>
            </p:sp>
            <p:sp>
              <p:nvSpPr>
                <p:cNvPr id="322" name="任意多边形: 形状 321">
                  <a:extLst>
                    <a:ext uri="{FF2B5EF4-FFF2-40B4-BE49-F238E27FC236}">
                      <a16:creationId xmlns:a16="http://schemas.microsoft.com/office/drawing/2014/main" id="{39F52295-838C-4039-A592-7ECF82F1E6E4}"/>
                    </a:ext>
                  </a:extLst>
                </p:cNvPr>
                <p:cNvSpPr/>
                <p:nvPr/>
              </p:nvSpPr>
              <p:spPr>
                <a:xfrm>
                  <a:off x="4615208" y="4021582"/>
                  <a:ext cx="250225" cy="124845"/>
                </a:xfrm>
                <a:custGeom>
                  <a:avLst/>
                  <a:gdLst>
                    <a:gd name="connsiteX0" fmla="*/ 213333 w 250225"/>
                    <a:gd name="connsiteY0" fmla="*/ 17644 h 124845"/>
                    <a:gd name="connsiteX1" fmla="*/ 213333 w 250225"/>
                    <a:gd name="connsiteY1" fmla="*/ 106399 h 124845"/>
                    <a:gd name="connsiteX2" fmla="*/ 36892 w 250225"/>
                    <a:gd name="connsiteY2" fmla="*/ 106399 h 124845"/>
                    <a:gd name="connsiteX3" fmla="*/ 36892 w 250225"/>
                    <a:gd name="connsiteY3" fmla="*/ 17644 h 124845"/>
                    <a:gd name="connsiteX4" fmla="*/ 213333 w 250225"/>
                    <a:gd name="connsiteY4" fmla="*/ 17644 h 1248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0225" h="124845">
                      <a:moveTo>
                        <a:pt x="213333" y="17644"/>
                      </a:moveTo>
                      <a:cubicBezTo>
                        <a:pt x="262522" y="42239"/>
                        <a:pt x="262522" y="81804"/>
                        <a:pt x="213333" y="106399"/>
                      </a:cubicBezTo>
                      <a:cubicBezTo>
                        <a:pt x="164143" y="130994"/>
                        <a:pt x="85012" y="130994"/>
                        <a:pt x="36892" y="106399"/>
                      </a:cubicBezTo>
                      <a:cubicBezTo>
                        <a:pt x="-12297" y="81804"/>
                        <a:pt x="-12297" y="42239"/>
                        <a:pt x="36892" y="17644"/>
                      </a:cubicBezTo>
                      <a:cubicBezTo>
                        <a:pt x="86082" y="-5881"/>
                        <a:pt x="165213" y="-5881"/>
                        <a:pt x="213333" y="17644"/>
                      </a:cubicBez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 w="106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F0502020204030204"/>
                    <a:ea typeface="阿里巴巴普惠体 2.0 55 Regular"/>
                    <a:cs typeface="+mn-cs"/>
                  </a:endParaRPr>
                </a:p>
              </p:txBody>
            </p:sp>
            <p:sp>
              <p:nvSpPr>
                <p:cNvPr id="323" name="任意多边形: 形状 322">
                  <a:extLst>
                    <a:ext uri="{FF2B5EF4-FFF2-40B4-BE49-F238E27FC236}">
                      <a16:creationId xmlns:a16="http://schemas.microsoft.com/office/drawing/2014/main" id="{CADC40D6-02C9-42ED-B66A-CDF5954BE179}"/>
                    </a:ext>
                  </a:extLst>
                </p:cNvPr>
                <p:cNvSpPr/>
                <p:nvPr/>
              </p:nvSpPr>
              <p:spPr>
                <a:xfrm>
                  <a:off x="4740855" y="4084138"/>
                  <a:ext cx="369990" cy="554986"/>
                </a:xfrm>
                <a:custGeom>
                  <a:avLst/>
                  <a:gdLst>
                    <a:gd name="connsiteX0" fmla="*/ 369991 w 369990"/>
                    <a:gd name="connsiteY0" fmla="*/ 369991 h 554986"/>
                    <a:gd name="connsiteX1" fmla="*/ 0 w 369990"/>
                    <a:gd name="connsiteY1" fmla="*/ 554986 h 554986"/>
                    <a:gd name="connsiteX2" fmla="*/ 0 w 369990"/>
                    <a:gd name="connsiteY2" fmla="*/ 184995 h 554986"/>
                    <a:gd name="connsiteX3" fmla="*/ 369991 w 369990"/>
                    <a:gd name="connsiteY3" fmla="*/ 0 h 5549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69990" h="554986">
                      <a:moveTo>
                        <a:pt x="369991" y="369991"/>
                      </a:moveTo>
                      <a:lnTo>
                        <a:pt x="0" y="554986"/>
                      </a:lnTo>
                      <a:lnTo>
                        <a:pt x="0" y="184995"/>
                      </a:lnTo>
                      <a:lnTo>
                        <a:pt x="369991" y="0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accent1">
                        <a:lumMod val="20000"/>
                        <a:lumOff val="80000"/>
                      </a:schemeClr>
                    </a:gs>
                    <a:gs pos="98000">
                      <a:schemeClr val="accent1">
                        <a:lumMod val="0"/>
                        <a:lumOff val="100000"/>
                      </a:schemeClr>
                    </a:gs>
                  </a:gsLst>
                </a:gradFill>
                <a:ln w="106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F0502020204030204"/>
                    <a:ea typeface="阿里巴巴普惠体 2.0 55 Regular"/>
                    <a:cs typeface="+mn-cs"/>
                  </a:endParaRPr>
                </a:p>
              </p:txBody>
            </p:sp>
            <p:sp>
              <p:nvSpPr>
                <p:cNvPr id="324" name="任意多边形: 形状 323">
                  <a:extLst>
                    <a:ext uri="{FF2B5EF4-FFF2-40B4-BE49-F238E27FC236}">
                      <a16:creationId xmlns:a16="http://schemas.microsoft.com/office/drawing/2014/main" id="{B0D89BF6-706D-447C-9033-89378052EFBE}"/>
                    </a:ext>
                  </a:extLst>
                </p:cNvPr>
                <p:cNvSpPr/>
                <p:nvPr/>
              </p:nvSpPr>
              <p:spPr>
                <a:xfrm>
                  <a:off x="4369795" y="4084138"/>
                  <a:ext cx="371060" cy="554986"/>
                </a:xfrm>
                <a:custGeom>
                  <a:avLst/>
                  <a:gdLst>
                    <a:gd name="connsiteX0" fmla="*/ 371060 w 371060"/>
                    <a:gd name="connsiteY0" fmla="*/ 554986 h 554986"/>
                    <a:gd name="connsiteX1" fmla="*/ 0 w 371060"/>
                    <a:gd name="connsiteY1" fmla="*/ 369991 h 554986"/>
                    <a:gd name="connsiteX2" fmla="*/ 0 w 371060"/>
                    <a:gd name="connsiteY2" fmla="*/ 0 h 554986"/>
                    <a:gd name="connsiteX3" fmla="*/ 371060 w 371060"/>
                    <a:gd name="connsiteY3" fmla="*/ 184995 h 5549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71060" h="554986">
                      <a:moveTo>
                        <a:pt x="371060" y="554986"/>
                      </a:moveTo>
                      <a:lnTo>
                        <a:pt x="0" y="369991"/>
                      </a:lnTo>
                      <a:lnTo>
                        <a:pt x="0" y="0"/>
                      </a:lnTo>
                      <a:lnTo>
                        <a:pt x="371060" y="184995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accent1">
                        <a:lumMod val="20000"/>
                        <a:lumOff val="80000"/>
                      </a:schemeClr>
                    </a:gs>
                    <a:gs pos="98000">
                      <a:schemeClr val="accent1">
                        <a:lumMod val="0"/>
                        <a:lumOff val="100000"/>
                      </a:schemeClr>
                    </a:gs>
                  </a:gsLst>
                  <a:lin ang="5400000" scaled="1"/>
                  <a:tileRect/>
                </a:gradFill>
                <a:ln w="106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F0502020204030204"/>
                    <a:ea typeface="阿里巴巴普惠体 2.0 55 Regular"/>
                    <a:cs typeface="+mn-cs"/>
                  </a:endParaRPr>
                </a:p>
              </p:txBody>
            </p:sp>
          </p:grpSp>
        </p:grpSp>
        <p:grpSp>
          <p:nvGrpSpPr>
            <p:cNvPr id="46" name="图形 4">
              <a:extLst>
                <a:ext uri="{FF2B5EF4-FFF2-40B4-BE49-F238E27FC236}">
                  <a16:creationId xmlns:a16="http://schemas.microsoft.com/office/drawing/2014/main" id="{C2245F81-24C3-47DF-B98B-E54F0B70D241}"/>
                </a:ext>
              </a:extLst>
            </p:cNvPr>
            <p:cNvGrpSpPr/>
            <p:nvPr/>
          </p:nvGrpSpPr>
          <p:grpSpPr>
            <a:xfrm>
              <a:off x="7321164" y="2698884"/>
              <a:ext cx="798876" cy="1316395"/>
              <a:chOff x="6741586" y="2921768"/>
              <a:chExt cx="756021" cy="1245778"/>
            </a:xfrm>
          </p:grpSpPr>
          <p:grpSp>
            <p:nvGrpSpPr>
              <p:cNvPr id="229" name="图形 4">
                <a:extLst>
                  <a:ext uri="{FF2B5EF4-FFF2-40B4-BE49-F238E27FC236}">
                    <a16:creationId xmlns:a16="http://schemas.microsoft.com/office/drawing/2014/main" id="{C6660B76-8661-4CA4-9C5F-4DFB1EB5EE47}"/>
                  </a:ext>
                </a:extLst>
              </p:cNvPr>
              <p:cNvGrpSpPr/>
              <p:nvPr/>
            </p:nvGrpSpPr>
            <p:grpSpPr>
              <a:xfrm>
                <a:off x="6742655" y="3426496"/>
                <a:ext cx="741051" cy="741050"/>
                <a:chOff x="6742655" y="3426496"/>
                <a:chExt cx="741051" cy="741050"/>
              </a:xfrm>
            </p:grpSpPr>
            <p:sp>
              <p:nvSpPr>
                <p:cNvPr id="259" name="任意多边形: 形状 258">
                  <a:extLst>
                    <a:ext uri="{FF2B5EF4-FFF2-40B4-BE49-F238E27FC236}">
                      <a16:creationId xmlns:a16="http://schemas.microsoft.com/office/drawing/2014/main" id="{449F412F-EE4E-4A59-B82D-1D7EFBEF723F}"/>
                    </a:ext>
                  </a:extLst>
                </p:cNvPr>
                <p:cNvSpPr/>
                <p:nvPr/>
              </p:nvSpPr>
              <p:spPr>
                <a:xfrm>
                  <a:off x="6742655" y="3426496"/>
                  <a:ext cx="741051" cy="369990"/>
                </a:xfrm>
                <a:custGeom>
                  <a:avLst/>
                  <a:gdLst>
                    <a:gd name="connsiteX0" fmla="*/ 741051 w 741051"/>
                    <a:gd name="connsiteY0" fmla="*/ 184995 h 369990"/>
                    <a:gd name="connsiteX1" fmla="*/ 369991 w 741051"/>
                    <a:gd name="connsiteY1" fmla="*/ 369991 h 369990"/>
                    <a:gd name="connsiteX2" fmla="*/ 0 w 741051"/>
                    <a:gd name="connsiteY2" fmla="*/ 184995 h 369990"/>
                    <a:gd name="connsiteX3" fmla="*/ 369991 w 741051"/>
                    <a:gd name="connsiteY3" fmla="*/ 0 h 3699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41051" h="369990">
                      <a:moveTo>
                        <a:pt x="741051" y="184995"/>
                      </a:moveTo>
                      <a:lnTo>
                        <a:pt x="369991" y="369991"/>
                      </a:lnTo>
                      <a:lnTo>
                        <a:pt x="0" y="184995"/>
                      </a:lnTo>
                      <a:lnTo>
                        <a:pt x="369991" y="0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accent1">
                        <a:lumMod val="10000"/>
                        <a:lumOff val="90000"/>
                      </a:schemeClr>
                    </a:gs>
                    <a:gs pos="98000">
                      <a:schemeClr val="accent1">
                        <a:lumMod val="10000"/>
                        <a:lumOff val="90000"/>
                      </a:schemeClr>
                    </a:gs>
                  </a:gsLst>
                </a:gradFill>
                <a:ln w="106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F0502020204030204"/>
                    <a:ea typeface="阿里巴巴普惠体 2.0 55 Regular"/>
                    <a:cs typeface="+mn-cs"/>
                  </a:endParaRPr>
                </a:p>
              </p:txBody>
            </p:sp>
            <p:sp>
              <p:nvSpPr>
                <p:cNvPr id="260" name="任意多边形: 形状 259">
                  <a:extLst>
                    <a:ext uri="{FF2B5EF4-FFF2-40B4-BE49-F238E27FC236}">
                      <a16:creationId xmlns:a16="http://schemas.microsoft.com/office/drawing/2014/main" id="{34A92094-DC21-4957-AED5-430BBCBB4F0F}"/>
                    </a:ext>
                  </a:extLst>
                </p:cNvPr>
                <p:cNvSpPr/>
                <p:nvPr/>
              </p:nvSpPr>
              <p:spPr>
                <a:xfrm>
                  <a:off x="7112646" y="3611491"/>
                  <a:ext cx="371060" cy="556055"/>
                </a:xfrm>
                <a:custGeom>
                  <a:avLst/>
                  <a:gdLst>
                    <a:gd name="connsiteX0" fmla="*/ 371060 w 371060"/>
                    <a:gd name="connsiteY0" fmla="*/ 369991 h 556055"/>
                    <a:gd name="connsiteX1" fmla="*/ 0 w 371060"/>
                    <a:gd name="connsiteY1" fmla="*/ 556056 h 556055"/>
                    <a:gd name="connsiteX2" fmla="*/ 0 w 371060"/>
                    <a:gd name="connsiteY2" fmla="*/ 184996 h 556055"/>
                    <a:gd name="connsiteX3" fmla="*/ 371060 w 371060"/>
                    <a:gd name="connsiteY3" fmla="*/ 0 h 5560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71060" h="556055">
                      <a:moveTo>
                        <a:pt x="371060" y="369991"/>
                      </a:moveTo>
                      <a:lnTo>
                        <a:pt x="0" y="556056"/>
                      </a:lnTo>
                      <a:lnTo>
                        <a:pt x="0" y="184996"/>
                      </a:lnTo>
                      <a:lnTo>
                        <a:pt x="371060" y="0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accent1">
                        <a:lumMod val="20000"/>
                        <a:lumOff val="80000"/>
                      </a:schemeClr>
                    </a:gs>
                    <a:gs pos="98000">
                      <a:schemeClr val="accent1">
                        <a:lumMod val="0"/>
                        <a:lumOff val="100000"/>
                      </a:schemeClr>
                    </a:gs>
                  </a:gsLst>
                </a:gradFill>
                <a:ln w="106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F0502020204030204"/>
                    <a:ea typeface="阿里巴巴普惠体 2.0 55 Regular"/>
                    <a:cs typeface="+mn-cs"/>
                  </a:endParaRPr>
                </a:p>
              </p:txBody>
            </p:sp>
            <p:sp>
              <p:nvSpPr>
                <p:cNvPr id="261" name="任意多边形: 形状 260">
                  <a:extLst>
                    <a:ext uri="{FF2B5EF4-FFF2-40B4-BE49-F238E27FC236}">
                      <a16:creationId xmlns:a16="http://schemas.microsoft.com/office/drawing/2014/main" id="{A9BC1B01-F8BC-453A-B771-D04889588A82}"/>
                    </a:ext>
                  </a:extLst>
                </p:cNvPr>
                <p:cNvSpPr/>
                <p:nvPr/>
              </p:nvSpPr>
              <p:spPr>
                <a:xfrm>
                  <a:off x="6742655" y="3611491"/>
                  <a:ext cx="369990" cy="556055"/>
                </a:xfrm>
                <a:custGeom>
                  <a:avLst/>
                  <a:gdLst>
                    <a:gd name="connsiteX0" fmla="*/ 369991 w 369990"/>
                    <a:gd name="connsiteY0" fmla="*/ 556056 h 556055"/>
                    <a:gd name="connsiteX1" fmla="*/ 0 w 369990"/>
                    <a:gd name="connsiteY1" fmla="*/ 369991 h 556055"/>
                    <a:gd name="connsiteX2" fmla="*/ 0 w 369990"/>
                    <a:gd name="connsiteY2" fmla="*/ 0 h 556055"/>
                    <a:gd name="connsiteX3" fmla="*/ 369991 w 369990"/>
                    <a:gd name="connsiteY3" fmla="*/ 184996 h 5560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69990" h="556055">
                      <a:moveTo>
                        <a:pt x="369991" y="556056"/>
                      </a:moveTo>
                      <a:lnTo>
                        <a:pt x="0" y="369991"/>
                      </a:lnTo>
                      <a:lnTo>
                        <a:pt x="0" y="0"/>
                      </a:lnTo>
                      <a:lnTo>
                        <a:pt x="369991" y="184996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accent1">
                        <a:lumMod val="20000"/>
                        <a:lumOff val="80000"/>
                      </a:schemeClr>
                    </a:gs>
                    <a:gs pos="98000">
                      <a:schemeClr val="accent1">
                        <a:lumMod val="0"/>
                        <a:lumOff val="100000"/>
                      </a:schemeClr>
                    </a:gs>
                  </a:gsLst>
                  <a:lin ang="5400000" scaled="1"/>
                  <a:tileRect/>
                </a:gradFill>
                <a:ln w="106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F0502020204030204"/>
                    <a:ea typeface="阿里巴巴普惠体 2.0 55 Regular"/>
                    <a:cs typeface="+mn-cs"/>
                  </a:endParaRPr>
                </a:p>
              </p:txBody>
            </p:sp>
            <p:grpSp>
              <p:nvGrpSpPr>
                <p:cNvPr id="262" name="图形 4">
                  <a:extLst>
                    <a:ext uri="{FF2B5EF4-FFF2-40B4-BE49-F238E27FC236}">
                      <a16:creationId xmlns:a16="http://schemas.microsoft.com/office/drawing/2014/main" id="{222403BB-3795-45E4-9559-527221DF8473}"/>
                    </a:ext>
                  </a:extLst>
                </p:cNvPr>
                <p:cNvGrpSpPr/>
                <p:nvPr/>
              </p:nvGrpSpPr>
              <p:grpSpPr>
                <a:xfrm>
                  <a:off x="7168878" y="3717982"/>
                  <a:ext cx="259665" cy="342631"/>
                  <a:chOff x="7168878" y="3717982"/>
                  <a:chExt cx="259665" cy="342631"/>
                </a:xfrm>
                <a:solidFill>
                  <a:srgbClr val="FFFFFF"/>
                </a:solidFill>
              </p:grpSpPr>
              <p:sp>
                <p:nvSpPr>
                  <p:cNvPr id="263" name="任意多边形: 形状 262">
                    <a:extLst>
                      <a:ext uri="{FF2B5EF4-FFF2-40B4-BE49-F238E27FC236}">
                        <a16:creationId xmlns:a16="http://schemas.microsoft.com/office/drawing/2014/main" id="{B92EE0BA-984D-4F1E-B347-811AB03D883D}"/>
                      </a:ext>
                    </a:extLst>
                  </p:cNvPr>
                  <p:cNvSpPr/>
                  <p:nvPr/>
                </p:nvSpPr>
                <p:spPr>
                  <a:xfrm>
                    <a:off x="7168878" y="3827054"/>
                    <a:ext cx="42590" cy="22899"/>
                  </a:xfrm>
                  <a:custGeom>
                    <a:avLst/>
                    <a:gdLst>
                      <a:gd name="connsiteX0" fmla="*/ 2582 w 42590"/>
                      <a:gd name="connsiteY0" fmla="*/ 22899 h 22899"/>
                      <a:gd name="connsiteX1" fmla="*/ 443 w 42590"/>
                      <a:gd name="connsiteY1" fmla="*/ 21830 h 22899"/>
                      <a:gd name="connsiteX2" fmla="*/ 1512 w 42590"/>
                      <a:gd name="connsiteY2" fmla="*/ 18622 h 22899"/>
                      <a:gd name="connsiteX3" fmla="*/ 38939 w 42590"/>
                      <a:gd name="connsiteY3" fmla="*/ 443 h 22899"/>
                      <a:gd name="connsiteX4" fmla="*/ 42147 w 42590"/>
                      <a:gd name="connsiteY4" fmla="*/ 1512 h 22899"/>
                      <a:gd name="connsiteX5" fmla="*/ 41078 w 42590"/>
                      <a:gd name="connsiteY5" fmla="*/ 4720 h 22899"/>
                      <a:gd name="connsiteX6" fmla="*/ 3651 w 42590"/>
                      <a:gd name="connsiteY6" fmla="*/ 22899 h 22899"/>
                      <a:gd name="connsiteX7" fmla="*/ 2582 w 42590"/>
                      <a:gd name="connsiteY7" fmla="*/ 22899 h 2289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42590" h="22899">
                        <a:moveTo>
                          <a:pt x="2582" y="22899"/>
                        </a:moveTo>
                        <a:cubicBezTo>
                          <a:pt x="1512" y="22899"/>
                          <a:pt x="443" y="21830"/>
                          <a:pt x="443" y="21830"/>
                        </a:cubicBezTo>
                        <a:cubicBezTo>
                          <a:pt x="-626" y="20760"/>
                          <a:pt x="443" y="18622"/>
                          <a:pt x="1512" y="18622"/>
                        </a:cubicBezTo>
                        <a:lnTo>
                          <a:pt x="38939" y="443"/>
                        </a:lnTo>
                        <a:cubicBezTo>
                          <a:pt x="40008" y="-626"/>
                          <a:pt x="42147" y="443"/>
                          <a:pt x="42147" y="1512"/>
                        </a:cubicBezTo>
                        <a:cubicBezTo>
                          <a:pt x="43216" y="2581"/>
                          <a:pt x="42147" y="4720"/>
                          <a:pt x="41078" y="4720"/>
                        </a:cubicBezTo>
                        <a:lnTo>
                          <a:pt x="3651" y="22899"/>
                        </a:lnTo>
                        <a:cubicBezTo>
                          <a:pt x="2582" y="22899"/>
                          <a:pt x="2582" y="22899"/>
                          <a:pt x="2582" y="22899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F0502020204030204"/>
                      <a:ea typeface="阿里巴巴普惠体 2.0 55 Regular"/>
                      <a:cs typeface="+mn-cs"/>
                    </a:endParaRPr>
                  </a:p>
                </p:txBody>
              </p:sp>
              <p:sp>
                <p:nvSpPr>
                  <p:cNvPr id="264" name="任意多边形: 形状 263">
                    <a:extLst>
                      <a:ext uri="{FF2B5EF4-FFF2-40B4-BE49-F238E27FC236}">
                        <a16:creationId xmlns:a16="http://schemas.microsoft.com/office/drawing/2014/main" id="{ACC1D81B-CC5F-43A0-B670-70900379C308}"/>
                      </a:ext>
                    </a:extLst>
                  </p:cNvPr>
                  <p:cNvSpPr/>
                  <p:nvPr/>
                </p:nvSpPr>
                <p:spPr>
                  <a:xfrm>
                    <a:off x="7168878" y="3848441"/>
                    <a:ext cx="42590" cy="22899"/>
                  </a:xfrm>
                  <a:custGeom>
                    <a:avLst/>
                    <a:gdLst>
                      <a:gd name="connsiteX0" fmla="*/ 2582 w 42590"/>
                      <a:gd name="connsiteY0" fmla="*/ 22899 h 22899"/>
                      <a:gd name="connsiteX1" fmla="*/ 443 w 42590"/>
                      <a:gd name="connsiteY1" fmla="*/ 21830 h 22899"/>
                      <a:gd name="connsiteX2" fmla="*/ 1512 w 42590"/>
                      <a:gd name="connsiteY2" fmla="*/ 18622 h 22899"/>
                      <a:gd name="connsiteX3" fmla="*/ 38939 w 42590"/>
                      <a:gd name="connsiteY3" fmla="*/ 443 h 22899"/>
                      <a:gd name="connsiteX4" fmla="*/ 42147 w 42590"/>
                      <a:gd name="connsiteY4" fmla="*/ 1512 h 22899"/>
                      <a:gd name="connsiteX5" fmla="*/ 41078 w 42590"/>
                      <a:gd name="connsiteY5" fmla="*/ 4720 h 22899"/>
                      <a:gd name="connsiteX6" fmla="*/ 3651 w 42590"/>
                      <a:gd name="connsiteY6" fmla="*/ 22899 h 22899"/>
                      <a:gd name="connsiteX7" fmla="*/ 2582 w 42590"/>
                      <a:gd name="connsiteY7" fmla="*/ 22899 h 2289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42590" h="22899">
                        <a:moveTo>
                          <a:pt x="2582" y="22899"/>
                        </a:moveTo>
                        <a:cubicBezTo>
                          <a:pt x="1512" y="22899"/>
                          <a:pt x="443" y="21830"/>
                          <a:pt x="443" y="21830"/>
                        </a:cubicBezTo>
                        <a:cubicBezTo>
                          <a:pt x="-626" y="20760"/>
                          <a:pt x="443" y="18622"/>
                          <a:pt x="1512" y="18622"/>
                        </a:cubicBezTo>
                        <a:lnTo>
                          <a:pt x="38939" y="443"/>
                        </a:lnTo>
                        <a:cubicBezTo>
                          <a:pt x="40008" y="-626"/>
                          <a:pt x="42147" y="443"/>
                          <a:pt x="42147" y="1512"/>
                        </a:cubicBezTo>
                        <a:cubicBezTo>
                          <a:pt x="43216" y="2581"/>
                          <a:pt x="42147" y="4720"/>
                          <a:pt x="41078" y="4720"/>
                        </a:cubicBezTo>
                        <a:lnTo>
                          <a:pt x="3651" y="22899"/>
                        </a:lnTo>
                        <a:cubicBezTo>
                          <a:pt x="2582" y="22899"/>
                          <a:pt x="2582" y="22899"/>
                          <a:pt x="2582" y="22899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F0502020204030204"/>
                      <a:ea typeface="阿里巴巴普惠体 2.0 55 Regular"/>
                      <a:cs typeface="+mn-cs"/>
                    </a:endParaRPr>
                  </a:p>
                </p:txBody>
              </p:sp>
              <p:sp>
                <p:nvSpPr>
                  <p:cNvPr id="265" name="任意多边形: 形状 264">
                    <a:extLst>
                      <a:ext uri="{FF2B5EF4-FFF2-40B4-BE49-F238E27FC236}">
                        <a16:creationId xmlns:a16="http://schemas.microsoft.com/office/drawing/2014/main" id="{3A3AE529-90E5-4F94-B988-5E1B3D0B6FD1}"/>
                      </a:ext>
                    </a:extLst>
                  </p:cNvPr>
                  <p:cNvSpPr/>
                  <p:nvPr/>
                </p:nvSpPr>
                <p:spPr>
                  <a:xfrm>
                    <a:off x="7168878" y="3869828"/>
                    <a:ext cx="42590" cy="22899"/>
                  </a:xfrm>
                  <a:custGeom>
                    <a:avLst/>
                    <a:gdLst>
                      <a:gd name="connsiteX0" fmla="*/ 2582 w 42590"/>
                      <a:gd name="connsiteY0" fmla="*/ 22899 h 22899"/>
                      <a:gd name="connsiteX1" fmla="*/ 443 w 42590"/>
                      <a:gd name="connsiteY1" fmla="*/ 21830 h 22899"/>
                      <a:gd name="connsiteX2" fmla="*/ 1512 w 42590"/>
                      <a:gd name="connsiteY2" fmla="*/ 18622 h 22899"/>
                      <a:gd name="connsiteX3" fmla="*/ 38939 w 42590"/>
                      <a:gd name="connsiteY3" fmla="*/ 443 h 22899"/>
                      <a:gd name="connsiteX4" fmla="*/ 42147 w 42590"/>
                      <a:gd name="connsiteY4" fmla="*/ 1512 h 22899"/>
                      <a:gd name="connsiteX5" fmla="*/ 41078 w 42590"/>
                      <a:gd name="connsiteY5" fmla="*/ 4720 h 22899"/>
                      <a:gd name="connsiteX6" fmla="*/ 3651 w 42590"/>
                      <a:gd name="connsiteY6" fmla="*/ 22899 h 22899"/>
                      <a:gd name="connsiteX7" fmla="*/ 2582 w 42590"/>
                      <a:gd name="connsiteY7" fmla="*/ 22899 h 2289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42590" h="22899">
                        <a:moveTo>
                          <a:pt x="2582" y="22899"/>
                        </a:moveTo>
                        <a:cubicBezTo>
                          <a:pt x="1512" y="22899"/>
                          <a:pt x="443" y="21830"/>
                          <a:pt x="443" y="21830"/>
                        </a:cubicBezTo>
                        <a:cubicBezTo>
                          <a:pt x="-626" y="20760"/>
                          <a:pt x="443" y="18622"/>
                          <a:pt x="1512" y="18622"/>
                        </a:cubicBezTo>
                        <a:lnTo>
                          <a:pt x="38939" y="443"/>
                        </a:lnTo>
                        <a:cubicBezTo>
                          <a:pt x="40008" y="-626"/>
                          <a:pt x="42147" y="443"/>
                          <a:pt x="42147" y="1512"/>
                        </a:cubicBezTo>
                        <a:cubicBezTo>
                          <a:pt x="43216" y="2581"/>
                          <a:pt x="42147" y="4720"/>
                          <a:pt x="41078" y="4720"/>
                        </a:cubicBezTo>
                        <a:lnTo>
                          <a:pt x="3651" y="22899"/>
                        </a:lnTo>
                        <a:cubicBezTo>
                          <a:pt x="2582" y="22899"/>
                          <a:pt x="2582" y="22899"/>
                          <a:pt x="2582" y="22899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F0502020204030204"/>
                      <a:ea typeface="阿里巴巴普惠体 2.0 55 Regular"/>
                      <a:cs typeface="+mn-cs"/>
                    </a:endParaRPr>
                  </a:p>
                </p:txBody>
              </p:sp>
              <p:sp>
                <p:nvSpPr>
                  <p:cNvPr id="266" name="任意多边形: 形状 265">
                    <a:extLst>
                      <a:ext uri="{FF2B5EF4-FFF2-40B4-BE49-F238E27FC236}">
                        <a16:creationId xmlns:a16="http://schemas.microsoft.com/office/drawing/2014/main" id="{53244200-FDED-43CA-AD30-DEAFD6B70899}"/>
                      </a:ext>
                    </a:extLst>
                  </p:cNvPr>
                  <p:cNvSpPr/>
                  <p:nvPr/>
                </p:nvSpPr>
                <p:spPr>
                  <a:xfrm>
                    <a:off x="7168878" y="3890145"/>
                    <a:ext cx="42590" cy="22899"/>
                  </a:xfrm>
                  <a:custGeom>
                    <a:avLst/>
                    <a:gdLst>
                      <a:gd name="connsiteX0" fmla="*/ 2582 w 42590"/>
                      <a:gd name="connsiteY0" fmla="*/ 22899 h 22899"/>
                      <a:gd name="connsiteX1" fmla="*/ 443 w 42590"/>
                      <a:gd name="connsiteY1" fmla="*/ 21830 h 22899"/>
                      <a:gd name="connsiteX2" fmla="*/ 1512 w 42590"/>
                      <a:gd name="connsiteY2" fmla="*/ 18622 h 22899"/>
                      <a:gd name="connsiteX3" fmla="*/ 38939 w 42590"/>
                      <a:gd name="connsiteY3" fmla="*/ 443 h 22899"/>
                      <a:gd name="connsiteX4" fmla="*/ 42147 w 42590"/>
                      <a:gd name="connsiteY4" fmla="*/ 1512 h 22899"/>
                      <a:gd name="connsiteX5" fmla="*/ 41078 w 42590"/>
                      <a:gd name="connsiteY5" fmla="*/ 4720 h 22899"/>
                      <a:gd name="connsiteX6" fmla="*/ 3651 w 42590"/>
                      <a:gd name="connsiteY6" fmla="*/ 22899 h 22899"/>
                      <a:gd name="connsiteX7" fmla="*/ 2582 w 42590"/>
                      <a:gd name="connsiteY7" fmla="*/ 22899 h 2289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42590" h="22899">
                        <a:moveTo>
                          <a:pt x="2582" y="22899"/>
                        </a:moveTo>
                        <a:cubicBezTo>
                          <a:pt x="1512" y="22899"/>
                          <a:pt x="443" y="21830"/>
                          <a:pt x="443" y="21830"/>
                        </a:cubicBezTo>
                        <a:cubicBezTo>
                          <a:pt x="-626" y="20760"/>
                          <a:pt x="443" y="18622"/>
                          <a:pt x="1512" y="18622"/>
                        </a:cubicBezTo>
                        <a:lnTo>
                          <a:pt x="38939" y="443"/>
                        </a:lnTo>
                        <a:cubicBezTo>
                          <a:pt x="40008" y="-626"/>
                          <a:pt x="42147" y="443"/>
                          <a:pt x="42147" y="1512"/>
                        </a:cubicBezTo>
                        <a:cubicBezTo>
                          <a:pt x="43216" y="2582"/>
                          <a:pt x="42147" y="4720"/>
                          <a:pt x="41078" y="4720"/>
                        </a:cubicBezTo>
                        <a:lnTo>
                          <a:pt x="3651" y="22899"/>
                        </a:lnTo>
                        <a:cubicBezTo>
                          <a:pt x="2582" y="22899"/>
                          <a:pt x="2582" y="22899"/>
                          <a:pt x="2582" y="22899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F0502020204030204"/>
                      <a:ea typeface="阿里巴巴普惠体 2.0 55 Regular"/>
                      <a:cs typeface="+mn-cs"/>
                    </a:endParaRPr>
                  </a:p>
                </p:txBody>
              </p:sp>
              <p:sp>
                <p:nvSpPr>
                  <p:cNvPr id="267" name="任意多边形: 形状 266">
                    <a:extLst>
                      <a:ext uri="{FF2B5EF4-FFF2-40B4-BE49-F238E27FC236}">
                        <a16:creationId xmlns:a16="http://schemas.microsoft.com/office/drawing/2014/main" id="{144D8529-292C-46F7-84E4-38176F0D949F}"/>
                      </a:ext>
                    </a:extLst>
                  </p:cNvPr>
                  <p:cNvSpPr/>
                  <p:nvPr/>
                </p:nvSpPr>
                <p:spPr>
                  <a:xfrm>
                    <a:off x="7168878" y="3911532"/>
                    <a:ext cx="42590" cy="22899"/>
                  </a:xfrm>
                  <a:custGeom>
                    <a:avLst/>
                    <a:gdLst>
                      <a:gd name="connsiteX0" fmla="*/ 2582 w 42590"/>
                      <a:gd name="connsiteY0" fmla="*/ 22899 h 22899"/>
                      <a:gd name="connsiteX1" fmla="*/ 443 w 42590"/>
                      <a:gd name="connsiteY1" fmla="*/ 21830 h 22899"/>
                      <a:gd name="connsiteX2" fmla="*/ 1512 w 42590"/>
                      <a:gd name="connsiteY2" fmla="*/ 18622 h 22899"/>
                      <a:gd name="connsiteX3" fmla="*/ 38939 w 42590"/>
                      <a:gd name="connsiteY3" fmla="*/ 443 h 22899"/>
                      <a:gd name="connsiteX4" fmla="*/ 42147 w 42590"/>
                      <a:gd name="connsiteY4" fmla="*/ 1512 h 22899"/>
                      <a:gd name="connsiteX5" fmla="*/ 41078 w 42590"/>
                      <a:gd name="connsiteY5" fmla="*/ 4720 h 22899"/>
                      <a:gd name="connsiteX6" fmla="*/ 3651 w 42590"/>
                      <a:gd name="connsiteY6" fmla="*/ 22899 h 22899"/>
                      <a:gd name="connsiteX7" fmla="*/ 2582 w 42590"/>
                      <a:gd name="connsiteY7" fmla="*/ 22899 h 2289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42590" h="22899">
                        <a:moveTo>
                          <a:pt x="2582" y="22899"/>
                        </a:moveTo>
                        <a:cubicBezTo>
                          <a:pt x="1512" y="22899"/>
                          <a:pt x="443" y="21830"/>
                          <a:pt x="443" y="21830"/>
                        </a:cubicBezTo>
                        <a:cubicBezTo>
                          <a:pt x="-626" y="20760"/>
                          <a:pt x="443" y="18622"/>
                          <a:pt x="1512" y="18622"/>
                        </a:cubicBezTo>
                        <a:lnTo>
                          <a:pt x="38939" y="443"/>
                        </a:lnTo>
                        <a:cubicBezTo>
                          <a:pt x="40008" y="-626"/>
                          <a:pt x="42147" y="443"/>
                          <a:pt x="42147" y="1512"/>
                        </a:cubicBezTo>
                        <a:cubicBezTo>
                          <a:pt x="43216" y="2582"/>
                          <a:pt x="42147" y="4720"/>
                          <a:pt x="41078" y="4720"/>
                        </a:cubicBezTo>
                        <a:lnTo>
                          <a:pt x="3651" y="22899"/>
                        </a:lnTo>
                        <a:cubicBezTo>
                          <a:pt x="2582" y="22899"/>
                          <a:pt x="2582" y="22899"/>
                          <a:pt x="2582" y="22899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F0502020204030204"/>
                      <a:ea typeface="阿里巴巴普惠体 2.0 55 Regular"/>
                      <a:cs typeface="+mn-cs"/>
                    </a:endParaRPr>
                  </a:p>
                </p:txBody>
              </p:sp>
              <p:sp>
                <p:nvSpPr>
                  <p:cNvPr id="268" name="任意多边形: 形状 267">
                    <a:extLst>
                      <a:ext uri="{FF2B5EF4-FFF2-40B4-BE49-F238E27FC236}">
                        <a16:creationId xmlns:a16="http://schemas.microsoft.com/office/drawing/2014/main" id="{9CEFBC3D-3699-4A53-AE9E-9C6BA344A0AB}"/>
                      </a:ext>
                    </a:extLst>
                  </p:cNvPr>
                  <p:cNvSpPr/>
                  <p:nvPr/>
                </p:nvSpPr>
                <p:spPr>
                  <a:xfrm>
                    <a:off x="7168878" y="3932919"/>
                    <a:ext cx="42590" cy="22899"/>
                  </a:xfrm>
                  <a:custGeom>
                    <a:avLst/>
                    <a:gdLst>
                      <a:gd name="connsiteX0" fmla="*/ 2582 w 42590"/>
                      <a:gd name="connsiteY0" fmla="*/ 22899 h 22899"/>
                      <a:gd name="connsiteX1" fmla="*/ 443 w 42590"/>
                      <a:gd name="connsiteY1" fmla="*/ 21830 h 22899"/>
                      <a:gd name="connsiteX2" fmla="*/ 1512 w 42590"/>
                      <a:gd name="connsiteY2" fmla="*/ 18622 h 22899"/>
                      <a:gd name="connsiteX3" fmla="*/ 38939 w 42590"/>
                      <a:gd name="connsiteY3" fmla="*/ 443 h 22899"/>
                      <a:gd name="connsiteX4" fmla="*/ 42147 w 42590"/>
                      <a:gd name="connsiteY4" fmla="*/ 1512 h 22899"/>
                      <a:gd name="connsiteX5" fmla="*/ 41078 w 42590"/>
                      <a:gd name="connsiteY5" fmla="*/ 4720 h 22899"/>
                      <a:gd name="connsiteX6" fmla="*/ 3651 w 42590"/>
                      <a:gd name="connsiteY6" fmla="*/ 22899 h 22899"/>
                      <a:gd name="connsiteX7" fmla="*/ 2582 w 42590"/>
                      <a:gd name="connsiteY7" fmla="*/ 22899 h 2289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42590" h="22899">
                        <a:moveTo>
                          <a:pt x="2582" y="22899"/>
                        </a:moveTo>
                        <a:cubicBezTo>
                          <a:pt x="1512" y="22899"/>
                          <a:pt x="443" y="21830"/>
                          <a:pt x="443" y="21830"/>
                        </a:cubicBezTo>
                        <a:cubicBezTo>
                          <a:pt x="-626" y="20760"/>
                          <a:pt x="443" y="18622"/>
                          <a:pt x="1512" y="18622"/>
                        </a:cubicBezTo>
                        <a:lnTo>
                          <a:pt x="38939" y="443"/>
                        </a:lnTo>
                        <a:cubicBezTo>
                          <a:pt x="40008" y="-626"/>
                          <a:pt x="42147" y="443"/>
                          <a:pt x="42147" y="1512"/>
                        </a:cubicBezTo>
                        <a:cubicBezTo>
                          <a:pt x="43216" y="2582"/>
                          <a:pt x="42147" y="4720"/>
                          <a:pt x="41078" y="4720"/>
                        </a:cubicBezTo>
                        <a:lnTo>
                          <a:pt x="3651" y="22899"/>
                        </a:lnTo>
                        <a:cubicBezTo>
                          <a:pt x="2582" y="22899"/>
                          <a:pt x="2582" y="22899"/>
                          <a:pt x="2582" y="22899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F0502020204030204"/>
                      <a:ea typeface="阿里巴巴普惠体 2.0 55 Regular"/>
                      <a:cs typeface="+mn-cs"/>
                    </a:endParaRPr>
                  </a:p>
                </p:txBody>
              </p:sp>
              <p:sp>
                <p:nvSpPr>
                  <p:cNvPr id="269" name="任意多边形: 形状 268">
                    <a:extLst>
                      <a:ext uri="{FF2B5EF4-FFF2-40B4-BE49-F238E27FC236}">
                        <a16:creationId xmlns:a16="http://schemas.microsoft.com/office/drawing/2014/main" id="{8EDE7E96-8214-4699-B5C3-10A67BA3F250}"/>
                      </a:ext>
                    </a:extLst>
                  </p:cNvPr>
                  <p:cNvSpPr/>
                  <p:nvPr/>
                </p:nvSpPr>
                <p:spPr>
                  <a:xfrm>
                    <a:off x="7168878" y="3954305"/>
                    <a:ext cx="42590" cy="22899"/>
                  </a:xfrm>
                  <a:custGeom>
                    <a:avLst/>
                    <a:gdLst>
                      <a:gd name="connsiteX0" fmla="*/ 2582 w 42590"/>
                      <a:gd name="connsiteY0" fmla="*/ 22899 h 22899"/>
                      <a:gd name="connsiteX1" fmla="*/ 443 w 42590"/>
                      <a:gd name="connsiteY1" fmla="*/ 21830 h 22899"/>
                      <a:gd name="connsiteX2" fmla="*/ 1512 w 42590"/>
                      <a:gd name="connsiteY2" fmla="*/ 18622 h 22899"/>
                      <a:gd name="connsiteX3" fmla="*/ 38939 w 42590"/>
                      <a:gd name="connsiteY3" fmla="*/ 443 h 22899"/>
                      <a:gd name="connsiteX4" fmla="*/ 42147 w 42590"/>
                      <a:gd name="connsiteY4" fmla="*/ 1512 h 22899"/>
                      <a:gd name="connsiteX5" fmla="*/ 41078 w 42590"/>
                      <a:gd name="connsiteY5" fmla="*/ 4720 h 22899"/>
                      <a:gd name="connsiteX6" fmla="*/ 3651 w 42590"/>
                      <a:gd name="connsiteY6" fmla="*/ 22899 h 22899"/>
                      <a:gd name="connsiteX7" fmla="*/ 2582 w 42590"/>
                      <a:gd name="connsiteY7" fmla="*/ 22899 h 2289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42590" h="22899">
                        <a:moveTo>
                          <a:pt x="2582" y="22899"/>
                        </a:moveTo>
                        <a:cubicBezTo>
                          <a:pt x="1512" y="22899"/>
                          <a:pt x="443" y="21830"/>
                          <a:pt x="443" y="21830"/>
                        </a:cubicBezTo>
                        <a:cubicBezTo>
                          <a:pt x="-626" y="20760"/>
                          <a:pt x="443" y="18622"/>
                          <a:pt x="1512" y="18622"/>
                        </a:cubicBezTo>
                        <a:lnTo>
                          <a:pt x="38939" y="443"/>
                        </a:lnTo>
                        <a:cubicBezTo>
                          <a:pt x="40008" y="-626"/>
                          <a:pt x="42147" y="443"/>
                          <a:pt x="42147" y="1512"/>
                        </a:cubicBezTo>
                        <a:cubicBezTo>
                          <a:pt x="43216" y="2582"/>
                          <a:pt x="42147" y="4720"/>
                          <a:pt x="41078" y="4720"/>
                        </a:cubicBezTo>
                        <a:lnTo>
                          <a:pt x="3651" y="22899"/>
                        </a:lnTo>
                        <a:cubicBezTo>
                          <a:pt x="2582" y="21830"/>
                          <a:pt x="2582" y="22899"/>
                          <a:pt x="2582" y="22899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F0502020204030204"/>
                      <a:ea typeface="阿里巴巴普惠体 2.0 55 Regular"/>
                      <a:cs typeface="+mn-cs"/>
                    </a:endParaRPr>
                  </a:p>
                </p:txBody>
              </p:sp>
              <p:sp>
                <p:nvSpPr>
                  <p:cNvPr id="270" name="任意多边形: 形状 269">
                    <a:extLst>
                      <a:ext uri="{FF2B5EF4-FFF2-40B4-BE49-F238E27FC236}">
                        <a16:creationId xmlns:a16="http://schemas.microsoft.com/office/drawing/2014/main" id="{5FDE7644-66A5-407E-B58F-B3021E31531D}"/>
                      </a:ext>
                    </a:extLst>
                  </p:cNvPr>
                  <p:cNvSpPr/>
                  <p:nvPr/>
                </p:nvSpPr>
                <p:spPr>
                  <a:xfrm>
                    <a:off x="7168878" y="3974623"/>
                    <a:ext cx="42590" cy="22899"/>
                  </a:xfrm>
                  <a:custGeom>
                    <a:avLst/>
                    <a:gdLst>
                      <a:gd name="connsiteX0" fmla="*/ 2582 w 42590"/>
                      <a:gd name="connsiteY0" fmla="*/ 22899 h 22899"/>
                      <a:gd name="connsiteX1" fmla="*/ 443 w 42590"/>
                      <a:gd name="connsiteY1" fmla="*/ 21830 h 22899"/>
                      <a:gd name="connsiteX2" fmla="*/ 1512 w 42590"/>
                      <a:gd name="connsiteY2" fmla="*/ 18622 h 22899"/>
                      <a:gd name="connsiteX3" fmla="*/ 38939 w 42590"/>
                      <a:gd name="connsiteY3" fmla="*/ 443 h 22899"/>
                      <a:gd name="connsiteX4" fmla="*/ 42147 w 42590"/>
                      <a:gd name="connsiteY4" fmla="*/ 1512 h 22899"/>
                      <a:gd name="connsiteX5" fmla="*/ 41078 w 42590"/>
                      <a:gd name="connsiteY5" fmla="*/ 4720 h 22899"/>
                      <a:gd name="connsiteX6" fmla="*/ 3651 w 42590"/>
                      <a:gd name="connsiteY6" fmla="*/ 22899 h 22899"/>
                      <a:gd name="connsiteX7" fmla="*/ 2582 w 42590"/>
                      <a:gd name="connsiteY7" fmla="*/ 22899 h 2289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42590" h="22899">
                        <a:moveTo>
                          <a:pt x="2582" y="22899"/>
                        </a:moveTo>
                        <a:cubicBezTo>
                          <a:pt x="1512" y="22899"/>
                          <a:pt x="443" y="21830"/>
                          <a:pt x="443" y="21830"/>
                        </a:cubicBezTo>
                        <a:cubicBezTo>
                          <a:pt x="-626" y="20760"/>
                          <a:pt x="443" y="18622"/>
                          <a:pt x="1512" y="18622"/>
                        </a:cubicBezTo>
                        <a:lnTo>
                          <a:pt x="38939" y="443"/>
                        </a:lnTo>
                        <a:cubicBezTo>
                          <a:pt x="40008" y="-626"/>
                          <a:pt x="42147" y="443"/>
                          <a:pt x="42147" y="1512"/>
                        </a:cubicBezTo>
                        <a:cubicBezTo>
                          <a:pt x="43216" y="2582"/>
                          <a:pt x="42147" y="4720"/>
                          <a:pt x="41078" y="4720"/>
                        </a:cubicBezTo>
                        <a:lnTo>
                          <a:pt x="3651" y="22899"/>
                        </a:lnTo>
                        <a:cubicBezTo>
                          <a:pt x="2582" y="22899"/>
                          <a:pt x="2582" y="22899"/>
                          <a:pt x="2582" y="22899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F0502020204030204"/>
                      <a:ea typeface="阿里巴巴普惠体 2.0 55 Regular"/>
                      <a:cs typeface="+mn-cs"/>
                    </a:endParaRPr>
                  </a:p>
                </p:txBody>
              </p:sp>
              <p:sp>
                <p:nvSpPr>
                  <p:cNvPr id="271" name="任意多边形: 形状 270">
                    <a:extLst>
                      <a:ext uri="{FF2B5EF4-FFF2-40B4-BE49-F238E27FC236}">
                        <a16:creationId xmlns:a16="http://schemas.microsoft.com/office/drawing/2014/main" id="{7FBC5AB5-03A8-4203-8A9F-BC66DD8B9D80}"/>
                      </a:ext>
                    </a:extLst>
                  </p:cNvPr>
                  <p:cNvSpPr/>
                  <p:nvPr/>
                </p:nvSpPr>
                <p:spPr>
                  <a:xfrm>
                    <a:off x="7168878" y="3996010"/>
                    <a:ext cx="42590" cy="22899"/>
                  </a:xfrm>
                  <a:custGeom>
                    <a:avLst/>
                    <a:gdLst>
                      <a:gd name="connsiteX0" fmla="*/ 2582 w 42590"/>
                      <a:gd name="connsiteY0" fmla="*/ 22899 h 22899"/>
                      <a:gd name="connsiteX1" fmla="*/ 443 w 42590"/>
                      <a:gd name="connsiteY1" fmla="*/ 21830 h 22899"/>
                      <a:gd name="connsiteX2" fmla="*/ 1512 w 42590"/>
                      <a:gd name="connsiteY2" fmla="*/ 18622 h 22899"/>
                      <a:gd name="connsiteX3" fmla="*/ 38939 w 42590"/>
                      <a:gd name="connsiteY3" fmla="*/ 443 h 22899"/>
                      <a:gd name="connsiteX4" fmla="*/ 42147 w 42590"/>
                      <a:gd name="connsiteY4" fmla="*/ 1512 h 22899"/>
                      <a:gd name="connsiteX5" fmla="*/ 41078 w 42590"/>
                      <a:gd name="connsiteY5" fmla="*/ 4720 h 22899"/>
                      <a:gd name="connsiteX6" fmla="*/ 3651 w 42590"/>
                      <a:gd name="connsiteY6" fmla="*/ 22899 h 22899"/>
                      <a:gd name="connsiteX7" fmla="*/ 2582 w 42590"/>
                      <a:gd name="connsiteY7" fmla="*/ 22899 h 2289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42590" h="22899">
                        <a:moveTo>
                          <a:pt x="2582" y="22899"/>
                        </a:moveTo>
                        <a:cubicBezTo>
                          <a:pt x="1512" y="22899"/>
                          <a:pt x="443" y="21830"/>
                          <a:pt x="443" y="21830"/>
                        </a:cubicBezTo>
                        <a:cubicBezTo>
                          <a:pt x="-626" y="20760"/>
                          <a:pt x="443" y="18622"/>
                          <a:pt x="1512" y="18622"/>
                        </a:cubicBezTo>
                        <a:lnTo>
                          <a:pt x="38939" y="443"/>
                        </a:lnTo>
                        <a:cubicBezTo>
                          <a:pt x="40008" y="-626"/>
                          <a:pt x="42147" y="443"/>
                          <a:pt x="42147" y="1512"/>
                        </a:cubicBezTo>
                        <a:cubicBezTo>
                          <a:pt x="43216" y="2582"/>
                          <a:pt x="42147" y="4720"/>
                          <a:pt x="41078" y="4720"/>
                        </a:cubicBezTo>
                        <a:lnTo>
                          <a:pt x="3651" y="22899"/>
                        </a:lnTo>
                        <a:cubicBezTo>
                          <a:pt x="2582" y="22899"/>
                          <a:pt x="2582" y="22899"/>
                          <a:pt x="2582" y="22899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F0502020204030204"/>
                      <a:ea typeface="阿里巴巴普惠体 2.0 55 Regular"/>
                      <a:cs typeface="+mn-cs"/>
                    </a:endParaRPr>
                  </a:p>
                </p:txBody>
              </p:sp>
              <p:sp>
                <p:nvSpPr>
                  <p:cNvPr id="272" name="任意多边形: 形状 271">
                    <a:extLst>
                      <a:ext uri="{FF2B5EF4-FFF2-40B4-BE49-F238E27FC236}">
                        <a16:creationId xmlns:a16="http://schemas.microsoft.com/office/drawing/2014/main" id="{DF16A25B-2AF0-4600-B64F-20844B66ED71}"/>
                      </a:ext>
                    </a:extLst>
                  </p:cNvPr>
                  <p:cNvSpPr/>
                  <p:nvPr/>
                </p:nvSpPr>
                <p:spPr>
                  <a:xfrm>
                    <a:off x="7168878" y="4017396"/>
                    <a:ext cx="42590" cy="22899"/>
                  </a:xfrm>
                  <a:custGeom>
                    <a:avLst/>
                    <a:gdLst>
                      <a:gd name="connsiteX0" fmla="*/ 2582 w 42590"/>
                      <a:gd name="connsiteY0" fmla="*/ 22899 h 22899"/>
                      <a:gd name="connsiteX1" fmla="*/ 443 w 42590"/>
                      <a:gd name="connsiteY1" fmla="*/ 21830 h 22899"/>
                      <a:gd name="connsiteX2" fmla="*/ 1512 w 42590"/>
                      <a:gd name="connsiteY2" fmla="*/ 18622 h 22899"/>
                      <a:gd name="connsiteX3" fmla="*/ 38939 w 42590"/>
                      <a:gd name="connsiteY3" fmla="*/ 443 h 22899"/>
                      <a:gd name="connsiteX4" fmla="*/ 42147 w 42590"/>
                      <a:gd name="connsiteY4" fmla="*/ 1512 h 22899"/>
                      <a:gd name="connsiteX5" fmla="*/ 41078 w 42590"/>
                      <a:gd name="connsiteY5" fmla="*/ 4720 h 22899"/>
                      <a:gd name="connsiteX6" fmla="*/ 3651 w 42590"/>
                      <a:gd name="connsiteY6" fmla="*/ 22899 h 22899"/>
                      <a:gd name="connsiteX7" fmla="*/ 2582 w 42590"/>
                      <a:gd name="connsiteY7" fmla="*/ 22899 h 2289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42590" h="22899">
                        <a:moveTo>
                          <a:pt x="2582" y="22899"/>
                        </a:moveTo>
                        <a:cubicBezTo>
                          <a:pt x="1512" y="22899"/>
                          <a:pt x="443" y="21830"/>
                          <a:pt x="443" y="21830"/>
                        </a:cubicBezTo>
                        <a:cubicBezTo>
                          <a:pt x="-626" y="20760"/>
                          <a:pt x="443" y="18622"/>
                          <a:pt x="1512" y="18622"/>
                        </a:cubicBezTo>
                        <a:lnTo>
                          <a:pt x="38939" y="443"/>
                        </a:lnTo>
                        <a:cubicBezTo>
                          <a:pt x="40008" y="-626"/>
                          <a:pt x="42147" y="443"/>
                          <a:pt x="42147" y="1512"/>
                        </a:cubicBezTo>
                        <a:cubicBezTo>
                          <a:pt x="43216" y="2582"/>
                          <a:pt x="42147" y="4720"/>
                          <a:pt x="41078" y="4720"/>
                        </a:cubicBezTo>
                        <a:lnTo>
                          <a:pt x="3651" y="22899"/>
                        </a:lnTo>
                        <a:cubicBezTo>
                          <a:pt x="2582" y="22899"/>
                          <a:pt x="2582" y="22899"/>
                          <a:pt x="2582" y="22899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F0502020204030204"/>
                      <a:ea typeface="阿里巴巴普惠体 2.0 55 Regular"/>
                      <a:cs typeface="+mn-cs"/>
                    </a:endParaRPr>
                  </a:p>
                </p:txBody>
              </p:sp>
              <p:sp>
                <p:nvSpPr>
                  <p:cNvPr id="273" name="任意多边形: 形状 272">
                    <a:extLst>
                      <a:ext uri="{FF2B5EF4-FFF2-40B4-BE49-F238E27FC236}">
                        <a16:creationId xmlns:a16="http://schemas.microsoft.com/office/drawing/2014/main" id="{CB3B7CF9-CD35-4BDB-9695-1DBBBFFAFD0C}"/>
                      </a:ext>
                    </a:extLst>
                  </p:cNvPr>
                  <p:cNvSpPr/>
                  <p:nvPr/>
                </p:nvSpPr>
                <p:spPr>
                  <a:xfrm>
                    <a:off x="7168878" y="4037714"/>
                    <a:ext cx="42590" cy="22898"/>
                  </a:xfrm>
                  <a:custGeom>
                    <a:avLst/>
                    <a:gdLst>
                      <a:gd name="connsiteX0" fmla="*/ 2582 w 42590"/>
                      <a:gd name="connsiteY0" fmla="*/ 22899 h 22898"/>
                      <a:gd name="connsiteX1" fmla="*/ 443 w 42590"/>
                      <a:gd name="connsiteY1" fmla="*/ 21830 h 22898"/>
                      <a:gd name="connsiteX2" fmla="*/ 1512 w 42590"/>
                      <a:gd name="connsiteY2" fmla="*/ 18622 h 22898"/>
                      <a:gd name="connsiteX3" fmla="*/ 38939 w 42590"/>
                      <a:gd name="connsiteY3" fmla="*/ 443 h 22898"/>
                      <a:gd name="connsiteX4" fmla="*/ 42147 w 42590"/>
                      <a:gd name="connsiteY4" fmla="*/ 1512 h 22898"/>
                      <a:gd name="connsiteX5" fmla="*/ 41078 w 42590"/>
                      <a:gd name="connsiteY5" fmla="*/ 4720 h 22898"/>
                      <a:gd name="connsiteX6" fmla="*/ 3651 w 42590"/>
                      <a:gd name="connsiteY6" fmla="*/ 22899 h 22898"/>
                      <a:gd name="connsiteX7" fmla="*/ 2582 w 42590"/>
                      <a:gd name="connsiteY7" fmla="*/ 22899 h 2289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42590" h="22898">
                        <a:moveTo>
                          <a:pt x="2582" y="22899"/>
                        </a:moveTo>
                        <a:cubicBezTo>
                          <a:pt x="1512" y="22899"/>
                          <a:pt x="443" y="21830"/>
                          <a:pt x="443" y="21830"/>
                        </a:cubicBezTo>
                        <a:cubicBezTo>
                          <a:pt x="-626" y="20760"/>
                          <a:pt x="443" y="18622"/>
                          <a:pt x="1512" y="18622"/>
                        </a:cubicBezTo>
                        <a:lnTo>
                          <a:pt x="38939" y="443"/>
                        </a:lnTo>
                        <a:cubicBezTo>
                          <a:pt x="40008" y="-626"/>
                          <a:pt x="42147" y="443"/>
                          <a:pt x="42147" y="1512"/>
                        </a:cubicBezTo>
                        <a:cubicBezTo>
                          <a:pt x="43216" y="2582"/>
                          <a:pt x="42147" y="4720"/>
                          <a:pt x="41078" y="4720"/>
                        </a:cubicBezTo>
                        <a:lnTo>
                          <a:pt x="3651" y="22899"/>
                        </a:lnTo>
                        <a:cubicBezTo>
                          <a:pt x="2582" y="22899"/>
                          <a:pt x="2582" y="22899"/>
                          <a:pt x="2582" y="22899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F0502020204030204"/>
                      <a:ea typeface="阿里巴巴普惠体 2.0 55 Regular"/>
                      <a:cs typeface="+mn-cs"/>
                    </a:endParaRPr>
                  </a:p>
                </p:txBody>
              </p:sp>
              <p:sp>
                <p:nvSpPr>
                  <p:cNvPr id="274" name="任意多边形: 形状 273">
                    <a:extLst>
                      <a:ext uri="{FF2B5EF4-FFF2-40B4-BE49-F238E27FC236}">
                        <a16:creationId xmlns:a16="http://schemas.microsoft.com/office/drawing/2014/main" id="{039A0818-F72C-4340-9986-06F2F0B35A8C}"/>
                      </a:ext>
                    </a:extLst>
                  </p:cNvPr>
                  <p:cNvSpPr/>
                  <p:nvPr/>
                </p:nvSpPr>
                <p:spPr>
                  <a:xfrm>
                    <a:off x="7238385" y="3784281"/>
                    <a:ext cx="56491" cy="30384"/>
                  </a:xfrm>
                  <a:custGeom>
                    <a:avLst/>
                    <a:gdLst>
                      <a:gd name="connsiteX0" fmla="*/ 2582 w 56491"/>
                      <a:gd name="connsiteY0" fmla="*/ 30384 h 30384"/>
                      <a:gd name="connsiteX1" fmla="*/ 443 w 56491"/>
                      <a:gd name="connsiteY1" fmla="*/ 29315 h 30384"/>
                      <a:gd name="connsiteX2" fmla="*/ 1512 w 56491"/>
                      <a:gd name="connsiteY2" fmla="*/ 26107 h 30384"/>
                      <a:gd name="connsiteX3" fmla="*/ 52841 w 56491"/>
                      <a:gd name="connsiteY3" fmla="*/ 443 h 30384"/>
                      <a:gd name="connsiteX4" fmla="*/ 56049 w 56491"/>
                      <a:gd name="connsiteY4" fmla="*/ 1512 h 30384"/>
                      <a:gd name="connsiteX5" fmla="*/ 54979 w 56491"/>
                      <a:gd name="connsiteY5" fmla="*/ 4720 h 30384"/>
                      <a:gd name="connsiteX6" fmla="*/ 3651 w 56491"/>
                      <a:gd name="connsiteY6" fmla="*/ 30384 h 30384"/>
                      <a:gd name="connsiteX7" fmla="*/ 2582 w 56491"/>
                      <a:gd name="connsiteY7" fmla="*/ 30384 h 3038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56491" h="30384">
                        <a:moveTo>
                          <a:pt x="2582" y="30384"/>
                        </a:moveTo>
                        <a:cubicBezTo>
                          <a:pt x="1512" y="30384"/>
                          <a:pt x="443" y="29315"/>
                          <a:pt x="443" y="29315"/>
                        </a:cubicBezTo>
                        <a:cubicBezTo>
                          <a:pt x="-626" y="28246"/>
                          <a:pt x="443" y="26107"/>
                          <a:pt x="1512" y="26107"/>
                        </a:cubicBezTo>
                        <a:lnTo>
                          <a:pt x="52841" y="443"/>
                        </a:lnTo>
                        <a:cubicBezTo>
                          <a:pt x="53910" y="-626"/>
                          <a:pt x="56049" y="443"/>
                          <a:pt x="56049" y="1512"/>
                        </a:cubicBezTo>
                        <a:cubicBezTo>
                          <a:pt x="57118" y="2581"/>
                          <a:pt x="56049" y="4720"/>
                          <a:pt x="54979" y="4720"/>
                        </a:cubicBezTo>
                        <a:lnTo>
                          <a:pt x="3651" y="30384"/>
                        </a:lnTo>
                        <a:cubicBezTo>
                          <a:pt x="3651" y="30384"/>
                          <a:pt x="3651" y="30384"/>
                          <a:pt x="2582" y="30384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F0502020204030204"/>
                      <a:ea typeface="阿里巴巴普惠体 2.0 55 Regular"/>
                      <a:cs typeface="+mn-cs"/>
                    </a:endParaRPr>
                  </a:p>
                </p:txBody>
              </p:sp>
              <p:sp>
                <p:nvSpPr>
                  <p:cNvPr id="275" name="任意多边形: 形状 274">
                    <a:extLst>
                      <a:ext uri="{FF2B5EF4-FFF2-40B4-BE49-F238E27FC236}">
                        <a16:creationId xmlns:a16="http://schemas.microsoft.com/office/drawing/2014/main" id="{6916AFFE-7AE7-4844-B86E-6FAD1B926566}"/>
                      </a:ext>
                    </a:extLst>
                  </p:cNvPr>
                  <p:cNvSpPr/>
                  <p:nvPr/>
                </p:nvSpPr>
                <p:spPr>
                  <a:xfrm>
                    <a:off x="7238385" y="3805668"/>
                    <a:ext cx="56491" cy="30384"/>
                  </a:xfrm>
                  <a:custGeom>
                    <a:avLst/>
                    <a:gdLst>
                      <a:gd name="connsiteX0" fmla="*/ 2582 w 56491"/>
                      <a:gd name="connsiteY0" fmla="*/ 30384 h 30384"/>
                      <a:gd name="connsiteX1" fmla="*/ 443 w 56491"/>
                      <a:gd name="connsiteY1" fmla="*/ 29315 h 30384"/>
                      <a:gd name="connsiteX2" fmla="*/ 1512 w 56491"/>
                      <a:gd name="connsiteY2" fmla="*/ 26107 h 30384"/>
                      <a:gd name="connsiteX3" fmla="*/ 52841 w 56491"/>
                      <a:gd name="connsiteY3" fmla="*/ 443 h 30384"/>
                      <a:gd name="connsiteX4" fmla="*/ 56049 w 56491"/>
                      <a:gd name="connsiteY4" fmla="*/ 1512 h 30384"/>
                      <a:gd name="connsiteX5" fmla="*/ 54979 w 56491"/>
                      <a:gd name="connsiteY5" fmla="*/ 4720 h 30384"/>
                      <a:gd name="connsiteX6" fmla="*/ 3651 w 56491"/>
                      <a:gd name="connsiteY6" fmla="*/ 30384 h 30384"/>
                      <a:gd name="connsiteX7" fmla="*/ 2582 w 56491"/>
                      <a:gd name="connsiteY7" fmla="*/ 30384 h 3038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56491" h="30384">
                        <a:moveTo>
                          <a:pt x="2582" y="30384"/>
                        </a:moveTo>
                        <a:cubicBezTo>
                          <a:pt x="1512" y="30384"/>
                          <a:pt x="443" y="29315"/>
                          <a:pt x="443" y="29315"/>
                        </a:cubicBezTo>
                        <a:cubicBezTo>
                          <a:pt x="-626" y="28246"/>
                          <a:pt x="443" y="26107"/>
                          <a:pt x="1512" y="26107"/>
                        </a:cubicBezTo>
                        <a:lnTo>
                          <a:pt x="52841" y="443"/>
                        </a:lnTo>
                        <a:cubicBezTo>
                          <a:pt x="53910" y="-626"/>
                          <a:pt x="56049" y="443"/>
                          <a:pt x="56049" y="1512"/>
                        </a:cubicBezTo>
                        <a:cubicBezTo>
                          <a:pt x="57118" y="2581"/>
                          <a:pt x="56049" y="4720"/>
                          <a:pt x="54979" y="4720"/>
                        </a:cubicBezTo>
                        <a:lnTo>
                          <a:pt x="3651" y="30384"/>
                        </a:lnTo>
                        <a:cubicBezTo>
                          <a:pt x="3651" y="30384"/>
                          <a:pt x="3651" y="30384"/>
                          <a:pt x="2582" y="30384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F0502020204030204"/>
                      <a:ea typeface="阿里巴巴普惠体 2.0 55 Regular"/>
                      <a:cs typeface="+mn-cs"/>
                    </a:endParaRPr>
                  </a:p>
                </p:txBody>
              </p:sp>
              <p:sp>
                <p:nvSpPr>
                  <p:cNvPr id="276" name="任意多边形: 形状 275">
                    <a:extLst>
                      <a:ext uri="{FF2B5EF4-FFF2-40B4-BE49-F238E27FC236}">
                        <a16:creationId xmlns:a16="http://schemas.microsoft.com/office/drawing/2014/main" id="{A3794FC3-D2A9-40BC-8D15-A0FF9BDEA7FB}"/>
                      </a:ext>
                    </a:extLst>
                  </p:cNvPr>
                  <p:cNvSpPr/>
                  <p:nvPr/>
                </p:nvSpPr>
                <p:spPr>
                  <a:xfrm>
                    <a:off x="7238385" y="3834540"/>
                    <a:ext cx="42590" cy="22898"/>
                  </a:xfrm>
                  <a:custGeom>
                    <a:avLst/>
                    <a:gdLst>
                      <a:gd name="connsiteX0" fmla="*/ 2582 w 42590"/>
                      <a:gd name="connsiteY0" fmla="*/ 22899 h 22898"/>
                      <a:gd name="connsiteX1" fmla="*/ 443 w 42590"/>
                      <a:gd name="connsiteY1" fmla="*/ 21830 h 22898"/>
                      <a:gd name="connsiteX2" fmla="*/ 1512 w 42590"/>
                      <a:gd name="connsiteY2" fmla="*/ 18622 h 22898"/>
                      <a:gd name="connsiteX3" fmla="*/ 38939 w 42590"/>
                      <a:gd name="connsiteY3" fmla="*/ 443 h 22898"/>
                      <a:gd name="connsiteX4" fmla="*/ 42147 w 42590"/>
                      <a:gd name="connsiteY4" fmla="*/ 1512 h 22898"/>
                      <a:gd name="connsiteX5" fmla="*/ 41078 w 42590"/>
                      <a:gd name="connsiteY5" fmla="*/ 4720 h 22898"/>
                      <a:gd name="connsiteX6" fmla="*/ 3651 w 42590"/>
                      <a:gd name="connsiteY6" fmla="*/ 22899 h 22898"/>
                      <a:gd name="connsiteX7" fmla="*/ 2582 w 42590"/>
                      <a:gd name="connsiteY7" fmla="*/ 22899 h 2289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42590" h="22898">
                        <a:moveTo>
                          <a:pt x="2582" y="22899"/>
                        </a:moveTo>
                        <a:cubicBezTo>
                          <a:pt x="1512" y="22899"/>
                          <a:pt x="443" y="21830"/>
                          <a:pt x="443" y="21830"/>
                        </a:cubicBezTo>
                        <a:cubicBezTo>
                          <a:pt x="-626" y="20760"/>
                          <a:pt x="443" y="18622"/>
                          <a:pt x="1512" y="18622"/>
                        </a:cubicBezTo>
                        <a:lnTo>
                          <a:pt x="38939" y="443"/>
                        </a:lnTo>
                        <a:cubicBezTo>
                          <a:pt x="40008" y="-626"/>
                          <a:pt x="42147" y="443"/>
                          <a:pt x="42147" y="1512"/>
                        </a:cubicBezTo>
                        <a:cubicBezTo>
                          <a:pt x="43216" y="2582"/>
                          <a:pt x="42147" y="4720"/>
                          <a:pt x="41078" y="4720"/>
                        </a:cubicBezTo>
                        <a:lnTo>
                          <a:pt x="3651" y="22899"/>
                        </a:lnTo>
                        <a:cubicBezTo>
                          <a:pt x="3651" y="22899"/>
                          <a:pt x="3651" y="22899"/>
                          <a:pt x="2582" y="22899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F0502020204030204"/>
                      <a:ea typeface="阿里巴巴普惠体 2.0 55 Regular"/>
                      <a:cs typeface="+mn-cs"/>
                    </a:endParaRPr>
                  </a:p>
                </p:txBody>
              </p:sp>
              <p:sp>
                <p:nvSpPr>
                  <p:cNvPr id="277" name="任意多边形: 形状 276">
                    <a:extLst>
                      <a:ext uri="{FF2B5EF4-FFF2-40B4-BE49-F238E27FC236}">
                        <a16:creationId xmlns:a16="http://schemas.microsoft.com/office/drawing/2014/main" id="{9DD772F0-98AE-4604-B0A2-2835FB2CBD1E}"/>
                      </a:ext>
                    </a:extLst>
                  </p:cNvPr>
                  <p:cNvSpPr/>
                  <p:nvPr/>
                </p:nvSpPr>
                <p:spPr>
                  <a:xfrm>
                    <a:off x="7238385" y="3866620"/>
                    <a:ext cx="21203" cy="12205"/>
                  </a:xfrm>
                  <a:custGeom>
                    <a:avLst/>
                    <a:gdLst>
                      <a:gd name="connsiteX0" fmla="*/ 2582 w 21203"/>
                      <a:gd name="connsiteY0" fmla="*/ 12206 h 12205"/>
                      <a:gd name="connsiteX1" fmla="*/ 443 w 21203"/>
                      <a:gd name="connsiteY1" fmla="*/ 11136 h 12205"/>
                      <a:gd name="connsiteX2" fmla="*/ 1512 w 21203"/>
                      <a:gd name="connsiteY2" fmla="*/ 7928 h 12205"/>
                      <a:gd name="connsiteX3" fmla="*/ 17552 w 21203"/>
                      <a:gd name="connsiteY3" fmla="*/ 443 h 12205"/>
                      <a:gd name="connsiteX4" fmla="*/ 20760 w 21203"/>
                      <a:gd name="connsiteY4" fmla="*/ 1512 h 12205"/>
                      <a:gd name="connsiteX5" fmla="*/ 19691 w 21203"/>
                      <a:gd name="connsiteY5" fmla="*/ 4720 h 12205"/>
                      <a:gd name="connsiteX6" fmla="*/ 3651 w 21203"/>
                      <a:gd name="connsiteY6" fmla="*/ 12206 h 12205"/>
                      <a:gd name="connsiteX7" fmla="*/ 2582 w 21203"/>
                      <a:gd name="connsiteY7" fmla="*/ 12206 h 1220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21203" h="12205">
                        <a:moveTo>
                          <a:pt x="2582" y="12206"/>
                        </a:moveTo>
                        <a:cubicBezTo>
                          <a:pt x="1512" y="12206"/>
                          <a:pt x="443" y="11136"/>
                          <a:pt x="443" y="11136"/>
                        </a:cubicBezTo>
                        <a:cubicBezTo>
                          <a:pt x="-626" y="10067"/>
                          <a:pt x="443" y="7928"/>
                          <a:pt x="1512" y="7928"/>
                        </a:cubicBezTo>
                        <a:lnTo>
                          <a:pt x="17552" y="443"/>
                        </a:lnTo>
                        <a:cubicBezTo>
                          <a:pt x="18622" y="-626"/>
                          <a:pt x="20760" y="443"/>
                          <a:pt x="20760" y="1512"/>
                        </a:cubicBezTo>
                        <a:cubicBezTo>
                          <a:pt x="21830" y="2582"/>
                          <a:pt x="20760" y="4720"/>
                          <a:pt x="19691" y="4720"/>
                        </a:cubicBezTo>
                        <a:lnTo>
                          <a:pt x="3651" y="12206"/>
                        </a:lnTo>
                        <a:cubicBezTo>
                          <a:pt x="3651" y="11136"/>
                          <a:pt x="3651" y="12206"/>
                          <a:pt x="2582" y="12206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F0502020204030204"/>
                      <a:ea typeface="阿里巴巴普惠体 2.0 55 Regular"/>
                      <a:cs typeface="+mn-cs"/>
                    </a:endParaRPr>
                  </a:p>
                </p:txBody>
              </p:sp>
              <p:sp>
                <p:nvSpPr>
                  <p:cNvPr id="278" name="任意多边形: 形状 277">
                    <a:extLst>
                      <a:ext uri="{FF2B5EF4-FFF2-40B4-BE49-F238E27FC236}">
                        <a16:creationId xmlns:a16="http://schemas.microsoft.com/office/drawing/2014/main" id="{A6996A06-035F-426E-9A69-C88E71A5FFD8}"/>
                      </a:ext>
                    </a:extLst>
                  </p:cNvPr>
                  <p:cNvSpPr/>
                  <p:nvPr/>
                </p:nvSpPr>
                <p:spPr>
                  <a:xfrm>
                    <a:off x="7238385" y="3876244"/>
                    <a:ext cx="42590" cy="22898"/>
                  </a:xfrm>
                  <a:custGeom>
                    <a:avLst/>
                    <a:gdLst>
                      <a:gd name="connsiteX0" fmla="*/ 2582 w 42590"/>
                      <a:gd name="connsiteY0" fmla="*/ 22899 h 22898"/>
                      <a:gd name="connsiteX1" fmla="*/ 443 w 42590"/>
                      <a:gd name="connsiteY1" fmla="*/ 21830 h 22898"/>
                      <a:gd name="connsiteX2" fmla="*/ 1512 w 42590"/>
                      <a:gd name="connsiteY2" fmla="*/ 18622 h 22898"/>
                      <a:gd name="connsiteX3" fmla="*/ 38939 w 42590"/>
                      <a:gd name="connsiteY3" fmla="*/ 443 h 22898"/>
                      <a:gd name="connsiteX4" fmla="*/ 42147 w 42590"/>
                      <a:gd name="connsiteY4" fmla="*/ 1512 h 22898"/>
                      <a:gd name="connsiteX5" fmla="*/ 41078 w 42590"/>
                      <a:gd name="connsiteY5" fmla="*/ 4720 h 22898"/>
                      <a:gd name="connsiteX6" fmla="*/ 3651 w 42590"/>
                      <a:gd name="connsiteY6" fmla="*/ 22899 h 22898"/>
                      <a:gd name="connsiteX7" fmla="*/ 2582 w 42590"/>
                      <a:gd name="connsiteY7" fmla="*/ 22899 h 2289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42590" h="22898">
                        <a:moveTo>
                          <a:pt x="2582" y="22899"/>
                        </a:moveTo>
                        <a:cubicBezTo>
                          <a:pt x="1512" y="22899"/>
                          <a:pt x="443" y="21830"/>
                          <a:pt x="443" y="21830"/>
                        </a:cubicBezTo>
                        <a:cubicBezTo>
                          <a:pt x="-626" y="20760"/>
                          <a:pt x="443" y="18622"/>
                          <a:pt x="1512" y="18622"/>
                        </a:cubicBezTo>
                        <a:lnTo>
                          <a:pt x="38939" y="443"/>
                        </a:lnTo>
                        <a:cubicBezTo>
                          <a:pt x="40008" y="-626"/>
                          <a:pt x="42147" y="443"/>
                          <a:pt x="42147" y="1512"/>
                        </a:cubicBezTo>
                        <a:cubicBezTo>
                          <a:pt x="43216" y="2581"/>
                          <a:pt x="42147" y="4720"/>
                          <a:pt x="41078" y="4720"/>
                        </a:cubicBezTo>
                        <a:lnTo>
                          <a:pt x="3651" y="22899"/>
                        </a:lnTo>
                        <a:cubicBezTo>
                          <a:pt x="3651" y="22899"/>
                          <a:pt x="3651" y="22899"/>
                          <a:pt x="2582" y="22899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F0502020204030204"/>
                      <a:ea typeface="阿里巴巴普惠体 2.0 55 Regular"/>
                      <a:cs typeface="+mn-cs"/>
                    </a:endParaRPr>
                  </a:p>
                </p:txBody>
              </p:sp>
              <p:sp>
                <p:nvSpPr>
                  <p:cNvPr id="279" name="任意多边形: 形状 278">
                    <a:extLst>
                      <a:ext uri="{FF2B5EF4-FFF2-40B4-BE49-F238E27FC236}">
                        <a16:creationId xmlns:a16="http://schemas.microsoft.com/office/drawing/2014/main" id="{1EFA2F88-B6BC-4D74-829B-A4B921D7714C}"/>
                      </a:ext>
                    </a:extLst>
                  </p:cNvPr>
                  <p:cNvSpPr/>
                  <p:nvPr/>
                </p:nvSpPr>
                <p:spPr>
                  <a:xfrm>
                    <a:off x="7238385" y="3908324"/>
                    <a:ext cx="21203" cy="12205"/>
                  </a:xfrm>
                  <a:custGeom>
                    <a:avLst/>
                    <a:gdLst>
                      <a:gd name="connsiteX0" fmla="*/ 2582 w 21203"/>
                      <a:gd name="connsiteY0" fmla="*/ 12205 h 12205"/>
                      <a:gd name="connsiteX1" fmla="*/ 443 w 21203"/>
                      <a:gd name="connsiteY1" fmla="*/ 11136 h 12205"/>
                      <a:gd name="connsiteX2" fmla="*/ 1512 w 21203"/>
                      <a:gd name="connsiteY2" fmla="*/ 7928 h 12205"/>
                      <a:gd name="connsiteX3" fmla="*/ 17552 w 21203"/>
                      <a:gd name="connsiteY3" fmla="*/ 443 h 12205"/>
                      <a:gd name="connsiteX4" fmla="*/ 20760 w 21203"/>
                      <a:gd name="connsiteY4" fmla="*/ 1512 h 12205"/>
                      <a:gd name="connsiteX5" fmla="*/ 19691 w 21203"/>
                      <a:gd name="connsiteY5" fmla="*/ 4720 h 12205"/>
                      <a:gd name="connsiteX6" fmla="*/ 3651 w 21203"/>
                      <a:gd name="connsiteY6" fmla="*/ 12205 h 12205"/>
                      <a:gd name="connsiteX7" fmla="*/ 2582 w 21203"/>
                      <a:gd name="connsiteY7" fmla="*/ 12205 h 1220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21203" h="12205">
                        <a:moveTo>
                          <a:pt x="2582" y="12205"/>
                        </a:moveTo>
                        <a:cubicBezTo>
                          <a:pt x="1512" y="12205"/>
                          <a:pt x="443" y="11136"/>
                          <a:pt x="443" y="11136"/>
                        </a:cubicBezTo>
                        <a:cubicBezTo>
                          <a:pt x="-626" y="10067"/>
                          <a:pt x="443" y="7928"/>
                          <a:pt x="1512" y="7928"/>
                        </a:cubicBezTo>
                        <a:lnTo>
                          <a:pt x="17552" y="443"/>
                        </a:lnTo>
                        <a:cubicBezTo>
                          <a:pt x="18622" y="-626"/>
                          <a:pt x="20760" y="443"/>
                          <a:pt x="20760" y="1512"/>
                        </a:cubicBezTo>
                        <a:cubicBezTo>
                          <a:pt x="21830" y="2581"/>
                          <a:pt x="20760" y="4720"/>
                          <a:pt x="19691" y="4720"/>
                        </a:cubicBezTo>
                        <a:lnTo>
                          <a:pt x="3651" y="12205"/>
                        </a:lnTo>
                        <a:cubicBezTo>
                          <a:pt x="3651" y="12205"/>
                          <a:pt x="3651" y="12205"/>
                          <a:pt x="2582" y="12205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F0502020204030204"/>
                      <a:ea typeface="阿里巴巴普惠体 2.0 55 Regular"/>
                      <a:cs typeface="+mn-cs"/>
                    </a:endParaRPr>
                  </a:p>
                </p:txBody>
              </p:sp>
              <p:sp>
                <p:nvSpPr>
                  <p:cNvPr id="280" name="任意多边形: 形状 279">
                    <a:extLst>
                      <a:ext uri="{FF2B5EF4-FFF2-40B4-BE49-F238E27FC236}">
                        <a16:creationId xmlns:a16="http://schemas.microsoft.com/office/drawing/2014/main" id="{20E95241-6E25-41F7-9BFC-369B89E5712F}"/>
                      </a:ext>
                    </a:extLst>
                  </p:cNvPr>
                  <p:cNvSpPr/>
                  <p:nvPr/>
                </p:nvSpPr>
                <p:spPr>
                  <a:xfrm>
                    <a:off x="7238385" y="3929711"/>
                    <a:ext cx="21203" cy="12205"/>
                  </a:xfrm>
                  <a:custGeom>
                    <a:avLst/>
                    <a:gdLst>
                      <a:gd name="connsiteX0" fmla="*/ 2582 w 21203"/>
                      <a:gd name="connsiteY0" fmla="*/ 12205 h 12205"/>
                      <a:gd name="connsiteX1" fmla="*/ 443 w 21203"/>
                      <a:gd name="connsiteY1" fmla="*/ 11136 h 12205"/>
                      <a:gd name="connsiteX2" fmla="*/ 1512 w 21203"/>
                      <a:gd name="connsiteY2" fmla="*/ 7928 h 12205"/>
                      <a:gd name="connsiteX3" fmla="*/ 17552 w 21203"/>
                      <a:gd name="connsiteY3" fmla="*/ 443 h 12205"/>
                      <a:gd name="connsiteX4" fmla="*/ 20760 w 21203"/>
                      <a:gd name="connsiteY4" fmla="*/ 1512 h 12205"/>
                      <a:gd name="connsiteX5" fmla="*/ 19691 w 21203"/>
                      <a:gd name="connsiteY5" fmla="*/ 4720 h 12205"/>
                      <a:gd name="connsiteX6" fmla="*/ 3651 w 21203"/>
                      <a:gd name="connsiteY6" fmla="*/ 12205 h 12205"/>
                      <a:gd name="connsiteX7" fmla="*/ 2582 w 21203"/>
                      <a:gd name="connsiteY7" fmla="*/ 12205 h 1220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21203" h="12205">
                        <a:moveTo>
                          <a:pt x="2582" y="12205"/>
                        </a:moveTo>
                        <a:cubicBezTo>
                          <a:pt x="1512" y="12205"/>
                          <a:pt x="443" y="11136"/>
                          <a:pt x="443" y="11136"/>
                        </a:cubicBezTo>
                        <a:cubicBezTo>
                          <a:pt x="-626" y="10067"/>
                          <a:pt x="443" y="7928"/>
                          <a:pt x="1512" y="7928"/>
                        </a:cubicBezTo>
                        <a:lnTo>
                          <a:pt x="17552" y="443"/>
                        </a:lnTo>
                        <a:cubicBezTo>
                          <a:pt x="18622" y="-626"/>
                          <a:pt x="20760" y="443"/>
                          <a:pt x="20760" y="1512"/>
                        </a:cubicBezTo>
                        <a:cubicBezTo>
                          <a:pt x="21830" y="2581"/>
                          <a:pt x="20760" y="4720"/>
                          <a:pt x="19691" y="4720"/>
                        </a:cubicBezTo>
                        <a:lnTo>
                          <a:pt x="3651" y="12205"/>
                        </a:lnTo>
                        <a:cubicBezTo>
                          <a:pt x="3651" y="12205"/>
                          <a:pt x="3651" y="12205"/>
                          <a:pt x="2582" y="12205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F0502020204030204"/>
                      <a:ea typeface="阿里巴巴普惠体 2.0 55 Regular"/>
                      <a:cs typeface="+mn-cs"/>
                    </a:endParaRPr>
                  </a:p>
                </p:txBody>
              </p:sp>
              <p:sp>
                <p:nvSpPr>
                  <p:cNvPr id="281" name="任意多边形: 形状 280">
                    <a:extLst>
                      <a:ext uri="{FF2B5EF4-FFF2-40B4-BE49-F238E27FC236}">
                        <a16:creationId xmlns:a16="http://schemas.microsoft.com/office/drawing/2014/main" id="{EF4047B7-5EE7-4B60-A5FD-1BA5274A0E82}"/>
                      </a:ext>
                    </a:extLst>
                  </p:cNvPr>
                  <p:cNvSpPr/>
                  <p:nvPr/>
                </p:nvSpPr>
                <p:spPr>
                  <a:xfrm>
                    <a:off x="7238385" y="3925433"/>
                    <a:ext cx="70392" cy="36800"/>
                  </a:xfrm>
                  <a:custGeom>
                    <a:avLst/>
                    <a:gdLst>
                      <a:gd name="connsiteX0" fmla="*/ 2582 w 70392"/>
                      <a:gd name="connsiteY0" fmla="*/ 36801 h 36800"/>
                      <a:gd name="connsiteX1" fmla="*/ 443 w 70392"/>
                      <a:gd name="connsiteY1" fmla="*/ 35731 h 36800"/>
                      <a:gd name="connsiteX2" fmla="*/ 1512 w 70392"/>
                      <a:gd name="connsiteY2" fmla="*/ 32523 h 36800"/>
                      <a:gd name="connsiteX3" fmla="*/ 66742 w 70392"/>
                      <a:gd name="connsiteY3" fmla="*/ 443 h 36800"/>
                      <a:gd name="connsiteX4" fmla="*/ 69950 w 70392"/>
                      <a:gd name="connsiteY4" fmla="*/ 1512 h 36800"/>
                      <a:gd name="connsiteX5" fmla="*/ 68881 w 70392"/>
                      <a:gd name="connsiteY5" fmla="*/ 4720 h 36800"/>
                      <a:gd name="connsiteX6" fmla="*/ 3651 w 70392"/>
                      <a:gd name="connsiteY6" fmla="*/ 36801 h 36800"/>
                      <a:gd name="connsiteX7" fmla="*/ 2582 w 70392"/>
                      <a:gd name="connsiteY7" fmla="*/ 36801 h 368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70392" h="36800">
                        <a:moveTo>
                          <a:pt x="2582" y="36801"/>
                        </a:moveTo>
                        <a:cubicBezTo>
                          <a:pt x="1512" y="36801"/>
                          <a:pt x="443" y="35731"/>
                          <a:pt x="443" y="35731"/>
                        </a:cubicBezTo>
                        <a:cubicBezTo>
                          <a:pt x="-626" y="34662"/>
                          <a:pt x="443" y="32523"/>
                          <a:pt x="1512" y="32523"/>
                        </a:cubicBezTo>
                        <a:lnTo>
                          <a:pt x="66742" y="443"/>
                        </a:lnTo>
                        <a:cubicBezTo>
                          <a:pt x="67811" y="-626"/>
                          <a:pt x="69950" y="443"/>
                          <a:pt x="69950" y="1512"/>
                        </a:cubicBezTo>
                        <a:cubicBezTo>
                          <a:pt x="71019" y="2582"/>
                          <a:pt x="69950" y="4720"/>
                          <a:pt x="68881" y="4720"/>
                        </a:cubicBezTo>
                        <a:lnTo>
                          <a:pt x="3651" y="36801"/>
                        </a:lnTo>
                        <a:cubicBezTo>
                          <a:pt x="3651" y="36801"/>
                          <a:pt x="3651" y="36801"/>
                          <a:pt x="2582" y="3680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F0502020204030204"/>
                      <a:ea typeface="阿里巴巴普惠体 2.0 55 Regular"/>
                      <a:cs typeface="+mn-cs"/>
                    </a:endParaRPr>
                  </a:p>
                </p:txBody>
              </p:sp>
              <p:sp>
                <p:nvSpPr>
                  <p:cNvPr id="282" name="任意多边形: 形状 281">
                    <a:extLst>
                      <a:ext uri="{FF2B5EF4-FFF2-40B4-BE49-F238E27FC236}">
                        <a16:creationId xmlns:a16="http://schemas.microsoft.com/office/drawing/2014/main" id="{6FE16E0C-192C-47A3-A0EC-71709403DABB}"/>
                      </a:ext>
                    </a:extLst>
                  </p:cNvPr>
                  <p:cNvSpPr/>
                  <p:nvPr/>
                </p:nvSpPr>
                <p:spPr>
                  <a:xfrm>
                    <a:off x="7238385" y="3946820"/>
                    <a:ext cx="70392" cy="36800"/>
                  </a:xfrm>
                  <a:custGeom>
                    <a:avLst/>
                    <a:gdLst>
                      <a:gd name="connsiteX0" fmla="*/ 2582 w 70392"/>
                      <a:gd name="connsiteY0" fmla="*/ 36801 h 36800"/>
                      <a:gd name="connsiteX1" fmla="*/ 443 w 70392"/>
                      <a:gd name="connsiteY1" fmla="*/ 35731 h 36800"/>
                      <a:gd name="connsiteX2" fmla="*/ 1512 w 70392"/>
                      <a:gd name="connsiteY2" fmla="*/ 32523 h 36800"/>
                      <a:gd name="connsiteX3" fmla="*/ 66742 w 70392"/>
                      <a:gd name="connsiteY3" fmla="*/ 443 h 36800"/>
                      <a:gd name="connsiteX4" fmla="*/ 69950 w 70392"/>
                      <a:gd name="connsiteY4" fmla="*/ 1512 h 36800"/>
                      <a:gd name="connsiteX5" fmla="*/ 68881 w 70392"/>
                      <a:gd name="connsiteY5" fmla="*/ 4720 h 36800"/>
                      <a:gd name="connsiteX6" fmla="*/ 3651 w 70392"/>
                      <a:gd name="connsiteY6" fmla="*/ 36801 h 36800"/>
                      <a:gd name="connsiteX7" fmla="*/ 2582 w 70392"/>
                      <a:gd name="connsiteY7" fmla="*/ 36801 h 368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70392" h="36800">
                        <a:moveTo>
                          <a:pt x="2582" y="36801"/>
                        </a:moveTo>
                        <a:cubicBezTo>
                          <a:pt x="1512" y="36801"/>
                          <a:pt x="443" y="35731"/>
                          <a:pt x="443" y="35731"/>
                        </a:cubicBezTo>
                        <a:cubicBezTo>
                          <a:pt x="-626" y="34662"/>
                          <a:pt x="443" y="32523"/>
                          <a:pt x="1512" y="32523"/>
                        </a:cubicBezTo>
                        <a:lnTo>
                          <a:pt x="66742" y="443"/>
                        </a:lnTo>
                        <a:cubicBezTo>
                          <a:pt x="67811" y="-626"/>
                          <a:pt x="69950" y="443"/>
                          <a:pt x="69950" y="1512"/>
                        </a:cubicBezTo>
                        <a:cubicBezTo>
                          <a:pt x="71019" y="2582"/>
                          <a:pt x="69950" y="4720"/>
                          <a:pt x="68881" y="4720"/>
                        </a:cubicBezTo>
                        <a:lnTo>
                          <a:pt x="3651" y="36801"/>
                        </a:lnTo>
                        <a:cubicBezTo>
                          <a:pt x="3651" y="36801"/>
                          <a:pt x="3651" y="36801"/>
                          <a:pt x="2582" y="3680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F0502020204030204"/>
                      <a:ea typeface="阿里巴巴普惠体 2.0 55 Regular"/>
                      <a:cs typeface="+mn-cs"/>
                    </a:endParaRPr>
                  </a:p>
                </p:txBody>
              </p:sp>
              <p:sp>
                <p:nvSpPr>
                  <p:cNvPr id="283" name="任意多边形: 形状 282">
                    <a:extLst>
                      <a:ext uri="{FF2B5EF4-FFF2-40B4-BE49-F238E27FC236}">
                        <a16:creationId xmlns:a16="http://schemas.microsoft.com/office/drawing/2014/main" id="{5DFE358D-7FF3-43EF-9C84-D9817F79FA3F}"/>
                      </a:ext>
                    </a:extLst>
                  </p:cNvPr>
                  <p:cNvSpPr/>
                  <p:nvPr/>
                </p:nvSpPr>
                <p:spPr>
                  <a:xfrm>
                    <a:off x="7238385" y="3977831"/>
                    <a:ext cx="49005" cy="27176"/>
                  </a:xfrm>
                  <a:custGeom>
                    <a:avLst/>
                    <a:gdLst>
                      <a:gd name="connsiteX0" fmla="*/ 2582 w 49005"/>
                      <a:gd name="connsiteY0" fmla="*/ 27176 h 27176"/>
                      <a:gd name="connsiteX1" fmla="*/ 443 w 49005"/>
                      <a:gd name="connsiteY1" fmla="*/ 26107 h 27176"/>
                      <a:gd name="connsiteX2" fmla="*/ 1512 w 49005"/>
                      <a:gd name="connsiteY2" fmla="*/ 22899 h 27176"/>
                      <a:gd name="connsiteX3" fmla="*/ 45355 w 49005"/>
                      <a:gd name="connsiteY3" fmla="*/ 443 h 27176"/>
                      <a:gd name="connsiteX4" fmla="*/ 48563 w 49005"/>
                      <a:gd name="connsiteY4" fmla="*/ 1512 h 27176"/>
                      <a:gd name="connsiteX5" fmla="*/ 47494 w 49005"/>
                      <a:gd name="connsiteY5" fmla="*/ 4720 h 27176"/>
                      <a:gd name="connsiteX6" fmla="*/ 3651 w 49005"/>
                      <a:gd name="connsiteY6" fmla="*/ 27176 h 27176"/>
                      <a:gd name="connsiteX7" fmla="*/ 2582 w 49005"/>
                      <a:gd name="connsiteY7" fmla="*/ 27176 h 2717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49005" h="27176">
                        <a:moveTo>
                          <a:pt x="2582" y="27176"/>
                        </a:moveTo>
                        <a:cubicBezTo>
                          <a:pt x="1512" y="27176"/>
                          <a:pt x="443" y="26107"/>
                          <a:pt x="443" y="26107"/>
                        </a:cubicBezTo>
                        <a:cubicBezTo>
                          <a:pt x="-626" y="25038"/>
                          <a:pt x="443" y="22899"/>
                          <a:pt x="1512" y="22899"/>
                        </a:cubicBezTo>
                        <a:lnTo>
                          <a:pt x="45355" y="443"/>
                        </a:lnTo>
                        <a:cubicBezTo>
                          <a:pt x="46425" y="-626"/>
                          <a:pt x="48563" y="443"/>
                          <a:pt x="48563" y="1512"/>
                        </a:cubicBezTo>
                        <a:cubicBezTo>
                          <a:pt x="49632" y="2581"/>
                          <a:pt x="48563" y="4720"/>
                          <a:pt x="47494" y="4720"/>
                        </a:cubicBezTo>
                        <a:lnTo>
                          <a:pt x="3651" y="27176"/>
                        </a:lnTo>
                        <a:cubicBezTo>
                          <a:pt x="3651" y="27176"/>
                          <a:pt x="3651" y="27176"/>
                          <a:pt x="2582" y="27176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F0502020204030204"/>
                      <a:ea typeface="阿里巴巴普惠体 2.0 55 Regular"/>
                      <a:cs typeface="+mn-cs"/>
                    </a:endParaRPr>
                  </a:p>
                </p:txBody>
              </p:sp>
              <p:sp>
                <p:nvSpPr>
                  <p:cNvPr id="284" name="任意多边形: 形状 283">
                    <a:extLst>
                      <a:ext uri="{FF2B5EF4-FFF2-40B4-BE49-F238E27FC236}">
                        <a16:creationId xmlns:a16="http://schemas.microsoft.com/office/drawing/2014/main" id="{3CFDBFCB-E998-429F-8885-49E10647160E}"/>
                      </a:ext>
                    </a:extLst>
                  </p:cNvPr>
                  <p:cNvSpPr/>
                  <p:nvPr/>
                </p:nvSpPr>
                <p:spPr>
                  <a:xfrm>
                    <a:off x="7238385" y="3977831"/>
                    <a:ext cx="90710" cy="47493"/>
                  </a:xfrm>
                  <a:custGeom>
                    <a:avLst/>
                    <a:gdLst>
                      <a:gd name="connsiteX0" fmla="*/ 2582 w 90710"/>
                      <a:gd name="connsiteY0" fmla="*/ 47494 h 47493"/>
                      <a:gd name="connsiteX1" fmla="*/ 443 w 90710"/>
                      <a:gd name="connsiteY1" fmla="*/ 46424 h 47493"/>
                      <a:gd name="connsiteX2" fmla="*/ 1512 w 90710"/>
                      <a:gd name="connsiteY2" fmla="*/ 43216 h 47493"/>
                      <a:gd name="connsiteX3" fmla="*/ 87059 w 90710"/>
                      <a:gd name="connsiteY3" fmla="*/ 443 h 47493"/>
                      <a:gd name="connsiteX4" fmla="*/ 90267 w 90710"/>
                      <a:gd name="connsiteY4" fmla="*/ 1512 h 47493"/>
                      <a:gd name="connsiteX5" fmla="*/ 89198 w 90710"/>
                      <a:gd name="connsiteY5" fmla="*/ 4720 h 47493"/>
                      <a:gd name="connsiteX6" fmla="*/ 3651 w 90710"/>
                      <a:gd name="connsiteY6" fmla="*/ 47494 h 47493"/>
                      <a:gd name="connsiteX7" fmla="*/ 2582 w 90710"/>
                      <a:gd name="connsiteY7" fmla="*/ 47494 h 4749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90710" h="47493">
                        <a:moveTo>
                          <a:pt x="2582" y="47494"/>
                        </a:moveTo>
                        <a:cubicBezTo>
                          <a:pt x="1512" y="47494"/>
                          <a:pt x="443" y="46424"/>
                          <a:pt x="443" y="46424"/>
                        </a:cubicBezTo>
                        <a:cubicBezTo>
                          <a:pt x="-626" y="45355"/>
                          <a:pt x="443" y="43216"/>
                          <a:pt x="1512" y="43216"/>
                        </a:cubicBezTo>
                        <a:lnTo>
                          <a:pt x="87059" y="443"/>
                        </a:lnTo>
                        <a:cubicBezTo>
                          <a:pt x="88129" y="-626"/>
                          <a:pt x="90267" y="443"/>
                          <a:pt x="90267" y="1512"/>
                        </a:cubicBezTo>
                        <a:cubicBezTo>
                          <a:pt x="91337" y="2581"/>
                          <a:pt x="90267" y="4720"/>
                          <a:pt x="89198" y="4720"/>
                        </a:cubicBezTo>
                        <a:lnTo>
                          <a:pt x="3651" y="47494"/>
                        </a:lnTo>
                        <a:cubicBezTo>
                          <a:pt x="3651" y="47494"/>
                          <a:pt x="3651" y="47494"/>
                          <a:pt x="2582" y="47494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F0502020204030204"/>
                      <a:ea typeface="阿里巴巴普惠体 2.0 55 Regular"/>
                      <a:cs typeface="+mn-cs"/>
                    </a:endParaRPr>
                  </a:p>
                </p:txBody>
              </p:sp>
              <p:sp>
                <p:nvSpPr>
                  <p:cNvPr id="285" name="任意多边形: 形状 284">
                    <a:extLst>
                      <a:ext uri="{FF2B5EF4-FFF2-40B4-BE49-F238E27FC236}">
                        <a16:creationId xmlns:a16="http://schemas.microsoft.com/office/drawing/2014/main" id="{32654C54-949D-4544-B507-D4F012EE8A8D}"/>
                      </a:ext>
                    </a:extLst>
                  </p:cNvPr>
                  <p:cNvSpPr/>
                  <p:nvPr/>
                </p:nvSpPr>
                <p:spPr>
                  <a:xfrm>
                    <a:off x="7301476" y="3767171"/>
                    <a:ext cx="27619" cy="16483"/>
                  </a:xfrm>
                  <a:custGeom>
                    <a:avLst/>
                    <a:gdLst>
                      <a:gd name="connsiteX0" fmla="*/ 2581 w 27619"/>
                      <a:gd name="connsiteY0" fmla="*/ 16483 h 16483"/>
                      <a:gd name="connsiteX1" fmla="*/ 443 w 27619"/>
                      <a:gd name="connsiteY1" fmla="*/ 15414 h 16483"/>
                      <a:gd name="connsiteX2" fmla="*/ 1512 w 27619"/>
                      <a:gd name="connsiteY2" fmla="*/ 12206 h 16483"/>
                      <a:gd name="connsiteX3" fmla="*/ 23968 w 27619"/>
                      <a:gd name="connsiteY3" fmla="*/ 443 h 16483"/>
                      <a:gd name="connsiteX4" fmla="*/ 27176 w 27619"/>
                      <a:gd name="connsiteY4" fmla="*/ 1512 h 16483"/>
                      <a:gd name="connsiteX5" fmla="*/ 26107 w 27619"/>
                      <a:gd name="connsiteY5" fmla="*/ 4720 h 16483"/>
                      <a:gd name="connsiteX6" fmla="*/ 3651 w 27619"/>
                      <a:gd name="connsiteY6" fmla="*/ 16483 h 16483"/>
                      <a:gd name="connsiteX7" fmla="*/ 2581 w 27619"/>
                      <a:gd name="connsiteY7" fmla="*/ 16483 h 1648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27619" h="16483">
                        <a:moveTo>
                          <a:pt x="2581" y="16483"/>
                        </a:moveTo>
                        <a:cubicBezTo>
                          <a:pt x="1512" y="16483"/>
                          <a:pt x="443" y="15414"/>
                          <a:pt x="443" y="15414"/>
                        </a:cubicBezTo>
                        <a:cubicBezTo>
                          <a:pt x="-626" y="14344"/>
                          <a:pt x="443" y="12206"/>
                          <a:pt x="1512" y="12206"/>
                        </a:cubicBezTo>
                        <a:lnTo>
                          <a:pt x="23968" y="443"/>
                        </a:lnTo>
                        <a:cubicBezTo>
                          <a:pt x="25038" y="-626"/>
                          <a:pt x="27176" y="443"/>
                          <a:pt x="27176" y="1512"/>
                        </a:cubicBezTo>
                        <a:cubicBezTo>
                          <a:pt x="28245" y="2582"/>
                          <a:pt x="27176" y="4720"/>
                          <a:pt x="26107" y="4720"/>
                        </a:cubicBezTo>
                        <a:lnTo>
                          <a:pt x="3651" y="16483"/>
                        </a:lnTo>
                        <a:cubicBezTo>
                          <a:pt x="3651" y="16483"/>
                          <a:pt x="3651" y="16483"/>
                          <a:pt x="2581" y="16483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F0502020204030204"/>
                      <a:ea typeface="阿里巴巴普惠体 2.0 55 Regular"/>
                      <a:cs typeface="+mn-cs"/>
                    </a:endParaRPr>
                  </a:p>
                </p:txBody>
              </p:sp>
              <p:sp>
                <p:nvSpPr>
                  <p:cNvPr id="286" name="任意多边形: 形状 285">
                    <a:extLst>
                      <a:ext uri="{FF2B5EF4-FFF2-40B4-BE49-F238E27FC236}">
                        <a16:creationId xmlns:a16="http://schemas.microsoft.com/office/drawing/2014/main" id="{68891DB6-00C2-4CB0-A518-C345D703D2BE}"/>
                      </a:ext>
                    </a:extLst>
                  </p:cNvPr>
                  <p:cNvSpPr/>
                  <p:nvPr/>
                </p:nvSpPr>
                <p:spPr>
                  <a:xfrm>
                    <a:off x="7301476" y="3788558"/>
                    <a:ext cx="27619" cy="16483"/>
                  </a:xfrm>
                  <a:custGeom>
                    <a:avLst/>
                    <a:gdLst>
                      <a:gd name="connsiteX0" fmla="*/ 2581 w 27619"/>
                      <a:gd name="connsiteY0" fmla="*/ 16483 h 16483"/>
                      <a:gd name="connsiteX1" fmla="*/ 443 w 27619"/>
                      <a:gd name="connsiteY1" fmla="*/ 15414 h 16483"/>
                      <a:gd name="connsiteX2" fmla="*/ 1512 w 27619"/>
                      <a:gd name="connsiteY2" fmla="*/ 12206 h 16483"/>
                      <a:gd name="connsiteX3" fmla="*/ 23968 w 27619"/>
                      <a:gd name="connsiteY3" fmla="*/ 443 h 16483"/>
                      <a:gd name="connsiteX4" fmla="*/ 27176 w 27619"/>
                      <a:gd name="connsiteY4" fmla="*/ 1512 h 16483"/>
                      <a:gd name="connsiteX5" fmla="*/ 26107 w 27619"/>
                      <a:gd name="connsiteY5" fmla="*/ 4720 h 16483"/>
                      <a:gd name="connsiteX6" fmla="*/ 3651 w 27619"/>
                      <a:gd name="connsiteY6" fmla="*/ 16483 h 16483"/>
                      <a:gd name="connsiteX7" fmla="*/ 2581 w 27619"/>
                      <a:gd name="connsiteY7" fmla="*/ 16483 h 1648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27619" h="16483">
                        <a:moveTo>
                          <a:pt x="2581" y="16483"/>
                        </a:moveTo>
                        <a:cubicBezTo>
                          <a:pt x="1512" y="16483"/>
                          <a:pt x="443" y="15414"/>
                          <a:pt x="443" y="15414"/>
                        </a:cubicBezTo>
                        <a:cubicBezTo>
                          <a:pt x="-626" y="14344"/>
                          <a:pt x="443" y="12206"/>
                          <a:pt x="1512" y="12206"/>
                        </a:cubicBezTo>
                        <a:lnTo>
                          <a:pt x="23968" y="443"/>
                        </a:lnTo>
                        <a:cubicBezTo>
                          <a:pt x="25038" y="-626"/>
                          <a:pt x="27176" y="443"/>
                          <a:pt x="27176" y="1512"/>
                        </a:cubicBezTo>
                        <a:cubicBezTo>
                          <a:pt x="28245" y="2582"/>
                          <a:pt x="27176" y="4720"/>
                          <a:pt x="26107" y="4720"/>
                        </a:cubicBezTo>
                        <a:lnTo>
                          <a:pt x="3651" y="16483"/>
                        </a:lnTo>
                        <a:cubicBezTo>
                          <a:pt x="3651" y="16483"/>
                          <a:pt x="3651" y="16483"/>
                          <a:pt x="2581" y="16483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F0502020204030204"/>
                      <a:ea typeface="阿里巴巴普惠体 2.0 55 Regular"/>
                      <a:cs typeface="+mn-cs"/>
                    </a:endParaRPr>
                  </a:p>
                </p:txBody>
              </p:sp>
              <p:sp>
                <p:nvSpPr>
                  <p:cNvPr id="287" name="任意多边形: 形状 286">
                    <a:extLst>
                      <a:ext uri="{FF2B5EF4-FFF2-40B4-BE49-F238E27FC236}">
                        <a16:creationId xmlns:a16="http://schemas.microsoft.com/office/drawing/2014/main" id="{8805C800-268B-4548-A822-31D02E9B6336}"/>
                      </a:ext>
                    </a:extLst>
                  </p:cNvPr>
                  <p:cNvSpPr/>
                  <p:nvPr/>
                </p:nvSpPr>
                <p:spPr>
                  <a:xfrm>
                    <a:off x="7287575" y="3799251"/>
                    <a:ext cx="62907" cy="33592"/>
                  </a:xfrm>
                  <a:custGeom>
                    <a:avLst/>
                    <a:gdLst>
                      <a:gd name="connsiteX0" fmla="*/ 2582 w 62907"/>
                      <a:gd name="connsiteY0" fmla="*/ 33593 h 33592"/>
                      <a:gd name="connsiteX1" fmla="*/ 443 w 62907"/>
                      <a:gd name="connsiteY1" fmla="*/ 32523 h 33592"/>
                      <a:gd name="connsiteX2" fmla="*/ 1512 w 62907"/>
                      <a:gd name="connsiteY2" fmla="*/ 29315 h 33592"/>
                      <a:gd name="connsiteX3" fmla="*/ 59257 w 62907"/>
                      <a:gd name="connsiteY3" fmla="*/ 443 h 33592"/>
                      <a:gd name="connsiteX4" fmla="*/ 62465 w 62907"/>
                      <a:gd name="connsiteY4" fmla="*/ 1512 h 33592"/>
                      <a:gd name="connsiteX5" fmla="*/ 61395 w 62907"/>
                      <a:gd name="connsiteY5" fmla="*/ 4720 h 33592"/>
                      <a:gd name="connsiteX6" fmla="*/ 3651 w 62907"/>
                      <a:gd name="connsiteY6" fmla="*/ 33593 h 33592"/>
                      <a:gd name="connsiteX7" fmla="*/ 2582 w 62907"/>
                      <a:gd name="connsiteY7" fmla="*/ 33593 h 3359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62907" h="33592">
                        <a:moveTo>
                          <a:pt x="2582" y="33593"/>
                        </a:moveTo>
                        <a:cubicBezTo>
                          <a:pt x="1512" y="33593"/>
                          <a:pt x="443" y="32523"/>
                          <a:pt x="443" y="32523"/>
                        </a:cubicBezTo>
                        <a:cubicBezTo>
                          <a:pt x="-626" y="31454"/>
                          <a:pt x="443" y="29315"/>
                          <a:pt x="1512" y="29315"/>
                        </a:cubicBezTo>
                        <a:lnTo>
                          <a:pt x="59257" y="443"/>
                        </a:lnTo>
                        <a:cubicBezTo>
                          <a:pt x="60326" y="-626"/>
                          <a:pt x="62465" y="443"/>
                          <a:pt x="62465" y="1512"/>
                        </a:cubicBezTo>
                        <a:cubicBezTo>
                          <a:pt x="63534" y="2582"/>
                          <a:pt x="62465" y="4720"/>
                          <a:pt x="61395" y="4720"/>
                        </a:cubicBezTo>
                        <a:lnTo>
                          <a:pt x="3651" y="33593"/>
                        </a:lnTo>
                        <a:cubicBezTo>
                          <a:pt x="3651" y="33593"/>
                          <a:pt x="3651" y="33593"/>
                          <a:pt x="2582" y="33593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F0502020204030204"/>
                      <a:ea typeface="阿里巴巴普惠体 2.0 55 Regular"/>
                      <a:cs typeface="+mn-cs"/>
                    </a:endParaRPr>
                  </a:p>
                </p:txBody>
              </p:sp>
              <p:sp>
                <p:nvSpPr>
                  <p:cNvPr id="288" name="任意多边形: 形状 287">
                    <a:extLst>
                      <a:ext uri="{FF2B5EF4-FFF2-40B4-BE49-F238E27FC236}">
                        <a16:creationId xmlns:a16="http://schemas.microsoft.com/office/drawing/2014/main" id="{45F75E74-A668-44E3-93A9-8BE7298B80AA}"/>
                      </a:ext>
                    </a:extLst>
                  </p:cNvPr>
                  <p:cNvSpPr/>
                  <p:nvPr/>
                </p:nvSpPr>
                <p:spPr>
                  <a:xfrm>
                    <a:off x="7267257" y="3833470"/>
                    <a:ext cx="56491" cy="30384"/>
                  </a:xfrm>
                  <a:custGeom>
                    <a:avLst/>
                    <a:gdLst>
                      <a:gd name="connsiteX0" fmla="*/ 2582 w 56491"/>
                      <a:gd name="connsiteY0" fmla="*/ 30384 h 30384"/>
                      <a:gd name="connsiteX1" fmla="*/ 443 w 56491"/>
                      <a:gd name="connsiteY1" fmla="*/ 29315 h 30384"/>
                      <a:gd name="connsiteX2" fmla="*/ 1512 w 56491"/>
                      <a:gd name="connsiteY2" fmla="*/ 26107 h 30384"/>
                      <a:gd name="connsiteX3" fmla="*/ 52840 w 56491"/>
                      <a:gd name="connsiteY3" fmla="*/ 443 h 30384"/>
                      <a:gd name="connsiteX4" fmla="*/ 56049 w 56491"/>
                      <a:gd name="connsiteY4" fmla="*/ 1512 h 30384"/>
                      <a:gd name="connsiteX5" fmla="*/ 54979 w 56491"/>
                      <a:gd name="connsiteY5" fmla="*/ 4720 h 30384"/>
                      <a:gd name="connsiteX6" fmla="*/ 3651 w 56491"/>
                      <a:gd name="connsiteY6" fmla="*/ 30384 h 30384"/>
                      <a:gd name="connsiteX7" fmla="*/ 2582 w 56491"/>
                      <a:gd name="connsiteY7" fmla="*/ 30384 h 3038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56491" h="30384">
                        <a:moveTo>
                          <a:pt x="2582" y="30384"/>
                        </a:moveTo>
                        <a:cubicBezTo>
                          <a:pt x="1512" y="30384"/>
                          <a:pt x="443" y="29315"/>
                          <a:pt x="443" y="29315"/>
                        </a:cubicBezTo>
                        <a:cubicBezTo>
                          <a:pt x="-626" y="28245"/>
                          <a:pt x="443" y="26107"/>
                          <a:pt x="1512" y="26107"/>
                        </a:cubicBezTo>
                        <a:lnTo>
                          <a:pt x="52840" y="443"/>
                        </a:lnTo>
                        <a:cubicBezTo>
                          <a:pt x="53910" y="-626"/>
                          <a:pt x="56049" y="443"/>
                          <a:pt x="56049" y="1512"/>
                        </a:cubicBezTo>
                        <a:cubicBezTo>
                          <a:pt x="57118" y="2581"/>
                          <a:pt x="56049" y="4720"/>
                          <a:pt x="54979" y="4720"/>
                        </a:cubicBezTo>
                        <a:lnTo>
                          <a:pt x="3651" y="30384"/>
                        </a:lnTo>
                        <a:cubicBezTo>
                          <a:pt x="2582" y="30384"/>
                          <a:pt x="2582" y="30384"/>
                          <a:pt x="2582" y="30384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F0502020204030204"/>
                      <a:ea typeface="阿里巴巴普惠体 2.0 55 Regular"/>
                      <a:cs typeface="+mn-cs"/>
                    </a:endParaRPr>
                  </a:p>
                </p:txBody>
              </p:sp>
              <p:sp>
                <p:nvSpPr>
                  <p:cNvPr id="289" name="任意多边形: 形状 288">
                    <a:extLst>
                      <a:ext uri="{FF2B5EF4-FFF2-40B4-BE49-F238E27FC236}">
                        <a16:creationId xmlns:a16="http://schemas.microsoft.com/office/drawing/2014/main" id="{5E7F1485-D590-44AC-8183-4B4761407CA6}"/>
                      </a:ext>
                    </a:extLst>
                  </p:cNvPr>
                  <p:cNvSpPr/>
                  <p:nvPr/>
                </p:nvSpPr>
                <p:spPr>
                  <a:xfrm>
                    <a:off x="7287575" y="3840956"/>
                    <a:ext cx="62907" cy="33592"/>
                  </a:xfrm>
                  <a:custGeom>
                    <a:avLst/>
                    <a:gdLst>
                      <a:gd name="connsiteX0" fmla="*/ 2582 w 62907"/>
                      <a:gd name="connsiteY0" fmla="*/ 33593 h 33592"/>
                      <a:gd name="connsiteX1" fmla="*/ 443 w 62907"/>
                      <a:gd name="connsiteY1" fmla="*/ 32523 h 33592"/>
                      <a:gd name="connsiteX2" fmla="*/ 1512 w 62907"/>
                      <a:gd name="connsiteY2" fmla="*/ 29315 h 33592"/>
                      <a:gd name="connsiteX3" fmla="*/ 59257 w 62907"/>
                      <a:gd name="connsiteY3" fmla="*/ 443 h 33592"/>
                      <a:gd name="connsiteX4" fmla="*/ 62465 w 62907"/>
                      <a:gd name="connsiteY4" fmla="*/ 1512 h 33592"/>
                      <a:gd name="connsiteX5" fmla="*/ 61395 w 62907"/>
                      <a:gd name="connsiteY5" fmla="*/ 4720 h 33592"/>
                      <a:gd name="connsiteX6" fmla="*/ 3651 w 62907"/>
                      <a:gd name="connsiteY6" fmla="*/ 33593 h 33592"/>
                      <a:gd name="connsiteX7" fmla="*/ 2582 w 62907"/>
                      <a:gd name="connsiteY7" fmla="*/ 33593 h 3359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62907" h="33592">
                        <a:moveTo>
                          <a:pt x="2582" y="33593"/>
                        </a:moveTo>
                        <a:cubicBezTo>
                          <a:pt x="1512" y="33593"/>
                          <a:pt x="443" y="32523"/>
                          <a:pt x="443" y="32523"/>
                        </a:cubicBezTo>
                        <a:cubicBezTo>
                          <a:pt x="-626" y="31454"/>
                          <a:pt x="443" y="29315"/>
                          <a:pt x="1512" y="29315"/>
                        </a:cubicBezTo>
                        <a:lnTo>
                          <a:pt x="59257" y="443"/>
                        </a:lnTo>
                        <a:cubicBezTo>
                          <a:pt x="60326" y="-626"/>
                          <a:pt x="62465" y="443"/>
                          <a:pt x="62465" y="1512"/>
                        </a:cubicBezTo>
                        <a:cubicBezTo>
                          <a:pt x="63534" y="2582"/>
                          <a:pt x="62465" y="4720"/>
                          <a:pt x="61395" y="4720"/>
                        </a:cubicBezTo>
                        <a:lnTo>
                          <a:pt x="3651" y="33593"/>
                        </a:lnTo>
                        <a:cubicBezTo>
                          <a:pt x="3651" y="33593"/>
                          <a:pt x="3651" y="33593"/>
                          <a:pt x="2582" y="33593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F0502020204030204"/>
                      <a:ea typeface="阿里巴巴普惠体 2.0 55 Regular"/>
                      <a:cs typeface="+mn-cs"/>
                    </a:endParaRPr>
                  </a:p>
                </p:txBody>
              </p:sp>
              <p:sp>
                <p:nvSpPr>
                  <p:cNvPr id="290" name="任意多边形: 形状 289">
                    <a:extLst>
                      <a:ext uri="{FF2B5EF4-FFF2-40B4-BE49-F238E27FC236}">
                        <a16:creationId xmlns:a16="http://schemas.microsoft.com/office/drawing/2014/main" id="{6931BA9C-324E-45B7-B3B9-FA56C178E4CB}"/>
                      </a:ext>
                    </a:extLst>
                  </p:cNvPr>
                  <p:cNvSpPr/>
                  <p:nvPr/>
                </p:nvSpPr>
                <p:spPr>
                  <a:xfrm>
                    <a:off x="7267257" y="3873036"/>
                    <a:ext cx="62907" cy="33592"/>
                  </a:xfrm>
                  <a:custGeom>
                    <a:avLst/>
                    <a:gdLst>
                      <a:gd name="connsiteX0" fmla="*/ 2582 w 62907"/>
                      <a:gd name="connsiteY0" fmla="*/ 33593 h 33592"/>
                      <a:gd name="connsiteX1" fmla="*/ 443 w 62907"/>
                      <a:gd name="connsiteY1" fmla="*/ 32523 h 33592"/>
                      <a:gd name="connsiteX2" fmla="*/ 1512 w 62907"/>
                      <a:gd name="connsiteY2" fmla="*/ 29315 h 33592"/>
                      <a:gd name="connsiteX3" fmla="*/ 59257 w 62907"/>
                      <a:gd name="connsiteY3" fmla="*/ 443 h 33592"/>
                      <a:gd name="connsiteX4" fmla="*/ 62464 w 62907"/>
                      <a:gd name="connsiteY4" fmla="*/ 1512 h 33592"/>
                      <a:gd name="connsiteX5" fmla="*/ 61395 w 62907"/>
                      <a:gd name="connsiteY5" fmla="*/ 4720 h 33592"/>
                      <a:gd name="connsiteX6" fmla="*/ 3651 w 62907"/>
                      <a:gd name="connsiteY6" fmla="*/ 33593 h 33592"/>
                      <a:gd name="connsiteX7" fmla="*/ 2582 w 62907"/>
                      <a:gd name="connsiteY7" fmla="*/ 33593 h 3359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62907" h="33592">
                        <a:moveTo>
                          <a:pt x="2582" y="33593"/>
                        </a:moveTo>
                        <a:cubicBezTo>
                          <a:pt x="1512" y="33593"/>
                          <a:pt x="443" y="32523"/>
                          <a:pt x="443" y="32523"/>
                        </a:cubicBezTo>
                        <a:cubicBezTo>
                          <a:pt x="-626" y="31454"/>
                          <a:pt x="443" y="29315"/>
                          <a:pt x="1512" y="29315"/>
                        </a:cubicBezTo>
                        <a:lnTo>
                          <a:pt x="59257" y="443"/>
                        </a:lnTo>
                        <a:cubicBezTo>
                          <a:pt x="60326" y="-626"/>
                          <a:pt x="62464" y="443"/>
                          <a:pt x="62464" y="1512"/>
                        </a:cubicBezTo>
                        <a:cubicBezTo>
                          <a:pt x="63534" y="2582"/>
                          <a:pt x="62464" y="4720"/>
                          <a:pt x="61395" y="4720"/>
                        </a:cubicBezTo>
                        <a:lnTo>
                          <a:pt x="3651" y="33593"/>
                        </a:lnTo>
                        <a:cubicBezTo>
                          <a:pt x="2582" y="33593"/>
                          <a:pt x="2582" y="33593"/>
                          <a:pt x="2582" y="33593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F0502020204030204"/>
                      <a:ea typeface="阿里巴巴普惠体 2.0 55 Regular"/>
                      <a:cs typeface="+mn-cs"/>
                    </a:endParaRPr>
                  </a:p>
                </p:txBody>
              </p:sp>
              <p:sp>
                <p:nvSpPr>
                  <p:cNvPr id="291" name="任意多边形: 形状 290">
                    <a:extLst>
                      <a:ext uri="{FF2B5EF4-FFF2-40B4-BE49-F238E27FC236}">
                        <a16:creationId xmlns:a16="http://schemas.microsoft.com/office/drawing/2014/main" id="{F5B4C4FB-1C0D-4AF0-9F43-123C1255A6FE}"/>
                      </a:ext>
                    </a:extLst>
                  </p:cNvPr>
                  <p:cNvSpPr/>
                  <p:nvPr/>
                </p:nvSpPr>
                <p:spPr>
                  <a:xfrm>
                    <a:off x="7267257" y="3894422"/>
                    <a:ext cx="62907" cy="33592"/>
                  </a:xfrm>
                  <a:custGeom>
                    <a:avLst/>
                    <a:gdLst>
                      <a:gd name="connsiteX0" fmla="*/ 2582 w 62907"/>
                      <a:gd name="connsiteY0" fmla="*/ 33593 h 33592"/>
                      <a:gd name="connsiteX1" fmla="*/ 443 w 62907"/>
                      <a:gd name="connsiteY1" fmla="*/ 32523 h 33592"/>
                      <a:gd name="connsiteX2" fmla="*/ 1512 w 62907"/>
                      <a:gd name="connsiteY2" fmla="*/ 29315 h 33592"/>
                      <a:gd name="connsiteX3" fmla="*/ 59257 w 62907"/>
                      <a:gd name="connsiteY3" fmla="*/ 443 h 33592"/>
                      <a:gd name="connsiteX4" fmla="*/ 62464 w 62907"/>
                      <a:gd name="connsiteY4" fmla="*/ 1512 h 33592"/>
                      <a:gd name="connsiteX5" fmla="*/ 61395 w 62907"/>
                      <a:gd name="connsiteY5" fmla="*/ 4720 h 33592"/>
                      <a:gd name="connsiteX6" fmla="*/ 3651 w 62907"/>
                      <a:gd name="connsiteY6" fmla="*/ 33593 h 33592"/>
                      <a:gd name="connsiteX7" fmla="*/ 2582 w 62907"/>
                      <a:gd name="connsiteY7" fmla="*/ 33593 h 3359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62907" h="33592">
                        <a:moveTo>
                          <a:pt x="2582" y="33593"/>
                        </a:moveTo>
                        <a:cubicBezTo>
                          <a:pt x="1512" y="33593"/>
                          <a:pt x="443" y="32523"/>
                          <a:pt x="443" y="32523"/>
                        </a:cubicBezTo>
                        <a:cubicBezTo>
                          <a:pt x="-626" y="31454"/>
                          <a:pt x="443" y="29315"/>
                          <a:pt x="1512" y="29315"/>
                        </a:cubicBezTo>
                        <a:lnTo>
                          <a:pt x="59257" y="443"/>
                        </a:lnTo>
                        <a:cubicBezTo>
                          <a:pt x="60326" y="-626"/>
                          <a:pt x="62464" y="443"/>
                          <a:pt x="62464" y="1512"/>
                        </a:cubicBezTo>
                        <a:cubicBezTo>
                          <a:pt x="63534" y="2582"/>
                          <a:pt x="62464" y="4720"/>
                          <a:pt x="61395" y="4720"/>
                        </a:cubicBezTo>
                        <a:lnTo>
                          <a:pt x="3651" y="33593"/>
                        </a:lnTo>
                        <a:cubicBezTo>
                          <a:pt x="2582" y="32523"/>
                          <a:pt x="2582" y="33593"/>
                          <a:pt x="2582" y="33593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F0502020204030204"/>
                      <a:ea typeface="阿里巴巴普惠体 2.0 55 Regular"/>
                      <a:cs typeface="+mn-cs"/>
                    </a:endParaRPr>
                  </a:p>
                </p:txBody>
              </p:sp>
              <p:sp>
                <p:nvSpPr>
                  <p:cNvPr id="292" name="任意多边形: 形状 291">
                    <a:extLst>
                      <a:ext uri="{FF2B5EF4-FFF2-40B4-BE49-F238E27FC236}">
                        <a16:creationId xmlns:a16="http://schemas.microsoft.com/office/drawing/2014/main" id="{864837A0-A218-40B3-A10D-9C9E73C81950}"/>
                      </a:ext>
                    </a:extLst>
                  </p:cNvPr>
                  <p:cNvSpPr/>
                  <p:nvPr/>
                </p:nvSpPr>
                <p:spPr>
                  <a:xfrm>
                    <a:off x="7316447" y="3900839"/>
                    <a:ext cx="42590" cy="22899"/>
                  </a:xfrm>
                  <a:custGeom>
                    <a:avLst/>
                    <a:gdLst>
                      <a:gd name="connsiteX0" fmla="*/ 2581 w 42590"/>
                      <a:gd name="connsiteY0" fmla="*/ 22899 h 22899"/>
                      <a:gd name="connsiteX1" fmla="*/ 443 w 42590"/>
                      <a:gd name="connsiteY1" fmla="*/ 21830 h 22899"/>
                      <a:gd name="connsiteX2" fmla="*/ 1512 w 42590"/>
                      <a:gd name="connsiteY2" fmla="*/ 18622 h 22899"/>
                      <a:gd name="connsiteX3" fmla="*/ 38939 w 42590"/>
                      <a:gd name="connsiteY3" fmla="*/ 443 h 22899"/>
                      <a:gd name="connsiteX4" fmla="*/ 42147 w 42590"/>
                      <a:gd name="connsiteY4" fmla="*/ 1512 h 22899"/>
                      <a:gd name="connsiteX5" fmla="*/ 41078 w 42590"/>
                      <a:gd name="connsiteY5" fmla="*/ 4720 h 22899"/>
                      <a:gd name="connsiteX6" fmla="*/ 3651 w 42590"/>
                      <a:gd name="connsiteY6" fmla="*/ 22899 h 22899"/>
                      <a:gd name="connsiteX7" fmla="*/ 2581 w 42590"/>
                      <a:gd name="connsiteY7" fmla="*/ 22899 h 2289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42590" h="22899">
                        <a:moveTo>
                          <a:pt x="2581" y="22899"/>
                        </a:moveTo>
                        <a:cubicBezTo>
                          <a:pt x="1512" y="22899"/>
                          <a:pt x="443" y="21830"/>
                          <a:pt x="443" y="21830"/>
                        </a:cubicBezTo>
                        <a:cubicBezTo>
                          <a:pt x="-626" y="20760"/>
                          <a:pt x="443" y="18622"/>
                          <a:pt x="1512" y="18622"/>
                        </a:cubicBezTo>
                        <a:lnTo>
                          <a:pt x="38939" y="443"/>
                        </a:lnTo>
                        <a:cubicBezTo>
                          <a:pt x="40008" y="-626"/>
                          <a:pt x="42147" y="443"/>
                          <a:pt x="42147" y="1512"/>
                        </a:cubicBezTo>
                        <a:cubicBezTo>
                          <a:pt x="43216" y="2582"/>
                          <a:pt x="42147" y="4720"/>
                          <a:pt x="41078" y="4720"/>
                        </a:cubicBezTo>
                        <a:lnTo>
                          <a:pt x="3651" y="22899"/>
                        </a:lnTo>
                        <a:cubicBezTo>
                          <a:pt x="2581" y="22899"/>
                          <a:pt x="2581" y="22899"/>
                          <a:pt x="2581" y="22899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F0502020204030204"/>
                      <a:ea typeface="阿里巴巴普惠体 2.0 55 Regular"/>
                      <a:cs typeface="+mn-cs"/>
                    </a:endParaRPr>
                  </a:p>
                </p:txBody>
              </p:sp>
              <p:sp>
                <p:nvSpPr>
                  <p:cNvPr id="293" name="任意多边形: 形状 292">
                    <a:extLst>
                      <a:ext uri="{FF2B5EF4-FFF2-40B4-BE49-F238E27FC236}">
                        <a16:creationId xmlns:a16="http://schemas.microsoft.com/office/drawing/2014/main" id="{DAEE820C-6992-4A6D-8C1D-F7D955DD8A87}"/>
                      </a:ext>
                    </a:extLst>
                  </p:cNvPr>
                  <p:cNvSpPr/>
                  <p:nvPr/>
                </p:nvSpPr>
                <p:spPr>
                  <a:xfrm>
                    <a:off x="7316447" y="3922225"/>
                    <a:ext cx="42590" cy="22899"/>
                  </a:xfrm>
                  <a:custGeom>
                    <a:avLst/>
                    <a:gdLst>
                      <a:gd name="connsiteX0" fmla="*/ 2581 w 42590"/>
                      <a:gd name="connsiteY0" fmla="*/ 22899 h 22899"/>
                      <a:gd name="connsiteX1" fmla="*/ 443 w 42590"/>
                      <a:gd name="connsiteY1" fmla="*/ 21830 h 22899"/>
                      <a:gd name="connsiteX2" fmla="*/ 1512 w 42590"/>
                      <a:gd name="connsiteY2" fmla="*/ 18622 h 22899"/>
                      <a:gd name="connsiteX3" fmla="*/ 38939 w 42590"/>
                      <a:gd name="connsiteY3" fmla="*/ 443 h 22899"/>
                      <a:gd name="connsiteX4" fmla="*/ 42147 w 42590"/>
                      <a:gd name="connsiteY4" fmla="*/ 1512 h 22899"/>
                      <a:gd name="connsiteX5" fmla="*/ 41078 w 42590"/>
                      <a:gd name="connsiteY5" fmla="*/ 4720 h 22899"/>
                      <a:gd name="connsiteX6" fmla="*/ 3651 w 42590"/>
                      <a:gd name="connsiteY6" fmla="*/ 22899 h 22899"/>
                      <a:gd name="connsiteX7" fmla="*/ 2581 w 42590"/>
                      <a:gd name="connsiteY7" fmla="*/ 22899 h 2289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42590" h="22899">
                        <a:moveTo>
                          <a:pt x="2581" y="22899"/>
                        </a:moveTo>
                        <a:cubicBezTo>
                          <a:pt x="1512" y="22899"/>
                          <a:pt x="443" y="21830"/>
                          <a:pt x="443" y="21830"/>
                        </a:cubicBezTo>
                        <a:cubicBezTo>
                          <a:pt x="-626" y="20760"/>
                          <a:pt x="443" y="18622"/>
                          <a:pt x="1512" y="18622"/>
                        </a:cubicBezTo>
                        <a:lnTo>
                          <a:pt x="38939" y="443"/>
                        </a:lnTo>
                        <a:cubicBezTo>
                          <a:pt x="40008" y="-626"/>
                          <a:pt x="42147" y="443"/>
                          <a:pt x="42147" y="1512"/>
                        </a:cubicBezTo>
                        <a:cubicBezTo>
                          <a:pt x="43216" y="2582"/>
                          <a:pt x="42147" y="4720"/>
                          <a:pt x="41078" y="4720"/>
                        </a:cubicBezTo>
                        <a:lnTo>
                          <a:pt x="3651" y="22899"/>
                        </a:lnTo>
                        <a:cubicBezTo>
                          <a:pt x="2581" y="22899"/>
                          <a:pt x="2581" y="22899"/>
                          <a:pt x="2581" y="22899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F0502020204030204"/>
                      <a:ea typeface="阿里巴巴普惠体 2.0 55 Regular"/>
                      <a:cs typeface="+mn-cs"/>
                    </a:endParaRPr>
                  </a:p>
                </p:txBody>
              </p:sp>
              <p:sp>
                <p:nvSpPr>
                  <p:cNvPr id="294" name="任意多边形: 形状 293">
                    <a:extLst>
                      <a:ext uri="{FF2B5EF4-FFF2-40B4-BE49-F238E27FC236}">
                        <a16:creationId xmlns:a16="http://schemas.microsoft.com/office/drawing/2014/main" id="{912B5A8E-96E9-4A7F-9DD2-8F9D77AB188A}"/>
                      </a:ext>
                    </a:extLst>
                  </p:cNvPr>
                  <p:cNvSpPr/>
                  <p:nvPr/>
                </p:nvSpPr>
                <p:spPr>
                  <a:xfrm>
                    <a:off x="7295060" y="3943612"/>
                    <a:ext cx="62907" cy="33592"/>
                  </a:xfrm>
                  <a:custGeom>
                    <a:avLst/>
                    <a:gdLst>
                      <a:gd name="connsiteX0" fmla="*/ 2581 w 62907"/>
                      <a:gd name="connsiteY0" fmla="*/ 33593 h 33592"/>
                      <a:gd name="connsiteX1" fmla="*/ 443 w 62907"/>
                      <a:gd name="connsiteY1" fmla="*/ 32523 h 33592"/>
                      <a:gd name="connsiteX2" fmla="*/ 1512 w 62907"/>
                      <a:gd name="connsiteY2" fmla="*/ 29315 h 33592"/>
                      <a:gd name="connsiteX3" fmla="*/ 59257 w 62907"/>
                      <a:gd name="connsiteY3" fmla="*/ 443 h 33592"/>
                      <a:gd name="connsiteX4" fmla="*/ 62464 w 62907"/>
                      <a:gd name="connsiteY4" fmla="*/ 1512 h 33592"/>
                      <a:gd name="connsiteX5" fmla="*/ 61395 w 62907"/>
                      <a:gd name="connsiteY5" fmla="*/ 4720 h 33592"/>
                      <a:gd name="connsiteX6" fmla="*/ 3651 w 62907"/>
                      <a:gd name="connsiteY6" fmla="*/ 33593 h 33592"/>
                      <a:gd name="connsiteX7" fmla="*/ 2581 w 62907"/>
                      <a:gd name="connsiteY7" fmla="*/ 33593 h 3359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62907" h="33592">
                        <a:moveTo>
                          <a:pt x="2581" y="33593"/>
                        </a:moveTo>
                        <a:cubicBezTo>
                          <a:pt x="1512" y="33593"/>
                          <a:pt x="443" y="32523"/>
                          <a:pt x="443" y="32523"/>
                        </a:cubicBezTo>
                        <a:cubicBezTo>
                          <a:pt x="-626" y="31454"/>
                          <a:pt x="443" y="29315"/>
                          <a:pt x="1512" y="29315"/>
                        </a:cubicBezTo>
                        <a:lnTo>
                          <a:pt x="59257" y="443"/>
                        </a:lnTo>
                        <a:cubicBezTo>
                          <a:pt x="60326" y="-626"/>
                          <a:pt x="62464" y="443"/>
                          <a:pt x="62464" y="1512"/>
                        </a:cubicBezTo>
                        <a:cubicBezTo>
                          <a:pt x="63534" y="2582"/>
                          <a:pt x="62464" y="4720"/>
                          <a:pt x="61395" y="4720"/>
                        </a:cubicBezTo>
                        <a:lnTo>
                          <a:pt x="3651" y="33593"/>
                        </a:lnTo>
                        <a:cubicBezTo>
                          <a:pt x="3651" y="32523"/>
                          <a:pt x="2581" y="33593"/>
                          <a:pt x="2581" y="33593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F0502020204030204"/>
                      <a:ea typeface="阿里巴巴普惠体 2.0 55 Regular"/>
                      <a:cs typeface="+mn-cs"/>
                    </a:endParaRPr>
                  </a:p>
                </p:txBody>
              </p:sp>
              <p:sp>
                <p:nvSpPr>
                  <p:cNvPr id="295" name="任意多边形: 形状 294">
                    <a:extLst>
                      <a:ext uri="{FF2B5EF4-FFF2-40B4-BE49-F238E27FC236}">
                        <a16:creationId xmlns:a16="http://schemas.microsoft.com/office/drawing/2014/main" id="{307B76E6-0BE2-4BD0-83BD-4CA2A341ED9D}"/>
                      </a:ext>
                    </a:extLst>
                  </p:cNvPr>
                  <p:cNvSpPr/>
                  <p:nvPr/>
                </p:nvSpPr>
                <p:spPr>
                  <a:xfrm>
                    <a:off x="7336764" y="3963929"/>
                    <a:ext cx="21203" cy="12205"/>
                  </a:xfrm>
                  <a:custGeom>
                    <a:avLst/>
                    <a:gdLst>
                      <a:gd name="connsiteX0" fmla="*/ 2582 w 21203"/>
                      <a:gd name="connsiteY0" fmla="*/ 12206 h 12205"/>
                      <a:gd name="connsiteX1" fmla="*/ 443 w 21203"/>
                      <a:gd name="connsiteY1" fmla="*/ 11136 h 12205"/>
                      <a:gd name="connsiteX2" fmla="*/ 1512 w 21203"/>
                      <a:gd name="connsiteY2" fmla="*/ 7928 h 12205"/>
                      <a:gd name="connsiteX3" fmla="*/ 17552 w 21203"/>
                      <a:gd name="connsiteY3" fmla="*/ 443 h 12205"/>
                      <a:gd name="connsiteX4" fmla="*/ 20760 w 21203"/>
                      <a:gd name="connsiteY4" fmla="*/ 1512 h 12205"/>
                      <a:gd name="connsiteX5" fmla="*/ 19691 w 21203"/>
                      <a:gd name="connsiteY5" fmla="*/ 4720 h 12205"/>
                      <a:gd name="connsiteX6" fmla="*/ 3651 w 21203"/>
                      <a:gd name="connsiteY6" fmla="*/ 12206 h 12205"/>
                      <a:gd name="connsiteX7" fmla="*/ 2582 w 21203"/>
                      <a:gd name="connsiteY7" fmla="*/ 12206 h 1220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21203" h="12205">
                        <a:moveTo>
                          <a:pt x="2582" y="12206"/>
                        </a:moveTo>
                        <a:cubicBezTo>
                          <a:pt x="1512" y="12206"/>
                          <a:pt x="443" y="11136"/>
                          <a:pt x="443" y="11136"/>
                        </a:cubicBezTo>
                        <a:cubicBezTo>
                          <a:pt x="-626" y="10067"/>
                          <a:pt x="443" y="7928"/>
                          <a:pt x="1512" y="7928"/>
                        </a:cubicBezTo>
                        <a:lnTo>
                          <a:pt x="17552" y="443"/>
                        </a:lnTo>
                        <a:cubicBezTo>
                          <a:pt x="18622" y="-626"/>
                          <a:pt x="20760" y="443"/>
                          <a:pt x="20760" y="1512"/>
                        </a:cubicBezTo>
                        <a:cubicBezTo>
                          <a:pt x="21830" y="2582"/>
                          <a:pt x="20760" y="4720"/>
                          <a:pt x="19691" y="4720"/>
                        </a:cubicBezTo>
                        <a:lnTo>
                          <a:pt x="3651" y="12206"/>
                        </a:lnTo>
                        <a:cubicBezTo>
                          <a:pt x="3651" y="12206"/>
                          <a:pt x="3651" y="12206"/>
                          <a:pt x="2582" y="12206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F0502020204030204"/>
                      <a:ea typeface="阿里巴巴普惠体 2.0 55 Regular"/>
                      <a:cs typeface="+mn-cs"/>
                    </a:endParaRPr>
                  </a:p>
                </p:txBody>
              </p:sp>
              <p:sp>
                <p:nvSpPr>
                  <p:cNvPr id="296" name="任意多边形: 形状 295">
                    <a:extLst>
                      <a:ext uri="{FF2B5EF4-FFF2-40B4-BE49-F238E27FC236}">
                        <a16:creationId xmlns:a16="http://schemas.microsoft.com/office/drawing/2014/main" id="{52517C3A-E7A2-4AAD-963F-B384F98BD68E}"/>
                      </a:ext>
                    </a:extLst>
                  </p:cNvPr>
                  <p:cNvSpPr/>
                  <p:nvPr/>
                </p:nvSpPr>
                <p:spPr>
                  <a:xfrm>
                    <a:off x="7336764" y="3750062"/>
                    <a:ext cx="27619" cy="16483"/>
                  </a:xfrm>
                  <a:custGeom>
                    <a:avLst/>
                    <a:gdLst>
                      <a:gd name="connsiteX0" fmla="*/ 2582 w 27619"/>
                      <a:gd name="connsiteY0" fmla="*/ 16483 h 16483"/>
                      <a:gd name="connsiteX1" fmla="*/ 443 w 27619"/>
                      <a:gd name="connsiteY1" fmla="*/ 15414 h 16483"/>
                      <a:gd name="connsiteX2" fmla="*/ 1512 w 27619"/>
                      <a:gd name="connsiteY2" fmla="*/ 12206 h 16483"/>
                      <a:gd name="connsiteX3" fmla="*/ 23969 w 27619"/>
                      <a:gd name="connsiteY3" fmla="*/ 443 h 16483"/>
                      <a:gd name="connsiteX4" fmla="*/ 27176 w 27619"/>
                      <a:gd name="connsiteY4" fmla="*/ 1512 h 16483"/>
                      <a:gd name="connsiteX5" fmla="*/ 26107 w 27619"/>
                      <a:gd name="connsiteY5" fmla="*/ 4720 h 16483"/>
                      <a:gd name="connsiteX6" fmla="*/ 3651 w 27619"/>
                      <a:gd name="connsiteY6" fmla="*/ 16483 h 16483"/>
                      <a:gd name="connsiteX7" fmla="*/ 2582 w 27619"/>
                      <a:gd name="connsiteY7" fmla="*/ 16483 h 1648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27619" h="16483">
                        <a:moveTo>
                          <a:pt x="2582" y="16483"/>
                        </a:moveTo>
                        <a:cubicBezTo>
                          <a:pt x="1512" y="16483"/>
                          <a:pt x="443" y="15414"/>
                          <a:pt x="443" y="15414"/>
                        </a:cubicBezTo>
                        <a:cubicBezTo>
                          <a:pt x="-626" y="14345"/>
                          <a:pt x="443" y="12206"/>
                          <a:pt x="1512" y="12206"/>
                        </a:cubicBezTo>
                        <a:lnTo>
                          <a:pt x="23969" y="443"/>
                        </a:lnTo>
                        <a:cubicBezTo>
                          <a:pt x="25038" y="-626"/>
                          <a:pt x="27176" y="443"/>
                          <a:pt x="27176" y="1512"/>
                        </a:cubicBezTo>
                        <a:cubicBezTo>
                          <a:pt x="28246" y="2582"/>
                          <a:pt x="27176" y="4720"/>
                          <a:pt x="26107" y="4720"/>
                        </a:cubicBezTo>
                        <a:lnTo>
                          <a:pt x="3651" y="16483"/>
                        </a:lnTo>
                        <a:cubicBezTo>
                          <a:pt x="3651" y="15414"/>
                          <a:pt x="3651" y="16483"/>
                          <a:pt x="2582" y="16483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F0502020204030204"/>
                      <a:ea typeface="阿里巴巴普惠体 2.0 55 Regular"/>
                      <a:cs typeface="+mn-cs"/>
                    </a:endParaRPr>
                  </a:p>
                </p:txBody>
              </p:sp>
              <p:sp>
                <p:nvSpPr>
                  <p:cNvPr id="297" name="任意多边形: 形状 296">
                    <a:extLst>
                      <a:ext uri="{FF2B5EF4-FFF2-40B4-BE49-F238E27FC236}">
                        <a16:creationId xmlns:a16="http://schemas.microsoft.com/office/drawing/2014/main" id="{E9BB0C6B-E0D2-4B74-9C7F-2FAD87E00718}"/>
                      </a:ext>
                    </a:extLst>
                  </p:cNvPr>
                  <p:cNvSpPr/>
                  <p:nvPr/>
                </p:nvSpPr>
                <p:spPr>
                  <a:xfrm>
                    <a:off x="7336764" y="3770379"/>
                    <a:ext cx="27619" cy="16482"/>
                  </a:xfrm>
                  <a:custGeom>
                    <a:avLst/>
                    <a:gdLst>
                      <a:gd name="connsiteX0" fmla="*/ 2582 w 27619"/>
                      <a:gd name="connsiteY0" fmla="*/ 16483 h 16482"/>
                      <a:gd name="connsiteX1" fmla="*/ 443 w 27619"/>
                      <a:gd name="connsiteY1" fmla="*/ 15414 h 16482"/>
                      <a:gd name="connsiteX2" fmla="*/ 1512 w 27619"/>
                      <a:gd name="connsiteY2" fmla="*/ 12206 h 16482"/>
                      <a:gd name="connsiteX3" fmla="*/ 23969 w 27619"/>
                      <a:gd name="connsiteY3" fmla="*/ 443 h 16482"/>
                      <a:gd name="connsiteX4" fmla="*/ 27176 w 27619"/>
                      <a:gd name="connsiteY4" fmla="*/ 1512 h 16482"/>
                      <a:gd name="connsiteX5" fmla="*/ 26107 w 27619"/>
                      <a:gd name="connsiteY5" fmla="*/ 4720 h 16482"/>
                      <a:gd name="connsiteX6" fmla="*/ 3651 w 27619"/>
                      <a:gd name="connsiteY6" fmla="*/ 16483 h 16482"/>
                      <a:gd name="connsiteX7" fmla="*/ 2582 w 27619"/>
                      <a:gd name="connsiteY7" fmla="*/ 16483 h 164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27619" h="16482">
                        <a:moveTo>
                          <a:pt x="2582" y="16483"/>
                        </a:moveTo>
                        <a:cubicBezTo>
                          <a:pt x="1512" y="16483"/>
                          <a:pt x="443" y="15414"/>
                          <a:pt x="443" y="15414"/>
                        </a:cubicBezTo>
                        <a:cubicBezTo>
                          <a:pt x="-626" y="14344"/>
                          <a:pt x="443" y="12206"/>
                          <a:pt x="1512" y="12206"/>
                        </a:cubicBezTo>
                        <a:lnTo>
                          <a:pt x="23969" y="443"/>
                        </a:lnTo>
                        <a:cubicBezTo>
                          <a:pt x="25038" y="-626"/>
                          <a:pt x="27176" y="443"/>
                          <a:pt x="27176" y="1512"/>
                        </a:cubicBezTo>
                        <a:cubicBezTo>
                          <a:pt x="28246" y="2582"/>
                          <a:pt x="27176" y="4720"/>
                          <a:pt x="26107" y="4720"/>
                        </a:cubicBezTo>
                        <a:lnTo>
                          <a:pt x="3651" y="16483"/>
                        </a:lnTo>
                        <a:cubicBezTo>
                          <a:pt x="3651" y="16483"/>
                          <a:pt x="3651" y="16483"/>
                          <a:pt x="2582" y="16483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F0502020204030204"/>
                      <a:ea typeface="阿里巴巴普惠体 2.0 55 Regular"/>
                      <a:cs typeface="+mn-cs"/>
                    </a:endParaRPr>
                  </a:p>
                </p:txBody>
              </p:sp>
              <p:sp>
                <p:nvSpPr>
                  <p:cNvPr id="298" name="任意多边形: 形状 297">
                    <a:extLst>
                      <a:ext uri="{FF2B5EF4-FFF2-40B4-BE49-F238E27FC236}">
                        <a16:creationId xmlns:a16="http://schemas.microsoft.com/office/drawing/2014/main" id="{5EA5F61C-A882-4DFE-8EBC-9DBA3B00FA0C}"/>
                      </a:ext>
                    </a:extLst>
                  </p:cNvPr>
                  <p:cNvSpPr/>
                  <p:nvPr/>
                </p:nvSpPr>
                <p:spPr>
                  <a:xfrm>
                    <a:off x="7358151" y="3774657"/>
                    <a:ext cx="42590" cy="22898"/>
                  </a:xfrm>
                  <a:custGeom>
                    <a:avLst/>
                    <a:gdLst>
                      <a:gd name="connsiteX0" fmla="*/ 2582 w 42590"/>
                      <a:gd name="connsiteY0" fmla="*/ 22899 h 22898"/>
                      <a:gd name="connsiteX1" fmla="*/ 443 w 42590"/>
                      <a:gd name="connsiteY1" fmla="*/ 21830 h 22898"/>
                      <a:gd name="connsiteX2" fmla="*/ 1512 w 42590"/>
                      <a:gd name="connsiteY2" fmla="*/ 18622 h 22898"/>
                      <a:gd name="connsiteX3" fmla="*/ 38939 w 42590"/>
                      <a:gd name="connsiteY3" fmla="*/ 443 h 22898"/>
                      <a:gd name="connsiteX4" fmla="*/ 42147 w 42590"/>
                      <a:gd name="connsiteY4" fmla="*/ 1512 h 22898"/>
                      <a:gd name="connsiteX5" fmla="*/ 41078 w 42590"/>
                      <a:gd name="connsiteY5" fmla="*/ 4720 h 22898"/>
                      <a:gd name="connsiteX6" fmla="*/ 3651 w 42590"/>
                      <a:gd name="connsiteY6" fmla="*/ 22899 h 22898"/>
                      <a:gd name="connsiteX7" fmla="*/ 2582 w 42590"/>
                      <a:gd name="connsiteY7" fmla="*/ 22899 h 2289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42590" h="22898">
                        <a:moveTo>
                          <a:pt x="2582" y="22899"/>
                        </a:moveTo>
                        <a:cubicBezTo>
                          <a:pt x="1512" y="22899"/>
                          <a:pt x="443" y="21830"/>
                          <a:pt x="443" y="21830"/>
                        </a:cubicBezTo>
                        <a:cubicBezTo>
                          <a:pt x="-626" y="20760"/>
                          <a:pt x="443" y="18622"/>
                          <a:pt x="1512" y="18622"/>
                        </a:cubicBezTo>
                        <a:lnTo>
                          <a:pt x="38939" y="443"/>
                        </a:lnTo>
                        <a:cubicBezTo>
                          <a:pt x="40009" y="-626"/>
                          <a:pt x="42147" y="443"/>
                          <a:pt x="42147" y="1512"/>
                        </a:cubicBezTo>
                        <a:cubicBezTo>
                          <a:pt x="43216" y="2581"/>
                          <a:pt x="42147" y="4720"/>
                          <a:pt x="41078" y="4720"/>
                        </a:cubicBezTo>
                        <a:lnTo>
                          <a:pt x="3651" y="22899"/>
                        </a:lnTo>
                        <a:cubicBezTo>
                          <a:pt x="3651" y="22899"/>
                          <a:pt x="2582" y="22899"/>
                          <a:pt x="2582" y="22899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F0502020204030204"/>
                      <a:ea typeface="阿里巴巴普惠体 2.0 55 Regular"/>
                      <a:cs typeface="+mn-cs"/>
                    </a:endParaRPr>
                  </a:p>
                </p:txBody>
              </p:sp>
              <p:sp>
                <p:nvSpPr>
                  <p:cNvPr id="299" name="任意多边形: 形状 298">
                    <a:extLst>
                      <a:ext uri="{FF2B5EF4-FFF2-40B4-BE49-F238E27FC236}">
                        <a16:creationId xmlns:a16="http://schemas.microsoft.com/office/drawing/2014/main" id="{BE4E0410-DA63-462A-BA2C-DCB6C4DEBF28}"/>
                      </a:ext>
                    </a:extLst>
                  </p:cNvPr>
                  <p:cNvSpPr/>
                  <p:nvPr/>
                </p:nvSpPr>
                <p:spPr>
                  <a:xfrm>
                    <a:off x="7330348" y="3796044"/>
                    <a:ext cx="70392" cy="36800"/>
                  </a:xfrm>
                  <a:custGeom>
                    <a:avLst/>
                    <a:gdLst>
                      <a:gd name="connsiteX0" fmla="*/ 2582 w 70392"/>
                      <a:gd name="connsiteY0" fmla="*/ 36800 h 36800"/>
                      <a:gd name="connsiteX1" fmla="*/ 443 w 70392"/>
                      <a:gd name="connsiteY1" fmla="*/ 35731 h 36800"/>
                      <a:gd name="connsiteX2" fmla="*/ 1512 w 70392"/>
                      <a:gd name="connsiteY2" fmla="*/ 32523 h 36800"/>
                      <a:gd name="connsiteX3" fmla="*/ 66742 w 70392"/>
                      <a:gd name="connsiteY3" fmla="*/ 443 h 36800"/>
                      <a:gd name="connsiteX4" fmla="*/ 69950 w 70392"/>
                      <a:gd name="connsiteY4" fmla="*/ 1512 h 36800"/>
                      <a:gd name="connsiteX5" fmla="*/ 68881 w 70392"/>
                      <a:gd name="connsiteY5" fmla="*/ 4720 h 36800"/>
                      <a:gd name="connsiteX6" fmla="*/ 3651 w 70392"/>
                      <a:gd name="connsiteY6" fmla="*/ 36800 h 36800"/>
                      <a:gd name="connsiteX7" fmla="*/ 2582 w 70392"/>
                      <a:gd name="connsiteY7" fmla="*/ 36800 h 368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70392" h="36800">
                        <a:moveTo>
                          <a:pt x="2582" y="36800"/>
                        </a:moveTo>
                        <a:cubicBezTo>
                          <a:pt x="1512" y="36800"/>
                          <a:pt x="443" y="35731"/>
                          <a:pt x="443" y="35731"/>
                        </a:cubicBezTo>
                        <a:cubicBezTo>
                          <a:pt x="-626" y="34662"/>
                          <a:pt x="443" y="32523"/>
                          <a:pt x="1512" y="32523"/>
                        </a:cubicBezTo>
                        <a:lnTo>
                          <a:pt x="66742" y="443"/>
                        </a:lnTo>
                        <a:cubicBezTo>
                          <a:pt x="67811" y="-626"/>
                          <a:pt x="69950" y="443"/>
                          <a:pt x="69950" y="1512"/>
                        </a:cubicBezTo>
                        <a:cubicBezTo>
                          <a:pt x="71019" y="2581"/>
                          <a:pt x="69950" y="4720"/>
                          <a:pt x="68881" y="4720"/>
                        </a:cubicBezTo>
                        <a:lnTo>
                          <a:pt x="3651" y="36800"/>
                        </a:lnTo>
                        <a:cubicBezTo>
                          <a:pt x="2582" y="36800"/>
                          <a:pt x="2582" y="36800"/>
                          <a:pt x="2582" y="3680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F0502020204030204"/>
                      <a:ea typeface="阿里巴巴普惠体 2.0 55 Regular"/>
                      <a:cs typeface="+mn-cs"/>
                    </a:endParaRPr>
                  </a:p>
                </p:txBody>
              </p:sp>
              <p:sp>
                <p:nvSpPr>
                  <p:cNvPr id="300" name="任意多边形: 形状 299">
                    <a:extLst>
                      <a:ext uri="{FF2B5EF4-FFF2-40B4-BE49-F238E27FC236}">
                        <a16:creationId xmlns:a16="http://schemas.microsoft.com/office/drawing/2014/main" id="{FD9A7485-BC59-40DF-AAF2-8958B8214146}"/>
                      </a:ext>
                    </a:extLst>
                  </p:cNvPr>
                  <p:cNvSpPr/>
                  <p:nvPr/>
                </p:nvSpPr>
                <p:spPr>
                  <a:xfrm>
                    <a:off x="7358151" y="3816361"/>
                    <a:ext cx="42590" cy="22899"/>
                  </a:xfrm>
                  <a:custGeom>
                    <a:avLst/>
                    <a:gdLst>
                      <a:gd name="connsiteX0" fmla="*/ 2582 w 42590"/>
                      <a:gd name="connsiteY0" fmla="*/ 22899 h 22899"/>
                      <a:gd name="connsiteX1" fmla="*/ 443 w 42590"/>
                      <a:gd name="connsiteY1" fmla="*/ 21830 h 22899"/>
                      <a:gd name="connsiteX2" fmla="*/ 1512 w 42590"/>
                      <a:gd name="connsiteY2" fmla="*/ 18622 h 22899"/>
                      <a:gd name="connsiteX3" fmla="*/ 38939 w 42590"/>
                      <a:gd name="connsiteY3" fmla="*/ 443 h 22899"/>
                      <a:gd name="connsiteX4" fmla="*/ 42147 w 42590"/>
                      <a:gd name="connsiteY4" fmla="*/ 1512 h 22899"/>
                      <a:gd name="connsiteX5" fmla="*/ 41078 w 42590"/>
                      <a:gd name="connsiteY5" fmla="*/ 4720 h 22899"/>
                      <a:gd name="connsiteX6" fmla="*/ 3651 w 42590"/>
                      <a:gd name="connsiteY6" fmla="*/ 22899 h 22899"/>
                      <a:gd name="connsiteX7" fmla="*/ 2582 w 42590"/>
                      <a:gd name="connsiteY7" fmla="*/ 22899 h 2289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42590" h="22899">
                        <a:moveTo>
                          <a:pt x="2582" y="22899"/>
                        </a:moveTo>
                        <a:cubicBezTo>
                          <a:pt x="1512" y="22899"/>
                          <a:pt x="443" y="21830"/>
                          <a:pt x="443" y="21830"/>
                        </a:cubicBezTo>
                        <a:cubicBezTo>
                          <a:pt x="-626" y="20760"/>
                          <a:pt x="443" y="18622"/>
                          <a:pt x="1512" y="18622"/>
                        </a:cubicBezTo>
                        <a:lnTo>
                          <a:pt x="38939" y="443"/>
                        </a:lnTo>
                        <a:cubicBezTo>
                          <a:pt x="40009" y="-626"/>
                          <a:pt x="42147" y="443"/>
                          <a:pt x="42147" y="1512"/>
                        </a:cubicBezTo>
                        <a:cubicBezTo>
                          <a:pt x="43216" y="2581"/>
                          <a:pt x="42147" y="4720"/>
                          <a:pt x="41078" y="4720"/>
                        </a:cubicBezTo>
                        <a:lnTo>
                          <a:pt x="3651" y="22899"/>
                        </a:lnTo>
                        <a:cubicBezTo>
                          <a:pt x="3651" y="22899"/>
                          <a:pt x="2582" y="22899"/>
                          <a:pt x="2582" y="22899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F0502020204030204"/>
                      <a:ea typeface="阿里巴巴普惠体 2.0 55 Regular"/>
                      <a:cs typeface="+mn-cs"/>
                    </a:endParaRPr>
                  </a:p>
                </p:txBody>
              </p:sp>
              <p:sp>
                <p:nvSpPr>
                  <p:cNvPr id="301" name="任意多边形: 形状 300">
                    <a:extLst>
                      <a:ext uri="{FF2B5EF4-FFF2-40B4-BE49-F238E27FC236}">
                        <a16:creationId xmlns:a16="http://schemas.microsoft.com/office/drawing/2014/main" id="{F877B1BC-DD79-46F0-B63A-59112CF33DC1}"/>
                      </a:ext>
                    </a:extLst>
                  </p:cNvPr>
                  <p:cNvSpPr/>
                  <p:nvPr/>
                </p:nvSpPr>
                <p:spPr>
                  <a:xfrm>
                    <a:off x="7336764" y="3848441"/>
                    <a:ext cx="42590" cy="22899"/>
                  </a:xfrm>
                  <a:custGeom>
                    <a:avLst/>
                    <a:gdLst>
                      <a:gd name="connsiteX0" fmla="*/ 2582 w 42590"/>
                      <a:gd name="connsiteY0" fmla="*/ 22899 h 22899"/>
                      <a:gd name="connsiteX1" fmla="*/ 443 w 42590"/>
                      <a:gd name="connsiteY1" fmla="*/ 21830 h 22899"/>
                      <a:gd name="connsiteX2" fmla="*/ 1512 w 42590"/>
                      <a:gd name="connsiteY2" fmla="*/ 18622 h 22899"/>
                      <a:gd name="connsiteX3" fmla="*/ 38939 w 42590"/>
                      <a:gd name="connsiteY3" fmla="*/ 443 h 22899"/>
                      <a:gd name="connsiteX4" fmla="*/ 42147 w 42590"/>
                      <a:gd name="connsiteY4" fmla="*/ 1512 h 22899"/>
                      <a:gd name="connsiteX5" fmla="*/ 41078 w 42590"/>
                      <a:gd name="connsiteY5" fmla="*/ 4720 h 22899"/>
                      <a:gd name="connsiteX6" fmla="*/ 3651 w 42590"/>
                      <a:gd name="connsiteY6" fmla="*/ 22899 h 22899"/>
                      <a:gd name="connsiteX7" fmla="*/ 2582 w 42590"/>
                      <a:gd name="connsiteY7" fmla="*/ 22899 h 2289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42590" h="22899">
                        <a:moveTo>
                          <a:pt x="2582" y="22899"/>
                        </a:moveTo>
                        <a:cubicBezTo>
                          <a:pt x="1512" y="22899"/>
                          <a:pt x="443" y="21830"/>
                          <a:pt x="443" y="21830"/>
                        </a:cubicBezTo>
                        <a:cubicBezTo>
                          <a:pt x="-626" y="20760"/>
                          <a:pt x="443" y="18622"/>
                          <a:pt x="1512" y="18622"/>
                        </a:cubicBezTo>
                        <a:lnTo>
                          <a:pt x="38939" y="443"/>
                        </a:lnTo>
                        <a:cubicBezTo>
                          <a:pt x="40009" y="-626"/>
                          <a:pt x="42147" y="443"/>
                          <a:pt x="42147" y="1512"/>
                        </a:cubicBezTo>
                        <a:cubicBezTo>
                          <a:pt x="43216" y="2581"/>
                          <a:pt x="42147" y="4720"/>
                          <a:pt x="41078" y="4720"/>
                        </a:cubicBezTo>
                        <a:lnTo>
                          <a:pt x="3651" y="22899"/>
                        </a:lnTo>
                        <a:cubicBezTo>
                          <a:pt x="3651" y="22899"/>
                          <a:pt x="3651" y="22899"/>
                          <a:pt x="2582" y="22899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F0502020204030204"/>
                      <a:ea typeface="阿里巴巴普惠体 2.0 55 Regular"/>
                      <a:cs typeface="+mn-cs"/>
                    </a:endParaRPr>
                  </a:p>
                </p:txBody>
              </p:sp>
              <p:sp>
                <p:nvSpPr>
                  <p:cNvPr id="302" name="任意多边形: 形状 301">
                    <a:extLst>
                      <a:ext uri="{FF2B5EF4-FFF2-40B4-BE49-F238E27FC236}">
                        <a16:creationId xmlns:a16="http://schemas.microsoft.com/office/drawing/2014/main" id="{7D77BD02-9624-4DD5-A1A9-D0BF40976E95}"/>
                      </a:ext>
                    </a:extLst>
                  </p:cNvPr>
                  <p:cNvSpPr/>
                  <p:nvPr/>
                </p:nvSpPr>
                <p:spPr>
                  <a:xfrm>
                    <a:off x="7336764" y="3869828"/>
                    <a:ext cx="42590" cy="22899"/>
                  </a:xfrm>
                  <a:custGeom>
                    <a:avLst/>
                    <a:gdLst>
                      <a:gd name="connsiteX0" fmla="*/ 2582 w 42590"/>
                      <a:gd name="connsiteY0" fmla="*/ 22899 h 22899"/>
                      <a:gd name="connsiteX1" fmla="*/ 443 w 42590"/>
                      <a:gd name="connsiteY1" fmla="*/ 21830 h 22899"/>
                      <a:gd name="connsiteX2" fmla="*/ 1512 w 42590"/>
                      <a:gd name="connsiteY2" fmla="*/ 18622 h 22899"/>
                      <a:gd name="connsiteX3" fmla="*/ 38939 w 42590"/>
                      <a:gd name="connsiteY3" fmla="*/ 443 h 22899"/>
                      <a:gd name="connsiteX4" fmla="*/ 42147 w 42590"/>
                      <a:gd name="connsiteY4" fmla="*/ 1512 h 22899"/>
                      <a:gd name="connsiteX5" fmla="*/ 41078 w 42590"/>
                      <a:gd name="connsiteY5" fmla="*/ 4720 h 22899"/>
                      <a:gd name="connsiteX6" fmla="*/ 3651 w 42590"/>
                      <a:gd name="connsiteY6" fmla="*/ 22899 h 22899"/>
                      <a:gd name="connsiteX7" fmla="*/ 2582 w 42590"/>
                      <a:gd name="connsiteY7" fmla="*/ 22899 h 2289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42590" h="22899">
                        <a:moveTo>
                          <a:pt x="2582" y="22899"/>
                        </a:moveTo>
                        <a:cubicBezTo>
                          <a:pt x="1512" y="22899"/>
                          <a:pt x="443" y="21830"/>
                          <a:pt x="443" y="21830"/>
                        </a:cubicBezTo>
                        <a:cubicBezTo>
                          <a:pt x="-626" y="20760"/>
                          <a:pt x="443" y="18622"/>
                          <a:pt x="1512" y="18622"/>
                        </a:cubicBezTo>
                        <a:lnTo>
                          <a:pt x="38939" y="443"/>
                        </a:lnTo>
                        <a:cubicBezTo>
                          <a:pt x="40009" y="-626"/>
                          <a:pt x="42147" y="443"/>
                          <a:pt x="42147" y="1512"/>
                        </a:cubicBezTo>
                        <a:cubicBezTo>
                          <a:pt x="43216" y="2581"/>
                          <a:pt x="42147" y="4720"/>
                          <a:pt x="41078" y="4720"/>
                        </a:cubicBezTo>
                        <a:lnTo>
                          <a:pt x="3651" y="22899"/>
                        </a:lnTo>
                        <a:cubicBezTo>
                          <a:pt x="3651" y="22899"/>
                          <a:pt x="3651" y="22899"/>
                          <a:pt x="2582" y="22899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F0502020204030204"/>
                      <a:ea typeface="阿里巴巴普惠体 2.0 55 Regular"/>
                      <a:cs typeface="+mn-cs"/>
                    </a:endParaRPr>
                  </a:p>
                </p:txBody>
              </p:sp>
              <p:sp>
                <p:nvSpPr>
                  <p:cNvPr id="303" name="任意多边形: 形状 302">
                    <a:extLst>
                      <a:ext uri="{FF2B5EF4-FFF2-40B4-BE49-F238E27FC236}">
                        <a16:creationId xmlns:a16="http://schemas.microsoft.com/office/drawing/2014/main" id="{44DECABD-2156-40D9-911E-98D5B16B1A72}"/>
                      </a:ext>
                    </a:extLst>
                  </p:cNvPr>
                  <p:cNvSpPr/>
                  <p:nvPr/>
                </p:nvSpPr>
                <p:spPr>
                  <a:xfrm>
                    <a:off x="7364567" y="3876244"/>
                    <a:ext cx="42590" cy="22898"/>
                  </a:xfrm>
                  <a:custGeom>
                    <a:avLst/>
                    <a:gdLst>
                      <a:gd name="connsiteX0" fmla="*/ 2581 w 42590"/>
                      <a:gd name="connsiteY0" fmla="*/ 22899 h 22898"/>
                      <a:gd name="connsiteX1" fmla="*/ 443 w 42590"/>
                      <a:gd name="connsiteY1" fmla="*/ 21830 h 22898"/>
                      <a:gd name="connsiteX2" fmla="*/ 1512 w 42590"/>
                      <a:gd name="connsiteY2" fmla="*/ 18622 h 22898"/>
                      <a:gd name="connsiteX3" fmla="*/ 38939 w 42590"/>
                      <a:gd name="connsiteY3" fmla="*/ 443 h 22898"/>
                      <a:gd name="connsiteX4" fmla="*/ 42147 w 42590"/>
                      <a:gd name="connsiteY4" fmla="*/ 1512 h 22898"/>
                      <a:gd name="connsiteX5" fmla="*/ 41078 w 42590"/>
                      <a:gd name="connsiteY5" fmla="*/ 4720 h 22898"/>
                      <a:gd name="connsiteX6" fmla="*/ 3651 w 42590"/>
                      <a:gd name="connsiteY6" fmla="*/ 22899 h 22898"/>
                      <a:gd name="connsiteX7" fmla="*/ 2581 w 42590"/>
                      <a:gd name="connsiteY7" fmla="*/ 22899 h 2289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42590" h="22898">
                        <a:moveTo>
                          <a:pt x="2581" y="22899"/>
                        </a:moveTo>
                        <a:cubicBezTo>
                          <a:pt x="1512" y="22899"/>
                          <a:pt x="443" y="21830"/>
                          <a:pt x="443" y="21830"/>
                        </a:cubicBezTo>
                        <a:cubicBezTo>
                          <a:pt x="-626" y="20760"/>
                          <a:pt x="443" y="18622"/>
                          <a:pt x="1512" y="18622"/>
                        </a:cubicBezTo>
                        <a:lnTo>
                          <a:pt x="38939" y="443"/>
                        </a:lnTo>
                        <a:cubicBezTo>
                          <a:pt x="40008" y="-626"/>
                          <a:pt x="42147" y="443"/>
                          <a:pt x="42147" y="1512"/>
                        </a:cubicBezTo>
                        <a:cubicBezTo>
                          <a:pt x="43216" y="2581"/>
                          <a:pt x="42147" y="4720"/>
                          <a:pt x="41078" y="4720"/>
                        </a:cubicBezTo>
                        <a:lnTo>
                          <a:pt x="3651" y="22899"/>
                        </a:lnTo>
                        <a:cubicBezTo>
                          <a:pt x="3651" y="22899"/>
                          <a:pt x="3651" y="22899"/>
                          <a:pt x="2581" y="22899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F0502020204030204"/>
                      <a:ea typeface="阿里巴巴普惠体 2.0 55 Regular"/>
                      <a:cs typeface="+mn-cs"/>
                    </a:endParaRPr>
                  </a:p>
                </p:txBody>
              </p:sp>
              <p:sp>
                <p:nvSpPr>
                  <p:cNvPr id="304" name="任意多边形: 形状 303">
                    <a:extLst>
                      <a:ext uri="{FF2B5EF4-FFF2-40B4-BE49-F238E27FC236}">
                        <a16:creationId xmlns:a16="http://schemas.microsoft.com/office/drawing/2014/main" id="{3986C9E5-82E1-4EB6-BD75-1FDEBDC03B6A}"/>
                      </a:ext>
                    </a:extLst>
                  </p:cNvPr>
                  <p:cNvSpPr/>
                  <p:nvPr/>
                </p:nvSpPr>
                <p:spPr>
                  <a:xfrm>
                    <a:off x="7364567" y="3897631"/>
                    <a:ext cx="42590" cy="22898"/>
                  </a:xfrm>
                  <a:custGeom>
                    <a:avLst/>
                    <a:gdLst>
                      <a:gd name="connsiteX0" fmla="*/ 2581 w 42590"/>
                      <a:gd name="connsiteY0" fmla="*/ 22899 h 22898"/>
                      <a:gd name="connsiteX1" fmla="*/ 443 w 42590"/>
                      <a:gd name="connsiteY1" fmla="*/ 21830 h 22898"/>
                      <a:gd name="connsiteX2" fmla="*/ 1512 w 42590"/>
                      <a:gd name="connsiteY2" fmla="*/ 18622 h 22898"/>
                      <a:gd name="connsiteX3" fmla="*/ 38939 w 42590"/>
                      <a:gd name="connsiteY3" fmla="*/ 443 h 22898"/>
                      <a:gd name="connsiteX4" fmla="*/ 42147 w 42590"/>
                      <a:gd name="connsiteY4" fmla="*/ 1512 h 22898"/>
                      <a:gd name="connsiteX5" fmla="*/ 41078 w 42590"/>
                      <a:gd name="connsiteY5" fmla="*/ 4720 h 22898"/>
                      <a:gd name="connsiteX6" fmla="*/ 3651 w 42590"/>
                      <a:gd name="connsiteY6" fmla="*/ 22899 h 22898"/>
                      <a:gd name="connsiteX7" fmla="*/ 2581 w 42590"/>
                      <a:gd name="connsiteY7" fmla="*/ 22899 h 2289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42590" h="22898">
                        <a:moveTo>
                          <a:pt x="2581" y="22899"/>
                        </a:moveTo>
                        <a:cubicBezTo>
                          <a:pt x="1512" y="22899"/>
                          <a:pt x="443" y="21830"/>
                          <a:pt x="443" y="21830"/>
                        </a:cubicBezTo>
                        <a:cubicBezTo>
                          <a:pt x="-626" y="20760"/>
                          <a:pt x="443" y="18622"/>
                          <a:pt x="1512" y="18622"/>
                        </a:cubicBezTo>
                        <a:lnTo>
                          <a:pt x="38939" y="443"/>
                        </a:lnTo>
                        <a:cubicBezTo>
                          <a:pt x="40008" y="-626"/>
                          <a:pt x="42147" y="443"/>
                          <a:pt x="42147" y="1512"/>
                        </a:cubicBezTo>
                        <a:cubicBezTo>
                          <a:pt x="43216" y="2581"/>
                          <a:pt x="42147" y="4720"/>
                          <a:pt x="41078" y="4720"/>
                        </a:cubicBezTo>
                        <a:lnTo>
                          <a:pt x="3651" y="22899"/>
                        </a:lnTo>
                        <a:cubicBezTo>
                          <a:pt x="3651" y="22899"/>
                          <a:pt x="3651" y="22899"/>
                          <a:pt x="2581" y="22899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F0502020204030204"/>
                      <a:ea typeface="阿里巴巴普惠体 2.0 55 Regular"/>
                      <a:cs typeface="+mn-cs"/>
                    </a:endParaRPr>
                  </a:p>
                </p:txBody>
              </p:sp>
              <p:sp>
                <p:nvSpPr>
                  <p:cNvPr id="305" name="任意多边形: 形状 304">
                    <a:extLst>
                      <a:ext uri="{FF2B5EF4-FFF2-40B4-BE49-F238E27FC236}">
                        <a16:creationId xmlns:a16="http://schemas.microsoft.com/office/drawing/2014/main" id="{EF5ED188-06F5-40DB-AE38-B663643FE8C6}"/>
                      </a:ext>
                    </a:extLst>
                  </p:cNvPr>
                  <p:cNvSpPr/>
                  <p:nvPr/>
                </p:nvSpPr>
                <p:spPr>
                  <a:xfrm>
                    <a:off x="7364567" y="3925433"/>
                    <a:ext cx="27619" cy="16482"/>
                  </a:xfrm>
                  <a:custGeom>
                    <a:avLst/>
                    <a:gdLst>
                      <a:gd name="connsiteX0" fmla="*/ 2581 w 27619"/>
                      <a:gd name="connsiteY0" fmla="*/ 16483 h 16482"/>
                      <a:gd name="connsiteX1" fmla="*/ 443 w 27619"/>
                      <a:gd name="connsiteY1" fmla="*/ 15414 h 16482"/>
                      <a:gd name="connsiteX2" fmla="*/ 1512 w 27619"/>
                      <a:gd name="connsiteY2" fmla="*/ 12206 h 16482"/>
                      <a:gd name="connsiteX3" fmla="*/ 23968 w 27619"/>
                      <a:gd name="connsiteY3" fmla="*/ 443 h 16482"/>
                      <a:gd name="connsiteX4" fmla="*/ 27176 w 27619"/>
                      <a:gd name="connsiteY4" fmla="*/ 1512 h 16482"/>
                      <a:gd name="connsiteX5" fmla="*/ 26107 w 27619"/>
                      <a:gd name="connsiteY5" fmla="*/ 4720 h 16482"/>
                      <a:gd name="connsiteX6" fmla="*/ 3651 w 27619"/>
                      <a:gd name="connsiteY6" fmla="*/ 16483 h 16482"/>
                      <a:gd name="connsiteX7" fmla="*/ 2581 w 27619"/>
                      <a:gd name="connsiteY7" fmla="*/ 16483 h 164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27619" h="16482">
                        <a:moveTo>
                          <a:pt x="2581" y="16483"/>
                        </a:moveTo>
                        <a:cubicBezTo>
                          <a:pt x="1512" y="16483"/>
                          <a:pt x="443" y="15414"/>
                          <a:pt x="443" y="15414"/>
                        </a:cubicBezTo>
                        <a:cubicBezTo>
                          <a:pt x="-626" y="14344"/>
                          <a:pt x="443" y="12206"/>
                          <a:pt x="1512" y="12206"/>
                        </a:cubicBezTo>
                        <a:lnTo>
                          <a:pt x="23968" y="443"/>
                        </a:lnTo>
                        <a:cubicBezTo>
                          <a:pt x="25038" y="-626"/>
                          <a:pt x="27176" y="443"/>
                          <a:pt x="27176" y="1512"/>
                        </a:cubicBezTo>
                        <a:cubicBezTo>
                          <a:pt x="28246" y="2582"/>
                          <a:pt x="27176" y="4720"/>
                          <a:pt x="26107" y="4720"/>
                        </a:cubicBezTo>
                        <a:lnTo>
                          <a:pt x="3651" y="16483"/>
                        </a:lnTo>
                        <a:cubicBezTo>
                          <a:pt x="3651" y="16483"/>
                          <a:pt x="3651" y="16483"/>
                          <a:pt x="2581" y="16483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F0502020204030204"/>
                      <a:ea typeface="阿里巴巴普惠体 2.0 55 Regular"/>
                      <a:cs typeface="+mn-cs"/>
                    </a:endParaRPr>
                  </a:p>
                </p:txBody>
              </p:sp>
              <p:sp>
                <p:nvSpPr>
                  <p:cNvPr id="306" name="任意多边形: 形状 305">
                    <a:extLst>
                      <a:ext uri="{FF2B5EF4-FFF2-40B4-BE49-F238E27FC236}">
                        <a16:creationId xmlns:a16="http://schemas.microsoft.com/office/drawing/2014/main" id="{34267980-A362-4CE9-8054-5D8BEEBB66A6}"/>
                      </a:ext>
                    </a:extLst>
                  </p:cNvPr>
                  <p:cNvSpPr/>
                  <p:nvPr/>
                </p:nvSpPr>
                <p:spPr>
                  <a:xfrm>
                    <a:off x="7364567" y="3945751"/>
                    <a:ext cx="27619" cy="16483"/>
                  </a:xfrm>
                  <a:custGeom>
                    <a:avLst/>
                    <a:gdLst>
                      <a:gd name="connsiteX0" fmla="*/ 2581 w 27619"/>
                      <a:gd name="connsiteY0" fmla="*/ 16483 h 16483"/>
                      <a:gd name="connsiteX1" fmla="*/ 443 w 27619"/>
                      <a:gd name="connsiteY1" fmla="*/ 15414 h 16483"/>
                      <a:gd name="connsiteX2" fmla="*/ 1512 w 27619"/>
                      <a:gd name="connsiteY2" fmla="*/ 12205 h 16483"/>
                      <a:gd name="connsiteX3" fmla="*/ 23968 w 27619"/>
                      <a:gd name="connsiteY3" fmla="*/ 443 h 16483"/>
                      <a:gd name="connsiteX4" fmla="*/ 27176 w 27619"/>
                      <a:gd name="connsiteY4" fmla="*/ 1512 h 16483"/>
                      <a:gd name="connsiteX5" fmla="*/ 26107 w 27619"/>
                      <a:gd name="connsiteY5" fmla="*/ 4720 h 16483"/>
                      <a:gd name="connsiteX6" fmla="*/ 3651 w 27619"/>
                      <a:gd name="connsiteY6" fmla="*/ 16483 h 16483"/>
                      <a:gd name="connsiteX7" fmla="*/ 2581 w 27619"/>
                      <a:gd name="connsiteY7" fmla="*/ 16483 h 1648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27619" h="16483">
                        <a:moveTo>
                          <a:pt x="2581" y="16483"/>
                        </a:moveTo>
                        <a:cubicBezTo>
                          <a:pt x="1512" y="16483"/>
                          <a:pt x="443" y="15414"/>
                          <a:pt x="443" y="15414"/>
                        </a:cubicBezTo>
                        <a:cubicBezTo>
                          <a:pt x="-626" y="14344"/>
                          <a:pt x="443" y="12205"/>
                          <a:pt x="1512" y="12205"/>
                        </a:cubicBezTo>
                        <a:lnTo>
                          <a:pt x="23968" y="443"/>
                        </a:lnTo>
                        <a:cubicBezTo>
                          <a:pt x="25038" y="-626"/>
                          <a:pt x="27176" y="443"/>
                          <a:pt x="27176" y="1512"/>
                        </a:cubicBezTo>
                        <a:cubicBezTo>
                          <a:pt x="28246" y="2581"/>
                          <a:pt x="27176" y="4720"/>
                          <a:pt x="26107" y="4720"/>
                        </a:cubicBezTo>
                        <a:lnTo>
                          <a:pt x="3651" y="16483"/>
                        </a:lnTo>
                        <a:cubicBezTo>
                          <a:pt x="3651" y="16483"/>
                          <a:pt x="3651" y="16483"/>
                          <a:pt x="2581" y="16483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F0502020204030204"/>
                      <a:ea typeface="阿里巴巴普惠体 2.0 55 Regular"/>
                      <a:cs typeface="+mn-cs"/>
                    </a:endParaRPr>
                  </a:p>
                </p:txBody>
              </p:sp>
              <p:sp>
                <p:nvSpPr>
                  <p:cNvPr id="307" name="任意多边形: 形状 306">
                    <a:extLst>
                      <a:ext uri="{FF2B5EF4-FFF2-40B4-BE49-F238E27FC236}">
                        <a16:creationId xmlns:a16="http://schemas.microsoft.com/office/drawing/2014/main" id="{F2246CF1-A619-4061-A650-18874EB6287F}"/>
                      </a:ext>
                    </a:extLst>
                  </p:cNvPr>
                  <p:cNvSpPr/>
                  <p:nvPr/>
                </p:nvSpPr>
                <p:spPr>
                  <a:xfrm>
                    <a:off x="7372052" y="3717982"/>
                    <a:ext cx="56491" cy="30384"/>
                  </a:xfrm>
                  <a:custGeom>
                    <a:avLst/>
                    <a:gdLst>
                      <a:gd name="connsiteX0" fmla="*/ 2582 w 56491"/>
                      <a:gd name="connsiteY0" fmla="*/ 30385 h 30384"/>
                      <a:gd name="connsiteX1" fmla="*/ 443 w 56491"/>
                      <a:gd name="connsiteY1" fmla="*/ 29315 h 30384"/>
                      <a:gd name="connsiteX2" fmla="*/ 1512 w 56491"/>
                      <a:gd name="connsiteY2" fmla="*/ 26107 h 30384"/>
                      <a:gd name="connsiteX3" fmla="*/ 52841 w 56491"/>
                      <a:gd name="connsiteY3" fmla="*/ 443 h 30384"/>
                      <a:gd name="connsiteX4" fmla="*/ 56049 w 56491"/>
                      <a:gd name="connsiteY4" fmla="*/ 1512 h 30384"/>
                      <a:gd name="connsiteX5" fmla="*/ 54979 w 56491"/>
                      <a:gd name="connsiteY5" fmla="*/ 4720 h 30384"/>
                      <a:gd name="connsiteX6" fmla="*/ 3651 w 56491"/>
                      <a:gd name="connsiteY6" fmla="*/ 30385 h 30384"/>
                      <a:gd name="connsiteX7" fmla="*/ 2582 w 56491"/>
                      <a:gd name="connsiteY7" fmla="*/ 30385 h 3038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56491" h="30384">
                        <a:moveTo>
                          <a:pt x="2582" y="30385"/>
                        </a:moveTo>
                        <a:cubicBezTo>
                          <a:pt x="1512" y="30385"/>
                          <a:pt x="443" y="29315"/>
                          <a:pt x="443" y="29315"/>
                        </a:cubicBezTo>
                        <a:cubicBezTo>
                          <a:pt x="-626" y="28246"/>
                          <a:pt x="443" y="26107"/>
                          <a:pt x="1512" y="26107"/>
                        </a:cubicBezTo>
                        <a:lnTo>
                          <a:pt x="52841" y="443"/>
                        </a:lnTo>
                        <a:cubicBezTo>
                          <a:pt x="53910" y="-626"/>
                          <a:pt x="56049" y="443"/>
                          <a:pt x="56049" y="1512"/>
                        </a:cubicBezTo>
                        <a:cubicBezTo>
                          <a:pt x="57118" y="2582"/>
                          <a:pt x="56049" y="4720"/>
                          <a:pt x="54979" y="4720"/>
                        </a:cubicBezTo>
                        <a:lnTo>
                          <a:pt x="3651" y="30385"/>
                        </a:lnTo>
                        <a:cubicBezTo>
                          <a:pt x="3651" y="30385"/>
                          <a:pt x="2582" y="30385"/>
                          <a:pt x="2582" y="30385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F0502020204030204"/>
                      <a:ea typeface="阿里巴巴普惠体 2.0 55 Regular"/>
                      <a:cs typeface="+mn-cs"/>
                    </a:endParaRPr>
                  </a:p>
                </p:txBody>
              </p:sp>
              <p:sp>
                <p:nvSpPr>
                  <p:cNvPr id="308" name="任意多边形: 形状 307">
                    <a:extLst>
                      <a:ext uri="{FF2B5EF4-FFF2-40B4-BE49-F238E27FC236}">
                        <a16:creationId xmlns:a16="http://schemas.microsoft.com/office/drawing/2014/main" id="{3AFA56FF-8266-4ADC-A998-3701E25C5EFE}"/>
                      </a:ext>
                    </a:extLst>
                  </p:cNvPr>
                  <p:cNvSpPr/>
                  <p:nvPr/>
                </p:nvSpPr>
                <p:spPr>
                  <a:xfrm>
                    <a:off x="7372052" y="3739368"/>
                    <a:ext cx="56048" cy="30384"/>
                  </a:xfrm>
                  <a:custGeom>
                    <a:avLst/>
                    <a:gdLst>
                      <a:gd name="connsiteX0" fmla="*/ 2582 w 56048"/>
                      <a:gd name="connsiteY0" fmla="*/ 30385 h 30384"/>
                      <a:gd name="connsiteX1" fmla="*/ 443 w 56048"/>
                      <a:gd name="connsiteY1" fmla="*/ 29315 h 30384"/>
                      <a:gd name="connsiteX2" fmla="*/ 1512 w 56048"/>
                      <a:gd name="connsiteY2" fmla="*/ 26107 h 30384"/>
                      <a:gd name="connsiteX3" fmla="*/ 52841 w 56048"/>
                      <a:gd name="connsiteY3" fmla="*/ 443 h 30384"/>
                      <a:gd name="connsiteX4" fmla="*/ 56049 w 56048"/>
                      <a:gd name="connsiteY4" fmla="*/ 1512 h 30384"/>
                      <a:gd name="connsiteX5" fmla="*/ 54979 w 56048"/>
                      <a:gd name="connsiteY5" fmla="*/ 4720 h 30384"/>
                      <a:gd name="connsiteX6" fmla="*/ 3651 w 56048"/>
                      <a:gd name="connsiteY6" fmla="*/ 30385 h 30384"/>
                      <a:gd name="connsiteX7" fmla="*/ 2582 w 56048"/>
                      <a:gd name="connsiteY7" fmla="*/ 30385 h 3038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56048" h="30384">
                        <a:moveTo>
                          <a:pt x="2582" y="30385"/>
                        </a:moveTo>
                        <a:cubicBezTo>
                          <a:pt x="1512" y="30385"/>
                          <a:pt x="443" y="29315"/>
                          <a:pt x="443" y="29315"/>
                        </a:cubicBezTo>
                        <a:cubicBezTo>
                          <a:pt x="-626" y="28246"/>
                          <a:pt x="443" y="26107"/>
                          <a:pt x="1512" y="26107"/>
                        </a:cubicBezTo>
                        <a:lnTo>
                          <a:pt x="52841" y="443"/>
                        </a:lnTo>
                        <a:cubicBezTo>
                          <a:pt x="53910" y="-626"/>
                          <a:pt x="56049" y="443"/>
                          <a:pt x="56049" y="1512"/>
                        </a:cubicBezTo>
                        <a:cubicBezTo>
                          <a:pt x="56049" y="2582"/>
                          <a:pt x="56049" y="4720"/>
                          <a:pt x="54979" y="4720"/>
                        </a:cubicBezTo>
                        <a:lnTo>
                          <a:pt x="3651" y="30385"/>
                        </a:lnTo>
                        <a:cubicBezTo>
                          <a:pt x="3651" y="30385"/>
                          <a:pt x="2582" y="30385"/>
                          <a:pt x="2582" y="30385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F0502020204030204"/>
                      <a:ea typeface="阿里巴巴普惠体 2.0 55 Regular"/>
                      <a:cs typeface="+mn-cs"/>
                    </a:endParaRPr>
                  </a:p>
                </p:txBody>
              </p:sp>
              <p:sp>
                <p:nvSpPr>
                  <p:cNvPr id="309" name="任意多边形: 形状 308">
                    <a:extLst>
                      <a:ext uri="{FF2B5EF4-FFF2-40B4-BE49-F238E27FC236}">
                        <a16:creationId xmlns:a16="http://schemas.microsoft.com/office/drawing/2014/main" id="{5429EE6F-1875-41D3-BBE8-292746307008}"/>
                      </a:ext>
                    </a:extLst>
                  </p:cNvPr>
                  <p:cNvSpPr/>
                  <p:nvPr/>
                </p:nvSpPr>
                <p:spPr>
                  <a:xfrm>
                    <a:off x="7407341" y="3760755"/>
                    <a:ext cx="21203" cy="12205"/>
                  </a:xfrm>
                  <a:custGeom>
                    <a:avLst/>
                    <a:gdLst>
                      <a:gd name="connsiteX0" fmla="*/ 2581 w 21203"/>
                      <a:gd name="connsiteY0" fmla="*/ 12206 h 12205"/>
                      <a:gd name="connsiteX1" fmla="*/ 443 w 21203"/>
                      <a:gd name="connsiteY1" fmla="*/ 11136 h 12205"/>
                      <a:gd name="connsiteX2" fmla="*/ 1512 w 21203"/>
                      <a:gd name="connsiteY2" fmla="*/ 7928 h 12205"/>
                      <a:gd name="connsiteX3" fmla="*/ 17552 w 21203"/>
                      <a:gd name="connsiteY3" fmla="*/ 443 h 12205"/>
                      <a:gd name="connsiteX4" fmla="*/ 20760 w 21203"/>
                      <a:gd name="connsiteY4" fmla="*/ 1512 h 12205"/>
                      <a:gd name="connsiteX5" fmla="*/ 19691 w 21203"/>
                      <a:gd name="connsiteY5" fmla="*/ 4720 h 12205"/>
                      <a:gd name="connsiteX6" fmla="*/ 3651 w 21203"/>
                      <a:gd name="connsiteY6" fmla="*/ 12206 h 12205"/>
                      <a:gd name="connsiteX7" fmla="*/ 2581 w 21203"/>
                      <a:gd name="connsiteY7" fmla="*/ 12206 h 1220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21203" h="12205">
                        <a:moveTo>
                          <a:pt x="2581" y="12206"/>
                        </a:moveTo>
                        <a:cubicBezTo>
                          <a:pt x="1512" y="12206"/>
                          <a:pt x="443" y="11136"/>
                          <a:pt x="443" y="11136"/>
                        </a:cubicBezTo>
                        <a:cubicBezTo>
                          <a:pt x="-626" y="10067"/>
                          <a:pt x="443" y="7928"/>
                          <a:pt x="1512" y="7928"/>
                        </a:cubicBezTo>
                        <a:lnTo>
                          <a:pt x="17552" y="443"/>
                        </a:lnTo>
                        <a:cubicBezTo>
                          <a:pt x="18622" y="-626"/>
                          <a:pt x="20760" y="443"/>
                          <a:pt x="20760" y="1512"/>
                        </a:cubicBezTo>
                        <a:cubicBezTo>
                          <a:pt x="21830" y="2582"/>
                          <a:pt x="20760" y="4720"/>
                          <a:pt x="19691" y="4720"/>
                        </a:cubicBezTo>
                        <a:lnTo>
                          <a:pt x="3651" y="12206"/>
                        </a:lnTo>
                        <a:cubicBezTo>
                          <a:pt x="3651" y="12206"/>
                          <a:pt x="2581" y="12206"/>
                          <a:pt x="2581" y="12206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F0502020204030204"/>
                      <a:ea typeface="阿里巴巴普惠体 2.0 55 Regular"/>
                      <a:cs typeface="+mn-cs"/>
                    </a:endParaRPr>
                  </a:p>
                </p:txBody>
              </p:sp>
              <p:sp>
                <p:nvSpPr>
                  <p:cNvPr id="310" name="任意多边形: 形状 309">
                    <a:extLst>
                      <a:ext uri="{FF2B5EF4-FFF2-40B4-BE49-F238E27FC236}">
                        <a16:creationId xmlns:a16="http://schemas.microsoft.com/office/drawing/2014/main" id="{F5B85B72-2FE0-4113-88CB-D3640BA1433C}"/>
                      </a:ext>
                    </a:extLst>
                  </p:cNvPr>
                  <p:cNvSpPr/>
                  <p:nvPr/>
                </p:nvSpPr>
                <p:spPr>
                  <a:xfrm>
                    <a:off x="7407341" y="3782142"/>
                    <a:ext cx="21203" cy="12205"/>
                  </a:xfrm>
                  <a:custGeom>
                    <a:avLst/>
                    <a:gdLst>
                      <a:gd name="connsiteX0" fmla="*/ 2581 w 21203"/>
                      <a:gd name="connsiteY0" fmla="*/ 12206 h 12205"/>
                      <a:gd name="connsiteX1" fmla="*/ 443 w 21203"/>
                      <a:gd name="connsiteY1" fmla="*/ 11136 h 12205"/>
                      <a:gd name="connsiteX2" fmla="*/ 1512 w 21203"/>
                      <a:gd name="connsiteY2" fmla="*/ 7928 h 12205"/>
                      <a:gd name="connsiteX3" fmla="*/ 17552 w 21203"/>
                      <a:gd name="connsiteY3" fmla="*/ 443 h 12205"/>
                      <a:gd name="connsiteX4" fmla="*/ 20760 w 21203"/>
                      <a:gd name="connsiteY4" fmla="*/ 1512 h 12205"/>
                      <a:gd name="connsiteX5" fmla="*/ 19691 w 21203"/>
                      <a:gd name="connsiteY5" fmla="*/ 4720 h 12205"/>
                      <a:gd name="connsiteX6" fmla="*/ 3651 w 21203"/>
                      <a:gd name="connsiteY6" fmla="*/ 12206 h 12205"/>
                      <a:gd name="connsiteX7" fmla="*/ 2581 w 21203"/>
                      <a:gd name="connsiteY7" fmla="*/ 12206 h 1220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21203" h="12205">
                        <a:moveTo>
                          <a:pt x="2581" y="12206"/>
                        </a:moveTo>
                        <a:cubicBezTo>
                          <a:pt x="1512" y="12206"/>
                          <a:pt x="443" y="11136"/>
                          <a:pt x="443" y="11136"/>
                        </a:cubicBezTo>
                        <a:cubicBezTo>
                          <a:pt x="-626" y="10067"/>
                          <a:pt x="443" y="7928"/>
                          <a:pt x="1512" y="7928"/>
                        </a:cubicBezTo>
                        <a:lnTo>
                          <a:pt x="17552" y="443"/>
                        </a:lnTo>
                        <a:cubicBezTo>
                          <a:pt x="18622" y="-626"/>
                          <a:pt x="20760" y="443"/>
                          <a:pt x="20760" y="1512"/>
                        </a:cubicBezTo>
                        <a:cubicBezTo>
                          <a:pt x="21830" y="2582"/>
                          <a:pt x="20760" y="4720"/>
                          <a:pt x="19691" y="4720"/>
                        </a:cubicBezTo>
                        <a:lnTo>
                          <a:pt x="3651" y="12206"/>
                        </a:lnTo>
                        <a:cubicBezTo>
                          <a:pt x="3651" y="12206"/>
                          <a:pt x="2581" y="12206"/>
                          <a:pt x="2581" y="12206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F0502020204030204"/>
                      <a:ea typeface="阿里巴巴普惠体 2.0 55 Regular"/>
                      <a:cs typeface="+mn-cs"/>
                    </a:endParaRPr>
                  </a:p>
                </p:txBody>
              </p:sp>
              <p:sp>
                <p:nvSpPr>
                  <p:cNvPr id="311" name="任意多边形: 形状 310">
                    <a:extLst>
                      <a:ext uri="{FF2B5EF4-FFF2-40B4-BE49-F238E27FC236}">
                        <a16:creationId xmlns:a16="http://schemas.microsoft.com/office/drawing/2014/main" id="{7120ED3F-B585-4012-81B7-165B75C03173}"/>
                      </a:ext>
                    </a:extLst>
                  </p:cNvPr>
                  <p:cNvSpPr/>
                  <p:nvPr/>
                </p:nvSpPr>
                <p:spPr>
                  <a:xfrm>
                    <a:off x="7407341" y="3802459"/>
                    <a:ext cx="21203" cy="12205"/>
                  </a:xfrm>
                  <a:custGeom>
                    <a:avLst/>
                    <a:gdLst>
                      <a:gd name="connsiteX0" fmla="*/ 2581 w 21203"/>
                      <a:gd name="connsiteY0" fmla="*/ 12206 h 12205"/>
                      <a:gd name="connsiteX1" fmla="*/ 443 w 21203"/>
                      <a:gd name="connsiteY1" fmla="*/ 11136 h 12205"/>
                      <a:gd name="connsiteX2" fmla="*/ 1512 w 21203"/>
                      <a:gd name="connsiteY2" fmla="*/ 7928 h 12205"/>
                      <a:gd name="connsiteX3" fmla="*/ 17552 w 21203"/>
                      <a:gd name="connsiteY3" fmla="*/ 443 h 12205"/>
                      <a:gd name="connsiteX4" fmla="*/ 20760 w 21203"/>
                      <a:gd name="connsiteY4" fmla="*/ 1512 h 12205"/>
                      <a:gd name="connsiteX5" fmla="*/ 19691 w 21203"/>
                      <a:gd name="connsiteY5" fmla="*/ 4720 h 12205"/>
                      <a:gd name="connsiteX6" fmla="*/ 3651 w 21203"/>
                      <a:gd name="connsiteY6" fmla="*/ 12206 h 12205"/>
                      <a:gd name="connsiteX7" fmla="*/ 2581 w 21203"/>
                      <a:gd name="connsiteY7" fmla="*/ 12206 h 1220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21203" h="12205">
                        <a:moveTo>
                          <a:pt x="2581" y="12206"/>
                        </a:moveTo>
                        <a:cubicBezTo>
                          <a:pt x="1512" y="12206"/>
                          <a:pt x="443" y="11136"/>
                          <a:pt x="443" y="11136"/>
                        </a:cubicBezTo>
                        <a:cubicBezTo>
                          <a:pt x="-626" y="10067"/>
                          <a:pt x="443" y="7928"/>
                          <a:pt x="1512" y="7928"/>
                        </a:cubicBezTo>
                        <a:lnTo>
                          <a:pt x="17552" y="443"/>
                        </a:lnTo>
                        <a:cubicBezTo>
                          <a:pt x="18622" y="-626"/>
                          <a:pt x="20760" y="443"/>
                          <a:pt x="20760" y="1512"/>
                        </a:cubicBezTo>
                        <a:cubicBezTo>
                          <a:pt x="21830" y="2582"/>
                          <a:pt x="20760" y="4720"/>
                          <a:pt x="19691" y="4720"/>
                        </a:cubicBezTo>
                        <a:lnTo>
                          <a:pt x="3651" y="12206"/>
                        </a:lnTo>
                        <a:cubicBezTo>
                          <a:pt x="3651" y="12206"/>
                          <a:pt x="2581" y="12206"/>
                          <a:pt x="2581" y="12206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F0502020204030204"/>
                      <a:ea typeface="阿里巴巴普惠体 2.0 55 Regular"/>
                      <a:cs typeface="+mn-cs"/>
                    </a:endParaRPr>
                  </a:p>
                </p:txBody>
              </p:sp>
              <p:sp>
                <p:nvSpPr>
                  <p:cNvPr id="312" name="任意多边形: 形状 311">
                    <a:extLst>
                      <a:ext uri="{FF2B5EF4-FFF2-40B4-BE49-F238E27FC236}">
                        <a16:creationId xmlns:a16="http://schemas.microsoft.com/office/drawing/2014/main" id="{64CBDC5A-405E-4E09-A935-CCF766A2021D}"/>
                      </a:ext>
                    </a:extLst>
                  </p:cNvPr>
                  <p:cNvSpPr/>
                  <p:nvPr/>
                </p:nvSpPr>
                <p:spPr>
                  <a:xfrm>
                    <a:off x="7385954" y="3823846"/>
                    <a:ext cx="42147" cy="22898"/>
                  </a:xfrm>
                  <a:custGeom>
                    <a:avLst/>
                    <a:gdLst>
                      <a:gd name="connsiteX0" fmla="*/ 2581 w 42147"/>
                      <a:gd name="connsiteY0" fmla="*/ 22899 h 22898"/>
                      <a:gd name="connsiteX1" fmla="*/ 443 w 42147"/>
                      <a:gd name="connsiteY1" fmla="*/ 21830 h 22898"/>
                      <a:gd name="connsiteX2" fmla="*/ 1512 w 42147"/>
                      <a:gd name="connsiteY2" fmla="*/ 18622 h 22898"/>
                      <a:gd name="connsiteX3" fmla="*/ 38939 w 42147"/>
                      <a:gd name="connsiteY3" fmla="*/ 443 h 22898"/>
                      <a:gd name="connsiteX4" fmla="*/ 42147 w 42147"/>
                      <a:gd name="connsiteY4" fmla="*/ 1512 h 22898"/>
                      <a:gd name="connsiteX5" fmla="*/ 41078 w 42147"/>
                      <a:gd name="connsiteY5" fmla="*/ 4720 h 22898"/>
                      <a:gd name="connsiteX6" fmla="*/ 3651 w 42147"/>
                      <a:gd name="connsiteY6" fmla="*/ 22899 h 22898"/>
                      <a:gd name="connsiteX7" fmla="*/ 2581 w 42147"/>
                      <a:gd name="connsiteY7" fmla="*/ 22899 h 2289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42147" h="22898">
                        <a:moveTo>
                          <a:pt x="2581" y="22899"/>
                        </a:moveTo>
                        <a:cubicBezTo>
                          <a:pt x="1512" y="22899"/>
                          <a:pt x="443" y="21830"/>
                          <a:pt x="443" y="21830"/>
                        </a:cubicBezTo>
                        <a:cubicBezTo>
                          <a:pt x="-626" y="20760"/>
                          <a:pt x="443" y="18622"/>
                          <a:pt x="1512" y="18622"/>
                        </a:cubicBezTo>
                        <a:lnTo>
                          <a:pt x="38939" y="443"/>
                        </a:lnTo>
                        <a:cubicBezTo>
                          <a:pt x="40008" y="-626"/>
                          <a:pt x="42147" y="443"/>
                          <a:pt x="42147" y="1512"/>
                        </a:cubicBezTo>
                        <a:cubicBezTo>
                          <a:pt x="42147" y="2582"/>
                          <a:pt x="42147" y="4720"/>
                          <a:pt x="41078" y="4720"/>
                        </a:cubicBezTo>
                        <a:lnTo>
                          <a:pt x="3651" y="22899"/>
                        </a:lnTo>
                        <a:cubicBezTo>
                          <a:pt x="3651" y="22899"/>
                          <a:pt x="3651" y="22899"/>
                          <a:pt x="2581" y="22899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F0502020204030204"/>
                      <a:ea typeface="阿里巴巴普惠体 2.0 55 Regular"/>
                      <a:cs typeface="+mn-cs"/>
                    </a:endParaRPr>
                  </a:p>
                </p:txBody>
              </p:sp>
              <p:sp>
                <p:nvSpPr>
                  <p:cNvPr id="313" name="任意多边形: 形状 312">
                    <a:extLst>
                      <a:ext uri="{FF2B5EF4-FFF2-40B4-BE49-F238E27FC236}">
                        <a16:creationId xmlns:a16="http://schemas.microsoft.com/office/drawing/2014/main" id="{542E6171-2E09-4512-B90C-BEBDDF274D69}"/>
                      </a:ext>
                    </a:extLst>
                  </p:cNvPr>
                  <p:cNvSpPr/>
                  <p:nvPr/>
                </p:nvSpPr>
                <p:spPr>
                  <a:xfrm>
                    <a:off x="7385954" y="3845233"/>
                    <a:ext cx="42590" cy="22898"/>
                  </a:xfrm>
                  <a:custGeom>
                    <a:avLst/>
                    <a:gdLst>
                      <a:gd name="connsiteX0" fmla="*/ 2581 w 42590"/>
                      <a:gd name="connsiteY0" fmla="*/ 22899 h 22898"/>
                      <a:gd name="connsiteX1" fmla="*/ 443 w 42590"/>
                      <a:gd name="connsiteY1" fmla="*/ 21830 h 22898"/>
                      <a:gd name="connsiteX2" fmla="*/ 1512 w 42590"/>
                      <a:gd name="connsiteY2" fmla="*/ 18622 h 22898"/>
                      <a:gd name="connsiteX3" fmla="*/ 38939 w 42590"/>
                      <a:gd name="connsiteY3" fmla="*/ 443 h 22898"/>
                      <a:gd name="connsiteX4" fmla="*/ 42147 w 42590"/>
                      <a:gd name="connsiteY4" fmla="*/ 1512 h 22898"/>
                      <a:gd name="connsiteX5" fmla="*/ 41078 w 42590"/>
                      <a:gd name="connsiteY5" fmla="*/ 4720 h 22898"/>
                      <a:gd name="connsiteX6" fmla="*/ 3651 w 42590"/>
                      <a:gd name="connsiteY6" fmla="*/ 22899 h 22898"/>
                      <a:gd name="connsiteX7" fmla="*/ 2581 w 42590"/>
                      <a:gd name="connsiteY7" fmla="*/ 22899 h 2289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42590" h="22898">
                        <a:moveTo>
                          <a:pt x="2581" y="22899"/>
                        </a:moveTo>
                        <a:cubicBezTo>
                          <a:pt x="1512" y="22899"/>
                          <a:pt x="443" y="21830"/>
                          <a:pt x="443" y="21830"/>
                        </a:cubicBezTo>
                        <a:cubicBezTo>
                          <a:pt x="-626" y="20760"/>
                          <a:pt x="443" y="18622"/>
                          <a:pt x="1512" y="18622"/>
                        </a:cubicBezTo>
                        <a:lnTo>
                          <a:pt x="38939" y="443"/>
                        </a:lnTo>
                        <a:cubicBezTo>
                          <a:pt x="40008" y="-626"/>
                          <a:pt x="42147" y="443"/>
                          <a:pt x="42147" y="1512"/>
                        </a:cubicBezTo>
                        <a:cubicBezTo>
                          <a:pt x="43216" y="2582"/>
                          <a:pt x="42147" y="4720"/>
                          <a:pt x="41078" y="4720"/>
                        </a:cubicBezTo>
                        <a:lnTo>
                          <a:pt x="3651" y="22899"/>
                        </a:lnTo>
                        <a:cubicBezTo>
                          <a:pt x="3651" y="22899"/>
                          <a:pt x="3651" y="22899"/>
                          <a:pt x="2581" y="22899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F0502020204030204"/>
                      <a:ea typeface="阿里巴巴普惠体 2.0 55 Regular"/>
                      <a:cs typeface="+mn-cs"/>
                    </a:endParaRPr>
                  </a:p>
                </p:txBody>
              </p:sp>
              <p:sp>
                <p:nvSpPr>
                  <p:cNvPr id="314" name="任意多边形: 形状 313">
                    <a:extLst>
                      <a:ext uri="{FF2B5EF4-FFF2-40B4-BE49-F238E27FC236}">
                        <a16:creationId xmlns:a16="http://schemas.microsoft.com/office/drawing/2014/main" id="{651882D9-EAF2-4211-A447-5716CD81FD9B}"/>
                      </a:ext>
                    </a:extLst>
                  </p:cNvPr>
                  <p:cNvSpPr/>
                  <p:nvPr/>
                </p:nvSpPr>
                <p:spPr>
                  <a:xfrm>
                    <a:off x="7413757" y="3865551"/>
                    <a:ext cx="13717" cy="8997"/>
                  </a:xfrm>
                  <a:custGeom>
                    <a:avLst/>
                    <a:gdLst>
                      <a:gd name="connsiteX0" fmla="*/ 2581 w 13717"/>
                      <a:gd name="connsiteY0" fmla="*/ 8998 h 8997"/>
                      <a:gd name="connsiteX1" fmla="*/ 443 w 13717"/>
                      <a:gd name="connsiteY1" fmla="*/ 7928 h 8997"/>
                      <a:gd name="connsiteX2" fmla="*/ 1512 w 13717"/>
                      <a:gd name="connsiteY2" fmla="*/ 4720 h 8997"/>
                      <a:gd name="connsiteX3" fmla="*/ 10067 w 13717"/>
                      <a:gd name="connsiteY3" fmla="*/ 443 h 8997"/>
                      <a:gd name="connsiteX4" fmla="*/ 13275 w 13717"/>
                      <a:gd name="connsiteY4" fmla="*/ 1512 h 8997"/>
                      <a:gd name="connsiteX5" fmla="*/ 12205 w 13717"/>
                      <a:gd name="connsiteY5" fmla="*/ 4720 h 8997"/>
                      <a:gd name="connsiteX6" fmla="*/ 3651 w 13717"/>
                      <a:gd name="connsiteY6" fmla="*/ 8998 h 8997"/>
                      <a:gd name="connsiteX7" fmla="*/ 2581 w 13717"/>
                      <a:gd name="connsiteY7" fmla="*/ 8998 h 899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13717" h="8997">
                        <a:moveTo>
                          <a:pt x="2581" y="8998"/>
                        </a:moveTo>
                        <a:cubicBezTo>
                          <a:pt x="1512" y="8998"/>
                          <a:pt x="443" y="7928"/>
                          <a:pt x="443" y="7928"/>
                        </a:cubicBezTo>
                        <a:cubicBezTo>
                          <a:pt x="-626" y="6859"/>
                          <a:pt x="443" y="4720"/>
                          <a:pt x="1512" y="4720"/>
                        </a:cubicBezTo>
                        <a:lnTo>
                          <a:pt x="10067" y="443"/>
                        </a:lnTo>
                        <a:cubicBezTo>
                          <a:pt x="11136" y="-626"/>
                          <a:pt x="13275" y="443"/>
                          <a:pt x="13275" y="1512"/>
                        </a:cubicBezTo>
                        <a:cubicBezTo>
                          <a:pt x="14344" y="2581"/>
                          <a:pt x="13275" y="4720"/>
                          <a:pt x="12205" y="4720"/>
                        </a:cubicBezTo>
                        <a:lnTo>
                          <a:pt x="3651" y="8998"/>
                        </a:lnTo>
                        <a:cubicBezTo>
                          <a:pt x="3651" y="8998"/>
                          <a:pt x="3651" y="8998"/>
                          <a:pt x="2581" y="8998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F0502020204030204"/>
                      <a:ea typeface="阿里巴巴普惠体 2.0 55 Regular"/>
                      <a:cs typeface="+mn-cs"/>
                    </a:endParaRPr>
                  </a:p>
                </p:txBody>
              </p:sp>
              <p:sp>
                <p:nvSpPr>
                  <p:cNvPr id="315" name="任意多边形: 形状 314">
                    <a:extLst>
                      <a:ext uri="{FF2B5EF4-FFF2-40B4-BE49-F238E27FC236}">
                        <a16:creationId xmlns:a16="http://schemas.microsoft.com/office/drawing/2014/main" id="{AC534590-CC1D-4430-AD1E-EF716210E4F4}"/>
                      </a:ext>
                    </a:extLst>
                  </p:cNvPr>
                  <p:cNvSpPr/>
                  <p:nvPr/>
                </p:nvSpPr>
                <p:spPr>
                  <a:xfrm>
                    <a:off x="7413757" y="3886937"/>
                    <a:ext cx="13717" cy="8997"/>
                  </a:xfrm>
                  <a:custGeom>
                    <a:avLst/>
                    <a:gdLst>
                      <a:gd name="connsiteX0" fmla="*/ 2581 w 13717"/>
                      <a:gd name="connsiteY0" fmla="*/ 8998 h 8997"/>
                      <a:gd name="connsiteX1" fmla="*/ 443 w 13717"/>
                      <a:gd name="connsiteY1" fmla="*/ 7928 h 8997"/>
                      <a:gd name="connsiteX2" fmla="*/ 1512 w 13717"/>
                      <a:gd name="connsiteY2" fmla="*/ 4720 h 8997"/>
                      <a:gd name="connsiteX3" fmla="*/ 10067 w 13717"/>
                      <a:gd name="connsiteY3" fmla="*/ 443 h 8997"/>
                      <a:gd name="connsiteX4" fmla="*/ 13275 w 13717"/>
                      <a:gd name="connsiteY4" fmla="*/ 1512 h 8997"/>
                      <a:gd name="connsiteX5" fmla="*/ 12205 w 13717"/>
                      <a:gd name="connsiteY5" fmla="*/ 4720 h 8997"/>
                      <a:gd name="connsiteX6" fmla="*/ 3651 w 13717"/>
                      <a:gd name="connsiteY6" fmla="*/ 8998 h 8997"/>
                      <a:gd name="connsiteX7" fmla="*/ 2581 w 13717"/>
                      <a:gd name="connsiteY7" fmla="*/ 8998 h 899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13717" h="8997">
                        <a:moveTo>
                          <a:pt x="2581" y="8998"/>
                        </a:moveTo>
                        <a:cubicBezTo>
                          <a:pt x="1512" y="8998"/>
                          <a:pt x="443" y="7928"/>
                          <a:pt x="443" y="7928"/>
                        </a:cubicBezTo>
                        <a:cubicBezTo>
                          <a:pt x="-626" y="6859"/>
                          <a:pt x="443" y="4720"/>
                          <a:pt x="1512" y="4720"/>
                        </a:cubicBezTo>
                        <a:lnTo>
                          <a:pt x="10067" y="443"/>
                        </a:lnTo>
                        <a:cubicBezTo>
                          <a:pt x="11136" y="-626"/>
                          <a:pt x="13275" y="443"/>
                          <a:pt x="13275" y="1512"/>
                        </a:cubicBezTo>
                        <a:cubicBezTo>
                          <a:pt x="14344" y="2581"/>
                          <a:pt x="13275" y="4720"/>
                          <a:pt x="12205" y="4720"/>
                        </a:cubicBezTo>
                        <a:lnTo>
                          <a:pt x="3651" y="8998"/>
                        </a:lnTo>
                        <a:cubicBezTo>
                          <a:pt x="3651" y="8998"/>
                          <a:pt x="3651" y="8998"/>
                          <a:pt x="2581" y="8998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F0502020204030204"/>
                      <a:ea typeface="阿里巴巴普惠体 2.0 55 Regular"/>
                      <a:cs typeface="+mn-cs"/>
                    </a:endParaRPr>
                  </a:p>
                </p:txBody>
              </p:sp>
              <p:sp>
                <p:nvSpPr>
                  <p:cNvPr id="316" name="任意多边形: 形状 315">
                    <a:extLst>
                      <a:ext uri="{FF2B5EF4-FFF2-40B4-BE49-F238E27FC236}">
                        <a16:creationId xmlns:a16="http://schemas.microsoft.com/office/drawing/2014/main" id="{BF2745D4-8FB6-47DD-9452-6B293E30F2A9}"/>
                      </a:ext>
                    </a:extLst>
                  </p:cNvPr>
                  <p:cNvSpPr/>
                  <p:nvPr/>
                </p:nvSpPr>
                <p:spPr>
                  <a:xfrm>
                    <a:off x="7399855" y="3907255"/>
                    <a:ext cx="27619" cy="16483"/>
                  </a:xfrm>
                  <a:custGeom>
                    <a:avLst/>
                    <a:gdLst>
                      <a:gd name="connsiteX0" fmla="*/ 2582 w 27619"/>
                      <a:gd name="connsiteY0" fmla="*/ 16483 h 16483"/>
                      <a:gd name="connsiteX1" fmla="*/ 443 w 27619"/>
                      <a:gd name="connsiteY1" fmla="*/ 15414 h 16483"/>
                      <a:gd name="connsiteX2" fmla="*/ 1512 w 27619"/>
                      <a:gd name="connsiteY2" fmla="*/ 12206 h 16483"/>
                      <a:gd name="connsiteX3" fmla="*/ 23969 w 27619"/>
                      <a:gd name="connsiteY3" fmla="*/ 443 h 16483"/>
                      <a:gd name="connsiteX4" fmla="*/ 27176 w 27619"/>
                      <a:gd name="connsiteY4" fmla="*/ 1512 h 16483"/>
                      <a:gd name="connsiteX5" fmla="*/ 26107 w 27619"/>
                      <a:gd name="connsiteY5" fmla="*/ 4720 h 16483"/>
                      <a:gd name="connsiteX6" fmla="*/ 3651 w 27619"/>
                      <a:gd name="connsiteY6" fmla="*/ 16483 h 16483"/>
                      <a:gd name="connsiteX7" fmla="*/ 2582 w 27619"/>
                      <a:gd name="connsiteY7" fmla="*/ 16483 h 1648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27619" h="16483">
                        <a:moveTo>
                          <a:pt x="2582" y="16483"/>
                        </a:moveTo>
                        <a:cubicBezTo>
                          <a:pt x="1512" y="16483"/>
                          <a:pt x="443" y="15414"/>
                          <a:pt x="443" y="15414"/>
                        </a:cubicBezTo>
                        <a:cubicBezTo>
                          <a:pt x="-626" y="14344"/>
                          <a:pt x="443" y="12206"/>
                          <a:pt x="1512" y="12206"/>
                        </a:cubicBezTo>
                        <a:lnTo>
                          <a:pt x="23969" y="443"/>
                        </a:lnTo>
                        <a:cubicBezTo>
                          <a:pt x="25038" y="-626"/>
                          <a:pt x="27176" y="443"/>
                          <a:pt x="27176" y="1512"/>
                        </a:cubicBezTo>
                        <a:cubicBezTo>
                          <a:pt x="28246" y="2581"/>
                          <a:pt x="27176" y="4720"/>
                          <a:pt x="26107" y="4720"/>
                        </a:cubicBezTo>
                        <a:lnTo>
                          <a:pt x="3651" y="16483"/>
                        </a:lnTo>
                        <a:cubicBezTo>
                          <a:pt x="3651" y="16483"/>
                          <a:pt x="3651" y="16483"/>
                          <a:pt x="2582" y="16483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F0502020204030204"/>
                      <a:ea typeface="阿里巴巴普惠体 2.0 55 Regular"/>
                      <a:cs typeface="+mn-cs"/>
                    </a:endParaRPr>
                  </a:p>
                </p:txBody>
              </p:sp>
              <p:sp>
                <p:nvSpPr>
                  <p:cNvPr id="317" name="任意多边形: 形状 316">
                    <a:extLst>
                      <a:ext uri="{FF2B5EF4-FFF2-40B4-BE49-F238E27FC236}">
                        <a16:creationId xmlns:a16="http://schemas.microsoft.com/office/drawing/2014/main" id="{9B30D566-620D-46EF-B2EC-9BFE1F8310AB}"/>
                      </a:ext>
                    </a:extLst>
                  </p:cNvPr>
                  <p:cNvSpPr/>
                  <p:nvPr/>
                </p:nvSpPr>
                <p:spPr>
                  <a:xfrm>
                    <a:off x="7399855" y="3928641"/>
                    <a:ext cx="27619" cy="16483"/>
                  </a:xfrm>
                  <a:custGeom>
                    <a:avLst/>
                    <a:gdLst>
                      <a:gd name="connsiteX0" fmla="*/ 2582 w 27619"/>
                      <a:gd name="connsiteY0" fmla="*/ 16483 h 16483"/>
                      <a:gd name="connsiteX1" fmla="*/ 443 w 27619"/>
                      <a:gd name="connsiteY1" fmla="*/ 15414 h 16483"/>
                      <a:gd name="connsiteX2" fmla="*/ 1512 w 27619"/>
                      <a:gd name="connsiteY2" fmla="*/ 12206 h 16483"/>
                      <a:gd name="connsiteX3" fmla="*/ 23969 w 27619"/>
                      <a:gd name="connsiteY3" fmla="*/ 443 h 16483"/>
                      <a:gd name="connsiteX4" fmla="*/ 27176 w 27619"/>
                      <a:gd name="connsiteY4" fmla="*/ 1512 h 16483"/>
                      <a:gd name="connsiteX5" fmla="*/ 26107 w 27619"/>
                      <a:gd name="connsiteY5" fmla="*/ 4720 h 16483"/>
                      <a:gd name="connsiteX6" fmla="*/ 3651 w 27619"/>
                      <a:gd name="connsiteY6" fmla="*/ 16483 h 16483"/>
                      <a:gd name="connsiteX7" fmla="*/ 2582 w 27619"/>
                      <a:gd name="connsiteY7" fmla="*/ 16483 h 1648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27619" h="16483">
                        <a:moveTo>
                          <a:pt x="2582" y="16483"/>
                        </a:moveTo>
                        <a:cubicBezTo>
                          <a:pt x="1512" y="16483"/>
                          <a:pt x="443" y="15414"/>
                          <a:pt x="443" y="15414"/>
                        </a:cubicBezTo>
                        <a:cubicBezTo>
                          <a:pt x="-626" y="14344"/>
                          <a:pt x="443" y="12206"/>
                          <a:pt x="1512" y="12206"/>
                        </a:cubicBezTo>
                        <a:lnTo>
                          <a:pt x="23969" y="443"/>
                        </a:lnTo>
                        <a:cubicBezTo>
                          <a:pt x="25038" y="-626"/>
                          <a:pt x="27176" y="443"/>
                          <a:pt x="27176" y="1512"/>
                        </a:cubicBezTo>
                        <a:cubicBezTo>
                          <a:pt x="28246" y="2581"/>
                          <a:pt x="27176" y="4720"/>
                          <a:pt x="26107" y="4720"/>
                        </a:cubicBezTo>
                        <a:lnTo>
                          <a:pt x="3651" y="16483"/>
                        </a:lnTo>
                        <a:cubicBezTo>
                          <a:pt x="3651" y="16483"/>
                          <a:pt x="3651" y="16483"/>
                          <a:pt x="2582" y="16483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F0502020204030204"/>
                      <a:ea typeface="阿里巴巴普惠体 2.0 55 Regular"/>
                      <a:cs typeface="+mn-cs"/>
                    </a:endParaRPr>
                  </a:p>
                </p:txBody>
              </p:sp>
            </p:grpSp>
          </p:grpSp>
          <p:grpSp>
            <p:nvGrpSpPr>
              <p:cNvPr id="230" name="图形 4">
                <a:extLst>
                  <a:ext uri="{FF2B5EF4-FFF2-40B4-BE49-F238E27FC236}">
                    <a16:creationId xmlns:a16="http://schemas.microsoft.com/office/drawing/2014/main" id="{34D09749-E99F-4745-BC4E-4A4A83B20504}"/>
                  </a:ext>
                </a:extLst>
              </p:cNvPr>
              <p:cNvGrpSpPr/>
              <p:nvPr/>
            </p:nvGrpSpPr>
            <p:grpSpPr>
              <a:xfrm>
                <a:off x="6741586" y="2921768"/>
                <a:ext cx="756021" cy="767784"/>
                <a:chOff x="6741586" y="2921768"/>
                <a:chExt cx="756021" cy="767784"/>
              </a:xfrm>
            </p:grpSpPr>
            <p:grpSp>
              <p:nvGrpSpPr>
                <p:cNvPr id="231" name="图形 4">
                  <a:extLst>
                    <a:ext uri="{FF2B5EF4-FFF2-40B4-BE49-F238E27FC236}">
                      <a16:creationId xmlns:a16="http://schemas.microsoft.com/office/drawing/2014/main" id="{81545DD4-88A0-4480-A750-81C688D9B568}"/>
                    </a:ext>
                  </a:extLst>
                </p:cNvPr>
                <p:cNvGrpSpPr/>
                <p:nvPr/>
              </p:nvGrpSpPr>
              <p:grpSpPr>
                <a:xfrm>
                  <a:off x="6741586" y="3257540"/>
                  <a:ext cx="319732" cy="319731"/>
                  <a:chOff x="6741586" y="3257540"/>
                  <a:chExt cx="319732" cy="319731"/>
                </a:xfrm>
              </p:grpSpPr>
              <p:sp>
                <p:nvSpPr>
                  <p:cNvPr id="256" name="任意多边形: 形状 255">
                    <a:extLst>
                      <a:ext uri="{FF2B5EF4-FFF2-40B4-BE49-F238E27FC236}">
                        <a16:creationId xmlns:a16="http://schemas.microsoft.com/office/drawing/2014/main" id="{2027A932-6C39-4EC7-B313-D9C942A31403}"/>
                      </a:ext>
                    </a:extLst>
                  </p:cNvPr>
                  <p:cNvSpPr/>
                  <p:nvPr/>
                </p:nvSpPr>
                <p:spPr>
                  <a:xfrm>
                    <a:off x="6741586" y="3257540"/>
                    <a:ext cx="319732" cy="160400"/>
                  </a:xfrm>
                  <a:custGeom>
                    <a:avLst/>
                    <a:gdLst>
                      <a:gd name="connsiteX0" fmla="*/ 319732 w 319732"/>
                      <a:gd name="connsiteY0" fmla="*/ 80200 h 160400"/>
                      <a:gd name="connsiteX1" fmla="*/ 160401 w 319732"/>
                      <a:gd name="connsiteY1" fmla="*/ 160401 h 160400"/>
                      <a:gd name="connsiteX2" fmla="*/ 0 w 319732"/>
                      <a:gd name="connsiteY2" fmla="*/ 80200 h 160400"/>
                      <a:gd name="connsiteX3" fmla="*/ 160401 w 319732"/>
                      <a:gd name="connsiteY3" fmla="*/ 0 h 1604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19732" h="160400">
                        <a:moveTo>
                          <a:pt x="319732" y="80200"/>
                        </a:moveTo>
                        <a:lnTo>
                          <a:pt x="160401" y="160401"/>
                        </a:lnTo>
                        <a:lnTo>
                          <a:pt x="0" y="80200"/>
                        </a:lnTo>
                        <a:lnTo>
                          <a:pt x="160401" y="0"/>
                        </a:lnTo>
                        <a:close/>
                      </a:path>
                    </a:pathLst>
                  </a:custGeom>
                  <a:solidFill>
                    <a:schemeClr val="accent1">
                      <a:lumMod val="60000"/>
                      <a:lumOff val="40000"/>
                    </a:schemeClr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F0502020204030204"/>
                      <a:ea typeface="阿里巴巴普惠体 2.0 55 Regular"/>
                      <a:cs typeface="+mn-cs"/>
                    </a:endParaRPr>
                  </a:p>
                </p:txBody>
              </p:sp>
              <p:sp>
                <p:nvSpPr>
                  <p:cNvPr id="257" name="任意多边形: 形状 256">
                    <a:extLst>
                      <a:ext uri="{FF2B5EF4-FFF2-40B4-BE49-F238E27FC236}">
                        <a16:creationId xmlns:a16="http://schemas.microsoft.com/office/drawing/2014/main" id="{69DD73F2-880F-415F-AB7D-D4301BE04067}"/>
                      </a:ext>
                    </a:extLst>
                  </p:cNvPr>
                  <p:cNvSpPr/>
                  <p:nvPr/>
                </p:nvSpPr>
                <p:spPr>
                  <a:xfrm>
                    <a:off x="6901987" y="3337741"/>
                    <a:ext cx="159331" cy="239531"/>
                  </a:xfrm>
                  <a:custGeom>
                    <a:avLst/>
                    <a:gdLst>
                      <a:gd name="connsiteX0" fmla="*/ 159332 w 159331"/>
                      <a:gd name="connsiteY0" fmla="*/ 159331 h 239531"/>
                      <a:gd name="connsiteX1" fmla="*/ 0 w 159331"/>
                      <a:gd name="connsiteY1" fmla="*/ 239532 h 239531"/>
                      <a:gd name="connsiteX2" fmla="*/ 0 w 159331"/>
                      <a:gd name="connsiteY2" fmla="*/ 80200 h 239531"/>
                      <a:gd name="connsiteX3" fmla="*/ 159332 w 159331"/>
                      <a:gd name="connsiteY3" fmla="*/ 0 h 23953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59331" h="239531">
                        <a:moveTo>
                          <a:pt x="159332" y="159331"/>
                        </a:moveTo>
                        <a:lnTo>
                          <a:pt x="0" y="239532"/>
                        </a:lnTo>
                        <a:lnTo>
                          <a:pt x="0" y="80200"/>
                        </a:lnTo>
                        <a:lnTo>
                          <a:pt x="159332" y="0"/>
                        </a:lnTo>
                        <a:close/>
                      </a:path>
                    </a:pathLst>
                  </a:custGeom>
                  <a:solidFill>
                    <a:schemeClr val="accent1"/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F0502020204030204"/>
                      <a:ea typeface="阿里巴巴普惠体 2.0 55 Regular"/>
                      <a:cs typeface="+mn-cs"/>
                    </a:endParaRPr>
                  </a:p>
                </p:txBody>
              </p:sp>
              <p:sp>
                <p:nvSpPr>
                  <p:cNvPr id="258" name="任意多边形: 形状 257">
                    <a:extLst>
                      <a:ext uri="{FF2B5EF4-FFF2-40B4-BE49-F238E27FC236}">
                        <a16:creationId xmlns:a16="http://schemas.microsoft.com/office/drawing/2014/main" id="{C92954F8-BF72-41F2-B20E-5F3FA8AC50B1}"/>
                      </a:ext>
                    </a:extLst>
                  </p:cNvPr>
                  <p:cNvSpPr/>
                  <p:nvPr/>
                </p:nvSpPr>
                <p:spPr>
                  <a:xfrm>
                    <a:off x="6741586" y="3337741"/>
                    <a:ext cx="160400" cy="239531"/>
                  </a:xfrm>
                  <a:custGeom>
                    <a:avLst/>
                    <a:gdLst>
                      <a:gd name="connsiteX0" fmla="*/ 160401 w 160400"/>
                      <a:gd name="connsiteY0" fmla="*/ 239532 h 239531"/>
                      <a:gd name="connsiteX1" fmla="*/ 0 w 160400"/>
                      <a:gd name="connsiteY1" fmla="*/ 159331 h 239531"/>
                      <a:gd name="connsiteX2" fmla="*/ 0 w 160400"/>
                      <a:gd name="connsiteY2" fmla="*/ 0 h 239531"/>
                      <a:gd name="connsiteX3" fmla="*/ 160401 w 160400"/>
                      <a:gd name="connsiteY3" fmla="*/ 80200 h 23953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60400" h="239531">
                        <a:moveTo>
                          <a:pt x="160401" y="239532"/>
                        </a:moveTo>
                        <a:lnTo>
                          <a:pt x="0" y="159331"/>
                        </a:lnTo>
                        <a:lnTo>
                          <a:pt x="0" y="0"/>
                        </a:lnTo>
                        <a:lnTo>
                          <a:pt x="160401" y="80200"/>
                        </a:lnTo>
                        <a:close/>
                      </a:path>
                    </a:pathLst>
                  </a:custGeom>
                  <a:solidFill>
                    <a:schemeClr val="accent1">
                      <a:lumMod val="75000"/>
                    </a:schemeClr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F0502020204030204"/>
                      <a:ea typeface="阿里巴巴普惠体 2.0 55 Regular"/>
                      <a:cs typeface="+mn-cs"/>
                    </a:endParaRPr>
                  </a:p>
                </p:txBody>
              </p:sp>
            </p:grpSp>
            <p:grpSp>
              <p:nvGrpSpPr>
                <p:cNvPr id="232" name="图形 4">
                  <a:extLst>
                    <a:ext uri="{FF2B5EF4-FFF2-40B4-BE49-F238E27FC236}">
                      <a16:creationId xmlns:a16="http://schemas.microsoft.com/office/drawing/2014/main" id="{1D3FC272-3F37-493F-A4F1-23352E851E3F}"/>
                    </a:ext>
                  </a:extLst>
                </p:cNvPr>
                <p:cNvGrpSpPr/>
                <p:nvPr/>
              </p:nvGrpSpPr>
              <p:grpSpPr>
                <a:xfrm>
                  <a:off x="7178945" y="3257540"/>
                  <a:ext cx="318662" cy="319731"/>
                  <a:chOff x="7178945" y="3257540"/>
                  <a:chExt cx="318662" cy="319731"/>
                </a:xfrm>
              </p:grpSpPr>
              <p:sp>
                <p:nvSpPr>
                  <p:cNvPr id="253" name="任意多边形: 形状 252">
                    <a:extLst>
                      <a:ext uri="{FF2B5EF4-FFF2-40B4-BE49-F238E27FC236}">
                        <a16:creationId xmlns:a16="http://schemas.microsoft.com/office/drawing/2014/main" id="{39AA8024-E6B0-4D03-9581-A1F968FEFCEA}"/>
                      </a:ext>
                    </a:extLst>
                  </p:cNvPr>
                  <p:cNvSpPr/>
                  <p:nvPr/>
                </p:nvSpPr>
                <p:spPr>
                  <a:xfrm>
                    <a:off x="7178945" y="3257540"/>
                    <a:ext cx="318662" cy="160400"/>
                  </a:xfrm>
                  <a:custGeom>
                    <a:avLst/>
                    <a:gdLst>
                      <a:gd name="connsiteX0" fmla="*/ 318663 w 318662"/>
                      <a:gd name="connsiteY0" fmla="*/ 80200 h 160400"/>
                      <a:gd name="connsiteX1" fmla="*/ 159331 w 318662"/>
                      <a:gd name="connsiteY1" fmla="*/ 160401 h 160400"/>
                      <a:gd name="connsiteX2" fmla="*/ 0 w 318662"/>
                      <a:gd name="connsiteY2" fmla="*/ 80200 h 160400"/>
                      <a:gd name="connsiteX3" fmla="*/ 159331 w 318662"/>
                      <a:gd name="connsiteY3" fmla="*/ 0 h 1604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18662" h="160400">
                        <a:moveTo>
                          <a:pt x="318663" y="80200"/>
                        </a:moveTo>
                        <a:lnTo>
                          <a:pt x="159331" y="160401"/>
                        </a:lnTo>
                        <a:lnTo>
                          <a:pt x="0" y="80200"/>
                        </a:lnTo>
                        <a:lnTo>
                          <a:pt x="159331" y="0"/>
                        </a:lnTo>
                        <a:close/>
                      </a:path>
                    </a:pathLst>
                  </a:custGeom>
                  <a:solidFill>
                    <a:srgbClr val="FFFDF5"/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F0502020204030204"/>
                      <a:ea typeface="阿里巴巴普惠体 2.0 55 Regular"/>
                      <a:cs typeface="+mn-cs"/>
                    </a:endParaRPr>
                  </a:p>
                </p:txBody>
              </p:sp>
              <p:sp>
                <p:nvSpPr>
                  <p:cNvPr id="254" name="任意多边形: 形状 253">
                    <a:extLst>
                      <a:ext uri="{FF2B5EF4-FFF2-40B4-BE49-F238E27FC236}">
                        <a16:creationId xmlns:a16="http://schemas.microsoft.com/office/drawing/2014/main" id="{2252C87A-A683-4DE9-8EE3-E539EBD0661B}"/>
                      </a:ext>
                    </a:extLst>
                  </p:cNvPr>
                  <p:cNvSpPr/>
                  <p:nvPr/>
                </p:nvSpPr>
                <p:spPr>
                  <a:xfrm>
                    <a:off x="7338277" y="3337741"/>
                    <a:ext cx="159331" cy="239531"/>
                  </a:xfrm>
                  <a:custGeom>
                    <a:avLst/>
                    <a:gdLst>
                      <a:gd name="connsiteX0" fmla="*/ 159331 w 159331"/>
                      <a:gd name="connsiteY0" fmla="*/ 159331 h 239531"/>
                      <a:gd name="connsiteX1" fmla="*/ 0 w 159331"/>
                      <a:gd name="connsiteY1" fmla="*/ 239532 h 239531"/>
                      <a:gd name="connsiteX2" fmla="*/ 0 w 159331"/>
                      <a:gd name="connsiteY2" fmla="*/ 80200 h 239531"/>
                      <a:gd name="connsiteX3" fmla="*/ 159331 w 159331"/>
                      <a:gd name="connsiteY3" fmla="*/ 0 h 23953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59331" h="239531">
                        <a:moveTo>
                          <a:pt x="159331" y="159331"/>
                        </a:moveTo>
                        <a:lnTo>
                          <a:pt x="0" y="239532"/>
                        </a:lnTo>
                        <a:lnTo>
                          <a:pt x="0" y="80200"/>
                        </a:lnTo>
                        <a:lnTo>
                          <a:pt x="159331" y="0"/>
                        </a:lnTo>
                        <a:close/>
                      </a:path>
                    </a:pathLst>
                  </a:custGeom>
                  <a:solidFill>
                    <a:srgbClr val="F3E5A5"/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F0502020204030204"/>
                      <a:ea typeface="阿里巴巴普惠体 2.0 55 Regular"/>
                      <a:cs typeface="+mn-cs"/>
                    </a:endParaRPr>
                  </a:p>
                </p:txBody>
              </p:sp>
              <p:sp>
                <p:nvSpPr>
                  <p:cNvPr id="255" name="任意多边形: 形状 254">
                    <a:extLst>
                      <a:ext uri="{FF2B5EF4-FFF2-40B4-BE49-F238E27FC236}">
                        <a16:creationId xmlns:a16="http://schemas.microsoft.com/office/drawing/2014/main" id="{1A12C8A8-48D7-469F-8134-FD2ED9B5ABE4}"/>
                      </a:ext>
                    </a:extLst>
                  </p:cNvPr>
                  <p:cNvSpPr/>
                  <p:nvPr/>
                </p:nvSpPr>
                <p:spPr>
                  <a:xfrm>
                    <a:off x="7178945" y="3337741"/>
                    <a:ext cx="159331" cy="239531"/>
                  </a:xfrm>
                  <a:custGeom>
                    <a:avLst/>
                    <a:gdLst>
                      <a:gd name="connsiteX0" fmla="*/ 159331 w 159331"/>
                      <a:gd name="connsiteY0" fmla="*/ 239532 h 239531"/>
                      <a:gd name="connsiteX1" fmla="*/ 0 w 159331"/>
                      <a:gd name="connsiteY1" fmla="*/ 159331 h 239531"/>
                      <a:gd name="connsiteX2" fmla="*/ 0 w 159331"/>
                      <a:gd name="connsiteY2" fmla="*/ 0 h 239531"/>
                      <a:gd name="connsiteX3" fmla="*/ 159331 w 159331"/>
                      <a:gd name="connsiteY3" fmla="*/ 80200 h 23953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59331" h="239531">
                        <a:moveTo>
                          <a:pt x="159331" y="239532"/>
                        </a:moveTo>
                        <a:lnTo>
                          <a:pt x="0" y="159331"/>
                        </a:lnTo>
                        <a:lnTo>
                          <a:pt x="0" y="0"/>
                        </a:lnTo>
                        <a:lnTo>
                          <a:pt x="159331" y="80200"/>
                        </a:lnTo>
                        <a:close/>
                      </a:path>
                    </a:pathLst>
                  </a:custGeom>
                  <a:solidFill>
                    <a:srgbClr val="F49D5B"/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F0502020204030204"/>
                      <a:ea typeface="阿里巴巴普惠体 2.0 55 Regular"/>
                      <a:cs typeface="+mn-cs"/>
                    </a:endParaRPr>
                  </a:p>
                </p:txBody>
              </p:sp>
            </p:grpSp>
            <p:grpSp>
              <p:nvGrpSpPr>
                <p:cNvPr id="233" name="图形 4">
                  <a:extLst>
                    <a:ext uri="{FF2B5EF4-FFF2-40B4-BE49-F238E27FC236}">
                      <a16:creationId xmlns:a16="http://schemas.microsoft.com/office/drawing/2014/main" id="{F286A08C-7735-48C3-B198-5F3EDDD4EB73}"/>
                    </a:ext>
                  </a:extLst>
                </p:cNvPr>
                <p:cNvGrpSpPr/>
                <p:nvPr/>
              </p:nvGrpSpPr>
              <p:grpSpPr>
                <a:xfrm>
                  <a:off x="6953315" y="3370890"/>
                  <a:ext cx="319731" cy="318662"/>
                  <a:chOff x="6953315" y="3370890"/>
                  <a:chExt cx="319731" cy="318662"/>
                </a:xfrm>
              </p:grpSpPr>
              <p:sp>
                <p:nvSpPr>
                  <p:cNvPr id="250" name="任意多边形: 形状 249">
                    <a:extLst>
                      <a:ext uri="{FF2B5EF4-FFF2-40B4-BE49-F238E27FC236}">
                        <a16:creationId xmlns:a16="http://schemas.microsoft.com/office/drawing/2014/main" id="{30910F7A-AE48-4148-8E68-65604D1B924E}"/>
                      </a:ext>
                    </a:extLst>
                  </p:cNvPr>
                  <p:cNvSpPr/>
                  <p:nvPr/>
                </p:nvSpPr>
                <p:spPr>
                  <a:xfrm>
                    <a:off x="6953315" y="3370890"/>
                    <a:ext cx="319731" cy="159331"/>
                  </a:xfrm>
                  <a:custGeom>
                    <a:avLst/>
                    <a:gdLst>
                      <a:gd name="connsiteX0" fmla="*/ 319732 w 319731"/>
                      <a:gd name="connsiteY0" fmla="*/ 79131 h 159331"/>
                      <a:gd name="connsiteX1" fmla="*/ 159331 w 319731"/>
                      <a:gd name="connsiteY1" fmla="*/ 159331 h 159331"/>
                      <a:gd name="connsiteX2" fmla="*/ 0 w 319731"/>
                      <a:gd name="connsiteY2" fmla="*/ 79131 h 159331"/>
                      <a:gd name="connsiteX3" fmla="*/ 159331 w 319731"/>
                      <a:gd name="connsiteY3" fmla="*/ 0 h 15933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19731" h="159331">
                        <a:moveTo>
                          <a:pt x="319732" y="79131"/>
                        </a:moveTo>
                        <a:lnTo>
                          <a:pt x="159331" y="159331"/>
                        </a:lnTo>
                        <a:lnTo>
                          <a:pt x="0" y="79131"/>
                        </a:lnTo>
                        <a:lnTo>
                          <a:pt x="159331" y="0"/>
                        </a:lnTo>
                        <a:close/>
                      </a:path>
                    </a:pathLst>
                  </a:custGeom>
                  <a:solidFill>
                    <a:schemeClr val="accent1">
                      <a:lumMod val="60000"/>
                      <a:lumOff val="40000"/>
                    </a:schemeClr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F0502020204030204"/>
                      <a:ea typeface="阿里巴巴普惠体 2.0 55 Regular"/>
                      <a:cs typeface="+mn-cs"/>
                    </a:endParaRPr>
                  </a:p>
                </p:txBody>
              </p:sp>
              <p:sp>
                <p:nvSpPr>
                  <p:cNvPr id="251" name="任意多边形: 形状 250">
                    <a:extLst>
                      <a:ext uri="{FF2B5EF4-FFF2-40B4-BE49-F238E27FC236}">
                        <a16:creationId xmlns:a16="http://schemas.microsoft.com/office/drawing/2014/main" id="{6838CA17-9367-44F4-9C45-8391C0977D5E}"/>
                      </a:ext>
                    </a:extLst>
                  </p:cNvPr>
                  <p:cNvSpPr/>
                  <p:nvPr/>
                </p:nvSpPr>
                <p:spPr>
                  <a:xfrm>
                    <a:off x="7112646" y="3450021"/>
                    <a:ext cx="160400" cy="239531"/>
                  </a:xfrm>
                  <a:custGeom>
                    <a:avLst/>
                    <a:gdLst>
                      <a:gd name="connsiteX0" fmla="*/ 160401 w 160400"/>
                      <a:gd name="connsiteY0" fmla="*/ 160401 h 239531"/>
                      <a:gd name="connsiteX1" fmla="*/ 0 w 160400"/>
                      <a:gd name="connsiteY1" fmla="*/ 239532 h 239531"/>
                      <a:gd name="connsiteX2" fmla="*/ 0 w 160400"/>
                      <a:gd name="connsiteY2" fmla="*/ 80200 h 239531"/>
                      <a:gd name="connsiteX3" fmla="*/ 160401 w 160400"/>
                      <a:gd name="connsiteY3" fmla="*/ 0 h 23953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60400" h="239531">
                        <a:moveTo>
                          <a:pt x="160401" y="160401"/>
                        </a:moveTo>
                        <a:lnTo>
                          <a:pt x="0" y="239532"/>
                        </a:lnTo>
                        <a:lnTo>
                          <a:pt x="0" y="80200"/>
                        </a:lnTo>
                        <a:lnTo>
                          <a:pt x="160401" y="0"/>
                        </a:lnTo>
                        <a:close/>
                      </a:path>
                    </a:pathLst>
                  </a:custGeom>
                  <a:solidFill>
                    <a:schemeClr val="accent1"/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F0502020204030204"/>
                      <a:ea typeface="阿里巴巴普惠体 2.0 55 Regular"/>
                      <a:cs typeface="+mn-cs"/>
                    </a:endParaRPr>
                  </a:p>
                </p:txBody>
              </p:sp>
              <p:sp>
                <p:nvSpPr>
                  <p:cNvPr id="252" name="任意多边形: 形状 251">
                    <a:extLst>
                      <a:ext uri="{FF2B5EF4-FFF2-40B4-BE49-F238E27FC236}">
                        <a16:creationId xmlns:a16="http://schemas.microsoft.com/office/drawing/2014/main" id="{B3FC15DA-9E15-40F8-BDF6-89B935611045}"/>
                      </a:ext>
                    </a:extLst>
                  </p:cNvPr>
                  <p:cNvSpPr/>
                  <p:nvPr/>
                </p:nvSpPr>
                <p:spPr>
                  <a:xfrm>
                    <a:off x="6953315" y="3450021"/>
                    <a:ext cx="159331" cy="239531"/>
                  </a:xfrm>
                  <a:custGeom>
                    <a:avLst/>
                    <a:gdLst>
                      <a:gd name="connsiteX0" fmla="*/ 159331 w 159331"/>
                      <a:gd name="connsiteY0" fmla="*/ 239532 h 239531"/>
                      <a:gd name="connsiteX1" fmla="*/ 0 w 159331"/>
                      <a:gd name="connsiteY1" fmla="*/ 160401 h 239531"/>
                      <a:gd name="connsiteX2" fmla="*/ 0 w 159331"/>
                      <a:gd name="connsiteY2" fmla="*/ 0 h 239531"/>
                      <a:gd name="connsiteX3" fmla="*/ 159331 w 159331"/>
                      <a:gd name="connsiteY3" fmla="*/ 80200 h 23953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59331" h="239531">
                        <a:moveTo>
                          <a:pt x="159331" y="239532"/>
                        </a:moveTo>
                        <a:lnTo>
                          <a:pt x="0" y="160401"/>
                        </a:lnTo>
                        <a:lnTo>
                          <a:pt x="0" y="0"/>
                        </a:lnTo>
                        <a:lnTo>
                          <a:pt x="159331" y="80200"/>
                        </a:lnTo>
                        <a:close/>
                      </a:path>
                    </a:pathLst>
                  </a:custGeom>
                  <a:solidFill>
                    <a:schemeClr val="accent1">
                      <a:lumMod val="75000"/>
                    </a:schemeClr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F0502020204030204"/>
                      <a:ea typeface="阿里巴巴普惠体 2.0 55 Regular"/>
                      <a:cs typeface="+mn-cs"/>
                    </a:endParaRPr>
                  </a:p>
                </p:txBody>
              </p:sp>
            </p:grpSp>
            <p:grpSp>
              <p:nvGrpSpPr>
                <p:cNvPr id="234" name="图形 4">
                  <a:extLst>
                    <a:ext uri="{FF2B5EF4-FFF2-40B4-BE49-F238E27FC236}">
                      <a16:creationId xmlns:a16="http://schemas.microsoft.com/office/drawing/2014/main" id="{FA05AE40-4FA5-4543-9A94-867FC08D7E05}"/>
                    </a:ext>
                  </a:extLst>
                </p:cNvPr>
                <p:cNvGrpSpPr/>
                <p:nvPr/>
              </p:nvGrpSpPr>
              <p:grpSpPr>
                <a:xfrm>
                  <a:off x="6953315" y="2921768"/>
                  <a:ext cx="319731" cy="318662"/>
                  <a:chOff x="6953315" y="2921768"/>
                  <a:chExt cx="319731" cy="318662"/>
                </a:xfrm>
              </p:grpSpPr>
              <p:sp>
                <p:nvSpPr>
                  <p:cNvPr id="247" name="任意多边形: 形状 246">
                    <a:extLst>
                      <a:ext uri="{FF2B5EF4-FFF2-40B4-BE49-F238E27FC236}">
                        <a16:creationId xmlns:a16="http://schemas.microsoft.com/office/drawing/2014/main" id="{A87090BC-AB22-4134-8E2D-D0DBF2CFBAA7}"/>
                      </a:ext>
                    </a:extLst>
                  </p:cNvPr>
                  <p:cNvSpPr/>
                  <p:nvPr/>
                </p:nvSpPr>
                <p:spPr>
                  <a:xfrm>
                    <a:off x="6953315" y="2921768"/>
                    <a:ext cx="319731" cy="159331"/>
                  </a:xfrm>
                  <a:custGeom>
                    <a:avLst/>
                    <a:gdLst>
                      <a:gd name="connsiteX0" fmla="*/ 319732 w 319731"/>
                      <a:gd name="connsiteY0" fmla="*/ 79131 h 159331"/>
                      <a:gd name="connsiteX1" fmla="*/ 159331 w 319731"/>
                      <a:gd name="connsiteY1" fmla="*/ 159331 h 159331"/>
                      <a:gd name="connsiteX2" fmla="*/ 0 w 319731"/>
                      <a:gd name="connsiteY2" fmla="*/ 79131 h 159331"/>
                      <a:gd name="connsiteX3" fmla="*/ 159331 w 319731"/>
                      <a:gd name="connsiteY3" fmla="*/ 0 h 15933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19731" h="159331">
                        <a:moveTo>
                          <a:pt x="319732" y="79131"/>
                        </a:moveTo>
                        <a:lnTo>
                          <a:pt x="159331" y="159331"/>
                        </a:lnTo>
                        <a:lnTo>
                          <a:pt x="0" y="79131"/>
                        </a:lnTo>
                        <a:lnTo>
                          <a:pt x="159331" y="0"/>
                        </a:lnTo>
                        <a:close/>
                      </a:path>
                    </a:pathLst>
                  </a:custGeom>
                  <a:solidFill>
                    <a:schemeClr val="accent1">
                      <a:lumMod val="60000"/>
                      <a:lumOff val="40000"/>
                    </a:schemeClr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F0502020204030204"/>
                      <a:ea typeface="阿里巴巴普惠体 2.0 55 Regular"/>
                      <a:cs typeface="+mn-cs"/>
                    </a:endParaRPr>
                  </a:p>
                </p:txBody>
              </p:sp>
              <p:sp>
                <p:nvSpPr>
                  <p:cNvPr id="248" name="任意多边形: 形状 247">
                    <a:extLst>
                      <a:ext uri="{FF2B5EF4-FFF2-40B4-BE49-F238E27FC236}">
                        <a16:creationId xmlns:a16="http://schemas.microsoft.com/office/drawing/2014/main" id="{0FC5ACC3-6A1F-483B-BEC3-0DEA1BA96F1C}"/>
                      </a:ext>
                    </a:extLst>
                  </p:cNvPr>
                  <p:cNvSpPr/>
                  <p:nvPr/>
                </p:nvSpPr>
                <p:spPr>
                  <a:xfrm>
                    <a:off x="7112646" y="3000899"/>
                    <a:ext cx="160400" cy="239531"/>
                  </a:xfrm>
                  <a:custGeom>
                    <a:avLst/>
                    <a:gdLst>
                      <a:gd name="connsiteX0" fmla="*/ 160401 w 160400"/>
                      <a:gd name="connsiteY0" fmla="*/ 160401 h 239531"/>
                      <a:gd name="connsiteX1" fmla="*/ 0 w 160400"/>
                      <a:gd name="connsiteY1" fmla="*/ 239532 h 239531"/>
                      <a:gd name="connsiteX2" fmla="*/ 0 w 160400"/>
                      <a:gd name="connsiteY2" fmla="*/ 80200 h 239531"/>
                      <a:gd name="connsiteX3" fmla="*/ 160401 w 160400"/>
                      <a:gd name="connsiteY3" fmla="*/ 0 h 23953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60400" h="239531">
                        <a:moveTo>
                          <a:pt x="160401" y="160401"/>
                        </a:moveTo>
                        <a:lnTo>
                          <a:pt x="0" y="239532"/>
                        </a:lnTo>
                        <a:lnTo>
                          <a:pt x="0" y="80200"/>
                        </a:lnTo>
                        <a:lnTo>
                          <a:pt x="160401" y="0"/>
                        </a:lnTo>
                        <a:close/>
                      </a:path>
                    </a:pathLst>
                  </a:custGeom>
                  <a:solidFill>
                    <a:schemeClr val="accent1"/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F0502020204030204"/>
                      <a:ea typeface="阿里巴巴普惠体 2.0 55 Regular"/>
                      <a:cs typeface="+mn-cs"/>
                    </a:endParaRPr>
                  </a:p>
                </p:txBody>
              </p:sp>
              <p:sp>
                <p:nvSpPr>
                  <p:cNvPr id="249" name="任意多边形: 形状 248">
                    <a:extLst>
                      <a:ext uri="{FF2B5EF4-FFF2-40B4-BE49-F238E27FC236}">
                        <a16:creationId xmlns:a16="http://schemas.microsoft.com/office/drawing/2014/main" id="{EDDB47A3-5AB7-4090-88C0-EC7D97B30116}"/>
                      </a:ext>
                    </a:extLst>
                  </p:cNvPr>
                  <p:cNvSpPr/>
                  <p:nvPr/>
                </p:nvSpPr>
                <p:spPr>
                  <a:xfrm>
                    <a:off x="6953315" y="3000899"/>
                    <a:ext cx="159331" cy="239531"/>
                  </a:xfrm>
                  <a:custGeom>
                    <a:avLst/>
                    <a:gdLst>
                      <a:gd name="connsiteX0" fmla="*/ 159331 w 159331"/>
                      <a:gd name="connsiteY0" fmla="*/ 239532 h 239531"/>
                      <a:gd name="connsiteX1" fmla="*/ 0 w 159331"/>
                      <a:gd name="connsiteY1" fmla="*/ 160401 h 239531"/>
                      <a:gd name="connsiteX2" fmla="*/ 0 w 159331"/>
                      <a:gd name="connsiteY2" fmla="*/ 0 h 239531"/>
                      <a:gd name="connsiteX3" fmla="*/ 159331 w 159331"/>
                      <a:gd name="connsiteY3" fmla="*/ 80200 h 23953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59331" h="239531">
                        <a:moveTo>
                          <a:pt x="159331" y="239532"/>
                        </a:moveTo>
                        <a:lnTo>
                          <a:pt x="0" y="160401"/>
                        </a:lnTo>
                        <a:lnTo>
                          <a:pt x="0" y="0"/>
                        </a:lnTo>
                        <a:lnTo>
                          <a:pt x="159331" y="80200"/>
                        </a:lnTo>
                        <a:close/>
                      </a:path>
                    </a:pathLst>
                  </a:custGeom>
                  <a:solidFill>
                    <a:schemeClr val="accent1">
                      <a:lumMod val="75000"/>
                    </a:schemeClr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F0502020204030204"/>
                      <a:ea typeface="阿里巴巴普惠体 2.0 55 Regular"/>
                      <a:cs typeface="+mn-cs"/>
                    </a:endParaRPr>
                  </a:p>
                </p:txBody>
              </p:sp>
            </p:grpSp>
            <p:grpSp>
              <p:nvGrpSpPr>
                <p:cNvPr id="235" name="图形 4">
                  <a:extLst>
                    <a:ext uri="{FF2B5EF4-FFF2-40B4-BE49-F238E27FC236}">
                      <a16:creationId xmlns:a16="http://schemas.microsoft.com/office/drawing/2014/main" id="{826612C2-A1CD-430B-98B0-51342539E459}"/>
                    </a:ext>
                  </a:extLst>
                </p:cNvPr>
                <p:cNvGrpSpPr/>
                <p:nvPr/>
              </p:nvGrpSpPr>
              <p:grpSpPr>
                <a:xfrm>
                  <a:off x="7178945" y="3032979"/>
                  <a:ext cx="318662" cy="319731"/>
                  <a:chOff x="7178945" y="3032979"/>
                  <a:chExt cx="318662" cy="319731"/>
                </a:xfrm>
              </p:grpSpPr>
              <p:sp>
                <p:nvSpPr>
                  <p:cNvPr id="244" name="任意多边形: 形状 243">
                    <a:extLst>
                      <a:ext uri="{FF2B5EF4-FFF2-40B4-BE49-F238E27FC236}">
                        <a16:creationId xmlns:a16="http://schemas.microsoft.com/office/drawing/2014/main" id="{98474C3E-BB1D-4D95-881D-7AA0EB942BAA}"/>
                      </a:ext>
                    </a:extLst>
                  </p:cNvPr>
                  <p:cNvSpPr/>
                  <p:nvPr/>
                </p:nvSpPr>
                <p:spPr>
                  <a:xfrm>
                    <a:off x="7178945" y="3032979"/>
                    <a:ext cx="318662" cy="160400"/>
                  </a:xfrm>
                  <a:custGeom>
                    <a:avLst/>
                    <a:gdLst>
                      <a:gd name="connsiteX0" fmla="*/ 318663 w 318662"/>
                      <a:gd name="connsiteY0" fmla="*/ 80200 h 160400"/>
                      <a:gd name="connsiteX1" fmla="*/ 159331 w 318662"/>
                      <a:gd name="connsiteY1" fmla="*/ 160401 h 160400"/>
                      <a:gd name="connsiteX2" fmla="*/ 0 w 318662"/>
                      <a:gd name="connsiteY2" fmla="*/ 80200 h 160400"/>
                      <a:gd name="connsiteX3" fmla="*/ 159331 w 318662"/>
                      <a:gd name="connsiteY3" fmla="*/ 0 h 1604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18662" h="160400">
                        <a:moveTo>
                          <a:pt x="318663" y="80200"/>
                        </a:moveTo>
                        <a:lnTo>
                          <a:pt x="159331" y="160401"/>
                        </a:lnTo>
                        <a:lnTo>
                          <a:pt x="0" y="80200"/>
                        </a:lnTo>
                        <a:lnTo>
                          <a:pt x="159331" y="0"/>
                        </a:lnTo>
                        <a:close/>
                      </a:path>
                    </a:pathLst>
                  </a:custGeom>
                  <a:solidFill>
                    <a:schemeClr val="accent1">
                      <a:lumMod val="60000"/>
                      <a:lumOff val="40000"/>
                    </a:schemeClr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F0502020204030204"/>
                      <a:ea typeface="阿里巴巴普惠体 2.0 55 Regular"/>
                      <a:cs typeface="+mn-cs"/>
                    </a:endParaRPr>
                  </a:p>
                </p:txBody>
              </p:sp>
              <p:sp>
                <p:nvSpPr>
                  <p:cNvPr id="245" name="任意多边形: 形状 244">
                    <a:extLst>
                      <a:ext uri="{FF2B5EF4-FFF2-40B4-BE49-F238E27FC236}">
                        <a16:creationId xmlns:a16="http://schemas.microsoft.com/office/drawing/2014/main" id="{4411EC46-4D3E-4002-BCDB-8F566AACCCCA}"/>
                      </a:ext>
                    </a:extLst>
                  </p:cNvPr>
                  <p:cNvSpPr/>
                  <p:nvPr/>
                </p:nvSpPr>
                <p:spPr>
                  <a:xfrm>
                    <a:off x="7338277" y="3113180"/>
                    <a:ext cx="159331" cy="239531"/>
                  </a:xfrm>
                  <a:custGeom>
                    <a:avLst/>
                    <a:gdLst>
                      <a:gd name="connsiteX0" fmla="*/ 159331 w 159331"/>
                      <a:gd name="connsiteY0" fmla="*/ 159331 h 239531"/>
                      <a:gd name="connsiteX1" fmla="*/ 0 w 159331"/>
                      <a:gd name="connsiteY1" fmla="*/ 239532 h 239531"/>
                      <a:gd name="connsiteX2" fmla="*/ 0 w 159331"/>
                      <a:gd name="connsiteY2" fmla="*/ 80200 h 239531"/>
                      <a:gd name="connsiteX3" fmla="*/ 159331 w 159331"/>
                      <a:gd name="connsiteY3" fmla="*/ 0 h 23953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59331" h="239531">
                        <a:moveTo>
                          <a:pt x="159331" y="159331"/>
                        </a:moveTo>
                        <a:lnTo>
                          <a:pt x="0" y="239532"/>
                        </a:lnTo>
                        <a:lnTo>
                          <a:pt x="0" y="80200"/>
                        </a:lnTo>
                        <a:lnTo>
                          <a:pt x="159331" y="0"/>
                        </a:lnTo>
                        <a:close/>
                      </a:path>
                    </a:pathLst>
                  </a:custGeom>
                  <a:solidFill>
                    <a:srgbClr val="F3E5A5"/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F0502020204030204"/>
                      <a:ea typeface="阿里巴巴普惠体 2.0 55 Regular"/>
                      <a:cs typeface="+mn-cs"/>
                    </a:endParaRPr>
                  </a:p>
                </p:txBody>
              </p:sp>
              <p:sp>
                <p:nvSpPr>
                  <p:cNvPr id="246" name="任意多边形: 形状 245">
                    <a:extLst>
                      <a:ext uri="{FF2B5EF4-FFF2-40B4-BE49-F238E27FC236}">
                        <a16:creationId xmlns:a16="http://schemas.microsoft.com/office/drawing/2014/main" id="{AC8D7141-2724-4885-A8CF-2D37F973B0F9}"/>
                      </a:ext>
                    </a:extLst>
                  </p:cNvPr>
                  <p:cNvSpPr/>
                  <p:nvPr/>
                </p:nvSpPr>
                <p:spPr>
                  <a:xfrm>
                    <a:off x="7178945" y="3113180"/>
                    <a:ext cx="159331" cy="239531"/>
                  </a:xfrm>
                  <a:custGeom>
                    <a:avLst/>
                    <a:gdLst>
                      <a:gd name="connsiteX0" fmla="*/ 159331 w 159331"/>
                      <a:gd name="connsiteY0" fmla="*/ 239532 h 239531"/>
                      <a:gd name="connsiteX1" fmla="*/ 0 w 159331"/>
                      <a:gd name="connsiteY1" fmla="*/ 159331 h 239531"/>
                      <a:gd name="connsiteX2" fmla="*/ 0 w 159331"/>
                      <a:gd name="connsiteY2" fmla="*/ 0 h 239531"/>
                      <a:gd name="connsiteX3" fmla="*/ 159331 w 159331"/>
                      <a:gd name="connsiteY3" fmla="*/ 80200 h 23953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59331" h="239531">
                        <a:moveTo>
                          <a:pt x="159331" y="239532"/>
                        </a:moveTo>
                        <a:lnTo>
                          <a:pt x="0" y="159331"/>
                        </a:lnTo>
                        <a:lnTo>
                          <a:pt x="0" y="0"/>
                        </a:lnTo>
                        <a:lnTo>
                          <a:pt x="159331" y="80200"/>
                        </a:lnTo>
                        <a:close/>
                      </a:path>
                    </a:pathLst>
                  </a:custGeom>
                  <a:solidFill>
                    <a:schemeClr val="accent1">
                      <a:lumMod val="75000"/>
                    </a:schemeClr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F0502020204030204"/>
                      <a:ea typeface="阿里巴巴普惠体 2.0 55 Regular"/>
                      <a:cs typeface="+mn-cs"/>
                    </a:endParaRPr>
                  </a:p>
                </p:txBody>
              </p:sp>
            </p:grpSp>
            <p:grpSp>
              <p:nvGrpSpPr>
                <p:cNvPr id="236" name="图形 4">
                  <a:extLst>
                    <a:ext uri="{FF2B5EF4-FFF2-40B4-BE49-F238E27FC236}">
                      <a16:creationId xmlns:a16="http://schemas.microsoft.com/office/drawing/2014/main" id="{8034A3C9-A15A-46E6-82EC-FB7990C1AF23}"/>
                    </a:ext>
                  </a:extLst>
                </p:cNvPr>
                <p:cNvGrpSpPr/>
                <p:nvPr/>
              </p:nvGrpSpPr>
              <p:grpSpPr>
                <a:xfrm>
                  <a:off x="6741586" y="3032979"/>
                  <a:ext cx="319732" cy="319731"/>
                  <a:chOff x="6741586" y="3032979"/>
                  <a:chExt cx="319732" cy="319731"/>
                </a:xfrm>
              </p:grpSpPr>
              <p:sp>
                <p:nvSpPr>
                  <p:cNvPr id="241" name="任意多边形: 形状 240">
                    <a:extLst>
                      <a:ext uri="{FF2B5EF4-FFF2-40B4-BE49-F238E27FC236}">
                        <a16:creationId xmlns:a16="http://schemas.microsoft.com/office/drawing/2014/main" id="{9989ABE3-634B-42E7-9682-8A6DF6B8DF0A}"/>
                      </a:ext>
                    </a:extLst>
                  </p:cNvPr>
                  <p:cNvSpPr/>
                  <p:nvPr/>
                </p:nvSpPr>
                <p:spPr>
                  <a:xfrm>
                    <a:off x="6741586" y="3032979"/>
                    <a:ext cx="319732" cy="160400"/>
                  </a:xfrm>
                  <a:custGeom>
                    <a:avLst/>
                    <a:gdLst>
                      <a:gd name="connsiteX0" fmla="*/ 319732 w 319732"/>
                      <a:gd name="connsiteY0" fmla="*/ 80200 h 160400"/>
                      <a:gd name="connsiteX1" fmla="*/ 160401 w 319732"/>
                      <a:gd name="connsiteY1" fmla="*/ 160401 h 160400"/>
                      <a:gd name="connsiteX2" fmla="*/ 0 w 319732"/>
                      <a:gd name="connsiteY2" fmla="*/ 80200 h 160400"/>
                      <a:gd name="connsiteX3" fmla="*/ 160401 w 319732"/>
                      <a:gd name="connsiteY3" fmla="*/ 0 h 1604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19732" h="160400">
                        <a:moveTo>
                          <a:pt x="319732" y="80200"/>
                        </a:moveTo>
                        <a:lnTo>
                          <a:pt x="160401" y="160401"/>
                        </a:lnTo>
                        <a:lnTo>
                          <a:pt x="0" y="80200"/>
                        </a:lnTo>
                        <a:lnTo>
                          <a:pt x="160401" y="0"/>
                        </a:lnTo>
                        <a:close/>
                      </a:path>
                    </a:pathLst>
                  </a:custGeom>
                  <a:solidFill>
                    <a:schemeClr val="accent1">
                      <a:lumMod val="60000"/>
                      <a:lumOff val="40000"/>
                    </a:schemeClr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F0502020204030204"/>
                      <a:ea typeface="阿里巴巴普惠体 2.0 55 Regular"/>
                      <a:cs typeface="+mn-cs"/>
                    </a:endParaRPr>
                  </a:p>
                </p:txBody>
              </p:sp>
              <p:sp>
                <p:nvSpPr>
                  <p:cNvPr id="242" name="任意多边形: 形状 241">
                    <a:extLst>
                      <a:ext uri="{FF2B5EF4-FFF2-40B4-BE49-F238E27FC236}">
                        <a16:creationId xmlns:a16="http://schemas.microsoft.com/office/drawing/2014/main" id="{427C6B0C-AA70-42EF-8F59-BEE0D3FB8EEF}"/>
                      </a:ext>
                    </a:extLst>
                  </p:cNvPr>
                  <p:cNvSpPr/>
                  <p:nvPr/>
                </p:nvSpPr>
                <p:spPr>
                  <a:xfrm>
                    <a:off x="6901987" y="3113180"/>
                    <a:ext cx="159331" cy="239531"/>
                  </a:xfrm>
                  <a:custGeom>
                    <a:avLst/>
                    <a:gdLst>
                      <a:gd name="connsiteX0" fmla="*/ 159332 w 159331"/>
                      <a:gd name="connsiteY0" fmla="*/ 159331 h 239531"/>
                      <a:gd name="connsiteX1" fmla="*/ 0 w 159331"/>
                      <a:gd name="connsiteY1" fmla="*/ 239532 h 239531"/>
                      <a:gd name="connsiteX2" fmla="*/ 0 w 159331"/>
                      <a:gd name="connsiteY2" fmla="*/ 80200 h 239531"/>
                      <a:gd name="connsiteX3" fmla="*/ 159332 w 159331"/>
                      <a:gd name="connsiteY3" fmla="*/ 0 h 23953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59331" h="239531">
                        <a:moveTo>
                          <a:pt x="159332" y="159331"/>
                        </a:moveTo>
                        <a:lnTo>
                          <a:pt x="0" y="239532"/>
                        </a:lnTo>
                        <a:lnTo>
                          <a:pt x="0" y="80200"/>
                        </a:lnTo>
                        <a:lnTo>
                          <a:pt x="159332" y="0"/>
                        </a:lnTo>
                        <a:close/>
                      </a:path>
                    </a:pathLst>
                  </a:custGeom>
                  <a:solidFill>
                    <a:schemeClr val="accent1"/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F0502020204030204"/>
                      <a:ea typeface="阿里巴巴普惠体 2.0 55 Regular"/>
                      <a:cs typeface="+mn-cs"/>
                    </a:endParaRPr>
                  </a:p>
                </p:txBody>
              </p:sp>
              <p:sp>
                <p:nvSpPr>
                  <p:cNvPr id="243" name="任意多边形: 形状 242">
                    <a:extLst>
                      <a:ext uri="{FF2B5EF4-FFF2-40B4-BE49-F238E27FC236}">
                        <a16:creationId xmlns:a16="http://schemas.microsoft.com/office/drawing/2014/main" id="{FDA09953-D210-44AD-94FA-0A989D8BAC91}"/>
                      </a:ext>
                    </a:extLst>
                  </p:cNvPr>
                  <p:cNvSpPr/>
                  <p:nvPr/>
                </p:nvSpPr>
                <p:spPr>
                  <a:xfrm>
                    <a:off x="6741586" y="3113180"/>
                    <a:ext cx="160400" cy="239531"/>
                  </a:xfrm>
                  <a:custGeom>
                    <a:avLst/>
                    <a:gdLst>
                      <a:gd name="connsiteX0" fmla="*/ 160401 w 160400"/>
                      <a:gd name="connsiteY0" fmla="*/ 239532 h 239531"/>
                      <a:gd name="connsiteX1" fmla="*/ 0 w 160400"/>
                      <a:gd name="connsiteY1" fmla="*/ 159331 h 239531"/>
                      <a:gd name="connsiteX2" fmla="*/ 0 w 160400"/>
                      <a:gd name="connsiteY2" fmla="*/ 0 h 239531"/>
                      <a:gd name="connsiteX3" fmla="*/ 160401 w 160400"/>
                      <a:gd name="connsiteY3" fmla="*/ 80200 h 23953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60400" h="239531">
                        <a:moveTo>
                          <a:pt x="160401" y="239532"/>
                        </a:moveTo>
                        <a:lnTo>
                          <a:pt x="0" y="159331"/>
                        </a:lnTo>
                        <a:lnTo>
                          <a:pt x="0" y="0"/>
                        </a:lnTo>
                        <a:lnTo>
                          <a:pt x="160401" y="80200"/>
                        </a:lnTo>
                        <a:close/>
                      </a:path>
                    </a:pathLst>
                  </a:custGeom>
                  <a:solidFill>
                    <a:schemeClr val="accent1">
                      <a:lumMod val="75000"/>
                    </a:schemeClr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F0502020204030204"/>
                      <a:ea typeface="阿里巴巴普惠体 2.0 55 Regular"/>
                      <a:cs typeface="+mn-cs"/>
                    </a:endParaRPr>
                  </a:p>
                </p:txBody>
              </p:sp>
            </p:grpSp>
            <p:grpSp>
              <p:nvGrpSpPr>
                <p:cNvPr id="237" name="图形 4">
                  <a:extLst>
                    <a:ext uri="{FF2B5EF4-FFF2-40B4-BE49-F238E27FC236}">
                      <a16:creationId xmlns:a16="http://schemas.microsoft.com/office/drawing/2014/main" id="{7C39BADA-6215-44C3-9A4B-796D5F4FA2C8}"/>
                    </a:ext>
                  </a:extLst>
                </p:cNvPr>
                <p:cNvGrpSpPr/>
                <p:nvPr/>
              </p:nvGrpSpPr>
              <p:grpSpPr>
                <a:xfrm>
                  <a:off x="6953315" y="3146329"/>
                  <a:ext cx="319731" cy="318662"/>
                  <a:chOff x="6953315" y="3146329"/>
                  <a:chExt cx="319731" cy="318662"/>
                </a:xfrm>
              </p:grpSpPr>
              <p:sp>
                <p:nvSpPr>
                  <p:cNvPr id="238" name="任意多边形: 形状 237">
                    <a:extLst>
                      <a:ext uri="{FF2B5EF4-FFF2-40B4-BE49-F238E27FC236}">
                        <a16:creationId xmlns:a16="http://schemas.microsoft.com/office/drawing/2014/main" id="{09A333DF-3A49-4572-BF77-7D52B25C8557}"/>
                      </a:ext>
                    </a:extLst>
                  </p:cNvPr>
                  <p:cNvSpPr/>
                  <p:nvPr/>
                </p:nvSpPr>
                <p:spPr>
                  <a:xfrm>
                    <a:off x="6953315" y="3146329"/>
                    <a:ext cx="319731" cy="159331"/>
                  </a:xfrm>
                  <a:custGeom>
                    <a:avLst/>
                    <a:gdLst>
                      <a:gd name="connsiteX0" fmla="*/ 319732 w 319731"/>
                      <a:gd name="connsiteY0" fmla="*/ 79131 h 159331"/>
                      <a:gd name="connsiteX1" fmla="*/ 159331 w 319731"/>
                      <a:gd name="connsiteY1" fmla="*/ 159331 h 159331"/>
                      <a:gd name="connsiteX2" fmla="*/ 0 w 319731"/>
                      <a:gd name="connsiteY2" fmla="*/ 79131 h 159331"/>
                      <a:gd name="connsiteX3" fmla="*/ 159331 w 319731"/>
                      <a:gd name="connsiteY3" fmla="*/ 0 h 15933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19731" h="159331">
                        <a:moveTo>
                          <a:pt x="319732" y="79131"/>
                        </a:moveTo>
                        <a:lnTo>
                          <a:pt x="159331" y="159331"/>
                        </a:lnTo>
                        <a:lnTo>
                          <a:pt x="0" y="79131"/>
                        </a:lnTo>
                        <a:lnTo>
                          <a:pt x="159331" y="0"/>
                        </a:lnTo>
                        <a:close/>
                      </a:path>
                    </a:pathLst>
                  </a:custGeom>
                  <a:solidFill>
                    <a:schemeClr val="accent1">
                      <a:lumMod val="60000"/>
                      <a:lumOff val="40000"/>
                    </a:schemeClr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F0502020204030204"/>
                      <a:ea typeface="阿里巴巴普惠体 2.0 55 Regular"/>
                      <a:cs typeface="+mn-cs"/>
                    </a:endParaRPr>
                  </a:p>
                </p:txBody>
              </p:sp>
              <p:sp>
                <p:nvSpPr>
                  <p:cNvPr id="239" name="任意多边形: 形状 238">
                    <a:extLst>
                      <a:ext uri="{FF2B5EF4-FFF2-40B4-BE49-F238E27FC236}">
                        <a16:creationId xmlns:a16="http://schemas.microsoft.com/office/drawing/2014/main" id="{B68B5495-47EE-414F-BBA5-7E368A5DD258}"/>
                      </a:ext>
                    </a:extLst>
                  </p:cNvPr>
                  <p:cNvSpPr/>
                  <p:nvPr/>
                </p:nvSpPr>
                <p:spPr>
                  <a:xfrm>
                    <a:off x="7112646" y="3225460"/>
                    <a:ext cx="160400" cy="239531"/>
                  </a:xfrm>
                  <a:custGeom>
                    <a:avLst/>
                    <a:gdLst>
                      <a:gd name="connsiteX0" fmla="*/ 160401 w 160400"/>
                      <a:gd name="connsiteY0" fmla="*/ 160401 h 239531"/>
                      <a:gd name="connsiteX1" fmla="*/ 0 w 160400"/>
                      <a:gd name="connsiteY1" fmla="*/ 239532 h 239531"/>
                      <a:gd name="connsiteX2" fmla="*/ 0 w 160400"/>
                      <a:gd name="connsiteY2" fmla="*/ 80200 h 239531"/>
                      <a:gd name="connsiteX3" fmla="*/ 160401 w 160400"/>
                      <a:gd name="connsiteY3" fmla="*/ 0 h 23953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60400" h="239531">
                        <a:moveTo>
                          <a:pt x="160401" y="160401"/>
                        </a:moveTo>
                        <a:lnTo>
                          <a:pt x="0" y="239532"/>
                        </a:lnTo>
                        <a:lnTo>
                          <a:pt x="0" y="80200"/>
                        </a:lnTo>
                        <a:lnTo>
                          <a:pt x="160401" y="0"/>
                        </a:lnTo>
                        <a:close/>
                      </a:path>
                    </a:pathLst>
                  </a:custGeom>
                  <a:solidFill>
                    <a:schemeClr val="accent1"/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F0502020204030204"/>
                      <a:ea typeface="阿里巴巴普惠体 2.0 55 Regular"/>
                      <a:cs typeface="+mn-cs"/>
                    </a:endParaRPr>
                  </a:p>
                </p:txBody>
              </p:sp>
              <p:sp>
                <p:nvSpPr>
                  <p:cNvPr id="240" name="任意多边形: 形状 239">
                    <a:extLst>
                      <a:ext uri="{FF2B5EF4-FFF2-40B4-BE49-F238E27FC236}">
                        <a16:creationId xmlns:a16="http://schemas.microsoft.com/office/drawing/2014/main" id="{70E00166-2CAE-44C5-B1C9-59ADD882FC4F}"/>
                      </a:ext>
                    </a:extLst>
                  </p:cNvPr>
                  <p:cNvSpPr/>
                  <p:nvPr/>
                </p:nvSpPr>
                <p:spPr>
                  <a:xfrm>
                    <a:off x="6953315" y="3225460"/>
                    <a:ext cx="159331" cy="239531"/>
                  </a:xfrm>
                  <a:custGeom>
                    <a:avLst/>
                    <a:gdLst>
                      <a:gd name="connsiteX0" fmla="*/ 159331 w 159331"/>
                      <a:gd name="connsiteY0" fmla="*/ 239532 h 239531"/>
                      <a:gd name="connsiteX1" fmla="*/ 0 w 159331"/>
                      <a:gd name="connsiteY1" fmla="*/ 160401 h 239531"/>
                      <a:gd name="connsiteX2" fmla="*/ 0 w 159331"/>
                      <a:gd name="connsiteY2" fmla="*/ 0 h 239531"/>
                      <a:gd name="connsiteX3" fmla="*/ 159331 w 159331"/>
                      <a:gd name="connsiteY3" fmla="*/ 80200 h 23953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59331" h="239531">
                        <a:moveTo>
                          <a:pt x="159331" y="239532"/>
                        </a:moveTo>
                        <a:lnTo>
                          <a:pt x="0" y="160401"/>
                        </a:lnTo>
                        <a:lnTo>
                          <a:pt x="0" y="0"/>
                        </a:lnTo>
                        <a:lnTo>
                          <a:pt x="159331" y="80200"/>
                        </a:lnTo>
                        <a:close/>
                      </a:path>
                    </a:pathLst>
                  </a:custGeom>
                  <a:solidFill>
                    <a:schemeClr val="accent1">
                      <a:lumMod val="75000"/>
                    </a:schemeClr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F0502020204030204"/>
                      <a:ea typeface="阿里巴巴普惠体 2.0 55 Regular"/>
                      <a:cs typeface="+mn-cs"/>
                    </a:endParaRPr>
                  </a:p>
                </p:txBody>
              </p:sp>
            </p:grpSp>
          </p:grpSp>
        </p:grpSp>
        <p:grpSp>
          <p:nvGrpSpPr>
            <p:cNvPr id="47" name="图形 4">
              <a:extLst>
                <a:ext uri="{FF2B5EF4-FFF2-40B4-BE49-F238E27FC236}">
                  <a16:creationId xmlns:a16="http://schemas.microsoft.com/office/drawing/2014/main" id="{D4DDB86A-4EC3-4CC1-894C-8B00F5C3FCAE}"/>
                </a:ext>
              </a:extLst>
            </p:cNvPr>
            <p:cNvGrpSpPr/>
            <p:nvPr/>
          </p:nvGrpSpPr>
          <p:grpSpPr>
            <a:xfrm>
              <a:off x="7445458" y="1183616"/>
              <a:ext cx="1258768" cy="3072343"/>
              <a:chOff x="6859213" y="1487786"/>
              <a:chExt cx="1191242" cy="2907529"/>
            </a:xfrm>
          </p:grpSpPr>
          <p:grpSp>
            <p:nvGrpSpPr>
              <p:cNvPr id="180" name="图形 4">
                <a:extLst>
                  <a:ext uri="{FF2B5EF4-FFF2-40B4-BE49-F238E27FC236}">
                    <a16:creationId xmlns:a16="http://schemas.microsoft.com/office/drawing/2014/main" id="{B6694988-8EB0-4293-B89C-89E4CC808833}"/>
                  </a:ext>
                </a:extLst>
              </p:cNvPr>
              <p:cNvGrpSpPr/>
              <p:nvPr/>
            </p:nvGrpSpPr>
            <p:grpSpPr>
              <a:xfrm>
                <a:off x="7213164" y="3654264"/>
                <a:ext cx="741051" cy="741051"/>
                <a:chOff x="7213164" y="3654264"/>
                <a:chExt cx="741051" cy="741051"/>
              </a:xfrm>
            </p:grpSpPr>
            <p:sp>
              <p:nvSpPr>
                <p:cNvPr id="218" name="任意多边形: 形状 217">
                  <a:extLst>
                    <a:ext uri="{FF2B5EF4-FFF2-40B4-BE49-F238E27FC236}">
                      <a16:creationId xmlns:a16="http://schemas.microsoft.com/office/drawing/2014/main" id="{78932023-C33F-45E0-A498-13D4FBFDDFF4}"/>
                    </a:ext>
                  </a:extLst>
                </p:cNvPr>
                <p:cNvSpPr/>
                <p:nvPr/>
              </p:nvSpPr>
              <p:spPr>
                <a:xfrm>
                  <a:off x="7213164" y="3654264"/>
                  <a:ext cx="741051" cy="371060"/>
                </a:xfrm>
                <a:custGeom>
                  <a:avLst/>
                  <a:gdLst>
                    <a:gd name="connsiteX0" fmla="*/ 741051 w 741051"/>
                    <a:gd name="connsiteY0" fmla="*/ 184996 h 371060"/>
                    <a:gd name="connsiteX1" fmla="*/ 369991 w 741051"/>
                    <a:gd name="connsiteY1" fmla="*/ 371060 h 371060"/>
                    <a:gd name="connsiteX2" fmla="*/ 0 w 741051"/>
                    <a:gd name="connsiteY2" fmla="*/ 184996 h 371060"/>
                    <a:gd name="connsiteX3" fmla="*/ 369991 w 741051"/>
                    <a:gd name="connsiteY3" fmla="*/ 0 h 3710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41051" h="371060">
                      <a:moveTo>
                        <a:pt x="741051" y="184996"/>
                      </a:moveTo>
                      <a:lnTo>
                        <a:pt x="369991" y="371060"/>
                      </a:lnTo>
                      <a:lnTo>
                        <a:pt x="0" y="184996"/>
                      </a:lnTo>
                      <a:lnTo>
                        <a:pt x="369991" y="0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accent1">
                        <a:lumMod val="10000"/>
                        <a:lumOff val="90000"/>
                      </a:schemeClr>
                    </a:gs>
                    <a:gs pos="98000">
                      <a:schemeClr val="accent1">
                        <a:lumMod val="10000"/>
                        <a:lumOff val="90000"/>
                      </a:schemeClr>
                    </a:gs>
                  </a:gsLst>
                </a:gradFill>
                <a:ln w="106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F0502020204030204"/>
                    <a:ea typeface="阿里巴巴普惠体 2.0 55 Regular"/>
                    <a:cs typeface="+mn-cs"/>
                  </a:endParaRPr>
                </a:p>
              </p:txBody>
            </p:sp>
            <p:sp>
              <p:nvSpPr>
                <p:cNvPr id="219" name="任意多边形: 形状 218">
                  <a:extLst>
                    <a:ext uri="{FF2B5EF4-FFF2-40B4-BE49-F238E27FC236}">
                      <a16:creationId xmlns:a16="http://schemas.microsoft.com/office/drawing/2014/main" id="{FEBD26CB-E922-4D65-B11D-2D45C6ADD847}"/>
                    </a:ext>
                  </a:extLst>
                </p:cNvPr>
                <p:cNvSpPr/>
                <p:nvPr/>
              </p:nvSpPr>
              <p:spPr>
                <a:xfrm>
                  <a:off x="7583155" y="3839260"/>
                  <a:ext cx="371060" cy="556055"/>
                </a:xfrm>
                <a:custGeom>
                  <a:avLst/>
                  <a:gdLst>
                    <a:gd name="connsiteX0" fmla="*/ 371060 w 371060"/>
                    <a:gd name="connsiteY0" fmla="*/ 371060 h 556055"/>
                    <a:gd name="connsiteX1" fmla="*/ 0 w 371060"/>
                    <a:gd name="connsiteY1" fmla="*/ 556056 h 556055"/>
                    <a:gd name="connsiteX2" fmla="*/ 0 w 371060"/>
                    <a:gd name="connsiteY2" fmla="*/ 186065 h 556055"/>
                    <a:gd name="connsiteX3" fmla="*/ 371060 w 371060"/>
                    <a:gd name="connsiteY3" fmla="*/ 0 h 5560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71060" h="556055">
                      <a:moveTo>
                        <a:pt x="371060" y="371060"/>
                      </a:moveTo>
                      <a:lnTo>
                        <a:pt x="0" y="556056"/>
                      </a:lnTo>
                      <a:lnTo>
                        <a:pt x="0" y="186065"/>
                      </a:lnTo>
                      <a:lnTo>
                        <a:pt x="371060" y="0"/>
                      </a:lnTo>
                      <a:close/>
                    </a:path>
                  </a:pathLst>
                </a:custGeom>
                <a:solidFill>
                  <a:srgbClr val="DDE8FF"/>
                </a:solidFill>
                <a:ln w="106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F0502020204030204"/>
                    <a:ea typeface="阿里巴巴普惠体 2.0 55 Regular"/>
                    <a:cs typeface="+mn-cs"/>
                  </a:endParaRPr>
                </a:p>
              </p:txBody>
            </p:sp>
            <p:sp>
              <p:nvSpPr>
                <p:cNvPr id="220" name="任意多边形: 形状 219">
                  <a:extLst>
                    <a:ext uri="{FF2B5EF4-FFF2-40B4-BE49-F238E27FC236}">
                      <a16:creationId xmlns:a16="http://schemas.microsoft.com/office/drawing/2014/main" id="{FC9B586D-1631-49E7-8B98-137978630C8D}"/>
                    </a:ext>
                  </a:extLst>
                </p:cNvPr>
                <p:cNvSpPr/>
                <p:nvPr/>
              </p:nvSpPr>
              <p:spPr>
                <a:xfrm>
                  <a:off x="7676187" y="3978274"/>
                  <a:ext cx="184995" cy="278027"/>
                </a:xfrm>
                <a:custGeom>
                  <a:avLst/>
                  <a:gdLst>
                    <a:gd name="connsiteX0" fmla="*/ 184995 w 184995"/>
                    <a:gd name="connsiteY0" fmla="*/ 184995 h 278027"/>
                    <a:gd name="connsiteX1" fmla="*/ 0 w 184995"/>
                    <a:gd name="connsiteY1" fmla="*/ 278028 h 278027"/>
                    <a:gd name="connsiteX2" fmla="*/ 0 w 184995"/>
                    <a:gd name="connsiteY2" fmla="*/ 93032 h 278027"/>
                    <a:gd name="connsiteX3" fmla="*/ 184995 w 184995"/>
                    <a:gd name="connsiteY3" fmla="*/ 0 h 2780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84995" h="278027">
                      <a:moveTo>
                        <a:pt x="184995" y="184995"/>
                      </a:moveTo>
                      <a:lnTo>
                        <a:pt x="0" y="278028"/>
                      </a:lnTo>
                      <a:lnTo>
                        <a:pt x="0" y="93032"/>
                      </a:lnTo>
                      <a:lnTo>
                        <a:pt x="184995" y="0"/>
                      </a:lnTo>
                      <a:close/>
                    </a:path>
                  </a:pathLst>
                </a:custGeom>
                <a:solidFill>
                  <a:srgbClr val="DDE8FF"/>
                </a:solidFill>
                <a:ln w="106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F0502020204030204"/>
                    <a:ea typeface="阿里巴巴普惠体 2.0 55 Regular"/>
                    <a:cs typeface="+mn-cs"/>
                  </a:endParaRPr>
                </a:p>
              </p:txBody>
            </p:sp>
            <p:sp>
              <p:nvSpPr>
                <p:cNvPr id="221" name="任意多边形: 形状 220">
                  <a:extLst>
                    <a:ext uri="{FF2B5EF4-FFF2-40B4-BE49-F238E27FC236}">
                      <a16:creationId xmlns:a16="http://schemas.microsoft.com/office/drawing/2014/main" id="{8769034B-213F-4B24-84DA-732191124415}"/>
                    </a:ext>
                  </a:extLst>
                </p:cNvPr>
                <p:cNvSpPr/>
                <p:nvPr/>
              </p:nvSpPr>
              <p:spPr>
                <a:xfrm>
                  <a:off x="7213164" y="3839260"/>
                  <a:ext cx="369990" cy="556055"/>
                </a:xfrm>
                <a:custGeom>
                  <a:avLst/>
                  <a:gdLst>
                    <a:gd name="connsiteX0" fmla="*/ 369991 w 369990"/>
                    <a:gd name="connsiteY0" fmla="*/ 556056 h 556055"/>
                    <a:gd name="connsiteX1" fmla="*/ 0 w 369990"/>
                    <a:gd name="connsiteY1" fmla="*/ 371060 h 556055"/>
                    <a:gd name="connsiteX2" fmla="*/ 0 w 369990"/>
                    <a:gd name="connsiteY2" fmla="*/ 0 h 556055"/>
                    <a:gd name="connsiteX3" fmla="*/ 369991 w 369990"/>
                    <a:gd name="connsiteY3" fmla="*/ 186065 h 5560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69990" h="556055">
                      <a:moveTo>
                        <a:pt x="369991" y="556056"/>
                      </a:moveTo>
                      <a:lnTo>
                        <a:pt x="0" y="371060"/>
                      </a:lnTo>
                      <a:lnTo>
                        <a:pt x="0" y="0"/>
                      </a:lnTo>
                      <a:lnTo>
                        <a:pt x="369991" y="186065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accent1">
                        <a:lumMod val="20000"/>
                        <a:lumOff val="80000"/>
                      </a:schemeClr>
                    </a:gs>
                    <a:gs pos="98000">
                      <a:schemeClr val="accent1">
                        <a:lumMod val="0"/>
                        <a:lumOff val="100000"/>
                      </a:schemeClr>
                    </a:gs>
                  </a:gsLst>
                  <a:lin ang="5400000" scaled="1"/>
                  <a:tileRect/>
                </a:gradFill>
                <a:ln w="106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F0502020204030204"/>
                    <a:ea typeface="阿里巴巴普惠体 2.0 55 Regular"/>
                    <a:cs typeface="+mn-cs"/>
                  </a:endParaRPr>
                </a:p>
              </p:txBody>
            </p:sp>
            <p:sp>
              <p:nvSpPr>
                <p:cNvPr id="222" name="任意多边形: 形状 221">
                  <a:extLst>
                    <a:ext uri="{FF2B5EF4-FFF2-40B4-BE49-F238E27FC236}">
                      <a16:creationId xmlns:a16="http://schemas.microsoft.com/office/drawing/2014/main" id="{855C82F0-3896-4955-B431-2390EC0F5BBF}"/>
                    </a:ext>
                  </a:extLst>
                </p:cNvPr>
                <p:cNvSpPr/>
                <p:nvPr/>
              </p:nvSpPr>
              <p:spPr>
                <a:xfrm>
                  <a:off x="7676187" y="3978274"/>
                  <a:ext cx="184995" cy="184995"/>
                </a:xfrm>
                <a:custGeom>
                  <a:avLst/>
                  <a:gdLst>
                    <a:gd name="connsiteX0" fmla="*/ 184995 w 184995"/>
                    <a:gd name="connsiteY0" fmla="*/ 184995 h 184995"/>
                    <a:gd name="connsiteX1" fmla="*/ 184995 w 184995"/>
                    <a:gd name="connsiteY1" fmla="*/ 0 h 184995"/>
                    <a:gd name="connsiteX2" fmla="*/ 0 w 184995"/>
                    <a:gd name="connsiteY2" fmla="*/ 93032 h 1849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84995" h="184995">
                      <a:moveTo>
                        <a:pt x="184995" y="184995"/>
                      </a:moveTo>
                      <a:lnTo>
                        <a:pt x="184995" y="0"/>
                      </a:lnTo>
                      <a:lnTo>
                        <a:pt x="0" y="93032"/>
                      </a:lnTo>
                      <a:close/>
                    </a:path>
                  </a:pathLst>
                </a:custGeom>
                <a:solidFill>
                  <a:srgbClr val="E4F1FF"/>
                </a:solidFill>
                <a:ln w="106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F0502020204030204"/>
                    <a:ea typeface="阿里巴巴普惠体 2.0 55 Regular"/>
                    <a:cs typeface="+mn-cs"/>
                  </a:endParaRPr>
                </a:p>
              </p:txBody>
            </p:sp>
            <p:sp>
              <p:nvSpPr>
                <p:cNvPr id="223" name="任意多边形: 形状 222">
                  <a:extLst>
                    <a:ext uri="{FF2B5EF4-FFF2-40B4-BE49-F238E27FC236}">
                      <a16:creationId xmlns:a16="http://schemas.microsoft.com/office/drawing/2014/main" id="{40FE1790-2CA8-456F-8C47-9B7D1E486D43}"/>
                    </a:ext>
                  </a:extLst>
                </p:cNvPr>
                <p:cNvSpPr/>
                <p:nvPr/>
              </p:nvSpPr>
              <p:spPr>
                <a:xfrm>
                  <a:off x="7306196" y="3978274"/>
                  <a:ext cx="184995" cy="278027"/>
                </a:xfrm>
                <a:custGeom>
                  <a:avLst/>
                  <a:gdLst>
                    <a:gd name="connsiteX0" fmla="*/ 0 w 184995"/>
                    <a:gd name="connsiteY0" fmla="*/ 184995 h 278027"/>
                    <a:gd name="connsiteX1" fmla="*/ 184995 w 184995"/>
                    <a:gd name="connsiteY1" fmla="*/ 278028 h 278027"/>
                    <a:gd name="connsiteX2" fmla="*/ 184995 w 184995"/>
                    <a:gd name="connsiteY2" fmla="*/ 93032 h 278027"/>
                    <a:gd name="connsiteX3" fmla="*/ 0 w 184995"/>
                    <a:gd name="connsiteY3" fmla="*/ 0 h 2780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84995" h="278027">
                      <a:moveTo>
                        <a:pt x="0" y="184995"/>
                      </a:moveTo>
                      <a:lnTo>
                        <a:pt x="184995" y="278028"/>
                      </a:lnTo>
                      <a:lnTo>
                        <a:pt x="184995" y="93032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accent1">
                    <a:lumMod val="60000"/>
                    <a:lumOff val="40000"/>
                  </a:schemeClr>
                </a:solidFill>
                <a:ln w="106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F0502020204030204"/>
                    <a:ea typeface="阿里巴巴普惠体 2.0 55 Regular"/>
                    <a:cs typeface="+mn-cs"/>
                  </a:endParaRPr>
                </a:p>
              </p:txBody>
            </p:sp>
            <p:sp>
              <p:nvSpPr>
                <p:cNvPr id="224" name="任意多边形: 形状 223">
                  <a:extLst>
                    <a:ext uri="{FF2B5EF4-FFF2-40B4-BE49-F238E27FC236}">
                      <a16:creationId xmlns:a16="http://schemas.microsoft.com/office/drawing/2014/main" id="{FF8F4E95-17E9-43D1-A453-09ED6E5F39AD}"/>
                    </a:ext>
                  </a:extLst>
                </p:cNvPr>
                <p:cNvSpPr/>
                <p:nvPr/>
              </p:nvSpPr>
              <p:spPr>
                <a:xfrm>
                  <a:off x="7306196" y="3978274"/>
                  <a:ext cx="184995" cy="184995"/>
                </a:xfrm>
                <a:custGeom>
                  <a:avLst/>
                  <a:gdLst>
                    <a:gd name="connsiteX0" fmla="*/ 0 w 184995"/>
                    <a:gd name="connsiteY0" fmla="*/ 184995 h 184995"/>
                    <a:gd name="connsiteX1" fmla="*/ 0 w 184995"/>
                    <a:gd name="connsiteY1" fmla="*/ 0 h 184995"/>
                    <a:gd name="connsiteX2" fmla="*/ 184995 w 184995"/>
                    <a:gd name="connsiteY2" fmla="*/ 93032 h 1849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84995" h="184995">
                      <a:moveTo>
                        <a:pt x="0" y="184995"/>
                      </a:moveTo>
                      <a:lnTo>
                        <a:pt x="0" y="0"/>
                      </a:lnTo>
                      <a:lnTo>
                        <a:pt x="184995" y="93032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106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F0502020204030204"/>
                    <a:ea typeface="阿里巴巴普惠体 2.0 55 Regular"/>
                    <a:cs typeface="+mn-cs"/>
                  </a:endParaRPr>
                </a:p>
              </p:txBody>
            </p:sp>
            <p:grpSp>
              <p:nvGrpSpPr>
                <p:cNvPr id="225" name="图形 4">
                  <a:extLst>
                    <a:ext uri="{FF2B5EF4-FFF2-40B4-BE49-F238E27FC236}">
                      <a16:creationId xmlns:a16="http://schemas.microsoft.com/office/drawing/2014/main" id="{306A02C1-DCE4-498A-97E9-0D14F18D5133}"/>
                    </a:ext>
                  </a:extLst>
                </p:cNvPr>
                <p:cNvGrpSpPr/>
                <p:nvPr/>
              </p:nvGrpSpPr>
              <p:grpSpPr>
                <a:xfrm>
                  <a:off x="7630206" y="4001799"/>
                  <a:ext cx="184995" cy="184995"/>
                  <a:chOff x="7630206" y="4001799"/>
                  <a:chExt cx="184995" cy="184995"/>
                </a:xfrm>
              </p:grpSpPr>
              <p:sp>
                <p:nvSpPr>
                  <p:cNvPr id="226" name="任意多边形: 形状 225">
                    <a:extLst>
                      <a:ext uri="{FF2B5EF4-FFF2-40B4-BE49-F238E27FC236}">
                        <a16:creationId xmlns:a16="http://schemas.microsoft.com/office/drawing/2014/main" id="{DB3E7228-B2EE-4601-ADF7-1047CF7885B7}"/>
                      </a:ext>
                    </a:extLst>
                  </p:cNvPr>
                  <p:cNvSpPr/>
                  <p:nvPr/>
                </p:nvSpPr>
                <p:spPr>
                  <a:xfrm>
                    <a:off x="7630206" y="4001799"/>
                    <a:ext cx="184995" cy="93032"/>
                  </a:xfrm>
                  <a:custGeom>
                    <a:avLst/>
                    <a:gdLst>
                      <a:gd name="connsiteX0" fmla="*/ 184996 w 184995"/>
                      <a:gd name="connsiteY0" fmla="*/ 45982 h 93032"/>
                      <a:gd name="connsiteX1" fmla="*/ 93033 w 184995"/>
                      <a:gd name="connsiteY1" fmla="*/ 93033 h 93032"/>
                      <a:gd name="connsiteX2" fmla="*/ 0 w 184995"/>
                      <a:gd name="connsiteY2" fmla="*/ 45982 h 93032"/>
                      <a:gd name="connsiteX3" fmla="*/ 93033 w 184995"/>
                      <a:gd name="connsiteY3" fmla="*/ 0 h 9303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84995" h="93032">
                        <a:moveTo>
                          <a:pt x="184996" y="45982"/>
                        </a:moveTo>
                        <a:lnTo>
                          <a:pt x="93033" y="93033"/>
                        </a:lnTo>
                        <a:lnTo>
                          <a:pt x="0" y="45982"/>
                        </a:lnTo>
                        <a:lnTo>
                          <a:pt x="93033" y="0"/>
                        </a:lnTo>
                        <a:close/>
                      </a:path>
                    </a:pathLst>
                  </a:custGeom>
                  <a:solidFill>
                    <a:srgbClr val="DDE8FF"/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F0502020204030204"/>
                      <a:ea typeface="阿里巴巴普惠体 2.0 55 Regular"/>
                      <a:cs typeface="+mn-cs"/>
                    </a:endParaRPr>
                  </a:p>
                </p:txBody>
              </p:sp>
              <p:sp>
                <p:nvSpPr>
                  <p:cNvPr id="227" name="任意多边形: 形状 226">
                    <a:extLst>
                      <a:ext uri="{FF2B5EF4-FFF2-40B4-BE49-F238E27FC236}">
                        <a16:creationId xmlns:a16="http://schemas.microsoft.com/office/drawing/2014/main" id="{72D485A6-7424-4139-B7E6-11778BD3BE0D}"/>
                      </a:ext>
                    </a:extLst>
                  </p:cNvPr>
                  <p:cNvSpPr/>
                  <p:nvPr/>
                </p:nvSpPr>
                <p:spPr>
                  <a:xfrm>
                    <a:off x="7723238" y="4047781"/>
                    <a:ext cx="91963" cy="139013"/>
                  </a:xfrm>
                  <a:custGeom>
                    <a:avLst/>
                    <a:gdLst>
                      <a:gd name="connsiteX0" fmla="*/ 91963 w 91963"/>
                      <a:gd name="connsiteY0" fmla="*/ 93032 h 139013"/>
                      <a:gd name="connsiteX1" fmla="*/ 0 w 91963"/>
                      <a:gd name="connsiteY1" fmla="*/ 139014 h 139013"/>
                      <a:gd name="connsiteX2" fmla="*/ 0 w 91963"/>
                      <a:gd name="connsiteY2" fmla="*/ 47051 h 139013"/>
                      <a:gd name="connsiteX3" fmla="*/ 91963 w 91963"/>
                      <a:gd name="connsiteY3" fmla="*/ 0 h 13901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91963" h="139013">
                        <a:moveTo>
                          <a:pt x="91963" y="93032"/>
                        </a:moveTo>
                        <a:lnTo>
                          <a:pt x="0" y="139014"/>
                        </a:lnTo>
                        <a:lnTo>
                          <a:pt x="0" y="47051"/>
                        </a:lnTo>
                        <a:lnTo>
                          <a:pt x="91963" y="0"/>
                        </a:lnTo>
                        <a:close/>
                      </a:path>
                    </a:pathLst>
                  </a:custGeom>
                  <a:solidFill>
                    <a:srgbClr val="DDE8FF"/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F0502020204030204"/>
                      <a:ea typeface="阿里巴巴普惠体 2.0 55 Regular"/>
                      <a:cs typeface="+mn-cs"/>
                    </a:endParaRPr>
                  </a:p>
                </p:txBody>
              </p:sp>
              <p:sp>
                <p:nvSpPr>
                  <p:cNvPr id="228" name="任意多边形: 形状 227">
                    <a:extLst>
                      <a:ext uri="{FF2B5EF4-FFF2-40B4-BE49-F238E27FC236}">
                        <a16:creationId xmlns:a16="http://schemas.microsoft.com/office/drawing/2014/main" id="{A7E30856-F6F7-4979-A02C-0E9C54830AA3}"/>
                      </a:ext>
                    </a:extLst>
                  </p:cNvPr>
                  <p:cNvSpPr/>
                  <p:nvPr/>
                </p:nvSpPr>
                <p:spPr>
                  <a:xfrm>
                    <a:off x="7630206" y="4047781"/>
                    <a:ext cx="93032" cy="139013"/>
                  </a:xfrm>
                  <a:custGeom>
                    <a:avLst/>
                    <a:gdLst>
                      <a:gd name="connsiteX0" fmla="*/ 93033 w 93032"/>
                      <a:gd name="connsiteY0" fmla="*/ 139014 h 139013"/>
                      <a:gd name="connsiteX1" fmla="*/ 0 w 93032"/>
                      <a:gd name="connsiteY1" fmla="*/ 93032 h 139013"/>
                      <a:gd name="connsiteX2" fmla="*/ 0 w 93032"/>
                      <a:gd name="connsiteY2" fmla="*/ 0 h 139013"/>
                      <a:gd name="connsiteX3" fmla="*/ 93033 w 93032"/>
                      <a:gd name="connsiteY3" fmla="*/ 47051 h 13901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93032" h="139013">
                        <a:moveTo>
                          <a:pt x="93033" y="139014"/>
                        </a:moveTo>
                        <a:lnTo>
                          <a:pt x="0" y="93032"/>
                        </a:lnTo>
                        <a:lnTo>
                          <a:pt x="0" y="0"/>
                        </a:lnTo>
                        <a:lnTo>
                          <a:pt x="93033" y="47051"/>
                        </a:lnTo>
                        <a:close/>
                      </a:path>
                    </a:pathLst>
                  </a:custGeom>
                  <a:solidFill>
                    <a:srgbClr val="E4F1FF"/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F0502020204030204"/>
                      <a:ea typeface="阿里巴巴普惠体 2.0 55 Regular"/>
                      <a:cs typeface="+mn-cs"/>
                    </a:endParaRPr>
                  </a:p>
                </p:txBody>
              </p:sp>
            </p:grpSp>
          </p:grpSp>
          <p:grpSp>
            <p:nvGrpSpPr>
              <p:cNvPr id="181" name="图形 4">
                <a:extLst>
                  <a:ext uri="{FF2B5EF4-FFF2-40B4-BE49-F238E27FC236}">
                    <a16:creationId xmlns:a16="http://schemas.microsoft.com/office/drawing/2014/main" id="{A1DD5CF4-1C0A-41A7-9D29-FE777E125F01}"/>
                  </a:ext>
                </a:extLst>
              </p:cNvPr>
              <p:cNvGrpSpPr/>
              <p:nvPr/>
            </p:nvGrpSpPr>
            <p:grpSpPr>
              <a:xfrm>
                <a:off x="7213164" y="3186964"/>
                <a:ext cx="741051" cy="741051"/>
                <a:chOff x="7213164" y="3186964"/>
                <a:chExt cx="741051" cy="741051"/>
              </a:xfrm>
            </p:grpSpPr>
            <p:sp>
              <p:nvSpPr>
                <p:cNvPr id="215" name="任意多边形: 形状 214">
                  <a:extLst>
                    <a:ext uri="{FF2B5EF4-FFF2-40B4-BE49-F238E27FC236}">
                      <a16:creationId xmlns:a16="http://schemas.microsoft.com/office/drawing/2014/main" id="{2BC69D9B-2A96-4214-86EA-6D36DAD254C1}"/>
                    </a:ext>
                  </a:extLst>
                </p:cNvPr>
                <p:cNvSpPr/>
                <p:nvPr/>
              </p:nvSpPr>
              <p:spPr>
                <a:xfrm>
                  <a:off x="7213164" y="3186964"/>
                  <a:ext cx="741051" cy="371060"/>
                </a:xfrm>
                <a:custGeom>
                  <a:avLst/>
                  <a:gdLst>
                    <a:gd name="connsiteX0" fmla="*/ 741051 w 741051"/>
                    <a:gd name="connsiteY0" fmla="*/ 186065 h 371060"/>
                    <a:gd name="connsiteX1" fmla="*/ 369991 w 741051"/>
                    <a:gd name="connsiteY1" fmla="*/ 371060 h 371060"/>
                    <a:gd name="connsiteX2" fmla="*/ 0 w 741051"/>
                    <a:gd name="connsiteY2" fmla="*/ 186065 h 371060"/>
                    <a:gd name="connsiteX3" fmla="*/ 369991 w 741051"/>
                    <a:gd name="connsiteY3" fmla="*/ 0 h 3710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41051" h="371060">
                      <a:moveTo>
                        <a:pt x="741051" y="186065"/>
                      </a:moveTo>
                      <a:lnTo>
                        <a:pt x="369991" y="371060"/>
                      </a:lnTo>
                      <a:lnTo>
                        <a:pt x="0" y="186065"/>
                      </a:lnTo>
                      <a:lnTo>
                        <a:pt x="369991" y="0"/>
                      </a:lnTo>
                      <a:close/>
                    </a:path>
                  </a:pathLst>
                </a:custGeom>
                <a:solidFill>
                  <a:schemeClr val="accent1">
                    <a:lumMod val="60000"/>
                    <a:lumOff val="40000"/>
                  </a:schemeClr>
                </a:solidFill>
                <a:ln w="106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F0502020204030204"/>
                    <a:ea typeface="阿里巴巴普惠体 2.0 55 Regular"/>
                    <a:cs typeface="+mn-cs"/>
                  </a:endParaRPr>
                </a:p>
              </p:txBody>
            </p:sp>
            <p:sp>
              <p:nvSpPr>
                <p:cNvPr id="216" name="任意多边形: 形状 215">
                  <a:extLst>
                    <a:ext uri="{FF2B5EF4-FFF2-40B4-BE49-F238E27FC236}">
                      <a16:creationId xmlns:a16="http://schemas.microsoft.com/office/drawing/2014/main" id="{D8CAB907-5B42-4593-9A21-F53D1E4ED6A6}"/>
                    </a:ext>
                  </a:extLst>
                </p:cNvPr>
                <p:cNvSpPr/>
                <p:nvPr/>
              </p:nvSpPr>
              <p:spPr>
                <a:xfrm>
                  <a:off x="7583155" y="3373029"/>
                  <a:ext cx="371060" cy="554986"/>
                </a:xfrm>
                <a:custGeom>
                  <a:avLst/>
                  <a:gdLst>
                    <a:gd name="connsiteX0" fmla="*/ 371060 w 371060"/>
                    <a:gd name="connsiteY0" fmla="*/ 369991 h 554986"/>
                    <a:gd name="connsiteX1" fmla="*/ 0 w 371060"/>
                    <a:gd name="connsiteY1" fmla="*/ 554986 h 554986"/>
                    <a:gd name="connsiteX2" fmla="*/ 0 w 371060"/>
                    <a:gd name="connsiteY2" fmla="*/ 184995 h 554986"/>
                    <a:gd name="connsiteX3" fmla="*/ 371060 w 371060"/>
                    <a:gd name="connsiteY3" fmla="*/ 0 h 5549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71060" h="554986">
                      <a:moveTo>
                        <a:pt x="371060" y="369991"/>
                      </a:moveTo>
                      <a:lnTo>
                        <a:pt x="0" y="554986"/>
                      </a:lnTo>
                      <a:lnTo>
                        <a:pt x="0" y="184995"/>
                      </a:lnTo>
                      <a:lnTo>
                        <a:pt x="371060" y="0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1">
                        <a:lumMod val="90000"/>
                        <a:lumOff val="10000"/>
                      </a:schemeClr>
                    </a:gs>
                  </a:gsLst>
                  <a:lin ang="8100000" scaled="1"/>
                  <a:tileRect/>
                </a:gradFill>
                <a:ln w="106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F0502020204030204"/>
                    <a:ea typeface="阿里巴巴普惠体 2.0 55 Regular"/>
                    <a:cs typeface="+mn-cs"/>
                  </a:endParaRPr>
                </a:p>
              </p:txBody>
            </p:sp>
            <p:sp>
              <p:nvSpPr>
                <p:cNvPr id="217" name="任意多边形: 形状 216">
                  <a:extLst>
                    <a:ext uri="{FF2B5EF4-FFF2-40B4-BE49-F238E27FC236}">
                      <a16:creationId xmlns:a16="http://schemas.microsoft.com/office/drawing/2014/main" id="{84CE5264-DC20-4AD5-98F6-DFDB5749C6BC}"/>
                    </a:ext>
                  </a:extLst>
                </p:cNvPr>
                <p:cNvSpPr/>
                <p:nvPr/>
              </p:nvSpPr>
              <p:spPr>
                <a:xfrm>
                  <a:off x="7213164" y="3373029"/>
                  <a:ext cx="369990" cy="554986"/>
                </a:xfrm>
                <a:custGeom>
                  <a:avLst/>
                  <a:gdLst>
                    <a:gd name="connsiteX0" fmla="*/ 369991 w 369990"/>
                    <a:gd name="connsiteY0" fmla="*/ 554986 h 554986"/>
                    <a:gd name="connsiteX1" fmla="*/ 0 w 369990"/>
                    <a:gd name="connsiteY1" fmla="*/ 369991 h 554986"/>
                    <a:gd name="connsiteX2" fmla="*/ 0 w 369990"/>
                    <a:gd name="connsiteY2" fmla="*/ 0 h 554986"/>
                    <a:gd name="connsiteX3" fmla="*/ 369991 w 369990"/>
                    <a:gd name="connsiteY3" fmla="*/ 184995 h 5549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69990" h="554986">
                      <a:moveTo>
                        <a:pt x="369991" y="554986"/>
                      </a:moveTo>
                      <a:lnTo>
                        <a:pt x="0" y="369991"/>
                      </a:lnTo>
                      <a:lnTo>
                        <a:pt x="0" y="0"/>
                      </a:lnTo>
                      <a:lnTo>
                        <a:pt x="369991" y="184995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1">
                        <a:lumMod val="90000"/>
                        <a:lumOff val="10000"/>
                      </a:schemeClr>
                    </a:gs>
                  </a:gsLst>
                  <a:lin ang="5400000" scaled="1"/>
                  <a:tileRect/>
                </a:gradFill>
                <a:ln w="106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F0502020204030204"/>
                    <a:ea typeface="阿里巴巴普惠体 2.0 55 Regular"/>
                    <a:cs typeface="+mn-cs"/>
                  </a:endParaRPr>
                </a:p>
              </p:txBody>
            </p:sp>
          </p:grpSp>
          <p:grpSp>
            <p:nvGrpSpPr>
              <p:cNvPr id="182" name="图形 4">
                <a:extLst>
                  <a:ext uri="{FF2B5EF4-FFF2-40B4-BE49-F238E27FC236}">
                    <a16:creationId xmlns:a16="http://schemas.microsoft.com/office/drawing/2014/main" id="{6550BA63-2ADC-472D-8C61-64C0954094D5}"/>
                  </a:ext>
                </a:extLst>
              </p:cNvPr>
              <p:cNvGrpSpPr/>
              <p:nvPr/>
            </p:nvGrpSpPr>
            <p:grpSpPr>
              <a:xfrm>
                <a:off x="7212095" y="2720733"/>
                <a:ext cx="742120" cy="741051"/>
                <a:chOff x="7212095" y="2720733"/>
                <a:chExt cx="742120" cy="741051"/>
              </a:xfrm>
            </p:grpSpPr>
            <p:grpSp>
              <p:nvGrpSpPr>
                <p:cNvPr id="206" name="图形 4">
                  <a:extLst>
                    <a:ext uri="{FF2B5EF4-FFF2-40B4-BE49-F238E27FC236}">
                      <a16:creationId xmlns:a16="http://schemas.microsoft.com/office/drawing/2014/main" id="{69DF4219-E1D1-4171-B334-4944568D2C68}"/>
                    </a:ext>
                  </a:extLst>
                </p:cNvPr>
                <p:cNvGrpSpPr/>
                <p:nvPr/>
              </p:nvGrpSpPr>
              <p:grpSpPr>
                <a:xfrm>
                  <a:off x="7212095" y="3012662"/>
                  <a:ext cx="742120" cy="449121"/>
                  <a:chOff x="7212095" y="3012662"/>
                  <a:chExt cx="742120" cy="449121"/>
                </a:xfrm>
              </p:grpSpPr>
              <p:sp>
                <p:nvSpPr>
                  <p:cNvPr id="213" name="任意多边形: 形状 212">
                    <a:extLst>
                      <a:ext uri="{FF2B5EF4-FFF2-40B4-BE49-F238E27FC236}">
                        <a16:creationId xmlns:a16="http://schemas.microsoft.com/office/drawing/2014/main" id="{13F7B223-DD9B-49A1-9D11-2C70FE2035F3}"/>
                      </a:ext>
                    </a:extLst>
                  </p:cNvPr>
                  <p:cNvSpPr/>
                  <p:nvPr/>
                </p:nvSpPr>
                <p:spPr>
                  <a:xfrm>
                    <a:off x="7214233" y="3090723"/>
                    <a:ext cx="739981" cy="371060"/>
                  </a:xfrm>
                  <a:custGeom>
                    <a:avLst/>
                    <a:gdLst>
                      <a:gd name="connsiteX0" fmla="*/ 705763 w 739981"/>
                      <a:gd name="connsiteY0" fmla="*/ 106934 h 371060"/>
                      <a:gd name="connsiteX1" fmla="*/ 631979 w 739981"/>
                      <a:gd name="connsiteY1" fmla="*/ 54536 h 371060"/>
                      <a:gd name="connsiteX2" fmla="*/ 108003 w 739981"/>
                      <a:gd name="connsiteY2" fmla="*/ 54536 h 371060"/>
                      <a:gd name="connsiteX3" fmla="*/ 34219 w 739981"/>
                      <a:gd name="connsiteY3" fmla="*/ 106934 h 371060"/>
                      <a:gd name="connsiteX4" fmla="*/ 0 w 739981"/>
                      <a:gd name="connsiteY4" fmla="*/ 106934 h 371060"/>
                      <a:gd name="connsiteX5" fmla="*/ 0 w 739981"/>
                      <a:gd name="connsiteY5" fmla="*/ 184995 h 371060"/>
                      <a:gd name="connsiteX6" fmla="*/ 108003 w 739981"/>
                      <a:gd name="connsiteY6" fmla="*/ 316524 h 371060"/>
                      <a:gd name="connsiteX7" fmla="*/ 631979 w 739981"/>
                      <a:gd name="connsiteY7" fmla="*/ 316524 h 371060"/>
                      <a:gd name="connsiteX8" fmla="*/ 739982 w 739981"/>
                      <a:gd name="connsiteY8" fmla="*/ 184995 h 371060"/>
                      <a:gd name="connsiteX9" fmla="*/ 739982 w 739981"/>
                      <a:gd name="connsiteY9" fmla="*/ 106934 h 371060"/>
                      <a:gd name="connsiteX10" fmla="*/ 705763 w 739981"/>
                      <a:gd name="connsiteY10" fmla="*/ 106934 h 37106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</a:cxnLst>
                    <a:rect l="l" t="t" r="r" b="b"/>
                    <a:pathLst>
                      <a:path w="739981" h="371060">
                        <a:moveTo>
                          <a:pt x="705763" y="106934"/>
                        </a:moveTo>
                        <a:cubicBezTo>
                          <a:pt x="687584" y="87686"/>
                          <a:pt x="662989" y="69507"/>
                          <a:pt x="631979" y="54536"/>
                        </a:cubicBezTo>
                        <a:cubicBezTo>
                          <a:pt x="487618" y="-18179"/>
                          <a:pt x="252364" y="-18179"/>
                          <a:pt x="108003" y="54536"/>
                        </a:cubicBezTo>
                        <a:cubicBezTo>
                          <a:pt x="75923" y="70576"/>
                          <a:pt x="51328" y="88755"/>
                          <a:pt x="34219" y="106934"/>
                        </a:cubicBezTo>
                        <a:lnTo>
                          <a:pt x="0" y="106934"/>
                        </a:lnTo>
                        <a:lnTo>
                          <a:pt x="0" y="184995"/>
                        </a:lnTo>
                        <a:cubicBezTo>
                          <a:pt x="0" y="232046"/>
                          <a:pt x="36357" y="280166"/>
                          <a:pt x="108003" y="316524"/>
                        </a:cubicBezTo>
                        <a:cubicBezTo>
                          <a:pt x="252364" y="389239"/>
                          <a:pt x="487618" y="389239"/>
                          <a:pt x="631979" y="316524"/>
                        </a:cubicBezTo>
                        <a:cubicBezTo>
                          <a:pt x="704694" y="280166"/>
                          <a:pt x="739982" y="233116"/>
                          <a:pt x="739982" y="184995"/>
                        </a:cubicBezTo>
                        <a:lnTo>
                          <a:pt x="739982" y="106934"/>
                        </a:lnTo>
                        <a:lnTo>
                          <a:pt x="705763" y="106934"/>
                        </a:lnTo>
                        <a:close/>
                      </a:path>
                    </a:pathLst>
                  </a:custGeom>
                  <a:solidFill>
                    <a:schemeClr val="accent1">
                      <a:lumMod val="40000"/>
                      <a:lumOff val="60000"/>
                    </a:schemeClr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F0502020204030204"/>
                      <a:ea typeface="阿里巴巴普惠体 2.0 55 Regular"/>
                      <a:cs typeface="+mn-cs"/>
                    </a:endParaRPr>
                  </a:p>
                </p:txBody>
              </p:sp>
              <p:sp>
                <p:nvSpPr>
                  <p:cNvPr id="214" name="任意多边形: 形状 213">
                    <a:extLst>
                      <a:ext uri="{FF2B5EF4-FFF2-40B4-BE49-F238E27FC236}">
                        <a16:creationId xmlns:a16="http://schemas.microsoft.com/office/drawing/2014/main" id="{F0C60C0C-8AA0-4B19-A388-ADF6C5EF7A8F}"/>
                      </a:ext>
                    </a:extLst>
                  </p:cNvPr>
                  <p:cNvSpPr/>
                  <p:nvPr/>
                </p:nvSpPr>
                <p:spPr>
                  <a:xfrm>
                    <a:off x="7212095" y="3012662"/>
                    <a:ext cx="742120" cy="369990"/>
                  </a:xfrm>
                  <a:custGeom>
                    <a:avLst/>
                    <a:gdLst>
                      <a:gd name="connsiteX0" fmla="*/ 742121 w 742120"/>
                      <a:gd name="connsiteY0" fmla="*/ 184995 h 369990"/>
                      <a:gd name="connsiteX1" fmla="*/ 371060 w 742120"/>
                      <a:gd name="connsiteY1" fmla="*/ 369991 h 369990"/>
                      <a:gd name="connsiteX2" fmla="*/ 0 w 742120"/>
                      <a:gd name="connsiteY2" fmla="*/ 184995 h 369990"/>
                      <a:gd name="connsiteX3" fmla="*/ 371060 w 742120"/>
                      <a:gd name="connsiteY3" fmla="*/ 0 h 369990"/>
                      <a:gd name="connsiteX4" fmla="*/ 742121 w 742120"/>
                      <a:gd name="connsiteY4" fmla="*/ 184995 h 36999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42120" h="369990">
                        <a:moveTo>
                          <a:pt x="742121" y="184995"/>
                        </a:moveTo>
                        <a:cubicBezTo>
                          <a:pt x="742121" y="287166"/>
                          <a:pt x="575991" y="369991"/>
                          <a:pt x="371060" y="369991"/>
                        </a:cubicBezTo>
                        <a:cubicBezTo>
                          <a:pt x="166129" y="369991"/>
                          <a:pt x="0" y="287166"/>
                          <a:pt x="0" y="184995"/>
                        </a:cubicBezTo>
                        <a:cubicBezTo>
                          <a:pt x="0" y="82825"/>
                          <a:pt x="166129" y="0"/>
                          <a:pt x="371060" y="0"/>
                        </a:cubicBezTo>
                        <a:cubicBezTo>
                          <a:pt x="575991" y="0"/>
                          <a:pt x="742121" y="82825"/>
                          <a:pt x="742121" y="184995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F0502020204030204"/>
                      <a:ea typeface="阿里巴巴普惠体 2.0 55 Regular"/>
                      <a:cs typeface="+mn-cs"/>
                    </a:endParaRPr>
                  </a:p>
                </p:txBody>
              </p:sp>
            </p:grpSp>
            <p:grpSp>
              <p:nvGrpSpPr>
                <p:cNvPr id="207" name="图形 4">
                  <a:extLst>
                    <a:ext uri="{FF2B5EF4-FFF2-40B4-BE49-F238E27FC236}">
                      <a16:creationId xmlns:a16="http://schemas.microsoft.com/office/drawing/2014/main" id="{48DA9A5C-DC13-4D03-BFF2-FFEEAD61394D}"/>
                    </a:ext>
                  </a:extLst>
                </p:cNvPr>
                <p:cNvGrpSpPr/>
                <p:nvPr/>
              </p:nvGrpSpPr>
              <p:grpSpPr>
                <a:xfrm>
                  <a:off x="7212095" y="2867232"/>
                  <a:ext cx="742120" cy="449121"/>
                  <a:chOff x="7212095" y="2867232"/>
                  <a:chExt cx="742120" cy="449121"/>
                </a:xfrm>
              </p:grpSpPr>
              <p:sp>
                <p:nvSpPr>
                  <p:cNvPr id="211" name="任意多边形: 形状 210">
                    <a:extLst>
                      <a:ext uri="{FF2B5EF4-FFF2-40B4-BE49-F238E27FC236}">
                        <a16:creationId xmlns:a16="http://schemas.microsoft.com/office/drawing/2014/main" id="{36FD7BA3-4384-4EA5-BFF5-3CA75E1ADD89}"/>
                      </a:ext>
                    </a:extLst>
                  </p:cNvPr>
                  <p:cNvSpPr/>
                  <p:nvPr/>
                </p:nvSpPr>
                <p:spPr>
                  <a:xfrm>
                    <a:off x="7214233" y="2945293"/>
                    <a:ext cx="739981" cy="371060"/>
                  </a:xfrm>
                  <a:custGeom>
                    <a:avLst/>
                    <a:gdLst>
                      <a:gd name="connsiteX0" fmla="*/ 705763 w 739981"/>
                      <a:gd name="connsiteY0" fmla="*/ 106934 h 371060"/>
                      <a:gd name="connsiteX1" fmla="*/ 631979 w 739981"/>
                      <a:gd name="connsiteY1" fmla="*/ 54536 h 371060"/>
                      <a:gd name="connsiteX2" fmla="*/ 108003 w 739981"/>
                      <a:gd name="connsiteY2" fmla="*/ 54536 h 371060"/>
                      <a:gd name="connsiteX3" fmla="*/ 34219 w 739981"/>
                      <a:gd name="connsiteY3" fmla="*/ 106934 h 371060"/>
                      <a:gd name="connsiteX4" fmla="*/ 0 w 739981"/>
                      <a:gd name="connsiteY4" fmla="*/ 106934 h 371060"/>
                      <a:gd name="connsiteX5" fmla="*/ 0 w 739981"/>
                      <a:gd name="connsiteY5" fmla="*/ 184995 h 371060"/>
                      <a:gd name="connsiteX6" fmla="*/ 108003 w 739981"/>
                      <a:gd name="connsiteY6" fmla="*/ 316524 h 371060"/>
                      <a:gd name="connsiteX7" fmla="*/ 631979 w 739981"/>
                      <a:gd name="connsiteY7" fmla="*/ 316524 h 371060"/>
                      <a:gd name="connsiteX8" fmla="*/ 739982 w 739981"/>
                      <a:gd name="connsiteY8" fmla="*/ 184995 h 371060"/>
                      <a:gd name="connsiteX9" fmla="*/ 739982 w 739981"/>
                      <a:gd name="connsiteY9" fmla="*/ 106934 h 371060"/>
                      <a:gd name="connsiteX10" fmla="*/ 705763 w 739981"/>
                      <a:gd name="connsiteY10" fmla="*/ 106934 h 37106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</a:cxnLst>
                    <a:rect l="l" t="t" r="r" b="b"/>
                    <a:pathLst>
                      <a:path w="739981" h="371060">
                        <a:moveTo>
                          <a:pt x="705763" y="106934"/>
                        </a:moveTo>
                        <a:cubicBezTo>
                          <a:pt x="687584" y="87686"/>
                          <a:pt x="662989" y="69507"/>
                          <a:pt x="631979" y="54536"/>
                        </a:cubicBezTo>
                        <a:cubicBezTo>
                          <a:pt x="487618" y="-18179"/>
                          <a:pt x="252364" y="-18179"/>
                          <a:pt x="108003" y="54536"/>
                        </a:cubicBezTo>
                        <a:cubicBezTo>
                          <a:pt x="75923" y="70576"/>
                          <a:pt x="51328" y="88755"/>
                          <a:pt x="34219" y="106934"/>
                        </a:cubicBezTo>
                        <a:lnTo>
                          <a:pt x="0" y="106934"/>
                        </a:lnTo>
                        <a:lnTo>
                          <a:pt x="0" y="184995"/>
                        </a:lnTo>
                        <a:cubicBezTo>
                          <a:pt x="0" y="232046"/>
                          <a:pt x="36357" y="280167"/>
                          <a:pt x="108003" y="316524"/>
                        </a:cubicBezTo>
                        <a:cubicBezTo>
                          <a:pt x="252364" y="389239"/>
                          <a:pt x="487618" y="389239"/>
                          <a:pt x="631979" y="316524"/>
                        </a:cubicBezTo>
                        <a:cubicBezTo>
                          <a:pt x="704694" y="280167"/>
                          <a:pt x="739982" y="233116"/>
                          <a:pt x="739982" y="184995"/>
                        </a:cubicBezTo>
                        <a:lnTo>
                          <a:pt x="739982" y="106934"/>
                        </a:lnTo>
                        <a:lnTo>
                          <a:pt x="705763" y="106934"/>
                        </a:lnTo>
                        <a:close/>
                      </a:path>
                    </a:pathLst>
                  </a:custGeom>
                  <a:solidFill>
                    <a:schemeClr val="accent1">
                      <a:lumMod val="60000"/>
                      <a:lumOff val="40000"/>
                    </a:schemeClr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F0502020204030204"/>
                      <a:ea typeface="阿里巴巴普惠体 2.0 55 Regular"/>
                      <a:cs typeface="+mn-cs"/>
                    </a:endParaRPr>
                  </a:p>
                </p:txBody>
              </p:sp>
              <p:sp>
                <p:nvSpPr>
                  <p:cNvPr id="212" name="任意多边形: 形状 211">
                    <a:extLst>
                      <a:ext uri="{FF2B5EF4-FFF2-40B4-BE49-F238E27FC236}">
                        <a16:creationId xmlns:a16="http://schemas.microsoft.com/office/drawing/2014/main" id="{531096F2-0722-4D53-8D1E-B60B435FD93E}"/>
                      </a:ext>
                    </a:extLst>
                  </p:cNvPr>
                  <p:cNvSpPr/>
                  <p:nvPr/>
                </p:nvSpPr>
                <p:spPr>
                  <a:xfrm>
                    <a:off x="7212095" y="2867232"/>
                    <a:ext cx="742120" cy="369990"/>
                  </a:xfrm>
                  <a:custGeom>
                    <a:avLst/>
                    <a:gdLst>
                      <a:gd name="connsiteX0" fmla="*/ 742121 w 742120"/>
                      <a:gd name="connsiteY0" fmla="*/ 184996 h 369990"/>
                      <a:gd name="connsiteX1" fmla="*/ 371060 w 742120"/>
                      <a:gd name="connsiteY1" fmla="*/ 369991 h 369990"/>
                      <a:gd name="connsiteX2" fmla="*/ 0 w 742120"/>
                      <a:gd name="connsiteY2" fmla="*/ 184996 h 369990"/>
                      <a:gd name="connsiteX3" fmla="*/ 371060 w 742120"/>
                      <a:gd name="connsiteY3" fmla="*/ 0 h 369990"/>
                      <a:gd name="connsiteX4" fmla="*/ 742121 w 742120"/>
                      <a:gd name="connsiteY4" fmla="*/ 184996 h 36999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42120" h="369990">
                        <a:moveTo>
                          <a:pt x="742121" y="184996"/>
                        </a:moveTo>
                        <a:cubicBezTo>
                          <a:pt x="742121" y="287166"/>
                          <a:pt x="575991" y="369991"/>
                          <a:pt x="371060" y="369991"/>
                        </a:cubicBezTo>
                        <a:cubicBezTo>
                          <a:pt x="166129" y="369991"/>
                          <a:pt x="0" y="287166"/>
                          <a:pt x="0" y="184996"/>
                        </a:cubicBezTo>
                        <a:cubicBezTo>
                          <a:pt x="0" y="82825"/>
                          <a:pt x="166129" y="0"/>
                          <a:pt x="371060" y="0"/>
                        </a:cubicBezTo>
                        <a:cubicBezTo>
                          <a:pt x="575991" y="0"/>
                          <a:pt x="742121" y="82825"/>
                          <a:pt x="742121" y="184996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F0502020204030204"/>
                      <a:ea typeface="阿里巴巴普惠体 2.0 55 Regular"/>
                      <a:cs typeface="+mn-cs"/>
                    </a:endParaRPr>
                  </a:p>
                </p:txBody>
              </p:sp>
            </p:grpSp>
            <p:grpSp>
              <p:nvGrpSpPr>
                <p:cNvPr id="208" name="图形 4">
                  <a:extLst>
                    <a:ext uri="{FF2B5EF4-FFF2-40B4-BE49-F238E27FC236}">
                      <a16:creationId xmlns:a16="http://schemas.microsoft.com/office/drawing/2014/main" id="{AF7A9967-B50B-4E16-BCBF-44106C465AB5}"/>
                    </a:ext>
                  </a:extLst>
                </p:cNvPr>
                <p:cNvGrpSpPr/>
                <p:nvPr/>
              </p:nvGrpSpPr>
              <p:grpSpPr>
                <a:xfrm>
                  <a:off x="7212095" y="2720733"/>
                  <a:ext cx="742120" cy="449121"/>
                  <a:chOff x="7212095" y="2720733"/>
                  <a:chExt cx="742120" cy="449121"/>
                </a:xfrm>
              </p:grpSpPr>
              <p:sp>
                <p:nvSpPr>
                  <p:cNvPr id="209" name="任意多边形: 形状 208">
                    <a:extLst>
                      <a:ext uri="{FF2B5EF4-FFF2-40B4-BE49-F238E27FC236}">
                        <a16:creationId xmlns:a16="http://schemas.microsoft.com/office/drawing/2014/main" id="{A98BF74A-ECAC-4CA1-863B-3CD5EF130515}"/>
                      </a:ext>
                    </a:extLst>
                  </p:cNvPr>
                  <p:cNvSpPr/>
                  <p:nvPr/>
                </p:nvSpPr>
                <p:spPr>
                  <a:xfrm>
                    <a:off x="7214233" y="2798794"/>
                    <a:ext cx="739981" cy="371060"/>
                  </a:xfrm>
                  <a:custGeom>
                    <a:avLst/>
                    <a:gdLst>
                      <a:gd name="connsiteX0" fmla="*/ 705763 w 739981"/>
                      <a:gd name="connsiteY0" fmla="*/ 106934 h 371060"/>
                      <a:gd name="connsiteX1" fmla="*/ 631979 w 739981"/>
                      <a:gd name="connsiteY1" fmla="*/ 54536 h 371060"/>
                      <a:gd name="connsiteX2" fmla="*/ 108003 w 739981"/>
                      <a:gd name="connsiteY2" fmla="*/ 54536 h 371060"/>
                      <a:gd name="connsiteX3" fmla="*/ 34219 w 739981"/>
                      <a:gd name="connsiteY3" fmla="*/ 106934 h 371060"/>
                      <a:gd name="connsiteX4" fmla="*/ 0 w 739981"/>
                      <a:gd name="connsiteY4" fmla="*/ 106934 h 371060"/>
                      <a:gd name="connsiteX5" fmla="*/ 0 w 739981"/>
                      <a:gd name="connsiteY5" fmla="*/ 184995 h 371060"/>
                      <a:gd name="connsiteX6" fmla="*/ 108003 w 739981"/>
                      <a:gd name="connsiteY6" fmla="*/ 316524 h 371060"/>
                      <a:gd name="connsiteX7" fmla="*/ 631979 w 739981"/>
                      <a:gd name="connsiteY7" fmla="*/ 316524 h 371060"/>
                      <a:gd name="connsiteX8" fmla="*/ 739982 w 739981"/>
                      <a:gd name="connsiteY8" fmla="*/ 184995 h 371060"/>
                      <a:gd name="connsiteX9" fmla="*/ 739982 w 739981"/>
                      <a:gd name="connsiteY9" fmla="*/ 106934 h 371060"/>
                      <a:gd name="connsiteX10" fmla="*/ 705763 w 739981"/>
                      <a:gd name="connsiteY10" fmla="*/ 106934 h 37106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</a:cxnLst>
                    <a:rect l="l" t="t" r="r" b="b"/>
                    <a:pathLst>
                      <a:path w="739981" h="371060">
                        <a:moveTo>
                          <a:pt x="705763" y="106934"/>
                        </a:moveTo>
                        <a:cubicBezTo>
                          <a:pt x="687584" y="87686"/>
                          <a:pt x="662989" y="69507"/>
                          <a:pt x="631979" y="54536"/>
                        </a:cubicBezTo>
                        <a:cubicBezTo>
                          <a:pt x="487618" y="-18179"/>
                          <a:pt x="252364" y="-18179"/>
                          <a:pt x="108003" y="54536"/>
                        </a:cubicBezTo>
                        <a:cubicBezTo>
                          <a:pt x="75923" y="70576"/>
                          <a:pt x="51328" y="88755"/>
                          <a:pt x="34219" y="106934"/>
                        </a:cubicBezTo>
                        <a:lnTo>
                          <a:pt x="0" y="106934"/>
                        </a:lnTo>
                        <a:lnTo>
                          <a:pt x="0" y="184995"/>
                        </a:lnTo>
                        <a:cubicBezTo>
                          <a:pt x="0" y="232046"/>
                          <a:pt x="36357" y="280167"/>
                          <a:pt x="108003" y="316524"/>
                        </a:cubicBezTo>
                        <a:cubicBezTo>
                          <a:pt x="252364" y="389239"/>
                          <a:pt x="487618" y="389239"/>
                          <a:pt x="631979" y="316524"/>
                        </a:cubicBezTo>
                        <a:cubicBezTo>
                          <a:pt x="704694" y="280167"/>
                          <a:pt x="739982" y="233116"/>
                          <a:pt x="739982" y="184995"/>
                        </a:cubicBezTo>
                        <a:lnTo>
                          <a:pt x="739982" y="106934"/>
                        </a:lnTo>
                        <a:lnTo>
                          <a:pt x="705763" y="106934"/>
                        </a:lnTo>
                        <a:close/>
                      </a:path>
                    </a:pathLst>
                  </a:custGeom>
                  <a:solidFill>
                    <a:schemeClr val="accent1">
                      <a:lumMod val="60000"/>
                      <a:lumOff val="40000"/>
                    </a:schemeClr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F0502020204030204"/>
                      <a:ea typeface="阿里巴巴普惠体 2.0 55 Regular"/>
                      <a:cs typeface="+mn-cs"/>
                    </a:endParaRPr>
                  </a:p>
                </p:txBody>
              </p:sp>
              <p:sp>
                <p:nvSpPr>
                  <p:cNvPr id="210" name="任意多边形: 形状 209">
                    <a:extLst>
                      <a:ext uri="{FF2B5EF4-FFF2-40B4-BE49-F238E27FC236}">
                        <a16:creationId xmlns:a16="http://schemas.microsoft.com/office/drawing/2014/main" id="{F2A32B14-CF1A-4C30-A235-BCB427023E0D}"/>
                      </a:ext>
                    </a:extLst>
                  </p:cNvPr>
                  <p:cNvSpPr/>
                  <p:nvPr/>
                </p:nvSpPr>
                <p:spPr>
                  <a:xfrm>
                    <a:off x="7212095" y="2720733"/>
                    <a:ext cx="742120" cy="369990"/>
                  </a:xfrm>
                  <a:custGeom>
                    <a:avLst/>
                    <a:gdLst>
                      <a:gd name="connsiteX0" fmla="*/ 742121 w 742120"/>
                      <a:gd name="connsiteY0" fmla="*/ 184995 h 369990"/>
                      <a:gd name="connsiteX1" fmla="*/ 371060 w 742120"/>
                      <a:gd name="connsiteY1" fmla="*/ 369991 h 369990"/>
                      <a:gd name="connsiteX2" fmla="*/ 0 w 742120"/>
                      <a:gd name="connsiteY2" fmla="*/ 184995 h 369990"/>
                      <a:gd name="connsiteX3" fmla="*/ 371060 w 742120"/>
                      <a:gd name="connsiteY3" fmla="*/ 0 h 369990"/>
                      <a:gd name="connsiteX4" fmla="*/ 742121 w 742120"/>
                      <a:gd name="connsiteY4" fmla="*/ 184995 h 36999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42120" h="369990">
                        <a:moveTo>
                          <a:pt x="742121" y="184995"/>
                        </a:moveTo>
                        <a:cubicBezTo>
                          <a:pt x="742121" y="287165"/>
                          <a:pt x="575991" y="369991"/>
                          <a:pt x="371060" y="369991"/>
                        </a:cubicBezTo>
                        <a:cubicBezTo>
                          <a:pt x="166129" y="369991"/>
                          <a:pt x="0" y="287166"/>
                          <a:pt x="0" y="184995"/>
                        </a:cubicBezTo>
                        <a:cubicBezTo>
                          <a:pt x="0" y="82825"/>
                          <a:pt x="166129" y="0"/>
                          <a:pt x="371060" y="0"/>
                        </a:cubicBezTo>
                        <a:cubicBezTo>
                          <a:pt x="575991" y="0"/>
                          <a:pt x="742121" y="82825"/>
                          <a:pt x="742121" y="184995"/>
                        </a:cubicBezTo>
                        <a:close/>
                      </a:path>
                    </a:pathLst>
                  </a:custGeom>
                  <a:solidFill>
                    <a:schemeClr val="accent1">
                      <a:lumMod val="20000"/>
                      <a:lumOff val="80000"/>
                    </a:schemeClr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F0502020204030204"/>
                      <a:ea typeface="阿里巴巴普惠体 2.0 55 Regular"/>
                      <a:cs typeface="+mn-cs"/>
                    </a:endParaRPr>
                  </a:p>
                </p:txBody>
              </p:sp>
            </p:grpSp>
          </p:grpSp>
          <p:grpSp>
            <p:nvGrpSpPr>
              <p:cNvPr id="183" name="图形 4">
                <a:extLst>
                  <a:ext uri="{FF2B5EF4-FFF2-40B4-BE49-F238E27FC236}">
                    <a16:creationId xmlns:a16="http://schemas.microsoft.com/office/drawing/2014/main" id="{52C440B4-419B-422F-B0FB-7D9FE0FF8368}"/>
                  </a:ext>
                </a:extLst>
              </p:cNvPr>
              <p:cNvGrpSpPr/>
              <p:nvPr/>
            </p:nvGrpSpPr>
            <p:grpSpPr>
              <a:xfrm>
                <a:off x="7213164" y="2253432"/>
                <a:ext cx="741051" cy="741051"/>
                <a:chOff x="7213164" y="2253432"/>
                <a:chExt cx="741051" cy="741051"/>
              </a:xfrm>
            </p:grpSpPr>
            <p:sp>
              <p:nvSpPr>
                <p:cNvPr id="202" name="任意多边形: 形状 201">
                  <a:extLst>
                    <a:ext uri="{FF2B5EF4-FFF2-40B4-BE49-F238E27FC236}">
                      <a16:creationId xmlns:a16="http://schemas.microsoft.com/office/drawing/2014/main" id="{BB453D33-26F6-490E-85D8-FB3770C4C813}"/>
                    </a:ext>
                  </a:extLst>
                </p:cNvPr>
                <p:cNvSpPr/>
                <p:nvPr/>
              </p:nvSpPr>
              <p:spPr>
                <a:xfrm>
                  <a:off x="7213164" y="2253432"/>
                  <a:ext cx="741051" cy="371060"/>
                </a:xfrm>
                <a:custGeom>
                  <a:avLst/>
                  <a:gdLst>
                    <a:gd name="connsiteX0" fmla="*/ 741051 w 741051"/>
                    <a:gd name="connsiteY0" fmla="*/ 184995 h 371060"/>
                    <a:gd name="connsiteX1" fmla="*/ 369991 w 741051"/>
                    <a:gd name="connsiteY1" fmla="*/ 371060 h 371060"/>
                    <a:gd name="connsiteX2" fmla="*/ 0 w 741051"/>
                    <a:gd name="connsiteY2" fmla="*/ 184995 h 371060"/>
                    <a:gd name="connsiteX3" fmla="*/ 369991 w 741051"/>
                    <a:gd name="connsiteY3" fmla="*/ 0 h 3710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41051" h="371060">
                      <a:moveTo>
                        <a:pt x="741051" y="184995"/>
                      </a:moveTo>
                      <a:lnTo>
                        <a:pt x="369991" y="371060"/>
                      </a:lnTo>
                      <a:lnTo>
                        <a:pt x="0" y="184995"/>
                      </a:lnTo>
                      <a:lnTo>
                        <a:pt x="369991" y="0"/>
                      </a:lnTo>
                      <a:close/>
                    </a:path>
                  </a:pathLst>
                </a:custGeom>
                <a:solidFill>
                  <a:schemeClr val="accent1">
                    <a:lumMod val="60000"/>
                    <a:lumOff val="40000"/>
                  </a:schemeClr>
                </a:solidFill>
                <a:ln w="106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F0502020204030204"/>
                    <a:ea typeface="阿里巴巴普惠体 2.0 55 Regular"/>
                    <a:cs typeface="+mn-cs"/>
                  </a:endParaRPr>
                </a:p>
              </p:txBody>
            </p:sp>
            <p:sp>
              <p:nvSpPr>
                <p:cNvPr id="203" name="任意多边形: 形状 202">
                  <a:extLst>
                    <a:ext uri="{FF2B5EF4-FFF2-40B4-BE49-F238E27FC236}">
                      <a16:creationId xmlns:a16="http://schemas.microsoft.com/office/drawing/2014/main" id="{7829628A-2C93-46ED-A88B-D02F2ECDC729}"/>
                    </a:ext>
                  </a:extLst>
                </p:cNvPr>
                <p:cNvSpPr/>
                <p:nvPr/>
              </p:nvSpPr>
              <p:spPr>
                <a:xfrm>
                  <a:off x="7583155" y="2438427"/>
                  <a:ext cx="371060" cy="556055"/>
                </a:xfrm>
                <a:custGeom>
                  <a:avLst/>
                  <a:gdLst>
                    <a:gd name="connsiteX0" fmla="*/ 371060 w 371060"/>
                    <a:gd name="connsiteY0" fmla="*/ 371060 h 556055"/>
                    <a:gd name="connsiteX1" fmla="*/ 0 w 371060"/>
                    <a:gd name="connsiteY1" fmla="*/ 556056 h 556055"/>
                    <a:gd name="connsiteX2" fmla="*/ 0 w 371060"/>
                    <a:gd name="connsiteY2" fmla="*/ 186065 h 556055"/>
                    <a:gd name="connsiteX3" fmla="*/ 371060 w 371060"/>
                    <a:gd name="connsiteY3" fmla="*/ 0 h 5560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71060" h="556055">
                      <a:moveTo>
                        <a:pt x="371060" y="371060"/>
                      </a:moveTo>
                      <a:lnTo>
                        <a:pt x="0" y="556056"/>
                      </a:lnTo>
                      <a:lnTo>
                        <a:pt x="0" y="186065"/>
                      </a:lnTo>
                      <a:lnTo>
                        <a:pt x="371060" y="0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106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F0502020204030204"/>
                    <a:ea typeface="阿里巴巴普惠体 2.0 55 Regular"/>
                    <a:cs typeface="+mn-cs"/>
                  </a:endParaRPr>
                </a:p>
              </p:txBody>
            </p:sp>
            <p:sp>
              <p:nvSpPr>
                <p:cNvPr id="204" name="任意多边形: 形状 203">
                  <a:extLst>
                    <a:ext uri="{FF2B5EF4-FFF2-40B4-BE49-F238E27FC236}">
                      <a16:creationId xmlns:a16="http://schemas.microsoft.com/office/drawing/2014/main" id="{1D5C2906-9DFD-472D-8621-27AB83583747}"/>
                    </a:ext>
                  </a:extLst>
                </p:cNvPr>
                <p:cNvSpPr/>
                <p:nvPr/>
              </p:nvSpPr>
              <p:spPr>
                <a:xfrm>
                  <a:off x="7629136" y="2514422"/>
                  <a:ext cx="286645" cy="411551"/>
                </a:xfrm>
                <a:custGeom>
                  <a:avLst/>
                  <a:gdLst>
                    <a:gd name="connsiteX0" fmla="*/ 26733 w 286645"/>
                    <a:gd name="connsiteY0" fmla="*/ 120764 h 411551"/>
                    <a:gd name="connsiteX1" fmla="*/ 0 w 286645"/>
                    <a:gd name="connsiteY1" fmla="*/ 161398 h 411551"/>
                    <a:gd name="connsiteX2" fmla="*/ 26733 w 286645"/>
                    <a:gd name="connsiteY2" fmla="*/ 175300 h 411551"/>
                    <a:gd name="connsiteX3" fmla="*/ 53467 w 286645"/>
                    <a:gd name="connsiteY3" fmla="*/ 134665 h 411551"/>
                    <a:gd name="connsiteX4" fmla="*/ 26733 w 286645"/>
                    <a:gd name="connsiteY4" fmla="*/ 120764 h 411551"/>
                    <a:gd name="connsiteX5" fmla="*/ 26733 w 286645"/>
                    <a:gd name="connsiteY5" fmla="*/ 197756 h 411551"/>
                    <a:gd name="connsiteX6" fmla="*/ 0 w 286645"/>
                    <a:gd name="connsiteY6" fmla="*/ 238391 h 411551"/>
                    <a:gd name="connsiteX7" fmla="*/ 26733 w 286645"/>
                    <a:gd name="connsiteY7" fmla="*/ 252292 h 411551"/>
                    <a:gd name="connsiteX8" fmla="*/ 53467 w 286645"/>
                    <a:gd name="connsiteY8" fmla="*/ 211657 h 411551"/>
                    <a:gd name="connsiteX9" fmla="*/ 26733 w 286645"/>
                    <a:gd name="connsiteY9" fmla="*/ 197756 h 411551"/>
                    <a:gd name="connsiteX10" fmla="*/ 26733 w 286645"/>
                    <a:gd name="connsiteY10" fmla="*/ 353879 h 411551"/>
                    <a:gd name="connsiteX11" fmla="*/ 0 w 286645"/>
                    <a:gd name="connsiteY11" fmla="*/ 394514 h 411551"/>
                    <a:gd name="connsiteX12" fmla="*/ 26733 w 286645"/>
                    <a:gd name="connsiteY12" fmla="*/ 408415 h 411551"/>
                    <a:gd name="connsiteX13" fmla="*/ 53467 w 286645"/>
                    <a:gd name="connsiteY13" fmla="*/ 367781 h 411551"/>
                    <a:gd name="connsiteX14" fmla="*/ 26733 w 286645"/>
                    <a:gd name="connsiteY14" fmla="*/ 353879 h 411551"/>
                    <a:gd name="connsiteX15" fmla="*/ 26733 w 286645"/>
                    <a:gd name="connsiteY15" fmla="*/ 275818 h 411551"/>
                    <a:gd name="connsiteX16" fmla="*/ 0 w 286645"/>
                    <a:gd name="connsiteY16" fmla="*/ 316452 h 411551"/>
                    <a:gd name="connsiteX17" fmla="*/ 26733 w 286645"/>
                    <a:gd name="connsiteY17" fmla="*/ 330354 h 411551"/>
                    <a:gd name="connsiteX18" fmla="*/ 53467 w 286645"/>
                    <a:gd name="connsiteY18" fmla="*/ 289719 h 411551"/>
                    <a:gd name="connsiteX19" fmla="*/ 26733 w 286645"/>
                    <a:gd name="connsiteY19" fmla="*/ 275818 h 411551"/>
                    <a:gd name="connsiteX20" fmla="*/ 104795 w 286645"/>
                    <a:gd name="connsiteY20" fmla="*/ 159260 h 411551"/>
                    <a:gd name="connsiteX21" fmla="*/ 78062 w 286645"/>
                    <a:gd name="connsiteY21" fmla="*/ 199895 h 411551"/>
                    <a:gd name="connsiteX22" fmla="*/ 104795 w 286645"/>
                    <a:gd name="connsiteY22" fmla="*/ 213796 h 411551"/>
                    <a:gd name="connsiteX23" fmla="*/ 131529 w 286645"/>
                    <a:gd name="connsiteY23" fmla="*/ 173161 h 411551"/>
                    <a:gd name="connsiteX24" fmla="*/ 104795 w 286645"/>
                    <a:gd name="connsiteY24" fmla="*/ 159260 h 411551"/>
                    <a:gd name="connsiteX25" fmla="*/ 104795 w 286645"/>
                    <a:gd name="connsiteY25" fmla="*/ 314314 h 411551"/>
                    <a:gd name="connsiteX26" fmla="*/ 78062 w 286645"/>
                    <a:gd name="connsiteY26" fmla="*/ 354948 h 411551"/>
                    <a:gd name="connsiteX27" fmla="*/ 104795 w 286645"/>
                    <a:gd name="connsiteY27" fmla="*/ 368850 h 411551"/>
                    <a:gd name="connsiteX28" fmla="*/ 131529 w 286645"/>
                    <a:gd name="connsiteY28" fmla="*/ 328215 h 411551"/>
                    <a:gd name="connsiteX29" fmla="*/ 104795 w 286645"/>
                    <a:gd name="connsiteY29" fmla="*/ 314314 h 411551"/>
                    <a:gd name="connsiteX30" fmla="*/ 104795 w 286645"/>
                    <a:gd name="connsiteY30" fmla="*/ 237321 h 411551"/>
                    <a:gd name="connsiteX31" fmla="*/ 78062 w 286645"/>
                    <a:gd name="connsiteY31" fmla="*/ 277956 h 411551"/>
                    <a:gd name="connsiteX32" fmla="*/ 104795 w 286645"/>
                    <a:gd name="connsiteY32" fmla="*/ 291858 h 411551"/>
                    <a:gd name="connsiteX33" fmla="*/ 131529 w 286645"/>
                    <a:gd name="connsiteY33" fmla="*/ 251223 h 411551"/>
                    <a:gd name="connsiteX34" fmla="*/ 104795 w 286645"/>
                    <a:gd name="connsiteY34" fmla="*/ 237321 h 411551"/>
                    <a:gd name="connsiteX35" fmla="*/ 104795 w 286645"/>
                    <a:gd name="connsiteY35" fmla="*/ 81198 h 411551"/>
                    <a:gd name="connsiteX36" fmla="*/ 78062 w 286645"/>
                    <a:gd name="connsiteY36" fmla="*/ 121833 h 411551"/>
                    <a:gd name="connsiteX37" fmla="*/ 104795 w 286645"/>
                    <a:gd name="connsiteY37" fmla="*/ 135734 h 411551"/>
                    <a:gd name="connsiteX38" fmla="*/ 131529 w 286645"/>
                    <a:gd name="connsiteY38" fmla="*/ 95099 h 411551"/>
                    <a:gd name="connsiteX39" fmla="*/ 104795 w 286645"/>
                    <a:gd name="connsiteY39" fmla="*/ 81198 h 411551"/>
                    <a:gd name="connsiteX40" fmla="*/ 182857 w 286645"/>
                    <a:gd name="connsiteY40" fmla="*/ 42702 h 411551"/>
                    <a:gd name="connsiteX41" fmla="*/ 156123 w 286645"/>
                    <a:gd name="connsiteY41" fmla="*/ 83337 h 411551"/>
                    <a:gd name="connsiteX42" fmla="*/ 182857 w 286645"/>
                    <a:gd name="connsiteY42" fmla="*/ 97238 h 411551"/>
                    <a:gd name="connsiteX43" fmla="*/ 209590 w 286645"/>
                    <a:gd name="connsiteY43" fmla="*/ 56603 h 411551"/>
                    <a:gd name="connsiteX44" fmla="*/ 182857 w 286645"/>
                    <a:gd name="connsiteY44" fmla="*/ 42702 h 411551"/>
                    <a:gd name="connsiteX45" fmla="*/ 182857 w 286645"/>
                    <a:gd name="connsiteY45" fmla="*/ 120764 h 411551"/>
                    <a:gd name="connsiteX46" fmla="*/ 156123 w 286645"/>
                    <a:gd name="connsiteY46" fmla="*/ 161398 h 411551"/>
                    <a:gd name="connsiteX47" fmla="*/ 182857 w 286645"/>
                    <a:gd name="connsiteY47" fmla="*/ 175300 h 411551"/>
                    <a:gd name="connsiteX48" fmla="*/ 209590 w 286645"/>
                    <a:gd name="connsiteY48" fmla="*/ 134665 h 411551"/>
                    <a:gd name="connsiteX49" fmla="*/ 182857 w 286645"/>
                    <a:gd name="connsiteY49" fmla="*/ 120764 h 411551"/>
                    <a:gd name="connsiteX50" fmla="*/ 182857 w 286645"/>
                    <a:gd name="connsiteY50" fmla="*/ 275818 h 411551"/>
                    <a:gd name="connsiteX51" fmla="*/ 156123 w 286645"/>
                    <a:gd name="connsiteY51" fmla="*/ 316452 h 411551"/>
                    <a:gd name="connsiteX52" fmla="*/ 182857 w 286645"/>
                    <a:gd name="connsiteY52" fmla="*/ 330354 h 411551"/>
                    <a:gd name="connsiteX53" fmla="*/ 209590 w 286645"/>
                    <a:gd name="connsiteY53" fmla="*/ 289719 h 411551"/>
                    <a:gd name="connsiteX54" fmla="*/ 182857 w 286645"/>
                    <a:gd name="connsiteY54" fmla="*/ 275818 h 411551"/>
                    <a:gd name="connsiteX55" fmla="*/ 182857 w 286645"/>
                    <a:gd name="connsiteY55" fmla="*/ 197756 h 411551"/>
                    <a:gd name="connsiteX56" fmla="*/ 156123 w 286645"/>
                    <a:gd name="connsiteY56" fmla="*/ 238391 h 411551"/>
                    <a:gd name="connsiteX57" fmla="*/ 182857 w 286645"/>
                    <a:gd name="connsiteY57" fmla="*/ 252292 h 411551"/>
                    <a:gd name="connsiteX58" fmla="*/ 209590 w 286645"/>
                    <a:gd name="connsiteY58" fmla="*/ 211657 h 411551"/>
                    <a:gd name="connsiteX59" fmla="*/ 182857 w 286645"/>
                    <a:gd name="connsiteY59" fmla="*/ 197756 h 411551"/>
                    <a:gd name="connsiteX60" fmla="*/ 259849 w 286645"/>
                    <a:gd name="connsiteY60" fmla="*/ 81198 h 411551"/>
                    <a:gd name="connsiteX61" fmla="*/ 233116 w 286645"/>
                    <a:gd name="connsiteY61" fmla="*/ 121833 h 411551"/>
                    <a:gd name="connsiteX62" fmla="*/ 259849 w 286645"/>
                    <a:gd name="connsiteY62" fmla="*/ 135734 h 411551"/>
                    <a:gd name="connsiteX63" fmla="*/ 286583 w 286645"/>
                    <a:gd name="connsiteY63" fmla="*/ 95099 h 411551"/>
                    <a:gd name="connsiteX64" fmla="*/ 259849 w 286645"/>
                    <a:gd name="connsiteY64" fmla="*/ 81198 h 411551"/>
                    <a:gd name="connsiteX65" fmla="*/ 259849 w 286645"/>
                    <a:gd name="connsiteY65" fmla="*/ 57673 h 411551"/>
                    <a:gd name="connsiteX66" fmla="*/ 286583 w 286645"/>
                    <a:gd name="connsiteY66" fmla="*/ 17038 h 411551"/>
                    <a:gd name="connsiteX67" fmla="*/ 259849 w 286645"/>
                    <a:gd name="connsiteY67" fmla="*/ 3136 h 411551"/>
                    <a:gd name="connsiteX68" fmla="*/ 233116 w 286645"/>
                    <a:gd name="connsiteY68" fmla="*/ 43771 h 411551"/>
                    <a:gd name="connsiteX69" fmla="*/ 259849 w 286645"/>
                    <a:gd name="connsiteY69" fmla="*/ 57673 h 411551"/>
                    <a:gd name="connsiteX70" fmla="*/ 259849 w 286645"/>
                    <a:gd name="connsiteY70" fmla="*/ 159260 h 411551"/>
                    <a:gd name="connsiteX71" fmla="*/ 233116 w 286645"/>
                    <a:gd name="connsiteY71" fmla="*/ 199895 h 411551"/>
                    <a:gd name="connsiteX72" fmla="*/ 259849 w 286645"/>
                    <a:gd name="connsiteY72" fmla="*/ 213796 h 411551"/>
                    <a:gd name="connsiteX73" fmla="*/ 286583 w 286645"/>
                    <a:gd name="connsiteY73" fmla="*/ 173161 h 411551"/>
                    <a:gd name="connsiteX74" fmla="*/ 259849 w 286645"/>
                    <a:gd name="connsiteY74" fmla="*/ 159260 h 411551"/>
                    <a:gd name="connsiteX75" fmla="*/ 259849 w 286645"/>
                    <a:gd name="connsiteY75" fmla="*/ 237321 h 411551"/>
                    <a:gd name="connsiteX76" fmla="*/ 233116 w 286645"/>
                    <a:gd name="connsiteY76" fmla="*/ 277956 h 411551"/>
                    <a:gd name="connsiteX77" fmla="*/ 259849 w 286645"/>
                    <a:gd name="connsiteY77" fmla="*/ 291858 h 411551"/>
                    <a:gd name="connsiteX78" fmla="*/ 286583 w 286645"/>
                    <a:gd name="connsiteY78" fmla="*/ 251223 h 411551"/>
                    <a:gd name="connsiteX79" fmla="*/ 259849 w 286645"/>
                    <a:gd name="connsiteY79" fmla="*/ 237321 h 4115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</a:cxnLst>
                  <a:rect l="l" t="t" r="r" b="b"/>
                  <a:pathLst>
                    <a:path w="286645" h="411551">
                      <a:moveTo>
                        <a:pt x="26733" y="120764"/>
                      </a:moveTo>
                      <a:cubicBezTo>
                        <a:pt x="11763" y="128249"/>
                        <a:pt x="0" y="146428"/>
                        <a:pt x="0" y="161398"/>
                      </a:cubicBezTo>
                      <a:cubicBezTo>
                        <a:pt x="0" y="176369"/>
                        <a:pt x="11763" y="182785"/>
                        <a:pt x="26733" y="175300"/>
                      </a:cubicBezTo>
                      <a:cubicBezTo>
                        <a:pt x="41704" y="167814"/>
                        <a:pt x="53467" y="149636"/>
                        <a:pt x="53467" y="134665"/>
                      </a:cubicBezTo>
                      <a:cubicBezTo>
                        <a:pt x="54536" y="118625"/>
                        <a:pt x="41704" y="113278"/>
                        <a:pt x="26733" y="120764"/>
                      </a:cubicBezTo>
                      <a:close/>
                      <a:moveTo>
                        <a:pt x="26733" y="197756"/>
                      </a:moveTo>
                      <a:cubicBezTo>
                        <a:pt x="11763" y="205241"/>
                        <a:pt x="0" y="223420"/>
                        <a:pt x="0" y="238391"/>
                      </a:cubicBezTo>
                      <a:cubicBezTo>
                        <a:pt x="0" y="253361"/>
                        <a:pt x="11763" y="259777"/>
                        <a:pt x="26733" y="252292"/>
                      </a:cubicBezTo>
                      <a:cubicBezTo>
                        <a:pt x="41704" y="244807"/>
                        <a:pt x="53467" y="226628"/>
                        <a:pt x="53467" y="211657"/>
                      </a:cubicBezTo>
                      <a:cubicBezTo>
                        <a:pt x="53467" y="196686"/>
                        <a:pt x="41704" y="190271"/>
                        <a:pt x="26733" y="197756"/>
                      </a:cubicBezTo>
                      <a:close/>
                      <a:moveTo>
                        <a:pt x="26733" y="353879"/>
                      </a:moveTo>
                      <a:cubicBezTo>
                        <a:pt x="11763" y="361365"/>
                        <a:pt x="0" y="379543"/>
                        <a:pt x="0" y="394514"/>
                      </a:cubicBezTo>
                      <a:cubicBezTo>
                        <a:pt x="0" y="409485"/>
                        <a:pt x="11763" y="415901"/>
                        <a:pt x="26733" y="408415"/>
                      </a:cubicBezTo>
                      <a:cubicBezTo>
                        <a:pt x="41704" y="400930"/>
                        <a:pt x="53467" y="382751"/>
                        <a:pt x="53467" y="367781"/>
                      </a:cubicBezTo>
                      <a:cubicBezTo>
                        <a:pt x="54536" y="351740"/>
                        <a:pt x="41704" y="346394"/>
                        <a:pt x="26733" y="353879"/>
                      </a:cubicBezTo>
                      <a:close/>
                      <a:moveTo>
                        <a:pt x="26733" y="275818"/>
                      </a:moveTo>
                      <a:cubicBezTo>
                        <a:pt x="11763" y="283303"/>
                        <a:pt x="0" y="301482"/>
                        <a:pt x="0" y="316452"/>
                      </a:cubicBezTo>
                      <a:cubicBezTo>
                        <a:pt x="0" y="331423"/>
                        <a:pt x="11763" y="337839"/>
                        <a:pt x="26733" y="330354"/>
                      </a:cubicBezTo>
                      <a:cubicBezTo>
                        <a:pt x="41704" y="322868"/>
                        <a:pt x="53467" y="304690"/>
                        <a:pt x="53467" y="289719"/>
                      </a:cubicBezTo>
                      <a:cubicBezTo>
                        <a:pt x="53467" y="274748"/>
                        <a:pt x="41704" y="268332"/>
                        <a:pt x="26733" y="275818"/>
                      </a:cubicBezTo>
                      <a:close/>
                      <a:moveTo>
                        <a:pt x="104795" y="159260"/>
                      </a:moveTo>
                      <a:cubicBezTo>
                        <a:pt x="89825" y="166745"/>
                        <a:pt x="78062" y="184924"/>
                        <a:pt x="78062" y="199895"/>
                      </a:cubicBezTo>
                      <a:cubicBezTo>
                        <a:pt x="78062" y="214865"/>
                        <a:pt x="89825" y="221281"/>
                        <a:pt x="104795" y="213796"/>
                      </a:cubicBezTo>
                      <a:cubicBezTo>
                        <a:pt x="119766" y="206311"/>
                        <a:pt x="131529" y="188132"/>
                        <a:pt x="131529" y="173161"/>
                      </a:cubicBezTo>
                      <a:cubicBezTo>
                        <a:pt x="131529" y="158190"/>
                        <a:pt x="119766" y="151774"/>
                        <a:pt x="104795" y="159260"/>
                      </a:cubicBezTo>
                      <a:close/>
                      <a:moveTo>
                        <a:pt x="104795" y="314314"/>
                      </a:moveTo>
                      <a:cubicBezTo>
                        <a:pt x="89825" y="321799"/>
                        <a:pt x="78062" y="339978"/>
                        <a:pt x="78062" y="354948"/>
                      </a:cubicBezTo>
                      <a:cubicBezTo>
                        <a:pt x="78062" y="369919"/>
                        <a:pt x="89825" y="376335"/>
                        <a:pt x="104795" y="368850"/>
                      </a:cubicBezTo>
                      <a:cubicBezTo>
                        <a:pt x="119766" y="361365"/>
                        <a:pt x="131529" y="343186"/>
                        <a:pt x="131529" y="328215"/>
                      </a:cubicBezTo>
                      <a:cubicBezTo>
                        <a:pt x="131529" y="313244"/>
                        <a:pt x="119766" y="306828"/>
                        <a:pt x="104795" y="314314"/>
                      </a:cubicBezTo>
                      <a:close/>
                      <a:moveTo>
                        <a:pt x="104795" y="237321"/>
                      </a:moveTo>
                      <a:cubicBezTo>
                        <a:pt x="89825" y="244807"/>
                        <a:pt x="78062" y="262985"/>
                        <a:pt x="78062" y="277956"/>
                      </a:cubicBezTo>
                      <a:cubicBezTo>
                        <a:pt x="78062" y="292927"/>
                        <a:pt x="89825" y="299343"/>
                        <a:pt x="104795" y="291858"/>
                      </a:cubicBezTo>
                      <a:cubicBezTo>
                        <a:pt x="119766" y="284372"/>
                        <a:pt x="131529" y="266193"/>
                        <a:pt x="131529" y="251223"/>
                      </a:cubicBezTo>
                      <a:cubicBezTo>
                        <a:pt x="131529" y="236252"/>
                        <a:pt x="119766" y="229836"/>
                        <a:pt x="104795" y="237321"/>
                      </a:cubicBezTo>
                      <a:close/>
                      <a:moveTo>
                        <a:pt x="104795" y="81198"/>
                      </a:moveTo>
                      <a:cubicBezTo>
                        <a:pt x="89825" y="88683"/>
                        <a:pt x="78062" y="106862"/>
                        <a:pt x="78062" y="121833"/>
                      </a:cubicBezTo>
                      <a:cubicBezTo>
                        <a:pt x="78062" y="136804"/>
                        <a:pt x="89825" y="143220"/>
                        <a:pt x="104795" y="135734"/>
                      </a:cubicBezTo>
                      <a:cubicBezTo>
                        <a:pt x="119766" y="128249"/>
                        <a:pt x="131529" y="110070"/>
                        <a:pt x="131529" y="95099"/>
                      </a:cubicBezTo>
                      <a:cubicBezTo>
                        <a:pt x="131529" y="80129"/>
                        <a:pt x="119766" y="73713"/>
                        <a:pt x="104795" y="81198"/>
                      </a:cubicBezTo>
                      <a:close/>
                      <a:moveTo>
                        <a:pt x="182857" y="42702"/>
                      </a:moveTo>
                      <a:cubicBezTo>
                        <a:pt x="167886" y="50187"/>
                        <a:pt x="156123" y="68366"/>
                        <a:pt x="156123" y="83337"/>
                      </a:cubicBezTo>
                      <a:cubicBezTo>
                        <a:pt x="156123" y="98307"/>
                        <a:pt x="167886" y="104724"/>
                        <a:pt x="182857" y="97238"/>
                      </a:cubicBezTo>
                      <a:cubicBezTo>
                        <a:pt x="197827" y="89753"/>
                        <a:pt x="209590" y="71574"/>
                        <a:pt x="209590" y="56603"/>
                      </a:cubicBezTo>
                      <a:cubicBezTo>
                        <a:pt x="209590" y="40563"/>
                        <a:pt x="197827" y="35217"/>
                        <a:pt x="182857" y="42702"/>
                      </a:cubicBezTo>
                      <a:close/>
                      <a:moveTo>
                        <a:pt x="182857" y="120764"/>
                      </a:moveTo>
                      <a:cubicBezTo>
                        <a:pt x="167886" y="128249"/>
                        <a:pt x="156123" y="146428"/>
                        <a:pt x="156123" y="161398"/>
                      </a:cubicBezTo>
                      <a:cubicBezTo>
                        <a:pt x="156123" y="176369"/>
                        <a:pt x="167886" y="182785"/>
                        <a:pt x="182857" y="175300"/>
                      </a:cubicBezTo>
                      <a:cubicBezTo>
                        <a:pt x="197827" y="167814"/>
                        <a:pt x="209590" y="149636"/>
                        <a:pt x="209590" y="134665"/>
                      </a:cubicBezTo>
                      <a:cubicBezTo>
                        <a:pt x="209590" y="119694"/>
                        <a:pt x="197827" y="113278"/>
                        <a:pt x="182857" y="120764"/>
                      </a:cubicBezTo>
                      <a:close/>
                      <a:moveTo>
                        <a:pt x="182857" y="275818"/>
                      </a:moveTo>
                      <a:cubicBezTo>
                        <a:pt x="167886" y="283303"/>
                        <a:pt x="156123" y="301482"/>
                        <a:pt x="156123" y="316452"/>
                      </a:cubicBezTo>
                      <a:cubicBezTo>
                        <a:pt x="156123" y="331423"/>
                        <a:pt x="167886" y="337839"/>
                        <a:pt x="182857" y="330354"/>
                      </a:cubicBezTo>
                      <a:cubicBezTo>
                        <a:pt x="197827" y="322868"/>
                        <a:pt x="209590" y="304690"/>
                        <a:pt x="209590" y="289719"/>
                      </a:cubicBezTo>
                      <a:cubicBezTo>
                        <a:pt x="209590" y="274748"/>
                        <a:pt x="197827" y="268332"/>
                        <a:pt x="182857" y="275818"/>
                      </a:cubicBezTo>
                      <a:close/>
                      <a:moveTo>
                        <a:pt x="182857" y="197756"/>
                      </a:moveTo>
                      <a:cubicBezTo>
                        <a:pt x="167886" y="205241"/>
                        <a:pt x="156123" y="223420"/>
                        <a:pt x="156123" y="238391"/>
                      </a:cubicBezTo>
                      <a:cubicBezTo>
                        <a:pt x="156123" y="253361"/>
                        <a:pt x="167886" y="259777"/>
                        <a:pt x="182857" y="252292"/>
                      </a:cubicBezTo>
                      <a:cubicBezTo>
                        <a:pt x="197827" y="244807"/>
                        <a:pt x="209590" y="226628"/>
                        <a:pt x="209590" y="211657"/>
                      </a:cubicBezTo>
                      <a:cubicBezTo>
                        <a:pt x="209590" y="196686"/>
                        <a:pt x="197827" y="190271"/>
                        <a:pt x="182857" y="197756"/>
                      </a:cubicBezTo>
                      <a:close/>
                      <a:moveTo>
                        <a:pt x="259849" y="81198"/>
                      </a:moveTo>
                      <a:cubicBezTo>
                        <a:pt x="244879" y="88683"/>
                        <a:pt x="233116" y="106862"/>
                        <a:pt x="233116" y="121833"/>
                      </a:cubicBezTo>
                      <a:cubicBezTo>
                        <a:pt x="233116" y="136804"/>
                        <a:pt x="244879" y="143220"/>
                        <a:pt x="259849" y="135734"/>
                      </a:cubicBezTo>
                      <a:cubicBezTo>
                        <a:pt x="274820" y="128249"/>
                        <a:pt x="286583" y="110070"/>
                        <a:pt x="286583" y="95099"/>
                      </a:cubicBezTo>
                      <a:cubicBezTo>
                        <a:pt x="286583" y="80129"/>
                        <a:pt x="274820" y="73713"/>
                        <a:pt x="259849" y="81198"/>
                      </a:cubicBezTo>
                      <a:close/>
                      <a:moveTo>
                        <a:pt x="259849" y="57673"/>
                      </a:moveTo>
                      <a:cubicBezTo>
                        <a:pt x="274820" y="50187"/>
                        <a:pt x="286583" y="32008"/>
                        <a:pt x="286583" y="17038"/>
                      </a:cubicBezTo>
                      <a:cubicBezTo>
                        <a:pt x="286583" y="2067"/>
                        <a:pt x="274820" y="-4349"/>
                        <a:pt x="259849" y="3136"/>
                      </a:cubicBezTo>
                      <a:cubicBezTo>
                        <a:pt x="244879" y="10622"/>
                        <a:pt x="233116" y="28800"/>
                        <a:pt x="233116" y="43771"/>
                      </a:cubicBezTo>
                      <a:cubicBezTo>
                        <a:pt x="233116" y="59811"/>
                        <a:pt x="244879" y="65158"/>
                        <a:pt x="259849" y="57673"/>
                      </a:cubicBezTo>
                      <a:close/>
                      <a:moveTo>
                        <a:pt x="259849" y="159260"/>
                      </a:moveTo>
                      <a:cubicBezTo>
                        <a:pt x="244879" y="166745"/>
                        <a:pt x="233116" y="184924"/>
                        <a:pt x="233116" y="199895"/>
                      </a:cubicBezTo>
                      <a:cubicBezTo>
                        <a:pt x="233116" y="214865"/>
                        <a:pt x="244879" y="221281"/>
                        <a:pt x="259849" y="213796"/>
                      </a:cubicBezTo>
                      <a:cubicBezTo>
                        <a:pt x="274820" y="206311"/>
                        <a:pt x="286583" y="188132"/>
                        <a:pt x="286583" y="173161"/>
                      </a:cubicBezTo>
                      <a:cubicBezTo>
                        <a:pt x="286583" y="158190"/>
                        <a:pt x="274820" y="151774"/>
                        <a:pt x="259849" y="159260"/>
                      </a:cubicBezTo>
                      <a:close/>
                      <a:moveTo>
                        <a:pt x="259849" y="237321"/>
                      </a:moveTo>
                      <a:cubicBezTo>
                        <a:pt x="244879" y="244807"/>
                        <a:pt x="233116" y="262985"/>
                        <a:pt x="233116" y="277956"/>
                      </a:cubicBezTo>
                      <a:cubicBezTo>
                        <a:pt x="233116" y="292927"/>
                        <a:pt x="244879" y="299343"/>
                        <a:pt x="259849" y="291858"/>
                      </a:cubicBezTo>
                      <a:cubicBezTo>
                        <a:pt x="274820" y="284372"/>
                        <a:pt x="286583" y="266193"/>
                        <a:pt x="286583" y="251223"/>
                      </a:cubicBezTo>
                      <a:cubicBezTo>
                        <a:pt x="287652" y="235183"/>
                        <a:pt x="274820" y="229836"/>
                        <a:pt x="259849" y="23732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06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F0502020204030204"/>
                    <a:ea typeface="阿里巴巴普惠体 2.0 55 Regular"/>
                    <a:cs typeface="+mn-cs"/>
                  </a:endParaRPr>
                </a:p>
              </p:txBody>
            </p:sp>
            <p:sp>
              <p:nvSpPr>
                <p:cNvPr id="205" name="任意多边形: 形状 204">
                  <a:extLst>
                    <a:ext uri="{FF2B5EF4-FFF2-40B4-BE49-F238E27FC236}">
                      <a16:creationId xmlns:a16="http://schemas.microsoft.com/office/drawing/2014/main" id="{7BE37A36-DB6F-4A84-90FE-E00BD80D237F}"/>
                    </a:ext>
                  </a:extLst>
                </p:cNvPr>
                <p:cNvSpPr/>
                <p:nvPr/>
              </p:nvSpPr>
              <p:spPr>
                <a:xfrm>
                  <a:off x="7213164" y="2438427"/>
                  <a:ext cx="369990" cy="556055"/>
                </a:xfrm>
                <a:custGeom>
                  <a:avLst/>
                  <a:gdLst>
                    <a:gd name="connsiteX0" fmla="*/ 369991 w 369990"/>
                    <a:gd name="connsiteY0" fmla="*/ 556056 h 556055"/>
                    <a:gd name="connsiteX1" fmla="*/ 0 w 369990"/>
                    <a:gd name="connsiteY1" fmla="*/ 371060 h 556055"/>
                    <a:gd name="connsiteX2" fmla="*/ 0 w 369990"/>
                    <a:gd name="connsiteY2" fmla="*/ 0 h 556055"/>
                    <a:gd name="connsiteX3" fmla="*/ 369991 w 369990"/>
                    <a:gd name="connsiteY3" fmla="*/ 186065 h 5560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69990" h="556055">
                      <a:moveTo>
                        <a:pt x="369991" y="556056"/>
                      </a:moveTo>
                      <a:lnTo>
                        <a:pt x="0" y="371060"/>
                      </a:lnTo>
                      <a:lnTo>
                        <a:pt x="0" y="0"/>
                      </a:lnTo>
                      <a:lnTo>
                        <a:pt x="369991" y="186065"/>
                      </a:ln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 w="106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F0502020204030204"/>
                    <a:ea typeface="阿里巴巴普惠体 2.0 55 Regular"/>
                    <a:cs typeface="+mn-cs"/>
                  </a:endParaRPr>
                </a:p>
              </p:txBody>
            </p:sp>
          </p:grpSp>
          <p:grpSp>
            <p:nvGrpSpPr>
              <p:cNvPr id="184" name="图形 4">
                <a:extLst>
                  <a:ext uri="{FF2B5EF4-FFF2-40B4-BE49-F238E27FC236}">
                    <a16:creationId xmlns:a16="http://schemas.microsoft.com/office/drawing/2014/main" id="{472803EC-A8A4-4534-A710-12C1A4E19EB1}"/>
                  </a:ext>
                </a:extLst>
              </p:cNvPr>
              <p:cNvGrpSpPr/>
              <p:nvPr/>
            </p:nvGrpSpPr>
            <p:grpSpPr>
              <a:xfrm>
                <a:off x="6859213" y="1487786"/>
                <a:ext cx="1191242" cy="1040465"/>
                <a:chOff x="6859213" y="1487786"/>
                <a:chExt cx="1191242" cy="1040465"/>
              </a:xfrm>
            </p:grpSpPr>
            <p:grpSp>
              <p:nvGrpSpPr>
                <p:cNvPr id="185" name="图形 4">
                  <a:extLst>
                    <a:ext uri="{FF2B5EF4-FFF2-40B4-BE49-F238E27FC236}">
                      <a16:creationId xmlns:a16="http://schemas.microsoft.com/office/drawing/2014/main" id="{A3544013-A463-4258-A793-2F04B59147B1}"/>
                    </a:ext>
                  </a:extLst>
                </p:cNvPr>
                <p:cNvGrpSpPr/>
                <p:nvPr/>
              </p:nvGrpSpPr>
              <p:grpSpPr>
                <a:xfrm>
                  <a:off x="7205679" y="2081269"/>
                  <a:ext cx="756021" cy="446983"/>
                  <a:chOff x="7205679" y="2081269"/>
                  <a:chExt cx="756021" cy="446983"/>
                </a:xfrm>
              </p:grpSpPr>
              <p:sp>
                <p:nvSpPr>
                  <p:cNvPr id="199" name="任意多边形: 形状 198">
                    <a:extLst>
                      <a:ext uri="{FF2B5EF4-FFF2-40B4-BE49-F238E27FC236}">
                        <a16:creationId xmlns:a16="http://schemas.microsoft.com/office/drawing/2014/main" id="{492ABDF7-0773-4068-B637-394F092CE2C6}"/>
                      </a:ext>
                    </a:extLst>
                  </p:cNvPr>
                  <p:cNvSpPr/>
                  <p:nvPr/>
                </p:nvSpPr>
                <p:spPr>
                  <a:xfrm>
                    <a:off x="7205679" y="2081269"/>
                    <a:ext cx="756021" cy="377476"/>
                  </a:xfrm>
                  <a:custGeom>
                    <a:avLst/>
                    <a:gdLst>
                      <a:gd name="connsiteX0" fmla="*/ 756022 w 756021"/>
                      <a:gd name="connsiteY0" fmla="*/ 188203 h 377476"/>
                      <a:gd name="connsiteX1" fmla="*/ 377476 w 756021"/>
                      <a:gd name="connsiteY1" fmla="*/ 377476 h 377476"/>
                      <a:gd name="connsiteX2" fmla="*/ 0 w 756021"/>
                      <a:gd name="connsiteY2" fmla="*/ 188203 h 377476"/>
                      <a:gd name="connsiteX3" fmla="*/ 377476 w 756021"/>
                      <a:gd name="connsiteY3" fmla="*/ 0 h 37747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756021" h="377476">
                        <a:moveTo>
                          <a:pt x="756022" y="188203"/>
                        </a:moveTo>
                        <a:lnTo>
                          <a:pt x="377476" y="377476"/>
                        </a:lnTo>
                        <a:lnTo>
                          <a:pt x="0" y="188203"/>
                        </a:lnTo>
                        <a:lnTo>
                          <a:pt x="377476" y="0"/>
                        </a:lnTo>
                        <a:close/>
                      </a:path>
                    </a:pathLst>
                  </a:custGeom>
                  <a:solidFill>
                    <a:schemeClr val="accent1">
                      <a:lumMod val="60000"/>
                      <a:lumOff val="40000"/>
                    </a:schemeClr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F0502020204030204"/>
                      <a:ea typeface="阿里巴巴普惠体 2.0 55 Regular"/>
                      <a:cs typeface="+mn-cs"/>
                    </a:endParaRPr>
                  </a:p>
                </p:txBody>
              </p:sp>
              <p:sp>
                <p:nvSpPr>
                  <p:cNvPr id="200" name="任意多边形: 形状 199">
                    <a:extLst>
                      <a:ext uri="{FF2B5EF4-FFF2-40B4-BE49-F238E27FC236}">
                        <a16:creationId xmlns:a16="http://schemas.microsoft.com/office/drawing/2014/main" id="{8CC0BB39-6C71-4DCD-8691-51B9C0DED84D}"/>
                      </a:ext>
                    </a:extLst>
                  </p:cNvPr>
                  <p:cNvSpPr/>
                  <p:nvPr/>
                </p:nvSpPr>
                <p:spPr>
                  <a:xfrm>
                    <a:off x="7583155" y="2269472"/>
                    <a:ext cx="378545" cy="258779"/>
                  </a:xfrm>
                  <a:custGeom>
                    <a:avLst/>
                    <a:gdLst>
                      <a:gd name="connsiteX0" fmla="*/ 378546 w 378545"/>
                      <a:gd name="connsiteY0" fmla="*/ 69507 h 258779"/>
                      <a:gd name="connsiteX1" fmla="*/ 0 w 378545"/>
                      <a:gd name="connsiteY1" fmla="*/ 258780 h 258779"/>
                      <a:gd name="connsiteX2" fmla="*/ 0 w 378545"/>
                      <a:gd name="connsiteY2" fmla="*/ 189273 h 258779"/>
                      <a:gd name="connsiteX3" fmla="*/ 378546 w 378545"/>
                      <a:gd name="connsiteY3" fmla="*/ 0 h 25877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78545" h="258779">
                        <a:moveTo>
                          <a:pt x="378546" y="69507"/>
                        </a:moveTo>
                        <a:lnTo>
                          <a:pt x="0" y="258780"/>
                        </a:lnTo>
                        <a:lnTo>
                          <a:pt x="0" y="189273"/>
                        </a:lnTo>
                        <a:lnTo>
                          <a:pt x="378546" y="0"/>
                        </a:lnTo>
                        <a:close/>
                      </a:path>
                    </a:pathLst>
                  </a:custGeom>
                  <a:gradFill flip="none" rotWithShape="1"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90000"/>
                          <a:lumOff val="10000"/>
                        </a:schemeClr>
                      </a:gs>
                    </a:gsLst>
                    <a:lin ang="8100000" scaled="1"/>
                    <a:tileRect/>
                  </a:gra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F0502020204030204"/>
                      <a:ea typeface="阿里巴巴普惠体 2.0 55 Regular"/>
                      <a:cs typeface="+mn-cs"/>
                    </a:endParaRPr>
                  </a:p>
                </p:txBody>
              </p:sp>
              <p:sp>
                <p:nvSpPr>
                  <p:cNvPr id="201" name="任意多边形: 形状 200">
                    <a:extLst>
                      <a:ext uri="{FF2B5EF4-FFF2-40B4-BE49-F238E27FC236}">
                        <a16:creationId xmlns:a16="http://schemas.microsoft.com/office/drawing/2014/main" id="{6B80D62C-0AD2-4A55-83DE-E9562403FFB1}"/>
                      </a:ext>
                    </a:extLst>
                  </p:cNvPr>
                  <p:cNvSpPr/>
                  <p:nvPr/>
                </p:nvSpPr>
                <p:spPr>
                  <a:xfrm>
                    <a:off x="7205679" y="2269472"/>
                    <a:ext cx="377476" cy="258779"/>
                  </a:xfrm>
                  <a:custGeom>
                    <a:avLst/>
                    <a:gdLst>
                      <a:gd name="connsiteX0" fmla="*/ 377476 w 377476"/>
                      <a:gd name="connsiteY0" fmla="*/ 258780 h 258779"/>
                      <a:gd name="connsiteX1" fmla="*/ 0 w 377476"/>
                      <a:gd name="connsiteY1" fmla="*/ 69507 h 258779"/>
                      <a:gd name="connsiteX2" fmla="*/ 0 w 377476"/>
                      <a:gd name="connsiteY2" fmla="*/ 0 h 258779"/>
                      <a:gd name="connsiteX3" fmla="*/ 377476 w 377476"/>
                      <a:gd name="connsiteY3" fmla="*/ 189273 h 25877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77476" h="258779">
                        <a:moveTo>
                          <a:pt x="377476" y="258780"/>
                        </a:moveTo>
                        <a:lnTo>
                          <a:pt x="0" y="69507"/>
                        </a:lnTo>
                        <a:lnTo>
                          <a:pt x="0" y="0"/>
                        </a:lnTo>
                        <a:lnTo>
                          <a:pt x="377476" y="189273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90000"/>
                          <a:lumOff val="10000"/>
                        </a:schemeClr>
                      </a:gs>
                    </a:gsLst>
                  </a:gra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F0502020204030204"/>
                      <a:ea typeface="阿里巴巴普惠体 2.0 55 Regular"/>
                      <a:cs typeface="+mn-cs"/>
                    </a:endParaRPr>
                  </a:p>
                </p:txBody>
              </p:sp>
            </p:grpSp>
            <p:grpSp>
              <p:nvGrpSpPr>
                <p:cNvPr id="186" name="图形 4">
                  <a:extLst>
                    <a:ext uri="{FF2B5EF4-FFF2-40B4-BE49-F238E27FC236}">
                      <a16:creationId xmlns:a16="http://schemas.microsoft.com/office/drawing/2014/main" id="{B5E02833-C5FE-41A6-9943-F10C34469395}"/>
                    </a:ext>
                  </a:extLst>
                </p:cNvPr>
                <p:cNvGrpSpPr/>
                <p:nvPr/>
              </p:nvGrpSpPr>
              <p:grpSpPr>
                <a:xfrm>
                  <a:off x="6859213" y="2052396"/>
                  <a:ext cx="411695" cy="243809"/>
                  <a:chOff x="6859213" y="2052396"/>
                  <a:chExt cx="411695" cy="243809"/>
                </a:xfrm>
              </p:grpSpPr>
              <p:sp>
                <p:nvSpPr>
                  <p:cNvPr id="196" name="任意多边形: 形状 195">
                    <a:extLst>
                      <a:ext uri="{FF2B5EF4-FFF2-40B4-BE49-F238E27FC236}">
                        <a16:creationId xmlns:a16="http://schemas.microsoft.com/office/drawing/2014/main" id="{E17390CA-AA04-4E10-8CC2-AC002384200B}"/>
                      </a:ext>
                    </a:extLst>
                  </p:cNvPr>
                  <p:cNvSpPr/>
                  <p:nvPr/>
                </p:nvSpPr>
                <p:spPr>
                  <a:xfrm>
                    <a:off x="6859213" y="2052396"/>
                    <a:ext cx="411695" cy="206382"/>
                  </a:xfrm>
                  <a:custGeom>
                    <a:avLst/>
                    <a:gdLst>
                      <a:gd name="connsiteX0" fmla="*/ 411695 w 411695"/>
                      <a:gd name="connsiteY0" fmla="*/ 103726 h 206382"/>
                      <a:gd name="connsiteX1" fmla="*/ 206382 w 411695"/>
                      <a:gd name="connsiteY1" fmla="*/ 206382 h 206382"/>
                      <a:gd name="connsiteX2" fmla="*/ 0 w 411695"/>
                      <a:gd name="connsiteY2" fmla="*/ 103726 h 206382"/>
                      <a:gd name="connsiteX3" fmla="*/ 206382 w 411695"/>
                      <a:gd name="connsiteY3" fmla="*/ 0 h 2063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11695" h="206382">
                        <a:moveTo>
                          <a:pt x="411695" y="103726"/>
                        </a:moveTo>
                        <a:lnTo>
                          <a:pt x="206382" y="206382"/>
                        </a:lnTo>
                        <a:lnTo>
                          <a:pt x="0" y="103726"/>
                        </a:lnTo>
                        <a:lnTo>
                          <a:pt x="206382" y="0"/>
                        </a:lnTo>
                        <a:close/>
                      </a:path>
                    </a:pathLst>
                  </a:custGeom>
                  <a:solidFill>
                    <a:schemeClr val="accent1">
                      <a:lumMod val="60000"/>
                      <a:lumOff val="40000"/>
                    </a:schemeClr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F0502020204030204"/>
                      <a:ea typeface="阿里巴巴普惠体 2.0 55 Regular"/>
                      <a:cs typeface="+mn-cs"/>
                    </a:endParaRPr>
                  </a:p>
                </p:txBody>
              </p:sp>
              <p:sp>
                <p:nvSpPr>
                  <p:cNvPr id="197" name="任意多边形: 形状 196">
                    <a:extLst>
                      <a:ext uri="{FF2B5EF4-FFF2-40B4-BE49-F238E27FC236}">
                        <a16:creationId xmlns:a16="http://schemas.microsoft.com/office/drawing/2014/main" id="{6FB2A8E7-DB8F-474C-87B2-D15D77EED6A8}"/>
                      </a:ext>
                    </a:extLst>
                  </p:cNvPr>
                  <p:cNvSpPr/>
                  <p:nvPr/>
                </p:nvSpPr>
                <p:spPr>
                  <a:xfrm>
                    <a:off x="7065595" y="2156122"/>
                    <a:ext cx="205312" cy="140083"/>
                  </a:xfrm>
                  <a:custGeom>
                    <a:avLst/>
                    <a:gdLst>
                      <a:gd name="connsiteX0" fmla="*/ 205313 w 205312"/>
                      <a:gd name="connsiteY0" fmla="*/ 37427 h 140083"/>
                      <a:gd name="connsiteX1" fmla="*/ 0 w 205312"/>
                      <a:gd name="connsiteY1" fmla="*/ 140083 h 140083"/>
                      <a:gd name="connsiteX2" fmla="*/ 0 w 205312"/>
                      <a:gd name="connsiteY2" fmla="*/ 102656 h 140083"/>
                      <a:gd name="connsiteX3" fmla="*/ 205313 w 205312"/>
                      <a:gd name="connsiteY3" fmla="*/ 0 h 14008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05312" h="140083">
                        <a:moveTo>
                          <a:pt x="205313" y="37427"/>
                        </a:moveTo>
                        <a:lnTo>
                          <a:pt x="0" y="140083"/>
                        </a:lnTo>
                        <a:lnTo>
                          <a:pt x="0" y="102656"/>
                        </a:lnTo>
                        <a:lnTo>
                          <a:pt x="205313" y="0"/>
                        </a:lnTo>
                        <a:close/>
                      </a:path>
                    </a:pathLst>
                  </a:custGeom>
                  <a:solidFill>
                    <a:schemeClr val="accent1"/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F0502020204030204"/>
                      <a:ea typeface="阿里巴巴普惠体 2.0 55 Regular"/>
                      <a:cs typeface="+mn-cs"/>
                    </a:endParaRPr>
                  </a:p>
                </p:txBody>
              </p:sp>
              <p:sp>
                <p:nvSpPr>
                  <p:cNvPr id="198" name="任意多边形: 形状 197">
                    <a:extLst>
                      <a:ext uri="{FF2B5EF4-FFF2-40B4-BE49-F238E27FC236}">
                        <a16:creationId xmlns:a16="http://schemas.microsoft.com/office/drawing/2014/main" id="{25466874-0EC5-452F-9DD8-80BACCBC310A}"/>
                      </a:ext>
                    </a:extLst>
                  </p:cNvPr>
                  <p:cNvSpPr/>
                  <p:nvPr/>
                </p:nvSpPr>
                <p:spPr>
                  <a:xfrm>
                    <a:off x="6859213" y="2156122"/>
                    <a:ext cx="206382" cy="140083"/>
                  </a:xfrm>
                  <a:custGeom>
                    <a:avLst/>
                    <a:gdLst>
                      <a:gd name="connsiteX0" fmla="*/ 206382 w 206382"/>
                      <a:gd name="connsiteY0" fmla="*/ 140083 h 140083"/>
                      <a:gd name="connsiteX1" fmla="*/ 0 w 206382"/>
                      <a:gd name="connsiteY1" fmla="*/ 37427 h 140083"/>
                      <a:gd name="connsiteX2" fmla="*/ 0 w 206382"/>
                      <a:gd name="connsiteY2" fmla="*/ 0 h 140083"/>
                      <a:gd name="connsiteX3" fmla="*/ 206382 w 206382"/>
                      <a:gd name="connsiteY3" fmla="*/ 102656 h 14008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06382" h="140083">
                        <a:moveTo>
                          <a:pt x="206382" y="140083"/>
                        </a:moveTo>
                        <a:lnTo>
                          <a:pt x="0" y="37427"/>
                        </a:lnTo>
                        <a:lnTo>
                          <a:pt x="0" y="0"/>
                        </a:lnTo>
                        <a:lnTo>
                          <a:pt x="206382" y="102656"/>
                        </a:lnTo>
                        <a:close/>
                      </a:path>
                    </a:pathLst>
                  </a:custGeom>
                  <a:solidFill>
                    <a:schemeClr val="accent1">
                      <a:lumMod val="75000"/>
                    </a:schemeClr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F0502020204030204"/>
                      <a:ea typeface="阿里巴巴普惠体 2.0 55 Regular"/>
                      <a:cs typeface="+mn-cs"/>
                    </a:endParaRPr>
                  </a:p>
                </p:txBody>
              </p:sp>
            </p:grpSp>
            <p:grpSp>
              <p:nvGrpSpPr>
                <p:cNvPr id="187" name="图形 4">
                  <a:extLst>
                    <a:ext uri="{FF2B5EF4-FFF2-40B4-BE49-F238E27FC236}">
                      <a16:creationId xmlns:a16="http://schemas.microsoft.com/office/drawing/2014/main" id="{820B2209-64D8-4E92-8034-54645C411E18}"/>
                    </a:ext>
                  </a:extLst>
                </p:cNvPr>
                <p:cNvGrpSpPr/>
                <p:nvPr/>
              </p:nvGrpSpPr>
              <p:grpSpPr>
                <a:xfrm>
                  <a:off x="7294434" y="1874886"/>
                  <a:ext cx="756021" cy="446983"/>
                  <a:chOff x="7294434" y="1874886"/>
                  <a:chExt cx="756021" cy="446983"/>
                </a:xfrm>
              </p:grpSpPr>
              <p:sp>
                <p:nvSpPr>
                  <p:cNvPr id="193" name="任意多边形: 形状 192">
                    <a:extLst>
                      <a:ext uri="{FF2B5EF4-FFF2-40B4-BE49-F238E27FC236}">
                        <a16:creationId xmlns:a16="http://schemas.microsoft.com/office/drawing/2014/main" id="{601178EF-CFD9-4012-9719-05DE09B3BB25}"/>
                      </a:ext>
                    </a:extLst>
                  </p:cNvPr>
                  <p:cNvSpPr/>
                  <p:nvPr/>
                </p:nvSpPr>
                <p:spPr>
                  <a:xfrm>
                    <a:off x="7294434" y="1874886"/>
                    <a:ext cx="756021" cy="377476"/>
                  </a:xfrm>
                  <a:custGeom>
                    <a:avLst/>
                    <a:gdLst>
                      <a:gd name="connsiteX0" fmla="*/ 756022 w 756021"/>
                      <a:gd name="connsiteY0" fmla="*/ 189273 h 377476"/>
                      <a:gd name="connsiteX1" fmla="*/ 377476 w 756021"/>
                      <a:gd name="connsiteY1" fmla="*/ 377476 h 377476"/>
                      <a:gd name="connsiteX2" fmla="*/ 0 w 756021"/>
                      <a:gd name="connsiteY2" fmla="*/ 189273 h 377476"/>
                      <a:gd name="connsiteX3" fmla="*/ 377476 w 756021"/>
                      <a:gd name="connsiteY3" fmla="*/ 0 h 37747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756021" h="377476">
                        <a:moveTo>
                          <a:pt x="756022" y="189273"/>
                        </a:moveTo>
                        <a:lnTo>
                          <a:pt x="377476" y="377476"/>
                        </a:lnTo>
                        <a:lnTo>
                          <a:pt x="0" y="189273"/>
                        </a:lnTo>
                        <a:lnTo>
                          <a:pt x="377476" y="0"/>
                        </a:lnTo>
                        <a:close/>
                      </a:path>
                    </a:pathLst>
                  </a:custGeom>
                  <a:solidFill>
                    <a:schemeClr val="accent1">
                      <a:lumMod val="60000"/>
                      <a:lumOff val="40000"/>
                    </a:schemeClr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F0502020204030204"/>
                      <a:ea typeface="阿里巴巴普惠体 2.0 55 Regular"/>
                      <a:cs typeface="+mn-cs"/>
                    </a:endParaRPr>
                  </a:p>
                </p:txBody>
              </p:sp>
              <p:sp>
                <p:nvSpPr>
                  <p:cNvPr id="194" name="任意多边形: 形状 193">
                    <a:extLst>
                      <a:ext uri="{FF2B5EF4-FFF2-40B4-BE49-F238E27FC236}">
                        <a16:creationId xmlns:a16="http://schemas.microsoft.com/office/drawing/2014/main" id="{4245ED5A-C263-49A6-96AF-7BCA57F40C76}"/>
                      </a:ext>
                    </a:extLst>
                  </p:cNvPr>
                  <p:cNvSpPr/>
                  <p:nvPr/>
                </p:nvSpPr>
                <p:spPr>
                  <a:xfrm>
                    <a:off x="7671910" y="2064159"/>
                    <a:ext cx="378545" cy="257710"/>
                  </a:xfrm>
                  <a:custGeom>
                    <a:avLst/>
                    <a:gdLst>
                      <a:gd name="connsiteX0" fmla="*/ 378546 w 378545"/>
                      <a:gd name="connsiteY0" fmla="*/ 68438 h 257710"/>
                      <a:gd name="connsiteX1" fmla="*/ 0 w 378545"/>
                      <a:gd name="connsiteY1" fmla="*/ 257710 h 257710"/>
                      <a:gd name="connsiteX2" fmla="*/ 0 w 378545"/>
                      <a:gd name="connsiteY2" fmla="*/ 188204 h 257710"/>
                      <a:gd name="connsiteX3" fmla="*/ 378546 w 378545"/>
                      <a:gd name="connsiteY3" fmla="*/ 0 h 25771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78545" h="257710">
                        <a:moveTo>
                          <a:pt x="378546" y="68438"/>
                        </a:moveTo>
                        <a:lnTo>
                          <a:pt x="0" y="257710"/>
                        </a:lnTo>
                        <a:lnTo>
                          <a:pt x="0" y="188204"/>
                        </a:lnTo>
                        <a:lnTo>
                          <a:pt x="378546" y="0"/>
                        </a:lnTo>
                        <a:close/>
                      </a:path>
                    </a:pathLst>
                  </a:custGeom>
                  <a:solidFill>
                    <a:schemeClr val="accent1"/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F0502020204030204"/>
                      <a:ea typeface="阿里巴巴普惠体 2.0 55 Regular"/>
                      <a:cs typeface="+mn-cs"/>
                    </a:endParaRPr>
                  </a:p>
                </p:txBody>
              </p:sp>
              <p:sp>
                <p:nvSpPr>
                  <p:cNvPr id="195" name="任意多边形: 形状 194">
                    <a:extLst>
                      <a:ext uri="{FF2B5EF4-FFF2-40B4-BE49-F238E27FC236}">
                        <a16:creationId xmlns:a16="http://schemas.microsoft.com/office/drawing/2014/main" id="{6B4FE580-27FD-45D3-BBC8-78AD8CD288DE}"/>
                      </a:ext>
                    </a:extLst>
                  </p:cNvPr>
                  <p:cNvSpPr/>
                  <p:nvPr/>
                </p:nvSpPr>
                <p:spPr>
                  <a:xfrm>
                    <a:off x="7294434" y="2064159"/>
                    <a:ext cx="377476" cy="257710"/>
                  </a:xfrm>
                  <a:custGeom>
                    <a:avLst/>
                    <a:gdLst>
                      <a:gd name="connsiteX0" fmla="*/ 377476 w 377476"/>
                      <a:gd name="connsiteY0" fmla="*/ 257710 h 257710"/>
                      <a:gd name="connsiteX1" fmla="*/ 0 w 377476"/>
                      <a:gd name="connsiteY1" fmla="*/ 68438 h 257710"/>
                      <a:gd name="connsiteX2" fmla="*/ 0 w 377476"/>
                      <a:gd name="connsiteY2" fmla="*/ 0 h 257710"/>
                      <a:gd name="connsiteX3" fmla="*/ 377476 w 377476"/>
                      <a:gd name="connsiteY3" fmla="*/ 188204 h 25771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77476" h="257710">
                        <a:moveTo>
                          <a:pt x="377476" y="257710"/>
                        </a:moveTo>
                        <a:lnTo>
                          <a:pt x="0" y="68438"/>
                        </a:lnTo>
                        <a:lnTo>
                          <a:pt x="0" y="0"/>
                        </a:lnTo>
                        <a:lnTo>
                          <a:pt x="377476" y="188204"/>
                        </a:lnTo>
                        <a:close/>
                      </a:path>
                    </a:pathLst>
                  </a:custGeom>
                  <a:solidFill>
                    <a:schemeClr val="accent1">
                      <a:lumMod val="75000"/>
                    </a:schemeClr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F0502020204030204"/>
                      <a:ea typeface="阿里巴巴普惠体 2.0 55 Regular"/>
                      <a:cs typeface="+mn-cs"/>
                    </a:endParaRPr>
                  </a:p>
                </p:txBody>
              </p:sp>
            </p:grpSp>
            <p:grpSp>
              <p:nvGrpSpPr>
                <p:cNvPr id="188" name="图形 4">
                  <a:extLst>
                    <a:ext uri="{FF2B5EF4-FFF2-40B4-BE49-F238E27FC236}">
                      <a16:creationId xmlns:a16="http://schemas.microsoft.com/office/drawing/2014/main" id="{43C43790-1F97-4725-923E-C742A33E9020}"/>
                    </a:ext>
                  </a:extLst>
                </p:cNvPr>
                <p:cNvGrpSpPr/>
                <p:nvPr/>
              </p:nvGrpSpPr>
              <p:grpSpPr>
                <a:xfrm>
                  <a:off x="7081635" y="1487786"/>
                  <a:ext cx="756021" cy="446983"/>
                  <a:chOff x="7081635" y="1487786"/>
                  <a:chExt cx="756021" cy="446983"/>
                </a:xfrm>
              </p:grpSpPr>
              <p:sp>
                <p:nvSpPr>
                  <p:cNvPr id="189" name="任意多边形: 形状 188">
                    <a:extLst>
                      <a:ext uri="{FF2B5EF4-FFF2-40B4-BE49-F238E27FC236}">
                        <a16:creationId xmlns:a16="http://schemas.microsoft.com/office/drawing/2014/main" id="{9397698A-F86C-4154-9936-3431835C3613}"/>
                      </a:ext>
                    </a:extLst>
                  </p:cNvPr>
                  <p:cNvSpPr/>
                  <p:nvPr/>
                </p:nvSpPr>
                <p:spPr>
                  <a:xfrm>
                    <a:off x="7081635" y="1487786"/>
                    <a:ext cx="756021" cy="377476"/>
                  </a:xfrm>
                  <a:custGeom>
                    <a:avLst/>
                    <a:gdLst>
                      <a:gd name="connsiteX0" fmla="*/ 756022 w 756021"/>
                      <a:gd name="connsiteY0" fmla="*/ 189273 h 377476"/>
                      <a:gd name="connsiteX1" fmla="*/ 378546 w 756021"/>
                      <a:gd name="connsiteY1" fmla="*/ 377476 h 377476"/>
                      <a:gd name="connsiteX2" fmla="*/ 0 w 756021"/>
                      <a:gd name="connsiteY2" fmla="*/ 189273 h 377476"/>
                      <a:gd name="connsiteX3" fmla="*/ 378546 w 756021"/>
                      <a:gd name="connsiteY3" fmla="*/ 0 h 37747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756021" h="377476">
                        <a:moveTo>
                          <a:pt x="756022" y="189273"/>
                        </a:moveTo>
                        <a:lnTo>
                          <a:pt x="378546" y="377476"/>
                        </a:lnTo>
                        <a:lnTo>
                          <a:pt x="0" y="189273"/>
                        </a:lnTo>
                        <a:lnTo>
                          <a:pt x="378546" y="0"/>
                        </a:lnTo>
                        <a:close/>
                      </a:path>
                    </a:pathLst>
                  </a:custGeom>
                  <a:solidFill>
                    <a:schemeClr val="accent1">
                      <a:lumMod val="20000"/>
                      <a:lumOff val="80000"/>
                    </a:schemeClr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F0502020204030204"/>
                      <a:ea typeface="阿里巴巴普惠体 2.0 55 Regular"/>
                      <a:cs typeface="+mn-cs"/>
                    </a:endParaRPr>
                  </a:p>
                </p:txBody>
              </p:sp>
              <p:sp>
                <p:nvSpPr>
                  <p:cNvPr id="190" name="任意多边形: 形状 189">
                    <a:extLst>
                      <a:ext uri="{FF2B5EF4-FFF2-40B4-BE49-F238E27FC236}">
                        <a16:creationId xmlns:a16="http://schemas.microsoft.com/office/drawing/2014/main" id="{4DB75E63-9AC7-439A-B839-D6ED356B1F6D}"/>
                      </a:ext>
                    </a:extLst>
                  </p:cNvPr>
                  <p:cNvSpPr/>
                  <p:nvPr/>
                </p:nvSpPr>
                <p:spPr>
                  <a:xfrm>
                    <a:off x="7335068" y="1615037"/>
                    <a:ext cx="250225" cy="124043"/>
                  </a:xfrm>
                  <a:custGeom>
                    <a:avLst/>
                    <a:gdLst>
                      <a:gd name="connsiteX0" fmla="*/ 250225 w 250225"/>
                      <a:gd name="connsiteY0" fmla="*/ 62022 h 124043"/>
                      <a:gd name="connsiteX1" fmla="*/ 125113 w 250225"/>
                      <a:gd name="connsiteY1" fmla="*/ 124043 h 124043"/>
                      <a:gd name="connsiteX2" fmla="*/ 0 w 250225"/>
                      <a:gd name="connsiteY2" fmla="*/ 62022 h 124043"/>
                      <a:gd name="connsiteX3" fmla="*/ 125113 w 250225"/>
                      <a:gd name="connsiteY3" fmla="*/ 0 h 124043"/>
                      <a:gd name="connsiteX4" fmla="*/ 250225 w 250225"/>
                      <a:gd name="connsiteY4" fmla="*/ 62022 h 12404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0225" h="124043">
                        <a:moveTo>
                          <a:pt x="250225" y="62022"/>
                        </a:moveTo>
                        <a:cubicBezTo>
                          <a:pt x="250225" y="96275"/>
                          <a:pt x="194210" y="124043"/>
                          <a:pt x="125113" y="124043"/>
                        </a:cubicBezTo>
                        <a:cubicBezTo>
                          <a:pt x="56015" y="124043"/>
                          <a:pt x="0" y="96275"/>
                          <a:pt x="0" y="62022"/>
                        </a:cubicBezTo>
                        <a:cubicBezTo>
                          <a:pt x="0" y="27768"/>
                          <a:pt x="56015" y="0"/>
                          <a:pt x="125113" y="0"/>
                        </a:cubicBezTo>
                        <a:cubicBezTo>
                          <a:pt x="194210" y="0"/>
                          <a:pt x="250225" y="27768"/>
                          <a:pt x="250225" y="62022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F0502020204030204"/>
                      <a:ea typeface="阿里巴巴普惠体 2.0 55 Regular"/>
                      <a:cs typeface="+mn-cs"/>
                    </a:endParaRPr>
                  </a:p>
                </p:txBody>
              </p:sp>
              <p:sp>
                <p:nvSpPr>
                  <p:cNvPr id="191" name="任意多边形: 形状 190">
                    <a:extLst>
                      <a:ext uri="{FF2B5EF4-FFF2-40B4-BE49-F238E27FC236}">
                        <a16:creationId xmlns:a16="http://schemas.microsoft.com/office/drawing/2014/main" id="{3B37FA4E-9517-4D96-9A31-21A14B816084}"/>
                      </a:ext>
                    </a:extLst>
                  </p:cNvPr>
                  <p:cNvSpPr/>
                  <p:nvPr/>
                </p:nvSpPr>
                <p:spPr>
                  <a:xfrm>
                    <a:off x="7460181" y="1677059"/>
                    <a:ext cx="377476" cy="257710"/>
                  </a:xfrm>
                  <a:custGeom>
                    <a:avLst/>
                    <a:gdLst>
                      <a:gd name="connsiteX0" fmla="*/ 377476 w 377476"/>
                      <a:gd name="connsiteY0" fmla="*/ 68438 h 257710"/>
                      <a:gd name="connsiteX1" fmla="*/ 0 w 377476"/>
                      <a:gd name="connsiteY1" fmla="*/ 257710 h 257710"/>
                      <a:gd name="connsiteX2" fmla="*/ 0 w 377476"/>
                      <a:gd name="connsiteY2" fmla="*/ 188203 h 257710"/>
                      <a:gd name="connsiteX3" fmla="*/ 377476 w 377476"/>
                      <a:gd name="connsiteY3" fmla="*/ 0 h 25771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77476" h="257710">
                        <a:moveTo>
                          <a:pt x="377476" y="68438"/>
                        </a:moveTo>
                        <a:lnTo>
                          <a:pt x="0" y="257710"/>
                        </a:lnTo>
                        <a:lnTo>
                          <a:pt x="0" y="188203"/>
                        </a:lnTo>
                        <a:lnTo>
                          <a:pt x="377476" y="0"/>
                        </a:lnTo>
                        <a:close/>
                      </a:path>
                    </a:pathLst>
                  </a:custGeom>
                  <a:solidFill>
                    <a:schemeClr val="accent1">
                      <a:lumMod val="40000"/>
                      <a:lumOff val="60000"/>
                    </a:schemeClr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F0502020204030204"/>
                      <a:ea typeface="阿里巴巴普惠体 2.0 55 Regular"/>
                      <a:cs typeface="+mn-cs"/>
                    </a:endParaRPr>
                  </a:p>
                </p:txBody>
              </p:sp>
              <p:sp>
                <p:nvSpPr>
                  <p:cNvPr id="192" name="任意多边形: 形状 191">
                    <a:extLst>
                      <a:ext uri="{FF2B5EF4-FFF2-40B4-BE49-F238E27FC236}">
                        <a16:creationId xmlns:a16="http://schemas.microsoft.com/office/drawing/2014/main" id="{E7078421-6E50-46E6-9502-492E0F1783FD}"/>
                      </a:ext>
                    </a:extLst>
                  </p:cNvPr>
                  <p:cNvSpPr/>
                  <p:nvPr/>
                </p:nvSpPr>
                <p:spPr>
                  <a:xfrm>
                    <a:off x="7081635" y="1677059"/>
                    <a:ext cx="378545" cy="257710"/>
                  </a:xfrm>
                  <a:custGeom>
                    <a:avLst/>
                    <a:gdLst>
                      <a:gd name="connsiteX0" fmla="*/ 378546 w 378545"/>
                      <a:gd name="connsiteY0" fmla="*/ 257710 h 257710"/>
                      <a:gd name="connsiteX1" fmla="*/ 0 w 378545"/>
                      <a:gd name="connsiteY1" fmla="*/ 68438 h 257710"/>
                      <a:gd name="connsiteX2" fmla="*/ 0 w 378545"/>
                      <a:gd name="connsiteY2" fmla="*/ 0 h 257710"/>
                      <a:gd name="connsiteX3" fmla="*/ 378546 w 378545"/>
                      <a:gd name="connsiteY3" fmla="*/ 188203 h 25771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78545" h="257710">
                        <a:moveTo>
                          <a:pt x="378546" y="257710"/>
                        </a:moveTo>
                        <a:lnTo>
                          <a:pt x="0" y="68438"/>
                        </a:lnTo>
                        <a:lnTo>
                          <a:pt x="0" y="0"/>
                        </a:lnTo>
                        <a:lnTo>
                          <a:pt x="378546" y="188203"/>
                        </a:lnTo>
                        <a:close/>
                      </a:path>
                    </a:pathLst>
                  </a:custGeom>
                  <a:solidFill>
                    <a:schemeClr val="accent1">
                      <a:lumMod val="60000"/>
                      <a:lumOff val="40000"/>
                    </a:schemeClr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F0502020204030204"/>
                      <a:ea typeface="阿里巴巴普惠体 2.0 55 Regular"/>
                      <a:cs typeface="+mn-cs"/>
                    </a:endParaRPr>
                  </a:p>
                </p:txBody>
              </p:sp>
            </p:grpSp>
          </p:grpSp>
        </p:grpSp>
        <p:grpSp>
          <p:nvGrpSpPr>
            <p:cNvPr id="48" name="图形 4">
              <a:extLst>
                <a:ext uri="{FF2B5EF4-FFF2-40B4-BE49-F238E27FC236}">
                  <a16:creationId xmlns:a16="http://schemas.microsoft.com/office/drawing/2014/main" id="{6BA5432C-29DA-46D8-86FC-42787BC7A08D}"/>
                </a:ext>
              </a:extLst>
            </p:cNvPr>
            <p:cNvGrpSpPr/>
            <p:nvPr/>
          </p:nvGrpSpPr>
          <p:grpSpPr>
            <a:xfrm>
              <a:off x="9225135" y="2915835"/>
              <a:ext cx="783058" cy="784187"/>
              <a:chOff x="8543420" y="3127081"/>
              <a:chExt cx="741051" cy="742120"/>
            </a:xfrm>
          </p:grpSpPr>
          <p:sp>
            <p:nvSpPr>
              <p:cNvPr id="177" name="任意多边形: 形状 176">
                <a:extLst>
                  <a:ext uri="{FF2B5EF4-FFF2-40B4-BE49-F238E27FC236}">
                    <a16:creationId xmlns:a16="http://schemas.microsoft.com/office/drawing/2014/main" id="{460B9BA0-A8F8-464C-AEA7-94238FBD37AB}"/>
                  </a:ext>
                </a:extLst>
              </p:cNvPr>
              <p:cNvSpPr/>
              <p:nvPr/>
            </p:nvSpPr>
            <p:spPr>
              <a:xfrm>
                <a:off x="8543420" y="3127081"/>
                <a:ext cx="741051" cy="371060"/>
              </a:xfrm>
              <a:custGeom>
                <a:avLst/>
                <a:gdLst>
                  <a:gd name="connsiteX0" fmla="*/ 741051 w 741051"/>
                  <a:gd name="connsiteY0" fmla="*/ 186065 h 371060"/>
                  <a:gd name="connsiteX1" fmla="*/ 371060 w 741051"/>
                  <a:gd name="connsiteY1" fmla="*/ 371060 h 371060"/>
                  <a:gd name="connsiteX2" fmla="*/ 0 w 741051"/>
                  <a:gd name="connsiteY2" fmla="*/ 186065 h 371060"/>
                  <a:gd name="connsiteX3" fmla="*/ 371060 w 741051"/>
                  <a:gd name="connsiteY3" fmla="*/ 0 h 3710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41051" h="371060">
                    <a:moveTo>
                      <a:pt x="741051" y="186065"/>
                    </a:moveTo>
                    <a:lnTo>
                      <a:pt x="371060" y="371060"/>
                    </a:lnTo>
                    <a:lnTo>
                      <a:pt x="0" y="186065"/>
                    </a:lnTo>
                    <a:lnTo>
                      <a:pt x="371060" y="0"/>
                    </a:ln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 w="106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F0502020204030204"/>
                  <a:ea typeface="阿里巴巴普惠体 2.0 55 Regular"/>
                  <a:cs typeface="+mn-cs"/>
                </a:endParaRPr>
              </a:p>
            </p:txBody>
          </p:sp>
          <p:sp>
            <p:nvSpPr>
              <p:cNvPr id="178" name="任意多边形: 形状 177">
                <a:extLst>
                  <a:ext uri="{FF2B5EF4-FFF2-40B4-BE49-F238E27FC236}">
                    <a16:creationId xmlns:a16="http://schemas.microsoft.com/office/drawing/2014/main" id="{CE0D16CC-5171-4227-9563-F942C5BE6E95}"/>
                  </a:ext>
                </a:extLst>
              </p:cNvPr>
              <p:cNvSpPr/>
              <p:nvPr/>
            </p:nvSpPr>
            <p:spPr>
              <a:xfrm>
                <a:off x="8914480" y="3313146"/>
                <a:ext cx="369990" cy="556055"/>
              </a:xfrm>
              <a:custGeom>
                <a:avLst/>
                <a:gdLst>
                  <a:gd name="connsiteX0" fmla="*/ 369991 w 369990"/>
                  <a:gd name="connsiteY0" fmla="*/ 369991 h 556055"/>
                  <a:gd name="connsiteX1" fmla="*/ 0 w 369990"/>
                  <a:gd name="connsiteY1" fmla="*/ 556056 h 556055"/>
                  <a:gd name="connsiteX2" fmla="*/ 0 w 369990"/>
                  <a:gd name="connsiteY2" fmla="*/ 184995 h 556055"/>
                  <a:gd name="connsiteX3" fmla="*/ 369991 w 369990"/>
                  <a:gd name="connsiteY3" fmla="*/ 0 h 5560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69990" h="556055">
                    <a:moveTo>
                      <a:pt x="369991" y="369991"/>
                    </a:moveTo>
                    <a:lnTo>
                      <a:pt x="0" y="556056"/>
                    </a:lnTo>
                    <a:lnTo>
                      <a:pt x="0" y="184995"/>
                    </a:lnTo>
                    <a:lnTo>
                      <a:pt x="369991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lumMod val="90000"/>
                      <a:lumOff val="10000"/>
                    </a:schemeClr>
                  </a:gs>
                </a:gsLst>
                <a:lin ang="8100000" scaled="1"/>
                <a:tileRect/>
              </a:gradFill>
              <a:ln w="106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F0502020204030204"/>
                  <a:ea typeface="阿里巴巴普惠体 2.0 55 Regular"/>
                  <a:cs typeface="+mn-cs"/>
                </a:endParaRPr>
              </a:p>
            </p:txBody>
          </p:sp>
          <p:sp>
            <p:nvSpPr>
              <p:cNvPr id="179" name="任意多边形: 形状 178">
                <a:extLst>
                  <a:ext uri="{FF2B5EF4-FFF2-40B4-BE49-F238E27FC236}">
                    <a16:creationId xmlns:a16="http://schemas.microsoft.com/office/drawing/2014/main" id="{F7BEB154-6DF4-4F6A-B0C1-0727DCA6E647}"/>
                  </a:ext>
                </a:extLst>
              </p:cNvPr>
              <p:cNvSpPr/>
              <p:nvPr/>
            </p:nvSpPr>
            <p:spPr>
              <a:xfrm>
                <a:off x="8543420" y="3313146"/>
                <a:ext cx="371060" cy="556055"/>
              </a:xfrm>
              <a:custGeom>
                <a:avLst/>
                <a:gdLst>
                  <a:gd name="connsiteX0" fmla="*/ 371060 w 371060"/>
                  <a:gd name="connsiteY0" fmla="*/ 556056 h 556055"/>
                  <a:gd name="connsiteX1" fmla="*/ 0 w 371060"/>
                  <a:gd name="connsiteY1" fmla="*/ 369991 h 556055"/>
                  <a:gd name="connsiteX2" fmla="*/ 0 w 371060"/>
                  <a:gd name="connsiteY2" fmla="*/ 0 h 556055"/>
                  <a:gd name="connsiteX3" fmla="*/ 371060 w 371060"/>
                  <a:gd name="connsiteY3" fmla="*/ 184995 h 5560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71060" h="556055">
                    <a:moveTo>
                      <a:pt x="371060" y="556056"/>
                    </a:moveTo>
                    <a:lnTo>
                      <a:pt x="0" y="369991"/>
                    </a:lnTo>
                    <a:lnTo>
                      <a:pt x="0" y="0"/>
                    </a:lnTo>
                    <a:lnTo>
                      <a:pt x="371060" y="184995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90000"/>
                      <a:lumOff val="10000"/>
                    </a:schemeClr>
                  </a:gs>
                </a:gsLst>
              </a:gradFill>
              <a:ln w="106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F0502020204030204"/>
                  <a:ea typeface="阿里巴巴普惠体 2.0 55 Regular"/>
                  <a:cs typeface="+mn-cs"/>
                </a:endParaRPr>
              </a:p>
            </p:txBody>
          </p:sp>
        </p:grpSp>
        <p:grpSp>
          <p:nvGrpSpPr>
            <p:cNvPr id="49" name="图形 4">
              <a:extLst>
                <a:ext uri="{FF2B5EF4-FFF2-40B4-BE49-F238E27FC236}">
                  <a16:creationId xmlns:a16="http://schemas.microsoft.com/office/drawing/2014/main" id="{FEE81032-17B1-4AF5-ACCD-F885898FA735}"/>
                </a:ext>
              </a:extLst>
            </p:cNvPr>
            <p:cNvGrpSpPr/>
            <p:nvPr/>
          </p:nvGrpSpPr>
          <p:grpSpPr>
            <a:xfrm>
              <a:off x="9225135" y="2423175"/>
              <a:ext cx="783058" cy="783058"/>
              <a:chOff x="8543420" y="2660850"/>
              <a:chExt cx="741051" cy="741051"/>
            </a:xfrm>
          </p:grpSpPr>
          <p:grpSp>
            <p:nvGrpSpPr>
              <p:cNvPr id="158" name="图形 4">
                <a:extLst>
                  <a:ext uri="{FF2B5EF4-FFF2-40B4-BE49-F238E27FC236}">
                    <a16:creationId xmlns:a16="http://schemas.microsoft.com/office/drawing/2014/main" id="{CF5C2D16-9758-4AF6-87BC-84C475BB1F81}"/>
                  </a:ext>
                </a:extLst>
              </p:cNvPr>
              <p:cNvGrpSpPr/>
              <p:nvPr/>
            </p:nvGrpSpPr>
            <p:grpSpPr>
              <a:xfrm>
                <a:off x="8543420" y="2951710"/>
                <a:ext cx="741051" cy="450191"/>
                <a:chOff x="8543420" y="2951710"/>
                <a:chExt cx="741051" cy="450191"/>
              </a:xfrm>
            </p:grpSpPr>
            <p:sp>
              <p:nvSpPr>
                <p:cNvPr id="174" name="任意多边形: 形状 173">
                  <a:extLst>
                    <a:ext uri="{FF2B5EF4-FFF2-40B4-BE49-F238E27FC236}">
                      <a16:creationId xmlns:a16="http://schemas.microsoft.com/office/drawing/2014/main" id="{05D16621-C13B-4D8D-8B62-7CEA8EF7EF73}"/>
                    </a:ext>
                  </a:extLst>
                </p:cNvPr>
                <p:cNvSpPr/>
                <p:nvPr/>
              </p:nvSpPr>
              <p:spPr>
                <a:xfrm>
                  <a:off x="8543420" y="2951710"/>
                  <a:ext cx="741051" cy="369990"/>
                </a:xfrm>
                <a:custGeom>
                  <a:avLst/>
                  <a:gdLst>
                    <a:gd name="connsiteX0" fmla="*/ 741051 w 741051"/>
                    <a:gd name="connsiteY0" fmla="*/ 184995 h 369990"/>
                    <a:gd name="connsiteX1" fmla="*/ 371060 w 741051"/>
                    <a:gd name="connsiteY1" fmla="*/ 369991 h 369990"/>
                    <a:gd name="connsiteX2" fmla="*/ 0 w 741051"/>
                    <a:gd name="connsiteY2" fmla="*/ 184995 h 369990"/>
                    <a:gd name="connsiteX3" fmla="*/ 371060 w 741051"/>
                    <a:gd name="connsiteY3" fmla="*/ 0 h 3699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41051" h="369990">
                      <a:moveTo>
                        <a:pt x="741051" y="184995"/>
                      </a:moveTo>
                      <a:lnTo>
                        <a:pt x="371060" y="369991"/>
                      </a:lnTo>
                      <a:lnTo>
                        <a:pt x="0" y="184995"/>
                      </a:lnTo>
                      <a:lnTo>
                        <a:pt x="371060" y="0"/>
                      </a:lnTo>
                      <a:close/>
                    </a:path>
                  </a:pathLst>
                </a:custGeom>
                <a:solidFill>
                  <a:schemeClr val="accent1">
                    <a:lumMod val="40000"/>
                    <a:lumOff val="60000"/>
                  </a:schemeClr>
                </a:solidFill>
                <a:ln w="106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F0502020204030204"/>
                    <a:ea typeface="阿里巴巴普惠体 2.0 55 Regular"/>
                    <a:cs typeface="+mn-cs"/>
                  </a:endParaRPr>
                </a:p>
              </p:txBody>
            </p:sp>
            <p:sp>
              <p:nvSpPr>
                <p:cNvPr id="175" name="任意多边形: 形状 174">
                  <a:extLst>
                    <a:ext uri="{FF2B5EF4-FFF2-40B4-BE49-F238E27FC236}">
                      <a16:creationId xmlns:a16="http://schemas.microsoft.com/office/drawing/2014/main" id="{31D1F7EF-7257-4F82-845D-ADEA85F943DC}"/>
                    </a:ext>
                  </a:extLst>
                </p:cNvPr>
                <p:cNvSpPr/>
                <p:nvPr/>
              </p:nvSpPr>
              <p:spPr>
                <a:xfrm>
                  <a:off x="8914480" y="3136705"/>
                  <a:ext cx="369990" cy="265195"/>
                </a:xfrm>
                <a:custGeom>
                  <a:avLst/>
                  <a:gdLst>
                    <a:gd name="connsiteX0" fmla="*/ 369991 w 369990"/>
                    <a:gd name="connsiteY0" fmla="*/ 80200 h 265195"/>
                    <a:gd name="connsiteX1" fmla="*/ 0 w 369990"/>
                    <a:gd name="connsiteY1" fmla="*/ 265196 h 265195"/>
                    <a:gd name="connsiteX2" fmla="*/ 0 w 369990"/>
                    <a:gd name="connsiteY2" fmla="*/ 184995 h 265195"/>
                    <a:gd name="connsiteX3" fmla="*/ 369991 w 369990"/>
                    <a:gd name="connsiteY3" fmla="*/ 0 h 2651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69990" h="265195">
                      <a:moveTo>
                        <a:pt x="369991" y="80200"/>
                      </a:moveTo>
                      <a:lnTo>
                        <a:pt x="0" y="265196"/>
                      </a:lnTo>
                      <a:lnTo>
                        <a:pt x="0" y="184995"/>
                      </a:lnTo>
                      <a:lnTo>
                        <a:pt x="369991" y="0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accent1">
                        <a:lumMod val="20000"/>
                        <a:lumOff val="80000"/>
                      </a:schemeClr>
                    </a:gs>
                    <a:gs pos="98000">
                      <a:schemeClr val="accent1">
                        <a:lumMod val="0"/>
                        <a:lumOff val="100000"/>
                      </a:schemeClr>
                    </a:gs>
                  </a:gsLst>
                </a:gradFill>
                <a:ln w="106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F0502020204030204"/>
                    <a:ea typeface="阿里巴巴普惠体 2.0 55 Regular"/>
                    <a:cs typeface="+mn-cs"/>
                  </a:endParaRPr>
                </a:p>
              </p:txBody>
            </p:sp>
            <p:sp>
              <p:nvSpPr>
                <p:cNvPr id="176" name="任意多边形: 形状 175">
                  <a:extLst>
                    <a:ext uri="{FF2B5EF4-FFF2-40B4-BE49-F238E27FC236}">
                      <a16:creationId xmlns:a16="http://schemas.microsoft.com/office/drawing/2014/main" id="{432478A2-CFE6-43FF-9D7C-E36E47F48E86}"/>
                    </a:ext>
                  </a:extLst>
                </p:cNvPr>
                <p:cNvSpPr/>
                <p:nvPr/>
              </p:nvSpPr>
              <p:spPr>
                <a:xfrm>
                  <a:off x="8543420" y="3136705"/>
                  <a:ext cx="371060" cy="265195"/>
                </a:xfrm>
                <a:custGeom>
                  <a:avLst/>
                  <a:gdLst>
                    <a:gd name="connsiteX0" fmla="*/ 371060 w 371060"/>
                    <a:gd name="connsiteY0" fmla="*/ 265196 h 265195"/>
                    <a:gd name="connsiteX1" fmla="*/ 0 w 371060"/>
                    <a:gd name="connsiteY1" fmla="*/ 80200 h 265195"/>
                    <a:gd name="connsiteX2" fmla="*/ 0 w 371060"/>
                    <a:gd name="connsiteY2" fmla="*/ 0 h 265195"/>
                    <a:gd name="connsiteX3" fmla="*/ 371060 w 371060"/>
                    <a:gd name="connsiteY3" fmla="*/ 184995 h 2651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71060" h="265195">
                      <a:moveTo>
                        <a:pt x="371060" y="265196"/>
                      </a:moveTo>
                      <a:lnTo>
                        <a:pt x="0" y="80200"/>
                      </a:lnTo>
                      <a:lnTo>
                        <a:pt x="0" y="0"/>
                      </a:lnTo>
                      <a:lnTo>
                        <a:pt x="371060" y="184995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accent1">
                        <a:lumMod val="20000"/>
                        <a:lumOff val="80000"/>
                      </a:schemeClr>
                    </a:gs>
                    <a:gs pos="98000">
                      <a:schemeClr val="accent1">
                        <a:lumMod val="0"/>
                        <a:lumOff val="100000"/>
                      </a:schemeClr>
                    </a:gs>
                  </a:gsLst>
                  <a:lin ang="5400000" scaled="1"/>
                  <a:tileRect/>
                </a:gradFill>
                <a:ln w="106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F0502020204030204"/>
                    <a:ea typeface="阿里巴巴普惠体 2.0 55 Regular"/>
                    <a:cs typeface="+mn-cs"/>
                  </a:endParaRPr>
                </a:p>
              </p:txBody>
            </p:sp>
          </p:grpSp>
          <p:grpSp>
            <p:nvGrpSpPr>
              <p:cNvPr id="159" name="图形 4">
                <a:extLst>
                  <a:ext uri="{FF2B5EF4-FFF2-40B4-BE49-F238E27FC236}">
                    <a16:creationId xmlns:a16="http://schemas.microsoft.com/office/drawing/2014/main" id="{E5F6FC67-2D17-4DD3-9EFD-48040F076DDD}"/>
                  </a:ext>
                </a:extLst>
              </p:cNvPr>
              <p:cNvGrpSpPr/>
              <p:nvPr/>
            </p:nvGrpSpPr>
            <p:grpSpPr>
              <a:xfrm>
                <a:off x="8593679" y="3067198"/>
                <a:ext cx="640533" cy="228838"/>
                <a:chOff x="8593679" y="3067198"/>
                <a:chExt cx="640533" cy="228838"/>
              </a:xfrm>
            </p:grpSpPr>
            <p:sp>
              <p:nvSpPr>
                <p:cNvPr id="172" name="任意多边形: 形状 171">
                  <a:extLst>
                    <a:ext uri="{FF2B5EF4-FFF2-40B4-BE49-F238E27FC236}">
                      <a16:creationId xmlns:a16="http://schemas.microsoft.com/office/drawing/2014/main" id="{17770CD4-17C9-4C05-888B-24542A498836}"/>
                    </a:ext>
                  </a:extLst>
                </p:cNvPr>
                <p:cNvSpPr/>
                <p:nvPr/>
              </p:nvSpPr>
              <p:spPr>
                <a:xfrm>
                  <a:off x="8593679" y="3067198"/>
                  <a:ext cx="320801" cy="228838"/>
                </a:xfrm>
                <a:custGeom>
                  <a:avLst/>
                  <a:gdLst>
                    <a:gd name="connsiteX0" fmla="*/ 320801 w 320801"/>
                    <a:gd name="connsiteY0" fmla="*/ 228838 h 228838"/>
                    <a:gd name="connsiteX1" fmla="*/ 0 w 320801"/>
                    <a:gd name="connsiteY1" fmla="*/ 68438 h 228838"/>
                    <a:gd name="connsiteX2" fmla="*/ 0 w 320801"/>
                    <a:gd name="connsiteY2" fmla="*/ 0 h 228838"/>
                    <a:gd name="connsiteX3" fmla="*/ 320801 w 320801"/>
                    <a:gd name="connsiteY3" fmla="*/ 159331 h 2288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20801" h="228838">
                      <a:moveTo>
                        <a:pt x="320801" y="228838"/>
                      </a:moveTo>
                      <a:lnTo>
                        <a:pt x="0" y="68438"/>
                      </a:lnTo>
                      <a:lnTo>
                        <a:pt x="0" y="0"/>
                      </a:lnTo>
                      <a:lnTo>
                        <a:pt x="320801" y="159331"/>
                      </a:lnTo>
                      <a:close/>
                    </a:path>
                  </a:pathLst>
                </a:custGeom>
                <a:solidFill>
                  <a:schemeClr val="accent1">
                    <a:lumMod val="60000"/>
                    <a:lumOff val="40000"/>
                  </a:schemeClr>
                </a:solidFill>
                <a:ln w="106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F0502020204030204"/>
                    <a:ea typeface="阿里巴巴普惠体 2.0 55 Regular"/>
                    <a:cs typeface="+mn-cs"/>
                  </a:endParaRPr>
                </a:p>
              </p:txBody>
            </p:sp>
            <p:sp>
              <p:nvSpPr>
                <p:cNvPr id="173" name="任意多边形: 形状 172">
                  <a:extLst>
                    <a:ext uri="{FF2B5EF4-FFF2-40B4-BE49-F238E27FC236}">
                      <a16:creationId xmlns:a16="http://schemas.microsoft.com/office/drawing/2014/main" id="{1112B2C3-F8DC-45F4-B0F3-8A53C7D1EF90}"/>
                    </a:ext>
                  </a:extLst>
                </p:cNvPr>
                <p:cNvSpPr/>
                <p:nvPr/>
              </p:nvSpPr>
              <p:spPr>
                <a:xfrm>
                  <a:off x="8914480" y="3067198"/>
                  <a:ext cx="319731" cy="228838"/>
                </a:xfrm>
                <a:custGeom>
                  <a:avLst/>
                  <a:gdLst>
                    <a:gd name="connsiteX0" fmla="*/ 319732 w 319731"/>
                    <a:gd name="connsiteY0" fmla="*/ 68438 h 228838"/>
                    <a:gd name="connsiteX1" fmla="*/ 0 w 319731"/>
                    <a:gd name="connsiteY1" fmla="*/ 228838 h 228838"/>
                    <a:gd name="connsiteX2" fmla="*/ 0 w 319731"/>
                    <a:gd name="connsiteY2" fmla="*/ 159331 h 228838"/>
                    <a:gd name="connsiteX3" fmla="*/ 319732 w 319731"/>
                    <a:gd name="connsiteY3" fmla="*/ 0 h 2288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19731" h="228838">
                      <a:moveTo>
                        <a:pt x="319732" y="68438"/>
                      </a:moveTo>
                      <a:lnTo>
                        <a:pt x="0" y="228838"/>
                      </a:lnTo>
                      <a:lnTo>
                        <a:pt x="0" y="159331"/>
                      </a:lnTo>
                      <a:lnTo>
                        <a:pt x="319732" y="0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106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F0502020204030204"/>
                    <a:ea typeface="阿里巴巴普惠体 2.0 55 Regular"/>
                    <a:cs typeface="+mn-cs"/>
                  </a:endParaRPr>
                </a:p>
              </p:txBody>
            </p:sp>
          </p:grpSp>
          <p:grpSp>
            <p:nvGrpSpPr>
              <p:cNvPr id="160" name="图形 4">
                <a:extLst>
                  <a:ext uri="{FF2B5EF4-FFF2-40B4-BE49-F238E27FC236}">
                    <a16:creationId xmlns:a16="http://schemas.microsoft.com/office/drawing/2014/main" id="{7431F2DD-1094-4BB6-AF91-6A3DE7ADF7A4}"/>
                  </a:ext>
                </a:extLst>
              </p:cNvPr>
              <p:cNvGrpSpPr/>
              <p:nvPr/>
            </p:nvGrpSpPr>
            <p:grpSpPr>
              <a:xfrm>
                <a:off x="8543420" y="2806280"/>
                <a:ext cx="741051" cy="450191"/>
                <a:chOff x="8543420" y="2806280"/>
                <a:chExt cx="741051" cy="450191"/>
              </a:xfrm>
            </p:grpSpPr>
            <p:sp>
              <p:nvSpPr>
                <p:cNvPr id="169" name="任意多边形: 形状 168">
                  <a:extLst>
                    <a:ext uri="{FF2B5EF4-FFF2-40B4-BE49-F238E27FC236}">
                      <a16:creationId xmlns:a16="http://schemas.microsoft.com/office/drawing/2014/main" id="{FD9EC635-5142-4BA4-8A9F-10486F64DB39}"/>
                    </a:ext>
                  </a:extLst>
                </p:cNvPr>
                <p:cNvSpPr/>
                <p:nvPr/>
              </p:nvSpPr>
              <p:spPr>
                <a:xfrm>
                  <a:off x="8543420" y="2806280"/>
                  <a:ext cx="741051" cy="369990"/>
                </a:xfrm>
                <a:custGeom>
                  <a:avLst/>
                  <a:gdLst>
                    <a:gd name="connsiteX0" fmla="*/ 741051 w 741051"/>
                    <a:gd name="connsiteY0" fmla="*/ 184995 h 369990"/>
                    <a:gd name="connsiteX1" fmla="*/ 371060 w 741051"/>
                    <a:gd name="connsiteY1" fmla="*/ 369991 h 369990"/>
                    <a:gd name="connsiteX2" fmla="*/ 0 w 741051"/>
                    <a:gd name="connsiteY2" fmla="*/ 184995 h 369990"/>
                    <a:gd name="connsiteX3" fmla="*/ 371060 w 741051"/>
                    <a:gd name="connsiteY3" fmla="*/ 0 h 3699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41051" h="369990">
                      <a:moveTo>
                        <a:pt x="741051" y="184995"/>
                      </a:moveTo>
                      <a:lnTo>
                        <a:pt x="371060" y="369991"/>
                      </a:lnTo>
                      <a:lnTo>
                        <a:pt x="0" y="184995"/>
                      </a:lnTo>
                      <a:lnTo>
                        <a:pt x="371060" y="0"/>
                      </a:lnTo>
                      <a:close/>
                    </a:path>
                  </a:pathLst>
                </a:custGeom>
                <a:solidFill>
                  <a:schemeClr val="accent1">
                    <a:lumMod val="40000"/>
                    <a:lumOff val="60000"/>
                  </a:schemeClr>
                </a:solidFill>
                <a:ln w="106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F0502020204030204"/>
                    <a:ea typeface="阿里巴巴普惠体 2.0 55 Regular"/>
                    <a:cs typeface="+mn-cs"/>
                  </a:endParaRPr>
                </a:p>
              </p:txBody>
            </p:sp>
            <p:sp>
              <p:nvSpPr>
                <p:cNvPr id="170" name="任意多边形: 形状 169">
                  <a:extLst>
                    <a:ext uri="{FF2B5EF4-FFF2-40B4-BE49-F238E27FC236}">
                      <a16:creationId xmlns:a16="http://schemas.microsoft.com/office/drawing/2014/main" id="{F391B7F0-6124-4DAD-9E35-AE434945FB1F}"/>
                    </a:ext>
                  </a:extLst>
                </p:cNvPr>
                <p:cNvSpPr/>
                <p:nvPr/>
              </p:nvSpPr>
              <p:spPr>
                <a:xfrm>
                  <a:off x="8914480" y="2991275"/>
                  <a:ext cx="369990" cy="265195"/>
                </a:xfrm>
                <a:custGeom>
                  <a:avLst/>
                  <a:gdLst>
                    <a:gd name="connsiteX0" fmla="*/ 369991 w 369990"/>
                    <a:gd name="connsiteY0" fmla="*/ 80200 h 265195"/>
                    <a:gd name="connsiteX1" fmla="*/ 0 w 369990"/>
                    <a:gd name="connsiteY1" fmla="*/ 265196 h 265195"/>
                    <a:gd name="connsiteX2" fmla="*/ 0 w 369990"/>
                    <a:gd name="connsiteY2" fmla="*/ 184995 h 265195"/>
                    <a:gd name="connsiteX3" fmla="*/ 369991 w 369990"/>
                    <a:gd name="connsiteY3" fmla="*/ 0 h 2651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69990" h="265195">
                      <a:moveTo>
                        <a:pt x="369991" y="80200"/>
                      </a:moveTo>
                      <a:lnTo>
                        <a:pt x="0" y="265196"/>
                      </a:lnTo>
                      <a:lnTo>
                        <a:pt x="0" y="184995"/>
                      </a:lnTo>
                      <a:lnTo>
                        <a:pt x="369991" y="0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accent1">
                        <a:lumMod val="20000"/>
                        <a:lumOff val="80000"/>
                      </a:schemeClr>
                    </a:gs>
                    <a:gs pos="98000">
                      <a:schemeClr val="accent1">
                        <a:lumMod val="0"/>
                        <a:lumOff val="100000"/>
                      </a:schemeClr>
                    </a:gs>
                  </a:gsLst>
                </a:gradFill>
                <a:ln w="106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F0502020204030204"/>
                    <a:ea typeface="阿里巴巴普惠体 2.0 55 Regular"/>
                    <a:cs typeface="+mn-cs"/>
                  </a:endParaRPr>
                </a:p>
              </p:txBody>
            </p:sp>
            <p:sp>
              <p:nvSpPr>
                <p:cNvPr id="171" name="任意多边形: 形状 170">
                  <a:extLst>
                    <a:ext uri="{FF2B5EF4-FFF2-40B4-BE49-F238E27FC236}">
                      <a16:creationId xmlns:a16="http://schemas.microsoft.com/office/drawing/2014/main" id="{D06D3951-F8B1-4279-91DB-FA4C1A444906}"/>
                    </a:ext>
                  </a:extLst>
                </p:cNvPr>
                <p:cNvSpPr/>
                <p:nvPr/>
              </p:nvSpPr>
              <p:spPr>
                <a:xfrm>
                  <a:off x="8543420" y="2991275"/>
                  <a:ext cx="371060" cy="265195"/>
                </a:xfrm>
                <a:custGeom>
                  <a:avLst/>
                  <a:gdLst>
                    <a:gd name="connsiteX0" fmla="*/ 371060 w 371060"/>
                    <a:gd name="connsiteY0" fmla="*/ 265196 h 265195"/>
                    <a:gd name="connsiteX1" fmla="*/ 0 w 371060"/>
                    <a:gd name="connsiteY1" fmla="*/ 80200 h 265195"/>
                    <a:gd name="connsiteX2" fmla="*/ 0 w 371060"/>
                    <a:gd name="connsiteY2" fmla="*/ 0 h 265195"/>
                    <a:gd name="connsiteX3" fmla="*/ 371060 w 371060"/>
                    <a:gd name="connsiteY3" fmla="*/ 184995 h 2651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71060" h="265195">
                      <a:moveTo>
                        <a:pt x="371060" y="265196"/>
                      </a:moveTo>
                      <a:lnTo>
                        <a:pt x="0" y="80200"/>
                      </a:lnTo>
                      <a:lnTo>
                        <a:pt x="0" y="0"/>
                      </a:lnTo>
                      <a:lnTo>
                        <a:pt x="371060" y="184995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accent1">
                        <a:lumMod val="20000"/>
                        <a:lumOff val="80000"/>
                      </a:schemeClr>
                    </a:gs>
                    <a:gs pos="98000">
                      <a:schemeClr val="accent1">
                        <a:lumMod val="0"/>
                        <a:lumOff val="100000"/>
                      </a:schemeClr>
                    </a:gs>
                  </a:gsLst>
                  <a:lin ang="5400000" scaled="1"/>
                  <a:tileRect/>
                </a:gradFill>
                <a:ln w="106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F0502020204030204"/>
                    <a:ea typeface="阿里巴巴普惠体 2.0 55 Regular"/>
                    <a:cs typeface="+mn-cs"/>
                  </a:endParaRPr>
                </a:p>
              </p:txBody>
            </p:sp>
          </p:grpSp>
          <p:grpSp>
            <p:nvGrpSpPr>
              <p:cNvPr id="161" name="图形 4">
                <a:extLst>
                  <a:ext uri="{FF2B5EF4-FFF2-40B4-BE49-F238E27FC236}">
                    <a16:creationId xmlns:a16="http://schemas.microsoft.com/office/drawing/2014/main" id="{32E0BBAC-9E60-4F30-80F0-EFA6D882E26C}"/>
                  </a:ext>
                </a:extLst>
              </p:cNvPr>
              <p:cNvGrpSpPr/>
              <p:nvPr/>
            </p:nvGrpSpPr>
            <p:grpSpPr>
              <a:xfrm>
                <a:off x="8593679" y="2921768"/>
                <a:ext cx="640533" cy="228838"/>
                <a:chOff x="8593679" y="2921768"/>
                <a:chExt cx="640533" cy="228838"/>
              </a:xfrm>
            </p:grpSpPr>
            <p:sp>
              <p:nvSpPr>
                <p:cNvPr id="167" name="任意多边形: 形状 166">
                  <a:extLst>
                    <a:ext uri="{FF2B5EF4-FFF2-40B4-BE49-F238E27FC236}">
                      <a16:creationId xmlns:a16="http://schemas.microsoft.com/office/drawing/2014/main" id="{76A222A5-B27F-4382-BAEA-E1FE4C972A59}"/>
                    </a:ext>
                  </a:extLst>
                </p:cNvPr>
                <p:cNvSpPr/>
                <p:nvPr/>
              </p:nvSpPr>
              <p:spPr>
                <a:xfrm>
                  <a:off x="8593679" y="2921768"/>
                  <a:ext cx="320801" cy="228838"/>
                </a:xfrm>
                <a:custGeom>
                  <a:avLst/>
                  <a:gdLst>
                    <a:gd name="connsiteX0" fmla="*/ 320801 w 320801"/>
                    <a:gd name="connsiteY0" fmla="*/ 228838 h 228838"/>
                    <a:gd name="connsiteX1" fmla="*/ 0 w 320801"/>
                    <a:gd name="connsiteY1" fmla="*/ 68438 h 228838"/>
                    <a:gd name="connsiteX2" fmla="*/ 0 w 320801"/>
                    <a:gd name="connsiteY2" fmla="*/ 0 h 228838"/>
                    <a:gd name="connsiteX3" fmla="*/ 320801 w 320801"/>
                    <a:gd name="connsiteY3" fmla="*/ 159331 h 2288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20801" h="228838">
                      <a:moveTo>
                        <a:pt x="320801" y="228838"/>
                      </a:moveTo>
                      <a:lnTo>
                        <a:pt x="0" y="68438"/>
                      </a:lnTo>
                      <a:lnTo>
                        <a:pt x="0" y="0"/>
                      </a:lnTo>
                      <a:lnTo>
                        <a:pt x="320801" y="159331"/>
                      </a:lnTo>
                      <a:close/>
                    </a:path>
                  </a:pathLst>
                </a:custGeom>
                <a:solidFill>
                  <a:schemeClr val="accent1">
                    <a:lumMod val="60000"/>
                    <a:lumOff val="40000"/>
                  </a:schemeClr>
                </a:solidFill>
                <a:ln w="106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F0502020204030204"/>
                    <a:ea typeface="阿里巴巴普惠体 2.0 55 Regular"/>
                    <a:cs typeface="+mn-cs"/>
                  </a:endParaRPr>
                </a:p>
              </p:txBody>
            </p:sp>
            <p:sp>
              <p:nvSpPr>
                <p:cNvPr id="168" name="任意多边形: 形状 167">
                  <a:extLst>
                    <a:ext uri="{FF2B5EF4-FFF2-40B4-BE49-F238E27FC236}">
                      <a16:creationId xmlns:a16="http://schemas.microsoft.com/office/drawing/2014/main" id="{85E5FD50-44EE-41B5-91BA-E2652D2631FA}"/>
                    </a:ext>
                  </a:extLst>
                </p:cNvPr>
                <p:cNvSpPr/>
                <p:nvPr/>
              </p:nvSpPr>
              <p:spPr>
                <a:xfrm>
                  <a:off x="8914480" y="2921768"/>
                  <a:ext cx="319731" cy="228838"/>
                </a:xfrm>
                <a:custGeom>
                  <a:avLst/>
                  <a:gdLst>
                    <a:gd name="connsiteX0" fmla="*/ 319732 w 319731"/>
                    <a:gd name="connsiteY0" fmla="*/ 68438 h 228838"/>
                    <a:gd name="connsiteX1" fmla="*/ 0 w 319731"/>
                    <a:gd name="connsiteY1" fmla="*/ 228838 h 228838"/>
                    <a:gd name="connsiteX2" fmla="*/ 0 w 319731"/>
                    <a:gd name="connsiteY2" fmla="*/ 159331 h 228838"/>
                    <a:gd name="connsiteX3" fmla="*/ 319732 w 319731"/>
                    <a:gd name="connsiteY3" fmla="*/ 0 h 2288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19731" h="228838">
                      <a:moveTo>
                        <a:pt x="319732" y="68438"/>
                      </a:moveTo>
                      <a:lnTo>
                        <a:pt x="0" y="228838"/>
                      </a:lnTo>
                      <a:lnTo>
                        <a:pt x="0" y="159331"/>
                      </a:lnTo>
                      <a:lnTo>
                        <a:pt x="319732" y="0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106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F0502020204030204"/>
                    <a:ea typeface="阿里巴巴普惠体 2.0 55 Regular"/>
                    <a:cs typeface="+mn-cs"/>
                  </a:endParaRPr>
                </a:p>
              </p:txBody>
            </p:sp>
          </p:grpSp>
          <p:grpSp>
            <p:nvGrpSpPr>
              <p:cNvPr id="162" name="图形 4">
                <a:extLst>
                  <a:ext uri="{FF2B5EF4-FFF2-40B4-BE49-F238E27FC236}">
                    <a16:creationId xmlns:a16="http://schemas.microsoft.com/office/drawing/2014/main" id="{8C351980-BFA1-4168-9BBA-6708F4D0DC6C}"/>
                  </a:ext>
                </a:extLst>
              </p:cNvPr>
              <p:cNvGrpSpPr/>
              <p:nvPr/>
            </p:nvGrpSpPr>
            <p:grpSpPr>
              <a:xfrm>
                <a:off x="8543420" y="2660850"/>
                <a:ext cx="741051" cy="450191"/>
                <a:chOff x="8543420" y="2660850"/>
                <a:chExt cx="741051" cy="450191"/>
              </a:xfrm>
            </p:grpSpPr>
            <p:sp>
              <p:nvSpPr>
                <p:cNvPr id="163" name="任意多边形: 形状 162">
                  <a:extLst>
                    <a:ext uri="{FF2B5EF4-FFF2-40B4-BE49-F238E27FC236}">
                      <a16:creationId xmlns:a16="http://schemas.microsoft.com/office/drawing/2014/main" id="{F756DC5A-B55B-443A-809C-8808B31DCF85}"/>
                    </a:ext>
                  </a:extLst>
                </p:cNvPr>
                <p:cNvSpPr/>
                <p:nvPr/>
              </p:nvSpPr>
              <p:spPr>
                <a:xfrm>
                  <a:off x="8543420" y="2660850"/>
                  <a:ext cx="741051" cy="369990"/>
                </a:xfrm>
                <a:custGeom>
                  <a:avLst/>
                  <a:gdLst>
                    <a:gd name="connsiteX0" fmla="*/ 741051 w 741051"/>
                    <a:gd name="connsiteY0" fmla="*/ 184995 h 369990"/>
                    <a:gd name="connsiteX1" fmla="*/ 371060 w 741051"/>
                    <a:gd name="connsiteY1" fmla="*/ 369991 h 369990"/>
                    <a:gd name="connsiteX2" fmla="*/ 0 w 741051"/>
                    <a:gd name="connsiteY2" fmla="*/ 184995 h 369990"/>
                    <a:gd name="connsiteX3" fmla="*/ 371060 w 741051"/>
                    <a:gd name="connsiteY3" fmla="*/ 0 h 3699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41051" h="369990">
                      <a:moveTo>
                        <a:pt x="741051" y="184995"/>
                      </a:moveTo>
                      <a:lnTo>
                        <a:pt x="371060" y="369991"/>
                      </a:lnTo>
                      <a:lnTo>
                        <a:pt x="0" y="184995"/>
                      </a:lnTo>
                      <a:lnTo>
                        <a:pt x="371060" y="0"/>
                      </a:lnTo>
                      <a:close/>
                    </a:path>
                  </a:pathLst>
                </a:custGeom>
                <a:solidFill>
                  <a:schemeClr val="accent1">
                    <a:lumMod val="40000"/>
                    <a:lumOff val="60000"/>
                  </a:schemeClr>
                </a:solidFill>
                <a:ln w="106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F0502020204030204"/>
                    <a:ea typeface="阿里巴巴普惠体 2.0 55 Regular"/>
                    <a:cs typeface="+mn-cs"/>
                  </a:endParaRPr>
                </a:p>
              </p:txBody>
            </p:sp>
            <p:sp>
              <p:nvSpPr>
                <p:cNvPr id="164" name="任意多边形: 形状 163">
                  <a:extLst>
                    <a:ext uri="{FF2B5EF4-FFF2-40B4-BE49-F238E27FC236}">
                      <a16:creationId xmlns:a16="http://schemas.microsoft.com/office/drawing/2014/main" id="{3C4D740E-5055-4F99-8E81-41AEF7A10AC0}"/>
                    </a:ext>
                  </a:extLst>
                </p:cNvPr>
                <p:cNvSpPr/>
                <p:nvPr/>
              </p:nvSpPr>
              <p:spPr>
                <a:xfrm>
                  <a:off x="8914480" y="2845845"/>
                  <a:ext cx="369990" cy="265195"/>
                </a:xfrm>
                <a:custGeom>
                  <a:avLst/>
                  <a:gdLst>
                    <a:gd name="connsiteX0" fmla="*/ 369991 w 369990"/>
                    <a:gd name="connsiteY0" fmla="*/ 80200 h 265195"/>
                    <a:gd name="connsiteX1" fmla="*/ 0 w 369990"/>
                    <a:gd name="connsiteY1" fmla="*/ 265196 h 265195"/>
                    <a:gd name="connsiteX2" fmla="*/ 0 w 369990"/>
                    <a:gd name="connsiteY2" fmla="*/ 184995 h 265195"/>
                    <a:gd name="connsiteX3" fmla="*/ 369991 w 369990"/>
                    <a:gd name="connsiteY3" fmla="*/ 0 h 2651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69990" h="265195">
                      <a:moveTo>
                        <a:pt x="369991" y="80200"/>
                      </a:moveTo>
                      <a:lnTo>
                        <a:pt x="0" y="265196"/>
                      </a:lnTo>
                      <a:lnTo>
                        <a:pt x="0" y="184995"/>
                      </a:lnTo>
                      <a:lnTo>
                        <a:pt x="369991" y="0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accent1">
                        <a:lumMod val="20000"/>
                        <a:lumOff val="80000"/>
                      </a:schemeClr>
                    </a:gs>
                    <a:gs pos="98000">
                      <a:schemeClr val="accent1">
                        <a:lumMod val="0"/>
                        <a:lumOff val="100000"/>
                      </a:schemeClr>
                    </a:gs>
                  </a:gsLst>
                </a:gradFill>
                <a:ln w="106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F0502020204030204"/>
                    <a:ea typeface="阿里巴巴普惠体 2.0 55 Regular"/>
                    <a:cs typeface="+mn-cs"/>
                  </a:endParaRPr>
                </a:p>
              </p:txBody>
            </p:sp>
            <p:sp>
              <p:nvSpPr>
                <p:cNvPr id="165" name="任意多边形: 形状 164">
                  <a:extLst>
                    <a:ext uri="{FF2B5EF4-FFF2-40B4-BE49-F238E27FC236}">
                      <a16:creationId xmlns:a16="http://schemas.microsoft.com/office/drawing/2014/main" id="{10182688-6159-4A5C-962C-96E830221353}"/>
                    </a:ext>
                  </a:extLst>
                </p:cNvPr>
                <p:cNvSpPr/>
                <p:nvPr/>
              </p:nvSpPr>
              <p:spPr>
                <a:xfrm>
                  <a:off x="8543420" y="2845845"/>
                  <a:ext cx="371060" cy="265195"/>
                </a:xfrm>
                <a:custGeom>
                  <a:avLst/>
                  <a:gdLst>
                    <a:gd name="connsiteX0" fmla="*/ 371060 w 371060"/>
                    <a:gd name="connsiteY0" fmla="*/ 265196 h 265195"/>
                    <a:gd name="connsiteX1" fmla="*/ 0 w 371060"/>
                    <a:gd name="connsiteY1" fmla="*/ 80200 h 265195"/>
                    <a:gd name="connsiteX2" fmla="*/ 0 w 371060"/>
                    <a:gd name="connsiteY2" fmla="*/ 0 h 265195"/>
                    <a:gd name="connsiteX3" fmla="*/ 371060 w 371060"/>
                    <a:gd name="connsiteY3" fmla="*/ 184995 h 2651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71060" h="265195">
                      <a:moveTo>
                        <a:pt x="371060" y="265196"/>
                      </a:moveTo>
                      <a:lnTo>
                        <a:pt x="0" y="80200"/>
                      </a:lnTo>
                      <a:lnTo>
                        <a:pt x="0" y="0"/>
                      </a:lnTo>
                      <a:lnTo>
                        <a:pt x="371060" y="184995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accent1">
                        <a:lumMod val="20000"/>
                        <a:lumOff val="80000"/>
                      </a:schemeClr>
                    </a:gs>
                    <a:gs pos="98000">
                      <a:schemeClr val="accent1">
                        <a:lumMod val="0"/>
                        <a:lumOff val="100000"/>
                      </a:schemeClr>
                    </a:gs>
                  </a:gsLst>
                  <a:lin ang="5400000" scaled="1"/>
                  <a:tileRect/>
                </a:gradFill>
                <a:ln w="106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F0502020204030204"/>
                    <a:ea typeface="阿里巴巴普惠体 2.0 55 Regular"/>
                    <a:cs typeface="+mn-cs"/>
                  </a:endParaRPr>
                </a:p>
              </p:txBody>
            </p:sp>
            <p:sp>
              <p:nvSpPr>
                <p:cNvPr id="166" name="任意多边形: 形状 165">
                  <a:extLst>
                    <a:ext uri="{FF2B5EF4-FFF2-40B4-BE49-F238E27FC236}">
                      <a16:creationId xmlns:a16="http://schemas.microsoft.com/office/drawing/2014/main" id="{3A8AECAE-5C86-4905-ADD4-3D69BAF5EA05}"/>
                    </a:ext>
                  </a:extLst>
                </p:cNvPr>
                <p:cNvSpPr/>
                <p:nvPr/>
              </p:nvSpPr>
              <p:spPr>
                <a:xfrm>
                  <a:off x="8789368" y="2783824"/>
                  <a:ext cx="250225" cy="124043"/>
                </a:xfrm>
                <a:custGeom>
                  <a:avLst/>
                  <a:gdLst>
                    <a:gd name="connsiteX0" fmla="*/ 250225 w 250225"/>
                    <a:gd name="connsiteY0" fmla="*/ 62022 h 124043"/>
                    <a:gd name="connsiteX1" fmla="*/ 125113 w 250225"/>
                    <a:gd name="connsiteY1" fmla="*/ 124043 h 124043"/>
                    <a:gd name="connsiteX2" fmla="*/ 0 w 250225"/>
                    <a:gd name="connsiteY2" fmla="*/ 62022 h 124043"/>
                    <a:gd name="connsiteX3" fmla="*/ 125113 w 250225"/>
                    <a:gd name="connsiteY3" fmla="*/ 0 h 124043"/>
                    <a:gd name="connsiteX4" fmla="*/ 250225 w 250225"/>
                    <a:gd name="connsiteY4" fmla="*/ 62022 h 1240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0225" h="124043">
                      <a:moveTo>
                        <a:pt x="250225" y="62022"/>
                      </a:moveTo>
                      <a:cubicBezTo>
                        <a:pt x="250225" y="96275"/>
                        <a:pt x="194210" y="124043"/>
                        <a:pt x="125113" y="124043"/>
                      </a:cubicBezTo>
                      <a:cubicBezTo>
                        <a:pt x="56015" y="124043"/>
                        <a:pt x="0" y="96275"/>
                        <a:pt x="0" y="62022"/>
                      </a:cubicBezTo>
                      <a:cubicBezTo>
                        <a:pt x="0" y="27768"/>
                        <a:pt x="56015" y="0"/>
                        <a:pt x="125113" y="0"/>
                      </a:cubicBezTo>
                      <a:cubicBezTo>
                        <a:pt x="194210" y="0"/>
                        <a:pt x="250225" y="27768"/>
                        <a:pt x="250225" y="6202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06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F0502020204030204"/>
                    <a:ea typeface="阿里巴巴普惠体 2.0 55 Regular"/>
                    <a:cs typeface="+mn-cs"/>
                  </a:endParaRPr>
                </a:p>
              </p:txBody>
            </p:sp>
          </p:grpSp>
        </p:grpSp>
        <p:grpSp>
          <p:nvGrpSpPr>
            <p:cNvPr id="50" name="图形 4">
              <a:extLst>
                <a:ext uri="{FF2B5EF4-FFF2-40B4-BE49-F238E27FC236}">
                  <a16:creationId xmlns:a16="http://schemas.microsoft.com/office/drawing/2014/main" id="{1BB1A312-7582-40D8-9019-C4BD84D850B1}"/>
                </a:ext>
              </a:extLst>
            </p:cNvPr>
            <p:cNvGrpSpPr/>
            <p:nvPr/>
          </p:nvGrpSpPr>
          <p:grpSpPr>
            <a:xfrm>
              <a:off x="9225135" y="1929385"/>
              <a:ext cx="783058" cy="783058"/>
              <a:chOff x="8543420" y="2193549"/>
              <a:chExt cx="741051" cy="741051"/>
            </a:xfrm>
          </p:grpSpPr>
          <p:sp>
            <p:nvSpPr>
              <p:cNvPr id="154" name="任意多边形: 形状 153">
                <a:extLst>
                  <a:ext uri="{FF2B5EF4-FFF2-40B4-BE49-F238E27FC236}">
                    <a16:creationId xmlns:a16="http://schemas.microsoft.com/office/drawing/2014/main" id="{43D43792-835B-43D6-9F1D-91C0E0FAE6B8}"/>
                  </a:ext>
                </a:extLst>
              </p:cNvPr>
              <p:cNvSpPr/>
              <p:nvPr/>
            </p:nvSpPr>
            <p:spPr>
              <a:xfrm>
                <a:off x="8543420" y="2193549"/>
                <a:ext cx="741051" cy="371060"/>
              </a:xfrm>
              <a:custGeom>
                <a:avLst/>
                <a:gdLst>
                  <a:gd name="connsiteX0" fmla="*/ 741051 w 741051"/>
                  <a:gd name="connsiteY0" fmla="*/ 184995 h 371060"/>
                  <a:gd name="connsiteX1" fmla="*/ 371060 w 741051"/>
                  <a:gd name="connsiteY1" fmla="*/ 371060 h 371060"/>
                  <a:gd name="connsiteX2" fmla="*/ 0 w 741051"/>
                  <a:gd name="connsiteY2" fmla="*/ 184995 h 371060"/>
                  <a:gd name="connsiteX3" fmla="*/ 371060 w 741051"/>
                  <a:gd name="connsiteY3" fmla="*/ 0 h 3710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41051" h="371060">
                    <a:moveTo>
                      <a:pt x="741051" y="184995"/>
                    </a:moveTo>
                    <a:lnTo>
                      <a:pt x="371060" y="371060"/>
                    </a:lnTo>
                    <a:lnTo>
                      <a:pt x="0" y="184995"/>
                    </a:lnTo>
                    <a:lnTo>
                      <a:pt x="371060" y="0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1">
                      <a:lumMod val="10000"/>
                      <a:lumOff val="90000"/>
                    </a:schemeClr>
                  </a:gs>
                  <a:gs pos="98000">
                    <a:schemeClr val="accent1">
                      <a:lumMod val="10000"/>
                      <a:lumOff val="90000"/>
                    </a:schemeClr>
                  </a:gs>
                </a:gsLst>
              </a:gradFill>
              <a:ln w="106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F0502020204030204"/>
                  <a:ea typeface="阿里巴巴普惠体 2.0 55 Regular"/>
                  <a:cs typeface="+mn-cs"/>
                </a:endParaRPr>
              </a:p>
            </p:txBody>
          </p:sp>
          <p:sp>
            <p:nvSpPr>
              <p:cNvPr id="155" name="任意多边形: 形状 154">
                <a:extLst>
                  <a:ext uri="{FF2B5EF4-FFF2-40B4-BE49-F238E27FC236}">
                    <a16:creationId xmlns:a16="http://schemas.microsoft.com/office/drawing/2014/main" id="{FBB75552-6A59-4AD1-BA73-50B5AD06A701}"/>
                  </a:ext>
                </a:extLst>
              </p:cNvPr>
              <p:cNvSpPr/>
              <p:nvPr/>
            </p:nvSpPr>
            <p:spPr>
              <a:xfrm>
                <a:off x="8914480" y="2378545"/>
                <a:ext cx="369990" cy="556055"/>
              </a:xfrm>
              <a:custGeom>
                <a:avLst/>
                <a:gdLst>
                  <a:gd name="connsiteX0" fmla="*/ 369991 w 369990"/>
                  <a:gd name="connsiteY0" fmla="*/ 371060 h 556055"/>
                  <a:gd name="connsiteX1" fmla="*/ 0 w 369990"/>
                  <a:gd name="connsiteY1" fmla="*/ 556056 h 556055"/>
                  <a:gd name="connsiteX2" fmla="*/ 0 w 369990"/>
                  <a:gd name="connsiteY2" fmla="*/ 186065 h 556055"/>
                  <a:gd name="connsiteX3" fmla="*/ 369991 w 369990"/>
                  <a:gd name="connsiteY3" fmla="*/ 0 h 5560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69990" h="556055">
                    <a:moveTo>
                      <a:pt x="369991" y="371060"/>
                    </a:moveTo>
                    <a:lnTo>
                      <a:pt x="0" y="556056"/>
                    </a:lnTo>
                    <a:lnTo>
                      <a:pt x="0" y="186065"/>
                    </a:lnTo>
                    <a:lnTo>
                      <a:pt x="369991" y="0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1">
                      <a:lumMod val="20000"/>
                      <a:lumOff val="80000"/>
                    </a:schemeClr>
                  </a:gs>
                  <a:gs pos="98000">
                    <a:schemeClr val="accent1">
                      <a:lumMod val="0"/>
                      <a:lumOff val="100000"/>
                    </a:schemeClr>
                  </a:gs>
                </a:gsLst>
              </a:gradFill>
              <a:ln w="106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F0502020204030204"/>
                  <a:ea typeface="阿里巴巴普惠体 2.0 55 Regular"/>
                  <a:cs typeface="+mn-cs"/>
                </a:endParaRPr>
              </a:p>
            </p:txBody>
          </p:sp>
          <p:sp>
            <p:nvSpPr>
              <p:cNvPr id="156" name="任意多边形: 形状 155">
                <a:extLst>
                  <a:ext uri="{FF2B5EF4-FFF2-40B4-BE49-F238E27FC236}">
                    <a16:creationId xmlns:a16="http://schemas.microsoft.com/office/drawing/2014/main" id="{F6A8DE08-89A1-4F72-94BE-327601E9DAC8}"/>
                  </a:ext>
                </a:extLst>
              </p:cNvPr>
              <p:cNvSpPr/>
              <p:nvPr/>
            </p:nvSpPr>
            <p:spPr>
              <a:xfrm>
                <a:off x="8543420" y="2378545"/>
                <a:ext cx="371060" cy="556055"/>
              </a:xfrm>
              <a:custGeom>
                <a:avLst/>
                <a:gdLst>
                  <a:gd name="connsiteX0" fmla="*/ 371060 w 371060"/>
                  <a:gd name="connsiteY0" fmla="*/ 556056 h 556055"/>
                  <a:gd name="connsiteX1" fmla="*/ 0 w 371060"/>
                  <a:gd name="connsiteY1" fmla="*/ 371060 h 556055"/>
                  <a:gd name="connsiteX2" fmla="*/ 0 w 371060"/>
                  <a:gd name="connsiteY2" fmla="*/ 0 h 556055"/>
                  <a:gd name="connsiteX3" fmla="*/ 371060 w 371060"/>
                  <a:gd name="connsiteY3" fmla="*/ 186065 h 5560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71060" h="556055">
                    <a:moveTo>
                      <a:pt x="371060" y="556056"/>
                    </a:moveTo>
                    <a:lnTo>
                      <a:pt x="0" y="371060"/>
                    </a:lnTo>
                    <a:lnTo>
                      <a:pt x="0" y="0"/>
                    </a:lnTo>
                    <a:lnTo>
                      <a:pt x="371060" y="186065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>
                      <a:lumMod val="20000"/>
                      <a:lumOff val="80000"/>
                    </a:schemeClr>
                  </a:gs>
                  <a:gs pos="98000">
                    <a:schemeClr val="accent1">
                      <a:lumMod val="0"/>
                      <a:lumOff val="100000"/>
                    </a:schemeClr>
                  </a:gs>
                </a:gsLst>
                <a:lin ang="5400000" scaled="1"/>
                <a:tileRect/>
              </a:gradFill>
              <a:ln w="106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F0502020204030204"/>
                  <a:ea typeface="阿里巴巴普惠体 2.0 55 Regular"/>
                  <a:cs typeface="+mn-cs"/>
                </a:endParaRPr>
              </a:p>
            </p:txBody>
          </p:sp>
          <p:sp>
            <p:nvSpPr>
              <p:cNvPr id="157" name="任意多边形: 形状 156">
                <a:extLst>
                  <a:ext uri="{FF2B5EF4-FFF2-40B4-BE49-F238E27FC236}">
                    <a16:creationId xmlns:a16="http://schemas.microsoft.com/office/drawing/2014/main" id="{1849B4B7-4208-4AA5-A8A7-F2FE7E8145EA}"/>
                  </a:ext>
                </a:extLst>
              </p:cNvPr>
              <p:cNvSpPr/>
              <p:nvPr/>
            </p:nvSpPr>
            <p:spPr>
              <a:xfrm>
                <a:off x="8597513" y="2482897"/>
                <a:ext cx="262873" cy="346908"/>
              </a:xfrm>
              <a:custGeom>
                <a:avLst/>
                <a:gdLst>
                  <a:gd name="connsiteX0" fmla="*/ 3651 w 262873"/>
                  <a:gd name="connsiteY0" fmla="*/ 443 h 346908"/>
                  <a:gd name="connsiteX1" fmla="*/ 443 w 262873"/>
                  <a:gd name="connsiteY1" fmla="*/ 1512 h 346908"/>
                  <a:gd name="connsiteX2" fmla="*/ 1512 w 262873"/>
                  <a:gd name="connsiteY2" fmla="*/ 4720 h 346908"/>
                  <a:gd name="connsiteX3" fmla="*/ 38939 w 262873"/>
                  <a:gd name="connsiteY3" fmla="*/ 22899 h 346908"/>
                  <a:gd name="connsiteX4" fmla="*/ 40009 w 262873"/>
                  <a:gd name="connsiteY4" fmla="*/ 22899 h 346908"/>
                  <a:gd name="connsiteX5" fmla="*/ 42147 w 262873"/>
                  <a:gd name="connsiteY5" fmla="*/ 21830 h 346908"/>
                  <a:gd name="connsiteX6" fmla="*/ 41078 w 262873"/>
                  <a:gd name="connsiteY6" fmla="*/ 18622 h 346908"/>
                  <a:gd name="connsiteX7" fmla="*/ 3651 w 262873"/>
                  <a:gd name="connsiteY7" fmla="*/ 443 h 346908"/>
                  <a:gd name="connsiteX8" fmla="*/ 3651 w 262873"/>
                  <a:gd name="connsiteY8" fmla="*/ 21830 h 346908"/>
                  <a:gd name="connsiteX9" fmla="*/ 443 w 262873"/>
                  <a:gd name="connsiteY9" fmla="*/ 22899 h 346908"/>
                  <a:gd name="connsiteX10" fmla="*/ 1512 w 262873"/>
                  <a:gd name="connsiteY10" fmla="*/ 26107 h 346908"/>
                  <a:gd name="connsiteX11" fmla="*/ 38939 w 262873"/>
                  <a:gd name="connsiteY11" fmla="*/ 44286 h 346908"/>
                  <a:gd name="connsiteX12" fmla="*/ 40009 w 262873"/>
                  <a:gd name="connsiteY12" fmla="*/ 44286 h 346908"/>
                  <a:gd name="connsiteX13" fmla="*/ 42147 w 262873"/>
                  <a:gd name="connsiteY13" fmla="*/ 43216 h 346908"/>
                  <a:gd name="connsiteX14" fmla="*/ 41078 w 262873"/>
                  <a:gd name="connsiteY14" fmla="*/ 40009 h 346908"/>
                  <a:gd name="connsiteX15" fmla="*/ 3651 w 262873"/>
                  <a:gd name="connsiteY15" fmla="*/ 21830 h 346908"/>
                  <a:gd name="connsiteX16" fmla="*/ 3651 w 262873"/>
                  <a:gd name="connsiteY16" fmla="*/ 43216 h 346908"/>
                  <a:gd name="connsiteX17" fmla="*/ 443 w 262873"/>
                  <a:gd name="connsiteY17" fmla="*/ 44286 h 346908"/>
                  <a:gd name="connsiteX18" fmla="*/ 1512 w 262873"/>
                  <a:gd name="connsiteY18" fmla="*/ 47494 h 346908"/>
                  <a:gd name="connsiteX19" fmla="*/ 38939 w 262873"/>
                  <a:gd name="connsiteY19" fmla="*/ 65673 h 346908"/>
                  <a:gd name="connsiteX20" fmla="*/ 40009 w 262873"/>
                  <a:gd name="connsiteY20" fmla="*/ 65673 h 346908"/>
                  <a:gd name="connsiteX21" fmla="*/ 42147 w 262873"/>
                  <a:gd name="connsiteY21" fmla="*/ 64603 h 346908"/>
                  <a:gd name="connsiteX22" fmla="*/ 41078 w 262873"/>
                  <a:gd name="connsiteY22" fmla="*/ 61395 h 346908"/>
                  <a:gd name="connsiteX23" fmla="*/ 3651 w 262873"/>
                  <a:gd name="connsiteY23" fmla="*/ 43216 h 346908"/>
                  <a:gd name="connsiteX24" fmla="*/ 3651 w 262873"/>
                  <a:gd name="connsiteY24" fmla="*/ 64603 h 346908"/>
                  <a:gd name="connsiteX25" fmla="*/ 443 w 262873"/>
                  <a:gd name="connsiteY25" fmla="*/ 65673 h 346908"/>
                  <a:gd name="connsiteX26" fmla="*/ 1512 w 262873"/>
                  <a:gd name="connsiteY26" fmla="*/ 68881 h 346908"/>
                  <a:gd name="connsiteX27" fmla="*/ 38939 w 262873"/>
                  <a:gd name="connsiteY27" fmla="*/ 87059 h 346908"/>
                  <a:gd name="connsiteX28" fmla="*/ 40009 w 262873"/>
                  <a:gd name="connsiteY28" fmla="*/ 87059 h 346908"/>
                  <a:gd name="connsiteX29" fmla="*/ 42147 w 262873"/>
                  <a:gd name="connsiteY29" fmla="*/ 85990 h 346908"/>
                  <a:gd name="connsiteX30" fmla="*/ 41078 w 262873"/>
                  <a:gd name="connsiteY30" fmla="*/ 82782 h 346908"/>
                  <a:gd name="connsiteX31" fmla="*/ 3651 w 262873"/>
                  <a:gd name="connsiteY31" fmla="*/ 64603 h 346908"/>
                  <a:gd name="connsiteX32" fmla="*/ 3651 w 262873"/>
                  <a:gd name="connsiteY32" fmla="*/ 85990 h 346908"/>
                  <a:gd name="connsiteX33" fmla="*/ 443 w 262873"/>
                  <a:gd name="connsiteY33" fmla="*/ 87059 h 346908"/>
                  <a:gd name="connsiteX34" fmla="*/ 1512 w 262873"/>
                  <a:gd name="connsiteY34" fmla="*/ 90267 h 346908"/>
                  <a:gd name="connsiteX35" fmla="*/ 38939 w 262873"/>
                  <a:gd name="connsiteY35" fmla="*/ 108446 h 346908"/>
                  <a:gd name="connsiteX36" fmla="*/ 40009 w 262873"/>
                  <a:gd name="connsiteY36" fmla="*/ 108446 h 346908"/>
                  <a:gd name="connsiteX37" fmla="*/ 42147 w 262873"/>
                  <a:gd name="connsiteY37" fmla="*/ 107377 h 346908"/>
                  <a:gd name="connsiteX38" fmla="*/ 41078 w 262873"/>
                  <a:gd name="connsiteY38" fmla="*/ 104169 h 346908"/>
                  <a:gd name="connsiteX39" fmla="*/ 3651 w 262873"/>
                  <a:gd name="connsiteY39" fmla="*/ 85990 h 346908"/>
                  <a:gd name="connsiteX40" fmla="*/ 3651 w 262873"/>
                  <a:gd name="connsiteY40" fmla="*/ 107377 h 346908"/>
                  <a:gd name="connsiteX41" fmla="*/ 443 w 262873"/>
                  <a:gd name="connsiteY41" fmla="*/ 108446 h 346908"/>
                  <a:gd name="connsiteX42" fmla="*/ 1512 w 262873"/>
                  <a:gd name="connsiteY42" fmla="*/ 111654 h 346908"/>
                  <a:gd name="connsiteX43" fmla="*/ 38939 w 262873"/>
                  <a:gd name="connsiteY43" fmla="*/ 129833 h 346908"/>
                  <a:gd name="connsiteX44" fmla="*/ 40009 w 262873"/>
                  <a:gd name="connsiteY44" fmla="*/ 129833 h 346908"/>
                  <a:gd name="connsiteX45" fmla="*/ 42147 w 262873"/>
                  <a:gd name="connsiteY45" fmla="*/ 128763 h 346908"/>
                  <a:gd name="connsiteX46" fmla="*/ 41078 w 262873"/>
                  <a:gd name="connsiteY46" fmla="*/ 125556 h 346908"/>
                  <a:gd name="connsiteX47" fmla="*/ 3651 w 262873"/>
                  <a:gd name="connsiteY47" fmla="*/ 107377 h 346908"/>
                  <a:gd name="connsiteX48" fmla="*/ 3651 w 262873"/>
                  <a:gd name="connsiteY48" fmla="*/ 128763 h 346908"/>
                  <a:gd name="connsiteX49" fmla="*/ 443 w 262873"/>
                  <a:gd name="connsiteY49" fmla="*/ 129833 h 346908"/>
                  <a:gd name="connsiteX50" fmla="*/ 1512 w 262873"/>
                  <a:gd name="connsiteY50" fmla="*/ 133041 h 346908"/>
                  <a:gd name="connsiteX51" fmla="*/ 38939 w 262873"/>
                  <a:gd name="connsiteY51" fmla="*/ 151220 h 346908"/>
                  <a:gd name="connsiteX52" fmla="*/ 40009 w 262873"/>
                  <a:gd name="connsiteY52" fmla="*/ 151220 h 346908"/>
                  <a:gd name="connsiteX53" fmla="*/ 42147 w 262873"/>
                  <a:gd name="connsiteY53" fmla="*/ 150150 h 346908"/>
                  <a:gd name="connsiteX54" fmla="*/ 41078 w 262873"/>
                  <a:gd name="connsiteY54" fmla="*/ 146942 h 346908"/>
                  <a:gd name="connsiteX55" fmla="*/ 3651 w 262873"/>
                  <a:gd name="connsiteY55" fmla="*/ 128763 h 346908"/>
                  <a:gd name="connsiteX56" fmla="*/ 3651 w 262873"/>
                  <a:gd name="connsiteY56" fmla="*/ 150150 h 346908"/>
                  <a:gd name="connsiteX57" fmla="*/ 443 w 262873"/>
                  <a:gd name="connsiteY57" fmla="*/ 151220 h 346908"/>
                  <a:gd name="connsiteX58" fmla="*/ 1512 w 262873"/>
                  <a:gd name="connsiteY58" fmla="*/ 154428 h 346908"/>
                  <a:gd name="connsiteX59" fmla="*/ 38939 w 262873"/>
                  <a:gd name="connsiteY59" fmla="*/ 172606 h 346908"/>
                  <a:gd name="connsiteX60" fmla="*/ 40009 w 262873"/>
                  <a:gd name="connsiteY60" fmla="*/ 172606 h 346908"/>
                  <a:gd name="connsiteX61" fmla="*/ 42147 w 262873"/>
                  <a:gd name="connsiteY61" fmla="*/ 171537 h 346908"/>
                  <a:gd name="connsiteX62" fmla="*/ 41078 w 262873"/>
                  <a:gd name="connsiteY62" fmla="*/ 168329 h 346908"/>
                  <a:gd name="connsiteX63" fmla="*/ 3651 w 262873"/>
                  <a:gd name="connsiteY63" fmla="*/ 150150 h 346908"/>
                  <a:gd name="connsiteX64" fmla="*/ 3651 w 262873"/>
                  <a:gd name="connsiteY64" fmla="*/ 171537 h 346908"/>
                  <a:gd name="connsiteX65" fmla="*/ 443 w 262873"/>
                  <a:gd name="connsiteY65" fmla="*/ 172606 h 346908"/>
                  <a:gd name="connsiteX66" fmla="*/ 1512 w 262873"/>
                  <a:gd name="connsiteY66" fmla="*/ 175814 h 346908"/>
                  <a:gd name="connsiteX67" fmla="*/ 38939 w 262873"/>
                  <a:gd name="connsiteY67" fmla="*/ 193993 h 346908"/>
                  <a:gd name="connsiteX68" fmla="*/ 40009 w 262873"/>
                  <a:gd name="connsiteY68" fmla="*/ 193993 h 346908"/>
                  <a:gd name="connsiteX69" fmla="*/ 42147 w 262873"/>
                  <a:gd name="connsiteY69" fmla="*/ 192924 h 346908"/>
                  <a:gd name="connsiteX70" fmla="*/ 41078 w 262873"/>
                  <a:gd name="connsiteY70" fmla="*/ 189716 h 346908"/>
                  <a:gd name="connsiteX71" fmla="*/ 3651 w 262873"/>
                  <a:gd name="connsiteY71" fmla="*/ 171537 h 346908"/>
                  <a:gd name="connsiteX72" fmla="*/ 3651 w 262873"/>
                  <a:gd name="connsiteY72" fmla="*/ 192924 h 346908"/>
                  <a:gd name="connsiteX73" fmla="*/ 443 w 262873"/>
                  <a:gd name="connsiteY73" fmla="*/ 193993 h 346908"/>
                  <a:gd name="connsiteX74" fmla="*/ 1512 w 262873"/>
                  <a:gd name="connsiteY74" fmla="*/ 197201 h 346908"/>
                  <a:gd name="connsiteX75" fmla="*/ 38939 w 262873"/>
                  <a:gd name="connsiteY75" fmla="*/ 215380 h 346908"/>
                  <a:gd name="connsiteX76" fmla="*/ 40009 w 262873"/>
                  <a:gd name="connsiteY76" fmla="*/ 215380 h 346908"/>
                  <a:gd name="connsiteX77" fmla="*/ 42147 w 262873"/>
                  <a:gd name="connsiteY77" fmla="*/ 214310 h 346908"/>
                  <a:gd name="connsiteX78" fmla="*/ 41078 w 262873"/>
                  <a:gd name="connsiteY78" fmla="*/ 211103 h 346908"/>
                  <a:gd name="connsiteX79" fmla="*/ 3651 w 262873"/>
                  <a:gd name="connsiteY79" fmla="*/ 192924 h 346908"/>
                  <a:gd name="connsiteX80" fmla="*/ 3651 w 262873"/>
                  <a:gd name="connsiteY80" fmla="*/ 214310 h 346908"/>
                  <a:gd name="connsiteX81" fmla="*/ 443 w 262873"/>
                  <a:gd name="connsiteY81" fmla="*/ 215380 h 346908"/>
                  <a:gd name="connsiteX82" fmla="*/ 1512 w 262873"/>
                  <a:gd name="connsiteY82" fmla="*/ 218588 h 346908"/>
                  <a:gd name="connsiteX83" fmla="*/ 38939 w 262873"/>
                  <a:gd name="connsiteY83" fmla="*/ 236767 h 346908"/>
                  <a:gd name="connsiteX84" fmla="*/ 40009 w 262873"/>
                  <a:gd name="connsiteY84" fmla="*/ 236767 h 346908"/>
                  <a:gd name="connsiteX85" fmla="*/ 42147 w 262873"/>
                  <a:gd name="connsiteY85" fmla="*/ 235697 h 346908"/>
                  <a:gd name="connsiteX86" fmla="*/ 41078 w 262873"/>
                  <a:gd name="connsiteY86" fmla="*/ 232489 h 346908"/>
                  <a:gd name="connsiteX87" fmla="*/ 3651 w 262873"/>
                  <a:gd name="connsiteY87" fmla="*/ 214310 h 346908"/>
                  <a:gd name="connsiteX88" fmla="*/ 123417 w 262873"/>
                  <a:gd name="connsiteY88" fmla="*/ 66742 h 346908"/>
                  <a:gd name="connsiteX89" fmla="*/ 124486 w 262873"/>
                  <a:gd name="connsiteY89" fmla="*/ 66742 h 346908"/>
                  <a:gd name="connsiteX90" fmla="*/ 126625 w 262873"/>
                  <a:gd name="connsiteY90" fmla="*/ 65673 h 346908"/>
                  <a:gd name="connsiteX91" fmla="*/ 125556 w 262873"/>
                  <a:gd name="connsiteY91" fmla="*/ 62465 h 346908"/>
                  <a:gd name="connsiteX92" fmla="*/ 74227 w 262873"/>
                  <a:gd name="connsiteY92" fmla="*/ 36800 h 346908"/>
                  <a:gd name="connsiteX93" fmla="*/ 71019 w 262873"/>
                  <a:gd name="connsiteY93" fmla="*/ 37870 h 346908"/>
                  <a:gd name="connsiteX94" fmla="*/ 72089 w 262873"/>
                  <a:gd name="connsiteY94" fmla="*/ 41078 h 346908"/>
                  <a:gd name="connsiteX95" fmla="*/ 123417 w 262873"/>
                  <a:gd name="connsiteY95" fmla="*/ 66742 h 346908"/>
                  <a:gd name="connsiteX96" fmla="*/ 123417 w 262873"/>
                  <a:gd name="connsiteY96" fmla="*/ 88129 h 346908"/>
                  <a:gd name="connsiteX97" fmla="*/ 124486 w 262873"/>
                  <a:gd name="connsiteY97" fmla="*/ 88129 h 346908"/>
                  <a:gd name="connsiteX98" fmla="*/ 126625 w 262873"/>
                  <a:gd name="connsiteY98" fmla="*/ 87059 h 346908"/>
                  <a:gd name="connsiteX99" fmla="*/ 125556 w 262873"/>
                  <a:gd name="connsiteY99" fmla="*/ 83851 h 346908"/>
                  <a:gd name="connsiteX100" fmla="*/ 74227 w 262873"/>
                  <a:gd name="connsiteY100" fmla="*/ 58187 h 346908"/>
                  <a:gd name="connsiteX101" fmla="*/ 71019 w 262873"/>
                  <a:gd name="connsiteY101" fmla="*/ 59256 h 346908"/>
                  <a:gd name="connsiteX102" fmla="*/ 72089 w 262873"/>
                  <a:gd name="connsiteY102" fmla="*/ 62465 h 346908"/>
                  <a:gd name="connsiteX103" fmla="*/ 123417 w 262873"/>
                  <a:gd name="connsiteY103" fmla="*/ 88129 h 346908"/>
                  <a:gd name="connsiteX104" fmla="*/ 109516 w 262873"/>
                  <a:gd name="connsiteY104" fmla="*/ 102030 h 346908"/>
                  <a:gd name="connsiteX105" fmla="*/ 110585 w 262873"/>
                  <a:gd name="connsiteY105" fmla="*/ 102030 h 346908"/>
                  <a:gd name="connsiteX106" fmla="*/ 112723 w 262873"/>
                  <a:gd name="connsiteY106" fmla="*/ 100961 h 346908"/>
                  <a:gd name="connsiteX107" fmla="*/ 111654 w 262873"/>
                  <a:gd name="connsiteY107" fmla="*/ 97753 h 346908"/>
                  <a:gd name="connsiteX108" fmla="*/ 74227 w 262873"/>
                  <a:gd name="connsiteY108" fmla="*/ 79574 h 346908"/>
                  <a:gd name="connsiteX109" fmla="*/ 71019 w 262873"/>
                  <a:gd name="connsiteY109" fmla="*/ 80643 h 346908"/>
                  <a:gd name="connsiteX110" fmla="*/ 72089 w 262873"/>
                  <a:gd name="connsiteY110" fmla="*/ 83851 h 346908"/>
                  <a:gd name="connsiteX111" fmla="*/ 109516 w 262873"/>
                  <a:gd name="connsiteY111" fmla="*/ 102030 h 346908"/>
                  <a:gd name="connsiteX112" fmla="*/ 88129 w 262873"/>
                  <a:gd name="connsiteY112" fmla="*/ 112723 h 346908"/>
                  <a:gd name="connsiteX113" fmla="*/ 89198 w 262873"/>
                  <a:gd name="connsiteY113" fmla="*/ 112723 h 346908"/>
                  <a:gd name="connsiteX114" fmla="*/ 91337 w 262873"/>
                  <a:gd name="connsiteY114" fmla="*/ 111654 h 346908"/>
                  <a:gd name="connsiteX115" fmla="*/ 90267 w 262873"/>
                  <a:gd name="connsiteY115" fmla="*/ 108446 h 346908"/>
                  <a:gd name="connsiteX116" fmla="*/ 74227 w 262873"/>
                  <a:gd name="connsiteY116" fmla="*/ 100961 h 346908"/>
                  <a:gd name="connsiteX117" fmla="*/ 71019 w 262873"/>
                  <a:gd name="connsiteY117" fmla="*/ 102030 h 346908"/>
                  <a:gd name="connsiteX118" fmla="*/ 72089 w 262873"/>
                  <a:gd name="connsiteY118" fmla="*/ 105238 h 346908"/>
                  <a:gd name="connsiteX119" fmla="*/ 88129 w 262873"/>
                  <a:gd name="connsiteY119" fmla="*/ 112723 h 346908"/>
                  <a:gd name="connsiteX120" fmla="*/ 72089 w 262873"/>
                  <a:gd name="connsiteY120" fmla="*/ 126625 h 346908"/>
                  <a:gd name="connsiteX121" fmla="*/ 109516 w 262873"/>
                  <a:gd name="connsiteY121" fmla="*/ 144803 h 346908"/>
                  <a:gd name="connsiteX122" fmla="*/ 110585 w 262873"/>
                  <a:gd name="connsiteY122" fmla="*/ 144803 h 346908"/>
                  <a:gd name="connsiteX123" fmla="*/ 112723 w 262873"/>
                  <a:gd name="connsiteY123" fmla="*/ 143734 h 346908"/>
                  <a:gd name="connsiteX124" fmla="*/ 111654 w 262873"/>
                  <a:gd name="connsiteY124" fmla="*/ 140526 h 346908"/>
                  <a:gd name="connsiteX125" fmla="*/ 74227 w 262873"/>
                  <a:gd name="connsiteY125" fmla="*/ 122347 h 346908"/>
                  <a:gd name="connsiteX126" fmla="*/ 71019 w 262873"/>
                  <a:gd name="connsiteY126" fmla="*/ 123417 h 346908"/>
                  <a:gd name="connsiteX127" fmla="*/ 72089 w 262873"/>
                  <a:gd name="connsiteY127" fmla="*/ 126625 h 346908"/>
                  <a:gd name="connsiteX128" fmla="*/ 72089 w 262873"/>
                  <a:gd name="connsiteY128" fmla="*/ 148012 h 346908"/>
                  <a:gd name="connsiteX129" fmla="*/ 88129 w 262873"/>
                  <a:gd name="connsiteY129" fmla="*/ 155497 h 346908"/>
                  <a:gd name="connsiteX130" fmla="*/ 89198 w 262873"/>
                  <a:gd name="connsiteY130" fmla="*/ 155497 h 346908"/>
                  <a:gd name="connsiteX131" fmla="*/ 91337 w 262873"/>
                  <a:gd name="connsiteY131" fmla="*/ 154428 h 346908"/>
                  <a:gd name="connsiteX132" fmla="*/ 90267 w 262873"/>
                  <a:gd name="connsiteY132" fmla="*/ 151220 h 346908"/>
                  <a:gd name="connsiteX133" fmla="*/ 74227 w 262873"/>
                  <a:gd name="connsiteY133" fmla="*/ 143734 h 346908"/>
                  <a:gd name="connsiteX134" fmla="*/ 71019 w 262873"/>
                  <a:gd name="connsiteY134" fmla="*/ 144803 h 346908"/>
                  <a:gd name="connsiteX135" fmla="*/ 72089 w 262873"/>
                  <a:gd name="connsiteY135" fmla="*/ 148012 h 346908"/>
                  <a:gd name="connsiteX136" fmla="*/ 72089 w 262873"/>
                  <a:gd name="connsiteY136" fmla="*/ 169398 h 346908"/>
                  <a:gd name="connsiteX137" fmla="*/ 88129 w 262873"/>
                  <a:gd name="connsiteY137" fmla="*/ 176884 h 346908"/>
                  <a:gd name="connsiteX138" fmla="*/ 89198 w 262873"/>
                  <a:gd name="connsiteY138" fmla="*/ 176884 h 346908"/>
                  <a:gd name="connsiteX139" fmla="*/ 91337 w 262873"/>
                  <a:gd name="connsiteY139" fmla="*/ 175814 h 346908"/>
                  <a:gd name="connsiteX140" fmla="*/ 90267 w 262873"/>
                  <a:gd name="connsiteY140" fmla="*/ 172606 h 346908"/>
                  <a:gd name="connsiteX141" fmla="*/ 74227 w 262873"/>
                  <a:gd name="connsiteY141" fmla="*/ 165121 h 346908"/>
                  <a:gd name="connsiteX142" fmla="*/ 71019 w 262873"/>
                  <a:gd name="connsiteY142" fmla="*/ 166190 h 346908"/>
                  <a:gd name="connsiteX143" fmla="*/ 72089 w 262873"/>
                  <a:gd name="connsiteY143" fmla="*/ 169398 h 346908"/>
                  <a:gd name="connsiteX144" fmla="*/ 140526 w 262873"/>
                  <a:gd name="connsiteY144" fmla="*/ 218588 h 346908"/>
                  <a:gd name="connsiteX145" fmla="*/ 74227 w 262873"/>
                  <a:gd name="connsiteY145" fmla="*/ 185438 h 346908"/>
                  <a:gd name="connsiteX146" fmla="*/ 71019 w 262873"/>
                  <a:gd name="connsiteY146" fmla="*/ 186508 h 346908"/>
                  <a:gd name="connsiteX147" fmla="*/ 72089 w 262873"/>
                  <a:gd name="connsiteY147" fmla="*/ 189716 h 346908"/>
                  <a:gd name="connsiteX148" fmla="*/ 138387 w 262873"/>
                  <a:gd name="connsiteY148" fmla="*/ 222865 h 346908"/>
                  <a:gd name="connsiteX149" fmla="*/ 139457 w 262873"/>
                  <a:gd name="connsiteY149" fmla="*/ 222865 h 346908"/>
                  <a:gd name="connsiteX150" fmla="*/ 141596 w 262873"/>
                  <a:gd name="connsiteY150" fmla="*/ 221796 h 346908"/>
                  <a:gd name="connsiteX151" fmla="*/ 140526 w 262873"/>
                  <a:gd name="connsiteY151" fmla="*/ 218588 h 346908"/>
                  <a:gd name="connsiteX152" fmla="*/ 74227 w 262873"/>
                  <a:gd name="connsiteY152" fmla="*/ 206825 h 346908"/>
                  <a:gd name="connsiteX153" fmla="*/ 71019 w 262873"/>
                  <a:gd name="connsiteY153" fmla="*/ 207895 h 346908"/>
                  <a:gd name="connsiteX154" fmla="*/ 72089 w 262873"/>
                  <a:gd name="connsiteY154" fmla="*/ 211103 h 346908"/>
                  <a:gd name="connsiteX155" fmla="*/ 138387 w 262873"/>
                  <a:gd name="connsiteY155" fmla="*/ 244252 h 346908"/>
                  <a:gd name="connsiteX156" fmla="*/ 139457 w 262873"/>
                  <a:gd name="connsiteY156" fmla="*/ 244252 h 346908"/>
                  <a:gd name="connsiteX157" fmla="*/ 141596 w 262873"/>
                  <a:gd name="connsiteY157" fmla="*/ 243183 h 346908"/>
                  <a:gd name="connsiteX158" fmla="*/ 140526 w 262873"/>
                  <a:gd name="connsiteY158" fmla="*/ 239975 h 346908"/>
                  <a:gd name="connsiteX159" fmla="*/ 74227 w 262873"/>
                  <a:gd name="connsiteY159" fmla="*/ 206825 h 346908"/>
                  <a:gd name="connsiteX160" fmla="*/ 117001 w 262873"/>
                  <a:gd name="connsiteY160" fmla="*/ 254945 h 346908"/>
                  <a:gd name="connsiteX161" fmla="*/ 118070 w 262873"/>
                  <a:gd name="connsiteY161" fmla="*/ 254945 h 346908"/>
                  <a:gd name="connsiteX162" fmla="*/ 120209 w 262873"/>
                  <a:gd name="connsiteY162" fmla="*/ 253876 h 346908"/>
                  <a:gd name="connsiteX163" fmla="*/ 119140 w 262873"/>
                  <a:gd name="connsiteY163" fmla="*/ 250668 h 346908"/>
                  <a:gd name="connsiteX164" fmla="*/ 74227 w 262873"/>
                  <a:gd name="connsiteY164" fmla="*/ 228212 h 346908"/>
                  <a:gd name="connsiteX165" fmla="*/ 71019 w 262873"/>
                  <a:gd name="connsiteY165" fmla="*/ 229281 h 346908"/>
                  <a:gd name="connsiteX166" fmla="*/ 72089 w 262873"/>
                  <a:gd name="connsiteY166" fmla="*/ 232489 h 346908"/>
                  <a:gd name="connsiteX167" fmla="*/ 117001 w 262873"/>
                  <a:gd name="connsiteY167" fmla="*/ 254945 h 346908"/>
                  <a:gd name="connsiteX168" fmla="*/ 74227 w 262873"/>
                  <a:gd name="connsiteY168" fmla="*/ 249599 h 346908"/>
                  <a:gd name="connsiteX169" fmla="*/ 71019 w 262873"/>
                  <a:gd name="connsiteY169" fmla="*/ 250668 h 346908"/>
                  <a:gd name="connsiteX170" fmla="*/ 72089 w 262873"/>
                  <a:gd name="connsiteY170" fmla="*/ 253876 h 346908"/>
                  <a:gd name="connsiteX171" fmla="*/ 158705 w 262873"/>
                  <a:gd name="connsiteY171" fmla="*/ 297719 h 346908"/>
                  <a:gd name="connsiteX172" fmla="*/ 159774 w 262873"/>
                  <a:gd name="connsiteY172" fmla="*/ 297719 h 346908"/>
                  <a:gd name="connsiteX173" fmla="*/ 161913 w 262873"/>
                  <a:gd name="connsiteY173" fmla="*/ 296650 h 346908"/>
                  <a:gd name="connsiteX174" fmla="*/ 160844 w 262873"/>
                  <a:gd name="connsiteY174" fmla="*/ 293442 h 346908"/>
                  <a:gd name="connsiteX175" fmla="*/ 74227 w 262873"/>
                  <a:gd name="connsiteY175" fmla="*/ 249599 h 346908"/>
                  <a:gd name="connsiteX176" fmla="*/ 159774 w 262873"/>
                  <a:gd name="connsiteY176" fmla="*/ 84921 h 346908"/>
                  <a:gd name="connsiteX177" fmla="*/ 160844 w 262873"/>
                  <a:gd name="connsiteY177" fmla="*/ 84921 h 346908"/>
                  <a:gd name="connsiteX178" fmla="*/ 162982 w 262873"/>
                  <a:gd name="connsiteY178" fmla="*/ 83851 h 346908"/>
                  <a:gd name="connsiteX179" fmla="*/ 161913 w 262873"/>
                  <a:gd name="connsiteY179" fmla="*/ 80643 h 346908"/>
                  <a:gd name="connsiteX180" fmla="*/ 138387 w 262873"/>
                  <a:gd name="connsiteY180" fmla="*/ 68881 h 346908"/>
                  <a:gd name="connsiteX181" fmla="*/ 135180 w 262873"/>
                  <a:gd name="connsiteY181" fmla="*/ 69950 h 346908"/>
                  <a:gd name="connsiteX182" fmla="*/ 136249 w 262873"/>
                  <a:gd name="connsiteY182" fmla="*/ 73158 h 346908"/>
                  <a:gd name="connsiteX183" fmla="*/ 159774 w 262873"/>
                  <a:gd name="connsiteY183" fmla="*/ 84921 h 346908"/>
                  <a:gd name="connsiteX184" fmla="*/ 159774 w 262873"/>
                  <a:gd name="connsiteY184" fmla="*/ 106307 h 346908"/>
                  <a:gd name="connsiteX185" fmla="*/ 160844 w 262873"/>
                  <a:gd name="connsiteY185" fmla="*/ 106307 h 346908"/>
                  <a:gd name="connsiteX186" fmla="*/ 162982 w 262873"/>
                  <a:gd name="connsiteY186" fmla="*/ 105238 h 346908"/>
                  <a:gd name="connsiteX187" fmla="*/ 161913 w 262873"/>
                  <a:gd name="connsiteY187" fmla="*/ 102030 h 346908"/>
                  <a:gd name="connsiteX188" fmla="*/ 138387 w 262873"/>
                  <a:gd name="connsiteY188" fmla="*/ 90267 h 346908"/>
                  <a:gd name="connsiteX189" fmla="*/ 135180 w 262873"/>
                  <a:gd name="connsiteY189" fmla="*/ 91337 h 346908"/>
                  <a:gd name="connsiteX190" fmla="*/ 136249 w 262873"/>
                  <a:gd name="connsiteY190" fmla="*/ 94545 h 346908"/>
                  <a:gd name="connsiteX191" fmla="*/ 159774 w 262873"/>
                  <a:gd name="connsiteY191" fmla="*/ 106307 h 346908"/>
                  <a:gd name="connsiteX192" fmla="*/ 182230 w 262873"/>
                  <a:gd name="connsiteY192" fmla="*/ 138388 h 346908"/>
                  <a:gd name="connsiteX193" fmla="*/ 184369 w 262873"/>
                  <a:gd name="connsiteY193" fmla="*/ 137318 h 346908"/>
                  <a:gd name="connsiteX194" fmla="*/ 183300 w 262873"/>
                  <a:gd name="connsiteY194" fmla="*/ 134110 h 346908"/>
                  <a:gd name="connsiteX195" fmla="*/ 124486 w 262873"/>
                  <a:gd name="connsiteY195" fmla="*/ 105238 h 346908"/>
                  <a:gd name="connsiteX196" fmla="*/ 121278 w 262873"/>
                  <a:gd name="connsiteY196" fmla="*/ 106307 h 346908"/>
                  <a:gd name="connsiteX197" fmla="*/ 122347 w 262873"/>
                  <a:gd name="connsiteY197" fmla="*/ 109515 h 346908"/>
                  <a:gd name="connsiteX198" fmla="*/ 181161 w 262873"/>
                  <a:gd name="connsiteY198" fmla="*/ 138388 h 346908"/>
                  <a:gd name="connsiteX199" fmla="*/ 182230 w 262873"/>
                  <a:gd name="connsiteY199" fmla="*/ 138388 h 346908"/>
                  <a:gd name="connsiteX200" fmla="*/ 99892 w 262873"/>
                  <a:gd name="connsiteY200" fmla="*/ 115931 h 346908"/>
                  <a:gd name="connsiteX201" fmla="*/ 100961 w 262873"/>
                  <a:gd name="connsiteY201" fmla="*/ 119139 h 346908"/>
                  <a:gd name="connsiteX202" fmla="*/ 152289 w 262873"/>
                  <a:gd name="connsiteY202" fmla="*/ 144803 h 346908"/>
                  <a:gd name="connsiteX203" fmla="*/ 153358 w 262873"/>
                  <a:gd name="connsiteY203" fmla="*/ 144803 h 346908"/>
                  <a:gd name="connsiteX204" fmla="*/ 155497 w 262873"/>
                  <a:gd name="connsiteY204" fmla="*/ 143734 h 346908"/>
                  <a:gd name="connsiteX205" fmla="*/ 154428 w 262873"/>
                  <a:gd name="connsiteY205" fmla="*/ 140526 h 346908"/>
                  <a:gd name="connsiteX206" fmla="*/ 103099 w 262873"/>
                  <a:gd name="connsiteY206" fmla="*/ 114862 h 346908"/>
                  <a:gd name="connsiteX207" fmla="*/ 99892 w 262873"/>
                  <a:gd name="connsiteY207" fmla="*/ 115931 h 346908"/>
                  <a:gd name="connsiteX208" fmla="*/ 182230 w 262873"/>
                  <a:gd name="connsiteY208" fmla="*/ 181161 h 346908"/>
                  <a:gd name="connsiteX209" fmla="*/ 184369 w 262873"/>
                  <a:gd name="connsiteY209" fmla="*/ 180092 h 346908"/>
                  <a:gd name="connsiteX210" fmla="*/ 183300 w 262873"/>
                  <a:gd name="connsiteY210" fmla="*/ 176884 h 346908"/>
                  <a:gd name="connsiteX211" fmla="*/ 124486 w 262873"/>
                  <a:gd name="connsiteY211" fmla="*/ 148012 h 346908"/>
                  <a:gd name="connsiteX212" fmla="*/ 121278 w 262873"/>
                  <a:gd name="connsiteY212" fmla="*/ 149081 h 346908"/>
                  <a:gd name="connsiteX213" fmla="*/ 122347 w 262873"/>
                  <a:gd name="connsiteY213" fmla="*/ 152289 h 346908"/>
                  <a:gd name="connsiteX214" fmla="*/ 181161 w 262873"/>
                  <a:gd name="connsiteY214" fmla="*/ 181161 h 346908"/>
                  <a:gd name="connsiteX215" fmla="*/ 182230 w 262873"/>
                  <a:gd name="connsiteY215" fmla="*/ 181161 h 346908"/>
                  <a:gd name="connsiteX216" fmla="*/ 161913 w 262873"/>
                  <a:gd name="connsiteY216" fmla="*/ 186508 h 346908"/>
                  <a:gd name="connsiteX217" fmla="*/ 103099 w 262873"/>
                  <a:gd name="connsiteY217" fmla="*/ 157636 h 346908"/>
                  <a:gd name="connsiteX218" fmla="*/ 99892 w 262873"/>
                  <a:gd name="connsiteY218" fmla="*/ 158705 h 346908"/>
                  <a:gd name="connsiteX219" fmla="*/ 100961 w 262873"/>
                  <a:gd name="connsiteY219" fmla="*/ 161913 h 346908"/>
                  <a:gd name="connsiteX220" fmla="*/ 159774 w 262873"/>
                  <a:gd name="connsiteY220" fmla="*/ 190785 h 346908"/>
                  <a:gd name="connsiteX221" fmla="*/ 160844 w 262873"/>
                  <a:gd name="connsiteY221" fmla="*/ 190785 h 346908"/>
                  <a:gd name="connsiteX222" fmla="*/ 162982 w 262873"/>
                  <a:gd name="connsiteY222" fmla="*/ 189716 h 346908"/>
                  <a:gd name="connsiteX223" fmla="*/ 161913 w 262873"/>
                  <a:gd name="connsiteY223" fmla="*/ 186508 h 346908"/>
                  <a:gd name="connsiteX224" fmla="*/ 160844 w 262873"/>
                  <a:gd name="connsiteY224" fmla="*/ 213241 h 346908"/>
                  <a:gd name="connsiteX225" fmla="*/ 162982 w 262873"/>
                  <a:gd name="connsiteY225" fmla="*/ 212172 h 346908"/>
                  <a:gd name="connsiteX226" fmla="*/ 161913 w 262873"/>
                  <a:gd name="connsiteY226" fmla="*/ 208964 h 346908"/>
                  <a:gd name="connsiteX227" fmla="*/ 103099 w 262873"/>
                  <a:gd name="connsiteY227" fmla="*/ 180092 h 346908"/>
                  <a:gd name="connsiteX228" fmla="*/ 99892 w 262873"/>
                  <a:gd name="connsiteY228" fmla="*/ 181161 h 346908"/>
                  <a:gd name="connsiteX229" fmla="*/ 100961 w 262873"/>
                  <a:gd name="connsiteY229" fmla="*/ 184369 h 346908"/>
                  <a:gd name="connsiteX230" fmla="*/ 159774 w 262873"/>
                  <a:gd name="connsiteY230" fmla="*/ 213241 h 346908"/>
                  <a:gd name="connsiteX231" fmla="*/ 160844 w 262873"/>
                  <a:gd name="connsiteY231" fmla="*/ 213241 h 346908"/>
                  <a:gd name="connsiteX232" fmla="*/ 153358 w 262873"/>
                  <a:gd name="connsiteY232" fmla="*/ 225004 h 346908"/>
                  <a:gd name="connsiteX233" fmla="*/ 150150 w 262873"/>
                  <a:gd name="connsiteY233" fmla="*/ 226073 h 346908"/>
                  <a:gd name="connsiteX234" fmla="*/ 151220 w 262873"/>
                  <a:gd name="connsiteY234" fmla="*/ 229281 h 346908"/>
                  <a:gd name="connsiteX235" fmla="*/ 188646 w 262873"/>
                  <a:gd name="connsiteY235" fmla="*/ 247460 h 346908"/>
                  <a:gd name="connsiteX236" fmla="*/ 189716 w 262873"/>
                  <a:gd name="connsiteY236" fmla="*/ 247460 h 346908"/>
                  <a:gd name="connsiteX237" fmla="*/ 191854 w 262873"/>
                  <a:gd name="connsiteY237" fmla="*/ 246391 h 346908"/>
                  <a:gd name="connsiteX238" fmla="*/ 190785 w 262873"/>
                  <a:gd name="connsiteY238" fmla="*/ 243183 h 346908"/>
                  <a:gd name="connsiteX239" fmla="*/ 153358 w 262873"/>
                  <a:gd name="connsiteY239" fmla="*/ 225004 h 346908"/>
                  <a:gd name="connsiteX240" fmla="*/ 153358 w 262873"/>
                  <a:gd name="connsiteY240" fmla="*/ 245321 h 346908"/>
                  <a:gd name="connsiteX241" fmla="*/ 150150 w 262873"/>
                  <a:gd name="connsiteY241" fmla="*/ 246391 h 346908"/>
                  <a:gd name="connsiteX242" fmla="*/ 151220 w 262873"/>
                  <a:gd name="connsiteY242" fmla="*/ 249599 h 346908"/>
                  <a:gd name="connsiteX243" fmla="*/ 188646 w 262873"/>
                  <a:gd name="connsiteY243" fmla="*/ 267777 h 346908"/>
                  <a:gd name="connsiteX244" fmla="*/ 189716 w 262873"/>
                  <a:gd name="connsiteY244" fmla="*/ 267777 h 346908"/>
                  <a:gd name="connsiteX245" fmla="*/ 191854 w 262873"/>
                  <a:gd name="connsiteY245" fmla="*/ 266708 h 346908"/>
                  <a:gd name="connsiteX246" fmla="*/ 190785 w 262873"/>
                  <a:gd name="connsiteY246" fmla="*/ 263500 h 346908"/>
                  <a:gd name="connsiteX247" fmla="*/ 153358 w 262873"/>
                  <a:gd name="connsiteY247" fmla="*/ 245321 h 346908"/>
                  <a:gd name="connsiteX248" fmla="*/ 131972 w 262873"/>
                  <a:gd name="connsiteY248" fmla="*/ 256015 h 346908"/>
                  <a:gd name="connsiteX249" fmla="*/ 128763 w 262873"/>
                  <a:gd name="connsiteY249" fmla="*/ 257084 h 346908"/>
                  <a:gd name="connsiteX250" fmla="*/ 129833 w 262873"/>
                  <a:gd name="connsiteY250" fmla="*/ 260292 h 346908"/>
                  <a:gd name="connsiteX251" fmla="*/ 188646 w 262873"/>
                  <a:gd name="connsiteY251" fmla="*/ 289164 h 346908"/>
                  <a:gd name="connsiteX252" fmla="*/ 189716 w 262873"/>
                  <a:gd name="connsiteY252" fmla="*/ 289164 h 346908"/>
                  <a:gd name="connsiteX253" fmla="*/ 191854 w 262873"/>
                  <a:gd name="connsiteY253" fmla="*/ 288095 h 346908"/>
                  <a:gd name="connsiteX254" fmla="*/ 190785 w 262873"/>
                  <a:gd name="connsiteY254" fmla="*/ 284887 h 346908"/>
                  <a:gd name="connsiteX255" fmla="*/ 131972 w 262873"/>
                  <a:gd name="connsiteY255" fmla="*/ 256015 h 346908"/>
                  <a:gd name="connsiteX256" fmla="*/ 174745 w 262873"/>
                  <a:gd name="connsiteY256" fmla="*/ 298788 h 346908"/>
                  <a:gd name="connsiteX257" fmla="*/ 171537 w 262873"/>
                  <a:gd name="connsiteY257" fmla="*/ 299857 h 346908"/>
                  <a:gd name="connsiteX258" fmla="*/ 172606 w 262873"/>
                  <a:gd name="connsiteY258" fmla="*/ 303066 h 346908"/>
                  <a:gd name="connsiteX259" fmla="*/ 188646 w 262873"/>
                  <a:gd name="connsiteY259" fmla="*/ 310551 h 346908"/>
                  <a:gd name="connsiteX260" fmla="*/ 189716 w 262873"/>
                  <a:gd name="connsiteY260" fmla="*/ 310551 h 346908"/>
                  <a:gd name="connsiteX261" fmla="*/ 191854 w 262873"/>
                  <a:gd name="connsiteY261" fmla="*/ 309482 h 346908"/>
                  <a:gd name="connsiteX262" fmla="*/ 190785 w 262873"/>
                  <a:gd name="connsiteY262" fmla="*/ 306274 h 346908"/>
                  <a:gd name="connsiteX263" fmla="*/ 174745 w 262873"/>
                  <a:gd name="connsiteY263" fmla="*/ 298788 h 346908"/>
                  <a:gd name="connsiteX264" fmla="*/ 195063 w 262873"/>
                  <a:gd name="connsiteY264" fmla="*/ 102030 h 346908"/>
                  <a:gd name="connsiteX265" fmla="*/ 196132 w 262873"/>
                  <a:gd name="connsiteY265" fmla="*/ 102030 h 346908"/>
                  <a:gd name="connsiteX266" fmla="*/ 198270 w 262873"/>
                  <a:gd name="connsiteY266" fmla="*/ 100961 h 346908"/>
                  <a:gd name="connsiteX267" fmla="*/ 197201 w 262873"/>
                  <a:gd name="connsiteY267" fmla="*/ 97753 h 346908"/>
                  <a:gd name="connsiteX268" fmla="*/ 173676 w 262873"/>
                  <a:gd name="connsiteY268" fmla="*/ 85990 h 346908"/>
                  <a:gd name="connsiteX269" fmla="*/ 170468 w 262873"/>
                  <a:gd name="connsiteY269" fmla="*/ 87059 h 346908"/>
                  <a:gd name="connsiteX270" fmla="*/ 171537 w 262873"/>
                  <a:gd name="connsiteY270" fmla="*/ 90267 h 346908"/>
                  <a:gd name="connsiteX271" fmla="*/ 195063 w 262873"/>
                  <a:gd name="connsiteY271" fmla="*/ 102030 h 346908"/>
                  <a:gd name="connsiteX272" fmla="*/ 195063 w 262873"/>
                  <a:gd name="connsiteY272" fmla="*/ 123417 h 346908"/>
                  <a:gd name="connsiteX273" fmla="*/ 196132 w 262873"/>
                  <a:gd name="connsiteY273" fmla="*/ 123417 h 346908"/>
                  <a:gd name="connsiteX274" fmla="*/ 198270 w 262873"/>
                  <a:gd name="connsiteY274" fmla="*/ 122347 h 346908"/>
                  <a:gd name="connsiteX275" fmla="*/ 197201 w 262873"/>
                  <a:gd name="connsiteY275" fmla="*/ 119139 h 346908"/>
                  <a:gd name="connsiteX276" fmla="*/ 173676 w 262873"/>
                  <a:gd name="connsiteY276" fmla="*/ 107377 h 346908"/>
                  <a:gd name="connsiteX277" fmla="*/ 170468 w 262873"/>
                  <a:gd name="connsiteY277" fmla="*/ 108446 h 346908"/>
                  <a:gd name="connsiteX278" fmla="*/ 171537 w 262873"/>
                  <a:gd name="connsiteY278" fmla="*/ 111654 h 346908"/>
                  <a:gd name="connsiteX279" fmla="*/ 195063 w 262873"/>
                  <a:gd name="connsiteY279" fmla="*/ 123417 h 346908"/>
                  <a:gd name="connsiteX280" fmla="*/ 232489 w 262873"/>
                  <a:gd name="connsiteY280" fmla="*/ 157636 h 346908"/>
                  <a:gd name="connsiteX281" fmla="*/ 195063 w 262873"/>
                  <a:gd name="connsiteY281" fmla="*/ 139457 h 346908"/>
                  <a:gd name="connsiteX282" fmla="*/ 191854 w 262873"/>
                  <a:gd name="connsiteY282" fmla="*/ 140526 h 346908"/>
                  <a:gd name="connsiteX283" fmla="*/ 192924 w 262873"/>
                  <a:gd name="connsiteY283" fmla="*/ 143734 h 346908"/>
                  <a:gd name="connsiteX284" fmla="*/ 230351 w 262873"/>
                  <a:gd name="connsiteY284" fmla="*/ 161913 h 346908"/>
                  <a:gd name="connsiteX285" fmla="*/ 231420 w 262873"/>
                  <a:gd name="connsiteY285" fmla="*/ 161913 h 346908"/>
                  <a:gd name="connsiteX286" fmla="*/ 233559 w 262873"/>
                  <a:gd name="connsiteY286" fmla="*/ 160844 h 346908"/>
                  <a:gd name="connsiteX287" fmla="*/ 232489 w 262873"/>
                  <a:gd name="connsiteY287" fmla="*/ 157636 h 346908"/>
                  <a:gd name="connsiteX288" fmla="*/ 232489 w 262873"/>
                  <a:gd name="connsiteY288" fmla="*/ 179022 h 346908"/>
                  <a:gd name="connsiteX289" fmla="*/ 166190 w 262873"/>
                  <a:gd name="connsiteY289" fmla="*/ 145873 h 346908"/>
                  <a:gd name="connsiteX290" fmla="*/ 162982 w 262873"/>
                  <a:gd name="connsiteY290" fmla="*/ 146942 h 346908"/>
                  <a:gd name="connsiteX291" fmla="*/ 164052 w 262873"/>
                  <a:gd name="connsiteY291" fmla="*/ 150150 h 346908"/>
                  <a:gd name="connsiteX292" fmla="*/ 230351 w 262873"/>
                  <a:gd name="connsiteY292" fmla="*/ 183300 h 346908"/>
                  <a:gd name="connsiteX293" fmla="*/ 231420 w 262873"/>
                  <a:gd name="connsiteY293" fmla="*/ 183300 h 346908"/>
                  <a:gd name="connsiteX294" fmla="*/ 233559 w 262873"/>
                  <a:gd name="connsiteY294" fmla="*/ 182230 h 346908"/>
                  <a:gd name="connsiteX295" fmla="*/ 232489 w 262873"/>
                  <a:gd name="connsiteY295" fmla="*/ 179022 h 346908"/>
                  <a:gd name="connsiteX296" fmla="*/ 231420 w 262873"/>
                  <a:gd name="connsiteY296" fmla="*/ 205756 h 346908"/>
                  <a:gd name="connsiteX297" fmla="*/ 233559 w 262873"/>
                  <a:gd name="connsiteY297" fmla="*/ 204686 h 346908"/>
                  <a:gd name="connsiteX298" fmla="*/ 232489 w 262873"/>
                  <a:gd name="connsiteY298" fmla="*/ 201478 h 346908"/>
                  <a:gd name="connsiteX299" fmla="*/ 195063 w 262873"/>
                  <a:gd name="connsiteY299" fmla="*/ 183300 h 346908"/>
                  <a:gd name="connsiteX300" fmla="*/ 191854 w 262873"/>
                  <a:gd name="connsiteY300" fmla="*/ 184369 h 346908"/>
                  <a:gd name="connsiteX301" fmla="*/ 192924 w 262873"/>
                  <a:gd name="connsiteY301" fmla="*/ 187577 h 346908"/>
                  <a:gd name="connsiteX302" fmla="*/ 230351 w 262873"/>
                  <a:gd name="connsiteY302" fmla="*/ 205756 h 346908"/>
                  <a:gd name="connsiteX303" fmla="*/ 231420 w 262873"/>
                  <a:gd name="connsiteY303" fmla="*/ 205756 h 346908"/>
                  <a:gd name="connsiteX304" fmla="*/ 174745 w 262873"/>
                  <a:gd name="connsiteY304" fmla="*/ 192924 h 346908"/>
                  <a:gd name="connsiteX305" fmla="*/ 171537 w 262873"/>
                  <a:gd name="connsiteY305" fmla="*/ 193993 h 346908"/>
                  <a:gd name="connsiteX306" fmla="*/ 172606 w 262873"/>
                  <a:gd name="connsiteY306" fmla="*/ 197201 h 346908"/>
                  <a:gd name="connsiteX307" fmla="*/ 210033 w 262873"/>
                  <a:gd name="connsiteY307" fmla="*/ 215380 h 346908"/>
                  <a:gd name="connsiteX308" fmla="*/ 211103 w 262873"/>
                  <a:gd name="connsiteY308" fmla="*/ 215380 h 346908"/>
                  <a:gd name="connsiteX309" fmla="*/ 213241 w 262873"/>
                  <a:gd name="connsiteY309" fmla="*/ 214310 h 346908"/>
                  <a:gd name="connsiteX310" fmla="*/ 212172 w 262873"/>
                  <a:gd name="connsiteY310" fmla="*/ 211103 h 346908"/>
                  <a:gd name="connsiteX311" fmla="*/ 174745 w 262873"/>
                  <a:gd name="connsiteY311" fmla="*/ 192924 h 346908"/>
                  <a:gd name="connsiteX312" fmla="*/ 210033 w 262873"/>
                  <a:gd name="connsiteY312" fmla="*/ 237836 h 346908"/>
                  <a:gd name="connsiteX313" fmla="*/ 212172 w 262873"/>
                  <a:gd name="connsiteY313" fmla="*/ 236767 h 346908"/>
                  <a:gd name="connsiteX314" fmla="*/ 211103 w 262873"/>
                  <a:gd name="connsiteY314" fmla="*/ 233559 h 346908"/>
                  <a:gd name="connsiteX315" fmla="*/ 173676 w 262873"/>
                  <a:gd name="connsiteY315" fmla="*/ 215380 h 346908"/>
                  <a:gd name="connsiteX316" fmla="*/ 170468 w 262873"/>
                  <a:gd name="connsiteY316" fmla="*/ 216449 h 346908"/>
                  <a:gd name="connsiteX317" fmla="*/ 171537 w 262873"/>
                  <a:gd name="connsiteY317" fmla="*/ 219657 h 346908"/>
                  <a:gd name="connsiteX318" fmla="*/ 208964 w 262873"/>
                  <a:gd name="connsiteY318" fmla="*/ 237836 h 346908"/>
                  <a:gd name="connsiteX319" fmla="*/ 210033 w 262873"/>
                  <a:gd name="connsiteY319" fmla="*/ 237836 h 346908"/>
                  <a:gd name="connsiteX320" fmla="*/ 237836 w 262873"/>
                  <a:gd name="connsiteY320" fmla="*/ 273124 h 346908"/>
                  <a:gd name="connsiteX321" fmla="*/ 238905 w 262873"/>
                  <a:gd name="connsiteY321" fmla="*/ 273124 h 346908"/>
                  <a:gd name="connsiteX322" fmla="*/ 241044 w 262873"/>
                  <a:gd name="connsiteY322" fmla="*/ 272055 h 346908"/>
                  <a:gd name="connsiteX323" fmla="*/ 239975 w 262873"/>
                  <a:gd name="connsiteY323" fmla="*/ 268847 h 346908"/>
                  <a:gd name="connsiteX324" fmla="*/ 202548 w 262873"/>
                  <a:gd name="connsiteY324" fmla="*/ 250668 h 346908"/>
                  <a:gd name="connsiteX325" fmla="*/ 199340 w 262873"/>
                  <a:gd name="connsiteY325" fmla="*/ 251737 h 346908"/>
                  <a:gd name="connsiteX326" fmla="*/ 200409 w 262873"/>
                  <a:gd name="connsiteY326" fmla="*/ 254945 h 346908"/>
                  <a:gd name="connsiteX327" fmla="*/ 237836 w 262873"/>
                  <a:gd name="connsiteY327" fmla="*/ 273124 h 346908"/>
                  <a:gd name="connsiteX328" fmla="*/ 237836 w 262873"/>
                  <a:gd name="connsiteY328" fmla="*/ 294511 h 346908"/>
                  <a:gd name="connsiteX329" fmla="*/ 238905 w 262873"/>
                  <a:gd name="connsiteY329" fmla="*/ 294511 h 346908"/>
                  <a:gd name="connsiteX330" fmla="*/ 241044 w 262873"/>
                  <a:gd name="connsiteY330" fmla="*/ 293442 h 346908"/>
                  <a:gd name="connsiteX331" fmla="*/ 239975 w 262873"/>
                  <a:gd name="connsiteY331" fmla="*/ 290234 h 346908"/>
                  <a:gd name="connsiteX332" fmla="*/ 202548 w 262873"/>
                  <a:gd name="connsiteY332" fmla="*/ 272055 h 346908"/>
                  <a:gd name="connsiteX333" fmla="*/ 199340 w 262873"/>
                  <a:gd name="connsiteY333" fmla="*/ 273124 h 346908"/>
                  <a:gd name="connsiteX334" fmla="*/ 200409 w 262873"/>
                  <a:gd name="connsiteY334" fmla="*/ 276332 h 346908"/>
                  <a:gd name="connsiteX335" fmla="*/ 237836 w 262873"/>
                  <a:gd name="connsiteY335" fmla="*/ 294511 h 346908"/>
                  <a:gd name="connsiteX336" fmla="*/ 202548 w 262873"/>
                  <a:gd name="connsiteY336" fmla="*/ 292372 h 346908"/>
                  <a:gd name="connsiteX337" fmla="*/ 199340 w 262873"/>
                  <a:gd name="connsiteY337" fmla="*/ 293442 h 346908"/>
                  <a:gd name="connsiteX338" fmla="*/ 200409 w 262873"/>
                  <a:gd name="connsiteY338" fmla="*/ 296650 h 346908"/>
                  <a:gd name="connsiteX339" fmla="*/ 223934 w 262873"/>
                  <a:gd name="connsiteY339" fmla="*/ 308412 h 346908"/>
                  <a:gd name="connsiteX340" fmla="*/ 225004 w 262873"/>
                  <a:gd name="connsiteY340" fmla="*/ 308412 h 346908"/>
                  <a:gd name="connsiteX341" fmla="*/ 227143 w 262873"/>
                  <a:gd name="connsiteY341" fmla="*/ 307343 h 346908"/>
                  <a:gd name="connsiteX342" fmla="*/ 226073 w 262873"/>
                  <a:gd name="connsiteY342" fmla="*/ 304135 h 346908"/>
                  <a:gd name="connsiteX343" fmla="*/ 202548 w 262873"/>
                  <a:gd name="connsiteY343" fmla="*/ 292372 h 346908"/>
                  <a:gd name="connsiteX344" fmla="*/ 202548 w 262873"/>
                  <a:gd name="connsiteY344" fmla="*/ 313759 h 346908"/>
                  <a:gd name="connsiteX345" fmla="*/ 199340 w 262873"/>
                  <a:gd name="connsiteY345" fmla="*/ 314828 h 346908"/>
                  <a:gd name="connsiteX346" fmla="*/ 200409 w 262873"/>
                  <a:gd name="connsiteY346" fmla="*/ 318036 h 346908"/>
                  <a:gd name="connsiteX347" fmla="*/ 223934 w 262873"/>
                  <a:gd name="connsiteY347" fmla="*/ 329799 h 346908"/>
                  <a:gd name="connsiteX348" fmla="*/ 225004 w 262873"/>
                  <a:gd name="connsiteY348" fmla="*/ 329799 h 346908"/>
                  <a:gd name="connsiteX349" fmla="*/ 227143 w 262873"/>
                  <a:gd name="connsiteY349" fmla="*/ 328730 h 346908"/>
                  <a:gd name="connsiteX350" fmla="*/ 226073 w 262873"/>
                  <a:gd name="connsiteY350" fmla="*/ 325522 h 346908"/>
                  <a:gd name="connsiteX351" fmla="*/ 202548 w 262873"/>
                  <a:gd name="connsiteY351" fmla="*/ 313759 h 346908"/>
                  <a:gd name="connsiteX352" fmla="*/ 259223 w 262873"/>
                  <a:gd name="connsiteY352" fmla="*/ 134110 h 346908"/>
                  <a:gd name="connsiteX353" fmla="*/ 260292 w 262873"/>
                  <a:gd name="connsiteY353" fmla="*/ 134110 h 346908"/>
                  <a:gd name="connsiteX354" fmla="*/ 262431 w 262873"/>
                  <a:gd name="connsiteY354" fmla="*/ 133041 h 346908"/>
                  <a:gd name="connsiteX355" fmla="*/ 261361 w 262873"/>
                  <a:gd name="connsiteY355" fmla="*/ 129833 h 346908"/>
                  <a:gd name="connsiteX356" fmla="*/ 210033 w 262873"/>
                  <a:gd name="connsiteY356" fmla="*/ 104169 h 346908"/>
                  <a:gd name="connsiteX357" fmla="*/ 206825 w 262873"/>
                  <a:gd name="connsiteY357" fmla="*/ 105238 h 346908"/>
                  <a:gd name="connsiteX358" fmla="*/ 207894 w 262873"/>
                  <a:gd name="connsiteY358" fmla="*/ 108446 h 346908"/>
                  <a:gd name="connsiteX359" fmla="*/ 259223 w 262873"/>
                  <a:gd name="connsiteY359" fmla="*/ 134110 h 346908"/>
                  <a:gd name="connsiteX360" fmla="*/ 210033 w 262873"/>
                  <a:gd name="connsiteY360" fmla="*/ 125556 h 346908"/>
                  <a:gd name="connsiteX361" fmla="*/ 206825 w 262873"/>
                  <a:gd name="connsiteY361" fmla="*/ 126625 h 346908"/>
                  <a:gd name="connsiteX362" fmla="*/ 207894 w 262873"/>
                  <a:gd name="connsiteY362" fmla="*/ 129833 h 346908"/>
                  <a:gd name="connsiteX363" fmla="*/ 259223 w 262873"/>
                  <a:gd name="connsiteY363" fmla="*/ 155497 h 346908"/>
                  <a:gd name="connsiteX364" fmla="*/ 260292 w 262873"/>
                  <a:gd name="connsiteY364" fmla="*/ 155497 h 346908"/>
                  <a:gd name="connsiteX365" fmla="*/ 262431 w 262873"/>
                  <a:gd name="connsiteY365" fmla="*/ 154428 h 346908"/>
                  <a:gd name="connsiteX366" fmla="*/ 261361 w 262873"/>
                  <a:gd name="connsiteY366" fmla="*/ 151220 h 346908"/>
                  <a:gd name="connsiteX367" fmla="*/ 210033 w 262873"/>
                  <a:gd name="connsiteY367" fmla="*/ 125556 h 346908"/>
                  <a:gd name="connsiteX368" fmla="*/ 259223 w 262873"/>
                  <a:gd name="connsiteY368" fmla="*/ 176884 h 346908"/>
                  <a:gd name="connsiteX369" fmla="*/ 260292 w 262873"/>
                  <a:gd name="connsiteY369" fmla="*/ 176884 h 346908"/>
                  <a:gd name="connsiteX370" fmla="*/ 262431 w 262873"/>
                  <a:gd name="connsiteY370" fmla="*/ 175814 h 346908"/>
                  <a:gd name="connsiteX371" fmla="*/ 261361 w 262873"/>
                  <a:gd name="connsiteY371" fmla="*/ 172606 h 346908"/>
                  <a:gd name="connsiteX372" fmla="*/ 245321 w 262873"/>
                  <a:gd name="connsiteY372" fmla="*/ 165121 h 346908"/>
                  <a:gd name="connsiteX373" fmla="*/ 242113 w 262873"/>
                  <a:gd name="connsiteY373" fmla="*/ 166190 h 346908"/>
                  <a:gd name="connsiteX374" fmla="*/ 243183 w 262873"/>
                  <a:gd name="connsiteY374" fmla="*/ 169398 h 346908"/>
                  <a:gd name="connsiteX375" fmla="*/ 259223 w 262873"/>
                  <a:gd name="connsiteY375" fmla="*/ 176884 h 346908"/>
                  <a:gd name="connsiteX376" fmla="*/ 243183 w 262873"/>
                  <a:gd name="connsiteY376" fmla="*/ 189716 h 346908"/>
                  <a:gd name="connsiteX377" fmla="*/ 259223 w 262873"/>
                  <a:gd name="connsiteY377" fmla="*/ 197201 h 346908"/>
                  <a:gd name="connsiteX378" fmla="*/ 260292 w 262873"/>
                  <a:gd name="connsiteY378" fmla="*/ 197201 h 346908"/>
                  <a:gd name="connsiteX379" fmla="*/ 262431 w 262873"/>
                  <a:gd name="connsiteY379" fmla="*/ 196132 h 346908"/>
                  <a:gd name="connsiteX380" fmla="*/ 261361 w 262873"/>
                  <a:gd name="connsiteY380" fmla="*/ 192924 h 346908"/>
                  <a:gd name="connsiteX381" fmla="*/ 245321 w 262873"/>
                  <a:gd name="connsiteY381" fmla="*/ 185438 h 346908"/>
                  <a:gd name="connsiteX382" fmla="*/ 242113 w 262873"/>
                  <a:gd name="connsiteY382" fmla="*/ 186508 h 346908"/>
                  <a:gd name="connsiteX383" fmla="*/ 243183 w 262873"/>
                  <a:gd name="connsiteY383" fmla="*/ 189716 h 346908"/>
                  <a:gd name="connsiteX384" fmla="*/ 243183 w 262873"/>
                  <a:gd name="connsiteY384" fmla="*/ 211103 h 346908"/>
                  <a:gd name="connsiteX385" fmla="*/ 259223 w 262873"/>
                  <a:gd name="connsiteY385" fmla="*/ 218588 h 346908"/>
                  <a:gd name="connsiteX386" fmla="*/ 260292 w 262873"/>
                  <a:gd name="connsiteY386" fmla="*/ 218588 h 346908"/>
                  <a:gd name="connsiteX387" fmla="*/ 262431 w 262873"/>
                  <a:gd name="connsiteY387" fmla="*/ 217519 h 346908"/>
                  <a:gd name="connsiteX388" fmla="*/ 261361 w 262873"/>
                  <a:gd name="connsiteY388" fmla="*/ 214310 h 346908"/>
                  <a:gd name="connsiteX389" fmla="*/ 245321 w 262873"/>
                  <a:gd name="connsiteY389" fmla="*/ 206825 h 346908"/>
                  <a:gd name="connsiteX390" fmla="*/ 242113 w 262873"/>
                  <a:gd name="connsiteY390" fmla="*/ 207895 h 346908"/>
                  <a:gd name="connsiteX391" fmla="*/ 243183 w 262873"/>
                  <a:gd name="connsiteY391" fmla="*/ 211103 h 346908"/>
                  <a:gd name="connsiteX392" fmla="*/ 223934 w 262873"/>
                  <a:gd name="connsiteY392" fmla="*/ 217519 h 346908"/>
                  <a:gd name="connsiteX393" fmla="*/ 220727 w 262873"/>
                  <a:gd name="connsiteY393" fmla="*/ 218588 h 346908"/>
                  <a:gd name="connsiteX394" fmla="*/ 221796 w 262873"/>
                  <a:gd name="connsiteY394" fmla="*/ 221796 h 346908"/>
                  <a:gd name="connsiteX395" fmla="*/ 259223 w 262873"/>
                  <a:gd name="connsiteY395" fmla="*/ 239975 h 346908"/>
                  <a:gd name="connsiteX396" fmla="*/ 260292 w 262873"/>
                  <a:gd name="connsiteY396" fmla="*/ 239975 h 346908"/>
                  <a:gd name="connsiteX397" fmla="*/ 262431 w 262873"/>
                  <a:gd name="connsiteY397" fmla="*/ 238905 h 346908"/>
                  <a:gd name="connsiteX398" fmla="*/ 261361 w 262873"/>
                  <a:gd name="connsiteY398" fmla="*/ 235697 h 346908"/>
                  <a:gd name="connsiteX399" fmla="*/ 223934 w 262873"/>
                  <a:gd name="connsiteY399" fmla="*/ 217519 h 346908"/>
                  <a:gd name="connsiteX400" fmla="*/ 223934 w 262873"/>
                  <a:gd name="connsiteY400" fmla="*/ 238905 h 346908"/>
                  <a:gd name="connsiteX401" fmla="*/ 220727 w 262873"/>
                  <a:gd name="connsiteY401" fmla="*/ 239975 h 346908"/>
                  <a:gd name="connsiteX402" fmla="*/ 221796 w 262873"/>
                  <a:gd name="connsiteY402" fmla="*/ 243183 h 346908"/>
                  <a:gd name="connsiteX403" fmla="*/ 259223 w 262873"/>
                  <a:gd name="connsiteY403" fmla="*/ 261361 h 346908"/>
                  <a:gd name="connsiteX404" fmla="*/ 260292 w 262873"/>
                  <a:gd name="connsiteY404" fmla="*/ 261361 h 346908"/>
                  <a:gd name="connsiteX405" fmla="*/ 262431 w 262873"/>
                  <a:gd name="connsiteY405" fmla="*/ 260292 h 346908"/>
                  <a:gd name="connsiteX406" fmla="*/ 261361 w 262873"/>
                  <a:gd name="connsiteY406" fmla="*/ 257084 h 346908"/>
                  <a:gd name="connsiteX407" fmla="*/ 223934 w 262873"/>
                  <a:gd name="connsiteY407" fmla="*/ 238905 h 346908"/>
                  <a:gd name="connsiteX408" fmla="*/ 259223 w 262873"/>
                  <a:gd name="connsiteY408" fmla="*/ 283817 h 346908"/>
                  <a:gd name="connsiteX409" fmla="*/ 260292 w 262873"/>
                  <a:gd name="connsiteY409" fmla="*/ 283817 h 346908"/>
                  <a:gd name="connsiteX410" fmla="*/ 262431 w 262873"/>
                  <a:gd name="connsiteY410" fmla="*/ 282748 h 346908"/>
                  <a:gd name="connsiteX411" fmla="*/ 261361 w 262873"/>
                  <a:gd name="connsiteY411" fmla="*/ 279540 h 346908"/>
                  <a:gd name="connsiteX412" fmla="*/ 252807 w 262873"/>
                  <a:gd name="connsiteY412" fmla="*/ 275263 h 346908"/>
                  <a:gd name="connsiteX413" fmla="*/ 249599 w 262873"/>
                  <a:gd name="connsiteY413" fmla="*/ 276332 h 346908"/>
                  <a:gd name="connsiteX414" fmla="*/ 250668 w 262873"/>
                  <a:gd name="connsiteY414" fmla="*/ 279540 h 346908"/>
                  <a:gd name="connsiteX415" fmla="*/ 259223 w 262873"/>
                  <a:gd name="connsiteY415" fmla="*/ 283817 h 346908"/>
                  <a:gd name="connsiteX416" fmla="*/ 249599 w 262873"/>
                  <a:gd name="connsiteY416" fmla="*/ 299857 h 346908"/>
                  <a:gd name="connsiteX417" fmla="*/ 258153 w 262873"/>
                  <a:gd name="connsiteY417" fmla="*/ 304135 h 346908"/>
                  <a:gd name="connsiteX418" fmla="*/ 259223 w 262873"/>
                  <a:gd name="connsiteY418" fmla="*/ 304135 h 346908"/>
                  <a:gd name="connsiteX419" fmla="*/ 261361 w 262873"/>
                  <a:gd name="connsiteY419" fmla="*/ 303066 h 346908"/>
                  <a:gd name="connsiteX420" fmla="*/ 260292 w 262873"/>
                  <a:gd name="connsiteY420" fmla="*/ 299857 h 346908"/>
                  <a:gd name="connsiteX421" fmla="*/ 251737 w 262873"/>
                  <a:gd name="connsiteY421" fmla="*/ 295580 h 346908"/>
                  <a:gd name="connsiteX422" fmla="*/ 248529 w 262873"/>
                  <a:gd name="connsiteY422" fmla="*/ 296650 h 346908"/>
                  <a:gd name="connsiteX423" fmla="*/ 249599 w 262873"/>
                  <a:gd name="connsiteY423" fmla="*/ 299857 h 346908"/>
                  <a:gd name="connsiteX424" fmla="*/ 237836 w 262873"/>
                  <a:gd name="connsiteY424" fmla="*/ 309482 h 346908"/>
                  <a:gd name="connsiteX425" fmla="*/ 234628 w 262873"/>
                  <a:gd name="connsiteY425" fmla="*/ 310551 h 346908"/>
                  <a:gd name="connsiteX426" fmla="*/ 235697 w 262873"/>
                  <a:gd name="connsiteY426" fmla="*/ 313759 h 346908"/>
                  <a:gd name="connsiteX427" fmla="*/ 259223 w 262873"/>
                  <a:gd name="connsiteY427" fmla="*/ 325522 h 346908"/>
                  <a:gd name="connsiteX428" fmla="*/ 260292 w 262873"/>
                  <a:gd name="connsiteY428" fmla="*/ 325522 h 346908"/>
                  <a:gd name="connsiteX429" fmla="*/ 262431 w 262873"/>
                  <a:gd name="connsiteY429" fmla="*/ 324452 h 346908"/>
                  <a:gd name="connsiteX430" fmla="*/ 261361 w 262873"/>
                  <a:gd name="connsiteY430" fmla="*/ 321244 h 346908"/>
                  <a:gd name="connsiteX431" fmla="*/ 237836 w 262873"/>
                  <a:gd name="connsiteY431" fmla="*/ 309482 h 346908"/>
                  <a:gd name="connsiteX432" fmla="*/ 237836 w 262873"/>
                  <a:gd name="connsiteY432" fmla="*/ 330868 h 346908"/>
                  <a:gd name="connsiteX433" fmla="*/ 234628 w 262873"/>
                  <a:gd name="connsiteY433" fmla="*/ 331938 h 346908"/>
                  <a:gd name="connsiteX434" fmla="*/ 235697 w 262873"/>
                  <a:gd name="connsiteY434" fmla="*/ 335146 h 346908"/>
                  <a:gd name="connsiteX435" fmla="*/ 259223 w 262873"/>
                  <a:gd name="connsiteY435" fmla="*/ 346908 h 346908"/>
                  <a:gd name="connsiteX436" fmla="*/ 260292 w 262873"/>
                  <a:gd name="connsiteY436" fmla="*/ 346908 h 346908"/>
                  <a:gd name="connsiteX437" fmla="*/ 262431 w 262873"/>
                  <a:gd name="connsiteY437" fmla="*/ 345839 h 346908"/>
                  <a:gd name="connsiteX438" fmla="*/ 261361 w 262873"/>
                  <a:gd name="connsiteY438" fmla="*/ 342631 h 346908"/>
                  <a:gd name="connsiteX439" fmla="*/ 237836 w 262873"/>
                  <a:gd name="connsiteY439" fmla="*/ 330868 h 3469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</a:cxnLst>
                <a:rect l="l" t="t" r="r" b="b"/>
                <a:pathLst>
                  <a:path w="262873" h="346908">
                    <a:moveTo>
                      <a:pt x="3651" y="443"/>
                    </a:moveTo>
                    <a:cubicBezTo>
                      <a:pt x="2582" y="-626"/>
                      <a:pt x="443" y="443"/>
                      <a:pt x="443" y="1512"/>
                    </a:cubicBezTo>
                    <a:cubicBezTo>
                      <a:pt x="-626" y="2582"/>
                      <a:pt x="443" y="4720"/>
                      <a:pt x="1512" y="4720"/>
                    </a:cubicBezTo>
                    <a:lnTo>
                      <a:pt x="38939" y="22899"/>
                    </a:lnTo>
                    <a:cubicBezTo>
                      <a:pt x="38939" y="22899"/>
                      <a:pt x="40009" y="22899"/>
                      <a:pt x="40009" y="22899"/>
                    </a:cubicBezTo>
                    <a:cubicBezTo>
                      <a:pt x="41078" y="22899"/>
                      <a:pt x="42147" y="21830"/>
                      <a:pt x="42147" y="21830"/>
                    </a:cubicBezTo>
                    <a:cubicBezTo>
                      <a:pt x="43216" y="20760"/>
                      <a:pt x="42147" y="18622"/>
                      <a:pt x="41078" y="18622"/>
                    </a:cubicBezTo>
                    <a:lnTo>
                      <a:pt x="3651" y="443"/>
                    </a:lnTo>
                    <a:close/>
                    <a:moveTo>
                      <a:pt x="3651" y="21830"/>
                    </a:moveTo>
                    <a:cubicBezTo>
                      <a:pt x="2582" y="20760"/>
                      <a:pt x="443" y="21830"/>
                      <a:pt x="443" y="22899"/>
                    </a:cubicBezTo>
                    <a:cubicBezTo>
                      <a:pt x="-626" y="23968"/>
                      <a:pt x="443" y="26107"/>
                      <a:pt x="1512" y="26107"/>
                    </a:cubicBezTo>
                    <a:lnTo>
                      <a:pt x="38939" y="44286"/>
                    </a:lnTo>
                    <a:cubicBezTo>
                      <a:pt x="38939" y="44286"/>
                      <a:pt x="40009" y="44286"/>
                      <a:pt x="40009" y="44286"/>
                    </a:cubicBezTo>
                    <a:cubicBezTo>
                      <a:pt x="41078" y="44286"/>
                      <a:pt x="42147" y="43216"/>
                      <a:pt x="42147" y="43216"/>
                    </a:cubicBezTo>
                    <a:cubicBezTo>
                      <a:pt x="43216" y="42147"/>
                      <a:pt x="42147" y="40009"/>
                      <a:pt x="41078" y="40009"/>
                    </a:cubicBezTo>
                    <a:lnTo>
                      <a:pt x="3651" y="21830"/>
                    </a:lnTo>
                    <a:close/>
                    <a:moveTo>
                      <a:pt x="3651" y="43216"/>
                    </a:moveTo>
                    <a:cubicBezTo>
                      <a:pt x="2582" y="42147"/>
                      <a:pt x="443" y="43216"/>
                      <a:pt x="443" y="44286"/>
                    </a:cubicBezTo>
                    <a:cubicBezTo>
                      <a:pt x="-626" y="45355"/>
                      <a:pt x="443" y="47494"/>
                      <a:pt x="1512" y="47494"/>
                    </a:cubicBezTo>
                    <a:lnTo>
                      <a:pt x="38939" y="65673"/>
                    </a:lnTo>
                    <a:cubicBezTo>
                      <a:pt x="38939" y="65673"/>
                      <a:pt x="40009" y="65673"/>
                      <a:pt x="40009" y="65673"/>
                    </a:cubicBezTo>
                    <a:cubicBezTo>
                      <a:pt x="41078" y="65673"/>
                      <a:pt x="42147" y="64603"/>
                      <a:pt x="42147" y="64603"/>
                    </a:cubicBezTo>
                    <a:cubicBezTo>
                      <a:pt x="43216" y="63534"/>
                      <a:pt x="42147" y="61395"/>
                      <a:pt x="41078" y="61395"/>
                    </a:cubicBezTo>
                    <a:lnTo>
                      <a:pt x="3651" y="43216"/>
                    </a:lnTo>
                    <a:close/>
                    <a:moveTo>
                      <a:pt x="3651" y="64603"/>
                    </a:moveTo>
                    <a:cubicBezTo>
                      <a:pt x="2582" y="63534"/>
                      <a:pt x="443" y="64603"/>
                      <a:pt x="443" y="65673"/>
                    </a:cubicBezTo>
                    <a:cubicBezTo>
                      <a:pt x="-626" y="66742"/>
                      <a:pt x="443" y="68881"/>
                      <a:pt x="1512" y="68881"/>
                    </a:cubicBezTo>
                    <a:lnTo>
                      <a:pt x="38939" y="87059"/>
                    </a:lnTo>
                    <a:cubicBezTo>
                      <a:pt x="38939" y="87059"/>
                      <a:pt x="40009" y="87059"/>
                      <a:pt x="40009" y="87059"/>
                    </a:cubicBezTo>
                    <a:cubicBezTo>
                      <a:pt x="41078" y="87059"/>
                      <a:pt x="42147" y="85990"/>
                      <a:pt x="42147" y="85990"/>
                    </a:cubicBezTo>
                    <a:cubicBezTo>
                      <a:pt x="43216" y="84921"/>
                      <a:pt x="42147" y="82782"/>
                      <a:pt x="41078" y="82782"/>
                    </a:cubicBezTo>
                    <a:lnTo>
                      <a:pt x="3651" y="64603"/>
                    </a:lnTo>
                    <a:close/>
                    <a:moveTo>
                      <a:pt x="3651" y="85990"/>
                    </a:moveTo>
                    <a:cubicBezTo>
                      <a:pt x="2582" y="84921"/>
                      <a:pt x="443" y="85990"/>
                      <a:pt x="443" y="87059"/>
                    </a:cubicBezTo>
                    <a:cubicBezTo>
                      <a:pt x="-626" y="88129"/>
                      <a:pt x="443" y="90267"/>
                      <a:pt x="1512" y="90267"/>
                    </a:cubicBezTo>
                    <a:lnTo>
                      <a:pt x="38939" y="108446"/>
                    </a:lnTo>
                    <a:cubicBezTo>
                      <a:pt x="38939" y="108446"/>
                      <a:pt x="40009" y="108446"/>
                      <a:pt x="40009" y="108446"/>
                    </a:cubicBezTo>
                    <a:cubicBezTo>
                      <a:pt x="41078" y="108446"/>
                      <a:pt x="42147" y="107377"/>
                      <a:pt x="42147" y="107377"/>
                    </a:cubicBezTo>
                    <a:cubicBezTo>
                      <a:pt x="43216" y="106307"/>
                      <a:pt x="42147" y="104169"/>
                      <a:pt x="41078" y="104169"/>
                    </a:cubicBezTo>
                    <a:lnTo>
                      <a:pt x="3651" y="85990"/>
                    </a:lnTo>
                    <a:close/>
                    <a:moveTo>
                      <a:pt x="3651" y="107377"/>
                    </a:moveTo>
                    <a:cubicBezTo>
                      <a:pt x="2582" y="106307"/>
                      <a:pt x="443" y="107377"/>
                      <a:pt x="443" y="108446"/>
                    </a:cubicBezTo>
                    <a:cubicBezTo>
                      <a:pt x="-626" y="109515"/>
                      <a:pt x="443" y="111654"/>
                      <a:pt x="1512" y="111654"/>
                    </a:cubicBezTo>
                    <a:lnTo>
                      <a:pt x="38939" y="129833"/>
                    </a:lnTo>
                    <a:cubicBezTo>
                      <a:pt x="38939" y="129833"/>
                      <a:pt x="40009" y="129833"/>
                      <a:pt x="40009" y="129833"/>
                    </a:cubicBezTo>
                    <a:cubicBezTo>
                      <a:pt x="41078" y="129833"/>
                      <a:pt x="42147" y="128763"/>
                      <a:pt x="42147" y="128763"/>
                    </a:cubicBezTo>
                    <a:cubicBezTo>
                      <a:pt x="43216" y="127694"/>
                      <a:pt x="42147" y="125556"/>
                      <a:pt x="41078" y="125556"/>
                    </a:cubicBezTo>
                    <a:lnTo>
                      <a:pt x="3651" y="107377"/>
                    </a:lnTo>
                    <a:close/>
                    <a:moveTo>
                      <a:pt x="3651" y="128763"/>
                    </a:moveTo>
                    <a:cubicBezTo>
                      <a:pt x="2582" y="127694"/>
                      <a:pt x="443" y="128763"/>
                      <a:pt x="443" y="129833"/>
                    </a:cubicBezTo>
                    <a:cubicBezTo>
                      <a:pt x="-626" y="130902"/>
                      <a:pt x="443" y="133041"/>
                      <a:pt x="1512" y="133041"/>
                    </a:cubicBezTo>
                    <a:lnTo>
                      <a:pt x="38939" y="151220"/>
                    </a:lnTo>
                    <a:cubicBezTo>
                      <a:pt x="38939" y="151220"/>
                      <a:pt x="40009" y="151220"/>
                      <a:pt x="40009" y="151220"/>
                    </a:cubicBezTo>
                    <a:cubicBezTo>
                      <a:pt x="41078" y="151220"/>
                      <a:pt x="42147" y="150150"/>
                      <a:pt x="42147" y="150150"/>
                    </a:cubicBezTo>
                    <a:cubicBezTo>
                      <a:pt x="43216" y="149081"/>
                      <a:pt x="42147" y="146942"/>
                      <a:pt x="41078" y="146942"/>
                    </a:cubicBezTo>
                    <a:lnTo>
                      <a:pt x="3651" y="128763"/>
                    </a:lnTo>
                    <a:close/>
                    <a:moveTo>
                      <a:pt x="3651" y="150150"/>
                    </a:moveTo>
                    <a:cubicBezTo>
                      <a:pt x="2582" y="149081"/>
                      <a:pt x="443" y="150150"/>
                      <a:pt x="443" y="151220"/>
                    </a:cubicBezTo>
                    <a:cubicBezTo>
                      <a:pt x="-626" y="152289"/>
                      <a:pt x="443" y="154428"/>
                      <a:pt x="1512" y="154428"/>
                    </a:cubicBezTo>
                    <a:lnTo>
                      <a:pt x="38939" y="172606"/>
                    </a:lnTo>
                    <a:cubicBezTo>
                      <a:pt x="38939" y="172606"/>
                      <a:pt x="40009" y="172606"/>
                      <a:pt x="40009" y="172606"/>
                    </a:cubicBezTo>
                    <a:cubicBezTo>
                      <a:pt x="41078" y="172606"/>
                      <a:pt x="42147" y="171537"/>
                      <a:pt x="42147" y="171537"/>
                    </a:cubicBezTo>
                    <a:cubicBezTo>
                      <a:pt x="43216" y="170468"/>
                      <a:pt x="42147" y="168329"/>
                      <a:pt x="41078" y="168329"/>
                    </a:cubicBezTo>
                    <a:lnTo>
                      <a:pt x="3651" y="150150"/>
                    </a:lnTo>
                    <a:close/>
                    <a:moveTo>
                      <a:pt x="3651" y="171537"/>
                    </a:moveTo>
                    <a:cubicBezTo>
                      <a:pt x="2582" y="170468"/>
                      <a:pt x="443" y="171537"/>
                      <a:pt x="443" y="172606"/>
                    </a:cubicBezTo>
                    <a:cubicBezTo>
                      <a:pt x="-626" y="173676"/>
                      <a:pt x="443" y="175814"/>
                      <a:pt x="1512" y="175814"/>
                    </a:cubicBezTo>
                    <a:lnTo>
                      <a:pt x="38939" y="193993"/>
                    </a:lnTo>
                    <a:cubicBezTo>
                      <a:pt x="38939" y="193993"/>
                      <a:pt x="40009" y="193993"/>
                      <a:pt x="40009" y="193993"/>
                    </a:cubicBezTo>
                    <a:cubicBezTo>
                      <a:pt x="41078" y="193993"/>
                      <a:pt x="42147" y="192924"/>
                      <a:pt x="42147" y="192924"/>
                    </a:cubicBezTo>
                    <a:cubicBezTo>
                      <a:pt x="43216" y="191854"/>
                      <a:pt x="42147" y="189716"/>
                      <a:pt x="41078" y="189716"/>
                    </a:cubicBezTo>
                    <a:lnTo>
                      <a:pt x="3651" y="171537"/>
                    </a:lnTo>
                    <a:close/>
                    <a:moveTo>
                      <a:pt x="3651" y="192924"/>
                    </a:moveTo>
                    <a:cubicBezTo>
                      <a:pt x="2582" y="191854"/>
                      <a:pt x="443" y="192924"/>
                      <a:pt x="443" y="193993"/>
                    </a:cubicBezTo>
                    <a:cubicBezTo>
                      <a:pt x="-626" y="195063"/>
                      <a:pt x="443" y="197201"/>
                      <a:pt x="1512" y="197201"/>
                    </a:cubicBezTo>
                    <a:lnTo>
                      <a:pt x="38939" y="215380"/>
                    </a:lnTo>
                    <a:cubicBezTo>
                      <a:pt x="38939" y="215380"/>
                      <a:pt x="40009" y="215380"/>
                      <a:pt x="40009" y="215380"/>
                    </a:cubicBezTo>
                    <a:cubicBezTo>
                      <a:pt x="41078" y="215380"/>
                      <a:pt x="42147" y="214310"/>
                      <a:pt x="42147" y="214310"/>
                    </a:cubicBezTo>
                    <a:cubicBezTo>
                      <a:pt x="43216" y="213241"/>
                      <a:pt x="42147" y="211103"/>
                      <a:pt x="41078" y="211103"/>
                    </a:cubicBezTo>
                    <a:lnTo>
                      <a:pt x="3651" y="192924"/>
                    </a:lnTo>
                    <a:close/>
                    <a:moveTo>
                      <a:pt x="3651" y="214310"/>
                    </a:moveTo>
                    <a:cubicBezTo>
                      <a:pt x="2582" y="213241"/>
                      <a:pt x="443" y="214310"/>
                      <a:pt x="443" y="215380"/>
                    </a:cubicBezTo>
                    <a:cubicBezTo>
                      <a:pt x="-626" y="216449"/>
                      <a:pt x="443" y="218588"/>
                      <a:pt x="1512" y="218588"/>
                    </a:cubicBezTo>
                    <a:lnTo>
                      <a:pt x="38939" y="236767"/>
                    </a:lnTo>
                    <a:cubicBezTo>
                      <a:pt x="38939" y="236767"/>
                      <a:pt x="40009" y="236767"/>
                      <a:pt x="40009" y="236767"/>
                    </a:cubicBezTo>
                    <a:cubicBezTo>
                      <a:pt x="41078" y="236767"/>
                      <a:pt x="42147" y="235697"/>
                      <a:pt x="42147" y="235697"/>
                    </a:cubicBezTo>
                    <a:cubicBezTo>
                      <a:pt x="43216" y="234628"/>
                      <a:pt x="42147" y="232489"/>
                      <a:pt x="41078" y="232489"/>
                    </a:cubicBezTo>
                    <a:lnTo>
                      <a:pt x="3651" y="214310"/>
                    </a:lnTo>
                    <a:close/>
                    <a:moveTo>
                      <a:pt x="123417" y="66742"/>
                    </a:moveTo>
                    <a:cubicBezTo>
                      <a:pt x="123417" y="66742"/>
                      <a:pt x="124486" y="66742"/>
                      <a:pt x="124486" y="66742"/>
                    </a:cubicBezTo>
                    <a:cubicBezTo>
                      <a:pt x="125556" y="66742"/>
                      <a:pt x="126625" y="65673"/>
                      <a:pt x="126625" y="65673"/>
                    </a:cubicBezTo>
                    <a:cubicBezTo>
                      <a:pt x="127694" y="64603"/>
                      <a:pt x="126625" y="62465"/>
                      <a:pt x="125556" y="62465"/>
                    </a:cubicBezTo>
                    <a:lnTo>
                      <a:pt x="74227" y="36800"/>
                    </a:lnTo>
                    <a:cubicBezTo>
                      <a:pt x="73158" y="35731"/>
                      <a:pt x="71019" y="36800"/>
                      <a:pt x="71019" y="37870"/>
                    </a:cubicBezTo>
                    <a:cubicBezTo>
                      <a:pt x="69950" y="38939"/>
                      <a:pt x="71019" y="41078"/>
                      <a:pt x="72089" y="41078"/>
                    </a:cubicBezTo>
                    <a:lnTo>
                      <a:pt x="123417" y="66742"/>
                    </a:lnTo>
                    <a:close/>
                    <a:moveTo>
                      <a:pt x="123417" y="88129"/>
                    </a:moveTo>
                    <a:cubicBezTo>
                      <a:pt x="123417" y="88129"/>
                      <a:pt x="124486" y="88129"/>
                      <a:pt x="124486" y="88129"/>
                    </a:cubicBezTo>
                    <a:cubicBezTo>
                      <a:pt x="125556" y="88129"/>
                      <a:pt x="126625" y="87059"/>
                      <a:pt x="126625" y="87059"/>
                    </a:cubicBezTo>
                    <a:cubicBezTo>
                      <a:pt x="127694" y="85990"/>
                      <a:pt x="126625" y="83851"/>
                      <a:pt x="125556" y="83851"/>
                    </a:cubicBezTo>
                    <a:lnTo>
                      <a:pt x="74227" y="58187"/>
                    </a:lnTo>
                    <a:cubicBezTo>
                      <a:pt x="73158" y="57118"/>
                      <a:pt x="71019" y="58187"/>
                      <a:pt x="71019" y="59256"/>
                    </a:cubicBezTo>
                    <a:cubicBezTo>
                      <a:pt x="69950" y="60326"/>
                      <a:pt x="71019" y="62465"/>
                      <a:pt x="72089" y="62465"/>
                    </a:cubicBezTo>
                    <a:lnTo>
                      <a:pt x="123417" y="88129"/>
                    </a:lnTo>
                    <a:close/>
                    <a:moveTo>
                      <a:pt x="109516" y="102030"/>
                    </a:moveTo>
                    <a:cubicBezTo>
                      <a:pt x="109516" y="102030"/>
                      <a:pt x="110585" y="102030"/>
                      <a:pt x="110585" y="102030"/>
                    </a:cubicBezTo>
                    <a:cubicBezTo>
                      <a:pt x="111654" y="102030"/>
                      <a:pt x="112723" y="100961"/>
                      <a:pt x="112723" y="100961"/>
                    </a:cubicBezTo>
                    <a:cubicBezTo>
                      <a:pt x="113793" y="99891"/>
                      <a:pt x="112723" y="97753"/>
                      <a:pt x="111654" y="97753"/>
                    </a:cubicBezTo>
                    <a:lnTo>
                      <a:pt x="74227" y="79574"/>
                    </a:lnTo>
                    <a:cubicBezTo>
                      <a:pt x="73158" y="78505"/>
                      <a:pt x="71019" y="79574"/>
                      <a:pt x="71019" y="80643"/>
                    </a:cubicBezTo>
                    <a:cubicBezTo>
                      <a:pt x="69950" y="81713"/>
                      <a:pt x="71019" y="83851"/>
                      <a:pt x="72089" y="83851"/>
                    </a:cubicBezTo>
                    <a:lnTo>
                      <a:pt x="109516" y="102030"/>
                    </a:lnTo>
                    <a:close/>
                    <a:moveTo>
                      <a:pt x="88129" y="112723"/>
                    </a:moveTo>
                    <a:cubicBezTo>
                      <a:pt x="88129" y="112723"/>
                      <a:pt x="89198" y="112723"/>
                      <a:pt x="89198" y="112723"/>
                    </a:cubicBezTo>
                    <a:cubicBezTo>
                      <a:pt x="90267" y="112723"/>
                      <a:pt x="91337" y="111654"/>
                      <a:pt x="91337" y="111654"/>
                    </a:cubicBezTo>
                    <a:cubicBezTo>
                      <a:pt x="92406" y="110585"/>
                      <a:pt x="91337" y="108446"/>
                      <a:pt x="90267" y="108446"/>
                    </a:cubicBezTo>
                    <a:lnTo>
                      <a:pt x="74227" y="100961"/>
                    </a:lnTo>
                    <a:cubicBezTo>
                      <a:pt x="73158" y="99891"/>
                      <a:pt x="71019" y="100961"/>
                      <a:pt x="71019" y="102030"/>
                    </a:cubicBezTo>
                    <a:cubicBezTo>
                      <a:pt x="69950" y="103099"/>
                      <a:pt x="71019" y="105238"/>
                      <a:pt x="72089" y="105238"/>
                    </a:cubicBezTo>
                    <a:lnTo>
                      <a:pt x="88129" y="112723"/>
                    </a:lnTo>
                    <a:close/>
                    <a:moveTo>
                      <a:pt x="72089" y="126625"/>
                    </a:moveTo>
                    <a:lnTo>
                      <a:pt x="109516" y="144803"/>
                    </a:lnTo>
                    <a:cubicBezTo>
                      <a:pt x="109516" y="144803"/>
                      <a:pt x="110585" y="144803"/>
                      <a:pt x="110585" y="144803"/>
                    </a:cubicBezTo>
                    <a:cubicBezTo>
                      <a:pt x="111654" y="144803"/>
                      <a:pt x="112723" y="143734"/>
                      <a:pt x="112723" y="143734"/>
                    </a:cubicBezTo>
                    <a:cubicBezTo>
                      <a:pt x="113793" y="142665"/>
                      <a:pt x="112723" y="140526"/>
                      <a:pt x="111654" y="140526"/>
                    </a:cubicBezTo>
                    <a:lnTo>
                      <a:pt x="74227" y="122347"/>
                    </a:lnTo>
                    <a:cubicBezTo>
                      <a:pt x="73158" y="121278"/>
                      <a:pt x="71019" y="122347"/>
                      <a:pt x="71019" y="123417"/>
                    </a:cubicBezTo>
                    <a:cubicBezTo>
                      <a:pt x="71019" y="124486"/>
                      <a:pt x="71019" y="125556"/>
                      <a:pt x="72089" y="126625"/>
                    </a:cubicBezTo>
                    <a:close/>
                    <a:moveTo>
                      <a:pt x="72089" y="148012"/>
                    </a:moveTo>
                    <a:lnTo>
                      <a:pt x="88129" y="155497"/>
                    </a:lnTo>
                    <a:cubicBezTo>
                      <a:pt x="88129" y="155497"/>
                      <a:pt x="89198" y="155497"/>
                      <a:pt x="89198" y="155497"/>
                    </a:cubicBezTo>
                    <a:cubicBezTo>
                      <a:pt x="90267" y="155497"/>
                      <a:pt x="91337" y="154428"/>
                      <a:pt x="91337" y="154428"/>
                    </a:cubicBezTo>
                    <a:cubicBezTo>
                      <a:pt x="92406" y="153358"/>
                      <a:pt x="91337" y="151220"/>
                      <a:pt x="90267" y="151220"/>
                    </a:cubicBezTo>
                    <a:lnTo>
                      <a:pt x="74227" y="143734"/>
                    </a:lnTo>
                    <a:cubicBezTo>
                      <a:pt x="73158" y="142665"/>
                      <a:pt x="71019" y="143734"/>
                      <a:pt x="71019" y="144803"/>
                    </a:cubicBezTo>
                    <a:cubicBezTo>
                      <a:pt x="71019" y="144803"/>
                      <a:pt x="71019" y="146942"/>
                      <a:pt x="72089" y="148012"/>
                    </a:cubicBezTo>
                    <a:close/>
                    <a:moveTo>
                      <a:pt x="72089" y="169398"/>
                    </a:moveTo>
                    <a:lnTo>
                      <a:pt x="88129" y="176884"/>
                    </a:lnTo>
                    <a:cubicBezTo>
                      <a:pt x="88129" y="176884"/>
                      <a:pt x="89198" y="176884"/>
                      <a:pt x="89198" y="176884"/>
                    </a:cubicBezTo>
                    <a:cubicBezTo>
                      <a:pt x="90267" y="176884"/>
                      <a:pt x="91337" y="175814"/>
                      <a:pt x="91337" y="175814"/>
                    </a:cubicBezTo>
                    <a:cubicBezTo>
                      <a:pt x="92406" y="174745"/>
                      <a:pt x="91337" y="172606"/>
                      <a:pt x="90267" y="172606"/>
                    </a:cubicBezTo>
                    <a:lnTo>
                      <a:pt x="74227" y="165121"/>
                    </a:lnTo>
                    <a:cubicBezTo>
                      <a:pt x="73158" y="164052"/>
                      <a:pt x="71019" y="165121"/>
                      <a:pt x="71019" y="166190"/>
                    </a:cubicBezTo>
                    <a:cubicBezTo>
                      <a:pt x="71019" y="166190"/>
                      <a:pt x="71019" y="168329"/>
                      <a:pt x="72089" y="169398"/>
                    </a:cubicBezTo>
                    <a:close/>
                    <a:moveTo>
                      <a:pt x="140526" y="218588"/>
                    </a:moveTo>
                    <a:lnTo>
                      <a:pt x="74227" y="185438"/>
                    </a:lnTo>
                    <a:cubicBezTo>
                      <a:pt x="73158" y="184369"/>
                      <a:pt x="71019" y="185438"/>
                      <a:pt x="71019" y="186508"/>
                    </a:cubicBezTo>
                    <a:cubicBezTo>
                      <a:pt x="69950" y="187577"/>
                      <a:pt x="71019" y="189716"/>
                      <a:pt x="72089" y="189716"/>
                    </a:cubicBezTo>
                    <a:lnTo>
                      <a:pt x="138387" y="222865"/>
                    </a:lnTo>
                    <a:cubicBezTo>
                      <a:pt x="138387" y="222865"/>
                      <a:pt x="139457" y="222865"/>
                      <a:pt x="139457" y="222865"/>
                    </a:cubicBezTo>
                    <a:cubicBezTo>
                      <a:pt x="140526" y="222865"/>
                      <a:pt x="141596" y="221796"/>
                      <a:pt x="141596" y="221796"/>
                    </a:cubicBezTo>
                    <a:cubicBezTo>
                      <a:pt x="142665" y="220727"/>
                      <a:pt x="141596" y="218588"/>
                      <a:pt x="140526" y="218588"/>
                    </a:cubicBezTo>
                    <a:close/>
                    <a:moveTo>
                      <a:pt x="74227" y="206825"/>
                    </a:moveTo>
                    <a:cubicBezTo>
                      <a:pt x="73158" y="205756"/>
                      <a:pt x="71019" y="206825"/>
                      <a:pt x="71019" y="207895"/>
                    </a:cubicBezTo>
                    <a:cubicBezTo>
                      <a:pt x="69950" y="208964"/>
                      <a:pt x="71019" y="211103"/>
                      <a:pt x="72089" y="211103"/>
                    </a:cubicBezTo>
                    <a:lnTo>
                      <a:pt x="138387" y="244252"/>
                    </a:lnTo>
                    <a:cubicBezTo>
                      <a:pt x="138387" y="244252"/>
                      <a:pt x="139457" y="244252"/>
                      <a:pt x="139457" y="244252"/>
                    </a:cubicBezTo>
                    <a:cubicBezTo>
                      <a:pt x="140526" y="244252"/>
                      <a:pt x="141596" y="243183"/>
                      <a:pt x="141596" y="243183"/>
                    </a:cubicBezTo>
                    <a:cubicBezTo>
                      <a:pt x="142665" y="242113"/>
                      <a:pt x="141596" y="239975"/>
                      <a:pt x="140526" y="239975"/>
                    </a:cubicBezTo>
                    <a:lnTo>
                      <a:pt x="74227" y="206825"/>
                    </a:lnTo>
                    <a:close/>
                    <a:moveTo>
                      <a:pt x="117001" y="254945"/>
                    </a:moveTo>
                    <a:cubicBezTo>
                      <a:pt x="117001" y="254945"/>
                      <a:pt x="118070" y="254945"/>
                      <a:pt x="118070" y="254945"/>
                    </a:cubicBezTo>
                    <a:cubicBezTo>
                      <a:pt x="119140" y="254945"/>
                      <a:pt x="120209" y="253876"/>
                      <a:pt x="120209" y="253876"/>
                    </a:cubicBezTo>
                    <a:cubicBezTo>
                      <a:pt x="121278" y="252807"/>
                      <a:pt x="120209" y="250668"/>
                      <a:pt x="119140" y="250668"/>
                    </a:cubicBezTo>
                    <a:lnTo>
                      <a:pt x="74227" y="228212"/>
                    </a:lnTo>
                    <a:cubicBezTo>
                      <a:pt x="73158" y="227143"/>
                      <a:pt x="71019" y="228212"/>
                      <a:pt x="71019" y="229281"/>
                    </a:cubicBezTo>
                    <a:cubicBezTo>
                      <a:pt x="69950" y="230351"/>
                      <a:pt x="71019" y="232489"/>
                      <a:pt x="72089" y="232489"/>
                    </a:cubicBezTo>
                    <a:lnTo>
                      <a:pt x="117001" y="254945"/>
                    </a:lnTo>
                    <a:close/>
                    <a:moveTo>
                      <a:pt x="74227" y="249599"/>
                    </a:moveTo>
                    <a:cubicBezTo>
                      <a:pt x="73158" y="248529"/>
                      <a:pt x="71019" y="249599"/>
                      <a:pt x="71019" y="250668"/>
                    </a:cubicBezTo>
                    <a:cubicBezTo>
                      <a:pt x="69950" y="251737"/>
                      <a:pt x="71019" y="253876"/>
                      <a:pt x="72089" y="253876"/>
                    </a:cubicBezTo>
                    <a:lnTo>
                      <a:pt x="158705" y="297719"/>
                    </a:lnTo>
                    <a:cubicBezTo>
                      <a:pt x="158705" y="297719"/>
                      <a:pt x="159774" y="297719"/>
                      <a:pt x="159774" y="297719"/>
                    </a:cubicBezTo>
                    <a:cubicBezTo>
                      <a:pt x="160844" y="297719"/>
                      <a:pt x="161913" y="296650"/>
                      <a:pt x="161913" y="296650"/>
                    </a:cubicBezTo>
                    <a:cubicBezTo>
                      <a:pt x="162982" y="295580"/>
                      <a:pt x="161913" y="293442"/>
                      <a:pt x="160844" y="293442"/>
                    </a:cubicBezTo>
                    <a:lnTo>
                      <a:pt x="74227" y="249599"/>
                    </a:lnTo>
                    <a:close/>
                    <a:moveTo>
                      <a:pt x="159774" y="84921"/>
                    </a:moveTo>
                    <a:cubicBezTo>
                      <a:pt x="159774" y="84921"/>
                      <a:pt x="160844" y="84921"/>
                      <a:pt x="160844" y="84921"/>
                    </a:cubicBezTo>
                    <a:cubicBezTo>
                      <a:pt x="161913" y="84921"/>
                      <a:pt x="162982" y="83851"/>
                      <a:pt x="162982" y="83851"/>
                    </a:cubicBezTo>
                    <a:cubicBezTo>
                      <a:pt x="164052" y="82782"/>
                      <a:pt x="162982" y="80643"/>
                      <a:pt x="161913" y="80643"/>
                    </a:cubicBezTo>
                    <a:lnTo>
                      <a:pt x="138387" y="68881"/>
                    </a:lnTo>
                    <a:cubicBezTo>
                      <a:pt x="137318" y="67811"/>
                      <a:pt x="135180" y="68881"/>
                      <a:pt x="135180" y="69950"/>
                    </a:cubicBezTo>
                    <a:cubicBezTo>
                      <a:pt x="134110" y="71019"/>
                      <a:pt x="135180" y="73158"/>
                      <a:pt x="136249" y="73158"/>
                    </a:cubicBezTo>
                    <a:lnTo>
                      <a:pt x="159774" y="84921"/>
                    </a:lnTo>
                    <a:close/>
                    <a:moveTo>
                      <a:pt x="159774" y="106307"/>
                    </a:moveTo>
                    <a:cubicBezTo>
                      <a:pt x="159774" y="106307"/>
                      <a:pt x="160844" y="106307"/>
                      <a:pt x="160844" y="106307"/>
                    </a:cubicBezTo>
                    <a:cubicBezTo>
                      <a:pt x="161913" y="106307"/>
                      <a:pt x="162982" y="105238"/>
                      <a:pt x="162982" y="105238"/>
                    </a:cubicBezTo>
                    <a:cubicBezTo>
                      <a:pt x="164052" y="104169"/>
                      <a:pt x="162982" y="102030"/>
                      <a:pt x="161913" y="102030"/>
                    </a:cubicBezTo>
                    <a:lnTo>
                      <a:pt x="138387" y="90267"/>
                    </a:lnTo>
                    <a:cubicBezTo>
                      <a:pt x="137318" y="89198"/>
                      <a:pt x="135180" y="90267"/>
                      <a:pt x="135180" y="91337"/>
                    </a:cubicBezTo>
                    <a:cubicBezTo>
                      <a:pt x="134110" y="92406"/>
                      <a:pt x="135180" y="94545"/>
                      <a:pt x="136249" y="94545"/>
                    </a:cubicBezTo>
                    <a:lnTo>
                      <a:pt x="159774" y="106307"/>
                    </a:lnTo>
                    <a:close/>
                    <a:moveTo>
                      <a:pt x="182230" y="138388"/>
                    </a:moveTo>
                    <a:cubicBezTo>
                      <a:pt x="183300" y="138388"/>
                      <a:pt x="184369" y="137318"/>
                      <a:pt x="184369" y="137318"/>
                    </a:cubicBezTo>
                    <a:cubicBezTo>
                      <a:pt x="185439" y="136249"/>
                      <a:pt x="184369" y="134110"/>
                      <a:pt x="183300" y="134110"/>
                    </a:cubicBezTo>
                    <a:lnTo>
                      <a:pt x="124486" y="105238"/>
                    </a:lnTo>
                    <a:cubicBezTo>
                      <a:pt x="123417" y="104169"/>
                      <a:pt x="121278" y="105238"/>
                      <a:pt x="121278" y="106307"/>
                    </a:cubicBezTo>
                    <a:cubicBezTo>
                      <a:pt x="120209" y="107377"/>
                      <a:pt x="121278" y="109515"/>
                      <a:pt x="122347" y="109515"/>
                    </a:cubicBezTo>
                    <a:lnTo>
                      <a:pt x="181161" y="138388"/>
                    </a:lnTo>
                    <a:cubicBezTo>
                      <a:pt x="181161" y="138388"/>
                      <a:pt x="181161" y="138388"/>
                      <a:pt x="182230" y="138388"/>
                    </a:cubicBezTo>
                    <a:close/>
                    <a:moveTo>
                      <a:pt x="99892" y="115931"/>
                    </a:moveTo>
                    <a:cubicBezTo>
                      <a:pt x="98822" y="117001"/>
                      <a:pt x="99892" y="119139"/>
                      <a:pt x="100961" y="119139"/>
                    </a:cubicBezTo>
                    <a:lnTo>
                      <a:pt x="152289" y="144803"/>
                    </a:lnTo>
                    <a:cubicBezTo>
                      <a:pt x="152289" y="144803"/>
                      <a:pt x="153358" y="144803"/>
                      <a:pt x="153358" y="144803"/>
                    </a:cubicBezTo>
                    <a:cubicBezTo>
                      <a:pt x="154428" y="144803"/>
                      <a:pt x="155497" y="143734"/>
                      <a:pt x="155497" y="143734"/>
                    </a:cubicBezTo>
                    <a:cubicBezTo>
                      <a:pt x="156566" y="142665"/>
                      <a:pt x="155497" y="140526"/>
                      <a:pt x="154428" y="140526"/>
                    </a:cubicBezTo>
                    <a:lnTo>
                      <a:pt x="103099" y="114862"/>
                    </a:lnTo>
                    <a:cubicBezTo>
                      <a:pt x="102030" y="113793"/>
                      <a:pt x="99892" y="113793"/>
                      <a:pt x="99892" y="115931"/>
                    </a:cubicBezTo>
                    <a:close/>
                    <a:moveTo>
                      <a:pt x="182230" y="181161"/>
                    </a:moveTo>
                    <a:cubicBezTo>
                      <a:pt x="183300" y="181161"/>
                      <a:pt x="184369" y="180092"/>
                      <a:pt x="184369" y="180092"/>
                    </a:cubicBezTo>
                    <a:cubicBezTo>
                      <a:pt x="185439" y="179022"/>
                      <a:pt x="184369" y="176884"/>
                      <a:pt x="183300" y="176884"/>
                    </a:cubicBezTo>
                    <a:lnTo>
                      <a:pt x="124486" y="148012"/>
                    </a:lnTo>
                    <a:cubicBezTo>
                      <a:pt x="123417" y="146942"/>
                      <a:pt x="121278" y="148012"/>
                      <a:pt x="121278" y="149081"/>
                    </a:cubicBezTo>
                    <a:cubicBezTo>
                      <a:pt x="120209" y="150150"/>
                      <a:pt x="121278" y="152289"/>
                      <a:pt x="122347" y="152289"/>
                    </a:cubicBezTo>
                    <a:lnTo>
                      <a:pt x="181161" y="181161"/>
                    </a:lnTo>
                    <a:cubicBezTo>
                      <a:pt x="181161" y="181161"/>
                      <a:pt x="181161" y="181161"/>
                      <a:pt x="182230" y="181161"/>
                    </a:cubicBezTo>
                    <a:close/>
                    <a:moveTo>
                      <a:pt x="161913" y="186508"/>
                    </a:moveTo>
                    <a:lnTo>
                      <a:pt x="103099" y="157636"/>
                    </a:lnTo>
                    <a:cubicBezTo>
                      <a:pt x="102030" y="156566"/>
                      <a:pt x="99892" y="157636"/>
                      <a:pt x="99892" y="158705"/>
                    </a:cubicBezTo>
                    <a:cubicBezTo>
                      <a:pt x="98822" y="159774"/>
                      <a:pt x="99892" y="161913"/>
                      <a:pt x="100961" y="161913"/>
                    </a:cubicBezTo>
                    <a:lnTo>
                      <a:pt x="159774" y="190785"/>
                    </a:lnTo>
                    <a:cubicBezTo>
                      <a:pt x="159774" y="190785"/>
                      <a:pt x="160844" y="190785"/>
                      <a:pt x="160844" y="190785"/>
                    </a:cubicBezTo>
                    <a:cubicBezTo>
                      <a:pt x="161913" y="190785"/>
                      <a:pt x="162982" y="189716"/>
                      <a:pt x="162982" y="189716"/>
                    </a:cubicBezTo>
                    <a:cubicBezTo>
                      <a:pt x="164052" y="188646"/>
                      <a:pt x="162982" y="186508"/>
                      <a:pt x="161913" y="186508"/>
                    </a:cubicBezTo>
                    <a:close/>
                    <a:moveTo>
                      <a:pt x="160844" y="213241"/>
                    </a:moveTo>
                    <a:cubicBezTo>
                      <a:pt x="161913" y="213241"/>
                      <a:pt x="162982" y="212172"/>
                      <a:pt x="162982" y="212172"/>
                    </a:cubicBezTo>
                    <a:cubicBezTo>
                      <a:pt x="164052" y="211103"/>
                      <a:pt x="162982" y="208964"/>
                      <a:pt x="161913" y="208964"/>
                    </a:cubicBezTo>
                    <a:lnTo>
                      <a:pt x="103099" y="180092"/>
                    </a:lnTo>
                    <a:cubicBezTo>
                      <a:pt x="102030" y="179022"/>
                      <a:pt x="99892" y="180092"/>
                      <a:pt x="99892" y="181161"/>
                    </a:cubicBezTo>
                    <a:cubicBezTo>
                      <a:pt x="98822" y="182230"/>
                      <a:pt x="99892" y="184369"/>
                      <a:pt x="100961" y="184369"/>
                    </a:cubicBezTo>
                    <a:lnTo>
                      <a:pt x="159774" y="213241"/>
                    </a:lnTo>
                    <a:cubicBezTo>
                      <a:pt x="159774" y="212172"/>
                      <a:pt x="159774" y="213241"/>
                      <a:pt x="160844" y="213241"/>
                    </a:cubicBezTo>
                    <a:close/>
                    <a:moveTo>
                      <a:pt x="153358" y="225004"/>
                    </a:moveTo>
                    <a:cubicBezTo>
                      <a:pt x="152289" y="223935"/>
                      <a:pt x="150150" y="225004"/>
                      <a:pt x="150150" y="226073"/>
                    </a:cubicBezTo>
                    <a:cubicBezTo>
                      <a:pt x="149081" y="227143"/>
                      <a:pt x="150150" y="229281"/>
                      <a:pt x="151220" y="229281"/>
                    </a:cubicBezTo>
                    <a:lnTo>
                      <a:pt x="188646" y="247460"/>
                    </a:lnTo>
                    <a:cubicBezTo>
                      <a:pt x="188646" y="247460"/>
                      <a:pt x="189716" y="247460"/>
                      <a:pt x="189716" y="247460"/>
                    </a:cubicBezTo>
                    <a:cubicBezTo>
                      <a:pt x="190785" y="247460"/>
                      <a:pt x="191854" y="246391"/>
                      <a:pt x="191854" y="246391"/>
                    </a:cubicBezTo>
                    <a:cubicBezTo>
                      <a:pt x="192924" y="245321"/>
                      <a:pt x="191854" y="243183"/>
                      <a:pt x="190785" y="243183"/>
                    </a:cubicBezTo>
                    <a:lnTo>
                      <a:pt x="153358" y="225004"/>
                    </a:lnTo>
                    <a:close/>
                    <a:moveTo>
                      <a:pt x="153358" y="245321"/>
                    </a:moveTo>
                    <a:cubicBezTo>
                      <a:pt x="152289" y="244252"/>
                      <a:pt x="150150" y="245321"/>
                      <a:pt x="150150" y="246391"/>
                    </a:cubicBezTo>
                    <a:cubicBezTo>
                      <a:pt x="149081" y="247460"/>
                      <a:pt x="150150" y="249599"/>
                      <a:pt x="151220" y="249599"/>
                    </a:cubicBezTo>
                    <a:lnTo>
                      <a:pt x="188646" y="267777"/>
                    </a:lnTo>
                    <a:cubicBezTo>
                      <a:pt x="188646" y="267777"/>
                      <a:pt x="189716" y="267777"/>
                      <a:pt x="189716" y="267777"/>
                    </a:cubicBezTo>
                    <a:cubicBezTo>
                      <a:pt x="190785" y="267777"/>
                      <a:pt x="191854" y="266708"/>
                      <a:pt x="191854" y="266708"/>
                    </a:cubicBezTo>
                    <a:cubicBezTo>
                      <a:pt x="192924" y="265639"/>
                      <a:pt x="191854" y="263500"/>
                      <a:pt x="190785" y="263500"/>
                    </a:cubicBezTo>
                    <a:lnTo>
                      <a:pt x="153358" y="245321"/>
                    </a:lnTo>
                    <a:close/>
                    <a:moveTo>
                      <a:pt x="131972" y="256015"/>
                    </a:moveTo>
                    <a:cubicBezTo>
                      <a:pt x="130902" y="254945"/>
                      <a:pt x="128763" y="256015"/>
                      <a:pt x="128763" y="257084"/>
                    </a:cubicBezTo>
                    <a:cubicBezTo>
                      <a:pt x="127694" y="258153"/>
                      <a:pt x="128763" y="260292"/>
                      <a:pt x="129833" y="260292"/>
                    </a:cubicBezTo>
                    <a:lnTo>
                      <a:pt x="188646" y="289164"/>
                    </a:lnTo>
                    <a:cubicBezTo>
                      <a:pt x="188646" y="289164"/>
                      <a:pt x="189716" y="289164"/>
                      <a:pt x="189716" y="289164"/>
                    </a:cubicBezTo>
                    <a:cubicBezTo>
                      <a:pt x="190785" y="289164"/>
                      <a:pt x="191854" y="288095"/>
                      <a:pt x="191854" y="288095"/>
                    </a:cubicBezTo>
                    <a:cubicBezTo>
                      <a:pt x="192924" y="287025"/>
                      <a:pt x="191854" y="284887"/>
                      <a:pt x="190785" y="284887"/>
                    </a:cubicBezTo>
                    <a:lnTo>
                      <a:pt x="131972" y="256015"/>
                    </a:lnTo>
                    <a:close/>
                    <a:moveTo>
                      <a:pt x="174745" y="298788"/>
                    </a:moveTo>
                    <a:cubicBezTo>
                      <a:pt x="173676" y="297719"/>
                      <a:pt x="171537" y="298788"/>
                      <a:pt x="171537" y="299857"/>
                    </a:cubicBezTo>
                    <a:cubicBezTo>
                      <a:pt x="170468" y="300927"/>
                      <a:pt x="171537" y="303066"/>
                      <a:pt x="172606" y="303066"/>
                    </a:cubicBezTo>
                    <a:lnTo>
                      <a:pt x="188646" y="310551"/>
                    </a:lnTo>
                    <a:cubicBezTo>
                      <a:pt x="188646" y="310551"/>
                      <a:pt x="189716" y="310551"/>
                      <a:pt x="189716" y="310551"/>
                    </a:cubicBezTo>
                    <a:cubicBezTo>
                      <a:pt x="190785" y="310551"/>
                      <a:pt x="191854" y="309482"/>
                      <a:pt x="191854" y="309482"/>
                    </a:cubicBezTo>
                    <a:cubicBezTo>
                      <a:pt x="192924" y="308412"/>
                      <a:pt x="191854" y="306274"/>
                      <a:pt x="190785" y="306274"/>
                    </a:cubicBezTo>
                    <a:lnTo>
                      <a:pt x="174745" y="298788"/>
                    </a:lnTo>
                    <a:close/>
                    <a:moveTo>
                      <a:pt x="195063" y="102030"/>
                    </a:moveTo>
                    <a:cubicBezTo>
                      <a:pt x="195063" y="102030"/>
                      <a:pt x="196132" y="102030"/>
                      <a:pt x="196132" y="102030"/>
                    </a:cubicBezTo>
                    <a:cubicBezTo>
                      <a:pt x="197201" y="102030"/>
                      <a:pt x="198270" y="100961"/>
                      <a:pt x="198270" y="100961"/>
                    </a:cubicBezTo>
                    <a:cubicBezTo>
                      <a:pt x="199340" y="99891"/>
                      <a:pt x="198270" y="97753"/>
                      <a:pt x="197201" y="97753"/>
                    </a:cubicBezTo>
                    <a:lnTo>
                      <a:pt x="173676" y="85990"/>
                    </a:lnTo>
                    <a:cubicBezTo>
                      <a:pt x="172606" y="84921"/>
                      <a:pt x="170468" y="85990"/>
                      <a:pt x="170468" y="87059"/>
                    </a:cubicBezTo>
                    <a:cubicBezTo>
                      <a:pt x="169399" y="88129"/>
                      <a:pt x="170468" y="90267"/>
                      <a:pt x="171537" y="90267"/>
                    </a:cubicBezTo>
                    <a:lnTo>
                      <a:pt x="195063" y="102030"/>
                    </a:lnTo>
                    <a:close/>
                    <a:moveTo>
                      <a:pt x="195063" y="123417"/>
                    </a:moveTo>
                    <a:cubicBezTo>
                      <a:pt x="195063" y="123417"/>
                      <a:pt x="196132" y="123417"/>
                      <a:pt x="196132" y="123417"/>
                    </a:cubicBezTo>
                    <a:cubicBezTo>
                      <a:pt x="197201" y="123417"/>
                      <a:pt x="198270" y="122347"/>
                      <a:pt x="198270" y="122347"/>
                    </a:cubicBezTo>
                    <a:cubicBezTo>
                      <a:pt x="199340" y="121278"/>
                      <a:pt x="198270" y="119139"/>
                      <a:pt x="197201" y="119139"/>
                    </a:cubicBezTo>
                    <a:lnTo>
                      <a:pt x="173676" y="107377"/>
                    </a:lnTo>
                    <a:cubicBezTo>
                      <a:pt x="172606" y="106307"/>
                      <a:pt x="170468" y="107377"/>
                      <a:pt x="170468" y="108446"/>
                    </a:cubicBezTo>
                    <a:cubicBezTo>
                      <a:pt x="169399" y="109515"/>
                      <a:pt x="170468" y="111654"/>
                      <a:pt x="171537" y="111654"/>
                    </a:cubicBezTo>
                    <a:lnTo>
                      <a:pt x="195063" y="123417"/>
                    </a:lnTo>
                    <a:close/>
                    <a:moveTo>
                      <a:pt x="232489" y="157636"/>
                    </a:moveTo>
                    <a:lnTo>
                      <a:pt x="195063" y="139457"/>
                    </a:lnTo>
                    <a:cubicBezTo>
                      <a:pt x="193993" y="138388"/>
                      <a:pt x="191854" y="139457"/>
                      <a:pt x="191854" y="140526"/>
                    </a:cubicBezTo>
                    <a:cubicBezTo>
                      <a:pt x="190785" y="141596"/>
                      <a:pt x="191854" y="143734"/>
                      <a:pt x="192924" y="143734"/>
                    </a:cubicBezTo>
                    <a:lnTo>
                      <a:pt x="230351" y="161913"/>
                    </a:lnTo>
                    <a:cubicBezTo>
                      <a:pt x="230351" y="161913"/>
                      <a:pt x="231420" y="161913"/>
                      <a:pt x="231420" y="161913"/>
                    </a:cubicBezTo>
                    <a:cubicBezTo>
                      <a:pt x="232489" y="161913"/>
                      <a:pt x="233559" y="160844"/>
                      <a:pt x="233559" y="160844"/>
                    </a:cubicBezTo>
                    <a:cubicBezTo>
                      <a:pt x="234628" y="159774"/>
                      <a:pt x="234628" y="158705"/>
                      <a:pt x="232489" y="157636"/>
                    </a:cubicBezTo>
                    <a:close/>
                    <a:moveTo>
                      <a:pt x="232489" y="179022"/>
                    </a:moveTo>
                    <a:lnTo>
                      <a:pt x="166190" y="145873"/>
                    </a:lnTo>
                    <a:cubicBezTo>
                      <a:pt x="165121" y="144803"/>
                      <a:pt x="162982" y="145873"/>
                      <a:pt x="162982" y="146942"/>
                    </a:cubicBezTo>
                    <a:cubicBezTo>
                      <a:pt x="161913" y="148012"/>
                      <a:pt x="162982" y="150150"/>
                      <a:pt x="164052" y="150150"/>
                    </a:cubicBezTo>
                    <a:lnTo>
                      <a:pt x="230351" y="183300"/>
                    </a:lnTo>
                    <a:cubicBezTo>
                      <a:pt x="230351" y="183300"/>
                      <a:pt x="231420" y="183300"/>
                      <a:pt x="231420" y="183300"/>
                    </a:cubicBezTo>
                    <a:cubicBezTo>
                      <a:pt x="232489" y="183300"/>
                      <a:pt x="233559" y="182230"/>
                      <a:pt x="233559" y="182230"/>
                    </a:cubicBezTo>
                    <a:cubicBezTo>
                      <a:pt x="234628" y="181161"/>
                      <a:pt x="234628" y="180092"/>
                      <a:pt x="232489" y="179022"/>
                    </a:cubicBezTo>
                    <a:close/>
                    <a:moveTo>
                      <a:pt x="231420" y="205756"/>
                    </a:moveTo>
                    <a:cubicBezTo>
                      <a:pt x="232489" y="205756"/>
                      <a:pt x="233559" y="204686"/>
                      <a:pt x="233559" y="204686"/>
                    </a:cubicBezTo>
                    <a:cubicBezTo>
                      <a:pt x="234628" y="203617"/>
                      <a:pt x="233559" y="201478"/>
                      <a:pt x="232489" y="201478"/>
                    </a:cubicBezTo>
                    <a:lnTo>
                      <a:pt x="195063" y="183300"/>
                    </a:lnTo>
                    <a:cubicBezTo>
                      <a:pt x="193993" y="182230"/>
                      <a:pt x="191854" y="183300"/>
                      <a:pt x="191854" y="184369"/>
                    </a:cubicBezTo>
                    <a:cubicBezTo>
                      <a:pt x="190785" y="185438"/>
                      <a:pt x="191854" y="187577"/>
                      <a:pt x="192924" y="187577"/>
                    </a:cubicBezTo>
                    <a:lnTo>
                      <a:pt x="230351" y="205756"/>
                    </a:lnTo>
                    <a:cubicBezTo>
                      <a:pt x="231420" y="205756"/>
                      <a:pt x="231420" y="205756"/>
                      <a:pt x="231420" y="205756"/>
                    </a:cubicBezTo>
                    <a:close/>
                    <a:moveTo>
                      <a:pt x="174745" y="192924"/>
                    </a:moveTo>
                    <a:cubicBezTo>
                      <a:pt x="173676" y="191854"/>
                      <a:pt x="171537" y="192924"/>
                      <a:pt x="171537" y="193993"/>
                    </a:cubicBezTo>
                    <a:cubicBezTo>
                      <a:pt x="170468" y="195063"/>
                      <a:pt x="171537" y="197201"/>
                      <a:pt x="172606" y="197201"/>
                    </a:cubicBezTo>
                    <a:lnTo>
                      <a:pt x="210033" y="215380"/>
                    </a:lnTo>
                    <a:cubicBezTo>
                      <a:pt x="210033" y="215380"/>
                      <a:pt x="211103" y="215380"/>
                      <a:pt x="211103" y="215380"/>
                    </a:cubicBezTo>
                    <a:cubicBezTo>
                      <a:pt x="212172" y="215380"/>
                      <a:pt x="213241" y="214310"/>
                      <a:pt x="213241" y="214310"/>
                    </a:cubicBezTo>
                    <a:cubicBezTo>
                      <a:pt x="214311" y="213241"/>
                      <a:pt x="213241" y="211103"/>
                      <a:pt x="212172" y="211103"/>
                    </a:cubicBezTo>
                    <a:lnTo>
                      <a:pt x="174745" y="192924"/>
                    </a:lnTo>
                    <a:close/>
                    <a:moveTo>
                      <a:pt x="210033" y="237836"/>
                    </a:moveTo>
                    <a:cubicBezTo>
                      <a:pt x="211103" y="237836"/>
                      <a:pt x="212172" y="236767"/>
                      <a:pt x="212172" y="236767"/>
                    </a:cubicBezTo>
                    <a:cubicBezTo>
                      <a:pt x="213241" y="235697"/>
                      <a:pt x="212172" y="233559"/>
                      <a:pt x="211103" y="233559"/>
                    </a:cubicBezTo>
                    <a:lnTo>
                      <a:pt x="173676" y="215380"/>
                    </a:lnTo>
                    <a:cubicBezTo>
                      <a:pt x="172606" y="214310"/>
                      <a:pt x="170468" y="215380"/>
                      <a:pt x="170468" y="216449"/>
                    </a:cubicBezTo>
                    <a:cubicBezTo>
                      <a:pt x="169399" y="217519"/>
                      <a:pt x="170468" y="219657"/>
                      <a:pt x="171537" y="219657"/>
                    </a:cubicBezTo>
                    <a:lnTo>
                      <a:pt x="208964" y="237836"/>
                    </a:lnTo>
                    <a:cubicBezTo>
                      <a:pt x="210033" y="237836"/>
                      <a:pt x="210033" y="237836"/>
                      <a:pt x="210033" y="237836"/>
                    </a:cubicBezTo>
                    <a:close/>
                    <a:moveTo>
                      <a:pt x="237836" y="273124"/>
                    </a:moveTo>
                    <a:cubicBezTo>
                      <a:pt x="237836" y="273124"/>
                      <a:pt x="238905" y="273124"/>
                      <a:pt x="238905" y="273124"/>
                    </a:cubicBezTo>
                    <a:cubicBezTo>
                      <a:pt x="239975" y="273124"/>
                      <a:pt x="241044" y="272055"/>
                      <a:pt x="241044" y="272055"/>
                    </a:cubicBezTo>
                    <a:cubicBezTo>
                      <a:pt x="242113" y="270985"/>
                      <a:pt x="241044" y="268847"/>
                      <a:pt x="239975" y="268847"/>
                    </a:cubicBezTo>
                    <a:lnTo>
                      <a:pt x="202548" y="250668"/>
                    </a:lnTo>
                    <a:cubicBezTo>
                      <a:pt x="201479" y="249599"/>
                      <a:pt x="199340" y="250668"/>
                      <a:pt x="199340" y="251737"/>
                    </a:cubicBezTo>
                    <a:cubicBezTo>
                      <a:pt x="198270" y="252807"/>
                      <a:pt x="199340" y="254945"/>
                      <a:pt x="200409" y="254945"/>
                    </a:cubicBezTo>
                    <a:lnTo>
                      <a:pt x="237836" y="273124"/>
                    </a:lnTo>
                    <a:close/>
                    <a:moveTo>
                      <a:pt x="237836" y="294511"/>
                    </a:moveTo>
                    <a:cubicBezTo>
                      <a:pt x="237836" y="294511"/>
                      <a:pt x="238905" y="294511"/>
                      <a:pt x="238905" y="294511"/>
                    </a:cubicBezTo>
                    <a:cubicBezTo>
                      <a:pt x="239975" y="294511"/>
                      <a:pt x="241044" y="293442"/>
                      <a:pt x="241044" y="293442"/>
                    </a:cubicBezTo>
                    <a:cubicBezTo>
                      <a:pt x="242113" y="292372"/>
                      <a:pt x="241044" y="290234"/>
                      <a:pt x="239975" y="290234"/>
                    </a:cubicBezTo>
                    <a:lnTo>
                      <a:pt x="202548" y="272055"/>
                    </a:lnTo>
                    <a:cubicBezTo>
                      <a:pt x="201479" y="270985"/>
                      <a:pt x="199340" y="272055"/>
                      <a:pt x="199340" y="273124"/>
                    </a:cubicBezTo>
                    <a:cubicBezTo>
                      <a:pt x="198270" y="274193"/>
                      <a:pt x="199340" y="276332"/>
                      <a:pt x="200409" y="276332"/>
                    </a:cubicBezTo>
                    <a:lnTo>
                      <a:pt x="237836" y="294511"/>
                    </a:lnTo>
                    <a:close/>
                    <a:moveTo>
                      <a:pt x="202548" y="292372"/>
                    </a:moveTo>
                    <a:cubicBezTo>
                      <a:pt x="201479" y="291303"/>
                      <a:pt x="199340" y="292372"/>
                      <a:pt x="199340" y="293442"/>
                    </a:cubicBezTo>
                    <a:cubicBezTo>
                      <a:pt x="198270" y="294511"/>
                      <a:pt x="199340" y="296650"/>
                      <a:pt x="200409" y="296650"/>
                    </a:cubicBezTo>
                    <a:lnTo>
                      <a:pt x="223934" y="308412"/>
                    </a:lnTo>
                    <a:cubicBezTo>
                      <a:pt x="223934" y="308412"/>
                      <a:pt x="225004" y="308412"/>
                      <a:pt x="225004" y="308412"/>
                    </a:cubicBezTo>
                    <a:cubicBezTo>
                      <a:pt x="226073" y="308412"/>
                      <a:pt x="227143" y="307343"/>
                      <a:pt x="227143" y="307343"/>
                    </a:cubicBezTo>
                    <a:cubicBezTo>
                      <a:pt x="228212" y="306274"/>
                      <a:pt x="227143" y="304135"/>
                      <a:pt x="226073" y="304135"/>
                    </a:cubicBezTo>
                    <a:lnTo>
                      <a:pt x="202548" y="292372"/>
                    </a:lnTo>
                    <a:close/>
                    <a:moveTo>
                      <a:pt x="202548" y="313759"/>
                    </a:moveTo>
                    <a:cubicBezTo>
                      <a:pt x="201479" y="312690"/>
                      <a:pt x="199340" y="313759"/>
                      <a:pt x="199340" y="314828"/>
                    </a:cubicBezTo>
                    <a:cubicBezTo>
                      <a:pt x="198270" y="315898"/>
                      <a:pt x="199340" y="318036"/>
                      <a:pt x="200409" y="318036"/>
                    </a:cubicBezTo>
                    <a:lnTo>
                      <a:pt x="223934" y="329799"/>
                    </a:lnTo>
                    <a:cubicBezTo>
                      <a:pt x="223934" y="329799"/>
                      <a:pt x="225004" y="329799"/>
                      <a:pt x="225004" y="329799"/>
                    </a:cubicBezTo>
                    <a:cubicBezTo>
                      <a:pt x="226073" y="329799"/>
                      <a:pt x="227143" y="328730"/>
                      <a:pt x="227143" y="328730"/>
                    </a:cubicBezTo>
                    <a:cubicBezTo>
                      <a:pt x="228212" y="327660"/>
                      <a:pt x="227143" y="325522"/>
                      <a:pt x="226073" y="325522"/>
                    </a:cubicBezTo>
                    <a:lnTo>
                      <a:pt x="202548" y="313759"/>
                    </a:lnTo>
                    <a:close/>
                    <a:moveTo>
                      <a:pt x="259223" y="134110"/>
                    </a:moveTo>
                    <a:cubicBezTo>
                      <a:pt x="259223" y="134110"/>
                      <a:pt x="260292" y="134110"/>
                      <a:pt x="260292" y="134110"/>
                    </a:cubicBezTo>
                    <a:cubicBezTo>
                      <a:pt x="261361" y="134110"/>
                      <a:pt x="262431" y="133041"/>
                      <a:pt x="262431" y="133041"/>
                    </a:cubicBezTo>
                    <a:cubicBezTo>
                      <a:pt x="263500" y="131971"/>
                      <a:pt x="262431" y="129833"/>
                      <a:pt x="261361" y="129833"/>
                    </a:cubicBezTo>
                    <a:lnTo>
                      <a:pt x="210033" y="104169"/>
                    </a:lnTo>
                    <a:cubicBezTo>
                      <a:pt x="208964" y="103099"/>
                      <a:pt x="206825" y="104169"/>
                      <a:pt x="206825" y="105238"/>
                    </a:cubicBezTo>
                    <a:cubicBezTo>
                      <a:pt x="205756" y="106307"/>
                      <a:pt x="206825" y="108446"/>
                      <a:pt x="207894" y="108446"/>
                    </a:cubicBezTo>
                    <a:lnTo>
                      <a:pt x="259223" y="134110"/>
                    </a:lnTo>
                    <a:close/>
                    <a:moveTo>
                      <a:pt x="210033" y="125556"/>
                    </a:moveTo>
                    <a:cubicBezTo>
                      <a:pt x="208964" y="124486"/>
                      <a:pt x="206825" y="125556"/>
                      <a:pt x="206825" y="126625"/>
                    </a:cubicBezTo>
                    <a:cubicBezTo>
                      <a:pt x="205756" y="127694"/>
                      <a:pt x="206825" y="129833"/>
                      <a:pt x="207894" y="129833"/>
                    </a:cubicBezTo>
                    <a:lnTo>
                      <a:pt x="259223" y="155497"/>
                    </a:lnTo>
                    <a:cubicBezTo>
                      <a:pt x="259223" y="155497"/>
                      <a:pt x="260292" y="155497"/>
                      <a:pt x="260292" y="155497"/>
                    </a:cubicBezTo>
                    <a:cubicBezTo>
                      <a:pt x="261361" y="155497"/>
                      <a:pt x="262431" y="154428"/>
                      <a:pt x="262431" y="154428"/>
                    </a:cubicBezTo>
                    <a:cubicBezTo>
                      <a:pt x="263500" y="153358"/>
                      <a:pt x="262431" y="151220"/>
                      <a:pt x="261361" y="151220"/>
                    </a:cubicBezTo>
                    <a:lnTo>
                      <a:pt x="210033" y="125556"/>
                    </a:lnTo>
                    <a:close/>
                    <a:moveTo>
                      <a:pt x="259223" y="176884"/>
                    </a:moveTo>
                    <a:cubicBezTo>
                      <a:pt x="259223" y="176884"/>
                      <a:pt x="260292" y="176884"/>
                      <a:pt x="260292" y="176884"/>
                    </a:cubicBezTo>
                    <a:cubicBezTo>
                      <a:pt x="261361" y="176884"/>
                      <a:pt x="262431" y="175814"/>
                      <a:pt x="262431" y="175814"/>
                    </a:cubicBezTo>
                    <a:cubicBezTo>
                      <a:pt x="263500" y="174745"/>
                      <a:pt x="262431" y="172606"/>
                      <a:pt x="261361" y="172606"/>
                    </a:cubicBezTo>
                    <a:lnTo>
                      <a:pt x="245321" y="165121"/>
                    </a:lnTo>
                    <a:cubicBezTo>
                      <a:pt x="244252" y="164052"/>
                      <a:pt x="242113" y="165121"/>
                      <a:pt x="242113" y="166190"/>
                    </a:cubicBezTo>
                    <a:cubicBezTo>
                      <a:pt x="241044" y="167260"/>
                      <a:pt x="242113" y="169398"/>
                      <a:pt x="243183" y="169398"/>
                    </a:cubicBezTo>
                    <a:lnTo>
                      <a:pt x="259223" y="176884"/>
                    </a:lnTo>
                    <a:close/>
                    <a:moveTo>
                      <a:pt x="243183" y="189716"/>
                    </a:moveTo>
                    <a:lnTo>
                      <a:pt x="259223" y="197201"/>
                    </a:lnTo>
                    <a:cubicBezTo>
                      <a:pt x="259223" y="197201"/>
                      <a:pt x="260292" y="197201"/>
                      <a:pt x="260292" y="197201"/>
                    </a:cubicBezTo>
                    <a:cubicBezTo>
                      <a:pt x="261361" y="197201"/>
                      <a:pt x="262431" y="196132"/>
                      <a:pt x="262431" y="196132"/>
                    </a:cubicBezTo>
                    <a:cubicBezTo>
                      <a:pt x="263500" y="195063"/>
                      <a:pt x="262431" y="192924"/>
                      <a:pt x="261361" y="192924"/>
                    </a:cubicBezTo>
                    <a:lnTo>
                      <a:pt x="245321" y="185438"/>
                    </a:lnTo>
                    <a:cubicBezTo>
                      <a:pt x="244252" y="184369"/>
                      <a:pt x="242113" y="185438"/>
                      <a:pt x="242113" y="186508"/>
                    </a:cubicBezTo>
                    <a:cubicBezTo>
                      <a:pt x="241044" y="187577"/>
                      <a:pt x="242113" y="189716"/>
                      <a:pt x="243183" y="189716"/>
                    </a:cubicBezTo>
                    <a:close/>
                    <a:moveTo>
                      <a:pt x="243183" y="211103"/>
                    </a:moveTo>
                    <a:lnTo>
                      <a:pt x="259223" y="218588"/>
                    </a:lnTo>
                    <a:cubicBezTo>
                      <a:pt x="259223" y="218588"/>
                      <a:pt x="260292" y="218588"/>
                      <a:pt x="260292" y="218588"/>
                    </a:cubicBezTo>
                    <a:cubicBezTo>
                      <a:pt x="261361" y="218588"/>
                      <a:pt x="262431" y="217519"/>
                      <a:pt x="262431" y="217519"/>
                    </a:cubicBezTo>
                    <a:cubicBezTo>
                      <a:pt x="263500" y="216449"/>
                      <a:pt x="262431" y="214310"/>
                      <a:pt x="261361" y="214310"/>
                    </a:cubicBezTo>
                    <a:lnTo>
                      <a:pt x="245321" y="206825"/>
                    </a:lnTo>
                    <a:cubicBezTo>
                      <a:pt x="244252" y="205756"/>
                      <a:pt x="242113" y="206825"/>
                      <a:pt x="242113" y="207895"/>
                    </a:cubicBezTo>
                    <a:cubicBezTo>
                      <a:pt x="241044" y="208964"/>
                      <a:pt x="242113" y="211103"/>
                      <a:pt x="243183" y="211103"/>
                    </a:cubicBezTo>
                    <a:close/>
                    <a:moveTo>
                      <a:pt x="223934" y="217519"/>
                    </a:moveTo>
                    <a:cubicBezTo>
                      <a:pt x="222865" y="216449"/>
                      <a:pt x="220727" y="217519"/>
                      <a:pt x="220727" y="218588"/>
                    </a:cubicBezTo>
                    <a:cubicBezTo>
                      <a:pt x="219657" y="219657"/>
                      <a:pt x="220727" y="221796"/>
                      <a:pt x="221796" y="221796"/>
                    </a:cubicBezTo>
                    <a:lnTo>
                      <a:pt x="259223" y="239975"/>
                    </a:lnTo>
                    <a:cubicBezTo>
                      <a:pt x="259223" y="239975"/>
                      <a:pt x="260292" y="239975"/>
                      <a:pt x="260292" y="239975"/>
                    </a:cubicBezTo>
                    <a:cubicBezTo>
                      <a:pt x="261361" y="239975"/>
                      <a:pt x="262431" y="238905"/>
                      <a:pt x="262431" y="238905"/>
                    </a:cubicBezTo>
                    <a:cubicBezTo>
                      <a:pt x="263500" y="237836"/>
                      <a:pt x="262431" y="235697"/>
                      <a:pt x="261361" y="235697"/>
                    </a:cubicBezTo>
                    <a:lnTo>
                      <a:pt x="223934" y="217519"/>
                    </a:lnTo>
                    <a:close/>
                    <a:moveTo>
                      <a:pt x="223934" y="238905"/>
                    </a:moveTo>
                    <a:cubicBezTo>
                      <a:pt x="222865" y="237836"/>
                      <a:pt x="220727" y="238905"/>
                      <a:pt x="220727" y="239975"/>
                    </a:cubicBezTo>
                    <a:cubicBezTo>
                      <a:pt x="219657" y="241044"/>
                      <a:pt x="220727" y="243183"/>
                      <a:pt x="221796" y="243183"/>
                    </a:cubicBezTo>
                    <a:lnTo>
                      <a:pt x="259223" y="261361"/>
                    </a:lnTo>
                    <a:cubicBezTo>
                      <a:pt x="259223" y="261361"/>
                      <a:pt x="260292" y="261361"/>
                      <a:pt x="260292" y="261361"/>
                    </a:cubicBezTo>
                    <a:cubicBezTo>
                      <a:pt x="261361" y="261361"/>
                      <a:pt x="262431" y="260292"/>
                      <a:pt x="262431" y="260292"/>
                    </a:cubicBezTo>
                    <a:cubicBezTo>
                      <a:pt x="263500" y="259223"/>
                      <a:pt x="262431" y="257084"/>
                      <a:pt x="261361" y="257084"/>
                    </a:cubicBezTo>
                    <a:lnTo>
                      <a:pt x="223934" y="238905"/>
                    </a:lnTo>
                    <a:close/>
                    <a:moveTo>
                      <a:pt x="259223" y="283817"/>
                    </a:moveTo>
                    <a:cubicBezTo>
                      <a:pt x="259223" y="283817"/>
                      <a:pt x="260292" y="283817"/>
                      <a:pt x="260292" y="283817"/>
                    </a:cubicBezTo>
                    <a:cubicBezTo>
                      <a:pt x="261361" y="283817"/>
                      <a:pt x="262431" y="282748"/>
                      <a:pt x="262431" y="282748"/>
                    </a:cubicBezTo>
                    <a:cubicBezTo>
                      <a:pt x="263500" y="281679"/>
                      <a:pt x="262431" y="279540"/>
                      <a:pt x="261361" y="279540"/>
                    </a:cubicBezTo>
                    <a:lnTo>
                      <a:pt x="252807" y="275263"/>
                    </a:lnTo>
                    <a:cubicBezTo>
                      <a:pt x="251737" y="274193"/>
                      <a:pt x="249599" y="275263"/>
                      <a:pt x="249599" y="276332"/>
                    </a:cubicBezTo>
                    <a:cubicBezTo>
                      <a:pt x="248529" y="277401"/>
                      <a:pt x="249599" y="279540"/>
                      <a:pt x="250668" y="279540"/>
                    </a:cubicBezTo>
                    <a:lnTo>
                      <a:pt x="259223" y="283817"/>
                    </a:lnTo>
                    <a:close/>
                    <a:moveTo>
                      <a:pt x="249599" y="299857"/>
                    </a:moveTo>
                    <a:lnTo>
                      <a:pt x="258153" y="304135"/>
                    </a:lnTo>
                    <a:cubicBezTo>
                      <a:pt x="258153" y="304135"/>
                      <a:pt x="259223" y="304135"/>
                      <a:pt x="259223" y="304135"/>
                    </a:cubicBezTo>
                    <a:cubicBezTo>
                      <a:pt x="260292" y="304135"/>
                      <a:pt x="261361" y="303066"/>
                      <a:pt x="261361" y="303066"/>
                    </a:cubicBezTo>
                    <a:cubicBezTo>
                      <a:pt x="262431" y="301996"/>
                      <a:pt x="261361" y="299857"/>
                      <a:pt x="260292" y="299857"/>
                    </a:cubicBezTo>
                    <a:lnTo>
                      <a:pt x="251737" y="295580"/>
                    </a:lnTo>
                    <a:cubicBezTo>
                      <a:pt x="250668" y="294511"/>
                      <a:pt x="248529" y="295580"/>
                      <a:pt x="248529" y="296650"/>
                    </a:cubicBezTo>
                    <a:cubicBezTo>
                      <a:pt x="248529" y="297719"/>
                      <a:pt x="248529" y="299857"/>
                      <a:pt x="249599" y="299857"/>
                    </a:cubicBezTo>
                    <a:close/>
                    <a:moveTo>
                      <a:pt x="237836" y="309482"/>
                    </a:moveTo>
                    <a:cubicBezTo>
                      <a:pt x="236767" y="308412"/>
                      <a:pt x="234628" y="309482"/>
                      <a:pt x="234628" y="310551"/>
                    </a:cubicBezTo>
                    <a:cubicBezTo>
                      <a:pt x="233559" y="311620"/>
                      <a:pt x="234628" y="313759"/>
                      <a:pt x="235697" y="313759"/>
                    </a:cubicBezTo>
                    <a:lnTo>
                      <a:pt x="259223" y="325522"/>
                    </a:lnTo>
                    <a:cubicBezTo>
                      <a:pt x="259223" y="325522"/>
                      <a:pt x="260292" y="325522"/>
                      <a:pt x="260292" y="325522"/>
                    </a:cubicBezTo>
                    <a:cubicBezTo>
                      <a:pt x="261361" y="325522"/>
                      <a:pt x="262431" y="324452"/>
                      <a:pt x="262431" y="324452"/>
                    </a:cubicBezTo>
                    <a:cubicBezTo>
                      <a:pt x="263500" y="323383"/>
                      <a:pt x="262431" y="321244"/>
                      <a:pt x="261361" y="321244"/>
                    </a:cubicBezTo>
                    <a:lnTo>
                      <a:pt x="237836" y="309482"/>
                    </a:lnTo>
                    <a:close/>
                    <a:moveTo>
                      <a:pt x="237836" y="330868"/>
                    </a:moveTo>
                    <a:cubicBezTo>
                      <a:pt x="236767" y="329799"/>
                      <a:pt x="234628" y="330868"/>
                      <a:pt x="234628" y="331938"/>
                    </a:cubicBezTo>
                    <a:cubicBezTo>
                      <a:pt x="233559" y="333007"/>
                      <a:pt x="234628" y="335146"/>
                      <a:pt x="235697" y="335146"/>
                    </a:cubicBezTo>
                    <a:lnTo>
                      <a:pt x="259223" y="346908"/>
                    </a:lnTo>
                    <a:cubicBezTo>
                      <a:pt x="259223" y="346908"/>
                      <a:pt x="260292" y="346908"/>
                      <a:pt x="260292" y="346908"/>
                    </a:cubicBezTo>
                    <a:cubicBezTo>
                      <a:pt x="261361" y="346908"/>
                      <a:pt x="262431" y="345839"/>
                      <a:pt x="262431" y="345839"/>
                    </a:cubicBezTo>
                    <a:cubicBezTo>
                      <a:pt x="263500" y="344770"/>
                      <a:pt x="262431" y="342631"/>
                      <a:pt x="261361" y="342631"/>
                    </a:cubicBezTo>
                    <a:lnTo>
                      <a:pt x="237836" y="330868"/>
                    </a:lnTo>
                    <a:close/>
                  </a:path>
                </a:pathLst>
              </a:custGeom>
              <a:solidFill>
                <a:srgbClr val="FFFFFF"/>
              </a:solidFill>
              <a:ln w="106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F0502020204030204"/>
                  <a:ea typeface="阿里巴巴普惠体 2.0 55 Regular"/>
                  <a:cs typeface="+mn-cs"/>
                </a:endParaRPr>
              </a:p>
            </p:txBody>
          </p:sp>
        </p:grpSp>
        <p:grpSp>
          <p:nvGrpSpPr>
            <p:cNvPr id="51" name="图形 4">
              <a:extLst>
                <a:ext uri="{FF2B5EF4-FFF2-40B4-BE49-F238E27FC236}">
                  <a16:creationId xmlns:a16="http://schemas.microsoft.com/office/drawing/2014/main" id="{C2FD2B1C-93C6-4D23-A418-3B0550A59C84}"/>
                </a:ext>
              </a:extLst>
            </p:cNvPr>
            <p:cNvGrpSpPr/>
            <p:nvPr/>
          </p:nvGrpSpPr>
          <p:grpSpPr>
            <a:xfrm>
              <a:off x="11521201" y="3093237"/>
              <a:ext cx="784187" cy="784187"/>
              <a:chOff x="10716314" y="3294967"/>
              <a:chExt cx="742120" cy="742120"/>
            </a:xfrm>
          </p:grpSpPr>
          <p:grpSp>
            <p:nvGrpSpPr>
              <p:cNvPr id="145" name="图形 4">
                <a:extLst>
                  <a:ext uri="{FF2B5EF4-FFF2-40B4-BE49-F238E27FC236}">
                    <a16:creationId xmlns:a16="http://schemas.microsoft.com/office/drawing/2014/main" id="{F4DE7F49-195E-4551-AF07-2BD6CF59F78D}"/>
                  </a:ext>
                </a:extLst>
              </p:cNvPr>
              <p:cNvGrpSpPr/>
              <p:nvPr/>
            </p:nvGrpSpPr>
            <p:grpSpPr>
              <a:xfrm>
                <a:off x="10716314" y="3587966"/>
                <a:ext cx="742120" cy="449121"/>
                <a:chOff x="10716314" y="3587966"/>
                <a:chExt cx="742120" cy="449121"/>
              </a:xfrm>
            </p:grpSpPr>
            <p:sp>
              <p:nvSpPr>
                <p:cNvPr id="152" name="任意多边形: 形状 151">
                  <a:extLst>
                    <a:ext uri="{FF2B5EF4-FFF2-40B4-BE49-F238E27FC236}">
                      <a16:creationId xmlns:a16="http://schemas.microsoft.com/office/drawing/2014/main" id="{60D1CC2A-EEC1-47C9-A63F-B92CB1A20940}"/>
                    </a:ext>
                  </a:extLst>
                </p:cNvPr>
                <p:cNvSpPr/>
                <p:nvPr/>
              </p:nvSpPr>
              <p:spPr>
                <a:xfrm>
                  <a:off x="10716314" y="3666027"/>
                  <a:ext cx="739981" cy="371060"/>
                </a:xfrm>
                <a:custGeom>
                  <a:avLst/>
                  <a:gdLst>
                    <a:gd name="connsiteX0" fmla="*/ 706832 w 739981"/>
                    <a:gd name="connsiteY0" fmla="*/ 106934 h 371060"/>
                    <a:gd name="connsiteX1" fmla="*/ 633048 w 739981"/>
                    <a:gd name="connsiteY1" fmla="*/ 54536 h 371060"/>
                    <a:gd name="connsiteX2" fmla="*/ 109073 w 739981"/>
                    <a:gd name="connsiteY2" fmla="*/ 54536 h 371060"/>
                    <a:gd name="connsiteX3" fmla="*/ 35288 w 739981"/>
                    <a:gd name="connsiteY3" fmla="*/ 106934 h 371060"/>
                    <a:gd name="connsiteX4" fmla="*/ 0 w 739981"/>
                    <a:gd name="connsiteY4" fmla="*/ 106934 h 371060"/>
                    <a:gd name="connsiteX5" fmla="*/ 0 w 739981"/>
                    <a:gd name="connsiteY5" fmla="*/ 184995 h 371060"/>
                    <a:gd name="connsiteX6" fmla="*/ 108003 w 739981"/>
                    <a:gd name="connsiteY6" fmla="*/ 316524 h 371060"/>
                    <a:gd name="connsiteX7" fmla="*/ 631978 w 739981"/>
                    <a:gd name="connsiteY7" fmla="*/ 316524 h 371060"/>
                    <a:gd name="connsiteX8" fmla="*/ 739982 w 739981"/>
                    <a:gd name="connsiteY8" fmla="*/ 184995 h 371060"/>
                    <a:gd name="connsiteX9" fmla="*/ 739982 w 739981"/>
                    <a:gd name="connsiteY9" fmla="*/ 106934 h 371060"/>
                    <a:gd name="connsiteX10" fmla="*/ 706832 w 739981"/>
                    <a:gd name="connsiteY10" fmla="*/ 106934 h 3710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739981" h="371060">
                      <a:moveTo>
                        <a:pt x="706832" y="106934"/>
                      </a:moveTo>
                      <a:cubicBezTo>
                        <a:pt x="688654" y="87686"/>
                        <a:pt x="664059" y="69507"/>
                        <a:pt x="633048" y="54536"/>
                      </a:cubicBezTo>
                      <a:cubicBezTo>
                        <a:pt x="488687" y="-18179"/>
                        <a:pt x="253433" y="-18179"/>
                        <a:pt x="109073" y="54536"/>
                      </a:cubicBezTo>
                      <a:cubicBezTo>
                        <a:pt x="76992" y="70576"/>
                        <a:pt x="52398" y="88755"/>
                        <a:pt x="35288" y="106934"/>
                      </a:cubicBezTo>
                      <a:lnTo>
                        <a:pt x="0" y="106934"/>
                      </a:lnTo>
                      <a:lnTo>
                        <a:pt x="0" y="184995"/>
                      </a:lnTo>
                      <a:cubicBezTo>
                        <a:pt x="0" y="232046"/>
                        <a:pt x="36358" y="280167"/>
                        <a:pt x="108003" y="316524"/>
                      </a:cubicBezTo>
                      <a:cubicBezTo>
                        <a:pt x="252363" y="389239"/>
                        <a:pt x="487618" y="389239"/>
                        <a:pt x="631978" y="316524"/>
                      </a:cubicBezTo>
                      <a:cubicBezTo>
                        <a:pt x="704694" y="280167"/>
                        <a:pt x="739982" y="233115"/>
                        <a:pt x="739982" y="184995"/>
                      </a:cubicBezTo>
                      <a:lnTo>
                        <a:pt x="739982" y="106934"/>
                      </a:lnTo>
                      <a:lnTo>
                        <a:pt x="706832" y="106934"/>
                      </a:lnTo>
                      <a:close/>
                    </a:path>
                  </a:pathLst>
                </a:custGeom>
                <a:solidFill>
                  <a:schemeClr val="accent1">
                    <a:lumMod val="60000"/>
                    <a:lumOff val="40000"/>
                  </a:schemeClr>
                </a:solidFill>
                <a:ln w="106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F0502020204030204"/>
                    <a:ea typeface="阿里巴巴普惠体 2.0 55 Regular"/>
                    <a:cs typeface="+mn-cs"/>
                  </a:endParaRPr>
                </a:p>
              </p:txBody>
            </p:sp>
            <p:sp>
              <p:nvSpPr>
                <p:cNvPr id="153" name="任意多边形: 形状 152">
                  <a:extLst>
                    <a:ext uri="{FF2B5EF4-FFF2-40B4-BE49-F238E27FC236}">
                      <a16:creationId xmlns:a16="http://schemas.microsoft.com/office/drawing/2014/main" id="{3BB48119-21CF-4340-9A64-6ECDF5E389FE}"/>
                    </a:ext>
                  </a:extLst>
                </p:cNvPr>
                <p:cNvSpPr/>
                <p:nvPr/>
              </p:nvSpPr>
              <p:spPr>
                <a:xfrm>
                  <a:off x="10716314" y="3587966"/>
                  <a:ext cx="742120" cy="369990"/>
                </a:xfrm>
                <a:custGeom>
                  <a:avLst/>
                  <a:gdLst>
                    <a:gd name="connsiteX0" fmla="*/ 742121 w 742120"/>
                    <a:gd name="connsiteY0" fmla="*/ 184995 h 369990"/>
                    <a:gd name="connsiteX1" fmla="*/ 371060 w 742120"/>
                    <a:gd name="connsiteY1" fmla="*/ 369991 h 369990"/>
                    <a:gd name="connsiteX2" fmla="*/ 0 w 742120"/>
                    <a:gd name="connsiteY2" fmla="*/ 184995 h 369990"/>
                    <a:gd name="connsiteX3" fmla="*/ 371060 w 742120"/>
                    <a:gd name="connsiteY3" fmla="*/ 0 h 369990"/>
                    <a:gd name="connsiteX4" fmla="*/ 742121 w 742120"/>
                    <a:gd name="connsiteY4" fmla="*/ 184995 h 3699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42120" h="369990">
                      <a:moveTo>
                        <a:pt x="742121" y="184995"/>
                      </a:moveTo>
                      <a:cubicBezTo>
                        <a:pt x="742121" y="287166"/>
                        <a:pt x="575992" y="369991"/>
                        <a:pt x="371060" y="369991"/>
                      </a:cubicBezTo>
                      <a:cubicBezTo>
                        <a:pt x="166129" y="369991"/>
                        <a:pt x="0" y="287165"/>
                        <a:pt x="0" y="184995"/>
                      </a:cubicBezTo>
                      <a:cubicBezTo>
                        <a:pt x="0" y="82825"/>
                        <a:pt x="166129" y="0"/>
                        <a:pt x="371060" y="0"/>
                      </a:cubicBezTo>
                      <a:cubicBezTo>
                        <a:pt x="575992" y="0"/>
                        <a:pt x="742121" y="82825"/>
                        <a:pt x="742121" y="184995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106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F0502020204030204"/>
                    <a:ea typeface="阿里巴巴普惠体 2.0 55 Regular"/>
                    <a:cs typeface="+mn-cs"/>
                  </a:endParaRPr>
                </a:p>
              </p:txBody>
            </p:sp>
          </p:grpSp>
          <p:grpSp>
            <p:nvGrpSpPr>
              <p:cNvPr id="146" name="图形 4">
                <a:extLst>
                  <a:ext uri="{FF2B5EF4-FFF2-40B4-BE49-F238E27FC236}">
                    <a16:creationId xmlns:a16="http://schemas.microsoft.com/office/drawing/2014/main" id="{D2B55D99-9A6D-438C-827C-51BFD0E9A53B}"/>
                  </a:ext>
                </a:extLst>
              </p:cNvPr>
              <p:cNvGrpSpPr/>
              <p:nvPr/>
            </p:nvGrpSpPr>
            <p:grpSpPr>
              <a:xfrm>
                <a:off x="10716314" y="3441466"/>
                <a:ext cx="742120" cy="449121"/>
                <a:chOff x="10716314" y="3441466"/>
                <a:chExt cx="742120" cy="449121"/>
              </a:xfrm>
            </p:grpSpPr>
            <p:sp>
              <p:nvSpPr>
                <p:cNvPr id="150" name="任意多边形: 形状 149">
                  <a:extLst>
                    <a:ext uri="{FF2B5EF4-FFF2-40B4-BE49-F238E27FC236}">
                      <a16:creationId xmlns:a16="http://schemas.microsoft.com/office/drawing/2014/main" id="{CEDCF83F-7933-40A1-B646-D3EE4ACEBE63}"/>
                    </a:ext>
                  </a:extLst>
                </p:cNvPr>
                <p:cNvSpPr/>
                <p:nvPr/>
              </p:nvSpPr>
              <p:spPr>
                <a:xfrm>
                  <a:off x="10716314" y="3519528"/>
                  <a:ext cx="739981" cy="371060"/>
                </a:xfrm>
                <a:custGeom>
                  <a:avLst/>
                  <a:gdLst>
                    <a:gd name="connsiteX0" fmla="*/ 706832 w 739981"/>
                    <a:gd name="connsiteY0" fmla="*/ 106934 h 371060"/>
                    <a:gd name="connsiteX1" fmla="*/ 633048 w 739981"/>
                    <a:gd name="connsiteY1" fmla="*/ 54536 h 371060"/>
                    <a:gd name="connsiteX2" fmla="*/ 109073 w 739981"/>
                    <a:gd name="connsiteY2" fmla="*/ 54536 h 371060"/>
                    <a:gd name="connsiteX3" fmla="*/ 35288 w 739981"/>
                    <a:gd name="connsiteY3" fmla="*/ 106934 h 371060"/>
                    <a:gd name="connsiteX4" fmla="*/ 0 w 739981"/>
                    <a:gd name="connsiteY4" fmla="*/ 106934 h 371060"/>
                    <a:gd name="connsiteX5" fmla="*/ 0 w 739981"/>
                    <a:gd name="connsiteY5" fmla="*/ 184995 h 371060"/>
                    <a:gd name="connsiteX6" fmla="*/ 108003 w 739981"/>
                    <a:gd name="connsiteY6" fmla="*/ 316524 h 371060"/>
                    <a:gd name="connsiteX7" fmla="*/ 631978 w 739981"/>
                    <a:gd name="connsiteY7" fmla="*/ 316524 h 371060"/>
                    <a:gd name="connsiteX8" fmla="*/ 739982 w 739981"/>
                    <a:gd name="connsiteY8" fmla="*/ 184995 h 371060"/>
                    <a:gd name="connsiteX9" fmla="*/ 739982 w 739981"/>
                    <a:gd name="connsiteY9" fmla="*/ 106934 h 371060"/>
                    <a:gd name="connsiteX10" fmla="*/ 706832 w 739981"/>
                    <a:gd name="connsiteY10" fmla="*/ 106934 h 3710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739981" h="371060">
                      <a:moveTo>
                        <a:pt x="706832" y="106934"/>
                      </a:moveTo>
                      <a:cubicBezTo>
                        <a:pt x="688654" y="87686"/>
                        <a:pt x="664059" y="69507"/>
                        <a:pt x="633048" y="54536"/>
                      </a:cubicBezTo>
                      <a:cubicBezTo>
                        <a:pt x="488687" y="-18179"/>
                        <a:pt x="253433" y="-18179"/>
                        <a:pt x="109073" y="54536"/>
                      </a:cubicBezTo>
                      <a:cubicBezTo>
                        <a:pt x="76992" y="70576"/>
                        <a:pt x="52398" y="88755"/>
                        <a:pt x="35288" y="106934"/>
                      </a:cubicBezTo>
                      <a:lnTo>
                        <a:pt x="0" y="106934"/>
                      </a:lnTo>
                      <a:lnTo>
                        <a:pt x="0" y="184995"/>
                      </a:lnTo>
                      <a:cubicBezTo>
                        <a:pt x="0" y="232046"/>
                        <a:pt x="36358" y="280166"/>
                        <a:pt x="108003" y="316524"/>
                      </a:cubicBezTo>
                      <a:cubicBezTo>
                        <a:pt x="252363" y="389239"/>
                        <a:pt x="487618" y="389239"/>
                        <a:pt x="631978" y="316524"/>
                      </a:cubicBezTo>
                      <a:cubicBezTo>
                        <a:pt x="704694" y="280166"/>
                        <a:pt x="739982" y="233116"/>
                        <a:pt x="739982" y="184995"/>
                      </a:cubicBezTo>
                      <a:lnTo>
                        <a:pt x="739982" y="106934"/>
                      </a:lnTo>
                      <a:lnTo>
                        <a:pt x="706832" y="106934"/>
                      </a:lnTo>
                      <a:close/>
                    </a:path>
                  </a:pathLst>
                </a:custGeom>
                <a:solidFill>
                  <a:schemeClr val="accent1">
                    <a:lumMod val="60000"/>
                    <a:lumOff val="40000"/>
                  </a:schemeClr>
                </a:solidFill>
                <a:ln w="106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F0502020204030204"/>
                    <a:ea typeface="阿里巴巴普惠体 2.0 55 Regular"/>
                    <a:cs typeface="+mn-cs"/>
                  </a:endParaRPr>
                </a:p>
              </p:txBody>
            </p:sp>
            <p:sp>
              <p:nvSpPr>
                <p:cNvPr id="151" name="任意多边形: 形状 150">
                  <a:extLst>
                    <a:ext uri="{FF2B5EF4-FFF2-40B4-BE49-F238E27FC236}">
                      <a16:creationId xmlns:a16="http://schemas.microsoft.com/office/drawing/2014/main" id="{DB11336E-4712-49A0-AEFD-949348E08F73}"/>
                    </a:ext>
                  </a:extLst>
                </p:cNvPr>
                <p:cNvSpPr/>
                <p:nvPr/>
              </p:nvSpPr>
              <p:spPr>
                <a:xfrm>
                  <a:off x="10716314" y="3441466"/>
                  <a:ext cx="742120" cy="369990"/>
                </a:xfrm>
                <a:custGeom>
                  <a:avLst/>
                  <a:gdLst>
                    <a:gd name="connsiteX0" fmla="*/ 742121 w 742120"/>
                    <a:gd name="connsiteY0" fmla="*/ 184995 h 369990"/>
                    <a:gd name="connsiteX1" fmla="*/ 371060 w 742120"/>
                    <a:gd name="connsiteY1" fmla="*/ 369991 h 369990"/>
                    <a:gd name="connsiteX2" fmla="*/ 0 w 742120"/>
                    <a:gd name="connsiteY2" fmla="*/ 184995 h 369990"/>
                    <a:gd name="connsiteX3" fmla="*/ 371060 w 742120"/>
                    <a:gd name="connsiteY3" fmla="*/ 0 h 369990"/>
                    <a:gd name="connsiteX4" fmla="*/ 742121 w 742120"/>
                    <a:gd name="connsiteY4" fmla="*/ 184995 h 3699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42120" h="369990">
                      <a:moveTo>
                        <a:pt x="742121" y="184995"/>
                      </a:moveTo>
                      <a:cubicBezTo>
                        <a:pt x="742121" y="287166"/>
                        <a:pt x="575992" y="369991"/>
                        <a:pt x="371060" y="369991"/>
                      </a:cubicBezTo>
                      <a:cubicBezTo>
                        <a:pt x="166129" y="369991"/>
                        <a:pt x="0" y="287166"/>
                        <a:pt x="0" y="184995"/>
                      </a:cubicBezTo>
                      <a:cubicBezTo>
                        <a:pt x="0" y="82825"/>
                        <a:pt x="166129" y="0"/>
                        <a:pt x="371060" y="0"/>
                      </a:cubicBezTo>
                      <a:cubicBezTo>
                        <a:pt x="575992" y="0"/>
                        <a:pt x="742121" y="82825"/>
                        <a:pt x="742121" y="184995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106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F0502020204030204"/>
                    <a:ea typeface="阿里巴巴普惠体 2.0 55 Regular"/>
                    <a:cs typeface="+mn-cs"/>
                  </a:endParaRPr>
                </a:p>
              </p:txBody>
            </p:sp>
          </p:grpSp>
          <p:grpSp>
            <p:nvGrpSpPr>
              <p:cNvPr id="147" name="图形 4">
                <a:extLst>
                  <a:ext uri="{FF2B5EF4-FFF2-40B4-BE49-F238E27FC236}">
                    <a16:creationId xmlns:a16="http://schemas.microsoft.com/office/drawing/2014/main" id="{2656A979-7AF2-4BFD-8DD3-92E67E3A1F0F}"/>
                  </a:ext>
                </a:extLst>
              </p:cNvPr>
              <p:cNvGrpSpPr/>
              <p:nvPr/>
            </p:nvGrpSpPr>
            <p:grpSpPr>
              <a:xfrm>
                <a:off x="10716314" y="3294967"/>
                <a:ext cx="742120" cy="449121"/>
                <a:chOff x="10716314" y="3294967"/>
                <a:chExt cx="742120" cy="449121"/>
              </a:xfrm>
            </p:grpSpPr>
            <p:sp>
              <p:nvSpPr>
                <p:cNvPr id="148" name="任意多边形: 形状 147">
                  <a:extLst>
                    <a:ext uri="{FF2B5EF4-FFF2-40B4-BE49-F238E27FC236}">
                      <a16:creationId xmlns:a16="http://schemas.microsoft.com/office/drawing/2014/main" id="{CD7968E2-39D0-4F04-8C8A-B413C4076A4D}"/>
                    </a:ext>
                  </a:extLst>
                </p:cNvPr>
                <p:cNvSpPr/>
                <p:nvPr/>
              </p:nvSpPr>
              <p:spPr>
                <a:xfrm>
                  <a:off x="10716314" y="3373029"/>
                  <a:ext cx="739981" cy="371060"/>
                </a:xfrm>
                <a:custGeom>
                  <a:avLst/>
                  <a:gdLst>
                    <a:gd name="connsiteX0" fmla="*/ 706832 w 739981"/>
                    <a:gd name="connsiteY0" fmla="*/ 106934 h 371060"/>
                    <a:gd name="connsiteX1" fmla="*/ 633048 w 739981"/>
                    <a:gd name="connsiteY1" fmla="*/ 54536 h 371060"/>
                    <a:gd name="connsiteX2" fmla="*/ 109073 w 739981"/>
                    <a:gd name="connsiteY2" fmla="*/ 54536 h 371060"/>
                    <a:gd name="connsiteX3" fmla="*/ 35288 w 739981"/>
                    <a:gd name="connsiteY3" fmla="*/ 106934 h 371060"/>
                    <a:gd name="connsiteX4" fmla="*/ 0 w 739981"/>
                    <a:gd name="connsiteY4" fmla="*/ 106934 h 371060"/>
                    <a:gd name="connsiteX5" fmla="*/ 0 w 739981"/>
                    <a:gd name="connsiteY5" fmla="*/ 184995 h 371060"/>
                    <a:gd name="connsiteX6" fmla="*/ 108003 w 739981"/>
                    <a:gd name="connsiteY6" fmla="*/ 316524 h 371060"/>
                    <a:gd name="connsiteX7" fmla="*/ 631978 w 739981"/>
                    <a:gd name="connsiteY7" fmla="*/ 316524 h 371060"/>
                    <a:gd name="connsiteX8" fmla="*/ 739982 w 739981"/>
                    <a:gd name="connsiteY8" fmla="*/ 184995 h 371060"/>
                    <a:gd name="connsiteX9" fmla="*/ 739982 w 739981"/>
                    <a:gd name="connsiteY9" fmla="*/ 106934 h 371060"/>
                    <a:gd name="connsiteX10" fmla="*/ 706832 w 739981"/>
                    <a:gd name="connsiteY10" fmla="*/ 106934 h 3710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739981" h="371060">
                      <a:moveTo>
                        <a:pt x="706832" y="106934"/>
                      </a:moveTo>
                      <a:cubicBezTo>
                        <a:pt x="688654" y="87686"/>
                        <a:pt x="664059" y="69507"/>
                        <a:pt x="633048" y="54536"/>
                      </a:cubicBezTo>
                      <a:cubicBezTo>
                        <a:pt x="488687" y="-18179"/>
                        <a:pt x="253433" y="-18179"/>
                        <a:pt x="109073" y="54536"/>
                      </a:cubicBezTo>
                      <a:cubicBezTo>
                        <a:pt x="76992" y="70576"/>
                        <a:pt x="52398" y="88755"/>
                        <a:pt x="35288" y="106934"/>
                      </a:cubicBezTo>
                      <a:lnTo>
                        <a:pt x="0" y="106934"/>
                      </a:lnTo>
                      <a:lnTo>
                        <a:pt x="0" y="184995"/>
                      </a:lnTo>
                      <a:cubicBezTo>
                        <a:pt x="0" y="232046"/>
                        <a:pt x="36358" y="280167"/>
                        <a:pt x="108003" y="316524"/>
                      </a:cubicBezTo>
                      <a:cubicBezTo>
                        <a:pt x="252363" y="389239"/>
                        <a:pt x="487618" y="389239"/>
                        <a:pt x="631978" y="316524"/>
                      </a:cubicBezTo>
                      <a:cubicBezTo>
                        <a:pt x="704694" y="280167"/>
                        <a:pt x="739982" y="233116"/>
                        <a:pt x="739982" y="184995"/>
                      </a:cubicBezTo>
                      <a:lnTo>
                        <a:pt x="739982" y="106934"/>
                      </a:lnTo>
                      <a:lnTo>
                        <a:pt x="706832" y="106934"/>
                      </a:lnTo>
                      <a:close/>
                    </a:path>
                  </a:pathLst>
                </a:custGeom>
                <a:solidFill>
                  <a:schemeClr val="accent1">
                    <a:lumMod val="60000"/>
                    <a:lumOff val="40000"/>
                  </a:schemeClr>
                </a:solidFill>
                <a:ln w="106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F0502020204030204"/>
                    <a:ea typeface="阿里巴巴普惠体 2.0 55 Regular"/>
                    <a:cs typeface="+mn-cs"/>
                  </a:endParaRPr>
                </a:p>
              </p:txBody>
            </p:sp>
            <p:sp>
              <p:nvSpPr>
                <p:cNvPr id="149" name="任意多边形: 形状 148">
                  <a:extLst>
                    <a:ext uri="{FF2B5EF4-FFF2-40B4-BE49-F238E27FC236}">
                      <a16:creationId xmlns:a16="http://schemas.microsoft.com/office/drawing/2014/main" id="{F49C937E-F251-430C-9220-DA7E4F6173A9}"/>
                    </a:ext>
                  </a:extLst>
                </p:cNvPr>
                <p:cNvSpPr/>
                <p:nvPr/>
              </p:nvSpPr>
              <p:spPr>
                <a:xfrm>
                  <a:off x="10716314" y="3294967"/>
                  <a:ext cx="742120" cy="369990"/>
                </a:xfrm>
                <a:custGeom>
                  <a:avLst/>
                  <a:gdLst>
                    <a:gd name="connsiteX0" fmla="*/ 742121 w 742120"/>
                    <a:gd name="connsiteY0" fmla="*/ 184996 h 369990"/>
                    <a:gd name="connsiteX1" fmla="*/ 371060 w 742120"/>
                    <a:gd name="connsiteY1" fmla="*/ 369991 h 369990"/>
                    <a:gd name="connsiteX2" fmla="*/ 0 w 742120"/>
                    <a:gd name="connsiteY2" fmla="*/ 184996 h 369990"/>
                    <a:gd name="connsiteX3" fmla="*/ 371060 w 742120"/>
                    <a:gd name="connsiteY3" fmla="*/ 0 h 369990"/>
                    <a:gd name="connsiteX4" fmla="*/ 742121 w 742120"/>
                    <a:gd name="connsiteY4" fmla="*/ 184996 h 3699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42120" h="369990">
                      <a:moveTo>
                        <a:pt x="742121" y="184996"/>
                      </a:moveTo>
                      <a:cubicBezTo>
                        <a:pt x="742121" y="287166"/>
                        <a:pt x="575992" y="369991"/>
                        <a:pt x="371060" y="369991"/>
                      </a:cubicBezTo>
                      <a:cubicBezTo>
                        <a:pt x="166129" y="369991"/>
                        <a:pt x="0" y="287166"/>
                        <a:pt x="0" y="184996"/>
                      </a:cubicBezTo>
                      <a:cubicBezTo>
                        <a:pt x="0" y="82825"/>
                        <a:pt x="166129" y="0"/>
                        <a:pt x="371060" y="0"/>
                      </a:cubicBezTo>
                      <a:cubicBezTo>
                        <a:pt x="575992" y="0"/>
                        <a:pt x="742121" y="82825"/>
                        <a:pt x="742121" y="184996"/>
                      </a:cubicBezTo>
                      <a:close/>
                    </a:path>
                  </a:pathLst>
                </a:custGeom>
                <a:solidFill>
                  <a:schemeClr val="accent1">
                    <a:lumMod val="20000"/>
                    <a:lumOff val="80000"/>
                  </a:schemeClr>
                </a:solidFill>
                <a:ln w="106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F0502020204030204"/>
                    <a:ea typeface="阿里巴巴普惠体 2.0 55 Regular"/>
                    <a:cs typeface="+mn-cs"/>
                  </a:endParaRPr>
                </a:p>
              </p:txBody>
            </p:sp>
          </p:grpSp>
        </p:grpSp>
        <p:grpSp>
          <p:nvGrpSpPr>
            <p:cNvPr id="52" name="图形 4">
              <a:extLst>
                <a:ext uri="{FF2B5EF4-FFF2-40B4-BE49-F238E27FC236}">
                  <a16:creationId xmlns:a16="http://schemas.microsoft.com/office/drawing/2014/main" id="{94A0DB48-7569-4CA9-B23F-9EBCAC886179}"/>
                </a:ext>
              </a:extLst>
            </p:cNvPr>
            <p:cNvGrpSpPr/>
            <p:nvPr/>
          </p:nvGrpSpPr>
          <p:grpSpPr>
            <a:xfrm>
              <a:off x="11521201" y="2472327"/>
              <a:ext cx="783057" cy="783058"/>
              <a:chOff x="10716314" y="2889688"/>
              <a:chExt cx="741050" cy="741051"/>
            </a:xfrm>
          </p:grpSpPr>
          <p:sp>
            <p:nvSpPr>
              <p:cNvPr id="141" name="任意多边形: 形状 140">
                <a:extLst>
                  <a:ext uri="{FF2B5EF4-FFF2-40B4-BE49-F238E27FC236}">
                    <a16:creationId xmlns:a16="http://schemas.microsoft.com/office/drawing/2014/main" id="{3A3B1E51-DDB2-47BA-8BB1-95DA2A68E65F}"/>
                  </a:ext>
                </a:extLst>
              </p:cNvPr>
              <p:cNvSpPr/>
              <p:nvPr/>
            </p:nvSpPr>
            <p:spPr>
              <a:xfrm>
                <a:off x="10716314" y="2889688"/>
                <a:ext cx="741050" cy="369990"/>
              </a:xfrm>
              <a:custGeom>
                <a:avLst/>
                <a:gdLst>
                  <a:gd name="connsiteX0" fmla="*/ 741051 w 741050"/>
                  <a:gd name="connsiteY0" fmla="*/ 184995 h 369990"/>
                  <a:gd name="connsiteX1" fmla="*/ 371060 w 741050"/>
                  <a:gd name="connsiteY1" fmla="*/ 369991 h 369990"/>
                  <a:gd name="connsiteX2" fmla="*/ 0 w 741050"/>
                  <a:gd name="connsiteY2" fmla="*/ 184995 h 369990"/>
                  <a:gd name="connsiteX3" fmla="*/ 371060 w 741050"/>
                  <a:gd name="connsiteY3" fmla="*/ 0 h 3699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41050" h="369990">
                    <a:moveTo>
                      <a:pt x="741051" y="184995"/>
                    </a:moveTo>
                    <a:lnTo>
                      <a:pt x="371060" y="369991"/>
                    </a:lnTo>
                    <a:lnTo>
                      <a:pt x="0" y="184995"/>
                    </a:lnTo>
                    <a:lnTo>
                      <a:pt x="371060" y="0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1">
                      <a:lumMod val="10000"/>
                      <a:lumOff val="90000"/>
                    </a:schemeClr>
                  </a:gs>
                  <a:gs pos="98000">
                    <a:schemeClr val="accent1">
                      <a:lumMod val="10000"/>
                      <a:lumOff val="90000"/>
                    </a:schemeClr>
                  </a:gs>
                </a:gsLst>
                <a:lin ang="8100000" scaled="1"/>
              </a:gradFill>
              <a:ln w="106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F0502020204030204"/>
                  <a:ea typeface="阿里巴巴普惠体 2.0 55 Regular"/>
                  <a:cs typeface="+mn-cs"/>
                </a:endParaRPr>
              </a:p>
            </p:txBody>
          </p:sp>
          <p:sp>
            <p:nvSpPr>
              <p:cNvPr id="142" name="任意多边形: 形状 141">
                <a:extLst>
                  <a:ext uri="{FF2B5EF4-FFF2-40B4-BE49-F238E27FC236}">
                    <a16:creationId xmlns:a16="http://schemas.microsoft.com/office/drawing/2014/main" id="{F9D9F594-DD24-4D86-9966-C6FB789D836F}"/>
                  </a:ext>
                </a:extLst>
              </p:cNvPr>
              <p:cNvSpPr/>
              <p:nvPr/>
            </p:nvSpPr>
            <p:spPr>
              <a:xfrm>
                <a:off x="11087375" y="3074683"/>
                <a:ext cx="369990" cy="556055"/>
              </a:xfrm>
              <a:custGeom>
                <a:avLst/>
                <a:gdLst>
                  <a:gd name="connsiteX0" fmla="*/ 369991 w 369990"/>
                  <a:gd name="connsiteY0" fmla="*/ 369991 h 556055"/>
                  <a:gd name="connsiteX1" fmla="*/ 0 w 369990"/>
                  <a:gd name="connsiteY1" fmla="*/ 556056 h 556055"/>
                  <a:gd name="connsiteX2" fmla="*/ 0 w 369990"/>
                  <a:gd name="connsiteY2" fmla="*/ 184995 h 556055"/>
                  <a:gd name="connsiteX3" fmla="*/ 369991 w 369990"/>
                  <a:gd name="connsiteY3" fmla="*/ 0 h 5560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69990" h="556055">
                    <a:moveTo>
                      <a:pt x="369991" y="369991"/>
                    </a:moveTo>
                    <a:lnTo>
                      <a:pt x="0" y="556056"/>
                    </a:lnTo>
                    <a:lnTo>
                      <a:pt x="0" y="184995"/>
                    </a:lnTo>
                    <a:lnTo>
                      <a:pt x="369991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>
                      <a:lumMod val="20000"/>
                      <a:lumOff val="80000"/>
                    </a:schemeClr>
                  </a:gs>
                  <a:gs pos="98000">
                    <a:schemeClr val="accent1">
                      <a:lumMod val="0"/>
                      <a:lumOff val="100000"/>
                    </a:schemeClr>
                  </a:gs>
                </a:gsLst>
                <a:lin ang="0" scaled="1"/>
                <a:tileRect/>
              </a:gradFill>
              <a:ln w="106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F0502020204030204"/>
                  <a:ea typeface="阿里巴巴普惠体 2.0 55 Regular"/>
                  <a:cs typeface="+mn-cs"/>
                </a:endParaRPr>
              </a:p>
            </p:txBody>
          </p:sp>
          <p:sp>
            <p:nvSpPr>
              <p:cNvPr id="143" name="任意多边形: 形状 142">
                <a:extLst>
                  <a:ext uri="{FF2B5EF4-FFF2-40B4-BE49-F238E27FC236}">
                    <a16:creationId xmlns:a16="http://schemas.microsoft.com/office/drawing/2014/main" id="{893E7D00-DCA5-4C85-9F7D-6A62D15077BD}"/>
                  </a:ext>
                </a:extLst>
              </p:cNvPr>
              <p:cNvSpPr/>
              <p:nvPr/>
            </p:nvSpPr>
            <p:spPr>
              <a:xfrm>
                <a:off x="10716314" y="3074683"/>
                <a:ext cx="371060" cy="556055"/>
              </a:xfrm>
              <a:custGeom>
                <a:avLst/>
                <a:gdLst>
                  <a:gd name="connsiteX0" fmla="*/ 371060 w 371060"/>
                  <a:gd name="connsiteY0" fmla="*/ 556056 h 556055"/>
                  <a:gd name="connsiteX1" fmla="*/ 0 w 371060"/>
                  <a:gd name="connsiteY1" fmla="*/ 369991 h 556055"/>
                  <a:gd name="connsiteX2" fmla="*/ 0 w 371060"/>
                  <a:gd name="connsiteY2" fmla="*/ 0 h 556055"/>
                  <a:gd name="connsiteX3" fmla="*/ 371060 w 371060"/>
                  <a:gd name="connsiteY3" fmla="*/ 184995 h 5560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71060" h="556055">
                    <a:moveTo>
                      <a:pt x="371060" y="556056"/>
                    </a:moveTo>
                    <a:lnTo>
                      <a:pt x="0" y="369991"/>
                    </a:lnTo>
                    <a:lnTo>
                      <a:pt x="0" y="0"/>
                    </a:lnTo>
                    <a:lnTo>
                      <a:pt x="371060" y="184995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>
                      <a:lumMod val="20000"/>
                      <a:lumOff val="80000"/>
                    </a:schemeClr>
                  </a:gs>
                  <a:gs pos="98000">
                    <a:schemeClr val="accent1">
                      <a:lumMod val="0"/>
                      <a:lumOff val="100000"/>
                    </a:schemeClr>
                  </a:gs>
                </a:gsLst>
                <a:lin ang="5400000" scaled="1"/>
                <a:tileRect/>
              </a:gradFill>
              <a:ln w="106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F0502020204030204"/>
                  <a:ea typeface="阿里巴巴普惠体 2.0 55 Regular"/>
                  <a:cs typeface="+mn-cs"/>
                </a:endParaRPr>
              </a:p>
            </p:txBody>
          </p:sp>
          <p:sp>
            <p:nvSpPr>
              <p:cNvPr id="144" name="任意多边形: 形状 143">
                <a:extLst>
                  <a:ext uri="{FF2B5EF4-FFF2-40B4-BE49-F238E27FC236}">
                    <a16:creationId xmlns:a16="http://schemas.microsoft.com/office/drawing/2014/main" id="{7F8C4B4F-22D4-4760-B3F2-D71F9CE57F39}"/>
                  </a:ext>
                </a:extLst>
              </p:cNvPr>
              <p:cNvSpPr/>
              <p:nvPr/>
            </p:nvSpPr>
            <p:spPr>
              <a:xfrm>
                <a:off x="11142980" y="3168805"/>
                <a:ext cx="258779" cy="368013"/>
              </a:xfrm>
              <a:custGeom>
                <a:avLst/>
                <a:gdLst>
                  <a:gd name="connsiteX0" fmla="*/ 24595 w 258779"/>
                  <a:gd name="connsiteY0" fmla="*/ 106913 h 368013"/>
                  <a:gd name="connsiteX1" fmla="*/ 0 w 258779"/>
                  <a:gd name="connsiteY1" fmla="*/ 143271 h 368013"/>
                  <a:gd name="connsiteX2" fmla="*/ 24595 w 258779"/>
                  <a:gd name="connsiteY2" fmla="*/ 155034 h 368013"/>
                  <a:gd name="connsiteX3" fmla="*/ 49189 w 258779"/>
                  <a:gd name="connsiteY3" fmla="*/ 118676 h 368013"/>
                  <a:gd name="connsiteX4" fmla="*/ 24595 w 258779"/>
                  <a:gd name="connsiteY4" fmla="*/ 106913 h 368013"/>
                  <a:gd name="connsiteX5" fmla="*/ 24595 w 258779"/>
                  <a:gd name="connsiteY5" fmla="*/ 176420 h 368013"/>
                  <a:gd name="connsiteX6" fmla="*/ 0 w 258779"/>
                  <a:gd name="connsiteY6" fmla="*/ 212778 h 368013"/>
                  <a:gd name="connsiteX7" fmla="*/ 24595 w 258779"/>
                  <a:gd name="connsiteY7" fmla="*/ 224541 h 368013"/>
                  <a:gd name="connsiteX8" fmla="*/ 49189 w 258779"/>
                  <a:gd name="connsiteY8" fmla="*/ 188183 h 368013"/>
                  <a:gd name="connsiteX9" fmla="*/ 24595 w 258779"/>
                  <a:gd name="connsiteY9" fmla="*/ 176420 h 368013"/>
                  <a:gd name="connsiteX10" fmla="*/ 24595 w 258779"/>
                  <a:gd name="connsiteY10" fmla="*/ 316504 h 368013"/>
                  <a:gd name="connsiteX11" fmla="*/ 0 w 258779"/>
                  <a:gd name="connsiteY11" fmla="*/ 352861 h 368013"/>
                  <a:gd name="connsiteX12" fmla="*/ 24595 w 258779"/>
                  <a:gd name="connsiteY12" fmla="*/ 364624 h 368013"/>
                  <a:gd name="connsiteX13" fmla="*/ 49189 w 258779"/>
                  <a:gd name="connsiteY13" fmla="*/ 328266 h 368013"/>
                  <a:gd name="connsiteX14" fmla="*/ 24595 w 258779"/>
                  <a:gd name="connsiteY14" fmla="*/ 316504 h 368013"/>
                  <a:gd name="connsiteX15" fmla="*/ 24595 w 258779"/>
                  <a:gd name="connsiteY15" fmla="*/ 245927 h 368013"/>
                  <a:gd name="connsiteX16" fmla="*/ 0 w 258779"/>
                  <a:gd name="connsiteY16" fmla="*/ 282285 h 368013"/>
                  <a:gd name="connsiteX17" fmla="*/ 24595 w 258779"/>
                  <a:gd name="connsiteY17" fmla="*/ 294048 h 368013"/>
                  <a:gd name="connsiteX18" fmla="*/ 49189 w 258779"/>
                  <a:gd name="connsiteY18" fmla="*/ 257690 h 368013"/>
                  <a:gd name="connsiteX19" fmla="*/ 24595 w 258779"/>
                  <a:gd name="connsiteY19" fmla="*/ 245927 h 368013"/>
                  <a:gd name="connsiteX20" fmla="*/ 95171 w 258779"/>
                  <a:gd name="connsiteY20" fmla="*/ 142202 h 368013"/>
                  <a:gd name="connsiteX21" fmla="*/ 70576 w 258779"/>
                  <a:gd name="connsiteY21" fmla="*/ 178559 h 368013"/>
                  <a:gd name="connsiteX22" fmla="*/ 95171 w 258779"/>
                  <a:gd name="connsiteY22" fmla="*/ 190322 h 368013"/>
                  <a:gd name="connsiteX23" fmla="*/ 119765 w 258779"/>
                  <a:gd name="connsiteY23" fmla="*/ 153964 h 368013"/>
                  <a:gd name="connsiteX24" fmla="*/ 95171 w 258779"/>
                  <a:gd name="connsiteY24" fmla="*/ 142202 h 368013"/>
                  <a:gd name="connsiteX25" fmla="*/ 95171 w 258779"/>
                  <a:gd name="connsiteY25" fmla="*/ 281216 h 368013"/>
                  <a:gd name="connsiteX26" fmla="*/ 70576 w 258779"/>
                  <a:gd name="connsiteY26" fmla="*/ 317573 h 368013"/>
                  <a:gd name="connsiteX27" fmla="*/ 95171 w 258779"/>
                  <a:gd name="connsiteY27" fmla="*/ 329336 h 368013"/>
                  <a:gd name="connsiteX28" fmla="*/ 119765 w 258779"/>
                  <a:gd name="connsiteY28" fmla="*/ 292978 h 368013"/>
                  <a:gd name="connsiteX29" fmla="*/ 95171 w 258779"/>
                  <a:gd name="connsiteY29" fmla="*/ 281216 h 368013"/>
                  <a:gd name="connsiteX30" fmla="*/ 95171 w 258779"/>
                  <a:gd name="connsiteY30" fmla="*/ 211709 h 368013"/>
                  <a:gd name="connsiteX31" fmla="*/ 70576 w 258779"/>
                  <a:gd name="connsiteY31" fmla="*/ 248066 h 368013"/>
                  <a:gd name="connsiteX32" fmla="*/ 95171 w 258779"/>
                  <a:gd name="connsiteY32" fmla="*/ 259829 h 368013"/>
                  <a:gd name="connsiteX33" fmla="*/ 119765 w 258779"/>
                  <a:gd name="connsiteY33" fmla="*/ 223471 h 368013"/>
                  <a:gd name="connsiteX34" fmla="*/ 95171 w 258779"/>
                  <a:gd name="connsiteY34" fmla="*/ 211709 h 368013"/>
                  <a:gd name="connsiteX35" fmla="*/ 95171 w 258779"/>
                  <a:gd name="connsiteY35" fmla="*/ 72695 h 368013"/>
                  <a:gd name="connsiteX36" fmla="*/ 70576 w 258779"/>
                  <a:gd name="connsiteY36" fmla="*/ 109052 h 368013"/>
                  <a:gd name="connsiteX37" fmla="*/ 95171 w 258779"/>
                  <a:gd name="connsiteY37" fmla="*/ 120815 h 368013"/>
                  <a:gd name="connsiteX38" fmla="*/ 119765 w 258779"/>
                  <a:gd name="connsiteY38" fmla="*/ 84457 h 368013"/>
                  <a:gd name="connsiteX39" fmla="*/ 95171 w 258779"/>
                  <a:gd name="connsiteY39" fmla="*/ 72695 h 368013"/>
                  <a:gd name="connsiteX40" fmla="*/ 164678 w 258779"/>
                  <a:gd name="connsiteY40" fmla="*/ 37406 h 368013"/>
                  <a:gd name="connsiteX41" fmla="*/ 140083 w 258779"/>
                  <a:gd name="connsiteY41" fmla="*/ 73764 h 368013"/>
                  <a:gd name="connsiteX42" fmla="*/ 164678 w 258779"/>
                  <a:gd name="connsiteY42" fmla="*/ 85527 h 368013"/>
                  <a:gd name="connsiteX43" fmla="*/ 189272 w 258779"/>
                  <a:gd name="connsiteY43" fmla="*/ 49169 h 368013"/>
                  <a:gd name="connsiteX44" fmla="*/ 164678 w 258779"/>
                  <a:gd name="connsiteY44" fmla="*/ 37406 h 368013"/>
                  <a:gd name="connsiteX45" fmla="*/ 164678 w 258779"/>
                  <a:gd name="connsiteY45" fmla="*/ 106913 h 368013"/>
                  <a:gd name="connsiteX46" fmla="*/ 140083 w 258779"/>
                  <a:gd name="connsiteY46" fmla="*/ 143271 h 368013"/>
                  <a:gd name="connsiteX47" fmla="*/ 164678 w 258779"/>
                  <a:gd name="connsiteY47" fmla="*/ 155034 h 368013"/>
                  <a:gd name="connsiteX48" fmla="*/ 189272 w 258779"/>
                  <a:gd name="connsiteY48" fmla="*/ 118676 h 368013"/>
                  <a:gd name="connsiteX49" fmla="*/ 164678 w 258779"/>
                  <a:gd name="connsiteY49" fmla="*/ 106913 h 368013"/>
                  <a:gd name="connsiteX50" fmla="*/ 164678 w 258779"/>
                  <a:gd name="connsiteY50" fmla="*/ 245927 h 368013"/>
                  <a:gd name="connsiteX51" fmla="*/ 140083 w 258779"/>
                  <a:gd name="connsiteY51" fmla="*/ 282285 h 368013"/>
                  <a:gd name="connsiteX52" fmla="*/ 164678 w 258779"/>
                  <a:gd name="connsiteY52" fmla="*/ 294048 h 368013"/>
                  <a:gd name="connsiteX53" fmla="*/ 189272 w 258779"/>
                  <a:gd name="connsiteY53" fmla="*/ 257690 h 368013"/>
                  <a:gd name="connsiteX54" fmla="*/ 164678 w 258779"/>
                  <a:gd name="connsiteY54" fmla="*/ 245927 h 368013"/>
                  <a:gd name="connsiteX55" fmla="*/ 164678 w 258779"/>
                  <a:gd name="connsiteY55" fmla="*/ 176420 h 368013"/>
                  <a:gd name="connsiteX56" fmla="*/ 140083 w 258779"/>
                  <a:gd name="connsiteY56" fmla="*/ 212778 h 368013"/>
                  <a:gd name="connsiteX57" fmla="*/ 164678 w 258779"/>
                  <a:gd name="connsiteY57" fmla="*/ 224541 h 368013"/>
                  <a:gd name="connsiteX58" fmla="*/ 189272 w 258779"/>
                  <a:gd name="connsiteY58" fmla="*/ 188183 h 368013"/>
                  <a:gd name="connsiteX59" fmla="*/ 164678 w 258779"/>
                  <a:gd name="connsiteY59" fmla="*/ 176420 h 368013"/>
                  <a:gd name="connsiteX60" fmla="*/ 234185 w 258779"/>
                  <a:gd name="connsiteY60" fmla="*/ 72695 h 368013"/>
                  <a:gd name="connsiteX61" fmla="*/ 209590 w 258779"/>
                  <a:gd name="connsiteY61" fmla="*/ 109052 h 368013"/>
                  <a:gd name="connsiteX62" fmla="*/ 234185 w 258779"/>
                  <a:gd name="connsiteY62" fmla="*/ 120815 h 368013"/>
                  <a:gd name="connsiteX63" fmla="*/ 258779 w 258779"/>
                  <a:gd name="connsiteY63" fmla="*/ 84457 h 368013"/>
                  <a:gd name="connsiteX64" fmla="*/ 234185 w 258779"/>
                  <a:gd name="connsiteY64" fmla="*/ 72695 h 368013"/>
                  <a:gd name="connsiteX65" fmla="*/ 234185 w 258779"/>
                  <a:gd name="connsiteY65" fmla="*/ 51308 h 368013"/>
                  <a:gd name="connsiteX66" fmla="*/ 258779 w 258779"/>
                  <a:gd name="connsiteY66" fmla="*/ 14950 h 368013"/>
                  <a:gd name="connsiteX67" fmla="*/ 234185 w 258779"/>
                  <a:gd name="connsiteY67" fmla="*/ 3188 h 368013"/>
                  <a:gd name="connsiteX68" fmla="*/ 209590 w 258779"/>
                  <a:gd name="connsiteY68" fmla="*/ 39545 h 368013"/>
                  <a:gd name="connsiteX69" fmla="*/ 234185 w 258779"/>
                  <a:gd name="connsiteY69" fmla="*/ 51308 h 368013"/>
                  <a:gd name="connsiteX70" fmla="*/ 234185 w 258779"/>
                  <a:gd name="connsiteY70" fmla="*/ 142202 h 368013"/>
                  <a:gd name="connsiteX71" fmla="*/ 209590 w 258779"/>
                  <a:gd name="connsiteY71" fmla="*/ 178559 h 368013"/>
                  <a:gd name="connsiteX72" fmla="*/ 234185 w 258779"/>
                  <a:gd name="connsiteY72" fmla="*/ 190322 h 368013"/>
                  <a:gd name="connsiteX73" fmla="*/ 258779 w 258779"/>
                  <a:gd name="connsiteY73" fmla="*/ 153964 h 368013"/>
                  <a:gd name="connsiteX74" fmla="*/ 234185 w 258779"/>
                  <a:gd name="connsiteY74" fmla="*/ 142202 h 368013"/>
                  <a:gd name="connsiteX75" fmla="*/ 234185 w 258779"/>
                  <a:gd name="connsiteY75" fmla="*/ 211709 h 368013"/>
                  <a:gd name="connsiteX76" fmla="*/ 209590 w 258779"/>
                  <a:gd name="connsiteY76" fmla="*/ 248066 h 368013"/>
                  <a:gd name="connsiteX77" fmla="*/ 234185 w 258779"/>
                  <a:gd name="connsiteY77" fmla="*/ 259829 h 368013"/>
                  <a:gd name="connsiteX78" fmla="*/ 258779 w 258779"/>
                  <a:gd name="connsiteY78" fmla="*/ 223471 h 368013"/>
                  <a:gd name="connsiteX79" fmla="*/ 234185 w 258779"/>
                  <a:gd name="connsiteY79" fmla="*/ 211709 h 3680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</a:cxnLst>
                <a:rect l="l" t="t" r="r" b="b"/>
                <a:pathLst>
                  <a:path w="258779" h="368013">
                    <a:moveTo>
                      <a:pt x="24595" y="106913"/>
                    </a:moveTo>
                    <a:cubicBezTo>
                      <a:pt x="10693" y="113330"/>
                      <a:pt x="0" y="130439"/>
                      <a:pt x="0" y="143271"/>
                    </a:cubicBezTo>
                    <a:cubicBezTo>
                      <a:pt x="0" y="157172"/>
                      <a:pt x="10693" y="162519"/>
                      <a:pt x="24595" y="155034"/>
                    </a:cubicBezTo>
                    <a:cubicBezTo>
                      <a:pt x="38496" y="147548"/>
                      <a:pt x="49189" y="131508"/>
                      <a:pt x="49189" y="118676"/>
                    </a:cubicBezTo>
                    <a:cubicBezTo>
                      <a:pt x="49189" y="105844"/>
                      <a:pt x="38496" y="100497"/>
                      <a:pt x="24595" y="106913"/>
                    </a:cubicBezTo>
                    <a:close/>
                    <a:moveTo>
                      <a:pt x="24595" y="176420"/>
                    </a:moveTo>
                    <a:cubicBezTo>
                      <a:pt x="10693" y="182836"/>
                      <a:pt x="0" y="199946"/>
                      <a:pt x="0" y="212778"/>
                    </a:cubicBezTo>
                    <a:cubicBezTo>
                      <a:pt x="0" y="225610"/>
                      <a:pt x="10693" y="232026"/>
                      <a:pt x="24595" y="224541"/>
                    </a:cubicBezTo>
                    <a:cubicBezTo>
                      <a:pt x="38496" y="218124"/>
                      <a:pt x="49189" y="201015"/>
                      <a:pt x="49189" y="188183"/>
                    </a:cubicBezTo>
                    <a:cubicBezTo>
                      <a:pt x="49189" y="175351"/>
                      <a:pt x="38496" y="170004"/>
                      <a:pt x="24595" y="176420"/>
                    </a:cubicBezTo>
                    <a:close/>
                    <a:moveTo>
                      <a:pt x="24595" y="316504"/>
                    </a:moveTo>
                    <a:cubicBezTo>
                      <a:pt x="10693" y="322920"/>
                      <a:pt x="0" y="340029"/>
                      <a:pt x="0" y="352861"/>
                    </a:cubicBezTo>
                    <a:cubicBezTo>
                      <a:pt x="0" y="366763"/>
                      <a:pt x="10693" y="372109"/>
                      <a:pt x="24595" y="364624"/>
                    </a:cubicBezTo>
                    <a:cubicBezTo>
                      <a:pt x="38496" y="358208"/>
                      <a:pt x="49189" y="341098"/>
                      <a:pt x="49189" y="328266"/>
                    </a:cubicBezTo>
                    <a:cubicBezTo>
                      <a:pt x="49189" y="314365"/>
                      <a:pt x="38496" y="309018"/>
                      <a:pt x="24595" y="316504"/>
                    </a:cubicBezTo>
                    <a:close/>
                    <a:moveTo>
                      <a:pt x="24595" y="245927"/>
                    </a:moveTo>
                    <a:cubicBezTo>
                      <a:pt x="10693" y="252343"/>
                      <a:pt x="0" y="269453"/>
                      <a:pt x="0" y="282285"/>
                    </a:cubicBezTo>
                    <a:cubicBezTo>
                      <a:pt x="0" y="296186"/>
                      <a:pt x="10693" y="301533"/>
                      <a:pt x="24595" y="294048"/>
                    </a:cubicBezTo>
                    <a:cubicBezTo>
                      <a:pt x="38496" y="287631"/>
                      <a:pt x="49189" y="270522"/>
                      <a:pt x="49189" y="257690"/>
                    </a:cubicBezTo>
                    <a:cubicBezTo>
                      <a:pt x="49189" y="244858"/>
                      <a:pt x="38496" y="239511"/>
                      <a:pt x="24595" y="245927"/>
                    </a:cubicBezTo>
                    <a:close/>
                    <a:moveTo>
                      <a:pt x="95171" y="142202"/>
                    </a:moveTo>
                    <a:cubicBezTo>
                      <a:pt x="81269" y="148618"/>
                      <a:pt x="70576" y="165727"/>
                      <a:pt x="70576" y="178559"/>
                    </a:cubicBezTo>
                    <a:cubicBezTo>
                      <a:pt x="70576" y="192460"/>
                      <a:pt x="81269" y="197807"/>
                      <a:pt x="95171" y="190322"/>
                    </a:cubicBezTo>
                    <a:cubicBezTo>
                      <a:pt x="109072" y="183906"/>
                      <a:pt x="119765" y="166796"/>
                      <a:pt x="119765" y="153964"/>
                    </a:cubicBezTo>
                    <a:cubicBezTo>
                      <a:pt x="118696" y="141132"/>
                      <a:pt x="108003" y="134716"/>
                      <a:pt x="95171" y="142202"/>
                    </a:cubicBezTo>
                    <a:close/>
                    <a:moveTo>
                      <a:pt x="95171" y="281216"/>
                    </a:moveTo>
                    <a:cubicBezTo>
                      <a:pt x="81269" y="287631"/>
                      <a:pt x="70576" y="304741"/>
                      <a:pt x="70576" y="317573"/>
                    </a:cubicBezTo>
                    <a:cubicBezTo>
                      <a:pt x="70576" y="331474"/>
                      <a:pt x="81269" y="336821"/>
                      <a:pt x="95171" y="329336"/>
                    </a:cubicBezTo>
                    <a:cubicBezTo>
                      <a:pt x="109072" y="322920"/>
                      <a:pt x="119765" y="305810"/>
                      <a:pt x="119765" y="292978"/>
                    </a:cubicBezTo>
                    <a:cubicBezTo>
                      <a:pt x="118696" y="280146"/>
                      <a:pt x="108003" y="274799"/>
                      <a:pt x="95171" y="281216"/>
                    </a:cubicBezTo>
                    <a:close/>
                    <a:moveTo>
                      <a:pt x="95171" y="211709"/>
                    </a:moveTo>
                    <a:cubicBezTo>
                      <a:pt x="81269" y="218124"/>
                      <a:pt x="70576" y="235234"/>
                      <a:pt x="70576" y="248066"/>
                    </a:cubicBezTo>
                    <a:cubicBezTo>
                      <a:pt x="70576" y="261967"/>
                      <a:pt x="81269" y="267314"/>
                      <a:pt x="95171" y="259829"/>
                    </a:cubicBezTo>
                    <a:cubicBezTo>
                      <a:pt x="109072" y="253413"/>
                      <a:pt x="119765" y="236303"/>
                      <a:pt x="119765" y="223471"/>
                    </a:cubicBezTo>
                    <a:cubicBezTo>
                      <a:pt x="118696" y="210639"/>
                      <a:pt x="108003" y="205292"/>
                      <a:pt x="95171" y="211709"/>
                    </a:cubicBezTo>
                    <a:close/>
                    <a:moveTo>
                      <a:pt x="95171" y="72695"/>
                    </a:moveTo>
                    <a:cubicBezTo>
                      <a:pt x="81269" y="79111"/>
                      <a:pt x="70576" y="96220"/>
                      <a:pt x="70576" y="109052"/>
                    </a:cubicBezTo>
                    <a:cubicBezTo>
                      <a:pt x="70576" y="121884"/>
                      <a:pt x="81269" y="128300"/>
                      <a:pt x="95171" y="120815"/>
                    </a:cubicBezTo>
                    <a:cubicBezTo>
                      <a:pt x="109072" y="114399"/>
                      <a:pt x="119765" y="97289"/>
                      <a:pt x="119765" y="84457"/>
                    </a:cubicBezTo>
                    <a:cubicBezTo>
                      <a:pt x="118696" y="70556"/>
                      <a:pt x="108003" y="65209"/>
                      <a:pt x="95171" y="72695"/>
                    </a:cubicBezTo>
                    <a:close/>
                    <a:moveTo>
                      <a:pt x="164678" y="37406"/>
                    </a:moveTo>
                    <a:cubicBezTo>
                      <a:pt x="150776" y="43823"/>
                      <a:pt x="140083" y="60932"/>
                      <a:pt x="140083" y="73764"/>
                    </a:cubicBezTo>
                    <a:cubicBezTo>
                      <a:pt x="140083" y="87665"/>
                      <a:pt x="150776" y="93012"/>
                      <a:pt x="164678" y="85527"/>
                    </a:cubicBezTo>
                    <a:cubicBezTo>
                      <a:pt x="178579" y="79111"/>
                      <a:pt x="189272" y="62001"/>
                      <a:pt x="189272" y="49169"/>
                    </a:cubicBezTo>
                    <a:cubicBezTo>
                      <a:pt x="188203" y="36337"/>
                      <a:pt x="177510" y="30990"/>
                      <a:pt x="164678" y="37406"/>
                    </a:cubicBezTo>
                    <a:close/>
                    <a:moveTo>
                      <a:pt x="164678" y="106913"/>
                    </a:moveTo>
                    <a:cubicBezTo>
                      <a:pt x="150776" y="113330"/>
                      <a:pt x="140083" y="130439"/>
                      <a:pt x="140083" y="143271"/>
                    </a:cubicBezTo>
                    <a:cubicBezTo>
                      <a:pt x="140083" y="157172"/>
                      <a:pt x="150776" y="162519"/>
                      <a:pt x="164678" y="155034"/>
                    </a:cubicBezTo>
                    <a:cubicBezTo>
                      <a:pt x="178579" y="148618"/>
                      <a:pt x="189272" y="131508"/>
                      <a:pt x="189272" y="118676"/>
                    </a:cubicBezTo>
                    <a:cubicBezTo>
                      <a:pt x="189272" y="105844"/>
                      <a:pt x="177510" y="100497"/>
                      <a:pt x="164678" y="106913"/>
                    </a:cubicBezTo>
                    <a:close/>
                    <a:moveTo>
                      <a:pt x="164678" y="245927"/>
                    </a:moveTo>
                    <a:cubicBezTo>
                      <a:pt x="150776" y="252343"/>
                      <a:pt x="140083" y="269453"/>
                      <a:pt x="140083" y="282285"/>
                    </a:cubicBezTo>
                    <a:cubicBezTo>
                      <a:pt x="140083" y="296186"/>
                      <a:pt x="150776" y="301533"/>
                      <a:pt x="164678" y="294048"/>
                    </a:cubicBezTo>
                    <a:cubicBezTo>
                      <a:pt x="178579" y="287631"/>
                      <a:pt x="189272" y="270522"/>
                      <a:pt x="189272" y="257690"/>
                    </a:cubicBezTo>
                    <a:cubicBezTo>
                      <a:pt x="188203" y="244858"/>
                      <a:pt x="177510" y="239511"/>
                      <a:pt x="164678" y="245927"/>
                    </a:cubicBezTo>
                    <a:close/>
                    <a:moveTo>
                      <a:pt x="164678" y="176420"/>
                    </a:moveTo>
                    <a:cubicBezTo>
                      <a:pt x="150776" y="182836"/>
                      <a:pt x="140083" y="199946"/>
                      <a:pt x="140083" y="212778"/>
                    </a:cubicBezTo>
                    <a:cubicBezTo>
                      <a:pt x="140083" y="226679"/>
                      <a:pt x="150776" y="232026"/>
                      <a:pt x="164678" y="224541"/>
                    </a:cubicBezTo>
                    <a:cubicBezTo>
                      <a:pt x="178579" y="218124"/>
                      <a:pt x="189272" y="201015"/>
                      <a:pt x="189272" y="188183"/>
                    </a:cubicBezTo>
                    <a:cubicBezTo>
                      <a:pt x="188203" y="175351"/>
                      <a:pt x="177510" y="170004"/>
                      <a:pt x="164678" y="176420"/>
                    </a:cubicBezTo>
                    <a:close/>
                    <a:moveTo>
                      <a:pt x="234185" y="72695"/>
                    </a:moveTo>
                    <a:cubicBezTo>
                      <a:pt x="220283" y="79111"/>
                      <a:pt x="209590" y="96220"/>
                      <a:pt x="209590" y="109052"/>
                    </a:cubicBezTo>
                    <a:cubicBezTo>
                      <a:pt x="209590" y="122953"/>
                      <a:pt x="220283" y="128300"/>
                      <a:pt x="234185" y="120815"/>
                    </a:cubicBezTo>
                    <a:cubicBezTo>
                      <a:pt x="248086" y="114399"/>
                      <a:pt x="258779" y="97289"/>
                      <a:pt x="258779" y="84457"/>
                    </a:cubicBezTo>
                    <a:cubicBezTo>
                      <a:pt x="258779" y="70556"/>
                      <a:pt x="247017" y="65209"/>
                      <a:pt x="234185" y="72695"/>
                    </a:cubicBezTo>
                    <a:close/>
                    <a:moveTo>
                      <a:pt x="234185" y="51308"/>
                    </a:moveTo>
                    <a:cubicBezTo>
                      <a:pt x="248086" y="44892"/>
                      <a:pt x="258779" y="27782"/>
                      <a:pt x="258779" y="14950"/>
                    </a:cubicBezTo>
                    <a:cubicBezTo>
                      <a:pt x="258779" y="2118"/>
                      <a:pt x="248086" y="-4298"/>
                      <a:pt x="234185" y="3188"/>
                    </a:cubicBezTo>
                    <a:cubicBezTo>
                      <a:pt x="220283" y="9604"/>
                      <a:pt x="209590" y="26713"/>
                      <a:pt x="209590" y="39545"/>
                    </a:cubicBezTo>
                    <a:cubicBezTo>
                      <a:pt x="209590" y="52377"/>
                      <a:pt x="220283" y="57724"/>
                      <a:pt x="234185" y="51308"/>
                    </a:cubicBezTo>
                    <a:close/>
                    <a:moveTo>
                      <a:pt x="234185" y="142202"/>
                    </a:moveTo>
                    <a:cubicBezTo>
                      <a:pt x="220283" y="148618"/>
                      <a:pt x="209590" y="165727"/>
                      <a:pt x="209590" y="178559"/>
                    </a:cubicBezTo>
                    <a:cubicBezTo>
                      <a:pt x="209590" y="192460"/>
                      <a:pt x="220283" y="197807"/>
                      <a:pt x="234185" y="190322"/>
                    </a:cubicBezTo>
                    <a:cubicBezTo>
                      <a:pt x="248086" y="183906"/>
                      <a:pt x="258779" y="166796"/>
                      <a:pt x="258779" y="153964"/>
                    </a:cubicBezTo>
                    <a:cubicBezTo>
                      <a:pt x="258779" y="141132"/>
                      <a:pt x="247017" y="134716"/>
                      <a:pt x="234185" y="142202"/>
                    </a:cubicBezTo>
                    <a:close/>
                    <a:moveTo>
                      <a:pt x="234185" y="211709"/>
                    </a:moveTo>
                    <a:cubicBezTo>
                      <a:pt x="220283" y="218124"/>
                      <a:pt x="209590" y="235234"/>
                      <a:pt x="209590" y="248066"/>
                    </a:cubicBezTo>
                    <a:cubicBezTo>
                      <a:pt x="209590" y="261967"/>
                      <a:pt x="220283" y="267314"/>
                      <a:pt x="234185" y="259829"/>
                    </a:cubicBezTo>
                    <a:cubicBezTo>
                      <a:pt x="248086" y="253413"/>
                      <a:pt x="258779" y="236303"/>
                      <a:pt x="258779" y="223471"/>
                    </a:cubicBezTo>
                    <a:cubicBezTo>
                      <a:pt x="258779" y="210639"/>
                      <a:pt x="247017" y="205292"/>
                      <a:pt x="234185" y="211709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06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F0502020204030204"/>
                  <a:ea typeface="阿里巴巴普惠体 2.0 55 Regular"/>
                  <a:cs typeface="+mn-cs"/>
                </a:endParaRPr>
              </a:p>
            </p:txBody>
          </p:sp>
        </p:grpSp>
        <p:grpSp>
          <p:nvGrpSpPr>
            <p:cNvPr id="53" name="图形 4">
              <a:extLst>
                <a:ext uri="{FF2B5EF4-FFF2-40B4-BE49-F238E27FC236}">
                  <a16:creationId xmlns:a16="http://schemas.microsoft.com/office/drawing/2014/main" id="{43839D2F-1C05-4E3A-AB9A-1B92CF4DDFE5}"/>
                </a:ext>
              </a:extLst>
            </p:cNvPr>
            <p:cNvGrpSpPr/>
            <p:nvPr/>
          </p:nvGrpSpPr>
          <p:grpSpPr>
            <a:xfrm>
              <a:off x="11521200" y="1889271"/>
              <a:ext cx="783058" cy="783057"/>
              <a:chOff x="10716314" y="2429873"/>
              <a:chExt cx="741051" cy="741050"/>
            </a:xfrm>
          </p:grpSpPr>
          <p:sp>
            <p:nvSpPr>
              <p:cNvPr id="134" name="任意多边形: 形状 133">
                <a:extLst>
                  <a:ext uri="{FF2B5EF4-FFF2-40B4-BE49-F238E27FC236}">
                    <a16:creationId xmlns:a16="http://schemas.microsoft.com/office/drawing/2014/main" id="{72138303-21B3-483F-8D15-058A8F4855C1}"/>
                  </a:ext>
                </a:extLst>
              </p:cNvPr>
              <p:cNvSpPr/>
              <p:nvPr/>
            </p:nvSpPr>
            <p:spPr>
              <a:xfrm>
                <a:off x="10716314" y="2429873"/>
                <a:ext cx="741050" cy="371060"/>
              </a:xfrm>
              <a:custGeom>
                <a:avLst/>
                <a:gdLst>
                  <a:gd name="connsiteX0" fmla="*/ 741051 w 741050"/>
                  <a:gd name="connsiteY0" fmla="*/ 184995 h 371060"/>
                  <a:gd name="connsiteX1" fmla="*/ 371060 w 741050"/>
                  <a:gd name="connsiteY1" fmla="*/ 371060 h 371060"/>
                  <a:gd name="connsiteX2" fmla="*/ 0 w 741050"/>
                  <a:gd name="connsiteY2" fmla="*/ 184995 h 371060"/>
                  <a:gd name="connsiteX3" fmla="*/ 371060 w 741050"/>
                  <a:gd name="connsiteY3" fmla="*/ 0 h 3710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41050" h="371060">
                    <a:moveTo>
                      <a:pt x="741051" y="184995"/>
                    </a:moveTo>
                    <a:lnTo>
                      <a:pt x="371060" y="371060"/>
                    </a:lnTo>
                    <a:lnTo>
                      <a:pt x="0" y="184995"/>
                    </a:lnTo>
                    <a:lnTo>
                      <a:pt x="371060" y="0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1">
                      <a:lumMod val="10000"/>
                      <a:lumOff val="90000"/>
                    </a:schemeClr>
                  </a:gs>
                  <a:gs pos="98000">
                    <a:schemeClr val="accent1">
                      <a:lumMod val="10000"/>
                      <a:lumOff val="90000"/>
                    </a:schemeClr>
                  </a:gs>
                </a:gsLst>
              </a:gradFill>
              <a:ln w="106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F0502020204030204"/>
                  <a:ea typeface="阿里巴巴普惠体 2.0 55 Regular"/>
                  <a:cs typeface="+mn-cs"/>
                </a:endParaRPr>
              </a:p>
            </p:txBody>
          </p:sp>
          <p:sp>
            <p:nvSpPr>
              <p:cNvPr id="135" name="任意多边形: 形状 134">
                <a:extLst>
                  <a:ext uri="{FF2B5EF4-FFF2-40B4-BE49-F238E27FC236}">
                    <a16:creationId xmlns:a16="http://schemas.microsoft.com/office/drawing/2014/main" id="{E98EDB6A-819B-4BD3-AD87-3C56C7C05FE9}"/>
                  </a:ext>
                </a:extLst>
              </p:cNvPr>
              <p:cNvSpPr/>
              <p:nvPr/>
            </p:nvSpPr>
            <p:spPr>
              <a:xfrm>
                <a:off x="11087375" y="2614868"/>
                <a:ext cx="369990" cy="556055"/>
              </a:xfrm>
              <a:custGeom>
                <a:avLst/>
                <a:gdLst>
                  <a:gd name="connsiteX0" fmla="*/ 369991 w 369990"/>
                  <a:gd name="connsiteY0" fmla="*/ 371060 h 556055"/>
                  <a:gd name="connsiteX1" fmla="*/ 0 w 369990"/>
                  <a:gd name="connsiteY1" fmla="*/ 556056 h 556055"/>
                  <a:gd name="connsiteX2" fmla="*/ 0 w 369990"/>
                  <a:gd name="connsiteY2" fmla="*/ 186065 h 556055"/>
                  <a:gd name="connsiteX3" fmla="*/ 369991 w 369990"/>
                  <a:gd name="connsiteY3" fmla="*/ 0 h 5560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69990" h="556055">
                    <a:moveTo>
                      <a:pt x="369991" y="371060"/>
                    </a:moveTo>
                    <a:lnTo>
                      <a:pt x="0" y="556056"/>
                    </a:lnTo>
                    <a:lnTo>
                      <a:pt x="0" y="186065"/>
                    </a:lnTo>
                    <a:lnTo>
                      <a:pt x="369991" y="0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1">
                      <a:lumMod val="20000"/>
                      <a:lumOff val="80000"/>
                    </a:schemeClr>
                  </a:gs>
                  <a:gs pos="98000">
                    <a:schemeClr val="accent1">
                      <a:lumMod val="0"/>
                      <a:lumOff val="100000"/>
                    </a:schemeClr>
                  </a:gs>
                </a:gsLst>
              </a:gradFill>
              <a:ln w="106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F0502020204030204"/>
                  <a:ea typeface="阿里巴巴普惠体 2.0 55 Regular"/>
                  <a:cs typeface="+mn-cs"/>
                </a:endParaRPr>
              </a:p>
            </p:txBody>
          </p:sp>
          <p:sp>
            <p:nvSpPr>
              <p:cNvPr id="136" name="任意多边形: 形状 135">
                <a:extLst>
                  <a:ext uri="{FF2B5EF4-FFF2-40B4-BE49-F238E27FC236}">
                    <a16:creationId xmlns:a16="http://schemas.microsoft.com/office/drawing/2014/main" id="{41D74F9F-844B-445A-824C-53CBCACC096F}"/>
                  </a:ext>
                </a:extLst>
              </p:cNvPr>
              <p:cNvSpPr/>
              <p:nvPr/>
            </p:nvSpPr>
            <p:spPr>
              <a:xfrm>
                <a:off x="11179338" y="2753882"/>
                <a:ext cx="186065" cy="278027"/>
              </a:xfrm>
              <a:custGeom>
                <a:avLst/>
                <a:gdLst>
                  <a:gd name="connsiteX0" fmla="*/ 186065 w 186065"/>
                  <a:gd name="connsiteY0" fmla="*/ 186065 h 278027"/>
                  <a:gd name="connsiteX1" fmla="*/ 0 w 186065"/>
                  <a:gd name="connsiteY1" fmla="*/ 278028 h 278027"/>
                  <a:gd name="connsiteX2" fmla="*/ 0 w 186065"/>
                  <a:gd name="connsiteY2" fmla="*/ 93032 h 278027"/>
                  <a:gd name="connsiteX3" fmla="*/ 186065 w 186065"/>
                  <a:gd name="connsiteY3" fmla="*/ 0 h 2780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86065" h="278027">
                    <a:moveTo>
                      <a:pt x="186065" y="186065"/>
                    </a:moveTo>
                    <a:lnTo>
                      <a:pt x="0" y="278028"/>
                    </a:lnTo>
                    <a:lnTo>
                      <a:pt x="0" y="93032"/>
                    </a:lnTo>
                    <a:lnTo>
                      <a:pt x="186065" y="0"/>
                    </a:ln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 w="106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F0502020204030204"/>
                  <a:ea typeface="阿里巴巴普惠体 2.0 55 Regular"/>
                  <a:cs typeface="+mn-cs"/>
                </a:endParaRPr>
              </a:p>
            </p:txBody>
          </p:sp>
          <p:sp>
            <p:nvSpPr>
              <p:cNvPr id="137" name="任意多边形: 形状 136">
                <a:extLst>
                  <a:ext uri="{FF2B5EF4-FFF2-40B4-BE49-F238E27FC236}">
                    <a16:creationId xmlns:a16="http://schemas.microsoft.com/office/drawing/2014/main" id="{56ECE378-060E-4DEB-B7B9-A69BA31D20FA}"/>
                  </a:ext>
                </a:extLst>
              </p:cNvPr>
              <p:cNvSpPr/>
              <p:nvPr/>
            </p:nvSpPr>
            <p:spPr>
              <a:xfrm>
                <a:off x="10716314" y="2614868"/>
                <a:ext cx="371060" cy="556055"/>
              </a:xfrm>
              <a:custGeom>
                <a:avLst/>
                <a:gdLst>
                  <a:gd name="connsiteX0" fmla="*/ 371060 w 371060"/>
                  <a:gd name="connsiteY0" fmla="*/ 556056 h 556055"/>
                  <a:gd name="connsiteX1" fmla="*/ 0 w 371060"/>
                  <a:gd name="connsiteY1" fmla="*/ 371060 h 556055"/>
                  <a:gd name="connsiteX2" fmla="*/ 0 w 371060"/>
                  <a:gd name="connsiteY2" fmla="*/ 0 h 556055"/>
                  <a:gd name="connsiteX3" fmla="*/ 371060 w 371060"/>
                  <a:gd name="connsiteY3" fmla="*/ 186065 h 5560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71060" h="556055">
                    <a:moveTo>
                      <a:pt x="371060" y="556056"/>
                    </a:moveTo>
                    <a:lnTo>
                      <a:pt x="0" y="371060"/>
                    </a:lnTo>
                    <a:lnTo>
                      <a:pt x="0" y="0"/>
                    </a:lnTo>
                    <a:lnTo>
                      <a:pt x="371060" y="186065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>
                      <a:lumMod val="20000"/>
                      <a:lumOff val="80000"/>
                    </a:schemeClr>
                  </a:gs>
                  <a:gs pos="98000">
                    <a:schemeClr val="accent1">
                      <a:lumMod val="0"/>
                      <a:lumOff val="100000"/>
                    </a:schemeClr>
                  </a:gs>
                </a:gsLst>
                <a:lin ang="5400000" scaled="1"/>
                <a:tileRect/>
              </a:gradFill>
              <a:ln w="106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F0502020204030204"/>
                  <a:ea typeface="阿里巴巴普惠体 2.0 55 Regular"/>
                  <a:cs typeface="+mn-cs"/>
                </a:endParaRPr>
              </a:p>
            </p:txBody>
          </p:sp>
          <p:sp>
            <p:nvSpPr>
              <p:cNvPr id="138" name="任意多边形: 形状 137">
                <a:extLst>
                  <a:ext uri="{FF2B5EF4-FFF2-40B4-BE49-F238E27FC236}">
                    <a16:creationId xmlns:a16="http://schemas.microsoft.com/office/drawing/2014/main" id="{CE0F339F-0936-4B78-9B99-AEF27438E0D0}"/>
                  </a:ext>
                </a:extLst>
              </p:cNvPr>
              <p:cNvSpPr/>
              <p:nvPr/>
            </p:nvSpPr>
            <p:spPr>
              <a:xfrm>
                <a:off x="11179338" y="2753882"/>
                <a:ext cx="186065" cy="186064"/>
              </a:xfrm>
              <a:custGeom>
                <a:avLst/>
                <a:gdLst>
                  <a:gd name="connsiteX0" fmla="*/ 186065 w 186065"/>
                  <a:gd name="connsiteY0" fmla="*/ 186065 h 186064"/>
                  <a:gd name="connsiteX1" fmla="*/ 186065 w 186065"/>
                  <a:gd name="connsiteY1" fmla="*/ 0 h 186064"/>
                  <a:gd name="connsiteX2" fmla="*/ 0 w 186065"/>
                  <a:gd name="connsiteY2" fmla="*/ 93032 h 1860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86065" h="186064">
                    <a:moveTo>
                      <a:pt x="186065" y="186065"/>
                    </a:moveTo>
                    <a:lnTo>
                      <a:pt x="186065" y="0"/>
                    </a:lnTo>
                    <a:lnTo>
                      <a:pt x="0" y="93032"/>
                    </a:lnTo>
                    <a:close/>
                  </a:path>
                </a:pathLst>
              </a:custGeom>
              <a:solidFill>
                <a:schemeClr val="accent1"/>
              </a:solidFill>
              <a:ln w="106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F0502020204030204"/>
                  <a:ea typeface="阿里巴巴普惠体 2.0 55 Regular"/>
                  <a:cs typeface="+mn-cs"/>
                </a:endParaRPr>
              </a:p>
            </p:txBody>
          </p:sp>
          <p:sp>
            <p:nvSpPr>
              <p:cNvPr id="139" name="任意多边形: 形状 138">
                <a:extLst>
                  <a:ext uri="{FF2B5EF4-FFF2-40B4-BE49-F238E27FC236}">
                    <a16:creationId xmlns:a16="http://schemas.microsoft.com/office/drawing/2014/main" id="{808AA2CF-5A0D-4DD6-9812-DDD5A097B08C}"/>
                  </a:ext>
                </a:extLst>
              </p:cNvPr>
              <p:cNvSpPr/>
              <p:nvPr/>
            </p:nvSpPr>
            <p:spPr>
              <a:xfrm>
                <a:off x="10809347" y="2753882"/>
                <a:ext cx="184995" cy="278027"/>
              </a:xfrm>
              <a:custGeom>
                <a:avLst/>
                <a:gdLst>
                  <a:gd name="connsiteX0" fmla="*/ 0 w 184995"/>
                  <a:gd name="connsiteY0" fmla="*/ 186065 h 278027"/>
                  <a:gd name="connsiteX1" fmla="*/ 184995 w 184995"/>
                  <a:gd name="connsiteY1" fmla="*/ 278028 h 278027"/>
                  <a:gd name="connsiteX2" fmla="*/ 184995 w 184995"/>
                  <a:gd name="connsiteY2" fmla="*/ 93032 h 278027"/>
                  <a:gd name="connsiteX3" fmla="*/ 0 w 184995"/>
                  <a:gd name="connsiteY3" fmla="*/ 0 h 2780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84995" h="278027">
                    <a:moveTo>
                      <a:pt x="0" y="186065"/>
                    </a:moveTo>
                    <a:lnTo>
                      <a:pt x="184995" y="278028"/>
                    </a:lnTo>
                    <a:lnTo>
                      <a:pt x="184995" y="9303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 w="106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F0502020204030204"/>
                  <a:ea typeface="阿里巴巴普惠体 2.0 55 Regular"/>
                  <a:cs typeface="+mn-cs"/>
                </a:endParaRPr>
              </a:p>
            </p:txBody>
          </p:sp>
          <p:sp>
            <p:nvSpPr>
              <p:cNvPr id="140" name="任意多边形: 形状 139">
                <a:extLst>
                  <a:ext uri="{FF2B5EF4-FFF2-40B4-BE49-F238E27FC236}">
                    <a16:creationId xmlns:a16="http://schemas.microsoft.com/office/drawing/2014/main" id="{32614390-0BCC-4F45-BDBE-D96D0B8B990B}"/>
                  </a:ext>
                </a:extLst>
              </p:cNvPr>
              <p:cNvSpPr/>
              <p:nvPr/>
            </p:nvSpPr>
            <p:spPr>
              <a:xfrm>
                <a:off x="10809347" y="2753882"/>
                <a:ext cx="184995" cy="186064"/>
              </a:xfrm>
              <a:custGeom>
                <a:avLst/>
                <a:gdLst>
                  <a:gd name="connsiteX0" fmla="*/ 0 w 184995"/>
                  <a:gd name="connsiteY0" fmla="*/ 186065 h 186064"/>
                  <a:gd name="connsiteX1" fmla="*/ 0 w 184995"/>
                  <a:gd name="connsiteY1" fmla="*/ 0 h 186064"/>
                  <a:gd name="connsiteX2" fmla="*/ 184995 w 184995"/>
                  <a:gd name="connsiteY2" fmla="*/ 93032 h 1860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84995" h="186064">
                    <a:moveTo>
                      <a:pt x="0" y="186065"/>
                    </a:moveTo>
                    <a:lnTo>
                      <a:pt x="0" y="0"/>
                    </a:lnTo>
                    <a:lnTo>
                      <a:pt x="184995" y="93032"/>
                    </a:lnTo>
                    <a:close/>
                  </a:path>
                </a:pathLst>
              </a:custGeom>
              <a:solidFill>
                <a:schemeClr val="accent1"/>
              </a:solidFill>
              <a:ln w="106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F0502020204030204"/>
                  <a:ea typeface="阿里巴巴普惠体 2.0 55 Regular"/>
                  <a:cs typeface="+mn-cs"/>
                </a:endParaRPr>
              </a:p>
            </p:txBody>
          </p:sp>
        </p:grpSp>
        <p:grpSp>
          <p:nvGrpSpPr>
            <p:cNvPr id="54" name="图形 4">
              <a:extLst>
                <a:ext uri="{FF2B5EF4-FFF2-40B4-BE49-F238E27FC236}">
                  <a16:creationId xmlns:a16="http://schemas.microsoft.com/office/drawing/2014/main" id="{F1A6CA85-CFC3-406F-BAFB-5E011FDAA44E}"/>
                </a:ext>
              </a:extLst>
            </p:cNvPr>
            <p:cNvGrpSpPr/>
            <p:nvPr/>
          </p:nvGrpSpPr>
          <p:grpSpPr>
            <a:xfrm>
              <a:off x="10821759" y="4089856"/>
              <a:ext cx="784187" cy="783057"/>
              <a:chOff x="10054394" y="4238123"/>
              <a:chExt cx="742120" cy="741050"/>
            </a:xfrm>
          </p:grpSpPr>
          <p:sp>
            <p:nvSpPr>
              <p:cNvPr id="127" name="任意多边形: 形状 126">
                <a:extLst>
                  <a:ext uri="{FF2B5EF4-FFF2-40B4-BE49-F238E27FC236}">
                    <a16:creationId xmlns:a16="http://schemas.microsoft.com/office/drawing/2014/main" id="{7D87ACBE-D4DD-4D01-B759-55C9887CB528}"/>
                  </a:ext>
                </a:extLst>
              </p:cNvPr>
              <p:cNvSpPr/>
              <p:nvPr/>
            </p:nvSpPr>
            <p:spPr>
              <a:xfrm>
                <a:off x="10054394" y="4238123"/>
                <a:ext cx="742120" cy="369990"/>
              </a:xfrm>
              <a:custGeom>
                <a:avLst/>
                <a:gdLst>
                  <a:gd name="connsiteX0" fmla="*/ 742121 w 742120"/>
                  <a:gd name="connsiteY0" fmla="*/ 184995 h 369990"/>
                  <a:gd name="connsiteX1" fmla="*/ 371060 w 742120"/>
                  <a:gd name="connsiteY1" fmla="*/ 369991 h 369990"/>
                  <a:gd name="connsiteX2" fmla="*/ 0 w 742120"/>
                  <a:gd name="connsiteY2" fmla="*/ 184995 h 369990"/>
                  <a:gd name="connsiteX3" fmla="*/ 371060 w 742120"/>
                  <a:gd name="connsiteY3" fmla="*/ 0 h 3699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42120" h="369990">
                    <a:moveTo>
                      <a:pt x="742121" y="184995"/>
                    </a:moveTo>
                    <a:lnTo>
                      <a:pt x="371060" y="369991"/>
                    </a:lnTo>
                    <a:lnTo>
                      <a:pt x="0" y="184995"/>
                    </a:lnTo>
                    <a:lnTo>
                      <a:pt x="371060" y="0"/>
                    </a:ln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 w="106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F0502020204030204"/>
                  <a:ea typeface="阿里巴巴普惠体 2.0 55 Regular"/>
                  <a:cs typeface="+mn-cs"/>
                </a:endParaRPr>
              </a:p>
            </p:txBody>
          </p:sp>
          <p:sp>
            <p:nvSpPr>
              <p:cNvPr id="128" name="任意多边形: 形状 127">
                <a:extLst>
                  <a:ext uri="{FF2B5EF4-FFF2-40B4-BE49-F238E27FC236}">
                    <a16:creationId xmlns:a16="http://schemas.microsoft.com/office/drawing/2014/main" id="{65245A32-1BEE-4E28-8FB0-9C35E4805410}"/>
                  </a:ext>
                </a:extLst>
              </p:cNvPr>
              <p:cNvSpPr/>
              <p:nvPr/>
            </p:nvSpPr>
            <p:spPr>
              <a:xfrm>
                <a:off x="10425454" y="4423118"/>
                <a:ext cx="371060" cy="556055"/>
              </a:xfrm>
              <a:custGeom>
                <a:avLst/>
                <a:gdLst>
                  <a:gd name="connsiteX0" fmla="*/ 371060 w 371060"/>
                  <a:gd name="connsiteY0" fmla="*/ 369991 h 556055"/>
                  <a:gd name="connsiteX1" fmla="*/ 0 w 371060"/>
                  <a:gd name="connsiteY1" fmla="*/ 556056 h 556055"/>
                  <a:gd name="connsiteX2" fmla="*/ 0 w 371060"/>
                  <a:gd name="connsiteY2" fmla="*/ 184996 h 556055"/>
                  <a:gd name="connsiteX3" fmla="*/ 371060 w 371060"/>
                  <a:gd name="connsiteY3" fmla="*/ 0 h 5560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71060" h="556055">
                    <a:moveTo>
                      <a:pt x="371060" y="369991"/>
                    </a:moveTo>
                    <a:lnTo>
                      <a:pt x="0" y="556056"/>
                    </a:lnTo>
                    <a:lnTo>
                      <a:pt x="0" y="184996"/>
                    </a:lnTo>
                    <a:lnTo>
                      <a:pt x="371060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lumMod val="90000"/>
                      <a:lumOff val="10000"/>
                    </a:schemeClr>
                  </a:gs>
                </a:gsLst>
                <a:lin ang="8100000" scaled="1"/>
                <a:tileRect/>
              </a:gradFill>
              <a:ln w="106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F0502020204030204"/>
                  <a:ea typeface="阿里巴巴普惠体 2.0 55 Regular"/>
                  <a:cs typeface="+mn-cs"/>
                </a:endParaRPr>
              </a:p>
            </p:txBody>
          </p:sp>
          <p:sp>
            <p:nvSpPr>
              <p:cNvPr id="129" name="任意多边形: 形状 128">
                <a:extLst>
                  <a:ext uri="{FF2B5EF4-FFF2-40B4-BE49-F238E27FC236}">
                    <a16:creationId xmlns:a16="http://schemas.microsoft.com/office/drawing/2014/main" id="{DC9894E3-CB2A-4EB6-A105-E4B747646B5E}"/>
                  </a:ext>
                </a:extLst>
              </p:cNvPr>
              <p:cNvSpPr/>
              <p:nvPr/>
            </p:nvSpPr>
            <p:spPr>
              <a:xfrm>
                <a:off x="10518487" y="4562132"/>
                <a:ext cx="184995" cy="278027"/>
              </a:xfrm>
              <a:custGeom>
                <a:avLst/>
                <a:gdLst>
                  <a:gd name="connsiteX0" fmla="*/ 184995 w 184995"/>
                  <a:gd name="connsiteY0" fmla="*/ 184996 h 278027"/>
                  <a:gd name="connsiteX1" fmla="*/ 0 w 184995"/>
                  <a:gd name="connsiteY1" fmla="*/ 278028 h 278027"/>
                  <a:gd name="connsiteX2" fmla="*/ 0 w 184995"/>
                  <a:gd name="connsiteY2" fmla="*/ 91963 h 278027"/>
                  <a:gd name="connsiteX3" fmla="*/ 184995 w 184995"/>
                  <a:gd name="connsiteY3" fmla="*/ 0 h 2780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84995" h="278027">
                    <a:moveTo>
                      <a:pt x="184995" y="184996"/>
                    </a:moveTo>
                    <a:lnTo>
                      <a:pt x="0" y="278028"/>
                    </a:lnTo>
                    <a:lnTo>
                      <a:pt x="0" y="91963"/>
                    </a:lnTo>
                    <a:lnTo>
                      <a:pt x="184995" y="0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106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F0502020204030204"/>
                  <a:ea typeface="阿里巴巴普惠体 2.0 55 Regular"/>
                  <a:cs typeface="+mn-cs"/>
                </a:endParaRPr>
              </a:p>
            </p:txBody>
          </p:sp>
          <p:sp>
            <p:nvSpPr>
              <p:cNvPr id="130" name="任意多边形: 形状 129">
                <a:extLst>
                  <a:ext uri="{FF2B5EF4-FFF2-40B4-BE49-F238E27FC236}">
                    <a16:creationId xmlns:a16="http://schemas.microsoft.com/office/drawing/2014/main" id="{BB156841-6C47-4A66-939E-2E90824756D7}"/>
                  </a:ext>
                </a:extLst>
              </p:cNvPr>
              <p:cNvSpPr/>
              <p:nvPr/>
            </p:nvSpPr>
            <p:spPr>
              <a:xfrm>
                <a:off x="10054394" y="4423118"/>
                <a:ext cx="371060" cy="556055"/>
              </a:xfrm>
              <a:custGeom>
                <a:avLst/>
                <a:gdLst>
                  <a:gd name="connsiteX0" fmla="*/ 371060 w 371060"/>
                  <a:gd name="connsiteY0" fmla="*/ 556056 h 556055"/>
                  <a:gd name="connsiteX1" fmla="*/ 0 w 371060"/>
                  <a:gd name="connsiteY1" fmla="*/ 369991 h 556055"/>
                  <a:gd name="connsiteX2" fmla="*/ 0 w 371060"/>
                  <a:gd name="connsiteY2" fmla="*/ 0 h 556055"/>
                  <a:gd name="connsiteX3" fmla="*/ 371060 w 371060"/>
                  <a:gd name="connsiteY3" fmla="*/ 184996 h 5560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71060" h="556055">
                    <a:moveTo>
                      <a:pt x="371060" y="556056"/>
                    </a:moveTo>
                    <a:lnTo>
                      <a:pt x="0" y="369991"/>
                    </a:lnTo>
                    <a:lnTo>
                      <a:pt x="0" y="0"/>
                    </a:lnTo>
                    <a:lnTo>
                      <a:pt x="371060" y="184996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lumMod val="90000"/>
                      <a:lumOff val="10000"/>
                    </a:schemeClr>
                  </a:gs>
                </a:gsLst>
                <a:lin ang="5400000" scaled="1"/>
                <a:tileRect/>
              </a:gradFill>
              <a:ln w="106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F0502020204030204"/>
                  <a:ea typeface="阿里巴巴普惠体 2.0 55 Regular"/>
                  <a:cs typeface="+mn-cs"/>
                </a:endParaRPr>
              </a:p>
            </p:txBody>
          </p:sp>
          <p:sp>
            <p:nvSpPr>
              <p:cNvPr id="131" name="任意多边形: 形状 130">
                <a:extLst>
                  <a:ext uri="{FF2B5EF4-FFF2-40B4-BE49-F238E27FC236}">
                    <a16:creationId xmlns:a16="http://schemas.microsoft.com/office/drawing/2014/main" id="{5EDFCBF9-351D-43F8-8782-4914D8641DD6}"/>
                  </a:ext>
                </a:extLst>
              </p:cNvPr>
              <p:cNvSpPr/>
              <p:nvPr/>
            </p:nvSpPr>
            <p:spPr>
              <a:xfrm>
                <a:off x="10518487" y="4562132"/>
                <a:ext cx="184995" cy="184995"/>
              </a:xfrm>
              <a:custGeom>
                <a:avLst/>
                <a:gdLst>
                  <a:gd name="connsiteX0" fmla="*/ 184995 w 184995"/>
                  <a:gd name="connsiteY0" fmla="*/ 184996 h 184995"/>
                  <a:gd name="connsiteX1" fmla="*/ 184995 w 184995"/>
                  <a:gd name="connsiteY1" fmla="*/ 0 h 184995"/>
                  <a:gd name="connsiteX2" fmla="*/ 0 w 184995"/>
                  <a:gd name="connsiteY2" fmla="*/ 91963 h 1849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84995" h="184995">
                    <a:moveTo>
                      <a:pt x="184995" y="184996"/>
                    </a:moveTo>
                    <a:lnTo>
                      <a:pt x="184995" y="0"/>
                    </a:lnTo>
                    <a:lnTo>
                      <a:pt x="0" y="91963"/>
                    </a:ln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 w="106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F0502020204030204"/>
                  <a:ea typeface="阿里巴巴普惠体 2.0 55 Regular"/>
                  <a:cs typeface="+mn-cs"/>
                </a:endParaRPr>
              </a:p>
            </p:txBody>
          </p:sp>
          <p:sp>
            <p:nvSpPr>
              <p:cNvPr id="132" name="任意多边形: 形状 131">
                <a:extLst>
                  <a:ext uri="{FF2B5EF4-FFF2-40B4-BE49-F238E27FC236}">
                    <a16:creationId xmlns:a16="http://schemas.microsoft.com/office/drawing/2014/main" id="{E7E21342-027D-492D-AF78-D939A583A31B}"/>
                  </a:ext>
                </a:extLst>
              </p:cNvPr>
              <p:cNvSpPr/>
              <p:nvPr/>
            </p:nvSpPr>
            <p:spPr>
              <a:xfrm>
                <a:off x="10147427" y="4562132"/>
                <a:ext cx="184995" cy="278027"/>
              </a:xfrm>
              <a:custGeom>
                <a:avLst/>
                <a:gdLst>
                  <a:gd name="connsiteX0" fmla="*/ 0 w 184995"/>
                  <a:gd name="connsiteY0" fmla="*/ 184996 h 278027"/>
                  <a:gd name="connsiteX1" fmla="*/ 184995 w 184995"/>
                  <a:gd name="connsiteY1" fmla="*/ 278028 h 278027"/>
                  <a:gd name="connsiteX2" fmla="*/ 184995 w 184995"/>
                  <a:gd name="connsiteY2" fmla="*/ 91963 h 278027"/>
                  <a:gd name="connsiteX3" fmla="*/ 0 w 184995"/>
                  <a:gd name="connsiteY3" fmla="*/ 0 h 2780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84995" h="278027">
                    <a:moveTo>
                      <a:pt x="0" y="184996"/>
                    </a:moveTo>
                    <a:lnTo>
                      <a:pt x="184995" y="278028"/>
                    </a:lnTo>
                    <a:lnTo>
                      <a:pt x="184995" y="9196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106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F0502020204030204"/>
                  <a:ea typeface="阿里巴巴普惠体 2.0 55 Regular"/>
                  <a:cs typeface="+mn-cs"/>
                </a:endParaRPr>
              </a:p>
            </p:txBody>
          </p:sp>
          <p:sp>
            <p:nvSpPr>
              <p:cNvPr id="133" name="任意多边形: 形状 132">
                <a:extLst>
                  <a:ext uri="{FF2B5EF4-FFF2-40B4-BE49-F238E27FC236}">
                    <a16:creationId xmlns:a16="http://schemas.microsoft.com/office/drawing/2014/main" id="{4FEB3931-5F77-46BD-B588-50BBBE41641A}"/>
                  </a:ext>
                </a:extLst>
              </p:cNvPr>
              <p:cNvSpPr/>
              <p:nvPr/>
            </p:nvSpPr>
            <p:spPr>
              <a:xfrm>
                <a:off x="10147427" y="4562132"/>
                <a:ext cx="184995" cy="184995"/>
              </a:xfrm>
              <a:custGeom>
                <a:avLst/>
                <a:gdLst>
                  <a:gd name="connsiteX0" fmla="*/ 0 w 184995"/>
                  <a:gd name="connsiteY0" fmla="*/ 184996 h 184995"/>
                  <a:gd name="connsiteX1" fmla="*/ 0 w 184995"/>
                  <a:gd name="connsiteY1" fmla="*/ 0 h 184995"/>
                  <a:gd name="connsiteX2" fmla="*/ 184995 w 184995"/>
                  <a:gd name="connsiteY2" fmla="*/ 91963 h 1849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84995" h="184995">
                    <a:moveTo>
                      <a:pt x="0" y="184996"/>
                    </a:moveTo>
                    <a:lnTo>
                      <a:pt x="0" y="0"/>
                    </a:lnTo>
                    <a:lnTo>
                      <a:pt x="184995" y="91963"/>
                    </a:ln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 w="106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F0502020204030204"/>
                  <a:ea typeface="阿里巴巴普惠体 2.0 55 Regular"/>
                  <a:cs typeface="+mn-cs"/>
                </a:endParaRPr>
              </a:p>
            </p:txBody>
          </p:sp>
        </p:grpSp>
        <p:grpSp>
          <p:nvGrpSpPr>
            <p:cNvPr id="55" name="图形 4">
              <a:extLst>
                <a:ext uri="{FF2B5EF4-FFF2-40B4-BE49-F238E27FC236}">
                  <a16:creationId xmlns:a16="http://schemas.microsoft.com/office/drawing/2014/main" id="{FC50FB28-0134-4FCD-942F-970A8C98A956}"/>
                </a:ext>
              </a:extLst>
            </p:cNvPr>
            <p:cNvGrpSpPr/>
            <p:nvPr/>
          </p:nvGrpSpPr>
          <p:grpSpPr>
            <a:xfrm>
              <a:off x="10821759" y="3596066"/>
              <a:ext cx="784187" cy="783058"/>
              <a:chOff x="10054394" y="3770822"/>
              <a:chExt cx="742120" cy="741051"/>
            </a:xfrm>
          </p:grpSpPr>
          <p:sp>
            <p:nvSpPr>
              <p:cNvPr id="123" name="任意多边形: 形状 122">
                <a:extLst>
                  <a:ext uri="{FF2B5EF4-FFF2-40B4-BE49-F238E27FC236}">
                    <a16:creationId xmlns:a16="http://schemas.microsoft.com/office/drawing/2014/main" id="{A0347CC0-622D-4E90-8363-4BE564874590}"/>
                  </a:ext>
                </a:extLst>
              </p:cNvPr>
              <p:cNvSpPr/>
              <p:nvPr/>
            </p:nvSpPr>
            <p:spPr>
              <a:xfrm>
                <a:off x="10054394" y="3770822"/>
                <a:ext cx="742120" cy="369990"/>
              </a:xfrm>
              <a:custGeom>
                <a:avLst/>
                <a:gdLst>
                  <a:gd name="connsiteX0" fmla="*/ 742121 w 742120"/>
                  <a:gd name="connsiteY0" fmla="*/ 184996 h 369990"/>
                  <a:gd name="connsiteX1" fmla="*/ 371060 w 742120"/>
                  <a:gd name="connsiteY1" fmla="*/ 369991 h 369990"/>
                  <a:gd name="connsiteX2" fmla="*/ 0 w 742120"/>
                  <a:gd name="connsiteY2" fmla="*/ 184996 h 369990"/>
                  <a:gd name="connsiteX3" fmla="*/ 371060 w 742120"/>
                  <a:gd name="connsiteY3" fmla="*/ 0 h 3699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42120" h="369990">
                    <a:moveTo>
                      <a:pt x="742121" y="184996"/>
                    </a:moveTo>
                    <a:lnTo>
                      <a:pt x="371060" y="369991"/>
                    </a:lnTo>
                    <a:lnTo>
                      <a:pt x="0" y="184996"/>
                    </a:lnTo>
                    <a:lnTo>
                      <a:pt x="371060" y="0"/>
                    </a:lnTo>
                    <a:close/>
                  </a:path>
                </a:pathLst>
              </a:custGeom>
              <a:solidFill>
                <a:schemeClr val="bg1"/>
              </a:solidFill>
              <a:ln w="106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F0502020204030204"/>
                  <a:ea typeface="阿里巴巴普惠体 2.0 55 Regular"/>
                  <a:cs typeface="+mn-cs"/>
                </a:endParaRPr>
              </a:p>
            </p:txBody>
          </p:sp>
          <p:sp>
            <p:nvSpPr>
              <p:cNvPr id="124" name="任意多边形: 形状 123">
                <a:extLst>
                  <a:ext uri="{FF2B5EF4-FFF2-40B4-BE49-F238E27FC236}">
                    <a16:creationId xmlns:a16="http://schemas.microsoft.com/office/drawing/2014/main" id="{5F657C39-E31B-4FA7-8636-9F6A7F5602AD}"/>
                  </a:ext>
                </a:extLst>
              </p:cNvPr>
              <p:cNvSpPr/>
              <p:nvPr/>
            </p:nvSpPr>
            <p:spPr>
              <a:xfrm>
                <a:off x="10425454" y="3955818"/>
                <a:ext cx="371060" cy="556055"/>
              </a:xfrm>
              <a:custGeom>
                <a:avLst/>
                <a:gdLst>
                  <a:gd name="connsiteX0" fmla="*/ 371060 w 371060"/>
                  <a:gd name="connsiteY0" fmla="*/ 371060 h 556055"/>
                  <a:gd name="connsiteX1" fmla="*/ 0 w 371060"/>
                  <a:gd name="connsiteY1" fmla="*/ 556056 h 556055"/>
                  <a:gd name="connsiteX2" fmla="*/ 0 w 371060"/>
                  <a:gd name="connsiteY2" fmla="*/ 184995 h 556055"/>
                  <a:gd name="connsiteX3" fmla="*/ 371060 w 371060"/>
                  <a:gd name="connsiteY3" fmla="*/ 0 h 5560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71060" h="556055">
                    <a:moveTo>
                      <a:pt x="371060" y="371060"/>
                    </a:moveTo>
                    <a:lnTo>
                      <a:pt x="0" y="556056"/>
                    </a:lnTo>
                    <a:lnTo>
                      <a:pt x="0" y="184995"/>
                    </a:lnTo>
                    <a:lnTo>
                      <a:pt x="371060" y="0"/>
                    </a:lnTo>
                    <a:close/>
                  </a:path>
                </a:pathLst>
              </a:custGeom>
              <a:solidFill>
                <a:schemeClr val="bg1"/>
              </a:solidFill>
              <a:ln w="106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F0502020204030204"/>
                  <a:ea typeface="阿里巴巴普惠体 2.0 55 Regular"/>
                  <a:cs typeface="+mn-cs"/>
                </a:endParaRPr>
              </a:p>
            </p:txBody>
          </p:sp>
          <p:sp>
            <p:nvSpPr>
              <p:cNvPr id="125" name="任意多边形: 形状 124">
                <a:extLst>
                  <a:ext uri="{FF2B5EF4-FFF2-40B4-BE49-F238E27FC236}">
                    <a16:creationId xmlns:a16="http://schemas.microsoft.com/office/drawing/2014/main" id="{BF6314ED-FC92-4144-970A-1BB41937D96C}"/>
                  </a:ext>
                </a:extLst>
              </p:cNvPr>
              <p:cNvSpPr/>
              <p:nvPr/>
            </p:nvSpPr>
            <p:spPr>
              <a:xfrm>
                <a:off x="10054394" y="3955818"/>
                <a:ext cx="371060" cy="556055"/>
              </a:xfrm>
              <a:custGeom>
                <a:avLst/>
                <a:gdLst>
                  <a:gd name="connsiteX0" fmla="*/ 371060 w 371060"/>
                  <a:gd name="connsiteY0" fmla="*/ 556056 h 556055"/>
                  <a:gd name="connsiteX1" fmla="*/ 0 w 371060"/>
                  <a:gd name="connsiteY1" fmla="*/ 371060 h 556055"/>
                  <a:gd name="connsiteX2" fmla="*/ 0 w 371060"/>
                  <a:gd name="connsiteY2" fmla="*/ 0 h 556055"/>
                  <a:gd name="connsiteX3" fmla="*/ 371060 w 371060"/>
                  <a:gd name="connsiteY3" fmla="*/ 184995 h 5560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71060" h="556055">
                    <a:moveTo>
                      <a:pt x="371060" y="556056"/>
                    </a:moveTo>
                    <a:lnTo>
                      <a:pt x="0" y="371060"/>
                    </a:lnTo>
                    <a:lnTo>
                      <a:pt x="0" y="0"/>
                    </a:lnTo>
                    <a:lnTo>
                      <a:pt x="371060" y="184995"/>
                    </a:lnTo>
                    <a:close/>
                  </a:path>
                </a:pathLst>
              </a:custGeom>
              <a:solidFill>
                <a:schemeClr val="bg1"/>
              </a:solidFill>
              <a:ln w="106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F0502020204030204"/>
                  <a:ea typeface="阿里巴巴普惠体 2.0 55 Regular"/>
                  <a:cs typeface="+mn-cs"/>
                </a:endParaRPr>
              </a:p>
            </p:txBody>
          </p:sp>
          <p:sp>
            <p:nvSpPr>
              <p:cNvPr id="126" name="任意多边形: 形状 125">
                <a:extLst>
                  <a:ext uri="{FF2B5EF4-FFF2-40B4-BE49-F238E27FC236}">
                    <a16:creationId xmlns:a16="http://schemas.microsoft.com/office/drawing/2014/main" id="{9D24857B-8788-41FF-A0D9-5D88D0CB2053}"/>
                  </a:ext>
                </a:extLst>
              </p:cNvPr>
              <p:cNvSpPr/>
              <p:nvPr/>
            </p:nvSpPr>
            <p:spPr>
              <a:xfrm>
                <a:off x="10054394" y="3955818"/>
                <a:ext cx="742120" cy="556055"/>
              </a:xfrm>
              <a:custGeom>
                <a:avLst/>
                <a:gdLst>
                  <a:gd name="connsiteX0" fmla="*/ 371060 w 742120"/>
                  <a:gd name="connsiteY0" fmla="*/ 184995 h 556055"/>
                  <a:gd name="connsiteX1" fmla="*/ 0 w 742120"/>
                  <a:gd name="connsiteY1" fmla="*/ 0 h 556055"/>
                  <a:gd name="connsiteX2" fmla="*/ 0 w 742120"/>
                  <a:gd name="connsiteY2" fmla="*/ 19248 h 556055"/>
                  <a:gd name="connsiteX3" fmla="*/ 371060 w 742120"/>
                  <a:gd name="connsiteY3" fmla="*/ 204244 h 556055"/>
                  <a:gd name="connsiteX4" fmla="*/ 742121 w 742120"/>
                  <a:gd name="connsiteY4" fmla="*/ 19248 h 556055"/>
                  <a:gd name="connsiteX5" fmla="*/ 742121 w 742120"/>
                  <a:gd name="connsiteY5" fmla="*/ 0 h 556055"/>
                  <a:gd name="connsiteX6" fmla="*/ 371060 w 742120"/>
                  <a:gd name="connsiteY6" fmla="*/ 184995 h 556055"/>
                  <a:gd name="connsiteX7" fmla="*/ 0 w 742120"/>
                  <a:gd name="connsiteY7" fmla="*/ 58814 h 556055"/>
                  <a:gd name="connsiteX8" fmla="*/ 0 w 742120"/>
                  <a:gd name="connsiteY8" fmla="*/ 78062 h 556055"/>
                  <a:gd name="connsiteX9" fmla="*/ 371060 w 742120"/>
                  <a:gd name="connsiteY9" fmla="*/ 263057 h 556055"/>
                  <a:gd name="connsiteX10" fmla="*/ 742121 w 742120"/>
                  <a:gd name="connsiteY10" fmla="*/ 78062 h 556055"/>
                  <a:gd name="connsiteX11" fmla="*/ 742121 w 742120"/>
                  <a:gd name="connsiteY11" fmla="*/ 58814 h 556055"/>
                  <a:gd name="connsiteX12" fmla="*/ 371060 w 742120"/>
                  <a:gd name="connsiteY12" fmla="*/ 243809 h 556055"/>
                  <a:gd name="connsiteX13" fmla="*/ 0 w 742120"/>
                  <a:gd name="connsiteY13" fmla="*/ 58814 h 556055"/>
                  <a:gd name="connsiteX14" fmla="*/ 0 w 742120"/>
                  <a:gd name="connsiteY14" fmla="*/ 117627 h 556055"/>
                  <a:gd name="connsiteX15" fmla="*/ 0 w 742120"/>
                  <a:gd name="connsiteY15" fmla="*/ 136875 h 556055"/>
                  <a:gd name="connsiteX16" fmla="*/ 371060 w 742120"/>
                  <a:gd name="connsiteY16" fmla="*/ 321871 h 556055"/>
                  <a:gd name="connsiteX17" fmla="*/ 742121 w 742120"/>
                  <a:gd name="connsiteY17" fmla="*/ 136875 h 556055"/>
                  <a:gd name="connsiteX18" fmla="*/ 742121 w 742120"/>
                  <a:gd name="connsiteY18" fmla="*/ 117627 h 556055"/>
                  <a:gd name="connsiteX19" fmla="*/ 371060 w 742120"/>
                  <a:gd name="connsiteY19" fmla="*/ 302622 h 556055"/>
                  <a:gd name="connsiteX20" fmla="*/ 0 w 742120"/>
                  <a:gd name="connsiteY20" fmla="*/ 117627 h 556055"/>
                  <a:gd name="connsiteX21" fmla="*/ 0 w 742120"/>
                  <a:gd name="connsiteY21" fmla="*/ 176441 h 556055"/>
                  <a:gd name="connsiteX22" fmla="*/ 0 w 742120"/>
                  <a:gd name="connsiteY22" fmla="*/ 195689 h 556055"/>
                  <a:gd name="connsiteX23" fmla="*/ 371060 w 742120"/>
                  <a:gd name="connsiteY23" fmla="*/ 380684 h 556055"/>
                  <a:gd name="connsiteX24" fmla="*/ 742121 w 742120"/>
                  <a:gd name="connsiteY24" fmla="*/ 195689 h 556055"/>
                  <a:gd name="connsiteX25" fmla="*/ 742121 w 742120"/>
                  <a:gd name="connsiteY25" fmla="*/ 176441 h 556055"/>
                  <a:gd name="connsiteX26" fmla="*/ 371060 w 742120"/>
                  <a:gd name="connsiteY26" fmla="*/ 361436 h 556055"/>
                  <a:gd name="connsiteX27" fmla="*/ 0 w 742120"/>
                  <a:gd name="connsiteY27" fmla="*/ 176441 h 556055"/>
                  <a:gd name="connsiteX28" fmla="*/ 0 w 742120"/>
                  <a:gd name="connsiteY28" fmla="*/ 234185 h 556055"/>
                  <a:gd name="connsiteX29" fmla="*/ 0 w 742120"/>
                  <a:gd name="connsiteY29" fmla="*/ 253433 h 556055"/>
                  <a:gd name="connsiteX30" fmla="*/ 371060 w 742120"/>
                  <a:gd name="connsiteY30" fmla="*/ 438429 h 556055"/>
                  <a:gd name="connsiteX31" fmla="*/ 742121 w 742120"/>
                  <a:gd name="connsiteY31" fmla="*/ 253433 h 556055"/>
                  <a:gd name="connsiteX32" fmla="*/ 742121 w 742120"/>
                  <a:gd name="connsiteY32" fmla="*/ 234185 h 556055"/>
                  <a:gd name="connsiteX33" fmla="*/ 371060 w 742120"/>
                  <a:gd name="connsiteY33" fmla="*/ 419180 h 556055"/>
                  <a:gd name="connsiteX34" fmla="*/ 0 w 742120"/>
                  <a:gd name="connsiteY34" fmla="*/ 234185 h 556055"/>
                  <a:gd name="connsiteX35" fmla="*/ 0 w 742120"/>
                  <a:gd name="connsiteY35" fmla="*/ 292999 h 556055"/>
                  <a:gd name="connsiteX36" fmla="*/ 0 w 742120"/>
                  <a:gd name="connsiteY36" fmla="*/ 312246 h 556055"/>
                  <a:gd name="connsiteX37" fmla="*/ 371060 w 742120"/>
                  <a:gd name="connsiteY37" fmla="*/ 497242 h 556055"/>
                  <a:gd name="connsiteX38" fmla="*/ 742121 w 742120"/>
                  <a:gd name="connsiteY38" fmla="*/ 312246 h 556055"/>
                  <a:gd name="connsiteX39" fmla="*/ 742121 w 742120"/>
                  <a:gd name="connsiteY39" fmla="*/ 292999 h 556055"/>
                  <a:gd name="connsiteX40" fmla="*/ 371060 w 742120"/>
                  <a:gd name="connsiteY40" fmla="*/ 477994 h 556055"/>
                  <a:gd name="connsiteX41" fmla="*/ 0 w 742120"/>
                  <a:gd name="connsiteY41" fmla="*/ 292999 h 556055"/>
                  <a:gd name="connsiteX42" fmla="*/ 0 w 742120"/>
                  <a:gd name="connsiteY42" fmla="*/ 351812 h 556055"/>
                  <a:gd name="connsiteX43" fmla="*/ 0 w 742120"/>
                  <a:gd name="connsiteY43" fmla="*/ 371060 h 556055"/>
                  <a:gd name="connsiteX44" fmla="*/ 371060 w 742120"/>
                  <a:gd name="connsiteY44" fmla="*/ 556056 h 556055"/>
                  <a:gd name="connsiteX45" fmla="*/ 742121 w 742120"/>
                  <a:gd name="connsiteY45" fmla="*/ 371060 h 556055"/>
                  <a:gd name="connsiteX46" fmla="*/ 742121 w 742120"/>
                  <a:gd name="connsiteY46" fmla="*/ 351812 h 556055"/>
                  <a:gd name="connsiteX47" fmla="*/ 371060 w 742120"/>
                  <a:gd name="connsiteY47" fmla="*/ 536807 h 556055"/>
                  <a:gd name="connsiteX48" fmla="*/ 0 w 742120"/>
                  <a:gd name="connsiteY48" fmla="*/ 351812 h 5560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</a:cxnLst>
                <a:rect l="l" t="t" r="r" b="b"/>
                <a:pathLst>
                  <a:path w="742120" h="556055">
                    <a:moveTo>
                      <a:pt x="371060" y="184995"/>
                    </a:moveTo>
                    <a:lnTo>
                      <a:pt x="0" y="0"/>
                    </a:lnTo>
                    <a:lnTo>
                      <a:pt x="0" y="19248"/>
                    </a:lnTo>
                    <a:lnTo>
                      <a:pt x="371060" y="204244"/>
                    </a:lnTo>
                    <a:lnTo>
                      <a:pt x="742121" y="19248"/>
                    </a:lnTo>
                    <a:lnTo>
                      <a:pt x="742121" y="0"/>
                    </a:lnTo>
                    <a:lnTo>
                      <a:pt x="371060" y="184995"/>
                    </a:lnTo>
                    <a:close/>
                    <a:moveTo>
                      <a:pt x="0" y="58814"/>
                    </a:moveTo>
                    <a:lnTo>
                      <a:pt x="0" y="78062"/>
                    </a:lnTo>
                    <a:lnTo>
                      <a:pt x="371060" y="263057"/>
                    </a:lnTo>
                    <a:lnTo>
                      <a:pt x="742121" y="78062"/>
                    </a:lnTo>
                    <a:lnTo>
                      <a:pt x="742121" y="58814"/>
                    </a:lnTo>
                    <a:lnTo>
                      <a:pt x="371060" y="243809"/>
                    </a:lnTo>
                    <a:lnTo>
                      <a:pt x="0" y="58814"/>
                    </a:lnTo>
                    <a:close/>
                    <a:moveTo>
                      <a:pt x="0" y="117627"/>
                    </a:moveTo>
                    <a:lnTo>
                      <a:pt x="0" y="136875"/>
                    </a:lnTo>
                    <a:lnTo>
                      <a:pt x="371060" y="321871"/>
                    </a:lnTo>
                    <a:lnTo>
                      <a:pt x="742121" y="136875"/>
                    </a:lnTo>
                    <a:lnTo>
                      <a:pt x="742121" y="117627"/>
                    </a:lnTo>
                    <a:lnTo>
                      <a:pt x="371060" y="302622"/>
                    </a:lnTo>
                    <a:lnTo>
                      <a:pt x="0" y="117627"/>
                    </a:lnTo>
                    <a:close/>
                    <a:moveTo>
                      <a:pt x="0" y="176441"/>
                    </a:moveTo>
                    <a:lnTo>
                      <a:pt x="0" y="195689"/>
                    </a:lnTo>
                    <a:lnTo>
                      <a:pt x="371060" y="380684"/>
                    </a:lnTo>
                    <a:lnTo>
                      <a:pt x="742121" y="195689"/>
                    </a:lnTo>
                    <a:lnTo>
                      <a:pt x="742121" y="176441"/>
                    </a:lnTo>
                    <a:lnTo>
                      <a:pt x="371060" y="361436"/>
                    </a:lnTo>
                    <a:lnTo>
                      <a:pt x="0" y="176441"/>
                    </a:lnTo>
                    <a:close/>
                    <a:moveTo>
                      <a:pt x="0" y="234185"/>
                    </a:moveTo>
                    <a:lnTo>
                      <a:pt x="0" y="253433"/>
                    </a:lnTo>
                    <a:lnTo>
                      <a:pt x="371060" y="438429"/>
                    </a:lnTo>
                    <a:lnTo>
                      <a:pt x="742121" y="253433"/>
                    </a:lnTo>
                    <a:lnTo>
                      <a:pt x="742121" y="234185"/>
                    </a:lnTo>
                    <a:lnTo>
                      <a:pt x="371060" y="419180"/>
                    </a:lnTo>
                    <a:lnTo>
                      <a:pt x="0" y="234185"/>
                    </a:lnTo>
                    <a:close/>
                    <a:moveTo>
                      <a:pt x="0" y="292999"/>
                    </a:moveTo>
                    <a:lnTo>
                      <a:pt x="0" y="312246"/>
                    </a:lnTo>
                    <a:lnTo>
                      <a:pt x="371060" y="497242"/>
                    </a:lnTo>
                    <a:lnTo>
                      <a:pt x="742121" y="312246"/>
                    </a:lnTo>
                    <a:lnTo>
                      <a:pt x="742121" y="292999"/>
                    </a:lnTo>
                    <a:lnTo>
                      <a:pt x="371060" y="477994"/>
                    </a:lnTo>
                    <a:lnTo>
                      <a:pt x="0" y="292999"/>
                    </a:lnTo>
                    <a:close/>
                    <a:moveTo>
                      <a:pt x="0" y="351812"/>
                    </a:moveTo>
                    <a:lnTo>
                      <a:pt x="0" y="371060"/>
                    </a:lnTo>
                    <a:lnTo>
                      <a:pt x="371060" y="556056"/>
                    </a:lnTo>
                    <a:lnTo>
                      <a:pt x="742121" y="371060"/>
                    </a:lnTo>
                    <a:lnTo>
                      <a:pt x="742121" y="351812"/>
                    </a:lnTo>
                    <a:lnTo>
                      <a:pt x="371060" y="536807"/>
                    </a:lnTo>
                    <a:lnTo>
                      <a:pt x="0" y="351812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106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F0502020204030204"/>
                  <a:ea typeface="阿里巴巴普惠体 2.0 55 Regular"/>
                  <a:cs typeface="+mn-cs"/>
                </a:endParaRPr>
              </a:p>
            </p:txBody>
          </p:sp>
        </p:grpSp>
        <p:grpSp>
          <p:nvGrpSpPr>
            <p:cNvPr id="56" name="图形 4">
              <a:extLst>
                <a:ext uri="{FF2B5EF4-FFF2-40B4-BE49-F238E27FC236}">
                  <a16:creationId xmlns:a16="http://schemas.microsoft.com/office/drawing/2014/main" id="{4309B5BC-37E1-428B-B033-BE9A57771EFD}"/>
                </a:ext>
              </a:extLst>
            </p:cNvPr>
            <p:cNvGrpSpPr/>
            <p:nvPr/>
          </p:nvGrpSpPr>
          <p:grpSpPr>
            <a:xfrm>
              <a:off x="9691807" y="2113568"/>
              <a:ext cx="792097" cy="1812445"/>
              <a:chOff x="8985057" y="2367851"/>
              <a:chExt cx="749605" cy="1715217"/>
            </a:xfrm>
          </p:grpSpPr>
          <p:grpSp>
            <p:nvGrpSpPr>
              <p:cNvPr id="86" name="图形 4">
                <a:extLst>
                  <a:ext uri="{FF2B5EF4-FFF2-40B4-BE49-F238E27FC236}">
                    <a16:creationId xmlns:a16="http://schemas.microsoft.com/office/drawing/2014/main" id="{8D24E0F9-D616-468B-91CC-9EBFD3739957}"/>
                  </a:ext>
                </a:extLst>
              </p:cNvPr>
              <p:cNvGrpSpPr/>
              <p:nvPr/>
            </p:nvGrpSpPr>
            <p:grpSpPr>
              <a:xfrm>
                <a:off x="8985057" y="3342018"/>
                <a:ext cx="741051" cy="741050"/>
                <a:chOff x="8985057" y="3342018"/>
                <a:chExt cx="741051" cy="741050"/>
              </a:xfrm>
            </p:grpSpPr>
            <p:sp>
              <p:nvSpPr>
                <p:cNvPr id="116" name="任意多边形: 形状 115">
                  <a:extLst>
                    <a:ext uri="{FF2B5EF4-FFF2-40B4-BE49-F238E27FC236}">
                      <a16:creationId xmlns:a16="http://schemas.microsoft.com/office/drawing/2014/main" id="{3DCEDE24-A36D-4FF3-99A3-F00B7732A046}"/>
                    </a:ext>
                  </a:extLst>
                </p:cNvPr>
                <p:cNvSpPr/>
                <p:nvPr/>
              </p:nvSpPr>
              <p:spPr>
                <a:xfrm>
                  <a:off x="8985057" y="3342018"/>
                  <a:ext cx="741051" cy="369990"/>
                </a:xfrm>
                <a:custGeom>
                  <a:avLst/>
                  <a:gdLst>
                    <a:gd name="connsiteX0" fmla="*/ 741051 w 741051"/>
                    <a:gd name="connsiteY0" fmla="*/ 184995 h 369990"/>
                    <a:gd name="connsiteX1" fmla="*/ 371060 w 741051"/>
                    <a:gd name="connsiteY1" fmla="*/ 369991 h 369990"/>
                    <a:gd name="connsiteX2" fmla="*/ 0 w 741051"/>
                    <a:gd name="connsiteY2" fmla="*/ 184995 h 369990"/>
                    <a:gd name="connsiteX3" fmla="*/ 371060 w 741051"/>
                    <a:gd name="connsiteY3" fmla="*/ 0 h 3699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41051" h="369990">
                      <a:moveTo>
                        <a:pt x="741051" y="184995"/>
                      </a:moveTo>
                      <a:lnTo>
                        <a:pt x="371060" y="369991"/>
                      </a:lnTo>
                      <a:lnTo>
                        <a:pt x="0" y="184995"/>
                      </a:lnTo>
                      <a:lnTo>
                        <a:pt x="371060" y="0"/>
                      </a:lnTo>
                      <a:close/>
                    </a:path>
                  </a:pathLst>
                </a:custGeom>
                <a:solidFill>
                  <a:schemeClr val="accent1">
                    <a:lumMod val="60000"/>
                    <a:lumOff val="40000"/>
                  </a:schemeClr>
                </a:solidFill>
                <a:ln w="106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F0502020204030204"/>
                    <a:ea typeface="阿里巴巴普惠体 2.0 55 Regular"/>
                    <a:cs typeface="+mn-cs"/>
                  </a:endParaRPr>
                </a:p>
              </p:txBody>
            </p:sp>
            <p:sp>
              <p:nvSpPr>
                <p:cNvPr id="117" name="任意多边形: 形状 116">
                  <a:extLst>
                    <a:ext uri="{FF2B5EF4-FFF2-40B4-BE49-F238E27FC236}">
                      <a16:creationId xmlns:a16="http://schemas.microsoft.com/office/drawing/2014/main" id="{480C7C1A-FD9C-4F6F-856D-6221D6FB2A32}"/>
                    </a:ext>
                  </a:extLst>
                </p:cNvPr>
                <p:cNvSpPr/>
                <p:nvPr/>
              </p:nvSpPr>
              <p:spPr>
                <a:xfrm>
                  <a:off x="9356117" y="3527013"/>
                  <a:ext cx="369991" cy="556055"/>
                </a:xfrm>
                <a:custGeom>
                  <a:avLst/>
                  <a:gdLst>
                    <a:gd name="connsiteX0" fmla="*/ 369991 w 369991"/>
                    <a:gd name="connsiteY0" fmla="*/ 369991 h 556055"/>
                    <a:gd name="connsiteX1" fmla="*/ 0 w 369991"/>
                    <a:gd name="connsiteY1" fmla="*/ 556056 h 556055"/>
                    <a:gd name="connsiteX2" fmla="*/ 0 w 369991"/>
                    <a:gd name="connsiteY2" fmla="*/ 184995 h 556055"/>
                    <a:gd name="connsiteX3" fmla="*/ 369991 w 369991"/>
                    <a:gd name="connsiteY3" fmla="*/ 0 h 5560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69991" h="556055">
                      <a:moveTo>
                        <a:pt x="369991" y="369991"/>
                      </a:moveTo>
                      <a:lnTo>
                        <a:pt x="0" y="556056"/>
                      </a:lnTo>
                      <a:lnTo>
                        <a:pt x="0" y="184995"/>
                      </a:lnTo>
                      <a:lnTo>
                        <a:pt x="369991" y="0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accent1">
                        <a:lumMod val="20000"/>
                        <a:lumOff val="80000"/>
                      </a:schemeClr>
                    </a:gs>
                    <a:gs pos="98000">
                      <a:schemeClr val="accent1">
                        <a:lumMod val="0"/>
                        <a:lumOff val="100000"/>
                      </a:schemeClr>
                    </a:gs>
                  </a:gsLst>
                </a:gradFill>
                <a:ln w="106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F0502020204030204"/>
                    <a:ea typeface="阿里巴巴普惠体 2.0 55 Regular"/>
                    <a:cs typeface="+mn-cs"/>
                  </a:endParaRPr>
                </a:p>
              </p:txBody>
            </p:sp>
            <p:sp>
              <p:nvSpPr>
                <p:cNvPr id="118" name="任意多边形: 形状 117">
                  <a:extLst>
                    <a:ext uri="{FF2B5EF4-FFF2-40B4-BE49-F238E27FC236}">
                      <a16:creationId xmlns:a16="http://schemas.microsoft.com/office/drawing/2014/main" id="{51A3D335-BCA2-409E-84E5-5FF246B3FBB4}"/>
                    </a:ext>
                  </a:extLst>
                </p:cNvPr>
                <p:cNvSpPr/>
                <p:nvPr/>
              </p:nvSpPr>
              <p:spPr>
                <a:xfrm>
                  <a:off x="9448080" y="3666027"/>
                  <a:ext cx="184995" cy="278027"/>
                </a:xfrm>
                <a:custGeom>
                  <a:avLst/>
                  <a:gdLst>
                    <a:gd name="connsiteX0" fmla="*/ 184996 w 184995"/>
                    <a:gd name="connsiteY0" fmla="*/ 184995 h 278027"/>
                    <a:gd name="connsiteX1" fmla="*/ 0 w 184995"/>
                    <a:gd name="connsiteY1" fmla="*/ 278028 h 278027"/>
                    <a:gd name="connsiteX2" fmla="*/ 0 w 184995"/>
                    <a:gd name="connsiteY2" fmla="*/ 91963 h 278027"/>
                    <a:gd name="connsiteX3" fmla="*/ 184996 w 184995"/>
                    <a:gd name="connsiteY3" fmla="*/ 0 h 2780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84995" h="278027">
                      <a:moveTo>
                        <a:pt x="184996" y="184995"/>
                      </a:moveTo>
                      <a:lnTo>
                        <a:pt x="0" y="278028"/>
                      </a:lnTo>
                      <a:lnTo>
                        <a:pt x="0" y="91963"/>
                      </a:lnTo>
                      <a:lnTo>
                        <a:pt x="184996" y="0"/>
                      </a:lnTo>
                      <a:close/>
                    </a:path>
                  </a:pathLst>
                </a:custGeom>
                <a:solidFill>
                  <a:schemeClr val="accent1">
                    <a:lumMod val="40000"/>
                    <a:lumOff val="60000"/>
                  </a:schemeClr>
                </a:solidFill>
                <a:ln w="106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F0502020204030204"/>
                    <a:ea typeface="阿里巴巴普惠体 2.0 55 Regular"/>
                    <a:cs typeface="+mn-cs"/>
                  </a:endParaRPr>
                </a:p>
              </p:txBody>
            </p:sp>
            <p:sp>
              <p:nvSpPr>
                <p:cNvPr id="119" name="任意多边形: 形状 118">
                  <a:extLst>
                    <a:ext uri="{FF2B5EF4-FFF2-40B4-BE49-F238E27FC236}">
                      <a16:creationId xmlns:a16="http://schemas.microsoft.com/office/drawing/2014/main" id="{CB688760-D682-417D-9342-6E695B0702D6}"/>
                    </a:ext>
                  </a:extLst>
                </p:cNvPr>
                <p:cNvSpPr/>
                <p:nvPr/>
              </p:nvSpPr>
              <p:spPr>
                <a:xfrm>
                  <a:off x="8985057" y="3527013"/>
                  <a:ext cx="371060" cy="556055"/>
                </a:xfrm>
                <a:custGeom>
                  <a:avLst/>
                  <a:gdLst>
                    <a:gd name="connsiteX0" fmla="*/ 371060 w 371060"/>
                    <a:gd name="connsiteY0" fmla="*/ 556056 h 556055"/>
                    <a:gd name="connsiteX1" fmla="*/ 0 w 371060"/>
                    <a:gd name="connsiteY1" fmla="*/ 369991 h 556055"/>
                    <a:gd name="connsiteX2" fmla="*/ 0 w 371060"/>
                    <a:gd name="connsiteY2" fmla="*/ 0 h 556055"/>
                    <a:gd name="connsiteX3" fmla="*/ 371060 w 371060"/>
                    <a:gd name="connsiteY3" fmla="*/ 184995 h 5560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71060" h="556055">
                      <a:moveTo>
                        <a:pt x="371060" y="556056"/>
                      </a:moveTo>
                      <a:lnTo>
                        <a:pt x="0" y="369991"/>
                      </a:lnTo>
                      <a:lnTo>
                        <a:pt x="0" y="0"/>
                      </a:lnTo>
                      <a:lnTo>
                        <a:pt x="371060" y="184995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accent1">
                        <a:lumMod val="20000"/>
                        <a:lumOff val="80000"/>
                      </a:schemeClr>
                    </a:gs>
                    <a:gs pos="98000">
                      <a:schemeClr val="accent1">
                        <a:lumMod val="0"/>
                        <a:lumOff val="100000"/>
                      </a:schemeClr>
                    </a:gs>
                  </a:gsLst>
                  <a:lin ang="5400000" scaled="1"/>
                  <a:tileRect/>
                </a:gradFill>
                <a:ln w="106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F0502020204030204"/>
                    <a:ea typeface="阿里巴巴普惠体 2.0 55 Regular"/>
                    <a:cs typeface="+mn-cs"/>
                  </a:endParaRPr>
                </a:p>
              </p:txBody>
            </p:sp>
            <p:sp>
              <p:nvSpPr>
                <p:cNvPr id="120" name="任意多边形: 形状 119">
                  <a:extLst>
                    <a:ext uri="{FF2B5EF4-FFF2-40B4-BE49-F238E27FC236}">
                      <a16:creationId xmlns:a16="http://schemas.microsoft.com/office/drawing/2014/main" id="{BC74F68D-CF32-4FB1-9E2D-2EDA6E1486B1}"/>
                    </a:ext>
                  </a:extLst>
                </p:cNvPr>
                <p:cNvSpPr/>
                <p:nvPr/>
              </p:nvSpPr>
              <p:spPr>
                <a:xfrm>
                  <a:off x="9448080" y="3666027"/>
                  <a:ext cx="184995" cy="184995"/>
                </a:xfrm>
                <a:custGeom>
                  <a:avLst/>
                  <a:gdLst>
                    <a:gd name="connsiteX0" fmla="*/ 184996 w 184995"/>
                    <a:gd name="connsiteY0" fmla="*/ 184995 h 184995"/>
                    <a:gd name="connsiteX1" fmla="*/ 184996 w 184995"/>
                    <a:gd name="connsiteY1" fmla="*/ 0 h 184995"/>
                    <a:gd name="connsiteX2" fmla="*/ 0 w 184995"/>
                    <a:gd name="connsiteY2" fmla="*/ 91963 h 1849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84995" h="184995">
                      <a:moveTo>
                        <a:pt x="184996" y="184995"/>
                      </a:moveTo>
                      <a:lnTo>
                        <a:pt x="184996" y="0"/>
                      </a:lnTo>
                      <a:lnTo>
                        <a:pt x="0" y="91963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106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F0502020204030204"/>
                    <a:ea typeface="阿里巴巴普惠体 2.0 55 Regular"/>
                    <a:cs typeface="+mn-cs"/>
                  </a:endParaRPr>
                </a:p>
              </p:txBody>
            </p:sp>
            <p:sp>
              <p:nvSpPr>
                <p:cNvPr id="121" name="任意多边形: 形状 120">
                  <a:extLst>
                    <a:ext uri="{FF2B5EF4-FFF2-40B4-BE49-F238E27FC236}">
                      <a16:creationId xmlns:a16="http://schemas.microsoft.com/office/drawing/2014/main" id="{1944FD74-F3B2-4323-B7C9-E13349727687}"/>
                    </a:ext>
                  </a:extLst>
                </p:cNvPr>
                <p:cNvSpPr/>
                <p:nvPr/>
              </p:nvSpPr>
              <p:spPr>
                <a:xfrm>
                  <a:off x="9078089" y="3666027"/>
                  <a:ext cx="184995" cy="278027"/>
                </a:xfrm>
                <a:custGeom>
                  <a:avLst/>
                  <a:gdLst>
                    <a:gd name="connsiteX0" fmla="*/ 0 w 184995"/>
                    <a:gd name="connsiteY0" fmla="*/ 184995 h 278027"/>
                    <a:gd name="connsiteX1" fmla="*/ 184996 w 184995"/>
                    <a:gd name="connsiteY1" fmla="*/ 278028 h 278027"/>
                    <a:gd name="connsiteX2" fmla="*/ 184996 w 184995"/>
                    <a:gd name="connsiteY2" fmla="*/ 91963 h 278027"/>
                    <a:gd name="connsiteX3" fmla="*/ 0 w 184995"/>
                    <a:gd name="connsiteY3" fmla="*/ 0 h 2780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84995" h="278027">
                      <a:moveTo>
                        <a:pt x="0" y="184995"/>
                      </a:moveTo>
                      <a:lnTo>
                        <a:pt x="184996" y="278028"/>
                      </a:lnTo>
                      <a:lnTo>
                        <a:pt x="184996" y="9196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accent1">
                    <a:lumMod val="40000"/>
                    <a:lumOff val="60000"/>
                  </a:schemeClr>
                </a:solidFill>
                <a:ln w="106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F0502020204030204"/>
                    <a:ea typeface="阿里巴巴普惠体 2.0 55 Regular"/>
                    <a:cs typeface="+mn-cs"/>
                  </a:endParaRPr>
                </a:p>
              </p:txBody>
            </p:sp>
            <p:sp>
              <p:nvSpPr>
                <p:cNvPr id="122" name="任意多边形: 形状 121">
                  <a:extLst>
                    <a:ext uri="{FF2B5EF4-FFF2-40B4-BE49-F238E27FC236}">
                      <a16:creationId xmlns:a16="http://schemas.microsoft.com/office/drawing/2014/main" id="{48D159D1-E924-4125-AC8F-A4788E3C2D83}"/>
                    </a:ext>
                  </a:extLst>
                </p:cNvPr>
                <p:cNvSpPr/>
                <p:nvPr/>
              </p:nvSpPr>
              <p:spPr>
                <a:xfrm>
                  <a:off x="9078089" y="3666027"/>
                  <a:ext cx="184995" cy="184995"/>
                </a:xfrm>
                <a:custGeom>
                  <a:avLst/>
                  <a:gdLst>
                    <a:gd name="connsiteX0" fmla="*/ 0 w 184995"/>
                    <a:gd name="connsiteY0" fmla="*/ 184995 h 184995"/>
                    <a:gd name="connsiteX1" fmla="*/ 0 w 184995"/>
                    <a:gd name="connsiteY1" fmla="*/ 0 h 184995"/>
                    <a:gd name="connsiteX2" fmla="*/ 184996 w 184995"/>
                    <a:gd name="connsiteY2" fmla="*/ 91963 h 1849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84995" h="184995">
                      <a:moveTo>
                        <a:pt x="0" y="184995"/>
                      </a:moveTo>
                      <a:lnTo>
                        <a:pt x="0" y="0"/>
                      </a:lnTo>
                      <a:lnTo>
                        <a:pt x="184996" y="91963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106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F0502020204030204"/>
                    <a:ea typeface="阿里巴巴普惠体 2.0 55 Regular"/>
                    <a:cs typeface="+mn-cs"/>
                  </a:endParaRPr>
                </a:p>
              </p:txBody>
            </p:sp>
          </p:grpSp>
          <p:grpSp>
            <p:nvGrpSpPr>
              <p:cNvPr id="87" name="图形 4">
                <a:extLst>
                  <a:ext uri="{FF2B5EF4-FFF2-40B4-BE49-F238E27FC236}">
                    <a16:creationId xmlns:a16="http://schemas.microsoft.com/office/drawing/2014/main" id="{A522B07E-05B0-4004-92A4-97C9C330C5EF}"/>
                  </a:ext>
                </a:extLst>
              </p:cNvPr>
              <p:cNvGrpSpPr/>
              <p:nvPr/>
            </p:nvGrpSpPr>
            <p:grpSpPr>
              <a:xfrm>
                <a:off x="8985057" y="2862954"/>
                <a:ext cx="741051" cy="741051"/>
                <a:chOff x="8985057" y="2862954"/>
                <a:chExt cx="741051" cy="741051"/>
              </a:xfrm>
            </p:grpSpPr>
            <p:sp>
              <p:nvSpPr>
                <p:cNvPr id="113" name="任意多边形: 形状 112">
                  <a:extLst>
                    <a:ext uri="{FF2B5EF4-FFF2-40B4-BE49-F238E27FC236}">
                      <a16:creationId xmlns:a16="http://schemas.microsoft.com/office/drawing/2014/main" id="{392E7319-9FF5-4361-8148-5F67307190E2}"/>
                    </a:ext>
                  </a:extLst>
                </p:cNvPr>
                <p:cNvSpPr/>
                <p:nvPr/>
              </p:nvSpPr>
              <p:spPr>
                <a:xfrm>
                  <a:off x="8985057" y="2862954"/>
                  <a:ext cx="741051" cy="371060"/>
                </a:xfrm>
                <a:custGeom>
                  <a:avLst/>
                  <a:gdLst>
                    <a:gd name="connsiteX0" fmla="*/ 741051 w 741051"/>
                    <a:gd name="connsiteY0" fmla="*/ 184995 h 371060"/>
                    <a:gd name="connsiteX1" fmla="*/ 371060 w 741051"/>
                    <a:gd name="connsiteY1" fmla="*/ 371060 h 371060"/>
                    <a:gd name="connsiteX2" fmla="*/ 0 w 741051"/>
                    <a:gd name="connsiteY2" fmla="*/ 184995 h 371060"/>
                    <a:gd name="connsiteX3" fmla="*/ 371060 w 741051"/>
                    <a:gd name="connsiteY3" fmla="*/ 0 h 3710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41051" h="371060">
                      <a:moveTo>
                        <a:pt x="741051" y="184995"/>
                      </a:moveTo>
                      <a:lnTo>
                        <a:pt x="371060" y="371060"/>
                      </a:lnTo>
                      <a:lnTo>
                        <a:pt x="0" y="184995"/>
                      </a:lnTo>
                      <a:lnTo>
                        <a:pt x="371060" y="0"/>
                      </a:ln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 w="106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F0502020204030204"/>
                    <a:ea typeface="阿里巴巴普惠体 2.0 55 Regular"/>
                    <a:cs typeface="+mn-cs"/>
                  </a:endParaRPr>
                </a:p>
              </p:txBody>
            </p:sp>
            <p:sp>
              <p:nvSpPr>
                <p:cNvPr id="114" name="任意多边形: 形状 113">
                  <a:extLst>
                    <a:ext uri="{FF2B5EF4-FFF2-40B4-BE49-F238E27FC236}">
                      <a16:creationId xmlns:a16="http://schemas.microsoft.com/office/drawing/2014/main" id="{DF17BC57-2C4B-4A04-8CFE-3748C855D33A}"/>
                    </a:ext>
                  </a:extLst>
                </p:cNvPr>
                <p:cNvSpPr/>
                <p:nvPr/>
              </p:nvSpPr>
              <p:spPr>
                <a:xfrm>
                  <a:off x="9356117" y="3047950"/>
                  <a:ext cx="369991" cy="556055"/>
                </a:xfrm>
                <a:custGeom>
                  <a:avLst/>
                  <a:gdLst>
                    <a:gd name="connsiteX0" fmla="*/ 369991 w 369991"/>
                    <a:gd name="connsiteY0" fmla="*/ 371060 h 556055"/>
                    <a:gd name="connsiteX1" fmla="*/ 0 w 369991"/>
                    <a:gd name="connsiteY1" fmla="*/ 556056 h 556055"/>
                    <a:gd name="connsiteX2" fmla="*/ 0 w 369991"/>
                    <a:gd name="connsiteY2" fmla="*/ 186065 h 556055"/>
                    <a:gd name="connsiteX3" fmla="*/ 369991 w 369991"/>
                    <a:gd name="connsiteY3" fmla="*/ 0 h 5560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69991" h="556055">
                      <a:moveTo>
                        <a:pt x="369991" y="371060"/>
                      </a:moveTo>
                      <a:lnTo>
                        <a:pt x="0" y="556056"/>
                      </a:lnTo>
                      <a:lnTo>
                        <a:pt x="0" y="186065"/>
                      </a:lnTo>
                      <a:lnTo>
                        <a:pt x="369991" y="0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accent1">
                        <a:lumMod val="75000"/>
                      </a:schemeClr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13500000" scaled="1"/>
                  <a:tileRect/>
                </a:gradFill>
                <a:ln w="106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F0502020204030204"/>
                    <a:ea typeface="阿里巴巴普惠体 2.0 55 Regular"/>
                    <a:cs typeface="+mn-cs"/>
                  </a:endParaRPr>
                </a:p>
              </p:txBody>
            </p:sp>
            <p:sp>
              <p:nvSpPr>
                <p:cNvPr id="115" name="任意多边形: 形状 114">
                  <a:extLst>
                    <a:ext uri="{FF2B5EF4-FFF2-40B4-BE49-F238E27FC236}">
                      <a16:creationId xmlns:a16="http://schemas.microsoft.com/office/drawing/2014/main" id="{C7371BB3-0B30-443F-9012-FC76AFB4DD3A}"/>
                    </a:ext>
                  </a:extLst>
                </p:cNvPr>
                <p:cNvSpPr/>
                <p:nvPr/>
              </p:nvSpPr>
              <p:spPr>
                <a:xfrm>
                  <a:off x="8985057" y="3047950"/>
                  <a:ext cx="371060" cy="556055"/>
                </a:xfrm>
                <a:custGeom>
                  <a:avLst/>
                  <a:gdLst>
                    <a:gd name="connsiteX0" fmla="*/ 371060 w 371060"/>
                    <a:gd name="connsiteY0" fmla="*/ 556056 h 556055"/>
                    <a:gd name="connsiteX1" fmla="*/ 0 w 371060"/>
                    <a:gd name="connsiteY1" fmla="*/ 371060 h 556055"/>
                    <a:gd name="connsiteX2" fmla="*/ 0 w 371060"/>
                    <a:gd name="connsiteY2" fmla="*/ 0 h 556055"/>
                    <a:gd name="connsiteX3" fmla="*/ 371060 w 371060"/>
                    <a:gd name="connsiteY3" fmla="*/ 186065 h 5560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71060" h="556055">
                      <a:moveTo>
                        <a:pt x="371060" y="556056"/>
                      </a:moveTo>
                      <a:lnTo>
                        <a:pt x="0" y="371060"/>
                      </a:lnTo>
                      <a:lnTo>
                        <a:pt x="0" y="0"/>
                      </a:lnTo>
                      <a:lnTo>
                        <a:pt x="371060" y="186065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accent1">
                        <a:lumMod val="75000"/>
                      </a:schemeClr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16200000" scaled="1"/>
                  <a:tileRect/>
                </a:gradFill>
                <a:ln w="106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F0502020204030204"/>
                    <a:ea typeface="阿里巴巴普惠体 2.0 55 Regular"/>
                    <a:cs typeface="+mn-cs"/>
                  </a:endParaRPr>
                </a:p>
              </p:txBody>
            </p:sp>
          </p:grpSp>
          <p:grpSp>
            <p:nvGrpSpPr>
              <p:cNvPr id="88" name="图形 4">
                <a:extLst>
                  <a:ext uri="{FF2B5EF4-FFF2-40B4-BE49-F238E27FC236}">
                    <a16:creationId xmlns:a16="http://schemas.microsoft.com/office/drawing/2014/main" id="{9ABF7ED1-D8C0-42A4-A9B0-11F31D815436}"/>
                  </a:ext>
                </a:extLst>
              </p:cNvPr>
              <p:cNvGrpSpPr/>
              <p:nvPr/>
            </p:nvGrpSpPr>
            <p:grpSpPr>
              <a:xfrm>
                <a:off x="8991473" y="2367851"/>
                <a:ext cx="743189" cy="754952"/>
                <a:chOff x="8991473" y="2367851"/>
                <a:chExt cx="743189" cy="754952"/>
              </a:xfrm>
            </p:grpSpPr>
            <p:grpSp>
              <p:nvGrpSpPr>
                <p:cNvPr id="89" name="图形 4">
                  <a:extLst>
                    <a:ext uri="{FF2B5EF4-FFF2-40B4-BE49-F238E27FC236}">
                      <a16:creationId xmlns:a16="http://schemas.microsoft.com/office/drawing/2014/main" id="{558C60C1-4ED5-43B3-850C-FE6D72AC7116}"/>
                    </a:ext>
                  </a:extLst>
                </p:cNvPr>
                <p:cNvGrpSpPr/>
                <p:nvPr/>
              </p:nvGrpSpPr>
              <p:grpSpPr>
                <a:xfrm>
                  <a:off x="8991473" y="2698276"/>
                  <a:ext cx="313315" cy="313316"/>
                  <a:chOff x="8991473" y="2698276"/>
                  <a:chExt cx="313315" cy="313316"/>
                </a:xfrm>
              </p:grpSpPr>
              <p:sp>
                <p:nvSpPr>
                  <p:cNvPr id="110" name="任意多边形: 形状 109">
                    <a:extLst>
                      <a:ext uri="{FF2B5EF4-FFF2-40B4-BE49-F238E27FC236}">
                        <a16:creationId xmlns:a16="http://schemas.microsoft.com/office/drawing/2014/main" id="{F5382443-250C-4384-8D7C-8A4A883E89CC}"/>
                      </a:ext>
                    </a:extLst>
                  </p:cNvPr>
                  <p:cNvSpPr/>
                  <p:nvPr/>
                </p:nvSpPr>
                <p:spPr>
                  <a:xfrm>
                    <a:off x="8991473" y="2698276"/>
                    <a:ext cx="313315" cy="157192"/>
                  </a:xfrm>
                  <a:custGeom>
                    <a:avLst/>
                    <a:gdLst>
                      <a:gd name="connsiteX0" fmla="*/ 313316 w 313315"/>
                      <a:gd name="connsiteY0" fmla="*/ 78062 h 157192"/>
                      <a:gd name="connsiteX1" fmla="*/ 157192 w 313315"/>
                      <a:gd name="connsiteY1" fmla="*/ 157193 h 157192"/>
                      <a:gd name="connsiteX2" fmla="*/ 0 w 313315"/>
                      <a:gd name="connsiteY2" fmla="*/ 78062 h 157192"/>
                      <a:gd name="connsiteX3" fmla="*/ 157192 w 313315"/>
                      <a:gd name="connsiteY3" fmla="*/ 0 h 15719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13315" h="157192">
                        <a:moveTo>
                          <a:pt x="313316" y="78062"/>
                        </a:moveTo>
                        <a:lnTo>
                          <a:pt x="157192" y="157193"/>
                        </a:lnTo>
                        <a:lnTo>
                          <a:pt x="0" y="78062"/>
                        </a:lnTo>
                        <a:lnTo>
                          <a:pt x="157192" y="0"/>
                        </a:lnTo>
                        <a:close/>
                      </a:path>
                    </a:pathLst>
                  </a:custGeom>
                  <a:solidFill>
                    <a:schemeClr val="accent1">
                      <a:lumMod val="60000"/>
                      <a:lumOff val="40000"/>
                    </a:schemeClr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F0502020204030204"/>
                      <a:ea typeface="阿里巴巴普惠体 2.0 55 Regular"/>
                      <a:cs typeface="+mn-cs"/>
                    </a:endParaRPr>
                  </a:p>
                </p:txBody>
              </p:sp>
              <p:sp>
                <p:nvSpPr>
                  <p:cNvPr id="111" name="任意多边形: 形状 110">
                    <a:extLst>
                      <a:ext uri="{FF2B5EF4-FFF2-40B4-BE49-F238E27FC236}">
                        <a16:creationId xmlns:a16="http://schemas.microsoft.com/office/drawing/2014/main" id="{C415CD54-FBF7-4105-B07E-F13CC01FA637}"/>
                      </a:ext>
                    </a:extLst>
                  </p:cNvPr>
                  <p:cNvSpPr/>
                  <p:nvPr/>
                </p:nvSpPr>
                <p:spPr>
                  <a:xfrm>
                    <a:off x="9148665" y="2776338"/>
                    <a:ext cx="156123" cy="235254"/>
                  </a:xfrm>
                  <a:custGeom>
                    <a:avLst/>
                    <a:gdLst>
                      <a:gd name="connsiteX0" fmla="*/ 156123 w 156123"/>
                      <a:gd name="connsiteY0" fmla="*/ 157193 h 235254"/>
                      <a:gd name="connsiteX1" fmla="*/ 0 w 156123"/>
                      <a:gd name="connsiteY1" fmla="*/ 235254 h 235254"/>
                      <a:gd name="connsiteX2" fmla="*/ 0 w 156123"/>
                      <a:gd name="connsiteY2" fmla="*/ 79131 h 235254"/>
                      <a:gd name="connsiteX3" fmla="*/ 156123 w 156123"/>
                      <a:gd name="connsiteY3" fmla="*/ 0 h 23525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56123" h="235254">
                        <a:moveTo>
                          <a:pt x="156123" y="157193"/>
                        </a:moveTo>
                        <a:lnTo>
                          <a:pt x="0" y="235254"/>
                        </a:lnTo>
                        <a:lnTo>
                          <a:pt x="0" y="79131"/>
                        </a:lnTo>
                        <a:lnTo>
                          <a:pt x="156123" y="0"/>
                        </a:lnTo>
                        <a:close/>
                      </a:path>
                    </a:pathLst>
                  </a:custGeom>
                  <a:solidFill>
                    <a:schemeClr val="accent1"/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F0502020204030204"/>
                      <a:ea typeface="阿里巴巴普惠体 2.0 55 Regular"/>
                      <a:cs typeface="+mn-cs"/>
                    </a:endParaRPr>
                  </a:p>
                </p:txBody>
              </p:sp>
              <p:sp>
                <p:nvSpPr>
                  <p:cNvPr id="112" name="任意多边形: 形状 111">
                    <a:extLst>
                      <a:ext uri="{FF2B5EF4-FFF2-40B4-BE49-F238E27FC236}">
                        <a16:creationId xmlns:a16="http://schemas.microsoft.com/office/drawing/2014/main" id="{16BD1010-4215-4DD4-8FE0-F362E1AC6719}"/>
                      </a:ext>
                    </a:extLst>
                  </p:cNvPr>
                  <p:cNvSpPr/>
                  <p:nvPr/>
                </p:nvSpPr>
                <p:spPr>
                  <a:xfrm>
                    <a:off x="8991473" y="2776338"/>
                    <a:ext cx="157192" cy="235254"/>
                  </a:xfrm>
                  <a:custGeom>
                    <a:avLst/>
                    <a:gdLst>
                      <a:gd name="connsiteX0" fmla="*/ 157192 w 157192"/>
                      <a:gd name="connsiteY0" fmla="*/ 235254 h 235254"/>
                      <a:gd name="connsiteX1" fmla="*/ 0 w 157192"/>
                      <a:gd name="connsiteY1" fmla="*/ 157193 h 235254"/>
                      <a:gd name="connsiteX2" fmla="*/ 0 w 157192"/>
                      <a:gd name="connsiteY2" fmla="*/ 0 h 235254"/>
                      <a:gd name="connsiteX3" fmla="*/ 157192 w 157192"/>
                      <a:gd name="connsiteY3" fmla="*/ 79131 h 23525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57192" h="235254">
                        <a:moveTo>
                          <a:pt x="157192" y="235254"/>
                        </a:moveTo>
                        <a:lnTo>
                          <a:pt x="0" y="157193"/>
                        </a:lnTo>
                        <a:lnTo>
                          <a:pt x="0" y="0"/>
                        </a:lnTo>
                        <a:lnTo>
                          <a:pt x="157192" y="79131"/>
                        </a:lnTo>
                        <a:close/>
                      </a:path>
                    </a:pathLst>
                  </a:custGeom>
                  <a:gradFill flip="none" rotWithShape="1">
                    <a:gsLst>
                      <a:gs pos="0">
                        <a:schemeClr val="accent1">
                          <a:lumMod val="75000"/>
                        </a:schemeClr>
                      </a:gs>
                      <a:gs pos="100000">
                        <a:schemeClr val="accent1">
                          <a:lumMod val="50000"/>
                        </a:schemeClr>
                      </a:gs>
                    </a:gsLst>
                    <a:lin ang="16200000" scaled="1"/>
                    <a:tileRect/>
                  </a:gra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F0502020204030204"/>
                      <a:ea typeface="阿里巴巴普惠体 2.0 55 Regular"/>
                      <a:cs typeface="+mn-cs"/>
                    </a:endParaRPr>
                  </a:p>
                </p:txBody>
              </p:sp>
            </p:grpSp>
            <p:grpSp>
              <p:nvGrpSpPr>
                <p:cNvPr id="90" name="图形 4">
                  <a:extLst>
                    <a:ext uri="{FF2B5EF4-FFF2-40B4-BE49-F238E27FC236}">
                      <a16:creationId xmlns:a16="http://schemas.microsoft.com/office/drawing/2014/main" id="{829F965F-0E3F-4786-9313-EBB1A23EEF0F}"/>
                    </a:ext>
                  </a:extLst>
                </p:cNvPr>
                <p:cNvGrpSpPr/>
                <p:nvPr/>
              </p:nvGrpSpPr>
              <p:grpSpPr>
                <a:xfrm>
                  <a:off x="9421346" y="2698276"/>
                  <a:ext cx="313316" cy="313316"/>
                  <a:chOff x="9421346" y="2698276"/>
                  <a:chExt cx="313316" cy="313316"/>
                </a:xfrm>
              </p:grpSpPr>
              <p:sp>
                <p:nvSpPr>
                  <p:cNvPr id="107" name="任意多边形: 形状 106">
                    <a:extLst>
                      <a:ext uri="{FF2B5EF4-FFF2-40B4-BE49-F238E27FC236}">
                        <a16:creationId xmlns:a16="http://schemas.microsoft.com/office/drawing/2014/main" id="{2AB62BEF-2162-4B88-BC01-F59DCDA98711}"/>
                      </a:ext>
                    </a:extLst>
                  </p:cNvPr>
                  <p:cNvSpPr/>
                  <p:nvPr/>
                </p:nvSpPr>
                <p:spPr>
                  <a:xfrm>
                    <a:off x="9421346" y="2698276"/>
                    <a:ext cx="313316" cy="157192"/>
                  </a:xfrm>
                  <a:custGeom>
                    <a:avLst/>
                    <a:gdLst>
                      <a:gd name="connsiteX0" fmla="*/ 313316 w 313316"/>
                      <a:gd name="connsiteY0" fmla="*/ 78062 h 157192"/>
                      <a:gd name="connsiteX1" fmla="*/ 156123 w 313316"/>
                      <a:gd name="connsiteY1" fmla="*/ 157193 h 157192"/>
                      <a:gd name="connsiteX2" fmla="*/ 0 w 313316"/>
                      <a:gd name="connsiteY2" fmla="*/ 78062 h 157192"/>
                      <a:gd name="connsiteX3" fmla="*/ 156123 w 313316"/>
                      <a:gd name="connsiteY3" fmla="*/ 0 h 15719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13316" h="157192">
                        <a:moveTo>
                          <a:pt x="313316" y="78062"/>
                        </a:moveTo>
                        <a:lnTo>
                          <a:pt x="156123" y="157193"/>
                        </a:lnTo>
                        <a:lnTo>
                          <a:pt x="0" y="78062"/>
                        </a:lnTo>
                        <a:lnTo>
                          <a:pt x="156123" y="0"/>
                        </a:lnTo>
                        <a:close/>
                      </a:path>
                    </a:pathLst>
                  </a:custGeom>
                  <a:solidFill>
                    <a:schemeClr val="accent1">
                      <a:lumMod val="60000"/>
                      <a:lumOff val="40000"/>
                    </a:schemeClr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F0502020204030204"/>
                      <a:ea typeface="阿里巴巴普惠体 2.0 55 Regular"/>
                      <a:cs typeface="+mn-cs"/>
                    </a:endParaRPr>
                  </a:p>
                </p:txBody>
              </p:sp>
              <p:sp>
                <p:nvSpPr>
                  <p:cNvPr id="108" name="任意多边形: 形状 107">
                    <a:extLst>
                      <a:ext uri="{FF2B5EF4-FFF2-40B4-BE49-F238E27FC236}">
                        <a16:creationId xmlns:a16="http://schemas.microsoft.com/office/drawing/2014/main" id="{4C631439-99F2-40D9-AA99-C9775D6D8C45}"/>
                      </a:ext>
                    </a:extLst>
                  </p:cNvPr>
                  <p:cNvSpPr/>
                  <p:nvPr/>
                </p:nvSpPr>
                <p:spPr>
                  <a:xfrm>
                    <a:off x="9577470" y="2776338"/>
                    <a:ext cx="157192" cy="235254"/>
                  </a:xfrm>
                  <a:custGeom>
                    <a:avLst/>
                    <a:gdLst>
                      <a:gd name="connsiteX0" fmla="*/ 157193 w 157192"/>
                      <a:gd name="connsiteY0" fmla="*/ 157193 h 235254"/>
                      <a:gd name="connsiteX1" fmla="*/ 0 w 157192"/>
                      <a:gd name="connsiteY1" fmla="*/ 235254 h 235254"/>
                      <a:gd name="connsiteX2" fmla="*/ 0 w 157192"/>
                      <a:gd name="connsiteY2" fmla="*/ 79131 h 235254"/>
                      <a:gd name="connsiteX3" fmla="*/ 157193 w 157192"/>
                      <a:gd name="connsiteY3" fmla="*/ 0 h 23525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57192" h="235254">
                        <a:moveTo>
                          <a:pt x="157193" y="157193"/>
                        </a:moveTo>
                        <a:lnTo>
                          <a:pt x="0" y="235254"/>
                        </a:lnTo>
                        <a:lnTo>
                          <a:pt x="0" y="79131"/>
                        </a:lnTo>
                        <a:lnTo>
                          <a:pt x="157193" y="0"/>
                        </a:lnTo>
                        <a:close/>
                      </a:path>
                    </a:pathLst>
                  </a:custGeom>
                  <a:solidFill>
                    <a:schemeClr val="accent1"/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F0502020204030204"/>
                      <a:ea typeface="阿里巴巴普惠体 2.0 55 Regular"/>
                      <a:cs typeface="+mn-cs"/>
                    </a:endParaRPr>
                  </a:p>
                </p:txBody>
              </p:sp>
              <p:sp>
                <p:nvSpPr>
                  <p:cNvPr id="109" name="任意多边形: 形状 108">
                    <a:extLst>
                      <a:ext uri="{FF2B5EF4-FFF2-40B4-BE49-F238E27FC236}">
                        <a16:creationId xmlns:a16="http://schemas.microsoft.com/office/drawing/2014/main" id="{6556F9A5-C527-4F1F-A255-AC9F7CB44B98}"/>
                      </a:ext>
                    </a:extLst>
                  </p:cNvPr>
                  <p:cNvSpPr/>
                  <p:nvPr/>
                </p:nvSpPr>
                <p:spPr>
                  <a:xfrm>
                    <a:off x="9421346" y="2776338"/>
                    <a:ext cx="156123" cy="235254"/>
                  </a:xfrm>
                  <a:custGeom>
                    <a:avLst/>
                    <a:gdLst>
                      <a:gd name="connsiteX0" fmla="*/ 156123 w 156123"/>
                      <a:gd name="connsiteY0" fmla="*/ 235254 h 235254"/>
                      <a:gd name="connsiteX1" fmla="*/ 0 w 156123"/>
                      <a:gd name="connsiteY1" fmla="*/ 157193 h 235254"/>
                      <a:gd name="connsiteX2" fmla="*/ 0 w 156123"/>
                      <a:gd name="connsiteY2" fmla="*/ 0 h 235254"/>
                      <a:gd name="connsiteX3" fmla="*/ 156123 w 156123"/>
                      <a:gd name="connsiteY3" fmla="*/ 79131 h 23525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56123" h="235254">
                        <a:moveTo>
                          <a:pt x="156123" y="235254"/>
                        </a:moveTo>
                        <a:lnTo>
                          <a:pt x="0" y="157193"/>
                        </a:lnTo>
                        <a:lnTo>
                          <a:pt x="0" y="0"/>
                        </a:lnTo>
                        <a:lnTo>
                          <a:pt x="156123" y="79131"/>
                        </a:lnTo>
                        <a:close/>
                      </a:path>
                    </a:pathLst>
                  </a:custGeom>
                  <a:gradFill flip="none" rotWithShape="1">
                    <a:gsLst>
                      <a:gs pos="0">
                        <a:schemeClr val="accent1">
                          <a:lumMod val="75000"/>
                        </a:schemeClr>
                      </a:gs>
                      <a:gs pos="100000">
                        <a:schemeClr val="accent1">
                          <a:lumMod val="50000"/>
                        </a:schemeClr>
                      </a:gs>
                    </a:gsLst>
                    <a:lin ang="16200000" scaled="1"/>
                    <a:tileRect/>
                  </a:gra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F0502020204030204"/>
                      <a:ea typeface="阿里巴巴普惠体 2.0 55 Regular"/>
                      <a:cs typeface="+mn-cs"/>
                    </a:endParaRPr>
                  </a:p>
                </p:txBody>
              </p:sp>
            </p:grpSp>
            <p:grpSp>
              <p:nvGrpSpPr>
                <p:cNvPr id="91" name="图形 4">
                  <a:extLst>
                    <a:ext uri="{FF2B5EF4-FFF2-40B4-BE49-F238E27FC236}">
                      <a16:creationId xmlns:a16="http://schemas.microsoft.com/office/drawing/2014/main" id="{A6E3E4FB-2C37-4661-89E8-E919A5B958D2}"/>
                    </a:ext>
                  </a:extLst>
                </p:cNvPr>
                <p:cNvGrpSpPr/>
                <p:nvPr/>
              </p:nvGrpSpPr>
              <p:grpSpPr>
                <a:xfrm>
                  <a:off x="9199994" y="2809488"/>
                  <a:ext cx="313315" cy="313316"/>
                  <a:chOff x="9199994" y="2809488"/>
                  <a:chExt cx="313315" cy="313316"/>
                </a:xfrm>
              </p:grpSpPr>
              <p:sp>
                <p:nvSpPr>
                  <p:cNvPr id="104" name="任意多边形: 形状 103">
                    <a:extLst>
                      <a:ext uri="{FF2B5EF4-FFF2-40B4-BE49-F238E27FC236}">
                        <a16:creationId xmlns:a16="http://schemas.microsoft.com/office/drawing/2014/main" id="{F30340A0-5310-489D-9BBE-C2F6E5A25ECB}"/>
                      </a:ext>
                    </a:extLst>
                  </p:cNvPr>
                  <p:cNvSpPr/>
                  <p:nvPr/>
                </p:nvSpPr>
                <p:spPr>
                  <a:xfrm>
                    <a:off x="9199994" y="2809488"/>
                    <a:ext cx="313315" cy="156123"/>
                  </a:xfrm>
                  <a:custGeom>
                    <a:avLst/>
                    <a:gdLst>
                      <a:gd name="connsiteX0" fmla="*/ 313316 w 313315"/>
                      <a:gd name="connsiteY0" fmla="*/ 78062 h 156123"/>
                      <a:gd name="connsiteX1" fmla="*/ 156123 w 313315"/>
                      <a:gd name="connsiteY1" fmla="*/ 156123 h 156123"/>
                      <a:gd name="connsiteX2" fmla="*/ 0 w 313315"/>
                      <a:gd name="connsiteY2" fmla="*/ 78062 h 156123"/>
                      <a:gd name="connsiteX3" fmla="*/ 156123 w 313315"/>
                      <a:gd name="connsiteY3" fmla="*/ 0 h 15612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13315" h="156123">
                        <a:moveTo>
                          <a:pt x="313316" y="78062"/>
                        </a:moveTo>
                        <a:lnTo>
                          <a:pt x="156123" y="156123"/>
                        </a:lnTo>
                        <a:lnTo>
                          <a:pt x="0" y="78062"/>
                        </a:lnTo>
                        <a:lnTo>
                          <a:pt x="156123" y="0"/>
                        </a:lnTo>
                        <a:close/>
                      </a:path>
                    </a:pathLst>
                  </a:custGeom>
                  <a:solidFill>
                    <a:schemeClr val="accent1">
                      <a:lumMod val="60000"/>
                      <a:lumOff val="40000"/>
                    </a:schemeClr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F0502020204030204"/>
                      <a:ea typeface="阿里巴巴普惠体 2.0 55 Regular"/>
                      <a:cs typeface="+mn-cs"/>
                    </a:endParaRPr>
                  </a:p>
                </p:txBody>
              </p:sp>
              <p:sp>
                <p:nvSpPr>
                  <p:cNvPr id="105" name="任意多边形: 形状 104">
                    <a:extLst>
                      <a:ext uri="{FF2B5EF4-FFF2-40B4-BE49-F238E27FC236}">
                        <a16:creationId xmlns:a16="http://schemas.microsoft.com/office/drawing/2014/main" id="{184FCA1B-8611-446C-B3C5-E6FFC7EB1897}"/>
                      </a:ext>
                    </a:extLst>
                  </p:cNvPr>
                  <p:cNvSpPr/>
                  <p:nvPr/>
                </p:nvSpPr>
                <p:spPr>
                  <a:xfrm>
                    <a:off x="9356117" y="2887549"/>
                    <a:ext cx="157192" cy="235254"/>
                  </a:xfrm>
                  <a:custGeom>
                    <a:avLst/>
                    <a:gdLst>
                      <a:gd name="connsiteX0" fmla="*/ 157193 w 157192"/>
                      <a:gd name="connsiteY0" fmla="*/ 156123 h 235254"/>
                      <a:gd name="connsiteX1" fmla="*/ 0 w 157192"/>
                      <a:gd name="connsiteY1" fmla="*/ 235254 h 235254"/>
                      <a:gd name="connsiteX2" fmla="*/ 0 w 157192"/>
                      <a:gd name="connsiteY2" fmla="*/ 78062 h 235254"/>
                      <a:gd name="connsiteX3" fmla="*/ 157193 w 157192"/>
                      <a:gd name="connsiteY3" fmla="*/ 0 h 23525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57192" h="235254">
                        <a:moveTo>
                          <a:pt x="157193" y="156123"/>
                        </a:moveTo>
                        <a:lnTo>
                          <a:pt x="0" y="235254"/>
                        </a:lnTo>
                        <a:lnTo>
                          <a:pt x="0" y="78062"/>
                        </a:lnTo>
                        <a:lnTo>
                          <a:pt x="157193" y="0"/>
                        </a:lnTo>
                        <a:close/>
                      </a:path>
                    </a:pathLst>
                  </a:custGeom>
                  <a:solidFill>
                    <a:schemeClr val="accent1"/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F0502020204030204"/>
                      <a:ea typeface="阿里巴巴普惠体 2.0 55 Regular"/>
                      <a:cs typeface="+mn-cs"/>
                    </a:endParaRPr>
                  </a:p>
                </p:txBody>
              </p:sp>
              <p:sp>
                <p:nvSpPr>
                  <p:cNvPr id="106" name="任意多边形: 形状 105">
                    <a:extLst>
                      <a:ext uri="{FF2B5EF4-FFF2-40B4-BE49-F238E27FC236}">
                        <a16:creationId xmlns:a16="http://schemas.microsoft.com/office/drawing/2014/main" id="{BA2D0F89-54C3-43CA-8E15-074A39048579}"/>
                      </a:ext>
                    </a:extLst>
                  </p:cNvPr>
                  <p:cNvSpPr/>
                  <p:nvPr/>
                </p:nvSpPr>
                <p:spPr>
                  <a:xfrm>
                    <a:off x="9199994" y="2887549"/>
                    <a:ext cx="156123" cy="235254"/>
                  </a:xfrm>
                  <a:custGeom>
                    <a:avLst/>
                    <a:gdLst>
                      <a:gd name="connsiteX0" fmla="*/ 156123 w 156123"/>
                      <a:gd name="connsiteY0" fmla="*/ 235254 h 235254"/>
                      <a:gd name="connsiteX1" fmla="*/ 0 w 156123"/>
                      <a:gd name="connsiteY1" fmla="*/ 156123 h 235254"/>
                      <a:gd name="connsiteX2" fmla="*/ 0 w 156123"/>
                      <a:gd name="connsiteY2" fmla="*/ 0 h 235254"/>
                      <a:gd name="connsiteX3" fmla="*/ 156123 w 156123"/>
                      <a:gd name="connsiteY3" fmla="*/ 78062 h 23525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56123" h="235254">
                        <a:moveTo>
                          <a:pt x="156123" y="235254"/>
                        </a:moveTo>
                        <a:lnTo>
                          <a:pt x="0" y="156123"/>
                        </a:lnTo>
                        <a:lnTo>
                          <a:pt x="0" y="0"/>
                        </a:lnTo>
                        <a:lnTo>
                          <a:pt x="156123" y="78062"/>
                        </a:lnTo>
                        <a:close/>
                      </a:path>
                    </a:pathLst>
                  </a:custGeom>
                  <a:gradFill flip="none" rotWithShape="1">
                    <a:gsLst>
                      <a:gs pos="0">
                        <a:schemeClr val="accent1">
                          <a:lumMod val="75000"/>
                        </a:schemeClr>
                      </a:gs>
                      <a:gs pos="100000">
                        <a:schemeClr val="accent1">
                          <a:lumMod val="50000"/>
                        </a:schemeClr>
                      </a:gs>
                    </a:gsLst>
                    <a:lin ang="16200000" scaled="1"/>
                    <a:tileRect/>
                  </a:gra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F0502020204030204"/>
                      <a:ea typeface="阿里巴巴普惠体 2.0 55 Regular"/>
                      <a:cs typeface="+mn-cs"/>
                    </a:endParaRPr>
                  </a:p>
                </p:txBody>
              </p:sp>
            </p:grpSp>
            <p:grpSp>
              <p:nvGrpSpPr>
                <p:cNvPr id="92" name="图形 4">
                  <a:extLst>
                    <a:ext uri="{FF2B5EF4-FFF2-40B4-BE49-F238E27FC236}">
                      <a16:creationId xmlns:a16="http://schemas.microsoft.com/office/drawing/2014/main" id="{AC7FEDE7-3249-4A05-909B-682BFEC1779D}"/>
                    </a:ext>
                  </a:extLst>
                </p:cNvPr>
                <p:cNvGrpSpPr/>
                <p:nvPr/>
              </p:nvGrpSpPr>
              <p:grpSpPr>
                <a:xfrm>
                  <a:off x="9199994" y="2367851"/>
                  <a:ext cx="313315" cy="313315"/>
                  <a:chOff x="9199994" y="2367851"/>
                  <a:chExt cx="313315" cy="313315"/>
                </a:xfrm>
              </p:grpSpPr>
              <p:sp>
                <p:nvSpPr>
                  <p:cNvPr id="101" name="任意多边形: 形状 100">
                    <a:extLst>
                      <a:ext uri="{FF2B5EF4-FFF2-40B4-BE49-F238E27FC236}">
                        <a16:creationId xmlns:a16="http://schemas.microsoft.com/office/drawing/2014/main" id="{23950887-FBD7-44A0-B7FD-8A0C5928A0A7}"/>
                      </a:ext>
                    </a:extLst>
                  </p:cNvPr>
                  <p:cNvSpPr/>
                  <p:nvPr/>
                </p:nvSpPr>
                <p:spPr>
                  <a:xfrm>
                    <a:off x="9199994" y="2367851"/>
                    <a:ext cx="313315" cy="157192"/>
                  </a:xfrm>
                  <a:custGeom>
                    <a:avLst/>
                    <a:gdLst>
                      <a:gd name="connsiteX0" fmla="*/ 313316 w 313315"/>
                      <a:gd name="connsiteY0" fmla="*/ 79131 h 157192"/>
                      <a:gd name="connsiteX1" fmla="*/ 156123 w 313315"/>
                      <a:gd name="connsiteY1" fmla="*/ 157193 h 157192"/>
                      <a:gd name="connsiteX2" fmla="*/ 0 w 313315"/>
                      <a:gd name="connsiteY2" fmla="*/ 79131 h 157192"/>
                      <a:gd name="connsiteX3" fmla="*/ 156123 w 313315"/>
                      <a:gd name="connsiteY3" fmla="*/ 0 h 15719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13315" h="157192">
                        <a:moveTo>
                          <a:pt x="313316" y="79131"/>
                        </a:moveTo>
                        <a:lnTo>
                          <a:pt x="156123" y="157193"/>
                        </a:lnTo>
                        <a:lnTo>
                          <a:pt x="0" y="79131"/>
                        </a:lnTo>
                        <a:lnTo>
                          <a:pt x="156123" y="0"/>
                        </a:lnTo>
                        <a:close/>
                      </a:path>
                    </a:pathLst>
                  </a:custGeom>
                  <a:solidFill>
                    <a:schemeClr val="accent1">
                      <a:lumMod val="60000"/>
                      <a:lumOff val="40000"/>
                    </a:schemeClr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F0502020204030204"/>
                      <a:ea typeface="阿里巴巴普惠体 2.0 55 Regular"/>
                      <a:cs typeface="+mn-cs"/>
                    </a:endParaRPr>
                  </a:p>
                </p:txBody>
              </p:sp>
              <p:sp>
                <p:nvSpPr>
                  <p:cNvPr id="102" name="任意多边形: 形状 101">
                    <a:extLst>
                      <a:ext uri="{FF2B5EF4-FFF2-40B4-BE49-F238E27FC236}">
                        <a16:creationId xmlns:a16="http://schemas.microsoft.com/office/drawing/2014/main" id="{643908D9-DACF-4767-8D6B-F9E9D27023DE}"/>
                      </a:ext>
                    </a:extLst>
                  </p:cNvPr>
                  <p:cNvSpPr/>
                  <p:nvPr/>
                </p:nvSpPr>
                <p:spPr>
                  <a:xfrm>
                    <a:off x="9356117" y="2446982"/>
                    <a:ext cx="157192" cy="234184"/>
                  </a:xfrm>
                  <a:custGeom>
                    <a:avLst/>
                    <a:gdLst>
                      <a:gd name="connsiteX0" fmla="*/ 157193 w 157192"/>
                      <a:gd name="connsiteY0" fmla="*/ 156123 h 234184"/>
                      <a:gd name="connsiteX1" fmla="*/ 0 w 157192"/>
                      <a:gd name="connsiteY1" fmla="*/ 234185 h 234184"/>
                      <a:gd name="connsiteX2" fmla="*/ 0 w 157192"/>
                      <a:gd name="connsiteY2" fmla="*/ 78062 h 234184"/>
                      <a:gd name="connsiteX3" fmla="*/ 157193 w 157192"/>
                      <a:gd name="connsiteY3" fmla="*/ 0 h 23418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57192" h="234184">
                        <a:moveTo>
                          <a:pt x="157193" y="156123"/>
                        </a:moveTo>
                        <a:lnTo>
                          <a:pt x="0" y="234185"/>
                        </a:lnTo>
                        <a:lnTo>
                          <a:pt x="0" y="78062"/>
                        </a:lnTo>
                        <a:lnTo>
                          <a:pt x="157193" y="0"/>
                        </a:lnTo>
                        <a:close/>
                      </a:path>
                    </a:pathLst>
                  </a:custGeom>
                  <a:solidFill>
                    <a:schemeClr val="accent1"/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F0502020204030204"/>
                      <a:ea typeface="阿里巴巴普惠体 2.0 55 Regular"/>
                      <a:cs typeface="+mn-cs"/>
                    </a:endParaRPr>
                  </a:p>
                </p:txBody>
              </p:sp>
              <p:sp>
                <p:nvSpPr>
                  <p:cNvPr id="103" name="任意多边形: 形状 102">
                    <a:extLst>
                      <a:ext uri="{FF2B5EF4-FFF2-40B4-BE49-F238E27FC236}">
                        <a16:creationId xmlns:a16="http://schemas.microsoft.com/office/drawing/2014/main" id="{CEBDC4E7-49B1-4AF6-AD60-40231BC03975}"/>
                      </a:ext>
                    </a:extLst>
                  </p:cNvPr>
                  <p:cNvSpPr/>
                  <p:nvPr/>
                </p:nvSpPr>
                <p:spPr>
                  <a:xfrm>
                    <a:off x="9199994" y="2446982"/>
                    <a:ext cx="156123" cy="234184"/>
                  </a:xfrm>
                  <a:custGeom>
                    <a:avLst/>
                    <a:gdLst>
                      <a:gd name="connsiteX0" fmla="*/ 156123 w 156123"/>
                      <a:gd name="connsiteY0" fmla="*/ 234185 h 234184"/>
                      <a:gd name="connsiteX1" fmla="*/ 0 w 156123"/>
                      <a:gd name="connsiteY1" fmla="*/ 156123 h 234184"/>
                      <a:gd name="connsiteX2" fmla="*/ 0 w 156123"/>
                      <a:gd name="connsiteY2" fmla="*/ 0 h 234184"/>
                      <a:gd name="connsiteX3" fmla="*/ 156123 w 156123"/>
                      <a:gd name="connsiteY3" fmla="*/ 78062 h 23418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56123" h="234184">
                        <a:moveTo>
                          <a:pt x="156123" y="234185"/>
                        </a:moveTo>
                        <a:lnTo>
                          <a:pt x="0" y="156123"/>
                        </a:lnTo>
                        <a:lnTo>
                          <a:pt x="0" y="0"/>
                        </a:lnTo>
                        <a:lnTo>
                          <a:pt x="156123" y="78062"/>
                        </a:lnTo>
                        <a:close/>
                      </a:path>
                    </a:pathLst>
                  </a:custGeom>
                  <a:gradFill flip="none" rotWithShape="1">
                    <a:gsLst>
                      <a:gs pos="0">
                        <a:schemeClr val="accent1">
                          <a:lumMod val="75000"/>
                        </a:schemeClr>
                      </a:gs>
                      <a:gs pos="100000">
                        <a:schemeClr val="accent1">
                          <a:lumMod val="50000"/>
                        </a:schemeClr>
                      </a:gs>
                    </a:gsLst>
                    <a:lin ang="16200000" scaled="1"/>
                    <a:tileRect/>
                  </a:gra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F0502020204030204"/>
                      <a:ea typeface="阿里巴巴普惠体 2.0 55 Regular"/>
                      <a:cs typeface="+mn-cs"/>
                    </a:endParaRPr>
                  </a:p>
                </p:txBody>
              </p:sp>
            </p:grpSp>
            <p:grpSp>
              <p:nvGrpSpPr>
                <p:cNvPr id="93" name="图形 4">
                  <a:extLst>
                    <a:ext uri="{FF2B5EF4-FFF2-40B4-BE49-F238E27FC236}">
                      <a16:creationId xmlns:a16="http://schemas.microsoft.com/office/drawing/2014/main" id="{5081FB7E-8F98-473C-8AD4-EC4FBE007019}"/>
                    </a:ext>
                  </a:extLst>
                </p:cNvPr>
                <p:cNvGrpSpPr/>
                <p:nvPr/>
              </p:nvGrpSpPr>
              <p:grpSpPr>
                <a:xfrm>
                  <a:off x="8991473" y="2477993"/>
                  <a:ext cx="313315" cy="313316"/>
                  <a:chOff x="8991473" y="2477993"/>
                  <a:chExt cx="313315" cy="313316"/>
                </a:xfrm>
              </p:grpSpPr>
              <p:sp>
                <p:nvSpPr>
                  <p:cNvPr id="98" name="任意多边形: 形状 97">
                    <a:extLst>
                      <a:ext uri="{FF2B5EF4-FFF2-40B4-BE49-F238E27FC236}">
                        <a16:creationId xmlns:a16="http://schemas.microsoft.com/office/drawing/2014/main" id="{8DD533D3-38F9-42BA-9185-199A0098384A}"/>
                      </a:ext>
                    </a:extLst>
                  </p:cNvPr>
                  <p:cNvSpPr/>
                  <p:nvPr/>
                </p:nvSpPr>
                <p:spPr>
                  <a:xfrm>
                    <a:off x="8991473" y="2477993"/>
                    <a:ext cx="313315" cy="157192"/>
                  </a:xfrm>
                  <a:custGeom>
                    <a:avLst/>
                    <a:gdLst>
                      <a:gd name="connsiteX0" fmla="*/ 313316 w 313315"/>
                      <a:gd name="connsiteY0" fmla="*/ 78062 h 157192"/>
                      <a:gd name="connsiteX1" fmla="*/ 157192 w 313315"/>
                      <a:gd name="connsiteY1" fmla="*/ 157193 h 157192"/>
                      <a:gd name="connsiteX2" fmla="*/ 0 w 313315"/>
                      <a:gd name="connsiteY2" fmla="*/ 78062 h 157192"/>
                      <a:gd name="connsiteX3" fmla="*/ 157192 w 313315"/>
                      <a:gd name="connsiteY3" fmla="*/ 0 h 15719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13315" h="157192">
                        <a:moveTo>
                          <a:pt x="313316" y="78062"/>
                        </a:moveTo>
                        <a:lnTo>
                          <a:pt x="157192" y="157193"/>
                        </a:lnTo>
                        <a:lnTo>
                          <a:pt x="0" y="78062"/>
                        </a:lnTo>
                        <a:lnTo>
                          <a:pt x="157192" y="0"/>
                        </a:lnTo>
                        <a:close/>
                      </a:path>
                    </a:pathLst>
                  </a:custGeom>
                  <a:solidFill>
                    <a:schemeClr val="accent1">
                      <a:lumMod val="60000"/>
                      <a:lumOff val="40000"/>
                    </a:schemeClr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F0502020204030204"/>
                      <a:ea typeface="阿里巴巴普惠体 2.0 55 Regular"/>
                      <a:cs typeface="+mn-cs"/>
                    </a:endParaRPr>
                  </a:p>
                </p:txBody>
              </p:sp>
              <p:sp>
                <p:nvSpPr>
                  <p:cNvPr id="99" name="任意多边形: 形状 98">
                    <a:extLst>
                      <a:ext uri="{FF2B5EF4-FFF2-40B4-BE49-F238E27FC236}">
                        <a16:creationId xmlns:a16="http://schemas.microsoft.com/office/drawing/2014/main" id="{236F9EF4-E53D-4414-87A0-00894C40C1A3}"/>
                      </a:ext>
                    </a:extLst>
                  </p:cNvPr>
                  <p:cNvSpPr/>
                  <p:nvPr/>
                </p:nvSpPr>
                <p:spPr>
                  <a:xfrm>
                    <a:off x="9148665" y="2556055"/>
                    <a:ext cx="156123" cy="235254"/>
                  </a:xfrm>
                  <a:custGeom>
                    <a:avLst/>
                    <a:gdLst>
                      <a:gd name="connsiteX0" fmla="*/ 156123 w 156123"/>
                      <a:gd name="connsiteY0" fmla="*/ 157193 h 235254"/>
                      <a:gd name="connsiteX1" fmla="*/ 0 w 156123"/>
                      <a:gd name="connsiteY1" fmla="*/ 235254 h 235254"/>
                      <a:gd name="connsiteX2" fmla="*/ 0 w 156123"/>
                      <a:gd name="connsiteY2" fmla="*/ 79131 h 235254"/>
                      <a:gd name="connsiteX3" fmla="*/ 156123 w 156123"/>
                      <a:gd name="connsiteY3" fmla="*/ 0 h 23525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56123" h="235254">
                        <a:moveTo>
                          <a:pt x="156123" y="157193"/>
                        </a:moveTo>
                        <a:lnTo>
                          <a:pt x="0" y="235254"/>
                        </a:lnTo>
                        <a:lnTo>
                          <a:pt x="0" y="79131"/>
                        </a:lnTo>
                        <a:lnTo>
                          <a:pt x="156123" y="0"/>
                        </a:lnTo>
                        <a:close/>
                      </a:path>
                    </a:pathLst>
                  </a:custGeom>
                  <a:solidFill>
                    <a:schemeClr val="accent1"/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F0502020204030204"/>
                      <a:ea typeface="阿里巴巴普惠体 2.0 55 Regular"/>
                      <a:cs typeface="+mn-cs"/>
                    </a:endParaRPr>
                  </a:p>
                </p:txBody>
              </p:sp>
              <p:sp>
                <p:nvSpPr>
                  <p:cNvPr id="100" name="任意多边形: 形状 99">
                    <a:extLst>
                      <a:ext uri="{FF2B5EF4-FFF2-40B4-BE49-F238E27FC236}">
                        <a16:creationId xmlns:a16="http://schemas.microsoft.com/office/drawing/2014/main" id="{EEAD2975-E9EE-4932-BBA6-DCD3F36BA774}"/>
                      </a:ext>
                    </a:extLst>
                  </p:cNvPr>
                  <p:cNvSpPr/>
                  <p:nvPr/>
                </p:nvSpPr>
                <p:spPr>
                  <a:xfrm>
                    <a:off x="8991473" y="2556055"/>
                    <a:ext cx="157192" cy="235254"/>
                  </a:xfrm>
                  <a:custGeom>
                    <a:avLst/>
                    <a:gdLst>
                      <a:gd name="connsiteX0" fmla="*/ 157192 w 157192"/>
                      <a:gd name="connsiteY0" fmla="*/ 235254 h 235254"/>
                      <a:gd name="connsiteX1" fmla="*/ 0 w 157192"/>
                      <a:gd name="connsiteY1" fmla="*/ 157193 h 235254"/>
                      <a:gd name="connsiteX2" fmla="*/ 0 w 157192"/>
                      <a:gd name="connsiteY2" fmla="*/ 0 h 235254"/>
                      <a:gd name="connsiteX3" fmla="*/ 157192 w 157192"/>
                      <a:gd name="connsiteY3" fmla="*/ 79131 h 23525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57192" h="235254">
                        <a:moveTo>
                          <a:pt x="157192" y="235254"/>
                        </a:moveTo>
                        <a:lnTo>
                          <a:pt x="0" y="157193"/>
                        </a:lnTo>
                        <a:lnTo>
                          <a:pt x="0" y="0"/>
                        </a:lnTo>
                        <a:lnTo>
                          <a:pt x="157192" y="79131"/>
                        </a:lnTo>
                        <a:close/>
                      </a:path>
                    </a:pathLst>
                  </a:custGeom>
                  <a:gradFill flip="none" rotWithShape="1">
                    <a:gsLst>
                      <a:gs pos="0">
                        <a:schemeClr val="accent1">
                          <a:lumMod val="75000"/>
                        </a:schemeClr>
                      </a:gs>
                      <a:gs pos="100000">
                        <a:schemeClr val="accent1">
                          <a:lumMod val="50000"/>
                        </a:schemeClr>
                      </a:gs>
                    </a:gsLst>
                    <a:lin ang="16200000" scaled="1"/>
                    <a:tileRect/>
                  </a:gra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F0502020204030204"/>
                      <a:ea typeface="阿里巴巴普惠体 2.0 55 Regular"/>
                      <a:cs typeface="+mn-cs"/>
                    </a:endParaRPr>
                  </a:p>
                </p:txBody>
              </p:sp>
            </p:grpSp>
            <p:grpSp>
              <p:nvGrpSpPr>
                <p:cNvPr id="94" name="图形 4">
                  <a:extLst>
                    <a:ext uri="{FF2B5EF4-FFF2-40B4-BE49-F238E27FC236}">
                      <a16:creationId xmlns:a16="http://schemas.microsoft.com/office/drawing/2014/main" id="{D18CA15F-BB93-4CBF-AFF2-27277AB6227E}"/>
                    </a:ext>
                  </a:extLst>
                </p:cNvPr>
                <p:cNvGrpSpPr/>
                <p:nvPr/>
              </p:nvGrpSpPr>
              <p:grpSpPr>
                <a:xfrm>
                  <a:off x="9199994" y="2589204"/>
                  <a:ext cx="313315" cy="313316"/>
                  <a:chOff x="9199994" y="2589204"/>
                  <a:chExt cx="313315" cy="313316"/>
                </a:xfrm>
              </p:grpSpPr>
              <p:sp>
                <p:nvSpPr>
                  <p:cNvPr id="95" name="任意多边形: 形状 94">
                    <a:extLst>
                      <a:ext uri="{FF2B5EF4-FFF2-40B4-BE49-F238E27FC236}">
                        <a16:creationId xmlns:a16="http://schemas.microsoft.com/office/drawing/2014/main" id="{D791E3A6-3E08-4D4A-9717-113D4D04FA6A}"/>
                      </a:ext>
                    </a:extLst>
                  </p:cNvPr>
                  <p:cNvSpPr/>
                  <p:nvPr/>
                </p:nvSpPr>
                <p:spPr>
                  <a:xfrm>
                    <a:off x="9199994" y="2589204"/>
                    <a:ext cx="313315" cy="156123"/>
                  </a:xfrm>
                  <a:custGeom>
                    <a:avLst/>
                    <a:gdLst>
                      <a:gd name="connsiteX0" fmla="*/ 313316 w 313315"/>
                      <a:gd name="connsiteY0" fmla="*/ 78062 h 156123"/>
                      <a:gd name="connsiteX1" fmla="*/ 156123 w 313315"/>
                      <a:gd name="connsiteY1" fmla="*/ 156123 h 156123"/>
                      <a:gd name="connsiteX2" fmla="*/ 0 w 313315"/>
                      <a:gd name="connsiteY2" fmla="*/ 78062 h 156123"/>
                      <a:gd name="connsiteX3" fmla="*/ 156123 w 313315"/>
                      <a:gd name="connsiteY3" fmla="*/ 0 h 15612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13315" h="156123">
                        <a:moveTo>
                          <a:pt x="313316" y="78062"/>
                        </a:moveTo>
                        <a:lnTo>
                          <a:pt x="156123" y="156123"/>
                        </a:lnTo>
                        <a:lnTo>
                          <a:pt x="0" y="78062"/>
                        </a:lnTo>
                        <a:lnTo>
                          <a:pt x="156123" y="0"/>
                        </a:lnTo>
                        <a:close/>
                      </a:path>
                    </a:pathLst>
                  </a:custGeom>
                  <a:solidFill>
                    <a:schemeClr val="accent1">
                      <a:lumMod val="60000"/>
                      <a:lumOff val="40000"/>
                    </a:schemeClr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F0502020204030204"/>
                      <a:ea typeface="阿里巴巴普惠体 2.0 55 Regular"/>
                      <a:cs typeface="+mn-cs"/>
                    </a:endParaRPr>
                  </a:p>
                </p:txBody>
              </p:sp>
              <p:sp>
                <p:nvSpPr>
                  <p:cNvPr id="96" name="任意多边形: 形状 95">
                    <a:extLst>
                      <a:ext uri="{FF2B5EF4-FFF2-40B4-BE49-F238E27FC236}">
                        <a16:creationId xmlns:a16="http://schemas.microsoft.com/office/drawing/2014/main" id="{25551779-8542-47DE-9CC7-C8C0FEAB796D}"/>
                      </a:ext>
                    </a:extLst>
                  </p:cNvPr>
                  <p:cNvSpPr/>
                  <p:nvPr/>
                </p:nvSpPr>
                <p:spPr>
                  <a:xfrm>
                    <a:off x="9356117" y="2667266"/>
                    <a:ext cx="157192" cy="235254"/>
                  </a:xfrm>
                  <a:custGeom>
                    <a:avLst/>
                    <a:gdLst>
                      <a:gd name="connsiteX0" fmla="*/ 157193 w 157192"/>
                      <a:gd name="connsiteY0" fmla="*/ 156123 h 235254"/>
                      <a:gd name="connsiteX1" fmla="*/ 0 w 157192"/>
                      <a:gd name="connsiteY1" fmla="*/ 235254 h 235254"/>
                      <a:gd name="connsiteX2" fmla="*/ 0 w 157192"/>
                      <a:gd name="connsiteY2" fmla="*/ 78062 h 235254"/>
                      <a:gd name="connsiteX3" fmla="*/ 157193 w 157192"/>
                      <a:gd name="connsiteY3" fmla="*/ 0 h 23525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57192" h="235254">
                        <a:moveTo>
                          <a:pt x="157193" y="156123"/>
                        </a:moveTo>
                        <a:lnTo>
                          <a:pt x="0" y="235254"/>
                        </a:lnTo>
                        <a:lnTo>
                          <a:pt x="0" y="78062"/>
                        </a:lnTo>
                        <a:lnTo>
                          <a:pt x="157193" y="0"/>
                        </a:lnTo>
                        <a:close/>
                      </a:path>
                    </a:pathLst>
                  </a:custGeom>
                  <a:solidFill>
                    <a:schemeClr val="accent1"/>
                  </a:soli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F0502020204030204"/>
                      <a:ea typeface="阿里巴巴普惠体 2.0 55 Regular"/>
                      <a:cs typeface="+mn-cs"/>
                    </a:endParaRPr>
                  </a:p>
                </p:txBody>
              </p:sp>
              <p:sp>
                <p:nvSpPr>
                  <p:cNvPr id="97" name="任意多边形: 形状 96">
                    <a:extLst>
                      <a:ext uri="{FF2B5EF4-FFF2-40B4-BE49-F238E27FC236}">
                        <a16:creationId xmlns:a16="http://schemas.microsoft.com/office/drawing/2014/main" id="{5FC8075A-39E4-4EF2-A519-2AF35597E1BC}"/>
                      </a:ext>
                    </a:extLst>
                  </p:cNvPr>
                  <p:cNvSpPr/>
                  <p:nvPr/>
                </p:nvSpPr>
                <p:spPr>
                  <a:xfrm>
                    <a:off x="9199994" y="2667266"/>
                    <a:ext cx="156123" cy="235254"/>
                  </a:xfrm>
                  <a:custGeom>
                    <a:avLst/>
                    <a:gdLst>
                      <a:gd name="connsiteX0" fmla="*/ 156123 w 156123"/>
                      <a:gd name="connsiteY0" fmla="*/ 235254 h 235254"/>
                      <a:gd name="connsiteX1" fmla="*/ 0 w 156123"/>
                      <a:gd name="connsiteY1" fmla="*/ 156123 h 235254"/>
                      <a:gd name="connsiteX2" fmla="*/ 0 w 156123"/>
                      <a:gd name="connsiteY2" fmla="*/ 0 h 235254"/>
                      <a:gd name="connsiteX3" fmla="*/ 156123 w 156123"/>
                      <a:gd name="connsiteY3" fmla="*/ 78062 h 23525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56123" h="235254">
                        <a:moveTo>
                          <a:pt x="156123" y="235254"/>
                        </a:moveTo>
                        <a:lnTo>
                          <a:pt x="0" y="156123"/>
                        </a:lnTo>
                        <a:lnTo>
                          <a:pt x="0" y="0"/>
                        </a:lnTo>
                        <a:lnTo>
                          <a:pt x="156123" y="78062"/>
                        </a:lnTo>
                        <a:close/>
                      </a:path>
                    </a:pathLst>
                  </a:custGeom>
                  <a:gradFill flip="none" rotWithShape="1">
                    <a:gsLst>
                      <a:gs pos="0">
                        <a:schemeClr val="accent1">
                          <a:lumMod val="75000"/>
                        </a:schemeClr>
                      </a:gs>
                      <a:gs pos="100000">
                        <a:schemeClr val="accent1">
                          <a:lumMod val="50000"/>
                        </a:schemeClr>
                      </a:gs>
                    </a:gsLst>
                    <a:lin ang="16200000" scaled="1"/>
                    <a:tileRect/>
                  </a:gradFill>
                  <a:ln w="1068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F0502020204030204"/>
                      <a:ea typeface="阿里巴巴普惠体 2.0 55 Regular"/>
                      <a:cs typeface="+mn-cs"/>
                    </a:endParaRPr>
                  </a:p>
                </p:txBody>
              </p:sp>
            </p:grpSp>
          </p:grpSp>
        </p:grpSp>
        <p:grpSp>
          <p:nvGrpSpPr>
            <p:cNvPr id="57" name="图形 4">
              <a:extLst>
                <a:ext uri="{FF2B5EF4-FFF2-40B4-BE49-F238E27FC236}">
                  <a16:creationId xmlns:a16="http://schemas.microsoft.com/office/drawing/2014/main" id="{E50E5845-74FE-40E3-8A18-0EB836F9D6DF}"/>
                </a:ext>
              </a:extLst>
            </p:cNvPr>
            <p:cNvGrpSpPr/>
            <p:nvPr/>
          </p:nvGrpSpPr>
          <p:grpSpPr>
            <a:xfrm>
              <a:off x="8213827" y="3476645"/>
              <a:ext cx="1367243" cy="1656158"/>
              <a:chOff x="7586363" y="3657807"/>
              <a:chExt cx="1293898" cy="1567314"/>
            </a:xfrm>
          </p:grpSpPr>
          <p:grpSp>
            <p:nvGrpSpPr>
              <p:cNvPr id="78" name="图形 4">
                <a:extLst>
                  <a:ext uri="{FF2B5EF4-FFF2-40B4-BE49-F238E27FC236}">
                    <a16:creationId xmlns:a16="http://schemas.microsoft.com/office/drawing/2014/main" id="{8443D94F-97F2-4923-A45B-714E98AF118B}"/>
                  </a:ext>
                </a:extLst>
              </p:cNvPr>
              <p:cNvGrpSpPr/>
              <p:nvPr/>
            </p:nvGrpSpPr>
            <p:grpSpPr>
              <a:xfrm>
                <a:off x="7861183" y="4649818"/>
                <a:ext cx="587066" cy="575303"/>
                <a:chOff x="7861183" y="4649818"/>
                <a:chExt cx="587066" cy="575303"/>
              </a:xfrm>
            </p:grpSpPr>
            <p:sp>
              <p:nvSpPr>
                <p:cNvPr id="82" name="任意多边形: 形状 81">
                  <a:extLst>
                    <a:ext uri="{FF2B5EF4-FFF2-40B4-BE49-F238E27FC236}">
                      <a16:creationId xmlns:a16="http://schemas.microsoft.com/office/drawing/2014/main" id="{4F504067-BDD7-4473-AD29-B14A640D6496}"/>
                    </a:ext>
                  </a:extLst>
                </p:cNvPr>
                <p:cNvSpPr/>
                <p:nvPr/>
              </p:nvSpPr>
              <p:spPr>
                <a:xfrm>
                  <a:off x="8076120" y="4649818"/>
                  <a:ext cx="372129" cy="188203"/>
                </a:xfrm>
                <a:custGeom>
                  <a:avLst/>
                  <a:gdLst>
                    <a:gd name="connsiteX0" fmla="*/ 372129 w 372129"/>
                    <a:gd name="connsiteY0" fmla="*/ 157193 h 188203"/>
                    <a:gd name="connsiteX1" fmla="*/ 60952 w 372129"/>
                    <a:gd name="connsiteY1" fmla="*/ 0 h 188203"/>
                    <a:gd name="connsiteX2" fmla="*/ 0 w 372129"/>
                    <a:gd name="connsiteY2" fmla="*/ 31011 h 188203"/>
                    <a:gd name="connsiteX3" fmla="*/ 311177 w 372129"/>
                    <a:gd name="connsiteY3" fmla="*/ 188204 h 1882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72129" h="188203">
                      <a:moveTo>
                        <a:pt x="372129" y="157193"/>
                      </a:moveTo>
                      <a:lnTo>
                        <a:pt x="60952" y="0"/>
                      </a:lnTo>
                      <a:lnTo>
                        <a:pt x="0" y="31011"/>
                      </a:lnTo>
                      <a:lnTo>
                        <a:pt x="311177" y="188204"/>
                      </a:lnTo>
                      <a:close/>
                    </a:path>
                  </a:pathLst>
                </a:custGeom>
                <a:solidFill>
                  <a:srgbClr val="B3B3B3"/>
                </a:solidFill>
                <a:ln w="106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F0502020204030204"/>
                    <a:ea typeface="阿里巴巴普惠体 2.0 55 Regular"/>
                    <a:cs typeface="+mn-cs"/>
                  </a:endParaRPr>
                </a:p>
              </p:txBody>
            </p:sp>
            <p:sp>
              <p:nvSpPr>
                <p:cNvPr id="83" name="任意多边形: 形状 82">
                  <a:extLst>
                    <a:ext uri="{FF2B5EF4-FFF2-40B4-BE49-F238E27FC236}">
                      <a16:creationId xmlns:a16="http://schemas.microsoft.com/office/drawing/2014/main" id="{0D5AA02D-3722-429F-A23F-EC5113401ADA}"/>
                    </a:ext>
                  </a:extLst>
                </p:cNvPr>
                <p:cNvSpPr/>
                <p:nvPr/>
              </p:nvSpPr>
              <p:spPr>
                <a:xfrm>
                  <a:off x="7861183" y="4680829"/>
                  <a:ext cx="585996" cy="543223"/>
                </a:xfrm>
                <a:custGeom>
                  <a:avLst/>
                  <a:gdLst>
                    <a:gd name="connsiteX0" fmla="*/ 585997 w 585996"/>
                    <a:gd name="connsiteY0" fmla="*/ 292999 h 543223"/>
                    <a:gd name="connsiteX1" fmla="*/ 553917 w 585996"/>
                    <a:gd name="connsiteY1" fmla="*/ 388170 h 543223"/>
                    <a:gd name="connsiteX2" fmla="*/ 475855 w 585996"/>
                    <a:gd name="connsiteY2" fmla="*/ 459815 h 543223"/>
                    <a:gd name="connsiteX3" fmla="*/ 311177 w 585996"/>
                    <a:gd name="connsiteY3" fmla="*/ 543224 h 543223"/>
                    <a:gd name="connsiteX4" fmla="*/ 0 w 585996"/>
                    <a:gd name="connsiteY4" fmla="*/ 386031 h 543223"/>
                    <a:gd name="connsiteX5" fmla="*/ 0 w 585996"/>
                    <a:gd name="connsiteY5" fmla="*/ 324010 h 543223"/>
                    <a:gd name="connsiteX6" fmla="*/ 164678 w 585996"/>
                    <a:gd name="connsiteY6" fmla="*/ 240601 h 543223"/>
                    <a:gd name="connsiteX7" fmla="*/ 198897 w 585996"/>
                    <a:gd name="connsiteY7" fmla="*/ 208521 h 543223"/>
                    <a:gd name="connsiteX8" fmla="*/ 212798 w 585996"/>
                    <a:gd name="connsiteY8" fmla="*/ 166817 h 543223"/>
                    <a:gd name="connsiteX9" fmla="*/ 212798 w 585996"/>
                    <a:gd name="connsiteY9" fmla="*/ 0 h 543223"/>
                    <a:gd name="connsiteX10" fmla="*/ 523976 w 585996"/>
                    <a:gd name="connsiteY10" fmla="*/ 157193 h 543223"/>
                    <a:gd name="connsiteX11" fmla="*/ 584928 w 585996"/>
                    <a:gd name="connsiteY11" fmla="*/ 126182 h 543223"/>
                    <a:gd name="connsiteX12" fmla="*/ 585997 w 585996"/>
                    <a:gd name="connsiteY12" fmla="*/ 292999 h 5432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585996" h="543223">
                      <a:moveTo>
                        <a:pt x="585997" y="292999"/>
                      </a:moveTo>
                      <a:cubicBezTo>
                        <a:pt x="585997" y="324010"/>
                        <a:pt x="573165" y="358228"/>
                        <a:pt x="553917" y="388170"/>
                      </a:cubicBezTo>
                      <a:cubicBezTo>
                        <a:pt x="533600" y="418111"/>
                        <a:pt x="506866" y="444845"/>
                        <a:pt x="475855" y="459815"/>
                      </a:cubicBezTo>
                      <a:lnTo>
                        <a:pt x="311177" y="543224"/>
                      </a:lnTo>
                      <a:lnTo>
                        <a:pt x="0" y="386031"/>
                      </a:lnTo>
                      <a:lnTo>
                        <a:pt x="0" y="324010"/>
                      </a:lnTo>
                      <a:lnTo>
                        <a:pt x="164678" y="240601"/>
                      </a:lnTo>
                      <a:cubicBezTo>
                        <a:pt x="178580" y="234185"/>
                        <a:pt x="190342" y="222422"/>
                        <a:pt x="198897" y="208521"/>
                      </a:cubicBezTo>
                      <a:cubicBezTo>
                        <a:pt x="207451" y="194620"/>
                        <a:pt x="212798" y="179649"/>
                        <a:pt x="212798" y="166817"/>
                      </a:cubicBezTo>
                      <a:lnTo>
                        <a:pt x="212798" y="0"/>
                      </a:lnTo>
                      <a:lnTo>
                        <a:pt x="523976" y="157193"/>
                      </a:lnTo>
                      <a:lnTo>
                        <a:pt x="584928" y="126182"/>
                      </a:lnTo>
                      <a:lnTo>
                        <a:pt x="585997" y="292999"/>
                      </a:ln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 w="106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F0502020204030204"/>
                    <a:ea typeface="阿里巴巴普惠体 2.0 55 Regular"/>
                    <a:cs typeface="+mn-cs"/>
                  </a:endParaRPr>
                </a:p>
              </p:txBody>
            </p:sp>
            <p:sp>
              <p:nvSpPr>
                <p:cNvPr id="84" name="任意多边形: 形状 83">
                  <a:extLst>
                    <a:ext uri="{FF2B5EF4-FFF2-40B4-BE49-F238E27FC236}">
                      <a16:creationId xmlns:a16="http://schemas.microsoft.com/office/drawing/2014/main" id="{C2C65040-FE8A-4429-8D7C-457EAE2704A1}"/>
                    </a:ext>
                  </a:extLst>
                </p:cNvPr>
                <p:cNvSpPr/>
                <p:nvPr/>
              </p:nvSpPr>
              <p:spPr>
                <a:xfrm>
                  <a:off x="8173429" y="4807011"/>
                  <a:ext cx="273750" cy="417041"/>
                </a:xfrm>
                <a:custGeom>
                  <a:avLst/>
                  <a:gdLst>
                    <a:gd name="connsiteX0" fmla="*/ 241670 w 273750"/>
                    <a:gd name="connsiteY0" fmla="*/ 261988 h 417041"/>
                    <a:gd name="connsiteX1" fmla="*/ 273750 w 273750"/>
                    <a:gd name="connsiteY1" fmla="*/ 166816 h 417041"/>
                    <a:gd name="connsiteX2" fmla="*/ 273750 w 273750"/>
                    <a:gd name="connsiteY2" fmla="*/ 0 h 417041"/>
                    <a:gd name="connsiteX3" fmla="*/ 212798 w 273750"/>
                    <a:gd name="connsiteY3" fmla="*/ 31011 h 417041"/>
                    <a:gd name="connsiteX4" fmla="*/ 212798 w 273750"/>
                    <a:gd name="connsiteY4" fmla="*/ 197827 h 417041"/>
                    <a:gd name="connsiteX5" fmla="*/ 198897 w 273750"/>
                    <a:gd name="connsiteY5" fmla="*/ 239532 h 417041"/>
                    <a:gd name="connsiteX6" fmla="*/ 164678 w 273750"/>
                    <a:gd name="connsiteY6" fmla="*/ 271612 h 417041"/>
                    <a:gd name="connsiteX7" fmla="*/ 0 w 273750"/>
                    <a:gd name="connsiteY7" fmla="*/ 355020 h 417041"/>
                    <a:gd name="connsiteX8" fmla="*/ 0 w 273750"/>
                    <a:gd name="connsiteY8" fmla="*/ 417042 h 417041"/>
                    <a:gd name="connsiteX9" fmla="*/ 164678 w 273750"/>
                    <a:gd name="connsiteY9" fmla="*/ 333633 h 417041"/>
                    <a:gd name="connsiteX10" fmla="*/ 241670 w 273750"/>
                    <a:gd name="connsiteY10" fmla="*/ 261988 h 4170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273750" h="417041">
                      <a:moveTo>
                        <a:pt x="241670" y="261988"/>
                      </a:moveTo>
                      <a:cubicBezTo>
                        <a:pt x="261988" y="232046"/>
                        <a:pt x="273750" y="197827"/>
                        <a:pt x="273750" y="166816"/>
                      </a:cubicBezTo>
                      <a:lnTo>
                        <a:pt x="273750" y="0"/>
                      </a:lnTo>
                      <a:lnTo>
                        <a:pt x="212798" y="31011"/>
                      </a:lnTo>
                      <a:lnTo>
                        <a:pt x="212798" y="197827"/>
                      </a:lnTo>
                      <a:cubicBezTo>
                        <a:pt x="212798" y="211729"/>
                        <a:pt x="207451" y="226699"/>
                        <a:pt x="198897" y="239532"/>
                      </a:cubicBezTo>
                      <a:cubicBezTo>
                        <a:pt x="190342" y="253433"/>
                        <a:pt x="177510" y="265196"/>
                        <a:pt x="164678" y="271612"/>
                      </a:cubicBezTo>
                      <a:lnTo>
                        <a:pt x="0" y="355020"/>
                      </a:lnTo>
                      <a:lnTo>
                        <a:pt x="0" y="417042"/>
                      </a:lnTo>
                      <a:lnTo>
                        <a:pt x="164678" y="333633"/>
                      </a:lnTo>
                      <a:cubicBezTo>
                        <a:pt x="194619" y="318663"/>
                        <a:pt x="222422" y="292999"/>
                        <a:pt x="241670" y="261988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06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F0502020204030204"/>
                    <a:ea typeface="阿里巴巴普惠体 2.0 55 Regular"/>
                    <a:cs typeface="+mn-cs"/>
                  </a:endParaRPr>
                </a:p>
              </p:txBody>
            </p:sp>
            <p:sp>
              <p:nvSpPr>
                <p:cNvPr id="85" name="任意多边形: 形状 84">
                  <a:extLst>
                    <a:ext uri="{FF2B5EF4-FFF2-40B4-BE49-F238E27FC236}">
                      <a16:creationId xmlns:a16="http://schemas.microsoft.com/office/drawing/2014/main" id="{C30116B3-65CA-4BEE-81B4-F9C496EC49C9}"/>
                    </a:ext>
                  </a:extLst>
                </p:cNvPr>
                <p:cNvSpPr/>
                <p:nvPr/>
              </p:nvSpPr>
              <p:spPr>
                <a:xfrm>
                  <a:off x="7862252" y="5005907"/>
                  <a:ext cx="311177" cy="219214"/>
                </a:xfrm>
                <a:custGeom>
                  <a:avLst/>
                  <a:gdLst>
                    <a:gd name="connsiteX0" fmla="*/ 311177 w 311177"/>
                    <a:gd name="connsiteY0" fmla="*/ 157193 h 219214"/>
                    <a:gd name="connsiteX1" fmla="*/ 0 w 311177"/>
                    <a:gd name="connsiteY1" fmla="*/ 0 h 219214"/>
                    <a:gd name="connsiteX2" fmla="*/ 0 w 311177"/>
                    <a:gd name="connsiteY2" fmla="*/ 62022 h 219214"/>
                    <a:gd name="connsiteX3" fmla="*/ 311177 w 311177"/>
                    <a:gd name="connsiteY3" fmla="*/ 219214 h 2192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11177" h="219214">
                      <a:moveTo>
                        <a:pt x="311177" y="157193"/>
                      </a:moveTo>
                      <a:lnTo>
                        <a:pt x="0" y="0"/>
                      </a:lnTo>
                      <a:lnTo>
                        <a:pt x="0" y="62022"/>
                      </a:lnTo>
                      <a:lnTo>
                        <a:pt x="311177" y="219214"/>
                      </a:lnTo>
                      <a:close/>
                    </a:path>
                  </a:pathLst>
                </a:custGeom>
                <a:solidFill>
                  <a:schemeClr val="accent1">
                    <a:lumMod val="60000"/>
                    <a:lumOff val="40000"/>
                  </a:schemeClr>
                </a:solidFill>
                <a:ln w="106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F0502020204030204"/>
                    <a:ea typeface="阿里巴巴普惠体 2.0 55 Regular"/>
                    <a:cs typeface="+mn-cs"/>
                  </a:endParaRPr>
                </a:p>
              </p:txBody>
            </p:sp>
          </p:grpSp>
          <p:sp>
            <p:nvSpPr>
              <p:cNvPr id="79" name="任意多边形: 形状 78">
                <a:extLst>
                  <a:ext uri="{FF2B5EF4-FFF2-40B4-BE49-F238E27FC236}">
                    <a16:creationId xmlns:a16="http://schemas.microsoft.com/office/drawing/2014/main" id="{46CDC484-869A-4B8A-8FE9-0A40D5B46ABF}"/>
                  </a:ext>
                </a:extLst>
              </p:cNvPr>
              <p:cNvSpPr/>
              <p:nvPr/>
            </p:nvSpPr>
            <p:spPr>
              <a:xfrm>
                <a:off x="7597056" y="3657807"/>
                <a:ext cx="1283205" cy="1478559"/>
              </a:xfrm>
              <a:custGeom>
                <a:avLst/>
                <a:gdLst>
                  <a:gd name="connsiteX0" fmla="*/ 88755 w 1283205"/>
                  <a:gd name="connsiteY0" fmla="*/ 5012 h 1478559"/>
                  <a:gd name="connsiteX1" fmla="*/ 1245779 w 1283205"/>
                  <a:gd name="connsiteY1" fmla="*/ 591010 h 1478559"/>
                  <a:gd name="connsiteX2" fmla="*/ 1283205 w 1283205"/>
                  <a:gd name="connsiteY2" fmla="*/ 647684 h 1478559"/>
                  <a:gd name="connsiteX3" fmla="*/ 1283205 w 1283205"/>
                  <a:gd name="connsiteY3" fmla="*/ 1426163 h 1478559"/>
                  <a:gd name="connsiteX4" fmla="*/ 1272512 w 1283205"/>
                  <a:gd name="connsiteY4" fmla="*/ 1447549 h 1478559"/>
                  <a:gd name="connsiteX5" fmla="*/ 1210491 w 1283205"/>
                  <a:gd name="connsiteY5" fmla="*/ 1478560 h 1478559"/>
                  <a:gd name="connsiteX6" fmla="*/ 87686 w 1283205"/>
                  <a:gd name="connsiteY6" fmla="*/ 858344 h 1478559"/>
                  <a:gd name="connsiteX7" fmla="*/ 50259 w 1283205"/>
                  <a:gd name="connsiteY7" fmla="*/ 801669 h 1478559"/>
                  <a:gd name="connsiteX8" fmla="*/ 0 w 1283205"/>
                  <a:gd name="connsiteY8" fmla="*/ 32815 h 1478559"/>
                  <a:gd name="connsiteX9" fmla="*/ 60952 w 1283205"/>
                  <a:gd name="connsiteY9" fmla="*/ 1804 h 1478559"/>
                  <a:gd name="connsiteX10" fmla="*/ 88755 w 1283205"/>
                  <a:gd name="connsiteY10" fmla="*/ 5012 h 14785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83205" h="1478559">
                    <a:moveTo>
                      <a:pt x="88755" y="5012"/>
                    </a:moveTo>
                    <a:lnTo>
                      <a:pt x="1245779" y="591010"/>
                    </a:lnTo>
                    <a:cubicBezTo>
                      <a:pt x="1266096" y="601703"/>
                      <a:pt x="1283205" y="627367"/>
                      <a:pt x="1283205" y="647684"/>
                    </a:cubicBezTo>
                    <a:lnTo>
                      <a:pt x="1283205" y="1426163"/>
                    </a:lnTo>
                    <a:cubicBezTo>
                      <a:pt x="1283205" y="1436856"/>
                      <a:pt x="1278928" y="1443272"/>
                      <a:pt x="1272512" y="1447549"/>
                    </a:cubicBezTo>
                    <a:lnTo>
                      <a:pt x="1210491" y="1478560"/>
                    </a:lnTo>
                    <a:lnTo>
                      <a:pt x="87686" y="858344"/>
                    </a:lnTo>
                    <a:cubicBezTo>
                      <a:pt x="67368" y="847651"/>
                      <a:pt x="50259" y="821987"/>
                      <a:pt x="50259" y="801669"/>
                    </a:cubicBezTo>
                    <a:lnTo>
                      <a:pt x="0" y="32815"/>
                    </a:lnTo>
                    <a:lnTo>
                      <a:pt x="60952" y="1804"/>
                    </a:lnTo>
                    <a:cubicBezTo>
                      <a:pt x="69507" y="-1403"/>
                      <a:pt x="78062" y="-334"/>
                      <a:pt x="88755" y="5012"/>
                    </a:cubicBezTo>
                    <a:close/>
                  </a:path>
                </a:pathLst>
              </a:custGeom>
              <a:solidFill>
                <a:srgbClr val="FFFFFF"/>
              </a:solidFill>
              <a:ln w="106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F0502020204030204"/>
                  <a:ea typeface="阿里巴巴普惠体 2.0 55 Regular"/>
                  <a:cs typeface="+mn-cs"/>
                </a:endParaRPr>
              </a:p>
            </p:txBody>
          </p:sp>
          <p:sp>
            <p:nvSpPr>
              <p:cNvPr id="80" name="任意多边形: 形状 79">
                <a:extLst>
                  <a:ext uri="{FF2B5EF4-FFF2-40B4-BE49-F238E27FC236}">
                    <a16:creationId xmlns:a16="http://schemas.microsoft.com/office/drawing/2014/main" id="{A006700C-17F4-4C00-B7A0-E73E2E886852}"/>
                  </a:ext>
                </a:extLst>
              </p:cNvPr>
              <p:cNvSpPr/>
              <p:nvPr/>
            </p:nvSpPr>
            <p:spPr>
              <a:xfrm>
                <a:off x="7586363" y="3689226"/>
                <a:ext cx="1232946" cy="1450205"/>
              </a:xfrm>
              <a:custGeom>
                <a:avLst/>
                <a:gdLst>
                  <a:gd name="connsiteX0" fmla="*/ 37427 w 1232946"/>
                  <a:gd name="connsiteY0" fmla="*/ 4604 h 1450205"/>
                  <a:gd name="connsiteX1" fmla="*/ 1195520 w 1232946"/>
                  <a:gd name="connsiteY1" fmla="*/ 591670 h 1450205"/>
                  <a:gd name="connsiteX2" fmla="*/ 1232947 w 1232946"/>
                  <a:gd name="connsiteY2" fmla="*/ 648345 h 1450205"/>
                  <a:gd name="connsiteX3" fmla="*/ 1232947 w 1232946"/>
                  <a:gd name="connsiteY3" fmla="*/ 1426823 h 1450205"/>
                  <a:gd name="connsiteX4" fmla="*/ 1195520 w 1232946"/>
                  <a:gd name="connsiteY4" fmla="*/ 1446071 h 1450205"/>
                  <a:gd name="connsiteX5" fmla="*/ 37427 w 1232946"/>
                  <a:gd name="connsiteY5" fmla="*/ 859005 h 1450205"/>
                  <a:gd name="connsiteX6" fmla="*/ 0 w 1232946"/>
                  <a:gd name="connsiteY6" fmla="*/ 802330 h 1450205"/>
                  <a:gd name="connsiteX7" fmla="*/ 0 w 1232946"/>
                  <a:gd name="connsiteY7" fmla="*/ 23852 h 1450205"/>
                  <a:gd name="connsiteX8" fmla="*/ 37427 w 1232946"/>
                  <a:gd name="connsiteY8" fmla="*/ 4604 h 1450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32946" h="1450205">
                    <a:moveTo>
                      <a:pt x="37427" y="4604"/>
                    </a:moveTo>
                    <a:lnTo>
                      <a:pt x="1195520" y="591670"/>
                    </a:lnTo>
                    <a:cubicBezTo>
                      <a:pt x="1215837" y="602363"/>
                      <a:pt x="1232947" y="628027"/>
                      <a:pt x="1232947" y="648345"/>
                    </a:cubicBezTo>
                    <a:lnTo>
                      <a:pt x="1232947" y="1426823"/>
                    </a:lnTo>
                    <a:cubicBezTo>
                      <a:pt x="1232947" y="1448210"/>
                      <a:pt x="1215837" y="1455695"/>
                      <a:pt x="1195520" y="1446071"/>
                    </a:cubicBezTo>
                    <a:lnTo>
                      <a:pt x="37427" y="859005"/>
                    </a:lnTo>
                    <a:cubicBezTo>
                      <a:pt x="17109" y="848311"/>
                      <a:pt x="0" y="822647"/>
                      <a:pt x="0" y="802330"/>
                    </a:cubicBezTo>
                    <a:lnTo>
                      <a:pt x="0" y="23852"/>
                    </a:lnTo>
                    <a:cubicBezTo>
                      <a:pt x="1069" y="2465"/>
                      <a:pt x="17109" y="-6090"/>
                      <a:pt x="37427" y="4604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06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F0502020204030204"/>
                  <a:ea typeface="阿里巴巴普惠体 2.0 55 Regular"/>
                  <a:cs typeface="+mn-cs"/>
                </a:endParaRPr>
              </a:p>
            </p:txBody>
          </p:sp>
          <p:sp>
            <p:nvSpPr>
              <p:cNvPr id="81" name="任意多边形: 形状 80">
                <a:extLst>
                  <a:ext uri="{FF2B5EF4-FFF2-40B4-BE49-F238E27FC236}">
                    <a16:creationId xmlns:a16="http://schemas.microsoft.com/office/drawing/2014/main" id="{1238F765-34C7-4924-B4DB-4ED72A072EF8}"/>
                  </a:ext>
                </a:extLst>
              </p:cNvPr>
              <p:cNvSpPr/>
              <p:nvPr/>
            </p:nvSpPr>
            <p:spPr>
              <a:xfrm>
                <a:off x="7636622" y="3749435"/>
                <a:ext cx="1133498" cy="1329187"/>
              </a:xfrm>
              <a:custGeom>
                <a:avLst/>
                <a:gdLst>
                  <a:gd name="connsiteX0" fmla="*/ 1133498 w 1133498"/>
                  <a:gd name="connsiteY0" fmla="*/ 1329187 h 1329187"/>
                  <a:gd name="connsiteX1" fmla="*/ 1133498 w 1133498"/>
                  <a:gd name="connsiteY1" fmla="*/ 575304 h 1329187"/>
                  <a:gd name="connsiteX2" fmla="*/ 0 w 1133498"/>
                  <a:gd name="connsiteY2" fmla="*/ 0 h 1329187"/>
                  <a:gd name="connsiteX3" fmla="*/ 0 w 1133498"/>
                  <a:gd name="connsiteY3" fmla="*/ 753883 h 13291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33498" h="1329187">
                    <a:moveTo>
                      <a:pt x="1133498" y="1329187"/>
                    </a:moveTo>
                    <a:lnTo>
                      <a:pt x="1133498" y="575304"/>
                    </a:lnTo>
                    <a:lnTo>
                      <a:pt x="0" y="0"/>
                    </a:lnTo>
                    <a:lnTo>
                      <a:pt x="0" y="753883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106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F0502020204030204"/>
                  <a:ea typeface="阿里巴巴普惠体 2.0 55 Regular"/>
                  <a:cs typeface="+mn-cs"/>
                </a:endParaRPr>
              </a:p>
            </p:txBody>
          </p:sp>
        </p:grpSp>
        <p:grpSp>
          <p:nvGrpSpPr>
            <p:cNvPr id="58" name="图形 4">
              <a:extLst>
                <a:ext uri="{FF2B5EF4-FFF2-40B4-BE49-F238E27FC236}">
                  <a16:creationId xmlns:a16="http://schemas.microsoft.com/office/drawing/2014/main" id="{F2DC7186-2A6E-4917-8D0B-9706A1AB5A11}"/>
                </a:ext>
              </a:extLst>
            </p:cNvPr>
            <p:cNvGrpSpPr/>
            <p:nvPr/>
          </p:nvGrpSpPr>
          <p:grpSpPr>
            <a:xfrm>
              <a:off x="8341512" y="4164433"/>
              <a:ext cx="420342" cy="1089547"/>
              <a:chOff x="7707198" y="4308699"/>
              <a:chExt cx="397793" cy="1031099"/>
            </a:xfrm>
          </p:grpSpPr>
          <p:sp>
            <p:nvSpPr>
              <p:cNvPr id="59" name="任意多边形: 形状 58">
                <a:extLst>
                  <a:ext uri="{FF2B5EF4-FFF2-40B4-BE49-F238E27FC236}">
                    <a16:creationId xmlns:a16="http://schemas.microsoft.com/office/drawing/2014/main" id="{C5FB3157-F5EA-458D-8961-CDA7F0301F2F}"/>
                  </a:ext>
                </a:extLst>
              </p:cNvPr>
              <p:cNvSpPr/>
              <p:nvPr/>
            </p:nvSpPr>
            <p:spPr>
              <a:xfrm>
                <a:off x="7789537" y="5268545"/>
                <a:ext cx="57314" cy="38321"/>
              </a:xfrm>
              <a:custGeom>
                <a:avLst/>
                <a:gdLst>
                  <a:gd name="connsiteX0" fmla="*/ 0 w 57314"/>
                  <a:gd name="connsiteY0" fmla="*/ 21806 h 38321"/>
                  <a:gd name="connsiteX1" fmla="*/ 6416 w 57314"/>
                  <a:gd name="connsiteY1" fmla="*/ 13252 h 38321"/>
                  <a:gd name="connsiteX2" fmla="*/ 50259 w 57314"/>
                  <a:gd name="connsiteY2" fmla="*/ 420 h 38321"/>
                  <a:gd name="connsiteX3" fmla="*/ 56675 w 57314"/>
                  <a:gd name="connsiteY3" fmla="*/ 2558 h 38321"/>
                  <a:gd name="connsiteX4" fmla="*/ 54536 w 57314"/>
                  <a:gd name="connsiteY4" fmla="*/ 10044 h 38321"/>
                  <a:gd name="connsiteX5" fmla="*/ 13902 w 57314"/>
                  <a:gd name="connsiteY5" fmla="*/ 36777 h 38321"/>
                  <a:gd name="connsiteX6" fmla="*/ 1069 w 57314"/>
                  <a:gd name="connsiteY6" fmla="*/ 33569 h 38321"/>
                  <a:gd name="connsiteX7" fmla="*/ 0 w 57314"/>
                  <a:gd name="connsiteY7" fmla="*/ 21806 h 383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7314" h="38321">
                    <a:moveTo>
                      <a:pt x="0" y="21806"/>
                    </a:moveTo>
                    <a:cubicBezTo>
                      <a:pt x="0" y="18598"/>
                      <a:pt x="3208" y="14321"/>
                      <a:pt x="6416" y="13252"/>
                    </a:cubicBezTo>
                    <a:lnTo>
                      <a:pt x="50259" y="420"/>
                    </a:lnTo>
                    <a:cubicBezTo>
                      <a:pt x="52398" y="-650"/>
                      <a:pt x="54536" y="420"/>
                      <a:pt x="56675" y="2558"/>
                    </a:cubicBezTo>
                    <a:cubicBezTo>
                      <a:pt x="57745" y="4697"/>
                      <a:pt x="57745" y="7905"/>
                      <a:pt x="54536" y="10044"/>
                    </a:cubicBezTo>
                    <a:lnTo>
                      <a:pt x="13902" y="36777"/>
                    </a:lnTo>
                    <a:cubicBezTo>
                      <a:pt x="7485" y="39985"/>
                      <a:pt x="1069" y="37846"/>
                      <a:pt x="1069" y="33569"/>
                    </a:cubicBezTo>
                    <a:lnTo>
                      <a:pt x="0" y="21806"/>
                    </a:lnTo>
                    <a:close/>
                  </a:path>
                </a:pathLst>
              </a:custGeom>
              <a:solidFill>
                <a:schemeClr val="bg1"/>
              </a:solidFill>
              <a:ln w="106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F0502020204030204"/>
                  <a:ea typeface="阿里巴巴普惠体 2.0 55 Regular"/>
                  <a:cs typeface="+mn-cs"/>
                </a:endParaRPr>
              </a:p>
            </p:txBody>
          </p:sp>
          <p:sp>
            <p:nvSpPr>
              <p:cNvPr id="60" name="任意多边形: 形状 59">
                <a:extLst>
                  <a:ext uri="{FF2B5EF4-FFF2-40B4-BE49-F238E27FC236}">
                    <a16:creationId xmlns:a16="http://schemas.microsoft.com/office/drawing/2014/main" id="{63C588AF-8C9D-4200-902D-CDEA7FDBB283}"/>
                  </a:ext>
                </a:extLst>
              </p:cNvPr>
              <p:cNvSpPr/>
              <p:nvPr/>
            </p:nvSpPr>
            <p:spPr>
              <a:xfrm>
                <a:off x="7825895" y="5314946"/>
                <a:ext cx="70576" cy="24852"/>
              </a:xfrm>
              <a:custGeom>
                <a:avLst/>
                <a:gdLst>
                  <a:gd name="connsiteX0" fmla="*/ 10693 w 70576"/>
                  <a:gd name="connsiteY0" fmla="*/ 24595 h 24852"/>
                  <a:gd name="connsiteX1" fmla="*/ 66299 w 70576"/>
                  <a:gd name="connsiteY1" fmla="*/ 10693 h 24852"/>
                  <a:gd name="connsiteX2" fmla="*/ 70576 w 70576"/>
                  <a:gd name="connsiteY2" fmla="*/ 4277 h 24852"/>
                  <a:gd name="connsiteX3" fmla="*/ 65229 w 70576"/>
                  <a:gd name="connsiteY3" fmla="*/ 0 h 24852"/>
                  <a:gd name="connsiteX4" fmla="*/ 6416 w 70576"/>
                  <a:gd name="connsiteY4" fmla="*/ 0 h 24852"/>
                  <a:gd name="connsiteX5" fmla="*/ 0 w 70576"/>
                  <a:gd name="connsiteY5" fmla="*/ 6416 h 24852"/>
                  <a:gd name="connsiteX6" fmla="*/ 0 w 70576"/>
                  <a:gd name="connsiteY6" fmla="*/ 16040 h 24852"/>
                  <a:gd name="connsiteX7" fmla="*/ 10693 w 70576"/>
                  <a:gd name="connsiteY7" fmla="*/ 24595 h 248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70576" h="24852">
                    <a:moveTo>
                      <a:pt x="10693" y="24595"/>
                    </a:moveTo>
                    <a:lnTo>
                      <a:pt x="66299" y="10693"/>
                    </a:lnTo>
                    <a:cubicBezTo>
                      <a:pt x="69507" y="9624"/>
                      <a:pt x="70576" y="7485"/>
                      <a:pt x="70576" y="4277"/>
                    </a:cubicBezTo>
                    <a:cubicBezTo>
                      <a:pt x="69507" y="2138"/>
                      <a:pt x="67368" y="0"/>
                      <a:pt x="65229" y="0"/>
                    </a:cubicBezTo>
                    <a:lnTo>
                      <a:pt x="6416" y="0"/>
                    </a:lnTo>
                    <a:cubicBezTo>
                      <a:pt x="3208" y="0"/>
                      <a:pt x="0" y="2138"/>
                      <a:pt x="0" y="6416"/>
                    </a:cubicBezTo>
                    <a:lnTo>
                      <a:pt x="0" y="16040"/>
                    </a:lnTo>
                    <a:cubicBezTo>
                      <a:pt x="0" y="23525"/>
                      <a:pt x="7485" y="25664"/>
                      <a:pt x="10693" y="24595"/>
                    </a:cubicBezTo>
                    <a:close/>
                  </a:path>
                </a:pathLst>
              </a:custGeom>
              <a:solidFill>
                <a:schemeClr val="bg1"/>
              </a:solidFill>
              <a:ln w="106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F0502020204030204"/>
                  <a:ea typeface="阿里巴巴普惠体 2.0 55 Regular"/>
                  <a:cs typeface="+mn-cs"/>
                </a:endParaRPr>
              </a:p>
            </p:txBody>
          </p:sp>
          <p:sp>
            <p:nvSpPr>
              <p:cNvPr id="61" name="任意多边形: 形状 60">
                <a:extLst>
                  <a:ext uri="{FF2B5EF4-FFF2-40B4-BE49-F238E27FC236}">
                    <a16:creationId xmlns:a16="http://schemas.microsoft.com/office/drawing/2014/main" id="{706DF48C-7B0F-4FAC-B6D1-9FDF95FB10AF}"/>
                  </a:ext>
                </a:extLst>
              </p:cNvPr>
              <p:cNvSpPr/>
              <p:nvPr/>
            </p:nvSpPr>
            <p:spPr>
              <a:xfrm>
                <a:off x="7774566" y="4385691"/>
                <a:ext cx="71801" cy="84178"/>
              </a:xfrm>
              <a:custGeom>
                <a:avLst/>
                <a:gdLst>
                  <a:gd name="connsiteX0" fmla="*/ 71646 w 71801"/>
                  <a:gd name="connsiteY0" fmla="*/ 68438 h 84178"/>
                  <a:gd name="connsiteX1" fmla="*/ 37427 w 71801"/>
                  <a:gd name="connsiteY1" fmla="*/ 82339 h 84178"/>
                  <a:gd name="connsiteX2" fmla="*/ 18179 w 71801"/>
                  <a:gd name="connsiteY2" fmla="*/ 69507 h 84178"/>
                  <a:gd name="connsiteX3" fmla="*/ 0 w 71801"/>
                  <a:gd name="connsiteY3" fmla="*/ 29942 h 84178"/>
                  <a:gd name="connsiteX4" fmla="*/ 13902 w 71801"/>
                  <a:gd name="connsiteY4" fmla="*/ 0 h 84178"/>
                  <a:gd name="connsiteX5" fmla="*/ 59883 w 71801"/>
                  <a:gd name="connsiteY5" fmla="*/ 3208 h 84178"/>
                  <a:gd name="connsiteX6" fmla="*/ 71646 w 71801"/>
                  <a:gd name="connsiteY6" fmla="*/ 68438 h 841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1801" h="84178">
                    <a:moveTo>
                      <a:pt x="71646" y="68438"/>
                    </a:moveTo>
                    <a:cubicBezTo>
                      <a:pt x="73784" y="76992"/>
                      <a:pt x="53467" y="88755"/>
                      <a:pt x="37427" y="82339"/>
                    </a:cubicBezTo>
                    <a:lnTo>
                      <a:pt x="18179" y="69507"/>
                    </a:lnTo>
                    <a:lnTo>
                      <a:pt x="0" y="29942"/>
                    </a:lnTo>
                    <a:lnTo>
                      <a:pt x="13902" y="0"/>
                    </a:lnTo>
                    <a:lnTo>
                      <a:pt x="59883" y="3208"/>
                    </a:lnTo>
                    <a:lnTo>
                      <a:pt x="71646" y="68438"/>
                    </a:lnTo>
                    <a:close/>
                  </a:path>
                </a:pathLst>
              </a:custGeom>
              <a:solidFill>
                <a:schemeClr val="accent2">
                  <a:lumMod val="20000"/>
                  <a:lumOff val="80000"/>
                </a:schemeClr>
              </a:solidFill>
              <a:ln w="106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F0502020204030204"/>
                  <a:ea typeface="阿里巴巴普惠体 2.0 55 Regular"/>
                  <a:cs typeface="+mn-cs"/>
                </a:endParaRPr>
              </a:p>
            </p:txBody>
          </p:sp>
          <p:sp>
            <p:nvSpPr>
              <p:cNvPr id="62" name="任意多边形: 形状 61">
                <a:extLst>
                  <a:ext uri="{FF2B5EF4-FFF2-40B4-BE49-F238E27FC236}">
                    <a16:creationId xmlns:a16="http://schemas.microsoft.com/office/drawing/2014/main" id="{4FAA6666-A238-41C0-99BA-C6179B818249}"/>
                  </a:ext>
                </a:extLst>
              </p:cNvPr>
              <p:cNvSpPr/>
              <p:nvPr/>
            </p:nvSpPr>
            <p:spPr>
              <a:xfrm>
                <a:off x="7782052" y="4447713"/>
                <a:ext cx="41704" cy="68437"/>
              </a:xfrm>
              <a:custGeom>
                <a:avLst/>
                <a:gdLst>
                  <a:gd name="connsiteX0" fmla="*/ 35288 w 41704"/>
                  <a:gd name="connsiteY0" fmla="*/ 14971 h 68437"/>
                  <a:gd name="connsiteX1" fmla="*/ 41704 w 41704"/>
                  <a:gd name="connsiteY1" fmla="*/ 68438 h 68437"/>
                  <a:gd name="connsiteX2" fmla="*/ 0 w 41704"/>
                  <a:gd name="connsiteY2" fmla="*/ 65230 h 68437"/>
                  <a:gd name="connsiteX3" fmla="*/ 5347 w 41704"/>
                  <a:gd name="connsiteY3" fmla="*/ 0 h 684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1704" h="68437">
                    <a:moveTo>
                      <a:pt x="35288" y="14971"/>
                    </a:moveTo>
                    <a:lnTo>
                      <a:pt x="41704" y="68438"/>
                    </a:lnTo>
                    <a:lnTo>
                      <a:pt x="0" y="65230"/>
                    </a:lnTo>
                    <a:lnTo>
                      <a:pt x="5347" y="0"/>
                    </a:lnTo>
                    <a:close/>
                  </a:path>
                </a:pathLst>
              </a:custGeom>
              <a:solidFill>
                <a:srgbClr val="F4ACC8"/>
              </a:solidFill>
              <a:ln w="106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F0502020204030204"/>
                  <a:ea typeface="阿里巴巴普惠体 2.0 55 Regular"/>
                  <a:cs typeface="+mn-cs"/>
                </a:endParaRPr>
              </a:p>
            </p:txBody>
          </p:sp>
          <p:sp>
            <p:nvSpPr>
              <p:cNvPr id="63" name="任意多边形: 形状 62">
                <a:extLst>
                  <a:ext uri="{FF2B5EF4-FFF2-40B4-BE49-F238E27FC236}">
                    <a16:creationId xmlns:a16="http://schemas.microsoft.com/office/drawing/2014/main" id="{8DCF1715-B491-4F93-AEC1-6AD07997F19D}"/>
                  </a:ext>
                </a:extLst>
              </p:cNvPr>
              <p:cNvSpPr/>
              <p:nvPr/>
            </p:nvSpPr>
            <p:spPr>
              <a:xfrm>
                <a:off x="7759160" y="5008046"/>
                <a:ext cx="62456" cy="285147"/>
              </a:xfrm>
              <a:custGeom>
                <a:avLst/>
                <a:gdLst>
                  <a:gd name="connsiteX0" fmla="*/ 62457 w 62456"/>
                  <a:gd name="connsiteY0" fmla="*/ 13901 h 285147"/>
                  <a:gd name="connsiteX1" fmla="*/ 45348 w 62456"/>
                  <a:gd name="connsiteY1" fmla="*/ 276958 h 285147"/>
                  <a:gd name="connsiteX2" fmla="*/ 30377 w 62456"/>
                  <a:gd name="connsiteY2" fmla="*/ 281236 h 285147"/>
                  <a:gd name="connsiteX3" fmla="*/ 435 w 62456"/>
                  <a:gd name="connsiteY3" fmla="*/ 0 h 285147"/>
                  <a:gd name="connsiteX4" fmla="*/ 62457 w 62456"/>
                  <a:gd name="connsiteY4" fmla="*/ 13901 h 2851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2456" h="285147">
                    <a:moveTo>
                      <a:pt x="62457" y="13901"/>
                    </a:moveTo>
                    <a:lnTo>
                      <a:pt x="45348" y="276958"/>
                    </a:lnTo>
                    <a:cubicBezTo>
                      <a:pt x="44278" y="284444"/>
                      <a:pt x="31446" y="288721"/>
                      <a:pt x="30377" y="281236"/>
                    </a:cubicBezTo>
                    <a:cubicBezTo>
                      <a:pt x="12198" y="172163"/>
                      <a:pt x="-2772" y="78062"/>
                      <a:pt x="435" y="0"/>
                    </a:cubicBezTo>
                    <a:lnTo>
                      <a:pt x="62457" y="13901"/>
                    </a:lnTo>
                    <a:close/>
                  </a:path>
                </a:pathLst>
              </a:custGeom>
              <a:solidFill>
                <a:schemeClr val="accent2">
                  <a:lumMod val="20000"/>
                  <a:lumOff val="80000"/>
                </a:schemeClr>
              </a:solidFill>
              <a:ln w="106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F0502020204030204"/>
                  <a:ea typeface="阿里巴巴普惠体 2.0 55 Regular"/>
                  <a:cs typeface="+mn-cs"/>
                </a:endParaRPr>
              </a:p>
            </p:txBody>
          </p:sp>
          <p:grpSp>
            <p:nvGrpSpPr>
              <p:cNvPr id="64" name="图形 4">
                <a:extLst>
                  <a:ext uri="{FF2B5EF4-FFF2-40B4-BE49-F238E27FC236}">
                    <a16:creationId xmlns:a16="http://schemas.microsoft.com/office/drawing/2014/main" id="{B45CC54A-AC4E-4BF0-B8F3-014B604AD118}"/>
                  </a:ext>
                </a:extLst>
              </p:cNvPr>
              <p:cNvGrpSpPr/>
              <p:nvPr/>
            </p:nvGrpSpPr>
            <p:grpSpPr>
              <a:xfrm>
                <a:off x="7707198" y="4497972"/>
                <a:ext cx="106933" cy="359564"/>
                <a:chOff x="7707198" y="4497972"/>
                <a:chExt cx="106933" cy="359564"/>
              </a:xfrm>
            </p:grpSpPr>
            <p:sp>
              <p:nvSpPr>
                <p:cNvPr id="75" name="任意多边形: 形状 74">
                  <a:extLst>
                    <a:ext uri="{FF2B5EF4-FFF2-40B4-BE49-F238E27FC236}">
                      <a16:creationId xmlns:a16="http://schemas.microsoft.com/office/drawing/2014/main" id="{6D31EF95-CB22-4908-B6D8-E53BD8FFD242}"/>
                    </a:ext>
                  </a:extLst>
                </p:cNvPr>
                <p:cNvSpPr/>
                <p:nvPr/>
              </p:nvSpPr>
              <p:spPr>
                <a:xfrm>
                  <a:off x="7707198" y="4497972"/>
                  <a:ext cx="82338" cy="164678"/>
                </a:xfrm>
                <a:custGeom>
                  <a:avLst/>
                  <a:gdLst>
                    <a:gd name="connsiteX0" fmla="*/ 27803 w 82338"/>
                    <a:gd name="connsiteY0" fmla="*/ 164678 h 164678"/>
                    <a:gd name="connsiteX1" fmla="*/ 0 w 82338"/>
                    <a:gd name="connsiteY1" fmla="*/ 152916 h 164678"/>
                    <a:gd name="connsiteX2" fmla="*/ 33150 w 82338"/>
                    <a:gd name="connsiteY2" fmla="*/ 0 h 164678"/>
                    <a:gd name="connsiteX3" fmla="*/ 82339 w 82338"/>
                    <a:gd name="connsiteY3" fmla="*/ 12832 h 164678"/>
                    <a:gd name="connsiteX4" fmla="*/ 37427 w 82338"/>
                    <a:gd name="connsiteY4" fmla="*/ 158262 h 164678"/>
                    <a:gd name="connsiteX5" fmla="*/ 27803 w 82338"/>
                    <a:gd name="connsiteY5" fmla="*/ 164678 h 1646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82338" h="164678">
                      <a:moveTo>
                        <a:pt x="27803" y="164678"/>
                      </a:moveTo>
                      <a:lnTo>
                        <a:pt x="0" y="152916"/>
                      </a:lnTo>
                      <a:cubicBezTo>
                        <a:pt x="0" y="152916"/>
                        <a:pt x="18179" y="53467"/>
                        <a:pt x="33150" y="0"/>
                      </a:cubicBezTo>
                      <a:lnTo>
                        <a:pt x="82339" y="12832"/>
                      </a:lnTo>
                      <a:lnTo>
                        <a:pt x="37427" y="158262"/>
                      </a:lnTo>
                      <a:lnTo>
                        <a:pt x="27803" y="164678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106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F0502020204030204"/>
                    <a:ea typeface="阿里巴巴普惠体 2.0 55 Regular"/>
                    <a:cs typeface="+mn-cs"/>
                  </a:endParaRPr>
                </a:p>
              </p:txBody>
            </p:sp>
            <p:sp>
              <p:nvSpPr>
                <p:cNvPr id="76" name="任意多边形: 形状 75">
                  <a:extLst>
                    <a:ext uri="{FF2B5EF4-FFF2-40B4-BE49-F238E27FC236}">
                      <a16:creationId xmlns:a16="http://schemas.microsoft.com/office/drawing/2014/main" id="{5A3A8F00-DF37-4C78-BEC5-508BD50FBA89}"/>
                    </a:ext>
                  </a:extLst>
                </p:cNvPr>
                <p:cNvSpPr/>
                <p:nvPr/>
              </p:nvSpPr>
              <p:spPr>
                <a:xfrm>
                  <a:off x="7708184" y="4650887"/>
                  <a:ext cx="74936" cy="172163"/>
                </a:xfrm>
                <a:custGeom>
                  <a:avLst/>
                  <a:gdLst>
                    <a:gd name="connsiteX0" fmla="*/ 36441 w 74936"/>
                    <a:gd name="connsiteY0" fmla="*/ 5347 h 172163"/>
                    <a:gd name="connsiteX1" fmla="*/ 74937 w 74936"/>
                    <a:gd name="connsiteY1" fmla="*/ 167886 h 172163"/>
                    <a:gd name="connsiteX2" fmla="*/ 61035 w 74936"/>
                    <a:gd name="connsiteY2" fmla="*/ 172163 h 172163"/>
                    <a:gd name="connsiteX3" fmla="*/ 83 w 74936"/>
                    <a:gd name="connsiteY3" fmla="*/ 0 h 172163"/>
                    <a:gd name="connsiteX4" fmla="*/ 36441 w 74936"/>
                    <a:gd name="connsiteY4" fmla="*/ 5347 h 1721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4936" h="172163">
                      <a:moveTo>
                        <a:pt x="36441" y="5347"/>
                      </a:moveTo>
                      <a:lnTo>
                        <a:pt x="74937" y="167886"/>
                      </a:lnTo>
                      <a:lnTo>
                        <a:pt x="61035" y="172163"/>
                      </a:lnTo>
                      <a:cubicBezTo>
                        <a:pt x="37510" y="144361"/>
                        <a:pt x="-2056" y="48120"/>
                        <a:pt x="83" y="0"/>
                      </a:cubicBezTo>
                      <a:lnTo>
                        <a:pt x="36441" y="5347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106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F0502020204030204"/>
                    <a:ea typeface="阿里巴巴普惠体 2.0 55 Regular"/>
                    <a:cs typeface="+mn-cs"/>
                  </a:endParaRPr>
                </a:p>
              </p:txBody>
            </p:sp>
            <p:sp>
              <p:nvSpPr>
                <p:cNvPr id="77" name="任意多边形: 形状 76">
                  <a:extLst>
                    <a:ext uri="{FF2B5EF4-FFF2-40B4-BE49-F238E27FC236}">
                      <a16:creationId xmlns:a16="http://schemas.microsoft.com/office/drawing/2014/main" id="{0C886A4C-4955-4908-9908-0B43C75D629C}"/>
                    </a:ext>
                  </a:extLst>
                </p:cNvPr>
                <p:cNvSpPr/>
                <p:nvPr/>
              </p:nvSpPr>
              <p:spPr>
                <a:xfrm>
                  <a:off x="7768150" y="4818773"/>
                  <a:ext cx="45981" cy="38763"/>
                </a:xfrm>
                <a:custGeom>
                  <a:avLst/>
                  <a:gdLst>
                    <a:gd name="connsiteX0" fmla="*/ 14971 w 45981"/>
                    <a:gd name="connsiteY0" fmla="*/ 0 h 38763"/>
                    <a:gd name="connsiteX1" fmla="*/ 29942 w 45981"/>
                    <a:gd name="connsiteY1" fmla="*/ 20318 h 38763"/>
                    <a:gd name="connsiteX2" fmla="*/ 45982 w 45981"/>
                    <a:gd name="connsiteY2" fmla="*/ 31011 h 38763"/>
                    <a:gd name="connsiteX3" fmla="*/ 36358 w 45981"/>
                    <a:gd name="connsiteY3" fmla="*/ 36358 h 38763"/>
                    <a:gd name="connsiteX4" fmla="*/ 19248 w 45981"/>
                    <a:gd name="connsiteY4" fmla="*/ 36358 h 38763"/>
                    <a:gd name="connsiteX5" fmla="*/ 9624 w 45981"/>
                    <a:gd name="connsiteY5" fmla="*/ 31011 h 38763"/>
                    <a:gd name="connsiteX6" fmla="*/ 0 w 45981"/>
                    <a:gd name="connsiteY6" fmla="*/ 6416 h 38763"/>
                    <a:gd name="connsiteX7" fmla="*/ 14971 w 45981"/>
                    <a:gd name="connsiteY7" fmla="*/ 0 h 387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45981" h="38763">
                      <a:moveTo>
                        <a:pt x="14971" y="0"/>
                      </a:moveTo>
                      <a:lnTo>
                        <a:pt x="29942" y="20318"/>
                      </a:lnTo>
                      <a:lnTo>
                        <a:pt x="45982" y="31011"/>
                      </a:lnTo>
                      <a:lnTo>
                        <a:pt x="36358" y="36358"/>
                      </a:lnTo>
                      <a:cubicBezTo>
                        <a:pt x="31011" y="39566"/>
                        <a:pt x="24595" y="39566"/>
                        <a:pt x="19248" y="36358"/>
                      </a:cubicBezTo>
                      <a:lnTo>
                        <a:pt x="9624" y="31011"/>
                      </a:lnTo>
                      <a:lnTo>
                        <a:pt x="0" y="6416"/>
                      </a:lnTo>
                      <a:lnTo>
                        <a:pt x="14971" y="0"/>
                      </a:lnTo>
                      <a:close/>
                    </a:path>
                  </a:pathLst>
                </a:custGeom>
                <a:solidFill>
                  <a:srgbClr val="F4ACC8"/>
                </a:solidFill>
                <a:ln w="106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F0502020204030204"/>
                    <a:ea typeface="阿里巴巴普惠体 2.0 55 Regular"/>
                    <a:cs typeface="+mn-cs"/>
                  </a:endParaRPr>
                </a:p>
              </p:txBody>
            </p:sp>
          </p:grpSp>
          <p:sp>
            <p:nvSpPr>
              <p:cNvPr id="65" name="任意多边形: 形状 64">
                <a:extLst>
                  <a:ext uri="{FF2B5EF4-FFF2-40B4-BE49-F238E27FC236}">
                    <a16:creationId xmlns:a16="http://schemas.microsoft.com/office/drawing/2014/main" id="{D685E1A8-7D65-4AA8-B763-69B0D04C59CA}"/>
                  </a:ext>
                </a:extLst>
              </p:cNvPr>
              <p:cNvSpPr/>
              <p:nvPr/>
            </p:nvSpPr>
            <p:spPr>
              <a:xfrm>
                <a:off x="7742683" y="4772792"/>
                <a:ext cx="101390" cy="279097"/>
              </a:xfrm>
              <a:custGeom>
                <a:avLst/>
                <a:gdLst>
                  <a:gd name="connsiteX0" fmla="*/ 16913 w 101390"/>
                  <a:gd name="connsiteY0" fmla="*/ 240601 h 279097"/>
                  <a:gd name="connsiteX1" fmla="*/ 5150 w 101390"/>
                  <a:gd name="connsiteY1" fmla="*/ 0 h 279097"/>
                  <a:gd name="connsiteX2" fmla="*/ 101391 w 101390"/>
                  <a:gd name="connsiteY2" fmla="*/ 7485 h 279097"/>
                  <a:gd name="connsiteX3" fmla="*/ 77865 w 101390"/>
                  <a:gd name="connsiteY3" fmla="*/ 260918 h 279097"/>
                  <a:gd name="connsiteX4" fmla="*/ 72519 w 101390"/>
                  <a:gd name="connsiteY4" fmla="*/ 279097 h 279097"/>
                  <a:gd name="connsiteX5" fmla="*/ 16913 w 101390"/>
                  <a:gd name="connsiteY5" fmla="*/ 240601 h 279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01390" h="279097">
                    <a:moveTo>
                      <a:pt x="16913" y="240601"/>
                    </a:moveTo>
                    <a:cubicBezTo>
                      <a:pt x="6220" y="162539"/>
                      <a:pt x="-7682" y="70576"/>
                      <a:pt x="5150" y="0"/>
                    </a:cubicBezTo>
                    <a:lnTo>
                      <a:pt x="101391" y="7485"/>
                    </a:lnTo>
                    <a:lnTo>
                      <a:pt x="77865" y="260918"/>
                    </a:lnTo>
                    <a:lnTo>
                      <a:pt x="72519" y="279097"/>
                    </a:lnTo>
                    <a:lnTo>
                      <a:pt x="16913" y="240601"/>
                    </a:lnTo>
                    <a:close/>
                  </a:path>
                </a:pathLst>
              </a:custGeom>
              <a:solidFill>
                <a:schemeClr val="accent2">
                  <a:lumMod val="20000"/>
                  <a:lumOff val="80000"/>
                </a:schemeClr>
              </a:solidFill>
              <a:ln w="106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F0502020204030204"/>
                  <a:ea typeface="阿里巴巴普惠体 2.0 55 Regular"/>
                  <a:cs typeface="+mn-cs"/>
                </a:endParaRPr>
              </a:p>
            </p:txBody>
          </p:sp>
          <p:sp>
            <p:nvSpPr>
              <p:cNvPr id="66" name="任意多边形: 形状 65">
                <a:extLst>
                  <a:ext uri="{FF2B5EF4-FFF2-40B4-BE49-F238E27FC236}">
                    <a16:creationId xmlns:a16="http://schemas.microsoft.com/office/drawing/2014/main" id="{10880E45-0AF7-4759-9D85-DD195A945B7C}"/>
                  </a:ext>
                </a:extLst>
              </p:cNvPr>
              <p:cNvSpPr/>
              <p:nvPr/>
            </p:nvSpPr>
            <p:spPr>
              <a:xfrm>
                <a:off x="7825895" y="5009116"/>
                <a:ext cx="101587" cy="317354"/>
              </a:xfrm>
              <a:custGeom>
                <a:avLst/>
                <a:gdLst>
                  <a:gd name="connsiteX0" fmla="*/ 101587 w 101587"/>
                  <a:gd name="connsiteY0" fmla="*/ 31011 h 317354"/>
                  <a:gd name="connsiteX1" fmla="*/ 16040 w 101587"/>
                  <a:gd name="connsiteY1" fmla="*/ 311177 h 317354"/>
                  <a:gd name="connsiteX2" fmla="*/ 0 w 101587"/>
                  <a:gd name="connsiteY2" fmla="*/ 312246 h 317354"/>
                  <a:gd name="connsiteX3" fmla="*/ 41704 w 101587"/>
                  <a:gd name="connsiteY3" fmla="*/ 0 h 317354"/>
                  <a:gd name="connsiteX4" fmla="*/ 101587 w 101587"/>
                  <a:gd name="connsiteY4" fmla="*/ 31011 h 317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1587" h="317354">
                    <a:moveTo>
                      <a:pt x="101587" y="31011"/>
                    </a:moveTo>
                    <a:lnTo>
                      <a:pt x="16040" y="311177"/>
                    </a:lnTo>
                    <a:cubicBezTo>
                      <a:pt x="13901" y="318663"/>
                      <a:pt x="0" y="319732"/>
                      <a:pt x="0" y="312246"/>
                    </a:cubicBezTo>
                    <a:cubicBezTo>
                      <a:pt x="7485" y="202105"/>
                      <a:pt x="10693" y="72715"/>
                      <a:pt x="41704" y="0"/>
                    </a:cubicBezTo>
                    <a:lnTo>
                      <a:pt x="101587" y="31011"/>
                    </a:lnTo>
                    <a:close/>
                  </a:path>
                </a:pathLst>
              </a:custGeom>
              <a:solidFill>
                <a:schemeClr val="accent2">
                  <a:lumMod val="20000"/>
                  <a:lumOff val="80000"/>
                </a:schemeClr>
              </a:solidFill>
              <a:ln w="106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F0502020204030204"/>
                  <a:ea typeface="阿里巴巴普惠体 2.0 55 Regular"/>
                  <a:cs typeface="+mn-cs"/>
                </a:endParaRPr>
              </a:p>
            </p:txBody>
          </p:sp>
          <p:sp>
            <p:nvSpPr>
              <p:cNvPr id="67" name="任意多边形: 形状 66">
                <a:extLst>
                  <a:ext uri="{FF2B5EF4-FFF2-40B4-BE49-F238E27FC236}">
                    <a16:creationId xmlns:a16="http://schemas.microsoft.com/office/drawing/2014/main" id="{27635840-22EE-41E4-9832-E7D50B90B336}"/>
                  </a:ext>
                </a:extLst>
              </p:cNvPr>
              <p:cNvSpPr/>
              <p:nvPr/>
            </p:nvSpPr>
            <p:spPr>
              <a:xfrm>
                <a:off x="7726055" y="4736434"/>
                <a:ext cx="203564" cy="303691"/>
              </a:xfrm>
              <a:custGeom>
                <a:avLst/>
                <a:gdLst>
                  <a:gd name="connsiteX0" fmla="*/ 23916 w 203564"/>
                  <a:gd name="connsiteY0" fmla="*/ 258780 h 303691"/>
                  <a:gd name="connsiteX1" fmla="*/ 8946 w 203564"/>
                  <a:gd name="connsiteY1" fmla="*/ 0 h 303691"/>
                  <a:gd name="connsiteX2" fmla="*/ 169346 w 203564"/>
                  <a:gd name="connsiteY2" fmla="*/ 23525 h 303691"/>
                  <a:gd name="connsiteX3" fmla="*/ 203565 w 203564"/>
                  <a:gd name="connsiteY3" fmla="*/ 286582 h 303691"/>
                  <a:gd name="connsiteX4" fmla="*/ 200357 w 203564"/>
                  <a:gd name="connsiteY4" fmla="*/ 303692 h 303691"/>
                  <a:gd name="connsiteX5" fmla="*/ 23916 w 203564"/>
                  <a:gd name="connsiteY5" fmla="*/ 258780 h 3036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03564" h="303691">
                    <a:moveTo>
                      <a:pt x="23916" y="258780"/>
                    </a:moveTo>
                    <a:cubicBezTo>
                      <a:pt x="23916" y="191411"/>
                      <a:pt x="-17788" y="67368"/>
                      <a:pt x="8946" y="0"/>
                    </a:cubicBezTo>
                    <a:lnTo>
                      <a:pt x="169346" y="23525"/>
                    </a:lnTo>
                    <a:cubicBezTo>
                      <a:pt x="197149" y="82339"/>
                      <a:pt x="201426" y="182857"/>
                      <a:pt x="203565" y="286582"/>
                    </a:cubicBezTo>
                    <a:lnTo>
                      <a:pt x="200357" y="303692"/>
                    </a:lnTo>
                    <a:cubicBezTo>
                      <a:pt x="121226" y="298345"/>
                      <a:pt x="38887" y="294068"/>
                      <a:pt x="23916" y="258780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 w="106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F0502020204030204"/>
                  <a:ea typeface="阿里巴巴普惠体 2.0 55 Regular"/>
                  <a:cs typeface="+mn-cs"/>
                </a:endParaRPr>
              </a:p>
            </p:txBody>
          </p:sp>
          <p:sp>
            <p:nvSpPr>
              <p:cNvPr id="68" name="任意多边形: 形状 67">
                <a:extLst>
                  <a:ext uri="{FF2B5EF4-FFF2-40B4-BE49-F238E27FC236}">
                    <a16:creationId xmlns:a16="http://schemas.microsoft.com/office/drawing/2014/main" id="{035BCC52-7118-40C7-8568-A818FB5131B3}"/>
                  </a:ext>
                </a:extLst>
              </p:cNvPr>
              <p:cNvSpPr/>
              <p:nvPr/>
            </p:nvSpPr>
            <p:spPr>
              <a:xfrm>
                <a:off x="7733931" y="4673344"/>
                <a:ext cx="162539" cy="106070"/>
              </a:xfrm>
              <a:custGeom>
                <a:avLst/>
                <a:gdLst>
                  <a:gd name="connsiteX0" fmla="*/ 152915 w 162539"/>
                  <a:gd name="connsiteY0" fmla="*/ 0 h 106070"/>
                  <a:gd name="connsiteX1" fmla="*/ 162539 w 162539"/>
                  <a:gd name="connsiteY1" fmla="*/ 90894 h 106070"/>
                  <a:gd name="connsiteX2" fmla="*/ 0 w 162539"/>
                  <a:gd name="connsiteY2" fmla="*/ 63091 h 106070"/>
                  <a:gd name="connsiteX3" fmla="*/ 39565 w 162539"/>
                  <a:gd name="connsiteY3" fmla="*/ 0 h 106070"/>
                  <a:gd name="connsiteX4" fmla="*/ 152915 w 162539"/>
                  <a:gd name="connsiteY4" fmla="*/ 0 h 1060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2539" h="106070">
                    <a:moveTo>
                      <a:pt x="152915" y="0"/>
                    </a:moveTo>
                    <a:lnTo>
                      <a:pt x="162539" y="90894"/>
                    </a:lnTo>
                    <a:cubicBezTo>
                      <a:pt x="146499" y="125112"/>
                      <a:pt x="3208" y="95171"/>
                      <a:pt x="0" y="63091"/>
                    </a:cubicBezTo>
                    <a:lnTo>
                      <a:pt x="39565" y="0"/>
                    </a:lnTo>
                    <a:lnTo>
                      <a:pt x="152915" y="0"/>
                    </a:lnTo>
                    <a:close/>
                  </a:path>
                </a:pathLst>
              </a:custGeom>
              <a:solidFill>
                <a:schemeClr val="bg1"/>
              </a:solidFill>
              <a:ln w="106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F0502020204030204"/>
                  <a:ea typeface="阿里巴巴普惠体 2.0 55 Regular"/>
                  <a:cs typeface="+mn-cs"/>
                </a:endParaRPr>
              </a:p>
            </p:txBody>
          </p:sp>
          <p:sp>
            <p:nvSpPr>
              <p:cNvPr id="69" name="任意多边形: 形状 68">
                <a:extLst>
                  <a:ext uri="{FF2B5EF4-FFF2-40B4-BE49-F238E27FC236}">
                    <a16:creationId xmlns:a16="http://schemas.microsoft.com/office/drawing/2014/main" id="{88CC8597-12AA-4CA2-876D-630AC6589AF0}"/>
                  </a:ext>
                </a:extLst>
              </p:cNvPr>
              <p:cNvSpPr/>
              <p:nvPr/>
            </p:nvSpPr>
            <p:spPr>
              <a:xfrm>
                <a:off x="7738225" y="4492757"/>
                <a:ext cx="149691" cy="207320"/>
              </a:xfrm>
              <a:custGeom>
                <a:avLst/>
                <a:gdLst>
                  <a:gd name="connsiteX0" fmla="*/ 36342 w 149691"/>
                  <a:gd name="connsiteY0" fmla="*/ 180587 h 207320"/>
                  <a:gd name="connsiteX1" fmla="*/ 3192 w 149691"/>
                  <a:gd name="connsiteY1" fmla="*/ 5215 h 207320"/>
                  <a:gd name="connsiteX2" fmla="*/ 146484 w 149691"/>
                  <a:gd name="connsiteY2" fmla="*/ 47988 h 207320"/>
                  <a:gd name="connsiteX3" fmla="*/ 149692 w 149691"/>
                  <a:gd name="connsiteY3" fmla="*/ 207320 h 207320"/>
                  <a:gd name="connsiteX4" fmla="*/ 36342 w 149691"/>
                  <a:gd name="connsiteY4" fmla="*/ 180587 h 2073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9691" h="207320">
                    <a:moveTo>
                      <a:pt x="36342" y="180587"/>
                    </a:moveTo>
                    <a:cubicBezTo>
                      <a:pt x="19232" y="133536"/>
                      <a:pt x="-9640" y="24463"/>
                      <a:pt x="3192" y="5215"/>
                    </a:cubicBezTo>
                    <a:cubicBezTo>
                      <a:pt x="41688" y="-9756"/>
                      <a:pt x="96225" y="8423"/>
                      <a:pt x="146484" y="47988"/>
                    </a:cubicBezTo>
                    <a:lnTo>
                      <a:pt x="149692" y="207320"/>
                    </a:lnTo>
                    <a:lnTo>
                      <a:pt x="36342" y="180587"/>
                    </a:lnTo>
                    <a:close/>
                  </a:path>
                </a:pathLst>
              </a:custGeom>
              <a:solidFill>
                <a:schemeClr val="bg1"/>
              </a:solidFill>
              <a:ln w="106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F0502020204030204"/>
                  <a:ea typeface="阿里巴巴普惠体 2.0 55 Regular"/>
                  <a:cs typeface="+mn-cs"/>
                </a:endParaRPr>
              </a:p>
            </p:txBody>
          </p:sp>
          <p:grpSp>
            <p:nvGrpSpPr>
              <p:cNvPr id="70" name="图形 4">
                <a:extLst>
                  <a:ext uri="{FF2B5EF4-FFF2-40B4-BE49-F238E27FC236}">
                    <a16:creationId xmlns:a16="http://schemas.microsoft.com/office/drawing/2014/main" id="{FF3A18BA-5065-4893-94FF-DD56BEC8B428}"/>
                  </a:ext>
                </a:extLst>
              </p:cNvPr>
              <p:cNvGrpSpPr/>
              <p:nvPr/>
            </p:nvGrpSpPr>
            <p:grpSpPr>
              <a:xfrm>
                <a:off x="7846212" y="4308699"/>
                <a:ext cx="258779" cy="278027"/>
                <a:chOff x="7846212" y="4308699"/>
                <a:chExt cx="258779" cy="278027"/>
              </a:xfrm>
            </p:grpSpPr>
            <p:sp>
              <p:nvSpPr>
                <p:cNvPr id="72" name="任意多边形: 形状 71">
                  <a:extLst>
                    <a:ext uri="{FF2B5EF4-FFF2-40B4-BE49-F238E27FC236}">
                      <a16:creationId xmlns:a16="http://schemas.microsoft.com/office/drawing/2014/main" id="{3A54EA79-DDEB-42E9-9689-93340036D198}"/>
                    </a:ext>
                  </a:extLst>
                </p:cNvPr>
                <p:cNvSpPr/>
                <p:nvPr/>
              </p:nvSpPr>
              <p:spPr>
                <a:xfrm>
                  <a:off x="7846212" y="4489417"/>
                  <a:ext cx="160400" cy="97309"/>
                </a:xfrm>
                <a:custGeom>
                  <a:avLst/>
                  <a:gdLst>
                    <a:gd name="connsiteX0" fmla="*/ 150777 w 160400"/>
                    <a:gd name="connsiteY0" fmla="*/ 3208 h 97309"/>
                    <a:gd name="connsiteX1" fmla="*/ 160401 w 160400"/>
                    <a:gd name="connsiteY1" fmla="*/ 31011 h 97309"/>
                    <a:gd name="connsiteX2" fmla="*/ 39565 w 160400"/>
                    <a:gd name="connsiteY2" fmla="*/ 97310 h 97309"/>
                    <a:gd name="connsiteX3" fmla="*/ 0 w 160400"/>
                    <a:gd name="connsiteY3" fmla="*/ 67368 h 97309"/>
                    <a:gd name="connsiteX4" fmla="*/ 139014 w 160400"/>
                    <a:gd name="connsiteY4" fmla="*/ 0 h 97309"/>
                    <a:gd name="connsiteX5" fmla="*/ 150777 w 160400"/>
                    <a:gd name="connsiteY5" fmla="*/ 3208 h 973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60400" h="97309">
                      <a:moveTo>
                        <a:pt x="150777" y="3208"/>
                      </a:moveTo>
                      <a:lnTo>
                        <a:pt x="160401" y="31011"/>
                      </a:lnTo>
                      <a:cubicBezTo>
                        <a:pt x="160401" y="31011"/>
                        <a:pt x="89824" y="73784"/>
                        <a:pt x="39565" y="97310"/>
                      </a:cubicBezTo>
                      <a:lnTo>
                        <a:pt x="0" y="67368"/>
                      </a:lnTo>
                      <a:lnTo>
                        <a:pt x="139014" y="0"/>
                      </a:lnTo>
                      <a:lnTo>
                        <a:pt x="150777" y="3208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106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F0502020204030204"/>
                    <a:ea typeface="阿里巴巴普惠体 2.0 55 Regular"/>
                    <a:cs typeface="+mn-cs"/>
                  </a:endParaRPr>
                </a:p>
              </p:txBody>
            </p:sp>
            <p:sp>
              <p:nvSpPr>
                <p:cNvPr id="73" name="任意多边形: 形状 72">
                  <a:extLst>
                    <a:ext uri="{FF2B5EF4-FFF2-40B4-BE49-F238E27FC236}">
                      <a16:creationId xmlns:a16="http://schemas.microsoft.com/office/drawing/2014/main" id="{56A54CFC-5A1E-4821-8DB1-114ECFBE8DFB}"/>
                    </a:ext>
                  </a:extLst>
                </p:cNvPr>
                <p:cNvSpPr/>
                <p:nvPr/>
              </p:nvSpPr>
              <p:spPr>
                <a:xfrm>
                  <a:off x="7985226" y="4352542"/>
                  <a:ext cx="109072" cy="167885"/>
                </a:xfrm>
                <a:custGeom>
                  <a:avLst/>
                  <a:gdLst>
                    <a:gd name="connsiteX0" fmla="*/ 0 w 109072"/>
                    <a:gd name="connsiteY0" fmla="*/ 136875 h 167885"/>
                    <a:gd name="connsiteX1" fmla="*/ 96240 w 109072"/>
                    <a:gd name="connsiteY1" fmla="*/ 0 h 167885"/>
                    <a:gd name="connsiteX2" fmla="*/ 109072 w 109072"/>
                    <a:gd name="connsiteY2" fmla="*/ 7485 h 167885"/>
                    <a:gd name="connsiteX3" fmla="*/ 21387 w 109072"/>
                    <a:gd name="connsiteY3" fmla="*/ 167886 h 167885"/>
                    <a:gd name="connsiteX4" fmla="*/ 0 w 109072"/>
                    <a:gd name="connsiteY4" fmla="*/ 136875 h 1678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09072" h="167885">
                      <a:moveTo>
                        <a:pt x="0" y="136875"/>
                      </a:moveTo>
                      <a:lnTo>
                        <a:pt x="96240" y="0"/>
                      </a:lnTo>
                      <a:lnTo>
                        <a:pt x="109072" y="7485"/>
                      </a:lnTo>
                      <a:cubicBezTo>
                        <a:pt x="103726" y="43843"/>
                        <a:pt x="58814" y="137945"/>
                        <a:pt x="21387" y="167886"/>
                      </a:cubicBezTo>
                      <a:lnTo>
                        <a:pt x="0" y="136875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106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F0502020204030204"/>
                    <a:ea typeface="阿里巴巴普惠体 2.0 55 Regular"/>
                    <a:cs typeface="+mn-cs"/>
                  </a:endParaRPr>
                </a:p>
              </p:txBody>
            </p:sp>
            <p:sp>
              <p:nvSpPr>
                <p:cNvPr id="74" name="任意多边形: 形状 73">
                  <a:extLst>
                    <a:ext uri="{FF2B5EF4-FFF2-40B4-BE49-F238E27FC236}">
                      <a16:creationId xmlns:a16="http://schemas.microsoft.com/office/drawing/2014/main" id="{5FC34B60-F70B-4206-A6D5-7B258C51B5EA}"/>
                    </a:ext>
                  </a:extLst>
                </p:cNvPr>
                <p:cNvSpPr/>
                <p:nvPr/>
              </p:nvSpPr>
              <p:spPr>
                <a:xfrm>
                  <a:off x="8081466" y="4308699"/>
                  <a:ext cx="23525" cy="50258"/>
                </a:xfrm>
                <a:custGeom>
                  <a:avLst/>
                  <a:gdLst>
                    <a:gd name="connsiteX0" fmla="*/ 0 w 23525"/>
                    <a:gd name="connsiteY0" fmla="*/ 43843 h 50258"/>
                    <a:gd name="connsiteX1" fmla="*/ 4277 w 23525"/>
                    <a:gd name="connsiteY1" fmla="*/ 19248 h 50258"/>
                    <a:gd name="connsiteX2" fmla="*/ 1069 w 23525"/>
                    <a:gd name="connsiteY2" fmla="*/ 0 h 50258"/>
                    <a:gd name="connsiteX3" fmla="*/ 10693 w 23525"/>
                    <a:gd name="connsiteY3" fmla="*/ 3208 h 50258"/>
                    <a:gd name="connsiteX4" fmla="*/ 21387 w 23525"/>
                    <a:gd name="connsiteY4" fmla="*/ 16040 h 50258"/>
                    <a:gd name="connsiteX5" fmla="*/ 23525 w 23525"/>
                    <a:gd name="connsiteY5" fmla="*/ 26733 h 50258"/>
                    <a:gd name="connsiteX6" fmla="*/ 11763 w 23525"/>
                    <a:gd name="connsiteY6" fmla="*/ 50259 h 50258"/>
                    <a:gd name="connsiteX7" fmla="*/ 0 w 23525"/>
                    <a:gd name="connsiteY7" fmla="*/ 43843 h 502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3525" h="50258">
                      <a:moveTo>
                        <a:pt x="0" y="43843"/>
                      </a:moveTo>
                      <a:lnTo>
                        <a:pt x="4277" y="19248"/>
                      </a:lnTo>
                      <a:lnTo>
                        <a:pt x="1069" y="0"/>
                      </a:lnTo>
                      <a:lnTo>
                        <a:pt x="10693" y="3208"/>
                      </a:lnTo>
                      <a:cubicBezTo>
                        <a:pt x="16040" y="5347"/>
                        <a:pt x="20317" y="10693"/>
                        <a:pt x="21387" y="16040"/>
                      </a:cubicBezTo>
                      <a:lnTo>
                        <a:pt x="23525" y="26733"/>
                      </a:lnTo>
                      <a:lnTo>
                        <a:pt x="11763" y="50259"/>
                      </a:lnTo>
                      <a:lnTo>
                        <a:pt x="0" y="43843"/>
                      </a:lnTo>
                      <a:close/>
                    </a:path>
                  </a:pathLst>
                </a:custGeom>
                <a:solidFill>
                  <a:schemeClr val="accent2">
                    <a:lumMod val="20000"/>
                    <a:lumOff val="80000"/>
                  </a:schemeClr>
                </a:solidFill>
                <a:ln w="106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F0502020204030204"/>
                    <a:ea typeface="阿里巴巴普惠体 2.0 55 Regular"/>
                    <a:cs typeface="+mn-cs"/>
                  </a:endParaRPr>
                </a:p>
              </p:txBody>
            </p:sp>
          </p:grpSp>
          <p:sp>
            <p:nvSpPr>
              <p:cNvPr id="71" name="任意多边形: 形状 70">
                <a:extLst>
                  <a:ext uri="{FF2B5EF4-FFF2-40B4-BE49-F238E27FC236}">
                    <a16:creationId xmlns:a16="http://schemas.microsoft.com/office/drawing/2014/main" id="{0D1DF907-14F4-4266-8106-06372121E7C7}"/>
                  </a:ext>
                </a:extLst>
              </p:cNvPr>
              <p:cNvSpPr/>
              <p:nvPr/>
            </p:nvSpPr>
            <p:spPr>
              <a:xfrm>
                <a:off x="7726729" y="4376067"/>
                <a:ext cx="119482" cy="168086"/>
              </a:xfrm>
              <a:custGeom>
                <a:avLst/>
                <a:gdLst>
                  <a:gd name="connsiteX0" fmla="*/ 8272 w 119482"/>
                  <a:gd name="connsiteY0" fmla="*/ 121904 h 168086"/>
                  <a:gd name="connsiteX1" fmla="*/ 27520 w 119482"/>
                  <a:gd name="connsiteY1" fmla="*/ 106934 h 168086"/>
                  <a:gd name="connsiteX2" fmla="*/ 35005 w 119482"/>
                  <a:gd name="connsiteY2" fmla="*/ 84478 h 168086"/>
                  <a:gd name="connsiteX3" fmla="*/ 32866 w 119482"/>
                  <a:gd name="connsiteY3" fmla="*/ 74854 h 168086"/>
                  <a:gd name="connsiteX4" fmla="*/ 36074 w 119482"/>
                  <a:gd name="connsiteY4" fmla="*/ 56675 h 168086"/>
                  <a:gd name="connsiteX5" fmla="*/ 38213 w 119482"/>
                  <a:gd name="connsiteY5" fmla="*/ 53467 h 168086"/>
                  <a:gd name="connsiteX6" fmla="*/ 44629 w 119482"/>
                  <a:gd name="connsiteY6" fmla="*/ 48120 h 168086"/>
                  <a:gd name="connsiteX7" fmla="*/ 46767 w 119482"/>
                  <a:gd name="connsiteY7" fmla="*/ 29942 h 168086"/>
                  <a:gd name="connsiteX8" fmla="*/ 56392 w 119482"/>
                  <a:gd name="connsiteY8" fmla="*/ 13902 h 168086"/>
                  <a:gd name="connsiteX9" fmla="*/ 76709 w 119482"/>
                  <a:gd name="connsiteY9" fmla="*/ 2139 h 168086"/>
                  <a:gd name="connsiteX10" fmla="*/ 107720 w 119482"/>
                  <a:gd name="connsiteY10" fmla="*/ 2139 h 168086"/>
                  <a:gd name="connsiteX11" fmla="*/ 119483 w 119482"/>
                  <a:gd name="connsiteY11" fmla="*/ 0 h 168086"/>
                  <a:gd name="connsiteX12" fmla="*/ 113067 w 119482"/>
                  <a:gd name="connsiteY12" fmla="*/ 11763 h 168086"/>
                  <a:gd name="connsiteX13" fmla="*/ 100234 w 119482"/>
                  <a:gd name="connsiteY13" fmla="*/ 29942 h 168086"/>
                  <a:gd name="connsiteX14" fmla="*/ 103443 w 119482"/>
                  <a:gd name="connsiteY14" fmla="*/ 117627 h 168086"/>
                  <a:gd name="connsiteX15" fmla="*/ 105581 w 119482"/>
                  <a:gd name="connsiteY15" fmla="*/ 129390 h 168086"/>
                  <a:gd name="connsiteX16" fmla="*/ 99165 w 119482"/>
                  <a:gd name="connsiteY16" fmla="*/ 158262 h 168086"/>
                  <a:gd name="connsiteX17" fmla="*/ 61738 w 119482"/>
                  <a:gd name="connsiteY17" fmla="*/ 167886 h 168086"/>
                  <a:gd name="connsiteX18" fmla="*/ 25381 w 119482"/>
                  <a:gd name="connsiteY18" fmla="*/ 164678 h 168086"/>
                  <a:gd name="connsiteX19" fmla="*/ 786 w 119482"/>
                  <a:gd name="connsiteY19" fmla="*/ 146499 h 168086"/>
                  <a:gd name="connsiteX20" fmla="*/ 8272 w 119482"/>
                  <a:gd name="connsiteY20" fmla="*/ 121904 h 1680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119482" h="168086">
                    <a:moveTo>
                      <a:pt x="8272" y="121904"/>
                    </a:moveTo>
                    <a:lnTo>
                      <a:pt x="27520" y="106934"/>
                    </a:lnTo>
                    <a:cubicBezTo>
                      <a:pt x="33936" y="101587"/>
                      <a:pt x="37144" y="93033"/>
                      <a:pt x="35005" y="84478"/>
                    </a:cubicBezTo>
                    <a:lnTo>
                      <a:pt x="32866" y="74854"/>
                    </a:lnTo>
                    <a:cubicBezTo>
                      <a:pt x="30727" y="68438"/>
                      <a:pt x="32866" y="62022"/>
                      <a:pt x="36074" y="56675"/>
                    </a:cubicBezTo>
                    <a:lnTo>
                      <a:pt x="38213" y="53467"/>
                    </a:lnTo>
                    <a:cubicBezTo>
                      <a:pt x="40352" y="51328"/>
                      <a:pt x="42490" y="49190"/>
                      <a:pt x="44629" y="48120"/>
                    </a:cubicBezTo>
                    <a:cubicBezTo>
                      <a:pt x="43560" y="41704"/>
                      <a:pt x="43560" y="35288"/>
                      <a:pt x="46767" y="29942"/>
                    </a:cubicBezTo>
                    <a:lnTo>
                      <a:pt x="56392" y="13902"/>
                    </a:lnTo>
                    <a:cubicBezTo>
                      <a:pt x="60669" y="6416"/>
                      <a:pt x="68154" y="2139"/>
                      <a:pt x="76709" y="2139"/>
                    </a:cubicBezTo>
                    <a:lnTo>
                      <a:pt x="107720" y="2139"/>
                    </a:lnTo>
                    <a:lnTo>
                      <a:pt x="119483" y="0"/>
                    </a:lnTo>
                    <a:lnTo>
                      <a:pt x="113067" y="11763"/>
                    </a:lnTo>
                    <a:lnTo>
                      <a:pt x="100234" y="29942"/>
                    </a:lnTo>
                    <a:cubicBezTo>
                      <a:pt x="91680" y="44912"/>
                      <a:pt x="103443" y="117627"/>
                      <a:pt x="103443" y="117627"/>
                    </a:cubicBezTo>
                    <a:cubicBezTo>
                      <a:pt x="103443" y="120835"/>
                      <a:pt x="104512" y="126182"/>
                      <a:pt x="105581" y="129390"/>
                    </a:cubicBezTo>
                    <a:cubicBezTo>
                      <a:pt x="110928" y="139014"/>
                      <a:pt x="107720" y="151846"/>
                      <a:pt x="99165" y="158262"/>
                    </a:cubicBezTo>
                    <a:cubicBezTo>
                      <a:pt x="88472" y="165747"/>
                      <a:pt x="74570" y="168956"/>
                      <a:pt x="61738" y="167886"/>
                    </a:cubicBezTo>
                    <a:lnTo>
                      <a:pt x="25381" y="164678"/>
                    </a:lnTo>
                    <a:cubicBezTo>
                      <a:pt x="14687" y="163609"/>
                      <a:pt x="5063" y="156123"/>
                      <a:pt x="786" y="146499"/>
                    </a:cubicBezTo>
                    <a:cubicBezTo>
                      <a:pt x="-1353" y="137945"/>
                      <a:pt x="786" y="127251"/>
                      <a:pt x="8272" y="121904"/>
                    </a:cubicBezTo>
                    <a:close/>
                  </a:path>
                </a:pathLst>
              </a:custGeom>
              <a:solidFill>
                <a:schemeClr val="tx1"/>
              </a:solidFill>
              <a:ln w="106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F0502020204030204"/>
                  <a:ea typeface="阿里巴巴普惠体 2.0 55 Regular"/>
                  <a:cs typeface="+mn-cs"/>
                </a:endParaRPr>
              </a:p>
            </p:txBody>
          </p:sp>
        </p:grp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C30ABDAB-F22D-43E2-3C75-060767DA5799}"/>
              </a:ext>
            </a:extLst>
          </p:cNvPr>
          <p:cNvGrpSpPr/>
          <p:nvPr/>
        </p:nvGrpSpPr>
        <p:grpSpPr>
          <a:xfrm>
            <a:off x="1006395" y="2340966"/>
            <a:ext cx="5760913" cy="982008"/>
            <a:chOff x="1006395" y="3010885"/>
            <a:chExt cx="5760913" cy="982008"/>
          </a:xfrm>
        </p:grpSpPr>
        <p:grpSp>
          <p:nvGrpSpPr>
            <p:cNvPr id="529" name="组合 528">
              <a:extLst>
                <a:ext uri="{FF2B5EF4-FFF2-40B4-BE49-F238E27FC236}">
                  <a16:creationId xmlns:a16="http://schemas.microsoft.com/office/drawing/2014/main" id="{31AEB0F4-180A-4D05-AC4B-4067F7B273F2}"/>
                </a:ext>
              </a:extLst>
            </p:cNvPr>
            <p:cNvGrpSpPr/>
            <p:nvPr/>
          </p:nvGrpSpPr>
          <p:grpSpPr>
            <a:xfrm>
              <a:off x="1010942" y="3024668"/>
              <a:ext cx="54561" cy="346853"/>
              <a:chOff x="396240" y="2581433"/>
              <a:chExt cx="72128" cy="436325"/>
            </a:xfrm>
          </p:grpSpPr>
          <p:cxnSp>
            <p:nvCxnSpPr>
              <p:cNvPr id="527" name="直接连接符 526">
                <a:extLst>
                  <a:ext uri="{FF2B5EF4-FFF2-40B4-BE49-F238E27FC236}">
                    <a16:creationId xmlns:a16="http://schemas.microsoft.com/office/drawing/2014/main" id="{C10471EB-B361-4024-8A48-F02E51CDF16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32967" y="2581433"/>
                <a:ext cx="0" cy="366959"/>
              </a:xfrm>
              <a:prstGeom prst="line">
                <a:avLst/>
              </a:prstGeom>
              <a:ln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28" name="椭圆 527">
                <a:extLst>
                  <a:ext uri="{FF2B5EF4-FFF2-40B4-BE49-F238E27FC236}">
                    <a16:creationId xmlns:a16="http://schemas.microsoft.com/office/drawing/2014/main" id="{2B9CC46C-8313-41CA-A092-C6ED8022270A}"/>
                  </a:ext>
                </a:extLst>
              </p:cNvPr>
              <p:cNvSpPr/>
              <p:nvPr/>
            </p:nvSpPr>
            <p:spPr>
              <a:xfrm>
                <a:off x="396240" y="2945630"/>
                <a:ext cx="72128" cy="72128"/>
              </a:xfrm>
              <a:prstGeom prst="ellipse">
                <a:avLst/>
              </a:prstGeom>
              <a:noFill/>
              <a:ln w="6350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F0502020204030204"/>
                  <a:ea typeface="阿里巴巴普惠体 2.0 55 Regular"/>
                  <a:cs typeface="+mn-cs"/>
                </a:endParaRPr>
              </a:p>
            </p:txBody>
          </p:sp>
        </p:grpSp>
        <p:grpSp>
          <p:nvGrpSpPr>
            <p:cNvPr id="531" name="组合 530">
              <a:extLst>
                <a:ext uri="{FF2B5EF4-FFF2-40B4-BE49-F238E27FC236}">
                  <a16:creationId xmlns:a16="http://schemas.microsoft.com/office/drawing/2014/main" id="{D8ED8D31-521C-4FF1-AA68-39D56E1BE5F8}"/>
                </a:ext>
              </a:extLst>
            </p:cNvPr>
            <p:cNvGrpSpPr/>
            <p:nvPr/>
          </p:nvGrpSpPr>
          <p:grpSpPr>
            <a:xfrm>
              <a:off x="5264270" y="3097509"/>
              <a:ext cx="54561" cy="346853"/>
              <a:chOff x="396240" y="2581433"/>
              <a:chExt cx="72128" cy="436325"/>
            </a:xfrm>
          </p:grpSpPr>
          <p:cxnSp>
            <p:nvCxnSpPr>
              <p:cNvPr id="532" name="直接连接符 531">
                <a:extLst>
                  <a:ext uri="{FF2B5EF4-FFF2-40B4-BE49-F238E27FC236}">
                    <a16:creationId xmlns:a16="http://schemas.microsoft.com/office/drawing/2014/main" id="{215D5C15-7834-452A-BA4F-393068845FE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32967" y="2581433"/>
                <a:ext cx="0" cy="366959"/>
              </a:xfrm>
              <a:prstGeom prst="line">
                <a:avLst/>
              </a:prstGeom>
              <a:ln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33" name="椭圆 532">
                <a:extLst>
                  <a:ext uri="{FF2B5EF4-FFF2-40B4-BE49-F238E27FC236}">
                    <a16:creationId xmlns:a16="http://schemas.microsoft.com/office/drawing/2014/main" id="{D687C75C-A5B8-47BC-B986-30C9DBEAE08C}"/>
                  </a:ext>
                </a:extLst>
              </p:cNvPr>
              <p:cNvSpPr/>
              <p:nvPr/>
            </p:nvSpPr>
            <p:spPr>
              <a:xfrm>
                <a:off x="396240" y="2945630"/>
                <a:ext cx="72128" cy="72128"/>
              </a:xfrm>
              <a:prstGeom prst="ellipse">
                <a:avLst/>
              </a:prstGeom>
              <a:noFill/>
              <a:ln w="6350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F0502020204030204"/>
                  <a:ea typeface="阿里巴巴普惠体 2.0 55 Regular"/>
                  <a:cs typeface="+mn-cs"/>
                </a:endParaRPr>
              </a:p>
            </p:txBody>
          </p:sp>
        </p:grpSp>
        <p:grpSp>
          <p:nvGrpSpPr>
            <p:cNvPr id="534" name="组合 533">
              <a:extLst>
                <a:ext uri="{FF2B5EF4-FFF2-40B4-BE49-F238E27FC236}">
                  <a16:creationId xmlns:a16="http://schemas.microsoft.com/office/drawing/2014/main" id="{2149539D-6765-47A5-AF00-9AFA0216FD77}"/>
                </a:ext>
              </a:extLst>
            </p:cNvPr>
            <p:cNvGrpSpPr/>
            <p:nvPr/>
          </p:nvGrpSpPr>
          <p:grpSpPr>
            <a:xfrm rot="5400000">
              <a:off x="5591831" y="3674560"/>
              <a:ext cx="57338" cy="330058"/>
              <a:chOff x="396240" y="2581433"/>
              <a:chExt cx="72128" cy="436325"/>
            </a:xfrm>
          </p:grpSpPr>
          <p:cxnSp>
            <p:nvCxnSpPr>
              <p:cNvPr id="535" name="直接连接符 534">
                <a:extLst>
                  <a:ext uri="{FF2B5EF4-FFF2-40B4-BE49-F238E27FC236}">
                    <a16:creationId xmlns:a16="http://schemas.microsoft.com/office/drawing/2014/main" id="{CCC5B10B-8827-4794-B88C-E7A7E01B989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32967" y="2581433"/>
                <a:ext cx="0" cy="366959"/>
              </a:xfrm>
              <a:prstGeom prst="line">
                <a:avLst/>
              </a:prstGeom>
              <a:ln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36" name="椭圆 535">
                <a:extLst>
                  <a:ext uri="{FF2B5EF4-FFF2-40B4-BE49-F238E27FC236}">
                    <a16:creationId xmlns:a16="http://schemas.microsoft.com/office/drawing/2014/main" id="{DAA591C2-3F31-4243-91B8-21CBFD4CB666}"/>
                  </a:ext>
                </a:extLst>
              </p:cNvPr>
              <p:cNvSpPr/>
              <p:nvPr/>
            </p:nvSpPr>
            <p:spPr>
              <a:xfrm>
                <a:off x="396240" y="2945630"/>
                <a:ext cx="72128" cy="72128"/>
              </a:xfrm>
              <a:prstGeom prst="ellipse">
                <a:avLst/>
              </a:prstGeom>
              <a:noFill/>
              <a:ln w="6350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F0502020204030204"/>
                  <a:ea typeface="阿里巴巴普惠体 2.0 55 Regular"/>
                  <a:cs typeface="+mn-cs"/>
                </a:endParaRPr>
              </a:p>
            </p:txBody>
          </p:sp>
        </p:grpSp>
        <p:grpSp>
          <p:nvGrpSpPr>
            <p:cNvPr id="537" name="组合 536">
              <a:extLst>
                <a:ext uri="{FF2B5EF4-FFF2-40B4-BE49-F238E27FC236}">
                  <a16:creationId xmlns:a16="http://schemas.microsoft.com/office/drawing/2014/main" id="{DC01F3AE-CAF2-4F79-99BC-7A5C3175AD5B}"/>
                </a:ext>
              </a:extLst>
            </p:cNvPr>
            <p:cNvGrpSpPr/>
            <p:nvPr/>
          </p:nvGrpSpPr>
          <p:grpSpPr>
            <a:xfrm rot="5400000">
              <a:off x="6573610" y="2991359"/>
              <a:ext cx="57338" cy="330058"/>
              <a:chOff x="396240" y="2581433"/>
              <a:chExt cx="72128" cy="436325"/>
            </a:xfrm>
          </p:grpSpPr>
          <p:cxnSp>
            <p:nvCxnSpPr>
              <p:cNvPr id="538" name="直接连接符 537">
                <a:extLst>
                  <a:ext uri="{FF2B5EF4-FFF2-40B4-BE49-F238E27FC236}">
                    <a16:creationId xmlns:a16="http://schemas.microsoft.com/office/drawing/2014/main" id="{5669392B-AE29-4F2C-A867-BBEA3AC157E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32967" y="2581433"/>
                <a:ext cx="0" cy="366959"/>
              </a:xfrm>
              <a:prstGeom prst="line">
                <a:avLst/>
              </a:prstGeom>
              <a:ln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39" name="椭圆 538">
                <a:extLst>
                  <a:ext uri="{FF2B5EF4-FFF2-40B4-BE49-F238E27FC236}">
                    <a16:creationId xmlns:a16="http://schemas.microsoft.com/office/drawing/2014/main" id="{A92F7D0B-D986-477D-9B60-73EBCAEED5D0}"/>
                  </a:ext>
                </a:extLst>
              </p:cNvPr>
              <p:cNvSpPr/>
              <p:nvPr/>
            </p:nvSpPr>
            <p:spPr>
              <a:xfrm>
                <a:off x="396240" y="2945630"/>
                <a:ext cx="72128" cy="72128"/>
              </a:xfrm>
              <a:prstGeom prst="ellipse">
                <a:avLst/>
              </a:prstGeom>
              <a:noFill/>
              <a:ln w="6350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F0502020204030204"/>
                  <a:ea typeface="阿里巴巴普惠体 2.0 55 Regular"/>
                  <a:cs typeface="+mn-cs"/>
                </a:endParaRPr>
              </a:p>
            </p:txBody>
          </p:sp>
        </p:grpSp>
        <p:grpSp>
          <p:nvGrpSpPr>
            <p:cNvPr id="543" name="组合 542">
              <a:extLst>
                <a:ext uri="{FF2B5EF4-FFF2-40B4-BE49-F238E27FC236}">
                  <a16:creationId xmlns:a16="http://schemas.microsoft.com/office/drawing/2014/main" id="{49C26C0F-2C55-42D6-B360-9F98A3FC8636}"/>
                </a:ext>
              </a:extLst>
            </p:cNvPr>
            <p:cNvGrpSpPr/>
            <p:nvPr/>
          </p:nvGrpSpPr>
          <p:grpSpPr>
            <a:xfrm rot="16200000" flipH="1">
              <a:off x="4046933" y="2998704"/>
              <a:ext cx="57338" cy="330058"/>
              <a:chOff x="396240" y="2581433"/>
              <a:chExt cx="72128" cy="436325"/>
            </a:xfrm>
          </p:grpSpPr>
          <p:cxnSp>
            <p:nvCxnSpPr>
              <p:cNvPr id="544" name="直接连接符 543">
                <a:extLst>
                  <a:ext uri="{FF2B5EF4-FFF2-40B4-BE49-F238E27FC236}">
                    <a16:creationId xmlns:a16="http://schemas.microsoft.com/office/drawing/2014/main" id="{811AFD48-F2BF-435A-84D9-CE462C3FC59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32967" y="2581433"/>
                <a:ext cx="0" cy="366959"/>
              </a:xfrm>
              <a:prstGeom prst="line">
                <a:avLst/>
              </a:prstGeom>
              <a:ln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45" name="椭圆 544">
                <a:extLst>
                  <a:ext uri="{FF2B5EF4-FFF2-40B4-BE49-F238E27FC236}">
                    <a16:creationId xmlns:a16="http://schemas.microsoft.com/office/drawing/2014/main" id="{000EC2D6-2B4E-46C7-816A-FFA0E88AAE5B}"/>
                  </a:ext>
                </a:extLst>
              </p:cNvPr>
              <p:cNvSpPr/>
              <p:nvPr/>
            </p:nvSpPr>
            <p:spPr>
              <a:xfrm>
                <a:off x="396240" y="2945630"/>
                <a:ext cx="72128" cy="72128"/>
              </a:xfrm>
              <a:prstGeom prst="ellipse">
                <a:avLst/>
              </a:prstGeom>
              <a:noFill/>
              <a:ln w="6350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F0502020204030204"/>
                  <a:ea typeface="阿里巴巴普惠体 2.0 55 Regular"/>
                  <a:cs typeface="+mn-cs"/>
                </a:endParaRPr>
              </a:p>
            </p:txBody>
          </p:sp>
        </p:grpSp>
        <p:grpSp>
          <p:nvGrpSpPr>
            <p:cNvPr id="546" name="组合 545">
              <a:extLst>
                <a:ext uri="{FF2B5EF4-FFF2-40B4-BE49-F238E27FC236}">
                  <a16:creationId xmlns:a16="http://schemas.microsoft.com/office/drawing/2014/main" id="{E321CABA-9C57-4E41-A5D7-F726A8EB46B6}"/>
                </a:ext>
              </a:extLst>
            </p:cNvPr>
            <p:cNvGrpSpPr/>
            <p:nvPr/>
          </p:nvGrpSpPr>
          <p:grpSpPr>
            <a:xfrm flipH="1">
              <a:off x="3107367" y="3026429"/>
              <a:ext cx="54561" cy="124414"/>
              <a:chOff x="396242" y="2861251"/>
              <a:chExt cx="72128" cy="156507"/>
            </a:xfrm>
          </p:grpSpPr>
          <p:cxnSp>
            <p:nvCxnSpPr>
              <p:cNvPr id="547" name="直接连接符 546">
                <a:extLst>
                  <a:ext uri="{FF2B5EF4-FFF2-40B4-BE49-F238E27FC236}">
                    <a16:creationId xmlns:a16="http://schemas.microsoft.com/office/drawing/2014/main" id="{1E059247-4A93-46A3-B667-BBF50F63E4E7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432966" y="2861251"/>
                <a:ext cx="0" cy="87139"/>
              </a:xfrm>
              <a:prstGeom prst="line">
                <a:avLst/>
              </a:prstGeom>
              <a:ln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48" name="椭圆 547">
                <a:extLst>
                  <a:ext uri="{FF2B5EF4-FFF2-40B4-BE49-F238E27FC236}">
                    <a16:creationId xmlns:a16="http://schemas.microsoft.com/office/drawing/2014/main" id="{188730C1-77D6-4293-8E98-9B4890081A36}"/>
                  </a:ext>
                </a:extLst>
              </p:cNvPr>
              <p:cNvSpPr/>
              <p:nvPr/>
            </p:nvSpPr>
            <p:spPr>
              <a:xfrm>
                <a:off x="396242" y="2945630"/>
                <a:ext cx="72128" cy="72128"/>
              </a:xfrm>
              <a:prstGeom prst="ellipse">
                <a:avLst/>
              </a:prstGeom>
              <a:noFill/>
              <a:ln w="6350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F0502020204030204"/>
                  <a:ea typeface="阿里巴巴普惠体 2.0 55 Regular"/>
                  <a:cs typeface="+mn-cs"/>
                </a:endParaRPr>
              </a:p>
            </p:txBody>
          </p:sp>
        </p:grpSp>
        <p:grpSp>
          <p:nvGrpSpPr>
            <p:cNvPr id="551" name="组合 550">
              <a:extLst>
                <a:ext uri="{FF2B5EF4-FFF2-40B4-BE49-F238E27FC236}">
                  <a16:creationId xmlns:a16="http://schemas.microsoft.com/office/drawing/2014/main" id="{910CD17A-6446-4BCC-A959-403B6CE27C3B}"/>
                </a:ext>
              </a:extLst>
            </p:cNvPr>
            <p:cNvGrpSpPr/>
            <p:nvPr/>
          </p:nvGrpSpPr>
          <p:grpSpPr>
            <a:xfrm flipH="1">
              <a:off x="2137366" y="3568368"/>
              <a:ext cx="54561" cy="124414"/>
              <a:chOff x="396242" y="2861251"/>
              <a:chExt cx="72128" cy="156507"/>
            </a:xfrm>
          </p:grpSpPr>
          <p:cxnSp>
            <p:nvCxnSpPr>
              <p:cNvPr id="552" name="直接连接符 551">
                <a:extLst>
                  <a:ext uri="{FF2B5EF4-FFF2-40B4-BE49-F238E27FC236}">
                    <a16:creationId xmlns:a16="http://schemas.microsoft.com/office/drawing/2014/main" id="{76C75CB7-0D1F-4817-B21A-F963F3686894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432966" y="2861251"/>
                <a:ext cx="0" cy="87139"/>
              </a:xfrm>
              <a:prstGeom prst="line">
                <a:avLst/>
              </a:prstGeom>
              <a:ln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53" name="椭圆 552">
                <a:extLst>
                  <a:ext uri="{FF2B5EF4-FFF2-40B4-BE49-F238E27FC236}">
                    <a16:creationId xmlns:a16="http://schemas.microsoft.com/office/drawing/2014/main" id="{5EAA4A7F-2BE2-47EB-9D9B-186D24F0A467}"/>
                  </a:ext>
                </a:extLst>
              </p:cNvPr>
              <p:cNvSpPr/>
              <p:nvPr/>
            </p:nvSpPr>
            <p:spPr>
              <a:xfrm>
                <a:off x="396242" y="2945630"/>
                <a:ext cx="72128" cy="72128"/>
              </a:xfrm>
              <a:prstGeom prst="ellipse">
                <a:avLst/>
              </a:prstGeom>
              <a:noFill/>
              <a:ln w="6350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F0502020204030204"/>
                  <a:ea typeface="阿里巴巴普惠体 2.0 55 Regular"/>
                  <a:cs typeface="+mn-cs"/>
                </a:endParaRPr>
              </a:p>
            </p:txBody>
          </p:sp>
        </p:grpSp>
        <p:grpSp>
          <p:nvGrpSpPr>
            <p:cNvPr id="554" name="组合 553">
              <a:extLst>
                <a:ext uri="{FF2B5EF4-FFF2-40B4-BE49-F238E27FC236}">
                  <a16:creationId xmlns:a16="http://schemas.microsoft.com/office/drawing/2014/main" id="{4398FC4E-89E5-4E6C-B700-C878F6ABEBAA}"/>
                </a:ext>
              </a:extLst>
            </p:cNvPr>
            <p:cNvGrpSpPr/>
            <p:nvPr/>
          </p:nvGrpSpPr>
          <p:grpSpPr>
            <a:xfrm rot="5400000" flipH="1">
              <a:off x="2688450" y="3615513"/>
              <a:ext cx="57338" cy="118389"/>
              <a:chOff x="396242" y="2861251"/>
              <a:chExt cx="72128" cy="156507"/>
            </a:xfrm>
          </p:grpSpPr>
          <p:cxnSp>
            <p:nvCxnSpPr>
              <p:cNvPr id="555" name="直接连接符 554">
                <a:extLst>
                  <a:ext uri="{FF2B5EF4-FFF2-40B4-BE49-F238E27FC236}">
                    <a16:creationId xmlns:a16="http://schemas.microsoft.com/office/drawing/2014/main" id="{46B3C867-F588-4783-9E26-65856A2B572E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432966" y="2861251"/>
                <a:ext cx="0" cy="87139"/>
              </a:xfrm>
              <a:prstGeom prst="line">
                <a:avLst/>
              </a:prstGeom>
              <a:ln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56" name="椭圆 555">
                <a:extLst>
                  <a:ext uri="{FF2B5EF4-FFF2-40B4-BE49-F238E27FC236}">
                    <a16:creationId xmlns:a16="http://schemas.microsoft.com/office/drawing/2014/main" id="{D7B0F7EC-66D1-4F48-9FBD-0B4AAC59D57B}"/>
                  </a:ext>
                </a:extLst>
              </p:cNvPr>
              <p:cNvSpPr/>
              <p:nvPr/>
            </p:nvSpPr>
            <p:spPr>
              <a:xfrm>
                <a:off x="396242" y="2945630"/>
                <a:ext cx="72128" cy="72128"/>
              </a:xfrm>
              <a:prstGeom prst="ellipse">
                <a:avLst/>
              </a:prstGeom>
              <a:noFill/>
              <a:ln w="6350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F0502020204030204"/>
                  <a:ea typeface="阿里巴巴普惠体 2.0 55 Regular"/>
                  <a:cs typeface="+mn-cs"/>
                </a:endParaRPr>
              </a:p>
            </p:txBody>
          </p:sp>
        </p:grpSp>
        <p:sp>
          <p:nvSpPr>
            <p:cNvPr id="557" name="任意多边形: 形状 556">
              <a:extLst>
                <a:ext uri="{FF2B5EF4-FFF2-40B4-BE49-F238E27FC236}">
                  <a16:creationId xmlns:a16="http://schemas.microsoft.com/office/drawing/2014/main" id="{5DF19FF8-43BF-4DE2-B29A-24F6B0D5E704}"/>
                </a:ext>
              </a:extLst>
            </p:cNvPr>
            <p:cNvSpPr/>
            <p:nvPr/>
          </p:nvSpPr>
          <p:spPr>
            <a:xfrm>
              <a:off x="1473312" y="3026792"/>
              <a:ext cx="131571" cy="108272"/>
            </a:xfrm>
            <a:custGeom>
              <a:avLst/>
              <a:gdLst>
                <a:gd name="connsiteX0" fmla="*/ 0 w 262128"/>
                <a:gd name="connsiteY0" fmla="*/ 0 h 390144"/>
                <a:gd name="connsiteX1" fmla="*/ 0 w 262128"/>
                <a:gd name="connsiteY1" fmla="*/ 371856 h 390144"/>
                <a:gd name="connsiteX2" fmla="*/ 262128 w 262128"/>
                <a:gd name="connsiteY2" fmla="*/ 371856 h 390144"/>
                <a:gd name="connsiteX3" fmla="*/ 262128 w 262128"/>
                <a:gd name="connsiteY3" fmla="*/ 390144 h 390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2128" h="390144">
                  <a:moveTo>
                    <a:pt x="0" y="0"/>
                  </a:moveTo>
                  <a:lnTo>
                    <a:pt x="0" y="371856"/>
                  </a:lnTo>
                  <a:lnTo>
                    <a:pt x="262128" y="371856"/>
                  </a:lnTo>
                  <a:lnTo>
                    <a:pt x="262128" y="390144"/>
                  </a:lnTo>
                </a:path>
              </a:pathLst>
            </a:custGeom>
            <a:noFill/>
            <a:ln w="635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F0502020204030204"/>
                <a:ea typeface="阿里巴巴普惠体 2.0 55 Regular"/>
                <a:cs typeface="+mn-cs"/>
              </a:endParaRPr>
            </a:p>
          </p:txBody>
        </p:sp>
        <p:sp>
          <p:nvSpPr>
            <p:cNvPr id="558" name="任意多边形: 形状 557">
              <a:extLst>
                <a:ext uri="{FF2B5EF4-FFF2-40B4-BE49-F238E27FC236}">
                  <a16:creationId xmlns:a16="http://schemas.microsoft.com/office/drawing/2014/main" id="{99476866-A7B9-43B9-B08C-A2A62E060E8D}"/>
                </a:ext>
              </a:extLst>
            </p:cNvPr>
            <p:cNvSpPr/>
            <p:nvPr/>
          </p:nvSpPr>
          <p:spPr>
            <a:xfrm>
              <a:off x="1721345" y="3671378"/>
              <a:ext cx="106831" cy="85188"/>
            </a:xfrm>
            <a:custGeom>
              <a:avLst/>
              <a:gdLst>
                <a:gd name="connsiteX0" fmla="*/ 0 w 262128"/>
                <a:gd name="connsiteY0" fmla="*/ 0 h 390144"/>
                <a:gd name="connsiteX1" fmla="*/ 0 w 262128"/>
                <a:gd name="connsiteY1" fmla="*/ 371856 h 390144"/>
                <a:gd name="connsiteX2" fmla="*/ 262128 w 262128"/>
                <a:gd name="connsiteY2" fmla="*/ 371856 h 390144"/>
                <a:gd name="connsiteX3" fmla="*/ 262128 w 262128"/>
                <a:gd name="connsiteY3" fmla="*/ 390144 h 390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2128" h="390144">
                  <a:moveTo>
                    <a:pt x="0" y="0"/>
                  </a:moveTo>
                  <a:lnTo>
                    <a:pt x="0" y="371856"/>
                  </a:lnTo>
                  <a:lnTo>
                    <a:pt x="262128" y="371856"/>
                  </a:lnTo>
                  <a:lnTo>
                    <a:pt x="262128" y="390144"/>
                  </a:lnTo>
                </a:path>
              </a:pathLst>
            </a:custGeom>
            <a:noFill/>
            <a:ln w="635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F0502020204030204"/>
                <a:ea typeface="阿里巴巴普惠体 2.0 55 Regular"/>
                <a:cs typeface="+mn-cs"/>
              </a:endParaRPr>
            </a:p>
          </p:txBody>
        </p:sp>
        <p:sp>
          <p:nvSpPr>
            <p:cNvPr id="559" name="任意多边形: 形状 558">
              <a:extLst>
                <a:ext uri="{FF2B5EF4-FFF2-40B4-BE49-F238E27FC236}">
                  <a16:creationId xmlns:a16="http://schemas.microsoft.com/office/drawing/2014/main" id="{A22372CF-E570-47F2-A45E-180BC284760E}"/>
                </a:ext>
              </a:extLst>
            </p:cNvPr>
            <p:cNvSpPr/>
            <p:nvPr/>
          </p:nvSpPr>
          <p:spPr>
            <a:xfrm>
              <a:off x="1006395" y="3550905"/>
              <a:ext cx="45469" cy="441988"/>
            </a:xfrm>
            <a:custGeom>
              <a:avLst/>
              <a:gdLst>
                <a:gd name="connsiteX0" fmla="*/ 3810 w 38100"/>
                <a:gd name="connsiteY0" fmla="*/ 0 h 352425"/>
                <a:gd name="connsiteX1" fmla="*/ 0 w 38100"/>
                <a:gd name="connsiteY1" fmla="*/ 148590 h 352425"/>
                <a:gd name="connsiteX2" fmla="*/ 38100 w 38100"/>
                <a:gd name="connsiteY2" fmla="*/ 188595 h 352425"/>
                <a:gd name="connsiteX3" fmla="*/ 38100 w 38100"/>
                <a:gd name="connsiteY3" fmla="*/ 346710 h 352425"/>
                <a:gd name="connsiteX4" fmla="*/ 38100 w 38100"/>
                <a:gd name="connsiteY4" fmla="*/ 352425 h 352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100" h="352425">
                  <a:moveTo>
                    <a:pt x="3810" y="0"/>
                  </a:moveTo>
                  <a:lnTo>
                    <a:pt x="0" y="148590"/>
                  </a:lnTo>
                  <a:lnTo>
                    <a:pt x="38100" y="188595"/>
                  </a:lnTo>
                  <a:lnTo>
                    <a:pt x="38100" y="346710"/>
                  </a:lnTo>
                  <a:lnTo>
                    <a:pt x="38100" y="352425"/>
                  </a:lnTo>
                </a:path>
              </a:pathLst>
            </a:custGeom>
            <a:noFill/>
            <a:ln w="635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F0502020204030204"/>
                <a:ea typeface="阿里巴巴普惠体 2.0 55 Regular"/>
                <a:cs typeface="+mn-cs"/>
              </a:endParaRPr>
            </a:p>
          </p:txBody>
        </p:sp>
        <p:sp>
          <p:nvSpPr>
            <p:cNvPr id="560" name="任意多边形: 形状 559">
              <a:extLst>
                <a:ext uri="{FF2B5EF4-FFF2-40B4-BE49-F238E27FC236}">
                  <a16:creationId xmlns:a16="http://schemas.microsoft.com/office/drawing/2014/main" id="{35E8F421-DA24-4239-9CF0-04DD68388DE2}"/>
                </a:ext>
              </a:extLst>
            </p:cNvPr>
            <p:cNvSpPr/>
            <p:nvPr/>
          </p:nvSpPr>
          <p:spPr>
            <a:xfrm rot="20402007">
              <a:off x="2239043" y="3010885"/>
              <a:ext cx="54561" cy="314740"/>
            </a:xfrm>
            <a:custGeom>
              <a:avLst/>
              <a:gdLst>
                <a:gd name="connsiteX0" fmla="*/ 3810 w 38100"/>
                <a:gd name="connsiteY0" fmla="*/ 0 h 352425"/>
                <a:gd name="connsiteX1" fmla="*/ 0 w 38100"/>
                <a:gd name="connsiteY1" fmla="*/ 148590 h 352425"/>
                <a:gd name="connsiteX2" fmla="*/ 38100 w 38100"/>
                <a:gd name="connsiteY2" fmla="*/ 188595 h 352425"/>
                <a:gd name="connsiteX3" fmla="*/ 38100 w 38100"/>
                <a:gd name="connsiteY3" fmla="*/ 346710 h 352425"/>
                <a:gd name="connsiteX4" fmla="*/ 38100 w 38100"/>
                <a:gd name="connsiteY4" fmla="*/ 352425 h 352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100" h="352425">
                  <a:moveTo>
                    <a:pt x="3810" y="0"/>
                  </a:moveTo>
                  <a:lnTo>
                    <a:pt x="0" y="148590"/>
                  </a:lnTo>
                  <a:lnTo>
                    <a:pt x="38100" y="188595"/>
                  </a:lnTo>
                  <a:lnTo>
                    <a:pt x="38100" y="346710"/>
                  </a:lnTo>
                  <a:lnTo>
                    <a:pt x="38100" y="352425"/>
                  </a:lnTo>
                </a:path>
              </a:pathLst>
            </a:custGeom>
            <a:noFill/>
            <a:ln w="635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F0502020204030204"/>
                <a:ea typeface="阿里巴巴普惠体 2.0 55 Regular"/>
                <a:cs typeface="+mn-cs"/>
              </a:endParaRPr>
            </a:p>
          </p:txBody>
        </p:sp>
        <p:sp>
          <p:nvSpPr>
            <p:cNvPr id="561" name="任意多边形: 形状 560">
              <a:extLst>
                <a:ext uri="{FF2B5EF4-FFF2-40B4-BE49-F238E27FC236}">
                  <a16:creationId xmlns:a16="http://schemas.microsoft.com/office/drawing/2014/main" id="{6EAC63CE-52C3-4A8B-9711-00BF6999CDDA}"/>
                </a:ext>
              </a:extLst>
            </p:cNvPr>
            <p:cNvSpPr/>
            <p:nvPr/>
          </p:nvSpPr>
          <p:spPr>
            <a:xfrm rot="18872513">
              <a:off x="3684414" y="3764862"/>
              <a:ext cx="57338" cy="169866"/>
            </a:xfrm>
            <a:custGeom>
              <a:avLst/>
              <a:gdLst>
                <a:gd name="connsiteX0" fmla="*/ 3810 w 38100"/>
                <a:gd name="connsiteY0" fmla="*/ 0 h 352425"/>
                <a:gd name="connsiteX1" fmla="*/ 0 w 38100"/>
                <a:gd name="connsiteY1" fmla="*/ 148590 h 352425"/>
                <a:gd name="connsiteX2" fmla="*/ 38100 w 38100"/>
                <a:gd name="connsiteY2" fmla="*/ 188595 h 352425"/>
                <a:gd name="connsiteX3" fmla="*/ 38100 w 38100"/>
                <a:gd name="connsiteY3" fmla="*/ 346710 h 352425"/>
                <a:gd name="connsiteX4" fmla="*/ 38100 w 38100"/>
                <a:gd name="connsiteY4" fmla="*/ 352425 h 352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100" h="352425">
                  <a:moveTo>
                    <a:pt x="3810" y="0"/>
                  </a:moveTo>
                  <a:lnTo>
                    <a:pt x="0" y="148590"/>
                  </a:lnTo>
                  <a:lnTo>
                    <a:pt x="38100" y="188595"/>
                  </a:lnTo>
                  <a:lnTo>
                    <a:pt x="38100" y="346710"/>
                  </a:lnTo>
                  <a:lnTo>
                    <a:pt x="38100" y="352425"/>
                  </a:lnTo>
                </a:path>
              </a:pathLst>
            </a:custGeom>
            <a:noFill/>
            <a:ln w="635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F0502020204030204"/>
                <a:ea typeface="阿里巴巴普惠体 2.0 55 Regular"/>
                <a:cs typeface="+mn-cs"/>
              </a:endParaRPr>
            </a:p>
          </p:txBody>
        </p:sp>
        <p:sp>
          <p:nvSpPr>
            <p:cNvPr id="562" name="任意多边形: 形状 561">
              <a:extLst>
                <a:ext uri="{FF2B5EF4-FFF2-40B4-BE49-F238E27FC236}">
                  <a16:creationId xmlns:a16="http://schemas.microsoft.com/office/drawing/2014/main" id="{28FD8A54-012C-4D9E-92D4-57CC50FE19E2}"/>
                </a:ext>
              </a:extLst>
            </p:cNvPr>
            <p:cNvSpPr/>
            <p:nvPr/>
          </p:nvSpPr>
          <p:spPr>
            <a:xfrm>
              <a:off x="2922145" y="3271377"/>
              <a:ext cx="178844" cy="213429"/>
            </a:xfrm>
            <a:custGeom>
              <a:avLst/>
              <a:gdLst>
                <a:gd name="connsiteX0" fmla="*/ 0 w 149860"/>
                <a:gd name="connsiteY0" fmla="*/ 170180 h 170180"/>
                <a:gd name="connsiteX1" fmla="*/ 0 w 149860"/>
                <a:gd name="connsiteY1" fmla="*/ 170180 h 170180"/>
                <a:gd name="connsiteX2" fmla="*/ 149860 w 149860"/>
                <a:gd name="connsiteY2" fmla="*/ 83820 h 170180"/>
                <a:gd name="connsiteX3" fmla="*/ 149860 w 149860"/>
                <a:gd name="connsiteY3" fmla="*/ 0 h 1701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9860" h="170180">
                  <a:moveTo>
                    <a:pt x="0" y="170180"/>
                  </a:moveTo>
                  <a:lnTo>
                    <a:pt x="0" y="170180"/>
                  </a:lnTo>
                  <a:lnTo>
                    <a:pt x="149860" y="83820"/>
                  </a:lnTo>
                  <a:lnTo>
                    <a:pt x="149860" y="0"/>
                  </a:lnTo>
                </a:path>
              </a:pathLst>
            </a:custGeom>
            <a:noFill/>
            <a:ln w="635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F0502020204030204"/>
                <a:ea typeface="阿里巴巴普惠体 2.0 55 Regular"/>
                <a:cs typeface="+mn-cs"/>
              </a:endParaRPr>
            </a:p>
          </p:txBody>
        </p:sp>
        <p:sp>
          <p:nvSpPr>
            <p:cNvPr id="563" name="任意多边形: 形状 562">
              <a:extLst>
                <a:ext uri="{FF2B5EF4-FFF2-40B4-BE49-F238E27FC236}">
                  <a16:creationId xmlns:a16="http://schemas.microsoft.com/office/drawing/2014/main" id="{F245D7EE-2489-473E-84D1-EED463FD0325}"/>
                </a:ext>
              </a:extLst>
            </p:cNvPr>
            <p:cNvSpPr/>
            <p:nvPr/>
          </p:nvSpPr>
          <p:spPr>
            <a:xfrm>
              <a:off x="3616302" y="3223595"/>
              <a:ext cx="166719" cy="3186"/>
            </a:xfrm>
            <a:custGeom>
              <a:avLst/>
              <a:gdLst>
                <a:gd name="connsiteX0" fmla="*/ 139700 w 139700"/>
                <a:gd name="connsiteY0" fmla="*/ 2540 h 2540"/>
                <a:gd name="connsiteX1" fmla="*/ 0 w 139700"/>
                <a:gd name="connsiteY1" fmla="*/ 0 h 25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39700" h="2540">
                  <a:moveTo>
                    <a:pt x="139700" y="2540"/>
                  </a:moveTo>
                  <a:lnTo>
                    <a:pt x="0" y="0"/>
                  </a:lnTo>
                </a:path>
              </a:pathLst>
            </a:custGeom>
            <a:noFill/>
            <a:ln w="635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F0502020204030204"/>
                <a:ea typeface="阿里巴巴普惠体 2.0 55 Regular"/>
                <a:cs typeface="+mn-cs"/>
              </a:endParaRPr>
            </a:p>
          </p:txBody>
        </p:sp>
        <p:sp>
          <p:nvSpPr>
            <p:cNvPr id="564" name="任意多边形: 形状 563">
              <a:extLst>
                <a:ext uri="{FF2B5EF4-FFF2-40B4-BE49-F238E27FC236}">
                  <a16:creationId xmlns:a16="http://schemas.microsoft.com/office/drawing/2014/main" id="{23AE1070-71E0-40E7-AA5B-1487B987C6B0}"/>
                </a:ext>
              </a:extLst>
            </p:cNvPr>
            <p:cNvSpPr/>
            <p:nvPr/>
          </p:nvSpPr>
          <p:spPr>
            <a:xfrm>
              <a:off x="6007959" y="3073876"/>
              <a:ext cx="48500" cy="624358"/>
            </a:xfrm>
            <a:custGeom>
              <a:avLst/>
              <a:gdLst>
                <a:gd name="connsiteX0" fmla="*/ 0 w 40640"/>
                <a:gd name="connsiteY0" fmla="*/ 0 h 497840"/>
                <a:gd name="connsiteX1" fmla="*/ 5080 w 40640"/>
                <a:gd name="connsiteY1" fmla="*/ 213360 h 497840"/>
                <a:gd name="connsiteX2" fmla="*/ 40640 w 40640"/>
                <a:gd name="connsiteY2" fmla="*/ 294640 h 497840"/>
                <a:gd name="connsiteX3" fmla="*/ 20320 w 40640"/>
                <a:gd name="connsiteY3" fmla="*/ 497840 h 4978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640" h="497840">
                  <a:moveTo>
                    <a:pt x="0" y="0"/>
                  </a:moveTo>
                  <a:lnTo>
                    <a:pt x="5080" y="213360"/>
                  </a:lnTo>
                  <a:lnTo>
                    <a:pt x="40640" y="294640"/>
                  </a:lnTo>
                  <a:lnTo>
                    <a:pt x="20320" y="497840"/>
                  </a:lnTo>
                </a:path>
              </a:pathLst>
            </a:custGeom>
            <a:noFill/>
            <a:ln w="635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F0502020204030204"/>
                <a:ea typeface="阿里巴巴普惠体 2.0 55 Regular"/>
                <a:cs typeface="+mn-cs"/>
              </a:endParaRPr>
            </a:p>
          </p:txBody>
        </p:sp>
        <p:sp>
          <p:nvSpPr>
            <p:cNvPr id="565" name="任意多边形: 形状 564">
              <a:extLst>
                <a:ext uri="{FF2B5EF4-FFF2-40B4-BE49-F238E27FC236}">
                  <a16:creationId xmlns:a16="http://schemas.microsoft.com/office/drawing/2014/main" id="{8C531517-73C7-4288-B26C-4FD3F7032804}"/>
                </a:ext>
              </a:extLst>
            </p:cNvPr>
            <p:cNvSpPr/>
            <p:nvPr/>
          </p:nvSpPr>
          <p:spPr>
            <a:xfrm>
              <a:off x="5250146" y="3628153"/>
              <a:ext cx="66688" cy="0"/>
            </a:xfrm>
            <a:custGeom>
              <a:avLst/>
              <a:gdLst>
                <a:gd name="connsiteX0" fmla="*/ 0 w 55880"/>
                <a:gd name="connsiteY0" fmla="*/ 0 h 0"/>
                <a:gd name="connsiteX1" fmla="*/ 55880 w 55880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5880">
                  <a:moveTo>
                    <a:pt x="0" y="0"/>
                  </a:moveTo>
                  <a:lnTo>
                    <a:pt x="55880" y="0"/>
                  </a:lnTo>
                </a:path>
              </a:pathLst>
            </a:custGeom>
            <a:noFill/>
            <a:ln w="635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F0502020204030204"/>
                <a:ea typeface="阿里巴巴普惠体 2.0 55 Regular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2631588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组合 33">
            <a:extLst>
              <a:ext uri="{FF2B5EF4-FFF2-40B4-BE49-F238E27FC236}">
                <a16:creationId xmlns:a16="http://schemas.microsoft.com/office/drawing/2014/main" id="{C4EBCAA4-C3B6-4540-AE40-2DB47CD13C80}"/>
              </a:ext>
            </a:extLst>
          </p:cNvPr>
          <p:cNvGrpSpPr/>
          <p:nvPr/>
        </p:nvGrpSpPr>
        <p:grpSpPr>
          <a:xfrm>
            <a:off x="555195" y="2488821"/>
            <a:ext cx="758230" cy="758230"/>
            <a:chOff x="2086328" y="1949424"/>
            <a:chExt cx="839752" cy="839752"/>
          </a:xfrm>
          <a:effectLst/>
        </p:grpSpPr>
        <p:sp>
          <p:nvSpPr>
            <p:cNvPr id="35" name="椭圆 34">
              <a:extLst>
                <a:ext uri="{FF2B5EF4-FFF2-40B4-BE49-F238E27FC236}">
                  <a16:creationId xmlns:a16="http://schemas.microsoft.com/office/drawing/2014/main" id="{0E8446E4-8FAD-4FA2-9C81-862DEAF50105}"/>
                </a:ext>
              </a:extLst>
            </p:cNvPr>
            <p:cNvSpPr/>
            <p:nvPr/>
          </p:nvSpPr>
          <p:spPr>
            <a:xfrm>
              <a:off x="2086328" y="1949424"/>
              <a:ext cx="839752" cy="839752"/>
            </a:xfrm>
            <a:prstGeom prst="ellipse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F0502020204030204"/>
                <a:ea typeface="阿里巴巴普惠体 2.0 55 Regular"/>
                <a:cs typeface="+mn-cs"/>
              </a:endParaRPr>
            </a:p>
          </p:txBody>
        </p:sp>
        <p:sp>
          <p:nvSpPr>
            <p:cNvPr id="36" name="矩形 35">
              <a:extLst>
                <a:ext uri="{FF2B5EF4-FFF2-40B4-BE49-F238E27FC236}">
                  <a16:creationId xmlns:a16="http://schemas.microsoft.com/office/drawing/2014/main" id="{69728723-CE31-4C3F-85F3-F199771A9CDF}"/>
                </a:ext>
              </a:extLst>
            </p:cNvPr>
            <p:cNvSpPr/>
            <p:nvPr/>
          </p:nvSpPr>
          <p:spPr>
            <a:xfrm flipH="1">
              <a:off x="2175796" y="2198861"/>
              <a:ext cx="660815" cy="340868"/>
            </a:xfrm>
            <a:prstGeom prst="rect">
              <a:avLst/>
            </a:prstGeom>
          </p:spPr>
          <p:txBody>
            <a:bodyPr wrap="square" anchor="ctr" anchorCtr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F0502020204030204"/>
                  <a:ea typeface="阿里巴巴普惠体 2.0 55 Regular"/>
                  <a:cs typeface="阿里巴巴普惠体 2.0 55 Regular"/>
                  <a:sym typeface="+mn-lt"/>
                </a:rPr>
                <a:t>社交</a:t>
              </a:r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DC1AFE7F-9CCF-4C9B-92DC-26D7F64F889F}"/>
              </a:ext>
            </a:extLst>
          </p:cNvPr>
          <p:cNvGrpSpPr/>
          <p:nvPr/>
        </p:nvGrpSpPr>
        <p:grpSpPr>
          <a:xfrm>
            <a:off x="1550490" y="2488821"/>
            <a:ext cx="758230" cy="758230"/>
            <a:chOff x="2086328" y="1949424"/>
            <a:chExt cx="839752" cy="839752"/>
          </a:xfrm>
          <a:effectLst/>
        </p:grpSpPr>
        <p:sp>
          <p:nvSpPr>
            <p:cNvPr id="38" name="椭圆 37">
              <a:extLst>
                <a:ext uri="{FF2B5EF4-FFF2-40B4-BE49-F238E27FC236}">
                  <a16:creationId xmlns:a16="http://schemas.microsoft.com/office/drawing/2014/main" id="{BB5E9BD5-3E35-4FB3-B592-3AD29CB98177}"/>
                </a:ext>
              </a:extLst>
            </p:cNvPr>
            <p:cNvSpPr/>
            <p:nvPr/>
          </p:nvSpPr>
          <p:spPr>
            <a:xfrm>
              <a:off x="2086328" y="1949424"/>
              <a:ext cx="839752" cy="839752"/>
            </a:xfrm>
            <a:prstGeom prst="ellipse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F0502020204030204"/>
                <a:ea typeface="阿里巴巴普惠体 2.0 55 Regular"/>
                <a:cs typeface="+mn-cs"/>
              </a:endParaRPr>
            </a:p>
          </p:txBody>
        </p:sp>
        <p:sp>
          <p:nvSpPr>
            <p:cNvPr id="39" name="矩形 38">
              <a:extLst>
                <a:ext uri="{FF2B5EF4-FFF2-40B4-BE49-F238E27FC236}">
                  <a16:creationId xmlns:a16="http://schemas.microsoft.com/office/drawing/2014/main" id="{A9B6FEA0-402A-48E0-AF16-7515C0E2ED97}"/>
                </a:ext>
              </a:extLst>
            </p:cNvPr>
            <p:cNvSpPr/>
            <p:nvPr/>
          </p:nvSpPr>
          <p:spPr>
            <a:xfrm flipH="1">
              <a:off x="2118374" y="2079558"/>
              <a:ext cx="775660" cy="579475"/>
            </a:xfrm>
            <a:prstGeom prst="rect">
              <a:avLst/>
            </a:prstGeom>
          </p:spPr>
          <p:txBody>
            <a:bodyPr wrap="square" anchor="ctr" anchorCtr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F0502020204030204"/>
                  <a:ea typeface="阿里巴巴普惠体 2.0 55 Regular"/>
                  <a:cs typeface="阿里巴巴普惠体 2.0 55 Regular"/>
                  <a:sym typeface="+mn-lt"/>
                </a:rPr>
                <a:t>SAAS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F0502020204030204"/>
                  <a:ea typeface="阿里巴巴普惠体 2.0 55 Regular"/>
                  <a:cs typeface="阿里巴巴普惠体 2.0 55 Regular"/>
                  <a:sym typeface="+mn-lt"/>
                </a:rPr>
                <a:t>系统</a:t>
              </a:r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5B518E71-FBEA-408F-9DE2-33C2C53D54C3}"/>
              </a:ext>
            </a:extLst>
          </p:cNvPr>
          <p:cNvGrpSpPr/>
          <p:nvPr/>
        </p:nvGrpSpPr>
        <p:grpSpPr>
          <a:xfrm>
            <a:off x="2555945" y="2488821"/>
            <a:ext cx="758230" cy="758230"/>
            <a:chOff x="2086328" y="1949424"/>
            <a:chExt cx="839752" cy="839752"/>
          </a:xfrm>
          <a:effectLst/>
        </p:grpSpPr>
        <p:sp>
          <p:nvSpPr>
            <p:cNvPr id="41" name="椭圆 40">
              <a:extLst>
                <a:ext uri="{FF2B5EF4-FFF2-40B4-BE49-F238E27FC236}">
                  <a16:creationId xmlns:a16="http://schemas.microsoft.com/office/drawing/2014/main" id="{C92A66F9-7C3C-4FFB-8239-6479459F9840}"/>
                </a:ext>
              </a:extLst>
            </p:cNvPr>
            <p:cNvSpPr/>
            <p:nvPr/>
          </p:nvSpPr>
          <p:spPr>
            <a:xfrm>
              <a:off x="2086328" y="1949424"/>
              <a:ext cx="839752" cy="839752"/>
            </a:xfrm>
            <a:prstGeom prst="ellipse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F0502020204030204"/>
                <a:ea typeface="阿里巴巴普惠体 2.0 55 Regular"/>
                <a:cs typeface="+mn-cs"/>
              </a:endParaRPr>
            </a:p>
          </p:txBody>
        </p:sp>
        <p:sp>
          <p:nvSpPr>
            <p:cNvPr id="42" name="矩形 41">
              <a:extLst>
                <a:ext uri="{FF2B5EF4-FFF2-40B4-BE49-F238E27FC236}">
                  <a16:creationId xmlns:a16="http://schemas.microsoft.com/office/drawing/2014/main" id="{CED43B68-CDC0-44E3-85E5-7934E367435F}"/>
                </a:ext>
              </a:extLst>
            </p:cNvPr>
            <p:cNvSpPr/>
            <p:nvPr/>
          </p:nvSpPr>
          <p:spPr>
            <a:xfrm flipH="1">
              <a:off x="2175796" y="2079558"/>
              <a:ext cx="660815" cy="579475"/>
            </a:xfrm>
            <a:prstGeom prst="rect">
              <a:avLst/>
            </a:prstGeom>
          </p:spPr>
          <p:txBody>
            <a:bodyPr wrap="square" anchor="ctr" anchorCtr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F0502020204030204"/>
                  <a:ea typeface="阿里巴巴普惠体 2.0 55 Regular"/>
                  <a:cs typeface="阿里巴巴普惠体 2.0 55 Regular"/>
                  <a:sym typeface="+mn-lt"/>
                </a:rPr>
                <a:t>网络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F0502020204030204"/>
                  <a:ea typeface="阿里巴巴普惠体 2.0 55 Regular"/>
                  <a:cs typeface="阿里巴巴普惠体 2.0 55 Regular"/>
                  <a:sym typeface="+mn-lt"/>
                </a:rPr>
                <a:t>软件</a:t>
              </a:r>
            </a:p>
          </p:txBody>
        </p: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022700D1-A944-4D84-B58C-FEFAE520ADA8}"/>
              </a:ext>
            </a:extLst>
          </p:cNvPr>
          <p:cNvGrpSpPr/>
          <p:nvPr/>
        </p:nvGrpSpPr>
        <p:grpSpPr>
          <a:xfrm>
            <a:off x="3561400" y="2488821"/>
            <a:ext cx="758230" cy="758230"/>
            <a:chOff x="2086328" y="1949424"/>
            <a:chExt cx="839752" cy="839752"/>
          </a:xfrm>
          <a:effectLst/>
        </p:grpSpPr>
        <p:sp>
          <p:nvSpPr>
            <p:cNvPr id="44" name="椭圆 43">
              <a:extLst>
                <a:ext uri="{FF2B5EF4-FFF2-40B4-BE49-F238E27FC236}">
                  <a16:creationId xmlns:a16="http://schemas.microsoft.com/office/drawing/2014/main" id="{D434F444-0B12-41D0-840F-181B9B8681FF}"/>
                </a:ext>
              </a:extLst>
            </p:cNvPr>
            <p:cNvSpPr/>
            <p:nvPr/>
          </p:nvSpPr>
          <p:spPr>
            <a:xfrm>
              <a:off x="2086328" y="1949424"/>
              <a:ext cx="839752" cy="839752"/>
            </a:xfrm>
            <a:prstGeom prst="ellipse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F0502020204030204"/>
                <a:ea typeface="阿里巴巴普惠体 2.0 55 Regular"/>
                <a:cs typeface="+mn-cs"/>
              </a:endParaRPr>
            </a:p>
          </p:txBody>
        </p:sp>
        <p:sp>
          <p:nvSpPr>
            <p:cNvPr id="45" name="矩形 44">
              <a:extLst>
                <a:ext uri="{FF2B5EF4-FFF2-40B4-BE49-F238E27FC236}">
                  <a16:creationId xmlns:a16="http://schemas.microsoft.com/office/drawing/2014/main" id="{9D2F7395-981C-4BA5-8375-8072EB01AA7C}"/>
                </a:ext>
              </a:extLst>
            </p:cNvPr>
            <p:cNvSpPr/>
            <p:nvPr/>
          </p:nvSpPr>
          <p:spPr>
            <a:xfrm flipH="1">
              <a:off x="2175796" y="2079558"/>
              <a:ext cx="660815" cy="579475"/>
            </a:xfrm>
            <a:prstGeom prst="rect">
              <a:avLst/>
            </a:prstGeom>
          </p:spPr>
          <p:txBody>
            <a:bodyPr wrap="square" anchor="ctr" anchorCtr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F0502020204030204"/>
                  <a:ea typeface="阿里巴巴普惠体 2.0 55 Regular"/>
                  <a:cs typeface="阿里巴巴普惠体 2.0 55 Regular"/>
                  <a:sym typeface="+mn-lt"/>
                </a:rPr>
                <a:t>系统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F0502020204030204"/>
                  <a:ea typeface="阿里巴巴普惠体 2.0 55 Regular"/>
                  <a:cs typeface="阿里巴巴普惠体 2.0 55 Regular"/>
                  <a:sym typeface="+mn-lt"/>
                </a:rPr>
                <a:t>工具</a:t>
              </a:r>
            </a:p>
          </p:txBody>
        </p:sp>
      </p:grp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1DB770C3-1C27-4F58-A682-0749CFB59AE0}"/>
              </a:ext>
            </a:extLst>
          </p:cNvPr>
          <p:cNvGrpSpPr/>
          <p:nvPr/>
        </p:nvGrpSpPr>
        <p:grpSpPr>
          <a:xfrm>
            <a:off x="4566855" y="2488821"/>
            <a:ext cx="758230" cy="758230"/>
            <a:chOff x="2086328" y="1949424"/>
            <a:chExt cx="839752" cy="839752"/>
          </a:xfrm>
          <a:effectLst/>
        </p:grpSpPr>
        <p:sp>
          <p:nvSpPr>
            <p:cNvPr id="47" name="椭圆 46">
              <a:extLst>
                <a:ext uri="{FF2B5EF4-FFF2-40B4-BE49-F238E27FC236}">
                  <a16:creationId xmlns:a16="http://schemas.microsoft.com/office/drawing/2014/main" id="{7F10790C-92D3-476C-8CAD-E275086F6680}"/>
                </a:ext>
              </a:extLst>
            </p:cNvPr>
            <p:cNvSpPr/>
            <p:nvPr/>
          </p:nvSpPr>
          <p:spPr>
            <a:xfrm>
              <a:off x="2086328" y="1949424"/>
              <a:ext cx="839752" cy="839752"/>
            </a:xfrm>
            <a:prstGeom prst="ellipse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F0502020204030204"/>
                <a:ea typeface="阿里巴巴普惠体 2.0 55 Regular"/>
                <a:cs typeface="+mn-cs"/>
              </a:endParaRPr>
            </a:p>
          </p:txBody>
        </p:sp>
        <p:sp>
          <p:nvSpPr>
            <p:cNvPr id="48" name="矩形 47">
              <a:extLst>
                <a:ext uri="{FF2B5EF4-FFF2-40B4-BE49-F238E27FC236}">
                  <a16:creationId xmlns:a16="http://schemas.microsoft.com/office/drawing/2014/main" id="{5A0D8C85-9259-4A96-A618-FF731CA94DE7}"/>
                </a:ext>
              </a:extLst>
            </p:cNvPr>
            <p:cNvSpPr/>
            <p:nvPr/>
          </p:nvSpPr>
          <p:spPr>
            <a:xfrm flipH="1">
              <a:off x="2175796" y="2079558"/>
              <a:ext cx="660815" cy="579475"/>
            </a:xfrm>
            <a:prstGeom prst="rect">
              <a:avLst/>
            </a:prstGeom>
          </p:spPr>
          <p:txBody>
            <a:bodyPr wrap="square" anchor="ctr" anchorCtr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F0502020204030204"/>
                  <a:ea typeface="阿里巴巴普惠体 2.0 55 Regular"/>
                  <a:cs typeface="阿里巴巴普惠体 2.0 55 Regular"/>
                  <a:sym typeface="+mn-lt"/>
                </a:rPr>
                <a:t>多媒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F0502020204030204"/>
                  <a:ea typeface="阿里巴巴普惠体 2.0 55 Regular"/>
                  <a:cs typeface="阿里巴巴普惠体 2.0 55 Regular"/>
                  <a:sym typeface="+mn-lt"/>
                </a:rPr>
                <a:t>体类</a:t>
              </a:r>
            </a:p>
          </p:txBody>
        </p:sp>
      </p:grpSp>
      <p:grpSp>
        <p:nvGrpSpPr>
          <p:cNvPr id="49" name="组合 48">
            <a:extLst>
              <a:ext uri="{FF2B5EF4-FFF2-40B4-BE49-F238E27FC236}">
                <a16:creationId xmlns:a16="http://schemas.microsoft.com/office/drawing/2014/main" id="{7208E186-CC2B-4E7C-9BE2-D8205DB32A1B}"/>
              </a:ext>
            </a:extLst>
          </p:cNvPr>
          <p:cNvGrpSpPr/>
          <p:nvPr/>
        </p:nvGrpSpPr>
        <p:grpSpPr>
          <a:xfrm>
            <a:off x="5572310" y="2488821"/>
            <a:ext cx="758230" cy="758230"/>
            <a:chOff x="2086328" y="1949424"/>
            <a:chExt cx="839752" cy="839752"/>
          </a:xfrm>
          <a:effectLst/>
        </p:grpSpPr>
        <p:sp>
          <p:nvSpPr>
            <p:cNvPr id="50" name="椭圆 49">
              <a:extLst>
                <a:ext uri="{FF2B5EF4-FFF2-40B4-BE49-F238E27FC236}">
                  <a16:creationId xmlns:a16="http://schemas.microsoft.com/office/drawing/2014/main" id="{AB83DCD2-C406-436F-9685-9AEF2E8982AF}"/>
                </a:ext>
              </a:extLst>
            </p:cNvPr>
            <p:cNvSpPr/>
            <p:nvPr/>
          </p:nvSpPr>
          <p:spPr>
            <a:xfrm>
              <a:off x="2086328" y="1949424"/>
              <a:ext cx="839752" cy="839752"/>
            </a:xfrm>
            <a:prstGeom prst="ellipse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F0502020204030204"/>
                <a:ea typeface="阿里巴巴普惠体 2.0 55 Regular"/>
                <a:cs typeface="+mn-cs"/>
              </a:endParaRPr>
            </a:p>
          </p:txBody>
        </p:sp>
        <p:sp>
          <p:nvSpPr>
            <p:cNvPr id="51" name="矩形 50">
              <a:extLst>
                <a:ext uri="{FF2B5EF4-FFF2-40B4-BE49-F238E27FC236}">
                  <a16:creationId xmlns:a16="http://schemas.microsoft.com/office/drawing/2014/main" id="{6032111D-5C94-4179-9E25-EA3AE8792CC6}"/>
                </a:ext>
              </a:extLst>
            </p:cNvPr>
            <p:cNvSpPr/>
            <p:nvPr/>
          </p:nvSpPr>
          <p:spPr>
            <a:xfrm flipH="1">
              <a:off x="2102819" y="2198861"/>
              <a:ext cx="806770" cy="340868"/>
            </a:xfrm>
            <a:prstGeom prst="rect">
              <a:avLst/>
            </a:prstGeom>
          </p:spPr>
          <p:txBody>
            <a:bodyPr wrap="square" anchor="ctr" anchorCtr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F0502020204030204"/>
                  <a:ea typeface="阿里巴巴普惠体 2.0 55 Regular"/>
                  <a:cs typeface="阿里巴巴普惠体 2.0 55 Regular"/>
                  <a:sym typeface="+mn-lt"/>
                </a:rPr>
                <a:t>教学类</a:t>
              </a:r>
            </a:p>
          </p:txBody>
        </p:sp>
      </p:grpSp>
      <p:grpSp>
        <p:nvGrpSpPr>
          <p:cNvPr id="52" name="组合 51">
            <a:extLst>
              <a:ext uri="{FF2B5EF4-FFF2-40B4-BE49-F238E27FC236}">
                <a16:creationId xmlns:a16="http://schemas.microsoft.com/office/drawing/2014/main" id="{AE84DDC3-871E-454B-8BE6-140942B9585D}"/>
              </a:ext>
            </a:extLst>
          </p:cNvPr>
          <p:cNvGrpSpPr/>
          <p:nvPr/>
        </p:nvGrpSpPr>
        <p:grpSpPr>
          <a:xfrm>
            <a:off x="6577765" y="2488821"/>
            <a:ext cx="758230" cy="758230"/>
            <a:chOff x="2086328" y="1949424"/>
            <a:chExt cx="839752" cy="839752"/>
          </a:xfrm>
          <a:effectLst/>
        </p:grpSpPr>
        <p:sp>
          <p:nvSpPr>
            <p:cNvPr id="53" name="椭圆 52">
              <a:extLst>
                <a:ext uri="{FF2B5EF4-FFF2-40B4-BE49-F238E27FC236}">
                  <a16:creationId xmlns:a16="http://schemas.microsoft.com/office/drawing/2014/main" id="{E0E8D41E-753B-4A3B-A0ED-363EE7B5CE84}"/>
                </a:ext>
              </a:extLst>
            </p:cNvPr>
            <p:cNvSpPr/>
            <p:nvPr/>
          </p:nvSpPr>
          <p:spPr>
            <a:xfrm>
              <a:off x="2086328" y="1949424"/>
              <a:ext cx="839752" cy="839752"/>
            </a:xfrm>
            <a:prstGeom prst="ellipse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F0502020204030204"/>
                <a:ea typeface="阿里巴巴普惠体 2.0 55 Regular"/>
                <a:cs typeface="+mn-cs"/>
              </a:endParaRPr>
            </a:p>
          </p:txBody>
        </p:sp>
        <p:sp>
          <p:nvSpPr>
            <p:cNvPr id="54" name="矩形 53">
              <a:extLst>
                <a:ext uri="{FF2B5EF4-FFF2-40B4-BE49-F238E27FC236}">
                  <a16:creationId xmlns:a16="http://schemas.microsoft.com/office/drawing/2014/main" id="{23E7A750-BFB3-4298-B4C4-B1F72203DD15}"/>
                </a:ext>
              </a:extLst>
            </p:cNvPr>
            <p:cNvSpPr/>
            <p:nvPr/>
          </p:nvSpPr>
          <p:spPr>
            <a:xfrm flipH="1">
              <a:off x="2175796" y="2079558"/>
              <a:ext cx="660815" cy="579475"/>
            </a:xfrm>
            <a:prstGeom prst="rect">
              <a:avLst/>
            </a:prstGeom>
          </p:spPr>
          <p:txBody>
            <a:bodyPr wrap="square" anchor="ctr" anchorCtr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F0502020204030204"/>
                  <a:ea typeface="阿里巴巴普惠体 2.0 55 Regular"/>
                  <a:cs typeface="阿里巴巴普惠体 2.0 55 Regular"/>
                  <a:sym typeface="+mn-lt"/>
                </a:rPr>
                <a:t>即时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F0502020204030204"/>
                  <a:ea typeface="阿里巴巴普惠体 2.0 55 Regular"/>
                  <a:cs typeface="阿里巴巴普惠体 2.0 55 Regular"/>
                  <a:sym typeface="+mn-lt"/>
                </a:rPr>
                <a:t>通讯</a:t>
              </a:r>
            </a:p>
          </p:txBody>
        </p:sp>
      </p:grpSp>
      <p:grpSp>
        <p:nvGrpSpPr>
          <p:cNvPr id="55" name="组合 54">
            <a:extLst>
              <a:ext uri="{FF2B5EF4-FFF2-40B4-BE49-F238E27FC236}">
                <a16:creationId xmlns:a16="http://schemas.microsoft.com/office/drawing/2014/main" id="{D2A3831C-D4C4-49A6-9ADC-FF6503D80D33}"/>
              </a:ext>
            </a:extLst>
          </p:cNvPr>
          <p:cNvGrpSpPr/>
          <p:nvPr/>
        </p:nvGrpSpPr>
        <p:grpSpPr>
          <a:xfrm>
            <a:off x="7583220" y="2488821"/>
            <a:ext cx="758230" cy="758230"/>
            <a:chOff x="2086328" y="1949424"/>
            <a:chExt cx="839752" cy="839752"/>
          </a:xfrm>
          <a:effectLst/>
        </p:grpSpPr>
        <p:sp>
          <p:nvSpPr>
            <p:cNvPr id="56" name="椭圆 55">
              <a:extLst>
                <a:ext uri="{FF2B5EF4-FFF2-40B4-BE49-F238E27FC236}">
                  <a16:creationId xmlns:a16="http://schemas.microsoft.com/office/drawing/2014/main" id="{DC024DAE-10D8-403F-A6AC-C25E20DE397F}"/>
                </a:ext>
              </a:extLst>
            </p:cNvPr>
            <p:cNvSpPr/>
            <p:nvPr/>
          </p:nvSpPr>
          <p:spPr>
            <a:xfrm>
              <a:off x="2086328" y="1949424"/>
              <a:ext cx="839752" cy="839752"/>
            </a:xfrm>
            <a:prstGeom prst="ellipse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F0502020204030204"/>
                <a:ea typeface="阿里巴巴普惠体 2.0 55 Regular"/>
                <a:cs typeface="+mn-cs"/>
              </a:endParaRPr>
            </a:p>
          </p:txBody>
        </p:sp>
        <p:sp>
          <p:nvSpPr>
            <p:cNvPr id="57" name="矩形 56">
              <a:extLst>
                <a:ext uri="{FF2B5EF4-FFF2-40B4-BE49-F238E27FC236}">
                  <a16:creationId xmlns:a16="http://schemas.microsoft.com/office/drawing/2014/main" id="{89B35695-F7B9-4CFC-A128-E51E1C028AFC}"/>
                </a:ext>
              </a:extLst>
            </p:cNvPr>
            <p:cNvSpPr/>
            <p:nvPr/>
          </p:nvSpPr>
          <p:spPr>
            <a:xfrm flipH="1">
              <a:off x="2175796" y="2079558"/>
              <a:ext cx="660815" cy="579475"/>
            </a:xfrm>
            <a:prstGeom prst="rect">
              <a:avLst/>
            </a:prstGeom>
          </p:spPr>
          <p:txBody>
            <a:bodyPr wrap="square" anchor="ctr" anchorCtr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F0502020204030204"/>
                  <a:ea typeface="阿里巴巴普惠体 2.0 55 Regular"/>
                  <a:cs typeface="阿里巴巴普惠体 2.0 55 Regular"/>
                  <a:sym typeface="+mn-lt"/>
                </a:rPr>
                <a:t>游戏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F0502020204030204"/>
                  <a:ea typeface="阿里巴巴普惠体 2.0 55 Regular"/>
                  <a:cs typeface="阿里巴巴普惠体 2.0 55 Regular"/>
                  <a:sym typeface="+mn-lt"/>
                </a:rPr>
                <a:t>娱乐</a:t>
              </a:r>
            </a:p>
          </p:txBody>
        </p:sp>
      </p:grpSp>
      <p:grpSp>
        <p:nvGrpSpPr>
          <p:cNvPr id="58" name="组合 57">
            <a:extLst>
              <a:ext uri="{FF2B5EF4-FFF2-40B4-BE49-F238E27FC236}">
                <a16:creationId xmlns:a16="http://schemas.microsoft.com/office/drawing/2014/main" id="{9C5AAC0B-4008-4FDE-9130-7243F25530D1}"/>
              </a:ext>
            </a:extLst>
          </p:cNvPr>
          <p:cNvGrpSpPr/>
          <p:nvPr/>
        </p:nvGrpSpPr>
        <p:grpSpPr>
          <a:xfrm>
            <a:off x="8588675" y="2488821"/>
            <a:ext cx="758230" cy="758230"/>
            <a:chOff x="2086328" y="1949424"/>
            <a:chExt cx="839752" cy="839752"/>
          </a:xfrm>
          <a:effectLst/>
        </p:grpSpPr>
        <p:sp>
          <p:nvSpPr>
            <p:cNvPr id="59" name="椭圆 58">
              <a:extLst>
                <a:ext uri="{FF2B5EF4-FFF2-40B4-BE49-F238E27FC236}">
                  <a16:creationId xmlns:a16="http://schemas.microsoft.com/office/drawing/2014/main" id="{CDD24E96-C509-4C9D-8125-83A9D3EB1EA5}"/>
                </a:ext>
              </a:extLst>
            </p:cNvPr>
            <p:cNvSpPr/>
            <p:nvPr/>
          </p:nvSpPr>
          <p:spPr>
            <a:xfrm>
              <a:off x="2086328" y="1949424"/>
              <a:ext cx="839752" cy="839752"/>
            </a:xfrm>
            <a:prstGeom prst="ellipse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F0502020204030204"/>
                <a:ea typeface="阿里巴巴普惠体 2.0 55 Regular"/>
                <a:cs typeface="+mn-cs"/>
              </a:endParaRPr>
            </a:p>
          </p:txBody>
        </p:sp>
        <p:sp>
          <p:nvSpPr>
            <p:cNvPr id="60" name="矩形 59">
              <a:extLst>
                <a:ext uri="{FF2B5EF4-FFF2-40B4-BE49-F238E27FC236}">
                  <a16:creationId xmlns:a16="http://schemas.microsoft.com/office/drawing/2014/main" id="{A1AAB74A-7353-499A-92DB-CD0BA0BC1E4B}"/>
                </a:ext>
              </a:extLst>
            </p:cNvPr>
            <p:cNvSpPr/>
            <p:nvPr/>
          </p:nvSpPr>
          <p:spPr>
            <a:xfrm flipH="1">
              <a:off x="2175796" y="2079558"/>
              <a:ext cx="660815" cy="579475"/>
            </a:xfrm>
            <a:prstGeom prst="rect">
              <a:avLst/>
            </a:prstGeom>
          </p:spPr>
          <p:txBody>
            <a:bodyPr wrap="square" anchor="ctr" anchorCtr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F0502020204030204"/>
                  <a:ea typeface="阿里巴巴普惠体 2.0 55 Regular"/>
                  <a:cs typeface="阿里巴巴普惠体 2.0 55 Regular"/>
                  <a:sym typeface="+mn-lt"/>
                </a:rPr>
                <a:t>图形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F0502020204030204"/>
                  <a:ea typeface="阿里巴巴普惠体 2.0 55 Regular"/>
                  <a:cs typeface="阿里巴巴普惠体 2.0 55 Regular"/>
                  <a:sym typeface="+mn-lt"/>
                </a:rPr>
                <a:t>处理</a:t>
              </a:r>
            </a:p>
          </p:txBody>
        </p:sp>
      </p:grpSp>
      <p:grpSp>
        <p:nvGrpSpPr>
          <p:cNvPr id="61" name="组合 60">
            <a:extLst>
              <a:ext uri="{FF2B5EF4-FFF2-40B4-BE49-F238E27FC236}">
                <a16:creationId xmlns:a16="http://schemas.microsoft.com/office/drawing/2014/main" id="{FEB1C8B3-9624-4B2B-AF1D-7441B877B5DB}"/>
              </a:ext>
            </a:extLst>
          </p:cNvPr>
          <p:cNvGrpSpPr/>
          <p:nvPr/>
        </p:nvGrpSpPr>
        <p:grpSpPr>
          <a:xfrm>
            <a:off x="9594129" y="2488821"/>
            <a:ext cx="758230" cy="758230"/>
            <a:chOff x="2086328" y="1949424"/>
            <a:chExt cx="839752" cy="839752"/>
          </a:xfrm>
          <a:effectLst/>
        </p:grpSpPr>
        <p:sp>
          <p:nvSpPr>
            <p:cNvPr id="62" name="椭圆 61">
              <a:extLst>
                <a:ext uri="{FF2B5EF4-FFF2-40B4-BE49-F238E27FC236}">
                  <a16:creationId xmlns:a16="http://schemas.microsoft.com/office/drawing/2014/main" id="{CDF0FD64-64DA-4F77-A301-015AB8D37895}"/>
                </a:ext>
              </a:extLst>
            </p:cNvPr>
            <p:cNvSpPr/>
            <p:nvPr/>
          </p:nvSpPr>
          <p:spPr>
            <a:xfrm>
              <a:off x="2086328" y="1949424"/>
              <a:ext cx="839752" cy="839752"/>
            </a:xfrm>
            <a:prstGeom prst="ellipse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F0502020204030204"/>
                <a:ea typeface="阿里巴巴普惠体 2.0 55 Regular"/>
                <a:cs typeface="+mn-cs"/>
              </a:endParaRPr>
            </a:p>
          </p:txBody>
        </p:sp>
        <p:sp>
          <p:nvSpPr>
            <p:cNvPr id="63" name="矩形 62">
              <a:extLst>
                <a:ext uri="{FF2B5EF4-FFF2-40B4-BE49-F238E27FC236}">
                  <a16:creationId xmlns:a16="http://schemas.microsoft.com/office/drawing/2014/main" id="{E6E04160-C131-4110-BACF-C3D630EEAB13}"/>
                </a:ext>
              </a:extLst>
            </p:cNvPr>
            <p:cNvSpPr/>
            <p:nvPr/>
          </p:nvSpPr>
          <p:spPr>
            <a:xfrm flipH="1">
              <a:off x="2098157" y="2198861"/>
              <a:ext cx="816093" cy="340868"/>
            </a:xfrm>
            <a:prstGeom prst="rect">
              <a:avLst/>
            </a:prstGeom>
          </p:spPr>
          <p:txBody>
            <a:bodyPr wrap="square" anchor="ctr" anchorCtr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F0502020204030204"/>
                  <a:ea typeface="阿里巴巴普惠体 2.0 55 Regular"/>
                  <a:cs typeface="阿里巴巴普惠体 2.0 55 Regular"/>
                  <a:sym typeface="+mn-lt"/>
                </a:rPr>
                <a:t>安全类</a:t>
              </a:r>
            </a:p>
          </p:txBody>
        </p:sp>
      </p:grpSp>
      <p:sp>
        <p:nvSpPr>
          <p:cNvPr id="22" name="矩形 21">
            <a:extLst>
              <a:ext uri="{FF2B5EF4-FFF2-40B4-BE49-F238E27FC236}">
                <a16:creationId xmlns:a16="http://schemas.microsoft.com/office/drawing/2014/main" id="{7D399E21-6E56-41F8-8F1C-93DEF26F3241}"/>
              </a:ext>
            </a:extLst>
          </p:cNvPr>
          <p:cNvSpPr/>
          <p:nvPr/>
        </p:nvSpPr>
        <p:spPr>
          <a:xfrm>
            <a:off x="0" y="5103744"/>
            <a:ext cx="12192000" cy="1754256"/>
          </a:xfrm>
          <a:prstGeom prst="rect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F0502020204030204"/>
              <a:ea typeface="阿里巴巴普惠体 2.0 55 Regular"/>
              <a:cs typeface="+mn-cs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347916F8-0D41-4616-A0BA-25008CF76999}"/>
              </a:ext>
            </a:extLst>
          </p:cNvPr>
          <p:cNvGrpSpPr/>
          <p:nvPr/>
        </p:nvGrpSpPr>
        <p:grpSpPr>
          <a:xfrm>
            <a:off x="514299" y="4510358"/>
            <a:ext cx="11138440" cy="1404307"/>
            <a:chOff x="940222" y="1970074"/>
            <a:chExt cx="20827872" cy="2246279"/>
          </a:xfrm>
          <a:effectLst>
            <a:reflection blurRad="177800" stA="52000" endA="300" endPos="59000" dir="5400000" sy="-100000" algn="bl" rotWithShape="0"/>
          </a:effectLst>
        </p:grpSpPr>
        <p:pic>
          <p:nvPicPr>
            <p:cNvPr id="17" name="图片 16">
              <a:extLst>
                <a:ext uri="{FF2B5EF4-FFF2-40B4-BE49-F238E27FC236}">
                  <a16:creationId xmlns:a16="http://schemas.microsoft.com/office/drawing/2014/main" id="{496C7A26-1DA0-4537-9ADB-9830B8C31FB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940222" y="1970076"/>
              <a:ext cx="3373006" cy="2246277"/>
            </a:xfrm>
            <a:prstGeom prst="rect">
              <a:avLst/>
            </a:prstGeom>
            <a:ln w="3175">
              <a:solidFill>
                <a:schemeClr val="bg1"/>
              </a:solidFill>
            </a:ln>
          </p:spPr>
        </p:pic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A04BE24A-89F2-4F41-81AE-36C2248F022F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8395089" y="1970074"/>
              <a:ext cx="3373005" cy="2246277"/>
            </a:xfrm>
            <a:prstGeom prst="rect">
              <a:avLst/>
            </a:prstGeom>
            <a:ln w="3175">
              <a:solidFill>
                <a:schemeClr val="bg1"/>
              </a:solidFill>
            </a:ln>
          </p:spPr>
        </p:pic>
        <p:pic>
          <p:nvPicPr>
            <p:cNvPr id="8" name="图片 7">
              <a:extLst>
                <a:ext uri="{FF2B5EF4-FFF2-40B4-BE49-F238E27FC236}">
                  <a16:creationId xmlns:a16="http://schemas.microsoft.com/office/drawing/2014/main" id="{AF16F5D4-7B7A-4747-B1F1-4F3BD4F65DD2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922168" y="1970075"/>
              <a:ext cx="3373005" cy="2246276"/>
            </a:xfrm>
            <a:prstGeom prst="rect">
              <a:avLst/>
            </a:prstGeom>
            <a:ln w="3175">
              <a:solidFill>
                <a:schemeClr val="bg1"/>
              </a:solidFill>
            </a:ln>
          </p:spPr>
        </p:pic>
        <p:pic>
          <p:nvPicPr>
            <p:cNvPr id="10" name="图片 9">
              <a:extLst>
                <a:ext uri="{FF2B5EF4-FFF2-40B4-BE49-F238E27FC236}">
                  <a16:creationId xmlns:a16="http://schemas.microsoft.com/office/drawing/2014/main" id="{2F5F76DD-7456-443B-AD40-C36ECB642ECA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4904114" y="1970075"/>
              <a:ext cx="3373005" cy="2246277"/>
            </a:xfrm>
            <a:prstGeom prst="rect">
              <a:avLst/>
            </a:prstGeom>
            <a:ln w="3175">
              <a:solidFill>
                <a:schemeClr val="bg1"/>
              </a:solidFill>
            </a:ln>
          </p:spPr>
        </p:pic>
        <p:pic>
          <p:nvPicPr>
            <p:cNvPr id="12" name="图片 11">
              <a:extLst>
                <a:ext uri="{FF2B5EF4-FFF2-40B4-BE49-F238E27FC236}">
                  <a16:creationId xmlns:a16="http://schemas.microsoft.com/office/drawing/2014/main" id="{4BEF7E15-A3D7-46F7-A934-7DB951CD844D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1413141" y="1970076"/>
              <a:ext cx="3373005" cy="2246277"/>
            </a:xfrm>
            <a:prstGeom prst="rect">
              <a:avLst/>
            </a:prstGeom>
            <a:ln w="3175">
              <a:solidFill>
                <a:schemeClr val="bg1"/>
              </a:solidFill>
            </a:ln>
          </p:spPr>
        </p:pic>
        <p:pic>
          <p:nvPicPr>
            <p:cNvPr id="14" name="图片 13">
              <a:extLst>
                <a:ext uri="{FF2B5EF4-FFF2-40B4-BE49-F238E27FC236}">
                  <a16:creationId xmlns:a16="http://schemas.microsoft.com/office/drawing/2014/main" id="{885C74A1-B343-452F-B0E5-5A65B153B0FD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431195" y="1970074"/>
              <a:ext cx="3373005" cy="2246277"/>
            </a:xfrm>
            <a:prstGeom prst="rect">
              <a:avLst/>
            </a:prstGeom>
            <a:ln w="3175">
              <a:solidFill>
                <a:schemeClr val="bg1"/>
              </a:solidFill>
            </a:ln>
          </p:spPr>
        </p:pic>
      </p:grpSp>
      <p:sp>
        <p:nvSpPr>
          <p:cNvPr id="11" name="矩形: 圆角 10">
            <a:extLst>
              <a:ext uri="{FF2B5EF4-FFF2-40B4-BE49-F238E27FC236}">
                <a16:creationId xmlns:a16="http://schemas.microsoft.com/office/drawing/2014/main" id="{22F10886-44AB-4962-B346-BDAD88FF3B9F}"/>
              </a:ext>
            </a:extLst>
          </p:cNvPr>
          <p:cNvSpPr/>
          <p:nvPr/>
        </p:nvSpPr>
        <p:spPr>
          <a:xfrm>
            <a:off x="514299" y="1521027"/>
            <a:ext cx="4416516" cy="400110"/>
          </a:xfrm>
          <a:prstGeom prst="roundRect">
            <a:avLst>
              <a:gd name="adj" fmla="val 0"/>
            </a:avLst>
          </a:prstGeom>
          <a:noFill/>
          <a:ln w="12700">
            <a:noFill/>
          </a:ln>
          <a:effectLst/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阿里巴巴普惠体 2.0 105 Heavy" panose="00020600040101010101" pitchFamily="18" charset="-122"/>
                <a:ea typeface="阿里巴巴普惠体 2.0 105 Heavy" panose="00020600040101010101" pitchFamily="18" charset="-122"/>
                <a:cs typeface="阿里巴巴普惠体 2.0 105 Heavy" panose="00020600040101010101" pitchFamily="18" charset="-122"/>
                <a:sym typeface="阿里巴巴普惠体 2.0 105 Heavy" panose="00020600040101010101" pitchFamily="18" charset="-122"/>
              </a:rPr>
              <a:t>通过计算机语言研发</a:t>
            </a:r>
            <a:r>
              <a:rPr kumimoji="0" lang="en-US" altLang="zh-CN" sz="2000" b="0" i="0" u="none" strike="noStrike" kern="1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阿里巴巴普惠体 2.0 105 Heavy" panose="00020600040101010101" pitchFamily="18" charset="-122"/>
                <a:ea typeface="阿里巴巴普惠体 2.0 105 Heavy" panose="00020600040101010101" pitchFamily="18" charset="-122"/>
                <a:cs typeface="阿里巴巴普惠体 2.0 105 Heavy" panose="00020600040101010101" pitchFamily="18" charset="-122"/>
                <a:sym typeface="阿里巴巴普惠体 2.0 105 Heavy" panose="00020600040101010101" pitchFamily="18" charset="-122"/>
              </a:rPr>
              <a:t>APP</a:t>
            </a:r>
            <a:r>
              <a:rPr kumimoji="0" lang="zh-CN" altLang="en-US" sz="2000" b="0" i="0" u="none" strike="noStrike" kern="1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阿里巴巴普惠体 2.0 105 Heavy" panose="00020600040101010101" pitchFamily="18" charset="-122"/>
                <a:ea typeface="阿里巴巴普惠体 2.0 105 Heavy" panose="00020600040101010101" pitchFamily="18" charset="-122"/>
                <a:cs typeface="阿里巴巴普惠体 2.0 105 Heavy" panose="00020600040101010101" pitchFamily="18" charset="-122"/>
                <a:sym typeface="阿里巴巴普惠体 2.0 105 Heavy" panose="00020600040101010101" pitchFamily="18" charset="-122"/>
              </a:rPr>
              <a:t>等软件平台</a:t>
            </a:r>
            <a:endParaRPr kumimoji="0" lang="zh-CN" altLang="en-US" sz="2800" b="0" i="0" u="none" strike="noStrike" kern="100" cap="none" spc="0" normalizeH="0" baseline="0" noProof="0" dirty="0">
              <a:ln>
                <a:noFill/>
              </a:ln>
              <a:solidFill>
                <a:srgbClr val="000000">
                  <a:lumMod val="75000"/>
                  <a:lumOff val="25000"/>
                </a:srgbClr>
              </a:solidFill>
              <a:effectLst/>
              <a:uLnTx/>
              <a:uFillTx/>
              <a:latin typeface="阿里巴巴普惠体 2.0 105 Heavy" panose="00020600040101010101" pitchFamily="18" charset="-122"/>
              <a:ea typeface="阿里巴巴普惠体 2.0 105 Heavy" panose="00020600040101010101" pitchFamily="18" charset="-122"/>
              <a:cs typeface="阿里巴巴普惠体 2.0 105 Heavy" panose="00020600040101010101" pitchFamily="18" charset="-122"/>
              <a:sym typeface="阿里巴巴普惠体 2.0 105 Heavy" panose="00020600040101010101" pitchFamily="18" charset="-122"/>
            </a:endParaRPr>
          </a:p>
        </p:txBody>
      </p:sp>
      <p:sp>
        <p:nvSpPr>
          <p:cNvPr id="15" name="矩形: 圆角 14">
            <a:extLst>
              <a:ext uri="{FF2B5EF4-FFF2-40B4-BE49-F238E27FC236}">
                <a16:creationId xmlns:a16="http://schemas.microsoft.com/office/drawing/2014/main" id="{E031573E-371C-4039-8452-5F01A7C42C0E}"/>
              </a:ext>
            </a:extLst>
          </p:cNvPr>
          <p:cNvSpPr/>
          <p:nvPr/>
        </p:nvSpPr>
        <p:spPr>
          <a:xfrm>
            <a:off x="514299" y="1971074"/>
            <a:ext cx="7176823" cy="338554"/>
          </a:xfrm>
          <a:prstGeom prst="roundRect">
            <a:avLst>
              <a:gd name="adj" fmla="val 0"/>
            </a:avLst>
          </a:prstGeom>
          <a:noFill/>
          <a:ln w="12700">
            <a:noFill/>
          </a:ln>
          <a:effectLst/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1" i="0" u="none" strike="noStrike" kern="100" cap="none" spc="0" normalizeH="0" baseline="0" noProof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Arial" panose="020F0502020204030204"/>
                <a:ea typeface="阿里巴巴普惠体 2.0 55 Regular"/>
                <a:cs typeface="阿里巴巴普惠体 2.0 55 Regular"/>
                <a:sym typeface="+mn-lt"/>
              </a:rPr>
              <a:t>应用</a:t>
            </a:r>
            <a:r>
              <a:rPr kumimoji="0" lang="zh-CN" altLang="en-US" sz="1600" b="1" i="0" u="none" strike="noStrike" kern="1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Arial" panose="020F0502020204030204"/>
                <a:ea typeface="阿里巴巴普惠体 2.0 55 Regular"/>
                <a:cs typeface="阿里巴巴普惠体 2.0 55 Regular"/>
                <a:sym typeface="+mn-lt"/>
              </a:rPr>
              <a:t>特点</a:t>
            </a:r>
            <a:r>
              <a:rPr kumimoji="0" lang="zh-CN" altLang="en-US" sz="1600" b="0" i="0" u="none" strike="noStrike" kern="1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Arial" panose="020F0502020204030204"/>
                <a:ea typeface="阿里巴巴普惠体 2.0 55 Regular"/>
                <a:cs typeface="阿里巴巴普惠体 2.0 55 Regular"/>
                <a:sym typeface="+mn-lt"/>
              </a:rPr>
              <a:t>：博尧数字工厂自成立以来开发了三百多款软件，</a:t>
            </a:r>
            <a:r>
              <a:rPr kumimoji="0" lang="zh-CN" altLang="en-US" sz="1600" b="0" i="0" u="none" strike="noStrike" kern="100" cap="none" spc="0" normalizeH="0" baseline="0" noProof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Arial" panose="020F0502020204030204"/>
                <a:ea typeface="阿里巴巴普惠体 2.0 55 Regular"/>
                <a:cs typeface="阿里巴巴普惠体 2.0 55 Regular"/>
                <a:sym typeface="+mn-lt"/>
              </a:rPr>
              <a:t>涵盖各行各业</a:t>
            </a:r>
            <a:endParaRPr kumimoji="0" lang="zh-CN" altLang="en-US" sz="2000" b="0" i="0" u="none" strike="noStrike" kern="100" cap="none" spc="0" normalizeH="0" baseline="0" noProof="0" dirty="0">
              <a:ln>
                <a:noFill/>
              </a:ln>
              <a:solidFill>
                <a:srgbClr val="000000">
                  <a:lumMod val="75000"/>
                  <a:lumOff val="25000"/>
                </a:srgbClr>
              </a:solidFill>
              <a:effectLst/>
              <a:uLnTx/>
              <a:uFillTx/>
              <a:latin typeface="Arial" panose="020F0502020204030204"/>
              <a:ea typeface="阿里巴巴普惠体 2.0 55 Regular"/>
              <a:cs typeface="阿里巴巴普惠体 2.0 55 Regular"/>
              <a:sym typeface="+mn-lt"/>
            </a:endParaRPr>
          </a:p>
        </p:txBody>
      </p:sp>
      <p:sp>
        <p:nvSpPr>
          <p:cNvPr id="20" name="矩形: 圆角 19">
            <a:extLst>
              <a:ext uri="{FF2B5EF4-FFF2-40B4-BE49-F238E27FC236}">
                <a16:creationId xmlns:a16="http://schemas.microsoft.com/office/drawing/2014/main" id="{6571E349-C6FC-4074-AE9B-B154CB02517B}"/>
              </a:ext>
            </a:extLst>
          </p:cNvPr>
          <p:cNvSpPr/>
          <p:nvPr/>
        </p:nvSpPr>
        <p:spPr>
          <a:xfrm>
            <a:off x="514299" y="3705834"/>
            <a:ext cx="5273043" cy="400110"/>
          </a:xfrm>
          <a:prstGeom prst="roundRect">
            <a:avLst>
              <a:gd name="adj" fmla="val 0"/>
            </a:avLst>
          </a:prstGeom>
          <a:noFill/>
          <a:ln w="12700">
            <a:noFill/>
          </a:ln>
          <a:effectLst/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00" cap="none" spc="0" normalizeH="0" baseline="0" noProof="0">
                <a:ln>
                  <a:noFill/>
                </a:ln>
                <a:solidFill>
                  <a:srgbClr val="1376D3"/>
                </a:solidFill>
                <a:effectLst/>
                <a:uLnTx/>
                <a:uFillTx/>
                <a:latin typeface="Arial" panose="020F0502020204030204"/>
                <a:ea typeface="阿里巴巴普惠体 2.0 55 Regular"/>
                <a:cs typeface="阿里巴巴普惠体 2.0 55 Regular"/>
                <a:sym typeface="+mn-lt"/>
              </a:rPr>
              <a:t>甲方</a:t>
            </a:r>
            <a:r>
              <a:rPr kumimoji="0" lang="zh-CN" altLang="en-US" sz="2000" b="1" i="0" u="none" strike="noStrike" kern="100" cap="none" spc="0" normalizeH="0" baseline="0" noProof="0" dirty="0">
                <a:ln>
                  <a:noFill/>
                </a:ln>
                <a:solidFill>
                  <a:srgbClr val="1376D3"/>
                </a:solidFill>
                <a:effectLst/>
                <a:uLnTx/>
                <a:uFillTx/>
                <a:latin typeface="Arial" panose="020F0502020204030204"/>
                <a:ea typeface="阿里巴巴普惠体 2.0 55 Regular"/>
                <a:cs typeface="阿里巴巴普惠体 2.0 55 Regular"/>
                <a:sym typeface="+mn-lt"/>
              </a:rPr>
              <a:t>单位：各级政府机关、学校、</a:t>
            </a:r>
            <a:r>
              <a:rPr kumimoji="0" lang="zh-CN" altLang="en-US" sz="2000" b="1" i="0" u="none" strike="noStrike" kern="100" cap="none" spc="0" normalizeH="0" baseline="0" noProof="0">
                <a:ln>
                  <a:noFill/>
                </a:ln>
                <a:solidFill>
                  <a:srgbClr val="1376D3"/>
                </a:solidFill>
                <a:effectLst/>
                <a:uLnTx/>
                <a:uFillTx/>
                <a:latin typeface="Arial" panose="020F0502020204030204"/>
                <a:ea typeface="阿里巴巴普惠体 2.0 55 Regular"/>
                <a:cs typeface="阿里巴巴普惠体 2.0 55 Regular"/>
                <a:sym typeface="+mn-lt"/>
              </a:rPr>
              <a:t>企业单位等</a:t>
            </a:r>
            <a:endParaRPr kumimoji="0" lang="zh-CN" altLang="en-US" sz="2800" b="0" i="0" u="none" strike="noStrike" kern="100" cap="none" spc="0" normalizeH="0" baseline="0" noProof="0" dirty="0">
              <a:ln>
                <a:noFill/>
              </a:ln>
              <a:solidFill>
                <a:srgbClr val="1376D3"/>
              </a:solidFill>
              <a:effectLst/>
              <a:uLnTx/>
              <a:uFillTx/>
              <a:latin typeface="Arial" panose="020F0502020204030204"/>
              <a:ea typeface="阿里巴巴普惠体 2.0 55 Regular"/>
              <a:cs typeface="阿里巴巴普惠体 2.0 55 Regular"/>
              <a:sym typeface="+mn-lt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B932DEE5-51BF-4B44-818C-EB91885CE7D3}"/>
              </a:ext>
            </a:extLst>
          </p:cNvPr>
          <p:cNvSpPr txBox="1"/>
          <p:nvPr/>
        </p:nvSpPr>
        <p:spPr>
          <a:xfrm>
            <a:off x="514299" y="509303"/>
            <a:ext cx="1806905" cy="584775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>
            <a:defPPr>
              <a:defRPr lang="zh-CN"/>
            </a:defPPr>
            <a:lvl1pPr>
              <a:defRPr sz="3200">
                <a:gradFill>
                  <a:gsLst>
                    <a:gs pos="0">
                      <a:schemeClr val="accent1">
                        <a:lumMod val="75000"/>
                      </a:schemeClr>
                    </a:gs>
                    <a:gs pos="100000">
                      <a:srgbClr val="0086EA"/>
                    </a:gs>
                  </a:gsLst>
                  <a:lin ang="0" scaled="1"/>
                </a:gradFill>
                <a:latin typeface="阿里巴巴普惠体 2.0 105 Heavy" panose="00020600040101010101" pitchFamily="18" charset="-122"/>
                <a:ea typeface="阿里巴巴普惠体 2.0 105 Heavy" panose="00020600040101010101" pitchFamily="18" charset="-122"/>
                <a:cs typeface="阿里巴巴普惠体 2.0 105 Heavy" panose="00020600040101010101" pitchFamily="18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1376D3">
                        <a:lumMod val="75000"/>
                      </a:srgbClr>
                    </a:gs>
                    <a:gs pos="100000">
                      <a:srgbClr val="0086EA"/>
                    </a:gs>
                  </a:gsLst>
                  <a:lin ang="0" scaled="1"/>
                </a:gradFill>
                <a:effectLst/>
                <a:uLnTx/>
                <a:uFillTx/>
                <a:latin typeface="阿里巴巴普惠体 2.0 105 Heavy" panose="00020600040101010101" pitchFamily="18" charset="-122"/>
                <a:ea typeface="阿里巴巴普惠体 2.0 105 Heavy" panose="00020600040101010101" pitchFamily="18" charset="-122"/>
                <a:cs typeface="阿里巴巴普惠体 2.0 105 Heavy" panose="00020600040101010101" pitchFamily="18" charset="-122"/>
                <a:sym typeface="+mn-lt"/>
              </a:rPr>
              <a:t>软件开发</a:t>
            </a:r>
          </a:p>
        </p:txBody>
      </p:sp>
      <p:sp>
        <p:nvSpPr>
          <p:cNvPr id="9" name="任意多边形: 形状 8">
            <a:extLst>
              <a:ext uri="{FF2B5EF4-FFF2-40B4-BE49-F238E27FC236}">
                <a16:creationId xmlns:a16="http://schemas.microsoft.com/office/drawing/2014/main" id="{7999BEDC-4769-49E5-AAFE-7FE65D892D3B}"/>
              </a:ext>
            </a:extLst>
          </p:cNvPr>
          <p:cNvSpPr/>
          <p:nvPr/>
        </p:nvSpPr>
        <p:spPr>
          <a:xfrm>
            <a:off x="6432700" y="966986"/>
            <a:ext cx="4855668" cy="1226916"/>
          </a:xfrm>
          <a:custGeom>
            <a:avLst/>
            <a:gdLst>
              <a:gd name="connsiteX0" fmla="*/ 0 w 4224759"/>
              <a:gd name="connsiteY0" fmla="*/ 0 h 1111170"/>
              <a:gd name="connsiteX1" fmla="*/ 1863524 w 4224759"/>
              <a:gd name="connsiteY1" fmla="*/ 266218 h 1111170"/>
              <a:gd name="connsiteX2" fmla="*/ 4224759 w 4224759"/>
              <a:gd name="connsiteY2" fmla="*/ 1111170 h 1111170"/>
              <a:gd name="connsiteX0" fmla="*/ 0 w 4234854"/>
              <a:gd name="connsiteY0" fmla="*/ 0 h 1226916"/>
              <a:gd name="connsiteX1" fmla="*/ 1863524 w 4234854"/>
              <a:gd name="connsiteY1" fmla="*/ 266218 h 1226916"/>
              <a:gd name="connsiteX2" fmla="*/ 4234854 w 4234854"/>
              <a:gd name="connsiteY2" fmla="*/ 1226916 h 1226916"/>
              <a:gd name="connsiteX0" fmla="*/ 0 w 4234854"/>
              <a:gd name="connsiteY0" fmla="*/ 0 h 1226916"/>
              <a:gd name="connsiteX1" fmla="*/ 1863524 w 4234854"/>
              <a:gd name="connsiteY1" fmla="*/ 266218 h 1226916"/>
              <a:gd name="connsiteX2" fmla="*/ 4234854 w 4234854"/>
              <a:gd name="connsiteY2" fmla="*/ 1226916 h 12269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234854" h="1226916">
                <a:moveTo>
                  <a:pt x="0" y="0"/>
                </a:moveTo>
                <a:cubicBezTo>
                  <a:pt x="579699" y="40511"/>
                  <a:pt x="1159398" y="81023"/>
                  <a:pt x="1863524" y="266218"/>
                </a:cubicBezTo>
                <a:cubicBezTo>
                  <a:pt x="2567650" y="451413"/>
                  <a:pt x="3436584" y="804440"/>
                  <a:pt x="4234854" y="1226916"/>
                </a:cubicBezTo>
              </a:path>
            </a:pathLst>
          </a:custGeom>
          <a:noFill/>
          <a:ln w="12700">
            <a:gradFill>
              <a:gsLst>
                <a:gs pos="0">
                  <a:schemeClr val="tx1">
                    <a:lumMod val="75000"/>
                    <a:lumOff val="25000"/>
                    <a:alpha val="0"/>
                  </a:schemeClr>
                </a:gs>
                <a:gs pos="38000">
                  <a:schemeClr val="tx1">
                    <a:lumMod val="65000"/>
                    <a:lumOff val="35000"/>
                  </a:schemeClr>
                </a:gs>
                <a:gs pos="100000">
                  <a:schemeClr val="tx1">
                    <a:lumMod val="65000"/>
                    <a:lumOff val="35000"/>
                    <a:alpha val="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F0502020204030204"/>
              <a:ea typeface="阿里巴巴普惠体 2.0 55 Regular"/>
              <a:cs typeface="+mn-cs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1DED9521-EFBE-56E1-2879-C607BFD6693F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606492" y="525389"/>
            <a:ext cx="5090601" cy="21886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241884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GUIDESSETTING" val="{&quot;Id&quot;:&quot;3f6e6bec-bc39-4a3f-80e8-1af19f50f9ce&quot;,&quot;Name&quot;:&quot;0&quot;,&quot;Kind&quot;:&quot;Custom&quot;,&quot;OldGuidesSetting&quot;:{&quot;HeaderHeight&quot;:12.0,&quot;FooterHeight&quot;:9.0,&quot;SideMargin&quot;:6.0,&quot;TopMargin&quot;:0.0,&quot;BottomMargin&quot;:0.0,&quot;IntervalMargin&quot;:1.5}}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VECTOR" val="#254553;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3.42158"/>
  <p:tag name="LEFT" val="59.67205"/>
  <p:tag name="WIDTH" val="403.3004"/>
  <p:tag name="HEIGHT" val="46.04528"/>
  <p:tag name="SHAPEREFLECTION" val="-2.147484E+09"/>
  <p:tag name="SHAPEGLOW" val="0"/>
  <p:tag name="SOFTEDGE" val="0"/>
  <p:tag name="FONTSIZE" val="32"/>
  <p:tag name="MARGINBOTTOM" val="3.6"/>
  <p:tag name="MARGINLEFT" val="7.2"/>
  <p:tag name="MARGINRIGHT" val="7.2"/>
  <p:tag name="MARGINTOP" val="3.6"/>
  <p:tag name="LINERULEAFTER" val="0"/>
  <p:tag name="TEXTREFLECTION" val="0"/>
  <p:tag name="TEXTGLOW" val="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3.42158"/>
  <p:tag name="LEFT" val="59.67205"/>
  <p:tag name="WIDTH" val="403.3004"/>
  <p:tag name="HEIGHT" val="46.04528"/>
  <p:tag name="SHAPEREFLECTION" val="-2.147484E+09"/>
  <p:tag name="SHAPEGLOW" val="0"/>
  <p:tag name="SOFTEDGE" val="0"/>
  <p:tag name="FONTSIZE" val="32"/>
  <p:tag name="MARGINBOTTOM" val="3.6"/>
  <p:tag name="MARGINLEFT" val="7.2"/>
  <p:tag name="MARGINRIGHT" val="7.2"/>
  <p:tag name="MARGINTOP" val="3.6"/>
  <p:tag name="LINERULEAFTER" val="0"/>
  <p:tag name="TEXTREFLECTION" val="0"/>
  <p:tag name="TEXTGLOW" val="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78497;#51611;#78497;#168256;#373953;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3.42158"/>
  <p:tag name="LEFT" val="59.67205"/>
  <p:tag name="WIDTH" val="403.3004"/>
  <p:tag name="HEIGHT" val="46.04528"/>
  <p:tag name="SHAPEREFLECTION" val="-2.147484E+09"/>
  <p:tag name="SHAPEGLOW" val="0"/>
  <p:tag name="SOFTEDGE" val="0"/>
  <p:tag name="FONTSIZE" val="32"/>
  <p:tag name="MARGINBOTTOM" val="3.6"/>
  <p:tag name="MARGINLEFT" val="7.2"/>
  <p:tag name="MARGINRIGHT" val="7.2"/>
  <p:tag name="MARGINTOP" val="3.6"/>
  <p:tag name="LINERULEAFTER" val="0"/>
  <p:tag name="TEXTREFLECTION" val="0"/>
  <p:tag name="TEXTGLOW" val="0"/>
</p:tagLst>
</file>

<file path=ppt/theme/theme1.xml><?xml version="1.0" encoding="utf-8"?>
<a:theme xmlns:a="http://schemas.openxmlformats.org/drawingml/2006/main" name="Green（P界达人）">
  <a:themeElements>
    <a:clrScheme name="Office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A73338"/>
      </a:accent1>
      <a:accent2>
        <a:srgbClr val="D22F1C"/>
      </a:accent2>
      <a:accent3>
        <a:srgbClr val="EB6100"/>
      </a:accent3>
      <a:accent4>
        <a:srgbClr val="585555"/>
      </a:accent4>
      <a:accent5>
        <a:srgbClr val="888484"/>
      </a:accent5>
      <a:accent6>
        <a:srgbClr val="B5B3B3"/>
      </a:accent6>
      <a:hlink>
        <a:srgbClr val="4472C4"/>
      </a:hlink>
      <a:folHlink>
        <a:srgbClr val="BFBFBF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51PPT模板网   www.51pptmoban.com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FFBD59"/>
      </a:accent1>
      <a:accent2>
        <a:srgbClr val="3C3C3A"/>
      </a:accent2>
      <a:accent3>
        <a:srgbClr val="A5A5A5"/>
      </a:accent3>
      <a:accent4>
        <a:srgbClr val="FFD9A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mo0slzy">
      <a:majorFont>
        <a:latin typeface="Arial" panose="020F0302020204030204"/>
        <a:ea typeface="微软雅黑"/>
        <a:cs typeface=""/>
      </a:majorFont>
      <a:minorFont>
        <a:latin typeface="Arial" panose="020F0502020204030204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7_Office 主题​​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1376D3"/>
      </a:accent1>
      <a:accent2>
        <a:srgbClr val="00B0F0"/>
      </a:accent2>
      <a:accent3>
        <a:srgbClr val="40365A"/>
      </a:accent3>
      <a:accent4>
        <a:srgbClr val="262626"/>
      </a:accent4>
      <a:accent5>
        <a:srgbClr val="595959"/>
      </a:accent5>
      <a:accent6>
        <a:srgbClr val="70AD47"/>
      </a:accent6>
      <a:hlink>
        <a:srgbClr val="0563C1"/>
      </a:hlink>
      <a:folHlink>
        <a:srgbClr val="954F72"/>
      </a:folHlink>
    </a:clrScheme>
    <a:fontScheme name="hfahhjxl">
      <a:majorFont>
        <a:latin typeface="Arial" panose="020F0302020204030204"/>
        <a:ea typeface="阿里巴巴普惠体 2.0 55 Regular"/>
        <a:cs typeface=""/>
      </a:majorFont>
      <a:minorFont>
        <a:latin typeface="Arial" panose="020F0502020204030204"/>
        <a:ea typeface="阿里巴巴普惠体 2.0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 w="6350">
          <a:solidFill>
            <a:schemeClr val="accent2"/>
          </a:solidFill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3_Office 主题​​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172A88"/>
      </a:accent1>
      <a:accent2>
        <a:srgbClr val="3F7DFF"/>
      </a:accent2>
      <a:accent3>
        <a:srgbClr val="E79024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A73338"/>
    </a:accent1>
    <a:accent2>
      <a:srgbClr val="D22F1C"/>
    </a:accent2>
    <a:accent3>
      <a:srgbClr val="EB6100"/>
    </a:accent3>
    <a:accent4>
      <a:srgbClr val="585555"/>
    </a:accent4>
    <a:accent5>
      <a:srgbClr val="888484"/>
    </a:accent5>
    <a:accent6>
      <a:srgbClr val="B5B3B3"/>
    </a:accent6>
    <a:hlink>
      <a:srgbClr val="4472C4"/>
    </a:hlink>
    <a:folHlink>
      <a:srgbClr val="BFBFBF"/>
    </a:folHlink>
  </a:clrScheme>
</a:themeOverride>
</file>

<file path=ppt/theme/themeOverride2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A73338"/>
    </a:accent1>
    <a:accent2>
      <a:srgbClr val="D22F1C"/>
    </a:accent2>
    <a:accent3>
      <a:srgbClr val="EB6100"/>
    </a:accent3>
    <a:accent4>
      <a:srgbClr val="585555"/>
    </a:accent4>
    <a:accent5>
      <a:srgbClr val="888484"/>
    </a:accent5>
    <a:accent6>
      <a:srgbClr val="B5B3B3"/>
    </a:accent6>
    <a:hlink>
      <a:srgbClr val="4472C4"/>
    </a:hlink>
    <a:folHlink>
      <a:srgbClr val="BFBFBF"/>
    </a:folHlink>
  </a:clrScheme>
</a:themeOverride>
</file>

<file path=ppt/theme/themeOverride3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A73338"/>
    </a:accent1>
    <a:accent2>
      <a:srgbClr val="D22F1C"/>
    </a:accent2>
    <a:accent3>
      <a:srgbClr val="EB6100"/>
    </a:accent3>
    <a:accent4>
      <a:srgbClr val="585555"/>
    </a:accent4>
    <a:accent5>
      <a:srgbClr val="888484"/>
    </a:accent5>
    <a:accent6>
      <a:srgbClr val="B5B3B3"/>
    </a:accent6>
    <a:hlink>
      <a:srgbClr val="4472C4"/>
    </a:hlink>
    <a:folHlink>
      <a:srgbClr val="BFBFBF"/>
    </a:folHlink>
  </a:clrScheme>
</a:themeOverride>
</file>

<file path=ppt/theme/themeOverride4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FFBD59"/>
    </a:accent1>
    <a:accent2>
      <a:srgbClr val="3C3C3A"/>
    </a:accent2>
    <a:accent3>
      <a:srgbClr val="A5A5A5"/>
    </a:accent3>
    <a:accent4>
      <a:srgbClr val="FFD9A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5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1376D3"/>
    </a:accent1>
    <a:accent2>
      <a:srgbClr val="00B0F0"/>
    </a:accent2>
    <a:accent3>
      <a:srgbClr val="40365A"/>
    </a:accent3>
    <a:accent4>
      <a:srgbClr val="262626"/>
    </a:accent4>
    <a:accent5>
      <a:srgbClr val="595959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6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1376D3"/>
    </a:accent1>
    <a:accent2>
      <a:srgbClr val="00B0F0"/>
    </a:accent2>
    <a:accent3>
      <a:srgbClr val="40365A"/>
    </a:accent3>
    <a:accent4>
      <a:srgbClr val="262626"/>
    </a:accent4>
    <a:accent5>
      <a:srgbClr val="595959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7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1376D3"/>
    </a:accent1>
    <a:accent2>
      <a:srgbClr val="00B0F0"/>
    </a:accent2>
    <a:accent3>
      <a:srgbClr val="40365A"/>
    </a:accent3>
    <a:accent4>
      <a:srgbClr val="262626"/>
    </a:accent4>
    <a:accent5>
      <a:srgbClr val="595959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8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1376D3"/>
    </a:accent1>
    <a:accent2>
      <a:srgbClr val="00B0F0"/>
    </a:accent2>
    <a:accent3>
      <a:srgbClr val="40365A"/>
    </a:accent3>
    <a:accent4>
      <a:srgbClr val="262626"/>
    </a:accent4>
    <a:accent5>
      <a:srgbClr val="595959"/>
    </a:accent5>
    <a:accent6>
      <a:srgbClr val="70AD47"/>
    </a:accent6>
    <a:hlink>
      <a:srgbClr val="0563C1"/>
    </a:hlink>
    <a:folHlink>
      <a:srgbClr val="954F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270</TotalTime>
  <Words>814</Words>
  <Application>Microsoft Office PowerPoint</Application>
  <PresentationFormat>宽屏</PresentationFormat>
  <Paragraphs>185</Paragraphs>
  <Slides>14</Slides>
  <Notes>14</Notes>
  <HiddenSlides>0</HiddenSlides>
  <MMClips>0</MMClips>
  <ScaleCrop>false</ScaleCrop>
  <HeadingPairs>
    <vt:vector size="6" baseType="variant">
      <vt:variant>
        <vt:lpstr>已用的字体</vt:lpstr>
      </vt:variant>
      <vt:variant>
        <vt:i4>26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14</vt:i4>
      </vt:variant>
    </vt:vector>
  </HeadingPairs>
  <TitlesOfParts>
    <vt:vector size="44" baseType="lpstr">
      <vt:lpstr>Bebas</vt:lpstr>
      <vt:lpstr>Gilroy</vt:lpstr>
      <vt:lpstr>HarmonyOS Sans SC Black</vt:lpstr>
      <vt:lpstr>HarmonyOS Sans SC Medium</vt:lpstr>
      <vt:lpstr>Microsoft YaHei Light</vt:lpstr>
      <vt:lpstr>OPPOSans H</vt:lpstr>
      <vt:lpstr>OPPOSans M</vt:lpstr>
      <vt:lpstr>阿里巴巴普惠体 2.0 105 Heavy</vt:lpstr>
      <vt:lpstr>阿里巴巴普惠体 2.0 115 Black</vt:lpstr>
      <vt:lpstr>阿里巴巴普惠体 2.0 55 Regular</vt:lpstr>
      <vt:lpstr>阿里巴巴普惠体 B</vt:lpstr>
      <vt:lpstr>阿里巴巴普惠体 H</vt:lpstr>
      <vt:lpstr>阿里巴巴普惠体 R</vt:lpstr>
      <vt:lpstr>等线</vt:lpstr>
      <vt:lpstr>等线 Light</vt:lpstr>
      <vt:lpstr>汉仪雅酷黑 45W</vt:lpstr>
      <vt:lpstr>庞门正道标题体</vt:lpstr>
      <vt:lpstr>思源黑体 CN Bold</vt:lpstr>
      <vt:lpstr>思源黑体 CN Heavy</vt:lpstr>
      <vt:lpstr>思源黑体 CN Light</vt:lpstr>
      <vt:lpstr>思源黑体 CN Regular</vt:lpstr>
      <vt:lpstr>Arial</vt:lpstr>
      <vt:lpstr>Bahnschrift SemiBold</vt:lpstr>
      <vt:lpstr>Bahnschrift SemiLight</vt:lpstr>
      <vt:lpstr>Segoe UI Light</vt:lpstr>
      <vt:lpstr>Wingdings</vt:lpstr>
      <vt:lpstr>Green（P界达人）</vt:lpstr>
      <vt:lpstr>51PPT模板网   www.51pptmoban.com</vt:lpstr>
      <vt:lpstr>7_Office 主题​​</vt:lpstr>
      <vt:lpstr>3_Office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简洁插画风年终总结汇报ppt模板</dc:title>
  <dc:creator>Green</dc:creator>
  <cp:keywords>P界达人</cp:keywords>
  <dc:description>www.51pptmoban.com</dc:description>
  <cp:lastModifiedBy>Win user</cp:lastModifiedBy>
  <cp:revision>16</cp:revision>
  <dcterms:created xsi:type="dcterms:W3CDTF">2021-12-15T05:33:58Z</dcterms:created>
  <dcterms:modified xsi:type="dcterms:W3CDTF">2022-11-10T14:40:10Z</dcterms:modified>
</cp:coreProperties>
</file>